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720" r:id="rId3"/>
    <p:sldMasterId id="2147483789" r:id="rId4"/>
    <p:sldMasterId id="2147483831" r:id="rId5"/>
    <p:sldMasterId id="2147483844" r:id="rId6"/>
    <p:sldMasterId id="2147483858" r:id="rId7"/>
  </p:sldMasterIdLst>
  <p:notesMasterIdLst>
    <p:notesMasterId r:id="rId24"/>
  </p:notesMasterIdLst>
  <p:sldIdLst>
    <p:sldId id="2147471211" r:id="rId8"/>
    <p:sldId id="326" r:id="rId9"/>
    <p:sldId id="3131" r:id="rId10"/>
    <p:sldId id="310" r:id="rId11"/>
    <p:sldId id="276" r:id="rId12"/>
    <p:sldId id="308" r:id="rId13"/>
    <p:sldId id="286" r:id="rId14"/>
    <p:sldId id="257" r:id="rId15"/>
    <p:sldId id="278" r:id="rId16"/>
    <p:sldId id="259" r:id="rId17"/>
    <p:sldId id="287" r:id="rId18"/>
    <p:sldId id="3128" r:id="rId19"/>
    <p:sldId id="3129" r:id="rId20"/>
    <p:sldId id="279" r:id="rId21"/>
    <p:sldId id="1102" r:id="rId22"/>
    <p:sldId id="214747113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VAS-MORELLO, Briana" initials="RMB" lastIdx="1" clrIdx="0">
    <p:extLst>
      <p:ext uri="{19B8F6BF-5375-455C-9EA6-DF929625EA0E}">
        <p15:presenceInfo xmlns:p15="http://schemas.microsoft.com/office/powerpoint/2012/main" userId="S::rivasb@who.int::40191e37-c3a5-4390-b3bd-559075f025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Sheet3!$C$6:$C$19</c:f>
              <c:strCache>
                <c:ptCount val="14"/>
                <c:pt idx="0">
                  <c:v>Algerie</c:v>
                </c:pt>
                <c:pt idx="1">
                  <c:v>Burkina</c:v>
                </c:pt>
                <c:pt idx="2">
                  <c:v>Cote d'Ivoire</c:v>
                </c:pt>
                <c:pt idx="3">
                  <c:v>Sénégal</c:v>
                </c:pt>
                <c:pt idx="4">
                  <c:v>Mali</c:v>
                </c:pt>
                <c:pt idx="5">
                  <c:v>Niger</c:v>
                </c:pt>
                <c:pt idx="6">
                  <c:v>Togo</c:v>
                </c:pt>
                <c:pt idx="7">
                  <c:v>Benin</c:v>
                </c:pt>
                <c:pt idx="8">
                  <c:v>Guinée </c:v>
                </c:pt>
                <c:pt idx="9">
                  <c:v>Guinée B</c:v>
                </c:pt>
                <c:pt idx="10">
                  <c:v>Madagascar</c:v>
                </c:pt>
                <c:pt idx="11">
                  <c:v>Comores</c:v>
                </c:pt>
                <c:pt idx="12">
                  <c:v>Mauritanie</c:v>
                </c:pt>
                <c:pt idx="13">
                  <c:v>Cape Vert</c:v>
                </c:pt>
              </c:strCache>
            </c:strRef>
          </c:cat>
          <c:val>
            <c:numRef>
              <c:f>Sheet3!$D$6:$D$19</c:f>
              <c:numCache>
                <c:formatCode>General</c:formatCode>
                <c:ptCount val="14"/>
                <c:pt idx="0">
                  <c:v>75</c:v>
                </c:pt>
                <c:pt idx="1">
                  <c:v>43</c:v>
                </c:pt>
                <c:pt idx="2">
                  <c:v>45</c:v>
                </c:pt>
                <c:pt idx="3">
                  <c:v>49</c:v>
                </c:pt>
                <c:pt idx="4">
                  <c:v>47</c:v>
                </c:pt>
                <c:pt idx="5">
                  <c:v>37</c:v>
                </c:pt>
                <c:pt idx="6">
                  <c:v>44</c:v>
                </c:pt>
                <c:pt idx="7">
                  <c:v>38</c:v>
                </c:pt>
                <c:pt idx="8">
                  <c:v>37</c:v>
                </c:pt>
                <c:pt idx="9">
                  <c:v>37</c:v>
                </c:pt>
                <c:pt idx="10">
                  <c:v>37</c:v>
                </c:pt>
                <c:pt idx="11">
                  <c:v>44</c:v>
                </c:pt>
                <c:pt idx="12">
                  <c:v>40</c:v>
                </c:pt>
                <c:pt idx="13">
                  <c:v>69</c:v>
                </c:pt>
              </c:numCache>
            </c:numRef>
          </c:val>
          <c:extLst>
            <c:ext xmlns:c16="http://schemas.microsoft.com/office/drawing/2014/chart" uri="{C3380CC4-5D6E-409C-BE32-E72D297353CC}">
              <c16:uniqueId val="{00000000-D6A7-445F-B1CB-086B087A965A}"/>
            </c:ext>
          </c:extLst>
        </c:ser>
        <c:dLbls>
          <c:showLegendKey val="0"/>
          <c:showVal val="0"/>
          <c:showCatName val="0"/>
          <c:showSerName val="0"/>
          <c:showPercent val="0"/>
          <c:showBubbleSize val="0"/>
        </c:dLbls>
        <c:gapWidth val="182"/>
        <c:axId val="417504800"/>
        <c:axId val="417506464"/>
      </c:barChart>
      <c:catAx>
        <c:axId val="417504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crossAx val="417506464"/>
        <c:crosses val="autoZero"/>
        <c:auto val="1"/>
        <c:lblAlgn val="ctr"/>
        <c:lblOffset val="100"/>
        <c:noMultiLvlLbl val="0"/>
      </c:catAx>
      <c:valAx>
        <c:axId val="417506464"/>
        <c:scaling>
          <c:orientation val="minMax"/>
          <c:max val="100"/>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crossAx val="4175048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Sheet2!$C$10:$C$18</c:f>
              <c:strCache>
                <c:ptCount val="9"/>
                <c:pt idx="0">
                  <c:v>Burundi</c:v>
                </c:pt>
                <c:pt idx="1">
                  <c:v>Congo</c:v>
                </c:pt>
                <c:pt idx="2">
                  <c:v>RDC</c:v>
                </c:pt>
                <c:pt idx="3">
                  <c:v>Tchad</c:v>
                </c:pt>
                <c:pt idx="4">
                  <c:v>CAR</c:v>
                </c:pt>
                <c:pt idx="5">
                  <c:v>Cameroun</c:v>
                </c:pt>
                <c:pt idx="6">
                  <c:v>Guinée Eq</c:v>
                </c:pt>
                <c:pt idx="7">
                  <c:v>Gabon</c:v>
                </c:pt>
                <c:pt idx="8">
                  <c:v>STP</c:v>
                </c:pt>
              </c:strCache>
            </c:strRef>
          </c:cat>
          <c:val>
            <c:numRef>
              <c:f>Sheet2!$D$10:$D$18</c:f>
              <c:numCache>
                <c:formatCode>General</c:formatCode>
                <c:ptCount val="9"/>
                <c:pt idx="0">
                  <c:v>44</c:v>
                </c:pt>
                <c:pt idx="1">
                  <c:v>40</c:v>
                </c:pt>
                <c:pt idx="2">
                  <c:v>39</c:v>
                </c:pt>
                <c:pt idx="3">
                  <c:v>28</c:v>
                </c:pt>
                <c:pt idx="4">
                  <c:v>32</c:v>
                </c:pt>
                <c:pt idx="5">
                  <c:v>44</c:v>
                </c:pt>
                <c:pt idx="6">
                  <c:v>43</c:v>
                </c:pt>
                <c:pt idx="7">
                  <c:v>49</c:v>
                </c:pt>
                <c:pt idx="8">
                  <c:v>60</c:v>
                </c:pt>
              </c:numCache>
            </c:numRef>
          </c:val>
          <c:extLst>
            <c:ext xmlns:c16="http://schemas.microsoft.com/office/drawing/2014/chart" uri="{C3380CC4-5D6E-409C-BE32-E72D297353CC}">
              <c16:uniqueId val="{00000000-72A6-4739-9A76-06FBFBC458C8}"/>
            </c:ext>
          </c:extLst>
        </c:ser>
        <c:dLbls>
          <c:showLegendKey val="0"/>
          <c:showVal val="0"/>
          <c:showCatName val="0"/>
          <c:showSerName val="0"/>
          <c:showPercent val="0"/>
          <c:showBubbleSize val="0"/>
        </c:dLbls>
        <c:gapWidth val="269"/>
        <c:overlap val="-48"/>
        <c:axId val="243137232"/>
        <c:axId val="243139312"/>
      </c:barChart>
      <c:catAx>
        <c:axId val="2431372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cap="none" spc="0" normalizeH="0" baseline="0">
                <a:solidFill>
                  <a:schemeClr val="tx1">
                    <a:lumMod val="65000"/>
                    <a:lumOff val="35000"/>
                  </a:schemeClr>
                </a:solidFill>
                <a:latin typeface="+mn-lt"/>
                <a:ea typeface="+mn-ea"/>
                <a:cs typeface="+mn-cs"/>
              </a:defRPr>
            </a:pPr>
            <a:endParaRPr lang="fr-FR"/>
          </a:p>
        </c:txPr>
        <c:crossAx val="243139312"/>
        <c:crosses val="autoZero"/>
        <c:auto val="1"/>
        <c:lblAlgn val="ctr"/>
        <c:lblOffset val="100"/>
        <c:noMultiLvlLbl val="0"/>
      </c:catAx>
      <c:valAx>
        <c:axId val="243139312"/>
        <c:scaling>
          <c:orientation val="minMax"/>
          <c:max val="100"/>
        </c:scaling>
        <c:delete val="0"/>
        <c:axPos val="b"/>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crossAx val="243137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3B76F8-FB26-4037-997D-F57A94EB1596}"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0BB802EE-D4ED-4393-AB78-75DF24A69E4A}">
      <dgm:prSet custT="1"/>
      <dgm:spPr>
        <a:solidFill>
          <a:schemeClr val="tx2">
            <a:lumMod val="75000"/>
          </a:schemeClr>
        </a:solidFill>
      </dgm:spPr>
      <dgm:t>
        <a:bodyPr/>
        <a:lstStyle/>
        <a:p>
          <a:r>
            <a:rPr lang="en-US" sz="1050" i="0" baseline="0"/>
            <a:t>Le cadre opérationnel a été adopté par l’AMS en 2020 </a:t>
          </a:r>
          <a:endParaRPr lang="en-US" sz="1050"/>
        </a:p>
      </dgm:t>
    </dgm:pt>
    <dgm:pt modelId="{315C0391-A06B-4B99-9E40-E03C49DEE3BA}" type="parTrans" cxnId="{C33D9AAA-832D-45DC-9578-6E96C07B2F8E}">
      <dgm:prSet/>
      <dgm:spPr/>
      <dgm:t>
        <a:bodyPr/>
        <a:lstStyle/>
        <a:p>
          <a:endParaRPr lang="en-US" sz="3200"/>
        </a:p>
      </dgm:t>
    </dgm:pt>
    <dgm:pt modelId="{402E618F-3176-462D-9B85-B8A980EE3533}" type="sibTrans" cxnId="{C33D9AAA-832D-45DC-9578-6E96C07B2F8E}">
      <dgm:prSet/>
      <dgm:spPr/>
      <dgm:t>
        <a:bodyPr/>
        <a:lstStyle/>
        <a:p>
          <a:endParaRPr lang="en-US" sz="3200"/>
        </a:p>
      </dgm:t>
    </dgm:pt>
    <dgm:pt modelId="{DD3A0868-DAED-45D3-9E8A-03A93A0E9B4F}">
      <dgm:prSet custT="1"/>
      <dgm:spPr>
        <a:solidFill>
          <a:schemeClr val="tx2">
            <a:lumMod val="75000"/>
          </a:schemeClr>
        </a:solidFill>
      </dgm:spPr>
      <dgm:t>
        <a:bodyPr/>
        <a:lstStyle/>
        <a:p>
          <a:r>
            <a:rPr lang="en-US" sz="1200"/>
            <a:t>Il propose 4 </a:t>
          </a:r>
          <a:r>
            <a:rPr lang="en-US" sz="1200" err="1"/>
            <a:t>stratégiques</a:t>
          </a:r>
          <a:r>
            <a:rPr lang="en-US" sz="1200"/>
            <a:t> et 10 </a:t>
          </a:r>
          <a:r>
            <a:rPr lang="en-US" sz="1200" err="1"/>
            <a:t>opérationnels</a:t>
          </a:r>
          <a:r>
            <a:rPr lang="en-US" sz="1200"/>
            <a:t> leviers</a:t>
          </a:r>
        </a:p>
      </dgm:t>
    </dgm:pt>
    <dgm:pt modelId="{6E365337-CCCC-42AF-BDDE-606C776F86A6}" type="parTrans" cxnId="{E03C108F-27D9-4291-A571-E37548AB2568}">
      <dgm:prSet/>
      <dgm:spPr/>
      <dgm:t>
        <a:bodyPr/>
        <a:lstStyle/>
        <a:p>
          <a:endParaRPr lang="en-US" sz="3200"/>
        </a:p>
      </dgm:t>
    </dgm:pt>
    <dgm:pt modelId="{5E8ED85E-8764-41CE-8F2E-93AF008F3BFB}" type="sibTrans" cxnId="{E03C108F-27D9-4291-A571-E37548AB2568}">
      <dgm:prSet/>
      <dgm:spPr/>
      <dgm:t>
        <a:bodyPr/>
        <a:lstStyle/>
        <a:p>
          <a:endParaRPr lang="en-US" sz="3200"/>
        </a:p>
      </dgm:t>
    </dgm:pt>
    <dgm:pt modelId="{220A91D1-4A20-41F0-A688-B695D8716A6F}">
      <dgm:prSet custT="1"/>
      <dgm:spPr>
        <a:solidFill>
          <a:schemeClr val="tx2">
            <a:lumMod val="75000"/>
          </a:schemeClr>
        </a:solidFill>
      </dgm:spPr>
      <dgm:t>
        <a:bodyPr/>
        <a:lstStyle/>
        <a:p>
          <a:r>
            <a:rPr lang="en-US" sz="1050" i="0" baseline="0"/>
            <a:t>Pour </a:t>
          </a:r>
          <a:r>
            <a:rPr lang="en-US" sz="1050" i="0" baseline="0" err="1"/>
            <a:t>chaque</a:t>
          </a:r>
          <a:r>
            <a:rPr lang="en-US" sz="1050" i="0" baseline="0"/>
            <a:t> levier, </a:t>
          </a:r>
          <a:r>
            <a:rPr lang="en-US" sz="1050" i="0" baseline="0" err="1"/>
            <a:t>une</a:t>
          </a:r>
          <a:r>
            <a:rPr lang="en-US" sz="1050" i="0" baseline="0"/>
            <a:t> </a:t>
          </a:r>
          <a:r>
            <a:rPr lang="en-US" sz="1050" i="0" baseline="0" err="1"/>
            <a:t>liste</a:t>
          </a:r>
          <a:r>
            <a:rPr lang="en-US" sz="1050" i="0" baseline="0"/>
            <a:t> non exhaustive </a:t>
          </a:r>
          <a:r>
            <a:rPr lang="en-US" sz="1050" i="0" baseline="0" err="1"/>
            <a:t>d’interventions</a:t>
          </a:r>
          <a:r>
            <a:rPr lang="en-US" sz="1050" i="0" baseline="0"/>
            <a:t> </a:t>
          </a:r>
          <a:r>
            <a:rPr lang="en-US" sz="1050" i="0" baseline="0" err="1"/>
            <a:t>est</a:t>
          </a:r>
          <a:r>
            <a:rPr lang="en-US" sz="1050" i="0" baseline="0"/>
            <a:t> propose  </a:t>
          </a:r>
          <a:endParaRPr lang="en-US" sz="1050"/>
        </a:p>
      </dgm:t>
    </dgm:pt>
    <dgm:pt modelId="{645E3CDD-3D51-4645-A895-0155F6D83AD6}" type="parTrans" cxnId="{82F3F4D8-9C75-439E-B139-59C746CD453C}">
      <dgm:prSet/>
      <dgm:spPr/>
      <dgm:t>
        <a:bodyPr/>
        <a:lstStyle/>
        <a:p>
          <a:endParaRPr lang="en-US" sz="3200"/>
        </a:p>
      </dgm:t>
    </dgm:pt>
    <dgm:pt modelId="{DB6DCD8B-CDC3-4F10-B5B5-4327A3369459}" type="sibTrans" cxnId="{82F3F4D8-9C75-439E-B139-59C746CD453C}">
      <dgm:prSet/>
      <dgm:spPr/>
      <dgm:t>
        <a:bodyPr/>
        <a:lstStyle/>
        <a:p>
          <a:endParaRPr lang="en-US" sz="3200"/>
        </a:p>
      </dgm:t>
    </dgm:pt>
    <dgm:pt modelId="{08F0B25B-23B1-4DAA-B01C-1CA14D2D04F9}">
      <dgm:prSet custT="1"/>
      <dgm:spPr>
        <a:solidFill>
          <a:schemeClr val="tx2">
            <a:lumMod val="75000"/>
          </a:schemeClr>
        </a:solidFill>
      </dgm:spPr>
      <dgm:t>
        <a:bodyPr/>
        <a:lstStyle/>
        <a:p>
          <a:r>
            <a:rPr lang="en-US" sz="1050" i="0" baseline="0"/>
            <a:t>Choix basé sur l’evidence </a:t>
          </a:r>
          <a:r>
            <a:rPr lang="en-US" sz="1050"/>
            <a:t>en en function du contexte</a:t>
          </a:r>
          <a:r>
            <a:rPr lang="en-US" sz="1050" i="0" baseline="0"/>
            <a:t> national</a:t>
          </a:r>
          <a:endParaRPr lang="en-US" sz="1050"/>
        </a:p>
      </dgm:t>
    </dgm:pt>
    <dgm:pt modelId="{A75EE1F7-8BCE-4A9E-A046-27EBFBA7DDD0}" type="parTrans" cxnId="{9152C1CE-A824-44CD-A6A0-A1EA88807F9F}">
      <dgm:prSet/>
      <dgm:spPr/>
      <dgm:t>
        <a:bodyPr/>
        <a:lstStyle/>
        <a:p>
          <a:endParaRPr lang="en-US" sz="3200"/>
        </a:p>
      </dgm:t>
    </dgm:pt>
    <dgm:pt modelId="{E010B30D-BB06-4959-B235-D550F27FDB36}" type="sibTrans" cxnId="{9152C1CE-A824-44CD-A6A0-A1EA88807F9F}">
      <dgm:prSet/>
      <dgm:spPr/>
      <dgm:t>
        <a:bodyPr/>
        <a:lstStyle/>
        <a:p>
          <a:endParaRPr lang="en-US" sz="3200"/>
        </a:p>
      </dgm:t>
    </dgm:pt>
    <dgm:pt modelId="{74D0D3B0-E9C8-40D1-A02A-A8CBFE884A6C}">
      <dgm:prSet custT="1"/>
      <dgm:spPr>
        <a:solidFill>
          <a:schemeClr val="tx2">
            <a:lumMod val="75000"/>
          </a:schemeClr>
        </a:solidFill>
        <a:ln>
          <a:solidFill>
            <a:schemeClr val="accent1"/>
          </a:solidFill>
        </a:ln>
      </dgm:spPr>
      <dgm:t>
        <a:bodyPr/>
        <a:lstStyle/>
        <a:p>
          <a:r>
            <a:rPr lang="en-US" sz="1050"/>
            <a:t>S&amp;E </a:t>
          </a:r>
          <a:r>
            <a:rPr lang="en-US" sz="1050" err="1"/>
            <a:t>est</a:t>
          </a:r>
          <a:r>
            <a:rPr lang="en-US" sz="1050"/>
            <a:t> </a:t>
          </a:r>
          <a:r>
            <a:rPr lang="en-US" sz="1050" err="1"/>
            <a:t>inclus</a:t>
          </a:r>
          <a:r>
            <a:rPr lang="en-US" sz="1050"/>
            <a:t> </a:t>
          </a:r>
          <a:r>
            <a:rPr lang="en-US" sz="1050" err="1"/>
            <a:t>dns</a:t>
          </a:r>
          <a:r>
            <a:rPr lang="en-US" sz="1050"/>
            <a:t> le cadre </a:t>
          </a:r>
          <a:r>
            <a:rPr lang="en-US" sz="1050" err="1"/>
            <a:t>opérationnel</a:t>
          </a:r>
          <a:r>
            <a:rPr lang="en-US" sz="1050"/>
            <a:t> (baselines, identifier les gaps et </a:t>
          </a:r>
          <a:r>
            <a:rPr lang="en-US" sz="1050" err="1"/>
            <a:t>suivre</a:t>
          </a:r>
          <a:r>
            <a:rPr lang="en-US" sz="1050"/>
            <a:t> les </a:t>
          </a:r>
          <a:r>
            <a:rPr lang="en-US" sz="1050" err="1"/>
            <a:t>progrès</a:t>
          </a:r>
          <a:r>
            <a:rPr lang="en-US" sz="1050"/>
            <a:t>)</a:t>
          </a:r>
        </a:p>
      </dgm:t>
    </dgm:pt>
    <dgm:pt modelId="{36C88C20-BD53-48B5-901E-FE59D552E6D3}" type="parTrans" cxnId="{E1BFA2BC-8031-4A38-BC67-D6D071F6CB11}">
      <dgm:prSet/>
      <dgm:spPr/>
      <dgm:t>
        <a:bodyPr/>
        <a:lstStyle/>
        <a:p>
          <a:endParaRPr lang="en-US" sz="3200"/>
        </a:p>
      </dgm:t>
    </dgm:pt>
    <dgm:pt modelId="{AE5ADC1B-5F12-4D23-A3FD-545761FA3E3E}" type="sibTrans" cxnId="{E1BFA2BC-8031-4A38-BC67-D6D071F6CB11}">
      <dgm:prSet/>
      <dgm:spPr/>
      <dgm:t>
        <a:bodyPr/>
        <a:lstStyle/>
        <a:p>
          <a:endParaRPr lang="en-US" sz="3200"/>
        </a:p>
      </dgm:t>
    </dgm:pt>
    <dgm:pt modelId="{641EF272-3781-4ED7-B856-623EEF5FB4FE}" type="pres">
      <dgm:prSet presAssocID="{BD3B76F8-FB26-4037-997D-F57A94EB1596}" presName="diagram" presStyleCnt="0">
        <dgm:presLayoutVars>
          <dgm:dir/>
          <dgm:resizeHandles val="exact"/>
        </dgm:presLayoutVars>
      </dgm:prSet>
      <dgm:spPr/>
    </dgm:pt>
    <dgm:pt modelId="{1FD30EBB-ACF9-4367-925B-62F23207F81C}" type="pres">
      <dgm:prSet presAssocID="{0BB802EE-D4ED-4393-AB78-75DF24A69E4A}" presName="arrow" presStyleLbl="node1" presStyleIdx="0" presStyleCnt="5">
        <dgm:presLayoutVars>
          <dgm:bulletEnabled val="1"/>
        </dgm:presLayoutVars>
      </dgm:prSet>
      <dgm:spPr/>
    </dgm:pt>
    <dgm:pt modelId="{7F479790-CF06-4A54-8FEF-C7CF0A2AFB5C}" type="pres">
      <dgm:prSet presAssocID="{DD3A0868-DAED-45D3-9E8A-03A93A0E9B4F}" presName="arrow" presStyleLbl="node1" presStyleIdx="1" presStyleCnt="5" custScaleX="94367">
        <dgm:presLayoutVars>
          <dgm:bulletEnabled val="1"/>
        </dgm:presLayoutVars>
      </dgm:prSet>
      <dgm:spPr/>
    </dgm:pt>
    <dgm:pt modelId="{AC7D902C-E8DC-4533-AB53-487577B428F1}" type="pres">
      <dgm:prSet presAssocID="{220A91D1-4A20-41F0-A688-B695D8716A6F}" presName="arrow" presStyleLbl="node1" presStyleIdx="2" presStyleCnt="5">
        <dgm:presLayoutVars>
          <dgm:bulletEnabled val="1"/>
        </dgm:presLayoutVars>
      </dgm:prSet>
      <dgm:spPr/>
    </dgm:pt>
    <dgm:pt modelId="{B91BB107-91F8-4AA6-A15F-560EC46BE09F}" type="pres">
      <dgm:prSet presAssocID="{08F0B25B-23B1-4DAA-B01C-1CA14D2D04F9}" presName="arrow" presStyleLbl="node1" presStyleIdx="3" presStyleCnt="5" custRadScaleRad="96764" custRadScaleInc="2358">
        <dgm:presLayoutVars>
          <dgm:bulletEnabled val="1"/>
        </dgm:presLayoutVars>
      </dgm:prSet>
      <dgm:spPr/>
    </dgm:pt>
    <dgm:pt modelId="{DA5AEDF9-96CB-47B4-8CCE-CE5FE3F58AFC}" type="pres">
      <dgm:prSet presAssocID="{74D0D3B0-E9C8-40D1-A02A-A8CBFE884A6C}" presName="arrow" presStyleLbl="node1" presStyleIdx="4" presStyleCnt="5">
        <dgm:presLayoutVars>
          <dgm:bulletEnabled val="1"/>
        </dgm:presLayoutVars>
      </dgm:prSet>
      <dgm:spPr/>
    </dgm:pt>
  </dgm:ptLst>
  <dgm:cxnLst>
    <dgm:cxn modelId="{67C42F16-22EE-409C-BC67-66AC901D2916}" type="presOf" srcId="{74D0D3B0-E9C8-40D1-A02A-A8CBFE884A6C}" destId="{DA5AEDF9-96CB-47B4-8CCE-CE5FE3F58AFC}" srcOrd="0" destOrd="0" presId="urn:microsoft.com/office/officeart/2005/8/layout/arrow5"/>
    <dgm:cxn modelId="{79E43F39-030B-4CB6-98C7-1D8CF30D0B65}" type="presOf" srcId="{DD3A0868-DAED-45D3-9E8A-03A93A0E9B4F}" destId="{7F479790-CF06-4A54-8FEF-C7CF0A2AFB5C}" srcOrd="0" destOrd="0" presId="urn:microsoft.com/office/officeart/2005/8/layout/arrow5"/>
    <dgm:cxn modelId="{35E8FD3E-E502-42EE-AA8E-4244A007509B}" type="presOf" srcId="{BD3B76F8-FB26-4037-997D-F57A94EB1596}" destId="{641EF272-3781-4ED7-B856-623EEF5FB4FE}" srcOrd="0" destOrd="0" presId="urn:microsoft.com/office/officeart/2005/8/layout/arrow5"/>
    <dgm:cxn modelId="{52156D40-9B56-4578-B2B4-84C2510117CF}" type="presOf" srcId="{220A91D1-4A20-41F0-A688-B695D8716A6F}" destId="{AC7D902C-E8DC-4533-AB53-487577B428F1}" srcOrd="0" destOrd="0" presId="urn:microsoft.com/office/officeart/2005/8/layout/arrow5"/>
    <dgm:cxn modelId="{4D9F638C-0EB9-401C-96C2-6D476C73D43B}" type="presOf" srcId="{0BB802EE-D4ED-4393-AB78-75DF24A69E4A}" destId="{1FD30EBB-ACF9-4367-925B-62F23207F81C}" srcOrd="0" destOrd="0" presId="urn:microsoft.com/office/officeart/2005/8/layout/arrow5"/>
    <dgm:cxn modelId="{E03C108F-27D9-4291-A571-E37548AB2568}" srcId="{BD3B76F8-FB26-4037-997D-F57A94EB1596}" destId="{DD3A0868-DAED-45D3-9E8A-03A93A0E9B4F}" srcOrd="1" destOrd="0" parTransId="{6E365337-CCCC-42AF-BDDE-606C776F86A6}" sibTransId="{5E8ED85E-8764-41CE-8F2E-93AF008F3BFB}"/>
    <dgm:cxn modelId="{C33D9AAA-832D-45DC-9578-6E96C07B2F8E}" srcId="{BD3B76F8-FB26-4037-997D-F57A94EB1596}" destId="{0BB802EE-D4ED-4393-AB78-75DF24A69E4A}" srcOrd="0" destOrd="0" parTransId="{315C0391-A06B-4B99-9E40-E03C49DEE3BA}" sibTransId="{402E618F-3176-462D-9B85-B8A980EE3533}"/>
    <dgm:cxn modelId="{E1BFA2BC-8031-4A38-BC67-D6D071F6CB11}" srcId="{BD3B76F8-FB26-4037-997D-F57A94EB1596}" destId="{74D0D3B0-E9C8-40D1-A02A-A8CBFE884A6C}" srcOrd="4" destOrd="0" parTransId="{36C88C20-BD53-48B5-901E-FE59D552E6D3}" sibTransId="{AE5ADC1B-5F12-4D23-A3FD-545761FA3E3E}"/>
    <dgm:cxn modelId="{9152C1CE-A824-44CD-A6A0-A1EA88807F9F}" srcId="{BD3B76F8-FB26-4037-997D-F57A94EB1596}" destId="{08F0B25B-23B1-4DAA-B01C-1CA14D2D04F9}" srcOrd="3" destOrd="0" parTransId="{A75EE1F7-8BCE-4A9E-A046-27EBFBA7DDD0}" sibTransId="{E010B30D-BB06-4959-B235-D550F27FDB36}"/>
    <dgm:cxn modelId="{82F3F4D8-9C75-439E-B139-59C746CD453C}" srcId="{BD3B76F8-FB26-4037-997D-F57A94EB1596}" destId="{220A91D1-4A20-41F0-A688-B695D8716A6F}" srcOrd="2" destOrd="0" parTransId="{645E3CDD-3D51-4645-A895-0155F6D83AD6}" sibTransId="{DB6DCD8B-CDC3-4F10-B5B5-4327A3369459}"/>
    <dgm:cxn modelId="{97505DD9-A2BE-4617-9D37-0CB13F18F113}" type="presOf" srcId="{08F0B25B-23B1-4DAA-B01C-1CA14D2D04F9}" destId="{B91BB107-91F8-4AA6-A15F-560EC46BE09F}" srcOrd="0" destOrd="0" presId="urn:microsoft.com/office/officeart/2005/8/layout/arrow5"/>
    <dgm:cxn modelId="{E559F9F9-5B6F-447B-BA22-C74C4A945B89}" type="presParOf" srcId="{641EF272-3781-4ED7-B856-623EEF5FB4FE}" destId="{1FD30EBB-ACF9-4367-925B-62F23207F81C}" srcOrd="0" destOrd="0" presId="urn:microsoft.com/office/officeart/2005/8/layout/arrow5"/>
    <dgm:cxn modelId="{3089D45F-69E2-4320-8826-A3B21A4D6C8D}" type="presParOf" srcId="{641EF272-3781-4ED7-B856-623EEF5FB4FE}" destId="{7F479790-CF06-4A54-8FEF-C7CF0A2AFB5C}" srcOrd="1" destOrd="0" presId="urn:microsoft.com/office/officeart/2005/8/layout/arrow5"/>
    <dgm:cxn modelId="{CF690C07-EC1D-421B-A15B-4F743D98C853}" type="presParOf" srcId="{641EF272-3781-4ED7-B856-623EEF5FB4FE}" destId="{AC7D902C-E8DC-4533-AB53-487577B428F1}" srcOrd="2" destOrd="0" presId="urn:microsoft.com/office/officeart/2005/8/layout/arrow5"/>
    <dgm:cxn modelId="{A186857D-D2D8-4802-970E-172A96DA2221}" type="presParOf" srcId="{641EF272-3781-4ED7-B856-623EEF5FB4FE}" destId="{B91BB107-91F8-4AA6-A15F-560EC46BE09F}" srcOrd="3" destOrd="0" presId="urn:microsoft.com/office/officeart/2005/8/layout/arrow5"/>
    <dgm:cxn modelId="{14A5D95C-F47C-4B0B-97EF-3931972B15C5}" type="presParOf" srcId="{641EF272-3781-4ED7-B856-623EEF5FB4FE}" destId="{DA5AEDF9-96CB-47B4-8CCE-CE5FE3F58AFC}" srcOrd="4"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D30EBB-ACF9-4367-925B-62F23207F81C}">
      <dsp:nvSpPr>
        <dsp:cNvPr id="0" name=""/>
        <dsp:cNvSpPr/>
      </dsp:nvSpPr>
      <dsp:spPr>
        <a:xfrm>
          <a:off x="1715794" y="913"/>
          <a:ext cx="1682209" cy="1682209"/>
        </a:xfrm>
        <a:prstGeom prst="downArrow">
          <a:avLst>
            <a:gd name="adj1" fmla="val 50000"/>
            <a:gd name="adj2" fmla="val 35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66725">
            <a:lnSpc>
              <a:spcPct val="90000"/>
            </a:lnSpc>
            <a:spcBef>
              <a:spcPct val="0"/>
            </a:spcBef>
            <a:spcAft>
              <a:spcPct val="35000"/>
            </a:spcAft>
            <a:buNone/>
          </a:pPr>
          <a:r>
            <a:rPr lang="en-US" sz="1050" i="0" kern="1200" baseline="0"/>
            <a:t>Le cadre opérationnel a été adopté par l’AMS en 2020 </a:t>
          </a:r>
          <a:endParaRPr lang="en-US" sz="1050" kern="1200"/>
        </a:p>
      </dsp:txBody>
      <dsp:txXfrm>
        <a:off x="2136346" y="913"/>
        <a:ext cx="841105" cy="1387822"/>
      </dsp:txXfrm>
    </dsp:sp>
    <dsp:sp modelId="{7F479790-CF06-4A54-8FEF-C7CF0A2AFB5C}">
      <dsp:nvSpPr>
        <dsp:cNvPr id="0" name=""/>
        <dsp:cNvSpPr/>
      </dsp:nvSpPr>
      <dsp:spPr>
        <a:xfrm rot="4320000">
          <a:off x="3173704" y="1025723"/>
          <a:ext cx="1587450" cy="1682209"/>
        </a:xfrm>
        <a:prstGeom prst="downArrow">
          <a:avLst>
            <a:gd name="adj1" fmla="val 50000"/>
            <a:gd name="adj2" fmla="val 35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a:t>Il propose 4 </a:t>
          </a:r>
          <a:r>
            <a:rPr lang="en-US" sz="1200" kern="1200" err="1"/>
            <a:t>stratégiques</a:t>
          </a:r>
          <a:r>
            <a:rPr lang="en-US" sz="1200" kern="1200"/>
            <a:t> et 10 </a:t>
          </a:r>
          <a:r>
            <a:rPr lang="en-US" sz="1200" kern="1200" err="1"/>
            <a:t>opérationnels</a:t>
          </a:r>
          <a:r>
            <a:rPr lang="en-US" sz="1200" kern="1200"/>
            <a:t> leviers</a:t>
          </a:r>
        </a:p>
      </dsp:txBody>
      <dsp:txXfrm rot="-5400000">
        <a:off x="3397330" y="1427042"/>
        <a:ext cx="1404405" cy="793725"/>
      </dsp:txXfrm>
    </dsp:sp>
    <dsp:sp modelId="{AC7D902C-E8DC-4533-AB53-487577B428F1}">
      <dsp:nvSpPr>
        <dsp:cNvPr id="0" name=""/>
        <dsp:cNvSpPr/>
      </dsp:nvSpPr>
      <dsp:spPr>
        <a:xfrm rot="8640000">
          <a:off x="2587550" y="2683900"/>
          <a:ext cx="1682209" cy="1682209"/>
        </a:xfrm>
        <a:prstGeom prst="downArrow">
          <a:avLst>
            <a:gd name="adj1" fmla="val 50000"/>
            <a:gd name="adj2" fmla="val 35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66725">
            <a:lnSpc>
              <a:spcPct val="90000"/>
            </a:lnSpc>
            <a:spcBef>
              <a:spcPct val="0"/>
            </a:spcBef>
            <a:spcAft>
              <a:spcPct val="35000"/>
            </a:spcAft>
            <a:buNone/>
          </a:pPr>
          <a:r>
            <a:rPr lang="en-US" sz="1050" i="0" kern="1200" baseline="0"/>
            <a:t>Pour </a:t>
          </a:r>
          <a:r>
            <a:rPr lang="en-US" sz="1050" i="0" kern="1200" baseline="0" err="1"/>
            <a:t>chaque</a:t>
          </a:r>
          <a:r>
            <a:rPr lang="en-US" sz="1050" i="0" kern="1200" baseline="0"/>
            <a:t> levier, </a:t>
          </a:r>
          <a:r>
            <a:rPr lang="en-US" sz="1050" i="0" kern="1200" baseline="0" err="1"/>
            <a:t>une</a:t>
          </a:r>
          <a:r>
            <a:rPr lang="en-US" sz="1050" i="0" kern="1200" baseline="0"/>
            <a:t> </a:t>
          </a:r>
          <a:r>
            <a:rPr lang="en-US" sz="1050" i="0" kern="1200" baseline="0" err="1"/>
            <a:t>liste</a:t>
          </a:r>
          <a:r>
            <a:rPr lang="en-US" sz="1050" i="0" kern="1200" baseline="0"/>
            <a:t> non exhaustive </a:t>
          </a:r>
          <a:r>
            <a:rPr lang="en-US" sz="1050" i="0" kern="1200" baseline="0" err="1"/>
            <a:t>d’interventions</a:t>
          </a:r>
          <a:r>
            <a:rPr lang="en-US" sz="1050" i="0" kern="1200" baseline="0"/>
            <a:t> </a:t>
          </a:r>
          <a:r>
            <a:rPr lang="en-US" sz="1050" i="0" kern="1200" baseline="0" err="1"/>
            <a:t>est</a:t>
          </a:r>
          <a:r>
            <a:rPr lang="en-US" sz="1050" i="0" kern="1200" baseline="0"/>
            <a:t> propose  </a:t>
          </a:r>
          <a:endParaRPr lang="en-US" sz="1050" kern="1200"/>
        </a:p>
      </dsp:txBody>
      <dsp:txXfrm rot="10800000">
        <a:off x="3094620" y="2950176"/>
        <a:ext cx="841105" cy="1387822"/>
      </dsp:txXfrm>
    </dsp:sp>
    <dsp:sp modelId="{B91BB107-91F8-4AA6-A15F-560EC46BE09F}">
      <dsp:nvSpPr>
        <dsp:cNvPr id="0" name=""/>
        <dsp:cNvSpPr/>
      </dsp:nvSpPr>
      <dsp:spPr>
        <a:xfrm rot="12960000">
          <a:off x="838221" y="2619571"/>
          <a:ext cx="1682209" cy="1682209"/>
        </a:xfrm>
        <a:prstGeom prst="downArrow">
          <a:avLst>
            <a:gd name="adj1" fmla="val 50000"/>
            <a:gd name="adj2" fmla="val 35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66725">
            <a:lnSpc>
              <a:spcPct val="90000"/>
            </a:lnSpc>
            <a:spcBef>
              <a:spcPct val="0"/>
            </a:spcBef>
            <a:spcAft>
              <a:spcPct val="35000"/>
            </a:spcAft>
            <a:buNone/>
          </a:pPr>
          <a:r>
            <a:rPr lang="en-US" sz="1050" i="0" kern="1200" baseline="0"/>
            <a:t>Choix basé sur l’evidence </a:t>
          </a:r>
          <a:r>
            <a:rPr lang="en-US" sz="1050" kern="1200"/>
            <a:t>en en function du contexte</a:t>
          </a:r>
          <a:r>
            <a:rPr lang="en-US" sz="1050" i="0" kern="1200" baseline="0"/>
            <a:t> national</a:t>
          </a:r>
          <a:endParaRPr lang="en-US" sz="1050" kern="1200"/>
        </a:p>
      </dsp:txBody>
      <dsp:txXfrm rot="10800000">
        <a:off x="1172255" y="2885847"/>
        <a:ext cx="841105" cy="1387822"/>
      </dsp:txXfrm>
    </dsp:sp>
    <dsp:sp modelId="{DA5AEDF9-96CB-47B4-8CCE-CE5FE3F58AFC}">
      <dsp:nvSpPr>
        <dsp:cNvPr id="0" name=""/>
        <dsp:cNvSpPr/>
      </dsp:nvSpPr>
      <dsp:spPr>
        <a:xfrm rot="17280000">
          <a:off x="305265" y="1025723"/>
          <a:ext cx="1682209" cy="1682209"/>
        </a:xfrm>
        <a:prstGeom prst="downArrow">
          <a:avLst>
            <a:gd name="adj1" fmla="val 50000"/>
            <a:gd name="adj2" fmla="val 35000"/>
          </a:avLst>
        </a:prstGeom>
        <a:solidFill>
          <a:schemeClr val="tx2">
            <a:lumMod val="7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66725">
            <a:lnSpc>
              <a:spcPct val="90000"/>
            </a:lnSpc>
            <a:spcBef>
              <a:spcPct val="0"/>
            </a:spcBef>
            <a:spcAft>
              <a:spcPct val="35000"/>
            </a:spcAft>
            <a:buNone/>
          </a:pPr>
          <a:r>
            <a:rPr lang="en-US" sz="1050" kern="1200"/>
            <a:t>S&amp;E </a:t>
          </a:r>
          <a:r>
            <a:rPr lang="en-US" sz="1050" kern="1200" err="1"/>
            <a:t>est</a:t>
          </a:r>
          <a:r>
            <a:rPr lang="en-US" sz="1050" kern="1200"/>
            <a:t> </a:t>
          </a:r>
          <a:r>
            <a:rPr lang="en-US" sz="1050" kern="1200" err="1"/>
            <a:t>inclus</a:t>
          </a:r>
          <a:r>
            <a:rPr lang="en-US" sz="1050" kern="1200"/>
            <a:t> </a:t>
          </a:r>
          <a:r>
            <a:rPr lang="en-US" sz="1050" kern="1200" err="1"/>
            <a:t>dns</a:t>
          </a:r>
          <a:r>
            <a:rPr lang="en-US" sz="1050" kern="1200"/>
            <a:t> le cadre </a:t>
          </a:r>
          <a:r>
            <a:rPr lang="en-US" sz="1050" kern="1200" err="1"/>
            <a:t>opérationnel</a:t>
          </a:r>
          <a:r>
            <a:rPr lang="en-US" sz="1050" kern="1200"/>
            <a:t> (baselines, identifier les gaps et </a:t>
          </a:r>
          <a:r>
            <a:rPr lang="en-US" sz="1050" kern="1200" err="1"/>
            <a:t>suivre</a:t>
          </a:r>
          <a:r>
            <a:rPr lang="en-US" sz="1050" kern="1200"/>
            <a:t> les </a:t>
          </a:r>
          <a:r>
            <a:rPr lang="en-US" sz="1050" kern="1200" err="1"/>
            <a:t>progrès</a:t>
          </a:r>
          <a:r>
            <a:rPr lang="en-US" sz="1050" kern="1200"/>
            <a:t>)</a:t>
          </a:r>
        </a:p>
      </dsp:txBody>
      <dsp:txXfrm rot="5400000">
        <a:off x="312470" y="1400789"/>
        <a:ext cx="1387822" cy="841105"/>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9E2E53-AB61-44DE-8F76-5C2B0B5DBF16}" type="datetimeFigureOut">
              <a:rPr lang="en-GB" smtClean="0"/>
              <a:t>23/06/2026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DE67B-3A4E-410E-8EE8-B5A4C2685E73}" type="slidenum">
              <a:rPr lang="en-GB" smtClean="0"/>
              <a:t>‹#›</a:t>
            </a:fld>
            <a:endParaRPr lang="en-GB"/>
          </a:p>
        </p:txBody>
      </p:sp>
    </p:spTree>
    <p:extLst>
      <p:ext uri="{BB962C8B-B14F-4D97-AF65-F5344CB8AC3E}">
        <p14:creationId xmlns:p14="http://schemas.microsoft.com/office/powerpoint/2010/main" val="3623146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135E46-B990-4939-ABB0-D1BDC45D3336}" type="slidenum">
              <a:rPr lang="en-US" smtClean="0"/>
              <a:t>1</a:t>
            </a:fld>
            <a:endParaRPr lang="en-US"/>
          </a:p>
        </p:txBody>
      </p:sp>
    </p:spTree>
    <p:extLst>
      <p:ext uri="{BB962C8B-B14F-4D97-AF65-F5344CB8AC3E}">
        <p14:creationId xmlns:p14="http://schemas.microsoft.com/office/powerpoint/2010/main" val="3202942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sz="1200" b="0" i="0" u="none" strike="noStrike" baseline="0">
              <a:latin typeface="FrutigerLT-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baseline="0">
                <a:latin typeface="FrutigerLT-Light"/>
              </a:rPr>
              <a:t>The Declaration of Alma-Ata in 1978 was a landmark in the history of global health. Forty years later in Astana, the Global Conference on Primary Health Care renews a commitment to PHC in pursuit of health and well-being for all, leaving no one behind.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baseline="0">
              <a:latin typeface="FrutigerLT-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000" b="1">
                <a:latin typeface="+mn-lt"/>
              </a:rPr>
              <a:t> Global Reports &amp; Declarations</a:t>
            </a:r>
            <a:r>
              <a:rPr lang="en-CA" sz="1000" b="1">
                <a:latin typeface="+mn-lt"/>
                <a:sym typeface="Wingdings" panose="05000000000000000000" pitchFamily="2" charset="2"/>
              </a:rPr>
              <a:t> </a:t>
            </a:r>
            <a:r>
              <a:rPr lang="en-CA" sz="1000" b="1">
                <a:latin typeface="+mn-lt"/>
              </a:rPr>
              <a:t>PHC definition &amp; operationalization</a:t>
            </a:r>
          </a:p>
          <a:p>
            <a:pPr algn="l"/>
            <a:endParaRPr lang="en-CA"/>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5B747-18E9-E746-A276-B387773C2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37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 </a:t>
            </a:r>
            <a:r>
              <a:rPr lang="en-CA"/>
              <a:t>PHC is rooted in a commitment to social justice, equity, solidarity and participation. It is based on the recognition that the enjoyment of the highest attainable standard of health is one of the fundamental rights of every human being without distinction.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5B747-18E9-E746-A276-B387773C2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60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382588" y="685800"/>
            <a:ext cx="6094412" cy="3429000"/>
          </a:xfrm>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sv-SE"/>
              <a:t>Instead of waiting for the 50th anniversary of Alma Ata, the option was taken to use the remaining 10 years to contribute to the acceleration of the CSU agenda and the achievement of the SDGs (2030 deadline)</a:t>
            </a:r>
          </a:p>
        </p:txBody>
      </p:sp>
    </p:spTree>
    <p:extLst>
      <p:ext uri="{BB962C8B-B14F-4D97-AF65-F5344CB8AC3E}">
        <p14:creationId xmlns:p14="http://schemas.microsoft.com/office/powerpoint/2010/main" val="2684616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Master" Target="../slideMasters/slideMaster7.xml"/><Relationship Id="rId4" Type="http://schemas.openxmlformats.org/officeDocument/2006/relationships/image" Target="../media/image36.emf"/></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4" name="Rectangle 15"/>
          <p:cNvSpPr>
            <a:spLocks noChangeArrowheads="1"/>
          </p:cNvSpPr>
          <p:nvPr/>
        </p:nvSpPr>
        <p:spPr bwMode="auto">
          <a:xfrm>
            <a:off x="0" y="0"/>
            <a:ext cx="12192000" cy="6858000"/>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340" tIns="47170" rIns="94340" bIns="47170"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rtl="0" eaLnBrk="1" hangingPunct="1"/>
            <a:r>
              <a:rPr lang="fr-FR" altLang="en-US" sz="1633" b="0">
                <a:solidFill>
                  <a:prstClr val="black"/>
                </a:solidFill>
              </a:rPr>
              <a:t> </a:t>
            </a:r>
            <a:endParaRPr lang="en-US" altLang="en-US" sz="1633" b="0">
              <a:solidFill>
                <a:prstClr val="black"/>
              </a:solidFill>
            </a:endParaRPr>
          </a:p>
        </p:txBody>
      </p:sp>
      <p:sp>
        <p:nvSpPr>
          <p:cNvPr id="5" name="Line 17"/>
          <p:cNvSpPr>
            <a:spLocks noChangeShapeType="1"/>
          </p:cNvSpPr>
          <p:nvPr/>
        </p:nvSpPr>
        <p:spPr bwMode="auto">
          <a:xfrm>
            <a:off x="0" y="1879600"/>
            <a:ext cx="12192000" cy="0"/>
          </a:xfrm>
          <a:prstGeom prst="line">
            <a:avLst/>
          </a:prstGeom>
          <a:noFill/>
          <a:ln w="317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340" tIns="47170" rIns="94340" bIns="47170" anchor="ctr"/>
          <a:lstStyle/>
          <a:p>
            <a:pPr rtl="0"/>
            <a:endParaRPr lang="en-US" sz="1633" b="0">
              <a:solidFill>
                <a:prstClr val="black"/>
              </a:solidFill>
              <a:latin typeface="Calibri" pitchFamily="34" charset="0"/>
            </a:endParaRPr>
          </a:p>
        </p:txBody>
      </p:sp>
      <p:sp>
        <p:nvSpPr>
          <p:cNvPr id="6" name="Line 18"/>
          <p:cNvSpPr>
            <a:spLocks noChangeShapeType="1"/>
          </p:cNvSpPr>
          <p:nvPr/>
        </p:nvSpPr>
        <p:spPr bwMode="auto">
          <a:xfrm>
            <a:off x="1775884" y="1587500"/>
            <a:ext cx="0" cy="52705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340" tIns="47170" rIns="94340" bIns="47170" anchor="ctr"/>
          <a:lstStyle/>
          <a:p>
            <a:pPr rtl="0"/>
            <a:endParaRPr lang="en-US" sz="1633" b="0">
              <a:solidFill>
                <a:prstClr val="black"/>
              </a:solidFill>
              <a:latin typeface="Calibri" pitchFamily="34" charset="0"/>
            </a:endParaRPr>
          </a:p>
        </p:txBody>
      </p:sp>
      <p:pic>
        <p:nvPicPr>
          <p:cNvPr id="7"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667" y="104775"/>
            <a:ext cx="45402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4" name="Rectangle 2"/>
          <p:cNvSpPr>
            <a:spLocks noGrp="1" noChangeArrowheads="1"/>
          </p:cNvSpPr>
          <p:nvPr>
            <p:ph type="ctrTitle"/>
          </p:nvPr>
        </p:nvSpPr>
        <p:spPr>
          <a:xfrm>
            <a:off x="914400" y="2130442"/>
            <a:ext cx="10363200" cy="1470025"/>
          </a:xfrm>
        </p:spPr>
        <p:txBody>
          <a:bodyPr/>
          <a:lstStyle>
            <a:lvl1pPr>
              <a:defRPr b="0" i="1">
                <a:solidFill>
                  <a:schemeClr val="bg1"/>
                </a:solidFill>
              </a:defRPr>
            </a:lvl1pPr>
          </a:lstStyle>
          <a:p>
            <a:pPr lvl="0"/>
            <a:r>
              <a:rPr lang="en-US" noProof="0"/>
              <a:t>Click to edit Master title style</a:t>
            </a:r>
          </a:p>
        </p:txBody>
      </p:sp>
      <p:sp>
        <p:nvSpPr>
          <p:cNvPr id="166915" name="Rectangle 3"/>
          <p:cNvSpPr>
            <a:spLocks noGrp="1" noChangeArrowheads="1"/>
          </p:cNvSpPr>
          <p:nvPr>
            <p:ph type="subTitle" idx="1"/>
          </p:nvPr>
        </p:nvSpPr>
        <p:spPr>
          <a:xfrm>
            <a:off x="1828800" y="3886204"/>
            <a:ext cx="85344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bwMode="auto">
          <a:xfrm>
            <a:off x="609602" y="6245225"/>
            <a:ext cx="2844800" cy="4762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defTabSz="941747" fontAlgn="auto">
              <a:spcBef>
                <a:spcPts val="0"/>
              </a:spcBef>
              <a:spcAft>
                <a:spcPts val="0"/>
              </a:spcAft>
              <a:defRPr sz="1451" b="1">
                <a:solidFill>
                  <a:schemeClr val="bg1"/>
                </a:solidFill>
                <a:latin typeface="Arial Narrow" panose="020B0606020202030204" pitchFamily="34" charset="0"/>
                <a:ea typeface="+mn-ea"/>
                <a:cs typeface="Arial" charset="0"/>
              </a:defRPr>
            </a:lvl1pPr>
          </a:lstStyle>
          <a:p>
            <a:pPr>
              <a:defRPr/>
            </a:pPr>
            <a:endParaRPr lang="en-US">
              <a:solidFill>
                <a:prstClr val="white"/>
              </a:solidFill>
            </a:endParaRPr>
          </a:p>
        </p:txBody>
      </p:sp>
      <p:sp>
        <p:nvSpPr>
          <p:cNvPr id="10" name="Rectangle 6"/>
          <p:cNvSpPr>
            <a:spLocks noGrp="1" noChangeArrowheads="1"/>
          </p:cNvSpPr>
          <p:nvPr>
            <p:ph type="sldNum" sz="quarter" idx="12"/>
          </p:nvPr>
        </p:nvSpPr>
        <p:spPr bwMode="auto">
          <a:xfrm>
            <a:off x="8737600" y="6245225"/>
            <a:ext cx="2844800" cy="4762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defTabSz="940626">
              <a:defRPr sz="1451" b="1">
                <a:solidFill>
                  <a:schemeClr val="bg1"/>
                </a:solidFill>
                <a:latin typeface="Arial Narrow" panose="020B0606020202030204" pitchFamily="34" charset="0"/>
              </a:defRPr>
            </a:lvl1pPr>
          </a:lstStyle>
          <a:p>
            <a:pPr>
              <a:defRPr/>
            </a:pPr>
            <a:fld id="{CEF92E65-55E3-46A9-AD8B-D5CA02942E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900782305"/>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28CD4D-49B0-FE40-9AF0-0398CD0C69AA}"/>
              </a:ext>
            </a:extLst>
          </p:cNvPr>
          <p:cNvSpPr/>
          <p:nvPr userDrawn="1"/>
        </p:nvSpPr>
        <p:spPr>
          <a:xfrm>
            <a:off x="0" y="0"/>
            <a:ext cx="12192000" cy="6858000"/>
          </a:xfrm>
          <a:prstGeom prst="rect">
            <a:avLst/>
          </a:prstGeom>
          <a:solidFill>
            <a:srgbClr val="196D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6A9DA75-6FFD-AF43-9E2F-E0A823CCA3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870" y="5487846"/>
            <a:ext cx="3165231" cy="969727"/>
          </a:xfrm>
          <a:prstGeom prst="rect">
            <a:avLst/>
          </a:prstGeom>
        </p:spPr>
      </p:pic>
      <p:sp>
        <p:nvSpPr>
          <p:cNvPr id="15" name="Title 14">
            <a:extLst>
              <a:ext uri="{FF2B5EF4-FFF2-40B4-BE49-F238E27FC236}">
                <a16:creationId xmlns:a16="http://schemas.microsoft.com/office/drawing/2014/main" id="{CDE37F75-4A5D-9B44-AB89-FB37CAC9B314}"/>
              </a:ext>
            </a:extLst>
          </p:cNvPr>
          <p:cNvSpPr>
            <a:spLocks noGrp="1"/>
          </p:cNvSpPr>
          <p:nvPr>
            <p:ph type="title"/>
          </p:nvPr>
        </p:nvSpPr>
        <p:spPr>
          <a:xfrm>
            <a:off x="1063870" y="1279525"/>
            <a:ext cx="5817781" cy="3101083"/>
          </a:xfrm>
        </p:spPr>
        <p:txBody>
          <a:bodyPr>
            <a:normAutofit/>
          </a:bodyPr>
          <a:lstStyle>
            <a:lvl1pPr>
              <a:defRPr sz="3600" b="1">
                <a:solidFill>
                  <a:schemeClr val="bg1"/>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034E56C1-7297-0E4B-BCA2-CC2C1544DADC}"/>
              </a:ext>
            </a:extLst>
          </p:cNvPr>
          <p:cNvCxnSpPr/>
          <p:nvPr userDrawn="1"/>
        </p:nvCxnSpPr>
        <p:spPr>
          <a:xfrm>
            <a:off x="1063870" y="4551826"/>
            <a:ext cx="31652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8199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 Light 2">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7920000" cy="1199369"/>
          </a:xfrm>
        </p:spPr>
        <p:txBody>
          <a:bodyPr lIns="0" tIns="0" rIns="0" bIns="0">
            <a:normAutofit/>
          </a:bodyPr>
          <a:lstStyle>
            <a:lvl1pPr>
              <a:defRPr sz="3600"/>
            </a:lvl1pPr>
          </a:lstStyle>
          <a:p>
            <a:r>
              <a:rPr lang="en-GB"/>
              <a:t>Click to edit Master title style</a:t>
            </a:r>
            <a:endParaRPr lang="en-US"/>
          </a:p>
        </p:txBody>
      </p:sp>
      <p:sp>
        <p:nvSpPr>
          <p:cNvPr id="3" name="Content Placeholder 2"/>
          <p:cNvSpPr>
            <a:spLocks noGrp="1"/>
          </p:cNvSpPr>
          <p:nvPr>
            <p:ph idx="1"/>
          </p:nvPr>
        </p:nvSpPr>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p>
            <a:r>
              <a:rPr lang="en-US"/>
              <a:t>District Health Systems – 22-23 March 2022</a:t>
            </a:r>
          </a:p>
        </p:txBody>
      </p:sp>
      <p:sp>
        <p:nvSpPr>
          <p:cNvPr id="6" name="Slide Number Placeholder 5"/>
          <p:cNvSpPr>
            <a:spLocks noGrp="1"/>
          </p:cNvSpPr>
          <p:nvPr>
            <p:ph type="sldNum" sz="quarter" idx="12"/>
          </p:nvPr>
        </p:nvSpPr>
        <p:spPr/>
        <p:txBody>
          <a:bodyPr/>
          <a:lstStyle/>
          <a:p>
            <a:fld id="{0F13C465-E9E0-8D4B-9532-0AF865A93FE7}" type="slidenum">
              <a:rPr lang="en-US" smtClean="0"/>
              <a:t>‹#›</a:t>
            </a:fld>
            <a:endParaRPr lang="en-US"/>
          </a:p>
        </p:txBody>
      </p:sp>
      <p:grpSp>
        <p:nvGrpSpPr>
          <p:cNvPr id="7" name="Group 6">
            <a:extLst>
              <a:ext uri="{FF2B5EF4-FFF2-40B4-BE49-F238E27FC236}">
                <a16:creationId xmlns:a16="http://schemas.microsoft.com/office/drawing/2014/main" id="{B55B3112-47DF-7841-A541-01D7E5BEB2EC}"/>
              </a:ext>
            </a:extLst>
          </p:cNvPr>
          <p:cNvGrpSpPr/>
          <p:nvPr userDrawn="1"/>
        </p:nvGrpSpPr>
        <p:grpSpPr>
          <a:xfrm>
            <a:off x="9194929" y="4386649"/>
            <a:ext cx="2997071" cy="2471351"/>
            <a:chOff x="531813" y="65088"/>
            <a:chExt cx="9167812" cy="7559675"/>
          </a:xfrm>
          <a:solidFill>
            <a:srgbClr val="77DFDC"/>
          </a:solidFill>
        </p:grpSpPr>
        <p:sp>
          <p:nvSpPr>
            <p:cNvPr id="8" name="Freeform 1">
              <a:extLst>
                <a:ext uri="{FF2B5EF4-FFF2-40B4-BE49-F238E27FC236}">
                  <a16:creationId xmlns:a16="http://schemas.microsoft.com/office/drawing/2014/main" id="{01810684-79F9-CF42-85E4-B8EED77E7ED7}"/>
                </a:ext>
              </a:extLst>
            </p:cNvPr>
            <p:cNvSpPr>
              <a:spLocks noChangeArrowheads="1"/>
            </p:cNvSpPr>
            <p:nvPr/>
          </p:nvSpPr>
          <p:spPr bwMode="auto">
            <a:xfrm>
              <a:off x="7961313" y="2573338"/>
              <a:ext cx="1738312" cy="1258887"/>
            </a:xfrm>
            <a:custGeom>
              <a:avLst/>
              <a:gdLst>
                <a:gd name="T0" fmla="*/ 1909 w 4830"/>
                <a:gd name="T1" fmla="*/ 916 h 3495"/>
                <a:gd name="T2" fmla="*/ 1909 w 4830"/>
                <a:gd name="T3" fmla="*/ 916 h 3495"/>
                <a:gd name="T4" fmla="*/ 38 w 4830"/>
                <a:gd name="T5" fmla="*/ 3302 h 3495"/>
                <a:gd name="T6" fmla="*/ 115 w 4830"/>
                <a:gd name="T7" fmla="*/ 3475 h 3495"/>
                <a:gd name="T8" fmla="*/ 267 w 4830"/>
                <a:gd name="T9" fmla="*/ 3398 h 3495"/>
                <a:gd name="T10" fmla="*/ 4773 w 4830"/>
                <a:gd name="T11" fmla="*/ 267 h 3495"/>
                <a:gd name="T12" fmla="*/ 4829 w 4830"/>
                <a:gd name="T13" fmla="*/ 267 h 3495"/>
                <a:gd name="T14" fmla="*/ 4829 w 4830"/>
                <a:gd name="T15" fmla="*/ 0 h 3495"/>
                <a:gd name="T16" fmla="*/ 4773 w 4830"/>
                <a:gd name="T17" fmla="*/ 0 h 3495"/>
                <a:gd name="T18" fmla="*/ 1909 w 4830"/>
                <a:gd name="T19" fmla="*/ 916 h 3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30" h="3495">
                  <a:moveTo>
                    <a:pt x="1909" y="916"/>
                  </a:moveTo>
                  <a:lnTo>
                    <a:pt x="1909" y="916"/>
                  </a:lnTo>
                  <a:cubicBezTo>
                    <a:pt x="1050" y="1508"/>
                    <a:pt x="382" y="2348"/>
                    <a:pt x="38" y="3302"/>
                  </a:cubicBezTo>
                  <a:cubicBezTo>
                    <a:pt x="0" y="3360"/>
                    <a:pt x="38" y="3436"/>
                    <a:pt x="115" y="3475"/>
                  </a:cubicBezTo>
                  <a:cubicBezTo>
                    <a:pt x="171" y="3494"/>
                    <a:pt x="248" y="3455"/>
                    <a:pt x="267" y="3398"/>
                  </a:cubicBezTo>
                  <a:cubicBezTo>
                    <a:pt x="993" y="1546"/>
                    <a:pt x="2825" y="267"/>
                    <a:pt x="4773" y="267"/>
                  </a:cubicBezTo>
                  <a:cubicBezTo>
                    <a:pt x="4829" y="267"/>
                    <a:pt x="4829" y="267"/>
                    <a:pt x="4829" y="267"/>
                  </a:cubicBezTo>
                  <a:cubicBezTo>
                    <a:pt x="4829" y="0"/>
                    <a:pt x="4829" y="0"/>
                    <a:pt x="4829" y="0"/>
                  </a:cubicBezTo>
                  <a:cubicBezTo>
                    <a:pt x="4773" y="0"/>
                    <a:pt x="4773" y="0"/>
                    <a:pt x="4773" y="0"/>
                  </a:cubicBezTo>
                  <a:cubicBezTo>
                    <a:pt x="3760" y="0"/>
                    <a:pt x="2768" y="324"/>
                    <a:pt x="1909" y="9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2">
              <a:extLst>
                <a:ext uri="{FF2B5EF4-FFF2-40B4-BE49-F238E27FC236}">
                  <a16:creationId xmlns:a16="http://schemas.microsoft.com/office/drawing/2014/main" id="{D7C5AED0-755E-F34A-B71F-7B0A6ED4C37F}"/>
                </a:ext>
              </a:extLst>
            </p:cNvPr>
            <p:cNvSpPr>
              <a:spLocks noChangeArrowheads="1"/>
            </p:cNvSpPr>
            <p:nvPr/>
          </p:nvSpPr>
          <p:spPr bwMode="auto">
            <a:xfrm>
              <a:off x="7610475" y="2154238"/>
              <a:ext cx="2089150" cy="1430337"/>
            </a:xfrm>
            <a:custGeom>
              <a:avLst/>
              <a:gdLst>
                <a:gd name="T0" fmla="*/ 5727 w 5804"/>
                <a:gd name="T1" fmla="*/ 0 h 3972"/>
                <a:gd name="T2" fmla="*/ 5727 w 5804"/>
                <a:gd name="T3" fmla="*/ 0 h 3972"/>
                <a:gd name="T4" fmla="*/ 1394 w 5804"/>
                <a:gd name="T5" fmla="*/ 1814 h 3972"/>
                <a:gd name="T6" fmla="*/ 1298 w 5804"/>
                <a:gd name="T7" fmla="*/ 1910 h 3972"/>
                <a:gd name="T8" fmla="*/ 1298 w 5804"/>
                <a:gd name="T9" fmla="*/ 1910 h 3972"/>
                <a:gd name="T10" fmla="*/ 39 w 5804"/>
                <a:gd name="T11" fmla="*/ 3761 h 3972"/>
                <a:gd name="T12" fmla="*/ 96 w 5804"/>
                <a:gd name="T13" fmla="*/ 3933 h 3972"/>
                <a:gd name="T14" fmla="*/ 287 w 5804"/>
                <a:gd name="T15" fmla="*/ 3876 h 3972"/>
                <a:gd name="T16" fmla="*/ 1489 w 5804"/>
                <a:gd name="T17" fmla="*/ 2100 h 3972"/>
                <a:gd name="T18" fmla="*/ 1489 w 5804"/>
                <a:gd name="T19" fmla="*/ 2081 h 3972"/>
                <a:gd name="T20" fmla="*/ 1585 w 5804"/>
                <a:gd name="T21" fmla="*/ 2005 h 3972"/>
                <a:gd name="T22" fmla="*/ 5727 w 5804"/>
                <a:gd name="T23" fmla="*/ 267 h 3972"/>
                <a:gd name="T24" fmla="*/ 5784 w 5804"/>
                <a:gd name="T25" fmla="*/ 267 h 3972"/>
                <a:gd name="T26" fmla="*/ 5803 w 5804"/>
                <a:gd name="T27" fmla="*/ 267 h 3972"/>
                <a:gd name="T28" fmla="*/ 5803 w 5804"/>
                <a:gd name="T29" fmla="*/ 0 h 3972"/>
                <a:gd name="T30" fmla="*/ 5784 w 5804"/>
                <a:gd name="T31" fmla="*/ 0 h 3972"/>
                <a:gd name="T32" fmla="*/ 5727 w 5804"/>
                <a:gd name="T33" fmla="*/ 0 h 3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04" h="3972">
                  <a:moveTo>
                    <a:pt x="5727" y="0"/>
                  </a:moveTo>
                  <a:lnTo>
                    <a:pt x="5727" y="0"/>
                  </a:lnTo>
                  <a:cubicBezTo>
                    <a:pt x="4123" y="19"/>
                    <a:pt x="2558" y="669"/>
                    <a:pt x="1394" y="1814"/>
                  </a:cubicBezTo>
                  <a:cubicBezTo>
                    <a:pt x="1375" y="1833"/>
                    <a:pt x="1337" y="1871"/>
                    <a:pt x="1298" y="1910"/>
                  </a:cubicBezTo>
                  <a:lnTo>
                    <a:pt x="1298" y="1910"/>
                  </a:lnTo>
                  <a:cubicBezTo>
                    <a:pt x="764" y="2444"/>
                    <a:pt x="344" y="3074"/>
                    <a:pt x="39" y="3761"/>
                  </a:cubicBezTo>
                  <a:cubicBezTo>
                    <a:pt x="0" y="3837"/>
                    <a:pt x="39" y="3914"/>
                    <a:pt x="96" y="3933"/>
                  </a:cubicBezTo>
                  <a:cubicBezTo>
                    <a:pt x="172" y="3971"/>
                    <a:pt x="249" y="3933"/>
                    <a:pt x="287" y="3876"/>
                  </a:cubicBezTo>
                  <a:cubicBezTo>
                    <a:pt x="573" y="3208"/>
                    <a:pt x="974" y="2616"/>
                    <a:pt x="1489" y="2100"/>
                  </a:cubicBezTo>
                  <a:cubicBezTo>
                    <a:pt x="1489" y="2081"/>
                    <a:pt x="1489" y="2081"/>
                    <a:pt x="1489" y="2081"/>
                  </a:cubicBezTo>
                  <a:cubicBezTo>
                    <a:pt x="1527" y="2062"/>
                    <a:pt x="1566" y="2024"/>
                    <a:pt x="1585" y="2005"/>
                  </a:cubicBezTo>
                  <a:cubicBezTo>
                    <a:pt x="2692" y="917"/>
                    <a:pt x="4200" y="287"/>
                    <a:pt x="5727" y="267"/>
                  </a:cubicBezTo>
                  <a:cubicBezTo>
                    <a:pt x="5727" y="267"/>
                    <a:pt x="5766" y="267"/>
                    <a:pt x="5784" y="267"/>
                  </a:cubicBezTo>
                  <a:cubicBezTo>
                    <a:pt x="5803" y="267"/>
                    <a:pt x="5803" y="267"/>
                    <a:pt x="5803" y="267"/>
                  </a:cubicBezTo>
                  <a:cubicBezTo>
                    <a:pt x="5803" y="0"/>
                    <a:pt x="5803" y="0"/>
                    <a:pt x="5803" y="0"/>
                  </a:cubicBezTo>
                  <a:cubicBezTo>
                    <a:pt x="5784" y="0"/>
                    <a:pt x="5784" y="0"/>
                    <a:pt x="5784" y="0"/>
                  </a:cubicBezTo>
                  <a:cubicBezTo>
                    <a:pt x="5766" y="0"/>
                    <a:pt x="5727" y="0"/>
                    <a:pt x="572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3">
              <a:extLst>
                <a:ext uri="{FF2B5EF4-FFF2-40B4-BE49-F238E27FC236}">
                  <a16:creationId xmlns:a16="http://schemas.microsoft.com/office/drawing/2014/main" id="{45EF4991-F72E-DB4F-9551-EFED3C9A2CD8}"/>
                </a:ext>
              </a:extLst>
            </p:cNvPr>
            <p:cNvSpPr>
              <a:spLocks noChangeArrowheads="1"/>
            </p:cNvSpPr>
            <p:nvPr/>
          </p:nvSpPr>
          <p:spPr bwMode="auto">
            <a:xfrm>
              <a:off x="7253288" y="1735138"/>
              <a:ext cx="2446337" cy="1635125"/>
            </a:xfrm>
            <a:custGeom>
              <a:avLst/>
              <a:gdLst>
                <a:gd name="T0" fmla="*/ 6701 w 6797"/>
                <a:gd name="T1" fmla="*/ 0 h 4544"/>
                <a:gd name="T2" fmla="*/ 6701 w 6797"/>
                <a:gd name="T3" fmla="*/ 0 h 4544"/>
                <a:gd name="T4" fmla="*/ 1585 w 6797"/>
                <a:gd name="T5" fmla="*/ 2119 h 4544"/>
                <a:gd name="T6" fmla="*/ 1509 w 6797"/>
                <a:gd name="T7" fmla="*/ 2215 h 4544"/>
                <a:gd name="T8" fmla="*/ 1471 w 6797"/>
                <a:gd name="T9" fmla="*/ 2234 h 4544"/>
                <a:gd name="T10" fmla="*/ 39 w 6797"/>
                <a:gd name="T11" fmla="*/ 4333 h 4544"/>
                <a:gd name="T12" fmla="*/ 96 w 6797"/>
                <a:gd name="T13" fmla="*/ 4505 h 4544"/>
                <a:gd name="T14" fmla="*/ 268 w 6797"/>
                <a:gd name="T15" fmla="*/ 4448 h 4544"/>
                <a:gd name="T16" fmla="*/ 1661 w 6797"/>
                <a:gd name="T17" fmla="*/ 2424 h 4544"/>
                <a:gd name="T18" fmla="*/ 1700 w 6797"/>
                <a:gd name="T19" fmla="*/ 2405 h 4544"/>
                <a:gd name="T20" fmla="*/ 1776 w 6797"/>
                <a:gd name="T21" fmla="*/ 2310 h 4544"/>
                <a:gd name="T22" fmla="*/ 6701 w 6797"/>
                <a:gd name="T23" fmla="*/ 267 h 4544"/>
                <a:gd name="T24" fmla="*/ 6796 w 6797"/>
                <a:gd name="T25" fmla="*/ 267 h 4544"/>
                <a:gd name="T26" fmla="*/ 6796 w 6797"/>
                <a:gd name="T27" fmla="*/ 267 h 4544"/>
                <a:gd name="T28" fmla="*/ 6796 w 6797"/>
                <a:gd name="T29" fmla="*/ 0 h 4544"/>
                <a:gd name="T30" fmla="*/ 6701 w 6797"/>
                <a:gd name="T31"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97" h="4544">
                  <a:moveTo>
                    <a:pt x="6701" y="0"/>
                  </a:moveTo>
                  <a:lnTo>
                    <a:pt x="6701" y="0"/>
                  </a:lnTo>
                  <a:cubicBezTo>
                    <a:pt x="4811" y="19"/>
                    <a:pt x="2960" y="802"/>
                    <a:pt x="1585" y="2119"/>
                  </a:cubicBezTo>
                  <a:cubicBezTo>
                    <a:pt x="1585" y="2138"/>
                    <a:pt x="1528" y="2195"/>
                    <a:pt x="1509" y="2215"/>
                  </a:cubicBezTo>
                  <a:cubicBezTo>
                    <a:pt x="1471" y="2234"/>
                    <a:pt x="1471" y="2234"/>
                    <a:pt x="1471" y="2234"/>
                  </a:cubicBezTo>
                  <a:cubicBezTo>
                    <a:pt x="879" y="2844"/>
                    <a:pt x="382" y="3551"/>
                    <a:pt x="39" y="4333"/>
                  </a:cubicBezTo>
                  <a:cubicBezTo>
                    <a:pt x="0" y="4391"/>
                    <a:pt x="20" y="4467"/>
                    <a:pt x="96" y="4505"/>
                  </a:cubicBezTo>
                  <a:cubicBezTo>
                    <a:pt x="153" y="4543"/>
                    <a:pt x="230" y="4505"/>
                    <a:pt x="268" y="4448"/>
                  </a:cubicBezTo>
                  <a:cubicBezTo>
                    <a:pt x="611" y="3684"/>
                    <a:pt x="1089" y="3016"/>
                    <a:pt x="1661" y="2424"/>
                  </a:cubicBezTo>
                  <a:cubicBezTo>
                    <a:pt x="1700" y="2405"/>
                    <a:pt x="1700" y="2405"/>
                    <a:pt x="1700" y="2405"/>
                  </a:cubicBezTo>
                  <a:cubicBezTo>
                    <a:pt x="1719" y="2367"/>
                    <a:pt x="1776" y="2329"/>
                    <a:pt x="1776" y="2310"/>
                  </a:cubicBezTo>
                  <a:cubicBezTo>
                    <a:pt x="3093" y="1031"/>
                    <a:pt x="4887" y="286"/>
                    <a:pt x="6701" y="267"/>
                  </a:cubicBezTo>
                  <a:cubicBezTo>
                    <a:pt x="6720" y="267"/>
                    <a:pt x="6759" y="267"/>
                    <a:pt x="6796" y="267"/>
                  </a:cubicBezTo>
                  <a:lnTo>
                    <a:pt x="6796" y="267"/>
                  </a:lnTo>
                  <a:cubicBezTo>
                    <a:pt x="6796" y="0"/>
                    <a:pt x="6796" y="0"/>
                    <a:pt x="6796" y="0"/>
                  </a:cubicBezTo>
                  <a:cubicBezTo>
                    <a:pt x="6759" y="0"/>
                    <a:pt x="6720" y="0"/>
                    <a:pt x="670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4">
              <a:extLst>
                <a:ext uri="{FF2B5EF4-FFF2-40B4-BE49-F238E27FC236}">
                  <a16:creationId xmlns:a16="http://schemas.microsoft.com/office/drawing/2014/main" id="{52928DD1-7EB9-3A4F-9D66-5746F1480878}"/>
                </a:ext>
              </a:extLst>
            </p:cNvPr>
            <p:cNvSpPr>
              <a:spLocks noChangeArrowheads="1"/>
            </p:cNvSpPr>
            <p:nvPr/>
          </p:nvSpPr>
          <p:spPr bwMode="auto">
            <a:xfrm>
              <a:off x="6875463" y="1316038"/>
              <a:ext cx="2824162" cy="1870075"/>
            </a:xfrm>
            <a:custGeom>
              <a:avLst/>
              <a:gdLst>
                <a:gd name="T0" fmla="*/ 1852 w 7846"/>
                <a:gd name="T1" fmla="*/ 2444 h 5194"/>
                <a:gd name="T2" fmla="*/ 1852 w 7846"/>
                <a:gd name="T3" fmla="*/ 2444 h 5194"/>
                <a:gd name="T4" fmla="*/ 1756 w 7846"/>
                <a:gd name="T5" fmla="*/ 2540 h 5194"/>
                <a:gd name="T6" fmla="*/ 1718 w 7846"/>
                <a:gd name="T7" fmla="*/ 2577 h 5194"/>
                <a:gd name="T8" fmla="*/ 38 w 7846"/>
                <a:gd name="T9" fmla="*/ 4983 h 5194"/>
                <a:gd name="T10" fmla="*/ 95 w 7846"/>
                <a:gd name="T11" fmla="*/ 5155 h 5194"/>
                <a:gd name="T12" fmla="*/ 286 w 7846"/>
                <a:gd name="T13" fmla="*/ 5097 h 5194"/>
                <a:gd name="T14" fmla="*/ 1909 w 7846"/>
                <a:gd name="T15" fmla="*/ 2769 h 5194"/>
                <a:gd name="T16" fmla="*/ 1947 w 7846"/>
                <a:gd name="T17" fmla="*/ 2730 h 5194"/>
                <a:gd name="T18" fmla="*/ 2042 w 7846"/>
                <a:gd name="T19" fmla="*/ 2635 h 5194"/>
                <a:gd name="T20" fmla="*/ 7731 w 7846"/>
                <a:gd name="T21" fmla="*/ 268 h 5194"/>
                <a:gd name="T22" fmla="*/ 7845 w 7846"/>
                <a:gd name="T23" fmla="*/ 268 h 5194"/>
                <a:gd name="T24" fmla="*/ 7845 w 7846"/>
                <a:gd name="T25" fmla="*/ 0 h 5194"/>
                <a:gd name="T26" fmla="*/ 7731 w 7846"/>
                <a:gd name="T27" fmla="*/ 20 h 5194"/>
                <a:gd name="T28" fmla="*/ 1852 w 7846"/>
                <a:gd name="T29" fmla="*/ 2444 h 5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46" h="5194">
                  <a:moveTo>
                    <a:pt x="1852" y="2444"/>
                  </a:moveTo>
                  <a:lnTo>
                    <a:pt x="1852" y="2444"/>
                  </a:lnTo>
                  <a:cubicBezTo>
                    <a:pt x="1833" y="2444"/>
                    <a:pt x="1775" y="2501"/>
                    <a:pt x="1756" y="2540"/>
                  </a:cubicBezTo>
                  <a:cubicBezTo>
                    <a:pt x="1718" y="2577"/>
                    <a:pt x="1718" y="2577"/>
                    <a:pt x="1718" y="2577"/>
                  </a:cubicBezTo>
                  <a:cubicBezTo>
                    <a:pt x="1031" y="3284"/>
                    <a:pt x="458" y="4086"/>
                    <a:pt x="38" y="4983"/>
                  </a:cubicBezTo>
                  <a:cubicBezTo>
                    <a:pt x="0" y="5040"/>
                    <a:pt x="38" y="5116"/>
                    <a:pt x="95" y="5155"/>
                  </a:cubicBezTo>
                  <a:cubicBezTo>
                    <a:pt x="172" y="5193"/>
                    <a:pt x="248" y="5155"/>
                    <a:pt x="286" y="5097"/>
                  </a:cubicBezTo>
                  <a:cubicBezTo>
                    <a:pt x="687" y="4220"/>
                    <a:pt x="1241" y="3436"/>
                    <a:pt x="1909" y="2769"/>
                  </a:cubicBezTo>
                  <a:cubicBezTo>
                    <a:pt x="1947" y="2730"/>
                    <a:pt x="1947" y="2730"/>
                    <a:pt x="1947" y="2730"/>
                  </a:cubicBezTo>
                  <a:cubicBezTo>
                    <a:pt x="1966" y="2692"/>
                    <a:pt x="2023" y="2635"/>
                    <a:pt x="2042" y="2635"/>
                  </a:cubicBezTo>
                  <a:cubicBezTo>
                    <a:pt x="3531" y="1165"/>
                    <a:pt x="5612" y="306"/>
                    <a:pt x="7731" y="268"/>
                  </a:cubicBezTo>
                  <a:cubicBezTo>
                    <a:pt x="7769" y="268"/>
                    <a:pt x="7808" y="268"/>
                    <a:pt x="7845" y="268"/>
                  </a:cubicBezTo>
                  <a:cubicBezTo>
                    <a:pt x="7845" y="0"/>
                    <a:pt x="7845" y="0"/>
                    <a:pt x="7845" y="0"/>
                  </a:cubicBezTo>
                  <a:cubicBezTo>
                    <a:pt x="7808" y="0"/>
                    <a:pt x="7750" y="0"/>
                    <a:pt x="7731" y="20"/>
                  </a:cubicBezTo>
                  <a:cubicBezTo>
                    <a:pt x="5555" y="39"/>
                    <a:pt x="3398" y="916"/>
                    <a:pt x="1852" y="244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5">
              <a:extLst>
                <a:ext uri="{FF2B5EF4-FFF2-40B4-BE49-F238E27FC236}">
                  <a16:creationId xmlns:a16="http://schemas.microsoft.com/office/drawing/2014/main" id="{B6BC8D5E-54AB-E140-BE46-EF6304611F96}"/>
                </a:ext>
              </a:extLst>
            </p:cNvPr>
            <p:cNvSpPr>
              <a:spLocks noChangeArrowheads="1"/>
            </p:cNvSpPr>
            <p:nvPr/>
          </p:nvSpPr>
          <p:spPr bwMode="auto">
            <a:xfrm>
              <a:off x="6489700" y="903288"/>
              <a:ext cx="3209925" cy="2124075"/>
            </a:xfrm>
            <a:custGeom>
              <a:avLst/>
              <a:gdLst>
                <a:gd name="T0" fmla="*/ 2118 w 8915"/>
                <a:gd name="T1" fmla="*/ 2730 h 5900"/>
                <a:gd name="T2" fmla="*/ 2118 w 8915"/>
                <a:gd name="T3" fmla="*/ 2730 h 5900"/>
                <a:gd name="T4" fmla="*/ 2023 w 8915"/>
                <a:gd name="T5" fmla="*/ 2845 h 5900"/>
                <a:gd name="T6" fmla="*/ 1966 w 8915"/>
                <a:gd name="T7" fmla="*/ 2883 h 5900"/>
                <a:gd name="T8" fmla="*/ 19 w 8915"/>
                <a:gd name="T9" fmla="*/ 5708 h 5900"/>
                <a:gd name="T10" fmla="*/ 95 w 8915"/>
                <a:gd name="T11" fmla="*/ 5880 h 5900"/>
                <a:gd name="T12" fmla="*/ 267 w 8915"/>
                <a:gd name="T13" fmla="*/ 5803 h 5900"/>
                <a:gd name="T14" fmla="*/ 2157 w 8915"/>
                <a:gd name="T15" fmla="*/ 3074 h 5900"/>
                <a:gd name="T16" fmla="*/ 2214 w 8915"/>
                <a:gd name="T17" fmla="*/ 3035 h 5900"/>
                <a:gd name="T18" fmla="*/ 2310 w 8915"/>
                <a:gd name="T19" fmla="*/ 2921 h 5900"/>
                <a:gd name="T20" fmla="*/ 8800 w 8915"/>
                <a:gd name="T21" fmla="*/ 267 h 5900"/>
                <a:gd name="T22" fmla="*/ 8914 w 8915"/>
                <a:gd name="T23" fmla="*/ 267 h 5900"/>
                <a:gd name="T24" fmla="*/ 8914 w 8915"/>
                <a:gd name="T25" fmla="*/ 0 h 5900"/>
                <a:gd name="T26" fmla="*/ 8781 w 8915"/>
                <a:gd name="T27" fmla="*/ 0 h 5900"/>
                <a:gd name="T28" fmla="*/ 2118 w 8915"/>
                <a:gd name="T29" fmla="*/ 2730 h 5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15" h="5900">
                  <a:moveTo>
                    <a:pt x="2118" y="2730"/>
                  </a:moveTo>
                  <a:lnTo>
                    <a:pt x="2118" y="2730"/>
                  </a:lnTo>
                  <a:cubicBezTo>
                    <a:pt x="2118" y="2749"/>
                    <a:pt x="2062" y="2806"/>
                    <a:pt x="2023" y="2845"/>
                  </a:cubicBezTo>
                  <a:cubicBezTo>
                    <a:pt x="1985" y="2864"/>
                    <a:pt x="1985" y="2883"/>
                    <a:pt x="1966" y="2883"/>
                  </a:cubicBezTo>
                  <a:cubicBezTo>
                    <a:pt x="1183" y="3685"/>
                    <a:pt x="496" y="4658"/>
                    <a:pt x="19" y="5708"/>
                  </a:cubicBezTo>
                  <a:cubicBezTo>
                    <a:pt x="0" y="5765"/>
                    <a:pt x="19" y="5842"/>
                    <a:pt x="95" y="5880"/>
                  </a:cubicBezTo>
                  <a:cubicBezTo>
                    <a:pt x="153" y="5899"/>
                    <a:pt x="229" y="5880"/>
                    <a:pt x="267" y="5803"/>
                  </a:cubicBezTo>
                  <a:cubicBezTo>
                    <a:pt x="725" y="4810"/>
                    <a:pt x="1393" y="3856"/>
                    <a:pt x="2157" y="3074"/>
                  </a:cubicBezTo>
                  <a:cubicBezTo>
                    <a:pt x="2176" y="3074"/>
                    <a:pt x="2176" y="3054"/>
                    <a:pt x="2214" y="3035"/>
                  </a:cubicBezTo>
                  <a:cubicBezTo>
                    <a:pt x="2252" y="2997"/>
                    <a:pt x="2310" y="2940"/>
                    <a:pt x="2310" y="2921"/>
                  </a:cubicBezTo>
                  <a:cubicBezTo>
                    <a:pt x="4008" y="1260"/>
                    <a:pt x="6376" y="286"/>
                    <a:pt x="8800" y="267"/>
                  </a:cubicBezTo>
                  <a:cubicBezTo>
                    <a:pt x="8819" y="267"/>
                    <a:pt x="8877" y="267"/>
                    <a:pt x="8914" y="267"/>
                  </a:cubicBezTo>
                  <a:cubicBezTo>
                    <a:pt x="8914" y="0"/>
                    <a:pt x="8914" y="0"/>
                    <a:pt x="8914" y="0"/>
                  </a:cubicBezTo>
                  <a:cubicBezTo>
                    <a:pt x="8877" y="0"/>
                    <a:pt x="8819" y="0"/>
                    <a:pt x="8781" y="0"/>
                  </a:cubicBezTo>
                  <a:cubicBezTo>
                    <a:pt x="6299" y="19"/>
                    <a:pt x="3875" y="1031"/>
                    <a:pt x="2118" y="27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6">
              <a:extLst>
                <a:ext uri="{FF2B5EF4-FFF2-40B4-BE49-F238E27FC236}">
                  <a16:creationId xmlns:a16="http://schemas.microsoft.com/office/drawing/2014/main" id="{8259F2F0-B235-1D41-95BA-024F3A64362F}"/>
                </a:ext>
              </a:extLst>
            </p:cNvPr>
            <p:cNvSpPr>
              <a:spLocks noChangeArrowheads="1"/>
            </p:cNvSpPr>
            <p:nvPr/>
          </p:nvSpPr>
          <p:spPr bwMode="auto">
            <a:xfrm>
              <a:off x="6084888" y="484188"/>
              <a:ext cx="3614737" cy="2425700"/>
            </a:xfrm>
            <a:custGeom>
              <a:avLst/>
              <a:gdLst>
                <a:gd name="T0" fmla="*/ 2463 w 10042"/>
                <a:gd name="T1" fmla="*/ 3055 h 6740"/>
                <a:gd name="T2" fmla="*/ 2463 w 10042"/>
                <a:gd name="T3" fmla="*/ 3055 h 6740"/>
                <a:gd name="T4" fmla="*/ 2329 w 10042"/>
                <a:gd name="T5" fmla="*/ 3170 h 6740"/>
                <a:gd name="T6" fmla="*/ 2291 w 10042"/>
                <a:gd name="T7" fmla="*/ 3226 h 6740"/>
                <a:gd name="T8" fmla="*/ 38 w 10042"/>
                <a:gd name="T9" fmla="*/ 6530 h 6740"/>
                <a:gd name="T10" fmla="*/ 96 w 10042"/>
                <a:gd name="T11" fmla="*/ 6701 h 6740"/>
                <a:gd name="T12" fmla="*/ 267 w 10042"/>
                <a:gd name="T13" fmla="*/ 6644 h 6740"/>
                <a:gd name="T14" fmla="*/ 2482 w 10042"/>
                <a:gd name="T15" fmla="*/ 3399 h 6740"/>
                <a:gd name="T16" fmla="*/ 2520 w 10042"/>
                <a:gd name="T17" fmla="*/ 3360 h 6740"/>
                <a:gd name="T18" fmla="*/ 2635 w 10042"/>
                <a:gd name="T19" fmla="*/ 3246 h 6740"/>
                <a:gd name="T20" fmla="*/ 9908 w 10042"/>
                <a:gd name="T21" fmla="*/ 268 h 6740"/>
                <a:gd name="T22" fmla="*/ 10041 w 10042"/>
                <a:gd name="T23" fmla="*/ 268 h 6740"/>
                <a:gd name="T24" fmla="*/ 10041 w 10042"/>
                <a:gd name="T25" fmla="*/ 0 h 6740"/>
                <a:gd name="T26" fmla="*/ 9908 w 10042"/>
                <a:gd name="T27" fmla="*/ 0 h 6740"/>
                <a:gd name="T28" fmla="*/ 2463 w 10042"/>
                <a:gd name="T29" fmla="*/ 3055 h 6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42" h="6740">
                  <a:moveTo>
                    <a:pt x="2463" y="3055"/>
                  </a:moveTo>
                  <a:lnTo>
                    <a:pt x="2463" y="3055"/>
                  </a:lnTo>
                  <a:cubicBezTo>
                    <a:pt x="2444" y="3055"/>
                    <a:pt x="2444" y="3055"/>
                    <a:pt x="2329" y="3170"/>
                  </a:cubicBezTo>
                  <a:cubicBezTo>
                    <a:pt x="2310" y="3208"/>
                    <a:pt x="2291" y="3226"/>
                    <a:pt x="2291" y="3226"/>
                  </a:cubicBezTo>
                  <a:cubicBezTo>
                    <a:pt x="1356" y="4162"/>
                    <a:pt x="573" y="5308"/>
                    <a:pt x="38" y="6530"/>
                  </a:cubicBezTo>
                  <a:cubicBezTo>
                    <a:pt x="0" y="6586"/>
                    <a:pt x="38" y="6663"/>
                    <a:pt x="96" y="6701"/>
                  </a:cubicBezTo>
                  <a:cubicBezTo>
                    <a:pt x="172" y="6739"/>
                    <a:pt x="249" y="6701"/>
                    <a:pt x="267" y="6644"/>
                  </a:cubicBezTo>
                  <a:cubicBezTo>
                    <a:pt x="802" y="5441"/>
                    <a:pt x="1566" y="4334"/>
                    <a:pt x="2482" y="3399"/>
                  </a:cubicBezTo>
                  <a:cubicBezTo>
                    <a:pt x="2482" y="3399"/>
                    <a:pt x="2501" y="3379"/>
                    <a:pt x="2520" y="3360"/>
                  </a:cubicBezTo>
                  <a:cubicBezTo>
                    <a:pt x="2577" y="3303"/>
                    <a:pt x="2635" y="3246"/>
                    <a:pt x="2635" y="3246"/>
                  </a:cubicBezTo>
                  <a:cubicBezTo>
                    <a:pt x="4544" y="1375"/>
                    <a:pt x="7197" y="306"/>
                    <a:pt x="9908" y="268"/>
                  </a:cubicBezTo>
                  <a:cubicBezTo>
                    <a:pt x="9946" y="268"/>
                    <a:pt x="9985" y="268"/>
                    <a:pt x="10041" y="268"/>
                  </a:cubicBezTo>
                  <a:cubicBezTo>
                    <a:pt x="10041" y="0"/>
                    <a:pt x="10041" y="0"/>
                    <a:pt x="10041" y="0"/>
                  </a:cubicBezTo>
                  <a:cubicBezTo>
                    <a:pt x="9985" y="0"/>
                    <a:pt x="9946" y="0"/>
                    <a:pt x="9908" y="0"/>
                  </a:cubicBezTo>
                  <a:cubicBezTo>
                    <a:pt x="7121" y="39"/>
                    <a:pt x="4410" y="1146"/>
                    <a:pt x="2463" y="305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7">
              <a:extLst>
                <a:ext uri="{FF2B5EF4-FFF2-40B4-BE49-F238E27FC236}">
                  <a16:creationId xmlns:a16="http://schemas.microsoft.com/office/drawing/2014/main" id="{543D2183-27F2-234E-BA5A-C105214F1462}"/>
                </a:ext>
              </a:extLst>
            </p:cNvPr>
            <p:cNvSpPr>
              <a:spLocks noChangeArrowheads="1"/>
            </p:cNvSpPr>
            <p:nvPr/>
          </p:nvSpPr>
          <p:spPr bwMode="auto">
            <a:xfrm>
              <a:off x="5768975" y="2779713"/>
              <a:ext cx="1588" cy="7937"/>
            </a:xfrm>
            <a:custGeom>
              <a:avLst/>
              <a:gdLst>
                <a:gd name="T0" fmla="*/ 0 w 1"/>
                <a:gd name="T1" fmla="*/ 19 h 20"/>
                <a:gd name="T2" fmla="*/ 0 w 1"/>
                <a:gd name="T3" fmla="*/ 19 h 20"/>
                <a:gd name="T4" fmla="*/ 0 w 1"/>
                <a:gd name="T5" fmla="*/ 0 h 20"/>
                <a:gd name="T6" fmla="*/ 0 w 1"/>
                <a:gd name="T7" fmla="*/ 19 h 20"/>
              </a:gdLst>
              <a:ahLst/>
              <a:cxnLst>
                <a:cxn ang="0">
                  <a:pos x="T0" y="T1"/>
                </a:cxn>
                <a:cxn ang="0">
                  <a:pos x="T2" y="T3"/>
                </a:cxn>
                <a:cxn ang="0">
                  <a:pos x="T4" y="T5"/>
                </a:cxn>
                <a:cxn ang="0">
                  <a:pos x="T6" y="T7"/>
                </a:cxn>
              </a:cxnLst>
              <a:rect l="0" t="0" r="r" b="b"/>
              <a:pathLst>
                <a:path w="1" h="20">
                  <a:moveTo>
                    <a:pt x="0" y="19"/>
                  </a:moveTo>
                  <a:lnTo>
                    <a:pt x="0" y="19"/>
                  </a:lnTo>
                  <a:cubicBezTo>
                    <a:pt x="0" y="0"/>
                    <a:pt x="0" y="0"/>
                    <a:pt x="0" y="0"/>
                  </a:cubicBezTo>
                  <a:cubicBezTo>
                    <a:pt x="0" y="0"/>
                    <a:pt x="0" y="0"/>
                    <a:pt x="0" y="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8">
              <a:extLst>
                <a:ext uri="{FF2B5EF4-FFF2-40B4-BE49-F238E27FC236}">
                  <a16:creationId xmlns:a16="http://schemas.microsoft.com/office/drawing/2014/main" id="{A9000FAA-6FA9-FC4E-B85F-5D438E119FA2}"/>
                </a:ext>
              </a:extLst>
            </p:cNvPr>
            <p:cNvSpPr>
              <a:spLocks noChangeArrowheads="1"/>
            </p:cNvSpPr>
            <p:nvPr/>
          </p:nvSpPr>
          <p:spPr bwMode="auto">
            <a:xfrm>
              <a:off x="5680075" y="2744788"/>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9">
              <a:extLst>
                <a:ext uri="{FF2B5EF4-FFF2-40B4-BE49-F238E27FC236}">
                  <a16:creationId xmlns:a16="http://schemas.microsoft.com/office/drawing/2014/main" id="{AE4ECB4C-382B-6D41-A865-84950C376812}"/>
                </a:ext>
              </a:extLst>
            </p:cNvPr>
            <p:cNvSpPr>
              <a:spLocks noChangeArrowheads="1"/>
            </p:cNvSpPr>
            <p:nvPr/>
          </p:nvSpPr>
          <p:spPr bwMode="auto">
            <a:xfrm>
              <a:off x="5672138" y="65088"/>
              <a:ext cx="4027487" cy="2755900"/>
            </a:xfrm>
            <a:custGeom>
              <a:avLst/>
              <a:gdLst>
                <a:gd name="T0" fmla="*/ 2615 w 11187"/>
                <a:gd name="T1" fmla="*/ 3551 h 7656"/>
                <a:gd name="T2" fmla="*/ 2615 w 11187"/>
                <a:gd name="T3" fmla="*/ 3551 h 7656"/>
                <a:gd name="T4" fmla="*/ 19 w 11187"/>
                <a:gd name="T5" fmla="*/ 7445 h 7656"/>
                <a:gd name="T6" fmla="*/ 19 w 11187"/>
                <a:gd name="T7" fmla="*/ 7445 h 7656"/>
                <a:gd name="T8" fmla="*/ 19 w 11187"/>
                <a:gd name="T9" fmla="*/ 7445 h 7656"/>
                <a:gd name="T10" fmla="*/ 95 w 11187"/>
                <a:gd name="T11" fmla="*/ 7617 h 7656"/>
                <a:gd name="T12" fmla="*/ 267 w 11187"/>
                <a:gd name="T13" fmla="*/ 7560 h 7656"/>
                <a:gd name="T14" fmla="*/ 267 w 11187"/>
                <a:gd name="T15" fmla="*/ 7541 h 7656"/>
                <a:gd name="T16" fmla="*/ 267 w 11187"/>
                <a:gd name="T17" fmla="*/ 7541 h 7656"/>
                <a:gd name="T18" fmla="*/ 2806 w 11187"/>
                <a:gd name="T19" fmla="*/ 3742 h 7656"/>
                <a:gd name="T20" fmla="*/ 2997 w 11187"/>
                <a:gd name="T21" fmla="*/ 3551 h 7656"/>
                <a:gd name="T22" fmla="*/ 11186 w 11187"/>
                <a:gd name="T23" fmla="*/ 267 h 7656"/>
                <a:gd name="T24" fmla="*/ 11186 w 11187"/>
                <a:gd name="T25" fmla="*/ 0 h 7656"/>
                <a:gd name="T26" fmla="*/ 2806 w 11187"/>
                <a:gd name="T27" fmla="*/ 3360 h 7656"/>
                <a:gd name="T28" fmla="*/ 2615 w 11187"/>
                <a:gd name="T29" fmla="*/ 3551 h 7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87" h="7656">
                  <a:moveTo>
                    <a:pt x="2615" y="3551"/>
                  </a:moveTo>
                  <a:lnTo>
                    <a:pt x="2615" y="3551"/>
                  </a:lnTo>
                  <a:cubicBezTo>
                    <a:pt x="1527" y="4658"/>
                    <a:pt x="630" y="5994"/>
                    <a:pt x="19" y="7445"/>
                  </a:cubicBezTo>
                  <a:lnTo>
                    <a:pt x="19" y="7445"/>
                  </a:lnTo>
                  <a:lnTo>
                    <a:pt x="19" y="7445"/>
                  </a:lnTo>
                  <a:cubicBezTo>
                    <a:pt x="0" y="7521"/>
                    <a:pt x="19" y="7598"/>
                    <a:pt x="95" y="7617"/>
                  </a:cubicBezTo>
                  <a:cubicBezTo>
                    <a:pt x="153" y="7655"/>
                    <a:pt x="229" y="7617"/>
                    <a:pt x="267" y="7560"/>
                  </a:cubicBezTo>
                  <a:cubicBezTo>
                    <a:pt x="267" y="7541"/>
                    <a:pt x="267" y="7541"/>
                    <a:pt x="267" y="7541"/>
                  </a:cubicBezTo>
                  <a:lnTo>
                    <a:pt x="267" y="7541"/>
                  </a:lnTo>
                  <a:cubicBezTo>
                    <a:pt x="859" y="6128"/>
                    <a:pt x="1737" y="4811"/>
                    <a:pt x="2806" y="3742"/>
                  </a:cubicBezTo>
                  <a:cubicBezTo>
                    <a:pt x="2997" y="3551"/>
                    <a:pt x="2997" y="3551"/>
                    <a:pt x="2997" y="3551"/>
                  </a:cubicBezTo>
                  <a:cubicBezTo>
                    <a:pt x="5135" y="1470"/>
                    <a:pt x="8113" y="267"/>
                    <a:pt x="11186" y="267"/>
                  </a:cubicBezTo>
                  <a:cubicBezTo>
                    <a:pt x="11186" y="0"/>
                    <a:pt x="11186" y="0"/>
                    <a:pt x="11186" y="0"/>
                  </a:cubicBezTo>
                  <a:cubicBezTo>
                    <a:pt x="8037" y="0"/>
                    <a:pt x="5001" y="1222"/>
                    <a:pt x="2806" y="3360"/>
                  </a:cubicBezTo>
                  <a:lnTo>
                    <a:pt x="2615" y="355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10">
              <a:extLst>
                <a:ext uri="{FF2B5EF4-FFF2-40B4-BE49-F238E27FC236}">
                  <a16:creationId xmlns:a16="http://schemas.microsoft.com/office/drawing/2014/main" id="{A61255C9-076D-8E4E-8777-6984B7EA6F56}"/>
                </a:ext>
              </a:extLst>
            </p:cNvPr>
            <p:cNvSpPr>
              <a:spLocks noChangeArrowheads="1"/>
            </p:cNvSpPr>
            <p:nvPr/>
          </p:nvSpPr>
          <p:spPr bwMode="auto">
            <a:xfrm>
              <a:off x="3041650" y="5783263"/>
              <a:ext cx="3711575" cy="1841500"/>
            </a:xfrm>
            <a:custGeom>
              <a:avLst/>
              <a:gdLst>
                <a:gd name="T0" fmla="*/ 5955 w 10308"/>
                <a:gd name="T1" fmla="*/ 325 h 5117"/>
                <a:gd name="T2" fmla="*/ 5955 w 10308"/>
                <a:gd name="T3" fmla="*/ 325 h 5117"/>
                <a:gd name="T4" fmla="*/ 267 w 10308"/>
                <a:gd name="T5" fmla="*/ 3799 h 5117"/>
                <a:gd name="T6" fmla="*/ 229 w 10308"/>
                <a:gd name="T7" fmla="*/ 3876 h 5117"/>
                <a:gd name="T8" fmla="*/ 0 w 10308"/>
                <a:gd name="T9" fmla="*/ 5116 h 5117"/>
                <a:gd name="T10" fmla="*/ 267 w 10308"/>
                <a:gd name="T11" fmla="*/ 5116 h 5117"/>
                <a:gd name="T12" fmla="*/ 477 w 10308"/>
                <a:gd name="T13" fmla="*/ 3952 h 5117"/>
                <a:gd name="T14" fmla="*/ 515 w 10308"/>
                <a:gd name="T15" fmla="*/ 3895 h 5117"/>
                <a:gd name="T16" fmla="*/ 5917 w 10308"/>
                <a:gd name="T17" fmla="*/ 592 h 5117"/>
                <a:gd name="T18" fmla="*/ 10039 w 10308"/>
                <a:gd name="T19" fmla="*/ 5116 h 5117"/>
                <a:gd name="T20" fmla="*/ 10307 w 10308"/>
                <a:gd name="T21" fmla="*/ 5116 h 5117"/>
                <a:gd name="T22" fmla="*/ 5955 w 10308"/>
                <a:gd name="T23" fmla="*/ 325 h 5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08" h="5117">
                  <a:moveTo>
                    <a:pt x="5955" y="325"/>
                  </a:moveTo>
                  <a:lnTo>
                    <a:pt x="5955" y="325"/>
                  </a:lnTo>
                  <a:cubicBezTo>
                    <a:pt x="3836" y="0"/>
                    <a:pt x="1260" y="935"/>
                    <a:pt x="267" y="3799"/>
                  </a:cubicBezTo>
                  <a:cubicBezTo>
                    <a:pt x="229" y="3876"/>
                    <a:pt x="229" y="3876"/>
                    <a:pt x="229" y="3876"/>
                  </a:cubicBezTo>
                  <a:cubicBezTo>
                    <a:pt x="95" y="4276"/>
                    <a:pt x="19" y="4696"/>
                    <a:pt x="0" y="5116"/>
                  </a:cubicBezTo>
                  <a:cubicBezTo>
                    <a:pt x="267" y="5116"/>
                    <a:pt x="267" y="5116"/>
                    <a:pt x="267" y="5116"/>
                  </a:cubicBezTo>
                  <a:cubicBezTo>
                    <a:pt x="286" y="4716"/>
                    <a:pt x="362" y="4334"/>
                    <a:pt x="477" y="3952"/>
                  </a:cubicBezTo>
                  <a:cubicBezTo>
                    <a:pt x="515" y="3895"/>
                    <a:pt x="515" y="3895"/>
                    <a:pt x="515" y="3895"/>
                  </a:cubicBezTo>
                  <a:cubicBezTo>
                    <a:pt x="1469" y="1165"/>
                    <a:pt x="3913" y="267"/>
                    <a:pt x="5917" y="592"/>
                  </a:cubicBezTo>
                  <a:cubicBezTo>
                    <a:pt x="7864" y="898"/>
                    <a:pt x="9849" y="2425"/>
                    <a:pt x="10039" y="5116"/>
                  </a:cubicBezTo>
                  <a:cubicBezTo>
                    <a:pt x="10307" y="5116"/>
                    <a:pt x="10307" y="5116"/>
                    <a:pt x="10307" y="5116"/>
                  </a:cubicBezTo>
                  <a:cubicBezTo>
                    <a:pt x="10116" y="2253"/>
                    <a:pt x="8016" y="649"/>
                    <a:pt x="5955" y="32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11">
              <a:extLst>
                <a:ext uri="{FF2B5EF4-FFF2-40B4-BE49-F238E27FC236}">
                  <a16:creationId xmlns:a16="http://schemas.microsoft.com/office/drawing/2014/main" id="{2C3DD3F9-EAD7-E943-A357-4086B480F53B}"/>
                </a:ext>
              </a:extLst>
            </p:cNvPr>
            <p:cNvSpPr>
              <a:spLocks noChangeArrowheads="1"/>
            </p:cNvSpPr>
            <p:nvPr/>
          </p:nvSpPr>
          <p:spPr bwMode="auto">
            <a:xfrm>
              <a:off x="2628900" y="5356225"/>
              <a:ext cx="4535488" cy="2268538"/>
            </a:xfrm>
            <a:custGeom>
              <a:avLst/>
              <a:gdLst>
                <a:gd name="T0" fmla="*/ 12369 w 12599"/>
                <a:gd name="T1" fmla="*/ 5498 h 6301"/>
                <a:gd name="T2" fmla="*/ 12369 w 12599"/>
                <a:gd name="T3" fmla="*/ 5498 h 6301"/>
                <a:gd name="T4" fmla="*/ 12503 w 12599"/>
                <a:gd name="T5" fmla="*/ 5460 h 6301"/>
                <a:gd name="T6" fmla="*/ 10785 w 12599"/>
                <a:gd name="T7" fmla="*/ 2177 h 6301"/>
                <a:gd name="T8" fmla="*/ 7769 w 12599"/>
                <a:gd name="T9" fmla="*/ 497 h 6301"/>
                <a:gd name="T10" fmla="*/ 2119 w 12599"/>
                <a:gd name="T11" fmla="*/ 1852 h 6301"/>
                <a:gd name="T12" fmla="*/ 306 w 12599"/>
                <a:gd name="T13" fmla="*/ 4620 h 6301"/>
                <a:gd name="T14" fmla="*/ 287 w 12599"/>
                <a:gd name="T15" fmla="*/ 4639 h 6301"/>
                <a:gd name="T16" fmla="*/ 268 w 12599"/>
                <a:gd name="T17" fmla="*/ 4716 h 6301"/>
                <a:gd name="T18" fmla="*/ 0 w 12599"/>
                <a:gd name="T19" fmla="*/ 6300 h 6301"/>
                <a:gd name="T20" fmla="*/ 248 w 12599"/>
                <a:gd name="T21" fmla="*/ 6300 h 6301"/>
                <a:gd name="T22" fmla="*/ 516 w 12599"/>
                <a:gd name="T23" fmla="*/ 4792 h 6301"/>
                <a:gd name="T24" fmla="*/ 535 w 12599"/>
                <a:gd name="T25" fmla="*/ 4735 h 6301"/>
                <a:gd name="T26" fmla="*/ 554 w 12599"/>
                <a:gd name="T27" fmla="*/ 4716 h 6301"/>
                <a:gd name="T28" fmla="*/ 2291 w 12599"/>
                <a:gd name="T29" fmla="*/ 2062 h 6301"/>
                <a:gd name="T30" fmla="*/ 7693 w 12599"/>
                <a:gd name="T31" fmla="*/ 764 h 6301"/>
                <a:gd name="T32" fmla="*/ 10613 w 12599"/>
                <a:gd name="T33" fmla="*/ 2367 h 6301"/>
                <a:gd name="T34" fmla="*/ 12255 w 12599"/>
                <a:gd name="T35" fmla="*/ 5518 h 6301"/>
                <a:gd name="T36" fmla="*/ 12255 w 12599"/>
                <a:gd name="T37" fmla="*/ 5518 h 6301"/>
                <a:gd name="T38" fmla="*/ 12331 w 12599"/>
                <a:gd name="T39" fmla="*/ 6300 h 6301"/>
                <a:gd name="T40" fmla="*/ 12598 w 12599"/>
                <a:gd name="T41" fmla="*/ 6300 h 6301"/>
                <a:gd name="T42" fmla="*/ 12503 w 12599"/>
                <a:gd name="T43" fmla="*/ 5479 h 6301"/>
                <a:gd name="T44" fmla="*/ 12369 w 12599"/>
                <a:gd name="T45" fmla="*/ 5498 h 6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99" h="6301">
                  <a:moveTo>
                    <a:pt x="12369" y="5498"/>
                  </a:moveTo>
                  <a:lnTo>
                    <a:pt x="12369" y="5498"/>
                  </a:lnTo>
                  <a:cubicBezTo>
                    <a:pt x="12503" y="5460"/>
                    <a:pt x="12503" y="5460"/>
                    <a:pt x="12503" y="5460"/>
                  </a:cubicBezTo>
                  <a:cubicBezTo>
                    <a:pt x="12274" y="4200"/>
                    <a:pt x="11682" y="3074"/>
                    <a:pt x="10785" y="2177"/>
                  </a:cubicBezTo>
                  <a:cubicBezTo>
                    <a:pt x="9964" y="1375"/>
                    <a:pt x="8914" y="802"/>
                    <a:pt x="7769" y="497"/>
                  </a:cubicBezTo>
                  <a:cubicBezTo>
                    <a:pt x="5746" y="0"/>
                    <a:pt x="3628" y="516"/>
                    <a:pt x="2119" y="1852"/>
                  </a:cubicBezTo>
                  <a:cubicBezTo>
                    <a:pt x="1279" y="2597"/>
                    <a:pt x="669" y="3513"/>
                    <a:pt x="306" y="4620"/>
                  </a:cubicBezTo>
                  <a:cubicBezTo>
                    <a:pt x="287" y="4639"/>
                    <a:pt x="287" y="4639"/>
                    <a:pt x="287" y="4639"/>
                  </a:cubicBezTo>
                  <a:cubicBezTo>
                    <a:pt x="287" y="4678"/>
                    <a:pt x="268" y="4716"/>
                    <a:pt x="268" y="4716"/>
                  </a:cubicBezTo>
                  <a:cubicBezTo>
                    <a:pt x="115" y="5231"/>
                    <a:pt x="19" y="5747"/>
                    <a:pt x="0" y="6300"/>
                  </a:cubicBezTo>
                  <a:cubicBezTo>
                    <a:pt x="248" y="6300"/>
                    <a:pt x="248" y="6300"/>
                    <a:pt x="248" y="6300"/>
                  </a:cubicBezTo>
                  <a:cubicBezTo>
                    <a:pt x="287" y="5785"/>
                    <a:pt x="363" y="5269"/>
                    <a:pt x="516" y="4792"/>
                  </a:cubicBezTo>
                  <a:cubicBezTo>
                    <a:pt x="535" y="4792"/>
                    <a:pt x="535" y="4754"/>
                    <a:pt x="535" y="4735"/>
                  </a:cubicBezTo>
                  <a:cubicBezTo>
                    <a:pt x="554" y="4716"/>
                    <a:pt x="554" y="4716"/>
                    <a:pt x="554" y="4716"/>
                  </a:cubicBezTo>
                  <a:cubicBezTo>
                    <a:pt x="917" y="3647"/>
                    <a:pt x="1490" y="2749"/>
                    <a:pt x="2291" y="2062"/>
                  </a:cubicBezTo>
                  <a:cubicBezTo>
                    <a:pt x="3742" y="764"/>
                    <a:pt x="5766" y="287"/>
                    <a:pt x="7693" y="764"/>
                  </a:cubicBezTo>
                  <a:cubicBezTo>
                    <a:pt x="8819" y="1031"/>
                    <a:pt x="9812" y="1604"/>
                    <a:pt x="10613" y="2367"/>
                  </a:cubicBezTo>
                  <a:cubicBezTo>
                    <a:pt x="11453" y="3207"/>
                    <a:pt x="12026" y="4296"/>
                    <a:pt x="12255" y="5518"/>
                  </a:cubicBezTo>
                  <a:lnTo>
                    <a:pt x="12255" y="5518"/>
                  </a:lnTo>
                  <a:cubicBezTo>
                    <a:pt x="12293" y="5747"/>
                    <a:pt x="12312" y="5995"/>
                    <a:pt x="12331" y="6300"/>
                  </a:cubicBezTo>
                  <a:cubicBezTo>
                    <a:pt x="12598" y="6300"/>
                    <a:pt x="12598" y="6300"/>
                    <a:pt x="12598" y="6300"/>
                  </a:cubicBezTo>
                  <a:cubicBezTo>
                    <a:pt x="12579" y="5995"/>
                    <a:pt x="12561" y="5708"/>
                    <a:pt x="12503" y="5479"/>
                  </a:cubicBezTo>
                  <a:lnTo>
                    <a:pt x="12369" y="549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12">
              <a:extLst>
                <a:ext uri="{FF2B5EF4-FFF2-40B4-BE49-F238E27FC236}">
                  <a16:creationId xmlns:a16="http://schemas.microsoft.com/office/drawing/2014/main" id="{9C27DD42-DEFE-F640-B8E0-B877993C4A5D}"/>
                </a:ext>
              </a:extLst>
            </p:cNvPr>
            <p:cNvSpPr>
              <a:spLocks noChangeArrowheads="1"/>
            </p:cNvSpPr>
            <p:nvPr/>
          </p:nvSpPr>
          <p:spPr bwMode="auto">
            <a:xfrm>
              <a:off x="2209800" y="4903788"/>
              <a:ext cx="5373688" cy="2720975"/>
            </a:xfrm>
            <a:custGeom>
              <a:avLst/>
              <a:gdLst>
                <a:gd name="T0" fmla="*/ 14850 w 14928"/>
                <a:gd name="T1" fmla="*/ 6719 h 7560"/>
                <a:gd name="T2" fmla="*/ 14850 w 14928"/>
                <a:gd name="T3" fmla="*/ 6719 h 7560"/>
                <a:gd name="T4" fmla="*/ 13018 w 14928"/>
                <a:gd name="T5" fmla="*/ 2901 h 7560"/>
                <a:gd name="T6" fmla="*/ 9582 w 14928"/>
                <a:gd name="T7" fmla="*/ 744 h 7560"/>
                <a:gd name="T8" fmla="*/ 2615 w 14928"/>
                <a:gd name="T9" fmla="*/ 2157 h 7560"/>
                <a:gd name="T10" fmla="*/ 363 w 14928"/>
                <a:gd name="T11" fmla="*/ 5517 h 7560"/>
                <a:gd name="T12" fmla="*/ 343 w 14928"/>
                <a:gd name="T13" fmla="*/ 5536 h 7560"/>
                <a:gd name="T14" fmla="*/ 324 w 14928"/>
                <a:gd name="T15" fmla="*/ 5631 h 7560"/>
                <a:gd name="T16" fmla="*/ 0 w 14928"/>
                <a:gd name="T17" fmla="*/ 7559 h 7560"/>
                <a:gd name="T18" fmla="*/ 267 w 14928"/>
                <a:gd name="T19" fmla="*/ 7559 h 7560"/>
                <a:gd name="T20" fmla="*/ 572 w 14928"/>
                <a:gd name="T21" fmla="*/ 5708 h 7560"/>
                <a:gd name="T22" fmla="*/ 611 w 14928"/>
                <a:gd name="T23" fmla="*/ 5631 h 7560"/>
                <a:gd name="T24" fmla="*/ 611 w 14928"/>
                <a:gd name="T25" fmla="*/ 5612 h 7560"/>
                <a:gd name="T26" fmla="*/ 2787 w 14928"/>
                <a:gd name="T27" fmla="*/ 2367 h 7560"/>
                <a:gd name="T28" fmla="*/ 9505 w 14928"/>
                <a:gd name="T29" fmla="*/ 1011 h 7560"/>
                <a:gd name="T30" fmla="*/ 12827 w 14928"/>
                <a:gd name="T31" fmla="*/ 3073 h 7560"/>
                <a:gd name="T32" fmla="*/ 14583 w 14928"/>
                <a:gd name="T33" fmla="*/ 6757 h 7560"/>
                <a:gd name="T34" fmla="*/ 14583 w 14928"/>
                <a:gd name="T35" fmla="*/ 6777 h 7560"/>
                <a:gd name="T36" fmla="*/ 14660 w 14928"/>
                <a:gd name="T37" fmla="*/ 7559 h 7560"/>
                <a:gd name="T38" fmla="*/ 14927 w 14928"/>
                <a:gd name="T39" fmla="*/ 7559 h 7560"/>
                <a:gd name="T40" fmla="*/ 14850 w 14928"/>
                <a:gd name="T41" fmla="*/ 6719 h 7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28" h="7560">
                  <a:moveTo>
                    <a:pt x="14850" y="6719"/>
                  </a:moveTo>
                  <a:lnTo>
                    <a:pt x="14850" y="6719"/>
                  </a:lnTo>
                  <a:cubicBezTo>
                    <a:pt x="14621" y="5269"/>
                    <a:pt x="13992" y="3951"/>
                    <a:pt x="13018" y="2901"/>
                  </a:cubicBezTo>
                  <a:cubicBezTo>
                    <a:pt x="12101" y="1909"/>
                    <a:pt x="10918" y="1164"/>
                    <a:pt x="9582" y="744"/>
                  </a:cubicBezTo>
                  <a:cubicBezTo>
                    <a:pt x="7139" y="0"/>
                    <a:pt x="4543" y="515"/>
                    <a:pt x="2615" y="2157"/>
                  </a:cubicBezTo>
                  <a:cubicBezTo>
                    <a:pt x="1584" y="3035"/>
                    <a:pt x="801" y="4199"/>
                    <a:pt x="363" y="5517"/>
                  </a:cubicBezTo>
                  <a:cubicBezTo>
                    <a:pt x="343" y="5536"/>
                    <a:pt x="343" y="5536"/>
                    <a:pt x="343" y="5536"/>
                  </a:cubicBezTo>
                  <a:cubicBezTo>
                    <a:pt x="343" y="5574"/>
                    <a:pt x="324" y="5612"/>
                    <a:pt x="324" y="5631"/>
                  </a:cubicBezTo>
                  <a:cubicBezTo>
                    <a:pt x="134" y="6242"/>
                    <a:pt x="19" y="6891"/>
                    <a:pt x="0" y="7559"/>
                  </a:cubicBezTo>
                  <a:cubicBezTo>
                    <a:pt x="267" y="7559"/>
                    <a:pt x="267" y="7559"/>
                    <a:pt x="267" y="7559"/>
                  </a:cubicBezTo>
                  <a:cubicBezTo>
                    <a:pt x="286" y="6930"/>
                    <a:pt x="382" y="6299"/>
                    <a:pt x="572" y="5708"/>
                  </a:cubicBezTo>
                  <a:cubicBezTo>
                    <a:pt x="592" y="5688"/>
                    <a:pt x="592" y="5650"/>
                    <a:pt x="611" y="5631"/>
                  </a:cubicBezTo>
                  <a:cubicBezTo>
                    <a:pt x="611" y="5612"/>
                    <a:pt x="611" y="5612"/>
                    <a:pt x="611" y="5612"/>
                  </a:cubicBezTo>
                  <a:cubicBezTo>
                    <a:pt x="1049" y="4333"/>
                    <a:pt x="1794" y="3207"/>
                    <a:pt x="2787" y="2367"/>
                  </a:cubicBezTo>
                  <a:cubicBezTo>
                    <a:pt x="4639" y="782"/>
                    <a:pt x="7159" y="286"/>
                    <a:pt x="9505" y="1011"/>
                  </a:cubicBezTo>
                  <a:cubicBezTo>
                    <a:pt x="10803" y="1412"/>
                    <a:pt x="11949" y="2119"/>
                    <a:pt x="12827" y="3073"/>
                  </a:cubicBezTo>
                  <a:cubicBezTo>
                    <a:pt x="13762" y="4085"/>
                    <a:pt x="14373" y="5364"/>
                    <a:pt x="14583" y="6757"/>
                  </a:cubicBezTo>
                  <a:cubicBezTo>
                    <a:pt x="14583" y="6777"/>
                    <a:pt x="14583" y="6777"/>
                    <a:pt x="14583" y="6777"/>
                  </a:cubicBezTo>
                  <a:cubicBezTo>
                    <a:pt x="14621" y="6967"/>
                    <a:pt x="14641" y="7235"/>
                    <a:pt x="14660" y="7559"/>
                  </a:cubicBezTo>
                  <a:cubicBezTo>
                    <a:pt x="14927" y="7559"/>
                    <a:pt x="14927" y="7559"/>
                    <a:pt x="14927" y="7559"/>
                  </a:cubicBezTo>
                  <a:cubicBezTo>
                    <a:pt x="14908" y="7215"/>
                    <a:pt x="14889" y="6930"/>
                    <a:pt x="14850" y="67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13">
              <a:extLst>
                <a:ext uri="{FF2B5EF4-FFF2-40B4-BE49-F238E27FC236}">
                  <a16:creationId xmlns:a16="http://schemas.microsoft.com/office/drawing/2014/main" id="{BD236F70-BCBD-1343-B91B-94FBCC6C22A0}"/>
                </a:ext>
              </a:extLst>
            </p:cNvPr>
            <p:cNvSpPr>
              <a:spLocks noChangeArrowheads="1"/>
            </p:cNvSpPr>
            <p:nvPr/>
          </p:nvSpPr>
          <p:spPr bwMode="auto">
            <a:xfrm>
              <a:off x="1790700" y="4449763"/>
              <a:ext cx="6211888" cy="3175000"/>
            </a:xfrm>
            <a:custGeom>
              <a:avLst/>
              <a:gdLst>
                <a:gd name="T0" fmla="*/ 17179 w 17257"/>
                <a:gd name="T1" fmla="*/ 7980 h 8821"/>
                <a:gd name="T2" fmla="*/ 17179 w 17257"/>
                <a:gd name="T3" fmla="*/ 7980 h 8821"/>
                <a:gd name="T4" fmla="*/ 15251 w 17257"/>
                <a:gd name="T5" fmla="*/ 3609 h 8821"/>
                <a:gd name="T6" fmla="*/ 11395 w 17257"/>
                <a:gd name="T7" fmla="*/ 993 h 8821"/>
                <a:gd name="T8" fmla="*/ 3111 w 17257"/>
                <a:gd name="T9" fmla="*/ 2463 h 8821"/>
                <a:gd name="T10" fmla="*/ 419 w 17257"/>
                <a:gd name="T11" fmla="*/ 6415 h 8821"/>
                <a:gd name="T12" fmla="*/ 419 w 17257"/>
                <a:gd name="T13" fmla="*/ 6434 h 8821"/>
                <a:gd name="T14" fmla="*/ 381 w 17257"/>
                <a:gd name="T15" fmla="*/ 6548 h 8821"/>
                <a:gd name="T16" fmla="*/ 0 w 17257"/>
                <a:gd name="T17" fmla="*/ 8820 h 8821"/>
                <a:gd name="T18" fmla="*/ 267 w 17257"/>
                <a:gd name="T19" fmla="*/ 8820 h 8821"/>
                <a:gd name="T20" fmla="*/ 629 w 17257"/>
                <a:gd name="T21" fmla="*/ 6625 h 8821"/>
                <a:gd name="T22" fmla="*/ 667 w 17257"/>
                <a:gd name="T23" fmla="*/ 6511 h 8821"/>
                <a:gd name="T24" fmla="*/ 667 w 17257"/>
                <a:gd name="T25" fmla="*/ 6511 h 8821"/>
                <a:gd name="T26" fmla="*/ 3283 w 17257"/>
                <a:gd name="T27" fmla="*/ 2654 h 8821"/>
                <a:gd name="T28" fmla="*/ 11300 w 17257"/>
                <a:gd name="T29" fmla="*/ 1242 h 8821"/>
                <a:gd name="T30" fmla="*/ 15041 w 17257"/>
                <a:gd name="T31" fmla="*/ 3781 h 8821"/>
                <a:gd name="T32" fmla="*/ 16912 w 17257"/>
                <a:gd name="T33" fmla="*/ 7999 h 8821"/>
                <a:gd name="T34" fmla="*/ 16912 w 17257"/>
                <a:gd name="T35" fmla="*/ 8018 h 8821"/>
                <a:gd name="T36" fmla="*/ 16912 w 17257"/>
                <a:gd name="T37" fmla="*/ 8018 h 8821"/>
                <a:gd name="T38" fmla="*/ 16912 w 17257"/>
                <a:gd name="T39" fmla="*/ 8018 h 8821"/>
                <a:gd name="T40" fmla="*/ 16988 w 17257"/>
                <a:gd name="T41" fmla="*/ 8820 h 8821"/>
                <a:gd name="T42" fmla="*/ 17256 w 17257"/>
                <a:gd name="T43" fmla="*/ 8820 h 8821"/>
                <a:gd name="T44" fmla="*/ 17179 w 17257"/>
                <a:gd name="T45" fmla="*/ 7980 h 8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257" h="8821">
                  <a:moveTo>
                    <a:pt x="17179" y="7980"/>
                  </a:moveTo>
                  <a:lnTo>
                    <a:pt x="17179" y="7980"/>
                  </a:lnTo>
                  <a:cubicBezTo>
                    <a:pt x="16969" y="6338"/>
                    <a:pt x="16282" y="4831"/>
                    <a:pt x="15251" y="3609"/>
                  </a:cubicBezTo>
                  <a:cubicBezTo>
                    <a:pt x="14239" y="2425"/>
                    <a:pt x="12903" y="1528"/>
                    <a:pt x="11395" y="993"/>
                  </a:cubicBezTo>
                  <a:cubicBezTo>
                    <a:pt x="8532" y="0"/>
                    <a:pt x="5440" y="535"/>
                    <a:pt x="3111" y="2463"/>
                  </a:cubicBezTo>
                  <a:cubicBezTo>
                    <a:pt x="1870" y="3494"/>
                    <a:pt x="935" y="4850"/>
                    <a:pt x="419" y="6415"/>
                  </a:cubicBezTo>
                  <a:cubicBezTo>
                    <a:pt x="419" y="6434"/>
                    <a:pt x="419" y="6434"/>
                    <a:pt x="419" y="6434"/>
                  </a:cubicBezTo>
                  <a:cubicBezTo>
                    <a:pt x="400" y="6453"/>
                    <a:pt x="381" y="6511"/>
                    <a:pt x="381" y="6548"/>
                  </a:cubicBezTo>
                  <a:cubicBezTo>
                    <a:pt x="152" y="7274"/>
                    <a:pt x="19" y="8038"/>
                    <a:pt x="0" y="8820"/>
                  </a:cubicBezTo>
                  <a:cubicBezTo>
                    <a:pt x="267" y="8820"/>
                    <a:pt x="267" y="8820"/>
                    <a:pt x="267" y="8820"/>
                  </a:cubicBezTo>
                  <a:cubicBezTo>
                    <a:pt x="285" y="8076"/>
                    <a:pt x="400" y="7331"/>
                    <a:pt x="629" y="6625"/>
                  </a:cubicBezTo>
                  <a:cubicBezTo>
                    <a:pt x="648" y="6587"/>
                    <a:pt x="667" y="6548"/>
                    <a:pt x="667" y="6511"/>
                  </a:cubicBezTo>
                  <a:lnTo>
                    <a:pt x="667" y="6511"/>
                  </a:lnTo>
                  <a:cubicBezTo>
                    <a:pt x="1183" y="4983"/>
                    <a:pt x="2080" y="3666"/>
                    <a:pt x="3283" y="2654"/>
                  </a:cubicBezTo>
                  <a:cubicBezTo>
                    <a:pt x="5535" y="802"/>
                    <a:pt x="8532" y="287"/>
                    <a:pt x="11300" y="1242"/>
                  </a:cubicBezTo>
                  <a:cubicBezTo>
                    <a:pt x="12788" y="1757"/>
                    <a:pt x="14068" y="2635"/>
                    <a:pt x="15041" y="3781"/>
                  </a:cubicBezTo>
                  <a:cubicBezTo>
                    <a:pt x="16053" y="4964"/>
                    <a:pt x="16702" y="6434"/>
                    <a:pt x="16912" y="7999"/>
                  </a:cubicBezTo>
                  <a:cubicBezTo>
                    <a:pt x="16912" y="8018"/>
                    <a:pt x="16912" y="8018"/>
                    <a:pt x="16912" y="8018"/>
                  </a:cubicBezTo>
                  <a:lnTo>
                    <a:pt x="16912" y="8018"/>
                  </a:lnTo>
                  <a:lnTo>
                    <a:pt x="16912" y="8018"/>
                  </a:lnTo>
                  <a:cubicBezTo>
                    <a:pt x="16950" y="8209"/>
                    <a:pt x="16969" y="8476"/>
                    <a:pt x="16988" y="8820"/>
                  </a:cubicBezTo>
                  <a:cubicBezTo>
                    <a:pt x="17256" y="8820"/>
                    <a:pt x="17256" y="8820"/>
                    <a:pt x="17256" y="8820"/>
                  </a:cubicBezTo>
                  <a:cubicBezTo>
                    <a:pt x="17236" y="8458"/>
                    <a:pt x="17217" y="8171"/>
                    <a:pt x="17179" y="798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14">
              <a:extLst>
                <a:ext uri="{FF2B5EF4-FFF2-40B4-BE49-F238E27FC236}">
                  <a16:creationId xmlns:a16="http://schemas.microsoft.com/office/drawing/2014/main" id="{0269B30A-75D4-5343-90E3-C4991910BE69}"/>
                </a:ext>
              </a:extLst>
            </p:cNvPr>
            <p:cNvSpPr>
              <a:spLocks noChangeArrowheads="1"/>
            </p:cNvSpPr>
            <p:nvPr/>
          </p:nvSpPr>
          <p:spPr bwMode="auto">
            <a:xfrm>
              <a:off x="1371600" y="3995738"/>
              <a:ext cx="7051675" cy="3629025"/>
            </a:xfrm>
            <a:custGeom>
              <a:avLst/>
              <a:gdLst>
                <a:gd name="T0" fmla="*/ 19509 w 19586"/>
                <a:gd name="T1" fmla="*/ 9220 h 10080"/>
                <a:gd name="T2" fmla="*/ 19509 w 19586"/>
                <a:gd name="T3" fmla="*/ 9220 h 10080"/>
                <a:gd name="T4" fmla="*/ 19509 w 19586"/>
                <a:gd name="T5" fmla="*/ 9220 h 10080"/>
                <a:gd name="T6" fmla="*/ 13209 w 19586"/>
                <a:gd name="T7" fmla="*/ 1240 h 10080"/>
                <a:gd name="T8" fmla="*/ 3627 w 19586"/>
                <a:gd name="T9" fmla="*/ 2749 h 10080"/>
                <a:gd name="T10" fmla="*/ 477 w 19586"/>
                <a:gd name="T11" fmla="*/ 7311 h 10080"/>
                <a:gd name="T12" fmla="*/ 439 w 19586"/>
                <a:gd name="T13" fmla="*/ 7464 h 10080"/>
                <a:gd name="T14" fmla="*/ 0 w 19586"/>
                <a:gd name="T15" fmla="*/ 10079 h 10080"/>
                <a:gd name="T16" fmla="*/ 267 w 19586"/>
                <a:gd name="T17" fmla="*/ 10079 h 10080"/>
                <a:gd name="T18" fmla="*/ 687 w 19586"/>
                <a:gd name="T19" fmla="*/ 7541 h 10080"/>
                <a:gd name="T20" fmla="*/ 725 w 19586"/>
                <a:gd name="T21" fmla="*/ 7407 h 10080"/>
                <a:gd name="T22" fmla="*/ 3780 w 19586"/>
                <a:gd name="T23" fmla="*/ 2959 h 10080"/>
                <a:gd name="T24" fmla="*/ 13113 w 19586"/>
                <a:gd name="T25" fmla="*/ 1488 h 10080"/>
                <a:gd name="T26" fmla="*/ 19261 w 19586"/>
                <a:gd name="T27" fmla="*/ 9258 h 10080"/>
                <a:gd name="T28" fmla="*/ 19261 w 19586"/>
                <a:gd name="T29" fmla="*/ 9258 h 10080"/>
                <a:gd name="T30" fmla="*/ 19261 w 19586"/>
                <a:gd name="T31" fmla="*/ 9258 h 10080"/>
                <a:gd name="T32" fmla="*/ 19261 w 19586"/>
                <a:gd name="T33" fmla="*/ 9277 h 10080"/>
                <a:gd name="T34" fmla="*/ 19261 w 19586"/>
                <a:gd name="T35" fmla="*/ 9277 h 10080"/>
                <a:gd name="T36" fmla="*/ 19317 w 19586"/>
                <a:gd name="T37" fmla="*/ 10079 h 10080"/>
                <a:gd name="T38" fmla="*/ 19585 w 19586"/>
                <a:gd name="T39" fmla="*/ 10079 h 10080"/>
                <a:gd name="T40" fmla="*/ 19528 w 19586"/>
                <a:gd name="T41" fmla="*/ 9220 h 10080"/>
                <a:gd name="T42" fmla="*/ 19509 w 19586"/>
                <a:gd name="T43" fmla="*/ 9220 h 10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586" h="10080">
                  <a:moveTo>
                    <a:pt x="19509" y="9220"/>
                  </a:moveTo>
                  <a:lnTo>
                    <a:pt x="19509" y="9220"/>
                  </a:lnTo>
                  <a:lnTo>
                    <a:pt x="19509" y="9220"/>
                  </a:lnTo>
                  <a:cubicBezTo>
                    <a:pt x="19088" y="5574"/>
                    <a:pt x="16721" y="2596"/>
                    <a:pt x="13209" y="1240"/>
                  </a:cubicBezTo>
                  <a:cubicBezTo>
                    <a:pt x="9926" y="0"/>
                    <a:pt x="6337" y="553"/>
                    <a:pt x="3627" y="2749"/>
                  </a:cubicBezTo>
                  <a:cubicBezTo>
                    <a:pt x="2157" y="3932"/>
                    <a:pt x="1069" y="5517"/>
                    <a:pt x="477" y="7311"/>
                  </a:cubicBezTo>
                  <a:cubicBezTo>
                    <a:pt x="458" y="7349"/>
                    <a:pt x="439" y="7426"/>
                    <a:pt x="439" y="7464"/>
                  </a:cubicBezTo>
                  <a:cubicBezTo>
                    <a:pt x="172" y="8304"/>
                    <a:pt x="19" y="9182"/>
                    <a:pt x="0" y="10079"/>
                  </a:cubicBezTo>
                  <a:cubicBezTo>
                    <a:pt x="267" y="10079"/>
                    <a:pt x="267" y="10079"/>
                    <a:pt x="267" y="10079"/>
                  </a:cubicBezTo>
                  <a:cubicBezTo>
                    <a:pt x="286" y="9220"/>
                    <a:pt x="439" y="8361"/>
                    <a:pt x="687" y="7541"/>
                  </a:cubicBezTo>
                  <a:cubicBezTo>
                    <a:pt x="706" y="7502"/>
                    <a:pt x="725" y="7445"/>
                    <a:pt x="725" y="7407"/>
                  </a:cubicBezTo>
                  <a:cubicBezTo>
                    <a:pt x="1317" y="5650"/>
                    <a:pt x="2367" y="4104"/>
                    <a:pt x="3780" y="2959"/>
                  </a:cubicBezTo>
                  <a:cubicBezTo>
                    <a:pt x="6433" y="821"/>
                    <a:pt x="9926" y="267"/>
                    <a:pt x="13113" y="1488"/>
                  </a:cubicBezTo>
                  <a:cubicBezTo>
                    <a:pt x="16531" y="2806"/>
                    <a:pt x="18840" y="5708"/>
                    <a:pt x="19261" y="9258"/>
                  </a:cubicBezTo>
                  <a:lnTo>
                    <a:pt x="19261" y="9258"/>
                  </a:lnTo>
                  <a:lnTo>
                    <a:pt x="19261" y="9258"/>
                  </a:lnTo>
                  <a:lnTo>
                    <a:pt x="19261" y="9277"/>
                  </a:lnTo>
                  <a:lnTo>
                    <a:pt x="19261" y="9277"/>
                  </a:lnTo>
                  <a:cubicBezTo>
                    <a:pt x="19280" y="9430"/>
                    <a:pt x="19299" y="9717"/>
                    <a:pt x="19317" y="10079"/>
                  </a:cubicBezTo>
                  <a:cubicBezTo>
                    <a:pt x="19585" y="10079"/>
                    <a:pt x="19585" y="10079"/>
                    <a:pt x="19585" y="10079"/>
                  </a:cubicBezTo>
                  <a:cubicBezTo>
                    <a:pt x="19566" y="9735"/>
                    <a:pt x="19547" y="9430"/>
                    <a:pt x="19528" y="9220"/>
                  </a:cubicBezTo>
                  <a:lnTo>
                    <a:pt x="19509" y="922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15">
              <a:extLst>
                <a:ext uri="{FF2B5EF4-FFF2-40B4-BE49-F238E27FC236}">
                  <a16:creationId xmlns:a16="http://schemas.microsoft.com/office/drawing/2014/main" id="{6620F1EB-33F0-3948-9FBB-5AA5441A6D0E}"/>
                </a:ext>
              </a:extLst>
            </p:cNvPr>
            <p:cNvSpPr>
              <a:spLocks noChangeArrowheads="1"/>
            </p:cNvSpPr>
            <p:nvPr/>
          </p:nvSpPr>
          <p:spPr bwMode="auto">
            <a:xfrm>
              <a:off x="950913" y="3535363"/>
              <a:ext cx="7889875" cy="4089400"/>
            </a:xfrm>
            <a:custGeom>
              <a:avLst/>
              <a:gdLst>
                <a:gd name="T0" fmla="*/ 21857 w 21915"/>
                <a:gd name="T1" fmla="*/ 10499 h 11359"/>
                <a:gd name="T2" fmla="*/ 21857 w 21915"/>
                <a:gd name="T3" fmla="*/ 10499 h 11359"/>
                <a:gd name="T4" fmla="*/ 21857 w 21915"/>
                <a:gd name="T5" fmla="*/ 10499 h 11359"/>
                <a:gd name="T6" fmla="*/ 15023 w 21915"/>
                <a:gd name="T7" fmla="*/ 1508 h 11359"/>
                <a:gd name="T8" fmla="*/ 4124 w 21915"/>
                <a:gd name="T9" fmla="*/ 3073 h 11359"/>
                <a:gd name="T10" fmla="*/ 535 w 21915"/>
                <a:gd name="T11" fmla="*/ 8247 h 11359"/>
                <a:gd name="T12" fmla="*/ 497 w 21915"/>
                <a:gd name="T13" fmla="*/ 8399 h 11359"/>
                <a:gd name="T14" fmla="*/ 0 w 21915"/>
                <a:gd name="T15" fmla="*/ 11358 h 11359"/>
                <a:gd name="T16" fmla="*/ 268 w 21915"/>
                <a:gd name="T17" fmla="*/ 11358 h 11359"/>
                <a:gd name="T18" fmla="*/ 745 w 21915"/>
                <a:gd name="T19" fmla="*/ 8476 h 11359"/>
                <a:gd name="T20" fmla="*/ 783 w 21915"/>
                <a:gd name="T21" fmla="*/ 8323 h 11359"/>
                <a:gd name="T22" fmla="*/ 4295 w 21915"/>
                <a:gd name="T23" fmla="*/ 3283 h 11359"/>
                <a:gd name="T24" fmla="*/ 14928 w 21915"/>
                <a:gd name="T25" fmla="*/ 1756 h 11359"/>
                <a:gd name="T26" fmla="*/ 21590 w 21915"/>
                <a:gd name="T27" fmla="*/ 10518 h 11359"/>
                <a:gd name="T28" fmla="*/ 21590 w 21915"/>
                <a:gd name="T29" fmla="*/ 10537 h 11359"/>
                <a:gd name="T30" fmla="*/ 21590 w 21915"/>
                <a:gd name="T31" fmla="*/ 10537 h 11359"/>
                <a:gd name="T32" fmla="*/ 21590 w 21915"/>
                <a:gd name="T33" fmla="*/ 10537 h 11359"/>
                <a:gd name="T34" fmla="*/ 21647 w 21915"/>
                <a:gd name="T35" fmla="*/ 11358 h 11359"/>
                <a:gd name="T36" fmla="*/ 21914 w 21915"/>
                <a:gd name="T37" fmla="*/ 11358 h 11359"/>
                <a:gd name="T38" fmla="*/ 21857 w 21915"/>
                <a:gd name="T39" fmla="*/ 10499 h 1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915" h="11359">
                  <a:moveTo>
                    <a:pt x="21857" y="10499"/>
                  </a:moveTo>
                  <a:lnTo>
                    <a:pt x="21857" y="10499"/>
                  </a:lnTo>
                  <a:lnTo>
                    <a:pt x="21857" y="10499"/>
                  </a:lnTo>
                  <a:cubicBezTo>
                    <a:pt x="21418" y="6414"/>
                    <a:pt x="18879" y="3054"/>
                    <a:pt x="15023" y="1508"/>
                  </a:cubicBezTo>
                  <a:cubicBezTo>
                    <a:pt x="11320" y="0"/>
                    <a:pt x="7254" y="592"/>
                    <a:pt x="4124" y="3073"/>
                  </a:cubicBezTo>
                  <a:cubicBezTo>
                    <a:pt x="2444" y="4410"/>
                    <a:pt x="1203" y="6185"/>
                    <a:pt x="535" y="8247"/>
                  </a:cubicBezTo>
                  <a:cubicBezTo>
                    <a:pt x="516" y="8285"/>
                    <a:pt x="497" y="8342"/>
                    <a:pt x="497" y="8399"/>
                  </a:cubicBezTo>
                  <a:cubicBezTo>
                    <a:pt x="192" y="9354"/>
                    <a:pt x="39" y="10347"/>
                    <a:pt x="0" y="11358"/>
                  </a:cubicBezTo>
                  <a:cubicBezTo>
                    <a:pt x="268" y="11358"/>
                    <a:pt x="268" y="11358"/>
                    <a:pt x="268" y="11358"/>
                  </a:cubicBezTo>
                  <a:cubicBezTo>
                    <a:pt x="287" y="10385"/>
                    <a:pt x="458" y="9411"/>
                    <a:pt x="745" y="8476"/>
                  </a:cubicBezTo>
                  <a:cubicBezTo>
                    <a:pt x="764" y="8418"/>
                    <a:pt x="783" y="8361"/>
                    <a:pt x="783" y="8323"/>
                  </a:cubicBezTo>
                  <a:cubicBezTo>
                    <a:pt x="1451" y="6319"/>
                    <a:pt x="2654" y="4581"/>
                    <a:pt x="4295" y="3283"/>
                  </a:cubicBezTo>
                  <a:cubicBezTo>
                    <a:pt x="7350" y="859"/>
                    <a:pt x="11320" y="287"/>
                    <a:pt x="14928" y="1756"/>
                  </a:cubicBezTo>
                  <a:cubicBezTo>
                    <a:pt x="18688" y="3264"/>
                    <a:pt x="21170" y="6548"/>
                    <a:pt x="21590" y="10518"/>
                  </a:cubicBezTo>
                  <a:cubicBezTo>
                    <a:pt x="21590" y="10537"/>
                    <a:pt x="21590" y="10537"/>
                    <a:pt x="21590" y="10537"/>
                  </a:cubicBezTo>
                  <a:lnTo>
                    <a:pt x="21590" y="10537"/>
                  </a:lnTo>
                  <a:lnTo>
                    <a:pt x="21590" y="10537"/>
                  </a:lnTo>
                  <a:cubicBezTo>
                    <a:pt x="21609" y="10709"/>
                    <a:pt x="21628" y="10977"/>
                    <a:pt x="21647" y="11358"/>
                  </a:cubicBezTo>
                  <a:cubicBezTo>
                    <a:pt x="21914" y="11358"/>
                    <a:pt x="21914" y="11358"/>
                    <a:pt x="21914" y="11358"/>
                  </a:cubicBezTo>
                  <a:cubicBezTo>
                    <a:pt x="21895" y="10958"/>
                    <a:pt x="21876" y="10671"/>
                    <a:pt x="21857" y="1049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16">
              <a:extLst>
                <a:ext uri="{FF2B5EF4-FFF2-40B4-BE49-F238E27FC236}">
                  <a16:creationId xmlns:a16="http://schemas.microsoft.com/office/drawing/2014/main" id="{0EE3AD45-5799-534C-B0FC-CB64D606C7D1}"/>
                </a:ext>
              </a:extLst>
            </p:cNvPr>
            <p:cNvSpPr>
              <a:spLocks noChangeArrowheads="1"/>
            </p:cNvSpPr>
            <p:nvPr/>
          </p:nvSpPr>
          <p:spPr bwMode="auto">
            <a:xfrm>
              <a:off x="531813" y="3082925"/>
              <a:ext cx="8728075" cy="4541838"/>
            </a:xfrm>
            <a:custGeom>
              <a:avLst/>
              <a:gdLst>
                <a:gd name="T0" fmla="*/ 24186 w 24244"/>
                <a:gd name="T1" fmla="*/ 11739 h 12618"/>
                <a:gd name="T2" fmla="*/ 24186 w 24244"/>
                <a:gd name="T3" fmla="*/ 11739 h 12618"/>
                <a:gd name="T4" fmla="*/ 16836 w 24244"/>
                <a:gd name="T5" fmla="*/ 1756 h 12618"/>
                <a:gd name="T6" fmla="*/ 4619 w 24244"/>
                <a:gd name="T7" fmla="*/ 3378 h 12618"/>
                <a:gd name="T8" fmla="*/ 592 w 24244"/>
                <a:gd name="T9" fmla="*/ 9143 h 12618"/>
                <a:gd name="T10" fmla="*/ 0 w 24244"/>
                <a:gd name="T11" fmla="*/ 12617 h 12618"/>
                <a:gd name="T12" fmla="*/ 267 w 24244"/>
                <a:gd name="T13" fmla="*/ 12617 h 12618"/>
                <a:gd name="T14" fmla="*/ 859 w 24244"/>
                <a:gd name="T15" fmla="*/ 9219 h 12618"/>
                <a:gd name="T16" fmla="*/ 4792 w 24244"/>
                <a:gd name="T17" fmla="*/ 3588 h 12618"/>
                <a:gd name="T18" fmla="*/ 16741 w 24244"/>
                <a:gd name="T19" fmla="*/ 2004 h 12618"/>
                <a:gd name="T20" fmla="*/ 23918 w 24244"/>
                <a:gd name="T21" fmla="*/ 11777 h 12618"/>
                <a:gd name="T22" fmla="*/ 23937 w 24244"/>
                <a:gd name="T23" fmla="*/ 11796 h 12618"/>
                <a:gd name="T24" fmla="*/ 23976 w 24244"/>
                <a:gd name="T25" fmla="*/ 12617 h 12618"/>
                <a:gd name="T26" fmla="*/ 24243 w 24244"/>
                <a:gd name="T27" fmla="*/ 12617 h 12618"/>
                <a:gd name="T28" fmla="*/ 24186 w 24244"/>
                <a:gd name="T29" fmla="*/ 11758 h 12618"/>
                <a:gd name="T30" fmla="*/ 24186 w 24244"/>
                <a:gd name="T31" fmla="*/ 11739 h 12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244" h="12618">
                  <a:moveTo>
                    <a:pt x="24186" y="11739"/>
                  </a:moveTo>
                  <a:lnTo>
                    <a:pt x="24186" y="11739"/>
                  </a:lnTo>
                  <a:cubicBezTo>
                    <a:pt x="23766" y="7272"/>
                    <a:pt x="21017" y="3530"/>
                    <a:pt x="16836" y="1756"/>
                  </a:cubicBezTo>
                  <a:cubicBezTo>
                    <a:pt x="12676" y="0"/>
                    <a:pt x="8113" y="591"/>
                    <a:pt x="4619" y="3378"/>
                  </a:cubicBezTo>
                  <a:cubicBezTo>
                    <a:pt x="2749" y="4829"/>
                    <a:pt x="1356" y="6814"/>
                    <a:pt x="592" y="9143"/>
                  </a:cubicBezTo>
                  <a:cubicBezTo>
                    <a:pt x="229" y="10269"/>
                    <a:pt x="38" y="11433"/>
                    <a:pt x="0" y="12617"/>
                  </a:cubicBezTo>
                  <a:cubicBezTo>
                    <a:pt x="267" y="12617"/>
                    <a:pt x="267" y="12617"/>
                    <a:pt x="267" y="12617"/>
                  </a:cubicBezTo>
                  <a:cubicBezTo>
                    <a:pt x="305" y="11472"/>
                    <a:pt x="496" y="10327"/>
                    <a:pt x="859" y="9219"/>
                  </a:cubicBezTo>
                  <a:cubicBezTo>
                    <a:pt x="1585" y="6948"/>
                    <a:pt x="2940" y="5000"/>
                    <a:pt x="4792" y="3588"/>
                  </a:cubicBezTo>
                  <a:cubicBezTo>
                    <a:pt x="8208" y="859"/>
                    <a:pt x="12657" y="267"/>
                    <a:pt x="16741" y="2004"/>
                  </a:cubicBezTo>
                  <a:cubicBezTo>
                    <a:pt x="20826" y="3741"/>
                    <a:pt x="23518" y="7386"/>
                    <a:pt x="23918" y="11777"/>
                  </a:cubicBezTo>
                  <a:cubicBezTo>
                    <a:pt x="23937" y="11796"/>
                    <a:pt x="23937" y="11796"/>
                    <a:pt x="23937" y="11796"/>
                  </a:cubicBezTo>
                  <a:cubicBezTo>
                    <a:pt x="23957" y="11949"/>
                    <a:pt x="23957" y="12255"/>
                    <a:pt x="23976" y="12617"/>
                  </a:cubicBezTo>
                  <a:cubicBezTo>
                    <a:pt x="24243" y="12617"/>
                    <a:pt x="24243" y="12617"/>
                    <a:pt x="24243" y="12617"/>
                  </a:cubicBezTo>
                  <a:cubicBezTo>
                    <a:pt x="24224" y="12236"/>
                    <a:pt x="24224" y="11930"/>
                    <a:pt x="24186" y="11758"/>
                  </a:cubicBezTo>
                  <a:lnTo>
                    <a:pt x="24186" y="1173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cxnSp>
        <p:nvCxnSpPr>
          <p:cNvPr id="24" name="Straight Connector 23">
            <a:extLst>
              <a:ext uri="{FF2B5EF4-FFF2-40B4-BE49-F238E27FC236}">
                <a16:creationId xmlns:a16="http://schemas.microsoft.com/office/drawing/2014/main" id="{2D72F4B8-FCFD-9247-8E56-9CFCB9E9A616}"/>
              </a:ext>
            </a:extLst>
          </p:cNvPr>
          <p:cNvCxnSpPr>
            <a:cxnSpLocks/>
          </p:cNvCxnSpPr>
          <p:nvPr userDrawn="1"/>
        </p:nvCxnSpPr>
        <p:spPr>
          <a:xfrm>
            <a:off x="540000" y="6192574"/>
            <a:ext cx="8517503" cy="0"/>
          </a:xfrm>
          <a:prstGeom prst="line">
            <a:avLst/>
          </a:prstGeom>
          <a:ln w="12700">
            <a:solidFill>
              <a:srgbClr val="77DFDC"/>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ADD90D-E621-6E43-81F2-9F455CBB43DD}"/>
              </a:ext>
            </a:extLst>
          </p:cNvPr>
          <p:cNvCxnSpPr>
            <a:cxnSpLocks/>
          </p:cNvCxnSpPr>
          <p:nvPr userDrawn="1"/>
        </p:nvCxnSpPr>
        <p:spPr>
          <a:xfrm>
            <a:off x="1023579" y="6397294"/>
            <a:ext cx="0" cy="249166"/>
          </a:xfrm>
          <a:prstGeom prst="line">
            <a:avLst/>
          </a:prstGeom>
          <a:ln w="12700">
            <a:solidFill>
              <a:srgbClr val="77DF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3533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and Content – Dark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7920000" cy="1199369"/>
          </a:xfrm>
        </p:spPr>
        <p:txBody>
          <a:bodyPr lIns="0" tIns="0" rIns="0" bIns="0">
            <a:normAutofit/>
          </a:bodyPr>
          <a:lstStyle>
            <a:lvl1pPr>
              <a:defRPr sz="3600">
                <a:solidFill>
                  <a:schemeClr val="accent6"/>
                </a:solidFill>
              </a:defRPr>
            </a:lvl1pPr>
          </a:lstStyle>
          <a:p>
            <a:r>
              <a:rPr lang="en-GB"/>
              <a:t>Click to edit Master title style</a:t>
            </a:r>
            <a:endParaRPr lang="en-US"/>
          </a:p>
        </p:txBody>
      </p:sp>
      <p:sp>
        <p:nvSpPr>
          <p:cNvPr id="3" name="Content Placeholder 2"/>
          <p:cNvSpPr>
            <a:spLocks noGrp="1"/>
          </p:cNvSpPr>
          <p:nvPr>
            <p:ph idx="1"/>
          </p:nvPr>
        </p:nvSpPr>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p>
            <a:r>
              <a:rPr lang="en-US"/>
              <a:t>District Health – 22-23 March 2022</a:t>
            </a:r>
          </a:p>
        </p:txBody>
      </p:sp>
      <p:sp>
        <p:nvSpPr>
          <p:cNvPr id="6" name="Slide Number Placeholder 5"/>
          <p:cNvSpPr>
            <a:spLocks noGrp="1"/>
          </p:cNvSpPr>
          <p:nvPr>
            <p:ph type="sldNum" sz="quarter" idx="12"/>
          </p:nvPr>
        </p:nvSpPr>
        <p:spPr/>
        <p:txBody>
          <a:bodyPr/>
          <a:lstStyle/>
          <a:p>
            <a:fld id="{0F13C465-E9E0-8D4B-9532-0AF865A93FE7}" type="slidenum">
              <a:rPr lang="en-US" smtClean="0"/>
              <a:t>‹#›</a:t>
            </a:fld>
            <a:endParaRPr lang="en-US"/>
          </a:p>
        </p:txBody>
      </p:sp>
      <p:pic>
        <p:nvPicPr>
          <p:cNvPr id="7" name="Picture 6">
            <a:extLst>
              <a:ext uri="{FF2B5EF4-FFF2-40B4-BE49-F238E27FC236}">
                <a16:creationId xmlns:a16="http://schemas.microsoft.com/office/drawing/2014/main" id="{8B99A8DF-16FD-5E48-8F3A-3AB46537403A}"/>
              </a:ext>
            </a:extLst>
          </p:cNvPr>
          <p:cNvPicPr>
            <a:picLocks noChangeAspect="1"/>
          </p:cNvPicPr>
          <p:nvPr userDrawn="1"/>
        </p:nvPicPr>
        <p:blipFill>
          <a:blip r:embed="rId2"/>
          <a:srcRect/>
          <a:stretch/>
        </p:blipFill>
        <p:spPr>
          <a:xfrm>
            <a:off x="9079606" y="362433"/>
            <a:ext cx="2744169" cy="745153"/>
          </a:xfrm>
          <a:prstGeom prst="rect">
            <a:avLst/>
          </a:prstGeom>
        </p:spPr>
      </p:pic>
      <p:grpSp>
        <p:nvGrpSpPr>
          <p:cNvPr id="9" name="Group 8">
            <a:extLst>
              <a:ext uri="{FF2B5EF4-FFF2-40B4-BE49-F238E27FC236}">
                <a16:creationId xmlns:a16="http://schemas.microsoft.com/office/drawing/2014/main" id="{819BD805-1A7E-3A48-8216-12347309F59A}"/>
              </a:ext>
            </a:extLst>
          </p:cNvPr>
          <p:cNvGrpSpPr/>
          <p:nvPr userDrawn="1"/>
        </p:nvGrpSpPr>
        <p:grpSpPr>
          <a:xfrm>
            <a:off x="9194929" y="4386649"/>
            <a:ext cx="2997071" cy="2471351"/>
            <a:chOff x="531813" y="65088"/>
            <a:chExt cx="9167812" cy="7559675"/>
          </a:xfrm>
          <a:solidFill>
            <a:srgbClr val="77DFDC"/>
          </a:solidFill>
        </p:grpSpPr>
        <p:sp>
          <p:nvSpPr>
            <p:cNvPr id="10" name="Freeform 1">
              <a:extLst>
                <a:ext uri="{FF2B5EF4-FFF2-40B4-BE49-F238E27FC236}">
                  <a16:creationId xmlns:a16="http://schemas.microsoft.com/office/drawing/2014/main" id="{E335D254-4276-0047-9B41-77917040E437}"/>
                </a:ext>
              </a:extLst>
            </p:cNvPr>
            <p:cNvSpPr>
              <a:spLocks noChangeArrowheads="1"/>
            </p:cNvSpPr>
            <p:nvPr/>
          </p:nvSpPr>
          <p:spPr bwMode="auto">
            <a:xfrm>
              <a:off x="7961313" y="2573338"/>
              <a:ext cx="1738312" cy="1258887"/>
            </a:xfrm>
            <a:custGeom>
              <a:avLst/>
              <a:gdLst>
                <a:gd name="T0" fmla="*/ 1909 w 4830"/>
                <a:gd name="T1" fmla="*/ 916 h 3495"/>
                <a:gd name="T2" fmla="*/ 1909 w 4830"/>
                <a:gd name="T3" fmla="*/ 916 h 3495"/>
                <a:gd name="T4" fmla="*/ 38 w 4830"/>
                <a:gd name="T5" fmla="*/ 3302 h 3495"/>
                <a:gd name="T6" fmla="*/ 115 w 4830"/>
                <a:gd name="T7" fmla="*/ 3475 h 3495"/>
                <a:gd name="T8" fmla="*/ 267 w 4830"/>
                <a:gd name="T9" fmla="*/ 3398 h 3495"/>
                <a:gd name="T10" fmla="*/ 4773 w 4830"/>
                <a:gd name="T11" fmla="*/ 267 h 3495"/>
                <a:gd name="T12" fmla="*/ 4829 w 4830"/>
                <a:gd name="T13" fmla="*/ 267 h 3495"/>
                <a:gd name="T14" fmla="*/ 4829 w 4830"/>
                <a:gd name="T15" fmla="*/ 0 h 3495"/>
                <a:gd name="T16" fmla="*/ 4773 w 4830"/>
                <a:gd name="T17" fmla="*/ 0 h 3495"/>
                <a:gd name="T18" fmla="*/ 1909 w 4830"/>
                <a:gd name="T19" fmla="*/ 916 h 3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30" h="3495">
                  <a:moveTo>
                    <a:pt x="1909" y="916"/>
                  </a:moveTo>
                  <a:lnTo>
                    <a:pt x="1909" y="916"/>
                  </a:lnTo>
                  <a:cubicBezTo>
                    <a:pt x="1050" y="1508"/>
                    <a:pt x="382" y="2348"/>
                    <a:pt x="38" y="3302"/>
                  </a:cubicBezTo>
                  <a:cubicBezTo>
                    <a:pt x="0" y="3360"/>
                    <a:pt x="38" y="3436"/>
                    <a:pt x="115" y="3475"/>
                  </a:cubicBezTo>
                  <a:cubicBezTo>
                    <a:pt x="171" y="3494"/>
                    <a:pt x="248" y="3455"/>
                    <a:pt x="267" y="3398"/>
                  </a:cubicBezTo>
                  <a:cubicBezTo>
                    <a:pt x="993" y="1546"/>
                    <a:pt x="2825" y="267"/>
                    <a:pt x="4773" y="267"/>
                  </a:cubicBezTo>
                  <a:cubicBezTo>
                    <a:pt x="4829" y="267"/>
                    <a:pt x="4829" y="267"/>
                    <a:pt x="4829" y="267"/>
                  </a:cubicBezTo>
                  <a:cubicBezTo>
                    <a:pt x="4829" y="0"/>
                    <a:pt x="4829" y="0"/>
                    <a:pt x="4829" y="0"/>
                  </a:cubicBezTo>
                  <a:cubicBezTo>
                    <a:pt x="4773" y="0"/>
                    <a:pt x="4773" y="0"/>
                    <a:pt x="4773" y="0"/>
                  </a:cubicBezTo>
                  <a:cubicBezTo>
                    <a:pt x="3760" y="0"/>
                    <a:pt x="2768" y="324"/>
                    <a:pt x="1909" y="9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2">
              <a:extLst>
                <a:ext uri="{FF2B5EF4-FFF2-40B4-BE49-F238E27FC236}">
                  <a16:creationId xmlns:a16="http://schemas.microsoft.com/office/drawing/2014/main" id="{DD6DF8FE-A9AD-7940-9332-97F78246EF49}"/>
                </a:ext>
              </a:extLst>
            </p:cNvPr>
            <p:cNvSpPr>
              <a:spLocks noChangeArrowheads="1"/>
            </p:cNvSpPr>
            <p:nvPr/>
          </p:nvSpPr>
          <p:spPr bwMode="auto">
            <a:xfrm>
              <a:off x="7610475" y="2154238"/>
              <a:ext cx="2089150" cy="1430337"/>
            </a:xfrm>
            <a:custGeom>
              <a:avLst/>
              <a:gdLst>
                <a:gd name="T0" fmla="*/ 5727 w 5804"/>
                <a:gd name="T1" fmla="*/ 0 h 3972"/>
                <a:gd name="T2" fmla="*/ 5727 w 5804"/>
                <a:gd name="T3" fmla="*/ 0 h 3972"/>
                <a:gd name="T4" fmla="*/ 1394 w 5804"/>
                <a:gd name="T5" fmla="*/ 1814 h 3972"/>
                <a:gd name="T6" fmla="*/ 1298 w 5804"/>
                <a:gd name="T7" fmla="*/ 1910 h 3972"/>
                <a:gd name="T8" fmla="*/ 1298 w 5804"/>
                <a:gd name="T9" fmla="*/ 1910 h 3972"/>
                <a:gd name="T10" fmla="*/ 39 w 5804"/>
                <a:gd name="T11" fmla="*/ 3761 h 3972"/>
                <a:gd name="T12" fmla="*/ 96 w 5804"/>
                <a:gd name="T13" fmla="*/ 3933 h 3972"/>
                <a:gd name="T14" fmla="*/ 287 w 5804"/>
                <a:gd name="T15" fmla="*/ 3876 h 3972"/>
                <a:gd name="T16" fmla="*/ 1489 w 5804"/>
                <a:gd name="T17" fmla="*/ 2100 h 3972"/>
                <a:gd name="T18" fmla="*/ 1489 w 5804"/>
                <a:gd name="T19" fmla="*/ 2081 h 3972"/>
                <a:gd name="T20" fmla="*/ 1585 w 5804"/>
                <a:gd name="T21" fmla="*/ 2005 h 3972"/>
                <a:gd name="T22" fmla="*/ 5727 w 5804"/>
                <a:gd name="T23" fmla="*/ 267 h 3972"/>
                <a:gd name="T24" fmla="*/ 5784 w 5804"/>
                <a:gd name="T25" fmla="*/ 267 h 3972"/>
                <a:gd name="T26" fmla="*/ 5803 w 5804"/>
                <a:gd name="T27" fmla="*/ 267 h 3972"/>
                <a:gd name="T28" fmla="*/ 5803 w 5804"/>
                <a:gd name="T29" fmla="*/ 0 h 3972"/>
                <a:gd name="T30" fmla="*/ 5784 w 5804"/>
                <a:gd name="T31" fmla="*/ 0 h 3972"/>
                <a:gd name="T32" fmla="*/ 5727 w 5804"/>
                <a:gd name="T33" fmla="*/ 0 h 3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04" h="3972">
                  <a:moveTo>
                    <a:pt x="5727" y="0"/>
                  </a:moveTo>
                  <a:lnTo>
                    <a:pt x="5727" y="0"/>
                  </a:lnTo>
                  <a:cubicBezTo>
                    <a:pt x="4123" y="19"/>
                    <a:pt x="2558" y="669"/>
                    <a:pt x="1394" y="1814"/>
                  </a:cubicBezTo>
                  <a:cubicBezTo>
                    <a:pt x="1375" y="1833"/>
                    <a:pt x="1337" y="1871"/>
                    <a:pt x="1298" y="1910"/>
                  </a:cubicBezTo>
                  <a:lnTo>
                    <a:pt x="1298" y="1910"/>
                  </a:lnTo>
                  <a:cubicBezTo>
                    <a:pt x="764" y="2444"/>
                    <a:pt x="344" y="3074"/>
                    <a:pt x="39" y="3761"/>
                  </a:cubicBezTo>
                  <a:cubicBezTo>
                    <a:pt x="0" y="3837"/>
                    <a:pt x="39" y="3914"/>
                    <a:pt x="96" y="3933"/>
                  </a:cubicBezTo>
                  <a:cubicBezTo>
                    <a:pt x="172" y="3971"/>
                    <a:pt x="249" y="3933"/>
                    <a:pt x="287" y="3876"/>
                  </a:cubicBezTo>
                  <a:cubicBezTo>
                    <a:pt x="573" y="3208"/>
                    <a:pt x="974" y="2616"/>
                    <a:pt x="1489" y="2100"/>
                  </a:cubicBezTo>
                  <a:cubicBezTo>
                    <a:pt x="1489" y="2081"/>
                    <a:pt x="1489" y="2081"/>
                    <a:pt x="1489" y="2081"/>
                  </a:cubicBezTo>
                  <a:cubicBezTo>
                    <a:pt x="1527" y="2062"/>
                    <a:pt x="1566" y="2024"/>
                    <a:pt x="1585" y="2005"/>
                  </a:cubicBezTo>
                  <a:cubicBezTo>
                    <a:pt x="2692" y="917"/>
                    <a:pt x="4200" y="287"/>
                    <a:pt x="5727" y="267"/>
                  </a:cubicBezTo>
                  <a:cubicBezTo>
                    <a:pt x="5727" y="267"/>
                    <a:pt x="5766" y="267"/>
                    <a:pt x="5784" y="267"/>
                  </a:cubicBezTo>
                  <a:cubicBezTo>
                    <a:pt x="5803" y="267"/>
                    <a:pt x="5803" y="267"/>
                    <a:pt x="5803" y="267"/>
                  </a:cubicBezTo>
                  <a:cubicBezTo>
                    <a:pt x="5803" y="0"/>
                    <a:pt x="5803" y="0"/>
                    <a:pt x="5803" y="0"/>
                  </a:cubicBezTo>
                  <a:cubicBezTo>
                    <a:pt x="5784" y="0"/>
                    <a:pt x="5784" y="0"/>
                    <a:pt x="5784" y="0"/>
                  </a:cubicBezTo>
                  <a:cubicBezTo>
                    <a:pt x="5766" y="0"/>
                    <a:pt x="5727" y="0"/>
                    <a:pt x="572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3">
              <a:extLst>
                <a:ext uri="{FF2B5EF4-FFF2-40B4-BE49-F238E27FC236}">
                  <a16:creationId xmlns:a16="http://schemas.microsoft.com/office/drawing/2014/main" id="{5C3B01AD-AEAF-3D48-8CC3-A9DAD362EDAD}"/>
                </a:ext>
              </a:extLst>
            </p:cNvPr>
            <p:cNvSpPr>
              <a:spLocks noChangeArrowheads="1"/>
            </p:cNvSpPr>
            <p:nvPr/>
          </p:nvSpPr>
          <p:spPr bwMode="auto">
            <a:xfrm>
              <a:off x="7253288" y="1735138"/>
              <a:ext cx="2446337" cy="1635125"/>
            </a:xfrm>
            <a:custGeom>
              <a:avLst/>
              <a:gdLst>
                <a:gd name="T0" fmla="*/ 6701 w 6797"/>
                <a:gd name="T1" fmla="*/ 0 h 4544"/>
                <a:gd name="T2" fmla="*/ 6701 w 6797"/>
                <a:gd name="T3" fmla="*/ 0 h 4544"/>
                <a:gd name="T4" fmla="*/ 1585 w 6797"/>
                <a:gd name="T5" fmla="*/ 2119 h 4544"/>
                <a:gd name="T6" fmla="*/ 1509 w 6797"/>
                <a:gd name="T7" fmla="*/ 2215 h 4544"/>
                <a:gd name="T8" fmla="*/ 1471 w 6797"/>
                <a:gd name="T9" fmla="*/ 2234 h 4544"/>
                <a:gd name="T10" fmla="*/ 39 w 6797"/>
                <a:gd name="T11" fmla="*/ 4333 h 4544"/>
                <a:gd name="T12" fmla="*/ 96 w 6797"/>
                <a:gd name="T13" fmla="*/ 4505 h 4544"/>
                <a:gd name="T14" fmla="*/ 268 w 6797"/>
                <a:gd name="T15" fmla="*/ 4448 h 4544"/>
                <a:gd name="T16" fmla="*/ 1661 w 6797"/>
                <a:gd name="T17" fmla="*/ 2424 h 4544"/>
                <a:gd name="T18" fmla="*/ 1700 w 6797"/>
                <a:gd name="T19" fmla="*/ 2405 h 4544"/>
                <a:gd name="T20" fmla="*/ 1776 w 6797"/>
                <a:gd name="T21" fmla="*/ 2310 h 4544"/>
                <a:gd name="T22" fmla="*/ 6701 w 6797"/>
                <a:gd name="T23" fmla="*/ 267 h 4544"/>
                <a:gd name="T24" fmla="*/ 6796 w 6797"/>
                <a:gd name="T25" fmla="*/ 267 h 4544"/>
                <a:gd name="T26" fmla="*/ 6796 w 6797"/>
                <a:gd name="T27" fmla="*/ 267 h 4544"/>
                <a:gd name="T28" fmla="*/ 6796 w 6797"/>
                <a:gd name="T29" fmla="*/ 0 h 4544"/>
                <a:gd name="T30" fmla="*/ 6701 w 6797"/>
                <a:gd name="T31"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97" h="4544">
                  <a:moveTo>
                    <a:pt x="6701" y="0"/>
                  </a:moveTo>
                  <a:lnTo>
                    <a:pt x="6701" y="0"/>
                  </a:lnTo>
                  <a:cubicBezTo>
                    <a:pt x="4811" y="19"/>
                    <a:pt x="2960" y="802"/>
                    <a:pt x="1585" y="2119"/>
                  </a:cubicBezTo>
                  <a:cubicBezTo>
                    <a:pt x="1585" y="2138"/>
                    <a:pt x="1528" y="2195"/>
                    <a:pt x="1509" y="2215"/>
                  </a:cubicBezTo>
                  <a:cubicBezTo>
                    <a:pt x="1471" y="2234"/>
                    <a:pt x="1471" y="2234"/>
                    <a:pt x="1471" y="2234"/>
                  </a:cubicBezTo>
                  <a:cubicBezTo>
                    <a:pt x="879" y="2844"/>
                    <a:pt x="382" y="3551"/>
                    <a:pt x="39" y="4333"/>
                  </a:cubicBezTo>
                  <a:cubicBezTo>
                    <a:pt x="0" y="4391"/>
                    <a:pt x="20" y="4467"/>
                    <a:pt x="96" y="4505"/>
                  </a:cubicBezTo>
                  <a:cubicBezTo>
                    <a:pt x="153" y="4543"/>
                    <a:pt x="230" y="4505"/>
                    <a:pt x="268" y="4448"/>
                  </a:cubicBezTo>
                  <a:cubicBezTo>
                    <a:pt x="611" y="3684"/>
                    <a:pt x="1089" y="3016"/>
                    <a:pt x="1661" y="2424"/>
                  </a:cubicBezTo>
                  <a:cubicBezTo>
                    <a:pt x="1700" y="2405"/>
                    <a:pt x="1700" y="2405"/>
                    <a:pt x="1700" y="2405"/>
                  </a:cubicBezTo>
                  <a:cubicBezTo>
                    <a:pt x="1719" y="2367"/>
                    <a:pt x="1776" y="2329"/>
                    <a:pt x="1776" y="2310"/>
                  </a:cubicBezTo>
                  <a:cubicBezTo>
                    <a:pt x="3093" y="1031"/>
                    <a:pt x="4887" y="286"/>
                    <a:pt x="6701" y="267"/>
                  </a:cubicBezTo>
                  <a:cubicBezTo>
                    <a:pt x="6720" y="267"/>
                    <a:pt x="6759" y="267"/>
                    <a:pt x="6796" y="267"/>
                  </a:cubicBezTo>
                  <a:lnTo>
                    <a:pt x="6796" y="267"/>
                  </a:lnTo>
                  <a:cubicBezTo>
                    <a:pt x="6796" y="0"/>
                    <a:pt x="6796" y="0"/>
                    <a:pt x="6796" y="0"/>
                  </a:cubicBezTo>
                  <a:cubicBezTo>
                    <a:pt x="6759" y="0"/>
                    <a:pt x="6720" y="0"/>
                    <a:pt x="670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4">
              <a:extLst>
                <a:ext uri="{FF2B5EF4-FFF2-40B4-BE49-F238E27FC236}">
                  <a16:creationId xmlns:a16="http://schemas.microsoft.com/office/drawing/2014/main" id="{518FFCD9-E5B6-334D-80DA-9249890077ED}"/>
                </a:ext>
              </a:extLst>
            </p:cNvPr>
            <p:cNvSpPr>
              <a:spLocks noChangeArrowheads="1"/>
            </p:cNvSpPr>
            <p:nvPr/>
          </p:nvSpPr>
          <p:spPr bwMode="auto">
            <a:xfrm>
              <a:off x="6875463" y="1316038"/>
              <a:ext cx="2824162" cy="1870075"/>
            </a:xfrm>
            <a:custGeom>
              <a:avLst/>
              <a:gdLst>
                <a:gd name="T0" fmla="*/ 1852 w 7846"/>
                <a:gd name="T1" fmla="*/ 2444 h 5194"/>
                <a:gd name="T2" fmla="*/ 1852 w 7846"/>
                <a:gd name="T3" fmla="*/ 2444 h 5194"/>
                <a:gd name="T4" fmla="*/ 1756 w 7846"/>
                <a:gd name="T5" fmla="*/ 2540 h 5194"/>
                <a:gd name="T6" fmla="*/ 1718 w 7846"/>
                <a:gd name="T7" fmla="*/ 2577 h 5194"/>
                <a:gd name="T8" fmla="*/ 38 w 7846"/>
                <a:gd name="T9" fmla="*/ 4983 h 5194"/>
                <a:gd name="T10" fmla="*/ 95 w 7846"/>
                <a:gd name="T11" fmla="*/ 5155 h 5194"/>
                <a:gd name="T12" fmla="*/ 286 w 7846"/>
                <a:gd name="T13" fmla="*/ 5097 h 5194"/>
                <a:gd name="T14" fmla="*/ 1909 w 7846"/>
                <a:gd name="T15" fmla="*/ 2769 h 5194"/>
                <a:gd name="T16" fmla="*/ 1947 w 7846"/>
                <a:gd name="T17" fmla="*/ 2730 h 5194"/>
                <a:gd name="T18" fmla="*/ 2042 w 7846"/>
                <a:gd name="T19" fmla="*/ 2635 h 5194"/>
                <a:gd name="T20" fmla="*/ 7731 w 7846"/>
                <a:gd name="T21" fmla="*/ 268 h 5194"/>
                <a:gd name="T22" fmla="*/ 7845 w 7846"/>
                <a:gd name="T23" fmla="*/ 268 h 5194"/>
                <a:gd name="T24" fmla="*/ 7845 w 7846"/>
                <a:gd name="T25" fmla="*/ 0 h 5194"/>
                <a:gd name="T26" fmla="*/ 7731 w 7846"/>
                <a:gd name="T27" fmla="*/ 20 h 5194"/>
                <a:gd name="T28" fmla="*/ 1852 w 7846"/>
                <a:gd name="T29" fmla="*/ 2444 h 5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46" h="5194">
                  <a:moveTo>
                    <a:pt x="1852" y="2444"/>
                  </a:moveTo>
                  <a:lnTo>
                    <a:pt x="1852" y="2444"/>
                  </a:lnTo>
                  <a:cubicBezTo>
                    <a:pt x="1833" y="2444"/>
                    <a:pt x="1775" y="2501"/>
                    <a:pt x="1756" y="2540"/>
                  </a:cubicBezTo>
                  <a:cubicBezTo>
                    <a:pt x="1718" y="2577"/>
                    <a:pt x="1718" y="2577"/>
                    <a:pt x="1718" y="2577"/>
                  </a:cubicBezTo>
                  <a:cubicBezTo>
                    <a:pt x="1031" y="3284"/>
                    <a:pt x="458" y="4086"/>
                    <a:pt x="38" y="4983"/>
                  </a:cubicBezTo>
                  <a:cubicBezTo>
                    <a:pt x="0" y="5040"/>
                    <a:pt x="38" y="5116"/>
                    <a:pt x="95" y="5155"/>
                  </a:cubicBezTo>
                  <a:cubicBezTo>
                    <a:pt x="172" y="5193"/>
                    <a:pt x="248" y="5155"/>
                    <a:pt x="286" y="5097"/>
                  </a:cubicBezTo>
                  <a:cubicBezTo>
                    <a:pt x="687" y="4220"/>
                    <a:pt x="1241" y="3436"/>
                    <a:pt x="1909" y="2769"/>
                  </a:cubicBezTo>
                  <a:cubicBezTo>
                    <a:pt x="1947" y="2730"/>
                    <a:pt x="1947" y="2730"/>
                    <a:pt x="1947" y="2730"/>
                  </a:cubicBezTo>
                  <a:cubicBezTo>
                    <a:pt x="1966" y="2692"/>
                    <a:pt x="2023" y="2635"/>
                    <a:pt x="2042" y="2635"/>
                  </a:cubicBezTo>
                  <a:cubicBezTo>
                    <a:pt x="3531" y="1165"/>
                    <a:pt x="5612" y="306"/>
                    <a:pt x="7731" y="268"/>
                  </a:cubicBezTo>
                  <a:cubicBezTo>
                    <a:pt x="7769" y="268"/>
                    <a:pt x="7808" y="268"/>
                    <a:pt x="7845" y="268"/>
                  </a:cubicBezTo>
                  <a:cubicBezTo>
                    <a:pt x="7845" y="0"/>
                    <a:pt x="7845" y="0"/>
                    <a:pt x="7845" y="0"/>
                  </a:cubicBezTo>
                  <a:cubicBezTo>
                    <a:pt x="7808" y="0"/>
                    <a:pt x="7750" y="0"/>
                    <a:pt x="7731" y="20"/>
                  </a:cubicBezTo>
                  <a:cubicBezTo>
                    <a:pt x="5555" y="39"/>
                    <a:pt x="3398" y="916"/>
                    <a:pt x="1852" y="244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5">
              <a:extLst>
                <a:ext uri="{FF2B5EF4-FFF2-40B4-BE49-F238E27FC236}">
                  <a16:creationId xmlns:a16="http://schemas.microsoft.com/office/drawing/2014/main" id="{B1F3FFE2-8F45-3D4D-A86D-E6F0087BC34D}"/>
                </a:ext>
              </a:extLst>
            </p:cNvPr>
            <p:cNvSpPr>
              <a:spLocks noChangeArrowheads="1"/>
            </p:cNvSpPr>
            <p:nvPr/>
          </p:nvSpPr>
          <p:spPr bwMode="auto">
            <a:xfrm>
              <a:off x="6489700" y="903288"/>
              <a:ext cx="3209925" cy="2124075"/>
            </a:xfrm>
            <a:custGeom>
              <a:avLst/>
              <a:gdLst>
                <a:gd name="T0" fmla="*/ 2118 w 8915"/>
                <a:gd name="T1" fmla="*/ 2730 h 5900"/>
                <a:gd name="T2" fmla="*/ 2118 w 8915"/>
                <a:gd name="T3" fmla="*/ 2730 h 5900"/>
                <a:gd name="T4" fmla="*/ 2023 w 8915"/>
                <a:gd name="T5" fmla="*/ 2845 h 5900"/>
                <a:gd name="T6" fmla="*/ 1966 w 8915"/>
                <a:gd name="T7" fmla="*/ 2883 h 5900"/>
                <a:gd name="T8" fmla="*/ 19 w 8915"/>
                <a:gd name="T9" fmla="*/ 5708 h 5900"/>
                <a:gd name="T10" fmla="*/ 95 w 8915"/>
                <a:gd name="T11" fmla="*/ 5880 h 5900"/>
                <a:gd name="T12" fmla="*/ 267 w 8915"/>
                <a:gd name="T13" fmla="*/ 5803 h 5900"/>
                <a:gd name="T14" fmla="*/ 2157 w 8915"/>
                <a:gd name="T15" fmla="*/ 3074 h 5900"/>
                <a:gd name="T16" fmla="*/ 2214 w 8915"/>
                <a:gd name="T17" fmla="*/ 3035 h 5900"/>
                <a:gd name="T18" fmla="*/ 2310 w 8915"/>
                <a:gd name="T19" fmla="*/ 2921 h 5900"/>
                <a:gd name="T20" fmla="*/ 8800 w 8915"/>
                <a:gd name="T21" fmla="*/ 267 h 5900"/>
                <a:gd name="T22" fmla="*/ 8914 w 8915"/>
                <a:gd name="T23" fmla="*/ 267 h 5900"/>
                <a:gd name="T24" fmla="*/ 8914 w 8915"/>
                <a:gd name="T25" fmla="*/ 0 h 5900"/>
                <a:gd name="T26" fmla="*/ 8781 w 8915"/>
                <a:gd name="T27" fmla="*/ 0 h 5900"/>
                <a:gd name="T28" fmla="*/ 2118 w 8915"/>
                <a:gd name="T29" fmla="*/ 2730 h 5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15" h="5900">
                  <a:moveTo>
                    <a:pt x="2118" y="2730"/>
                  </a:moveTo>
                  <a:lnTo>
                    <a:pt x="2118" y="2730"/>
                  </a:lnTo>
                  <a:cubicBezTo>
                    <a:pt x="2118" y="2749"/>
                    <a:pt x="2062" y="2806"/>
                    <a:pt x="2023" y="2845"/>
                  </a:cubicBezTo>
                  <a:cubicBezTo>
                    <a:pt x="1985" y="2864"/>
                    <a:pt x="1985" y="2883"/>
                    <a:pt x="1966" y="2883"/>
                  </a:cubicBezTo>
                  <a:cubicBezTo>
                    <a:pt x="1183" y="3685"/>
                    <a:pt x="496" y="4658"/>
                    <a:pt x="19" y="5708"/>
                  </a:cubicBezTo>
                  <a:cubicBezTo>
                    <a:pt x="0" y="5765"/>
                    <a:pt x="19" y="5842"/>
                    <a:pt x="95" y="5880"/>
                  </a:cubicBezTo>
                  <a:cubicBezTo>
                    <a:pt x="153" y="5899"/>
                    <a:pt x="229" y="5880"/>
                    <a:pt x="267" y="5803"/>
                  </a:cubicBezTo>
                  <a:cubicBezTo>
                    <a:pt x="725" y="4810"/>
                    <a:pt x="1393" y="3856"/>
                    <a:pt x="2157" y="3074"/>
                  </a:cubicBezTo>
                  <a:cubicBezTo>
                    <a:pt x="2176" y="3074"/>
                    <a:pt x="2176" y="3054"/>
                    <a:pt x="2214" y="3035"/>
                  </a:cubicBezTo>
                  <a:cubicBezTo>
                    <a:pt x="2252" y="2997"/>
                    <a:pt x="2310" y="2940"/>
                    <a:pt x="2310" y="2921"/>
                  </a:cubicBezTo>
                  <a:cubicBezTo>
                    <a:pt x="4008" y="1260"/>
                    <a:pt x="6376" y="286"/>
                    <a:pt x="8800" y="267"/>
                  </a:cubicBezTo>
                  <a:cubicBezTo>
                    <a:pt x="8819" y="267"/>
                    <a:pt x="8877" y="267"/>
                    <a:pt x="8914" y="267"/>
                  </a:cubicBezTo>
                  <a:cubicBezTo>
                    <a:pt x="8914" y="0"/>
                    <a:pt x="8914" y="0"/>
                    <a:pt x="8914" y="0"/>
                  </a:cubicBezTo>
                  <a:cubicBezTo>
                    <a:pt x="8877" y="0"/>
                    <a:pt x="8819" y="0"/>
                    <a:pt x="8781" y="0"/>
                  </a:cubicBezTo>
                  <a:cubicBezTo>
                    <a:pt x="6299" y="19"/>
                    <a:pt x="3875" y="1031"/>
                    <a:pt x="2118" y="27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A69EE304-C4D3-824F-9E65-024ADF4899AB}"/>
                </a:ext>
              </a:extLst>
            </p:cNvPr>
            <p:cNvSpPr>
              <a:spLocks noChangeArrowheads="1"/>
            </p:cNvSpPr>
            <p:nvPr/>
          </p:nvSpPr>
          <p:spPr bwMode="auto">
            <a:xfrm>
              <a:off x="6084888" y="484188"/>
              <a:ext cx="3614737" cy="2425700"/>
            </a:xfrm>
            <a:custGeom>
              <a:avLst/>
              <a:gdLst>
                <a:gd name="T0" fmla="*/ 2463 w 10042"/>
                <a:gd name="T1" fmla="*/ 3055 h 6740"/>
                <a:gd name="T2" fmla="*/ 2463 w 10042"/>
                <a:gd name="T3" fmla="*/ 3055 h 6740"/>
                <a:gd name="T4" fmla="*/ 2329 w 10042"/>
                <a:gd name="T5" fmla="*/ 3170 h 6740"/>
                <a:gd name="T6" fmla="*/ 2291 w 10042"/>
                <a:gd name="T7" fmla="*/ 3226 h 6740"/>
                <a:gd name="T8" fmla="*/ 38 w 10042"/>
                <a:gd name="T9" fmla="*/ 6530 h 6740"/>
                <a:gd name="T10" fmla="*/ 96 w 10042"/>
                <a:gd name="T11" fmla="*/ 6701 h 6740"/>
                <a:gd name="T12" fmla="*/ 267 w 10042"/>
                <a:gd name="T13" fmla="*/ 6644 h 6740"/>
                <a:gd name="T14" fmla="*/ 2482 w 10042"/>
                <a:gd name="T15" fmla="*/ 3399 h 6740"/>
                <a:gd name="T16" fmla="*/ 2520 w 10042"/>
                <a:gd name="T17" fmla="*/ 3360 h 6740"/>
                <a:gd name="T18" fmla="*/ 2635 w 10042"/>
                <a:gd name="T19" fmla="*/ 3246 h 6740"/>
                <a:gd name="T20" fmla="*/ 9908 w 10042"/>
                <a:gd name="T21" fmla="*/ 268 h 6740"/>
                <a:gd name="T22" fmla="*/ 10041 w 10042"/>
                <a:gd name="T23" fmla="*/ 268 h 6740"/>
                <a:gd name="T24" fmla="*/ 10041 w 10042"/>
                <a:gd name="T25" fmla="*/ 0 h 6740"/>
                <a:gd name="T26" fmla="*/ 9908 w 10042"/>
                <a:gd name="T27" fmla="*/ 0 h 6740"/>
                <a:gd name="T28" fmla="*/ 2463 w 10042"/>
                <a:gd name="T29" fmla="*/ 3055 h 6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42" h="6740">
                  <a:moveTo>
                    <a:pt x="2463" y="3055"/>
                  </a:moveTo>
                  <a:lnTo>
                    <a:pt x="2463" y="3055"/>
                  </a:lnTo>
                  <a:cubicBezTo>
                    <a:pt x="2444" y="3055"/>
                    <a:pt x="2444" y="3055"/>
                    <a:pt x="2329" y="3170"/>
                  </a:cubicBezTo>
                  <a:cubicBezTo>
                    <a:pt x="2310" y="3208"/>
                    <a:pt x="2291" y="3226"/>
                    <a:pt x="2291" y="3226"/>
                  </a:cubicBezTo>
                  <a:cubicBezTo>
                    <a:pt x="1356" y="4162"/>
                    <a:pt x="573" y="5308"/>
                    <a:pt x="38" y="6530"/>
                  </a:cubicBezTo>
                  <a:cubicBezTo>
                    <a:pt x="0" y="6586"/>
                    <a:pt x="38" y="6663"/>
                    <a:pt x="96" y="6701"/>
                  </a:cubicBezTo>
                  <a:cubicBezTo>
                    <a:pt x="172" y="6739"/>
                    <a:pt x="249" y="6701"/>
                    <a:pt x="267" y="6644"/>
                  </a:cubicBezTo>
                  <a:cubicBezTo>
                    <a:pt x="802" y="5441"/>
                    <a:pt x="1566" y="4334"/>
                    <a:pt x="2482" y="3399"/>
                  </a:cubicBezTo>
                  <a:cubicBezTo>
                    <a:pt x="2482" y="3399"/>
                    <a:pt x="2501" y="3379"/>
                    <a:pt x="2520" y="3360"/>
                  </a:cubicBezTo>
                  <a:cubicBezTo>
                    <a:pt x="2577" y="3303"/>
                    <a:pt x="2635" y="3246"/>
                    <a:pt x="2635" y="3246"/>
                  </a:cubicBezTo>
                  <a:cubicBezTo>
                    <a:pt x="4544" y="1375"/>
                    <a:pt x="7197" y="306"/>
                    <a:pt x="9908" y="268"/>
                  </a:cubicBezTo>
                  <a:cubicBezTo>
                    <a:pt x="9946" y="268"/>
                    <a:pt x="9985" y="268"/>
                    <a:pt x="10041" y="268"/>
                  </a:cubicBezTo>
                  <a:cubicBezTo>
                    <a:pt x="10041" y="0"/>
                    <a:pt x="10041" y="0"/>
                    <a:pt x="10041" y="0"/>
                  </a:cubicBezTo>
                  <a:cubicBezTo>
                    <a:pt x="9985" y="0"/>
                    <a:pt x="9946" y="0"/>
                    <a:pt x="9908" y="0"/>
                  </a:cubicBezTo>
                  <a:cubicBezTo>
                    <a:pt x="7121" y="39"/>
                    <a:pt x="4410" y="1146"/>
                    <a:pt x="2463" y="305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6F8593FB-ED27-C344-85C5-2C5802656496}"/>
                </a:ext>
              </a:extLst>
            </p:cNvPr>
            <p:cNvSpPr>
              <a:spLocks noChangeArrowheads="1"/>
            </p:cNvSpPr>
            <p:nvPr/>
          </p:nvSpPr>
          <p:spPr bwMode="auto">
            <a:xfrm>
              <a:off x="5768975" y="2779713"/>
              <a:ext cx="1588" cy="7937"/>
            </a:xfrm>
            <a:custGeom>
              <a:avLst/>
              <a:gdLst>
                <a:gd name="T0" fmla="*/ 0 w 1"/>
                <a:gd name="T1" fmla="*/ 19 h 20"/>
                <a:gd name="T2" fmla="*/ 0 w 1"/>
                <a:gd name="T3" fmla="*/ 19 h 20"/>
                <a:gd name="T4" fmla="*/ 0 w 1"/>
                <a:gd name="T5" fmla="*/ 0 h 20"/>
                <a:gd name="T6" fmla="*/ 0 w 1"/>
                <a:gd name="T7" fmla="*/ 19 h 20"/>
              </a:gdLst>
              <a:ahLst/>
              <a:cxnLst>
                <a:cxn ang="0">
                  <a:pos x="T0" y="T1"/>
                </a:cxn>
                <a:cxn ang="0">
                  <a:pos x="T2" y="T3"/>
                </a:cxn>
                <a:cxn ang="0">
                  <a:pos x="T4" y="T5"/>
                </a:cxn>
                <a:cxn ang="0">
                  <a:pos x="T6" y="T7"/>
                </a:cxn>
              </a:cxnLst>
              <a:rect l="0" t="0" r="r" b="b"/>
              <a:pathLst>
                <a:path w="1" h="20">
                  <a:moveTo>
                    <a:pt x="0" y="19"/>
                  </a:moveTo>
                  <a:lnTo>
                    <a:pt x="0" y="19"/>
                  </a:lnTo>
                  <a:cubicBezTo>
                    <a:pt x="0" y="0"/>
                    <a:pt x="0" y="0"/>
                    <a:pt x="0" y="0"/>
                  </a:cubicBezTo>
                  <a:cubicBezTo>
                    <a:pt x="0" y="0"/>
                    <a:pt x="0" y="0"/>
                    <a:pt x="0" y="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8">
              <a:extLst>
                <a:ext uri="{FF2B5EF4-FFF2-40B4-BE49-F238E27FC236}">
                  <a16:creationId xmlns:a16="http://schemas.microsoft.com/office/drawing/2014/main" id="{7890031B-E9F7-A74D-B057-200A84CC53B2}"/>
                </a:ext>
              </a:extLst>
            </p:cNvPr>
            <p:cNvSpPr>
              <a:spLocks noChangeArrowheads="1"/>
            </p:cNvSpPr>
            <p:nvPr/>
          </p:nvSpPr>
          <p:spPr bwMode="auto">
            <a:xfrm>
              <a:off x="5680075" y="2744788"/>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9">
              <a:extLst>
                <a:ext uri="{FF2B5EF4-FFF2-40B4-BE49-F238E27FC236}">
                  <a16:creationId xmlns:a16="http://schemas.microsoft.com/office/drawing/2014/main" id="{558A8770-A916-AA49-AEDD-48225A3F2B93}"/>
                </a:ext>
              </a:extLst>
            </p:cNvPr>
            <p:cNvSpPr>
              <a:spLocks noChangeArrowheads="1"/>
            </p:cNvSpPr>
            <p:nvPr/>
          </p:nvSpPr>
          <p:spPr bwMode="auto">
            <a:xfrm>
              <a:off x="5672138" y="65088"/>
              <a:ext cx="4027487" cy="2755900"/>
            </a:xfrm>
            <a:custGeom>
              <a:avLst/>
              <a:gdLst>
                <a:gd name="T0" fmla="*/ 2615 w 11187"/>
                <a:gd name="T1" fmla="*/ 3551 h 7656"/>
                <a:gd name="T2" fmla="*/ 2615 w 11187"/>
                <a:gd name="T3" fmla="*/ 3551 h 7656"/>
                <a:gd name="T4" fmla="*/ 19 w 11187"/>
                <a:gd name="T5" fmla="*/ 7445 h 7656"/>
                <a:gd name="T6" fmla="*/ 19 w 11187"/>
                <a:gd name="T7" fmla="*/ 7445 h 7656"/>
                <a:gd name="T8" fmla="*/ 19 w 11187"/>
                <a:gd name="T9" fmla="*/ 7445 h 7656"/>
                <a:gd name="T10" fmla="*/ 95 w 11187"/>
                <a:gd name="T11" fmla="*/ 7617 h 7656"/>
                <a:gd name="T12" fmla="*/ 267 w 11187"/>
                <a:gd name="T13" fmla="*/ 7560 h 7656"/>
                <a:gd name="T14" fmla="*/ 267 w 11187"/>
                <a:gd name="T15" fmla="*/ 7541 h 7656"/>
                <a:gd name="T16" fmla="*/ 267 w 11187"/>
                <a:gd name="T17" fmla="*/ 7541 h 7656"/>
                <a:gd name="T18" fmla="*/ 2806 w 11187"/>
                <a:gd name="T19" fmla="*/ 3742 h 7656"/>
                <a:gd name="T20" fmla="*/ 2997 w 11187"/>
                <a:gd name="T21" fmla="*/ 3551 h 7656"/>
                <a:gd name="T22" fmla="*/ 11186 w 11187"/>
                <a:gd name="T23" fmla="*/ 267 h 7656"/>
                <a:gd name="T24" fmla="*/ 11186 w 11187"/>
                <a:gd name="T25" fmla="*/ 0 h 7656"/>
                <a:gd name="T26" fmla="*/ 2806 w 11187"/>
                <a:gd name="T27" fmla="*/ 3360 h 7656"/>
                <a:gd name="T28" fmla="*/ 2615 w 11187"/>
                <a:gd name="T29" fmla="*/ 3551 h 7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87" h="7656">
                  <a:moveTo>
                    <a:pt x="2615" y="3551"/>
                  </a:moveTo>
                  <a:lnTo>
                    <a:pt x="2615" y="3551"/>
                  </a:lnTo>
                  <a:cubicBezTo>
                    <a:pt x="1527" y="4658"/>
                    <a:pt x="630" y="5994"/>
                    <a:pt x="19" y="7445"/>
                  </a:cubicBezTo>
                  <a:lnTo>
                    <a:pt x="19" y="7445"/>
                  </a:lnTo>
                  <a:lnTo>
                    <a:pt x="19" y="7445"/>
                  </a:lnTo>
                  <a:cubicBezTo>
                    <a:pt x="0" y="7521"/>
                    <a:pt x="19" y="7598"/>
                    <a:pt x="95" y="7617"/>
                  </a:cubicBezTo>
                  <a:cubicBezTo>
                    <a:pt x="153" y="7655"/>
                    <a:pt x="229" y="7617"/>
                    <a:pt x="267" y="7560"/>
                  </a:cubicBezTo>
                  <a:cubicBezTo>
                    <a:pt x="267" y="7541"/>
                    <a:pt x="267" y="7541"/>
                    <a:pt x="267" y="7541"/>
                  </a:cubicBezTo>
                  <a:lnTo>
                    <a:pt x="267" y="7541"/>
                  </a:lnTo>
                  <a:cubicBezTo>
                    <a:pt x="859" y="6128"/>
                    <a:pt x="1737" y="4811"/>
                    <a:pt x="2806" y="3742"/>
                  </a:cubicBezTo>
                  <a:cubicBezTo>
                    <a:pt x="2997" y="3551"/>
                    <a:pt x="2997" y="3551"/>
                    <a:pt x="2997" y="3551"/>
                  </a:cubicBezTo>
                  <a:cubicBezTo>
                    <a:pt x="5135" y="1470"/>
                    <a:pt x="8113" y="267"/>
                    <a:pt x="11186" y="267"/>
                  </a:cubicBezTo>
                  <a:cubicBezTo>
                    <a:pt x="11186" y="0"/>
                    <a:pt x="11186" y="0"/>
                    <a:pt x="11186" y="0"/>
                  </a:cubicBezTo>
                  <a:cubicBezTo>
                    <a:pt x="8037" y="0"/>
                    <a:pt x="5001" y="1222"/>
                    <a:pt x="2806" y="3360"/>
                  </a:cubicBezTo>
                  <a:lnTo>
                    <a:pt x="2615" y="355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10">
              <a:extLst>
                <a:ext uri="{FF2B5EF4-FFF2-40B4-BE49-F238E27FC236}">
                  <a16:creationId xmlns:a16="http://schemas.microsoft.com/office/drawing/2014/main" id="{B73293CD-121E-D742-B151-97526EF6CBA3}"/>
                </a:ext>
              </a:extLst>
            </p:cNvPr>
            <p:cNvSpPr>
              <a:spLocks noChangeArrowheads="1"/>
            </p:cNvSpPr>
            <p:nvPr/>
          </p:nvSpPr>
          <p:spPr bwMode="auto">
            <a:xfrm>
              <a:off x="3041650" y="5783263"/>
              <a:ext cx="3711575" cy="1841500"/>
            </a:xfrm>
            <a:custGeom>
              <a:avLst/>
              <a:gdLst>
                <a:gd name="T0" fmla="*/ 5955 w 10308"/>
                <a:gd name="T1" fmla="*/ 325 h 5117"/>
                <a:gd name="T2" fmla="*/ 5955 w 10308"/>
                <a:gd name="T3" fmla="*/ 325 h 5117"/>
                <a:gd name="T4" fmla="*/ 267 w 10308"/>
                <a:gd name="T5" fmla="*/ 3799 h 5117"/>
                <a:gd name="T6" fmla="*/ 229 w 10308"/>
                <a:gd name="T7" fmla="*/ 3876 h 5117"/>
                <a:gd name="T8" fmla="*/ 0 w 10308"/>
                <a:gd name="T9" fmla="*/ 5116 h 5117"/>
                <a:gd name="T10" fmla="*/ 267 w 10308"/>
                <a:gd name="T11" fmla="*/ 5116 h 5117"/>
                <a:gd name="T12" fmla="*/ 477 w 10308"/>
                <a:gd name="T13" fmla="*/ 3952 h 5117"/>
                <a:gd name="T14" fmla="*/ 515 w 10308"/>
                <a:gd name="T15" fmla="*/ 3895 h 5117"/>
                <a:gd name="T16" fmla="*/ 5917 w 10308"/>
                <a:gd name="T17" fmla="*/ 592 h 5117"/>
                <a:gd name="T18" fmla="*/ 10039 w 10308"/>
                <a:gd name="T19" fmla="*/ 5116 h 5117"/>
                <a:gd name="T20" fmla="*/ 10307 w 10308"/>
                <a:gd name="T21" fmla="*/ 5116 h 5117"/>
                <a:gd name="T22" fmla="*/ 5955 w 10308"/>
                <a:gd name="T23" fmla="*/ 325 h 5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08" h="5117">
                  <a:moveTo>
                    <a:pt x="5955" y="325"/>
                  </a:moveTo>
                  <a:lnTo>
                    <a:pt x="5955" y="325"/>
                  </a:lnTo>
                  <a:cubicBezTo>
                    <a:pt x="3836" y="0"/>
                    <a:pt x="1260" y="935"/>
                    <a:pt x="267" y="3799"/>
                  </a:cubicBezTo>
                  <a:cubicBezTo>
                    <a:pt x="229" y="3876"/>
                    <a:pt x="229" y="3876"/>
                    <a:pt x="229" y="3876"/>
                  </a:cubicBezTo>
                  <a:cubicBezTo>
                    <a:pt x="95" y="4276"/>
                    <a:pt x="19" y="4696"/>
                    <a:pt x="0" y="5116"/>
                  </a:cubicBezTo>
                  <a:cubicBezTo>
                    <a:pt x="267" y="5116"/>
                    <a:pt x="267" y="5116"/>
                    <a:pt x="267" y="5116"/>
                  </a:cubicBezTo>
                  <a:cubicBezTo>
                    <a:pt x="286" y="4716"/>
                    <a:pt x="362" y="4334"/>
                    <a:pt x="477" y="3952"/>
                  </a:cubicBezTo>
                  <a:cubicBezTo>
                    <a:pt x="515" y="3895"/>
                    <a:pt x="515" y="3895"/>
                    <a:pt x="515" y="3895"/>
                  </a:cubicBezTo>
                  <a:cubicBezTo>
                    <a:pt x="1469" y="1165"/>
                    <a:pt x="3913" y="267"/>
                    <a:pt x="5917" y="592"/>
                  </a:cubicBezTo>
                  <a:cubicBezTo>
                    <a:pt x="7864" y="898"/>
                    <a:pt x="9849" y="2425"/>
                    <a:pt x="10039" y="5116"/>
                  </a:cubicBezTo>
                  <a:cubicBezTo>
                    <a:pt x="10307" y="5116"/>
                    <a:pt x="10307" y="5116"/>
                    <a:pt x="10307" y="5116"/>
                  </a:cubicBezTo>
                  <a:cubicBezTo>
                    <a:pt x="10116" y="2253"/>
                    <a:pt x="8016" y="649"/>
                    <a:pt x="5955" y="32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11">
              <a:extLst>
                <a:ext uri="{FF2B5EF4-FFF2-40B4-BE49-F238E27FC236}">
                  <a16:creationId xmlns:a16="http://schemas.microsoft.com/office/drawing/2014/main" id="{C0E74425-E102-D04A-929C-745841A24DA9}"/>
                </a:ext>
              </a:extLst>
            </p:cNvPr>
            <p:cNvSpPr>
              <a:spLocks noChangeArrowheads="1"/>
            </p:cNvSpPr>
            <p:nvPr/>
          </p:nvSpPr>
          <p:spPr bwMode="auto">
            <a:xfrm>
              <a:off x="2628900" y="5356225"/>
              <a:ext cx="4535488" cy="2268538"/>
            </a:xfrm>
            <a:custGeom>
              <a:avLst/>
              <a:gdLst>
                <a:gd name="T0" fmla="*/ 12369 w 12599"/>
                <a:gd name="T1" fmla="*/ 5498 h 6301"/>
                <a:gd name="T2" fmla="*/ 12369 w 12599"/>
                <a:gd name="T3" fmla="*/ 5498 h 6301"/>
                <a:gd name="T4" fmla="*/ 12503 w 12599"/>
                <a:gd name="T5" fmla="*/ 5460 h 6301"/>
                <a:gd name="T6" fmla="*/ 10785 w 12599"/>
                <a:gd name="T7" fmla="*/ 2177 h 6301"/>
                <a:gd name="T8" fmla="*/ 7769 w 12599"/>
                <a:gd name="T9" fmla="*/ 497 h 6301"/>
                <a:gd name="T10" fmla="*/ 2119 w 12599"/>
                <a:gd name="T11" fmla="*/ 1852 h 6301"/>
                <a:gd name="T12" fmla="*/ 306 w 12599"/>
                <a:gd name="T13" fmla="*/ 4620 h 6301"/>
                <a:gd name="T14" fmla="*/ 287 w 12599"/>
                <a:gd name="T15" fmla="*/ 4639 h 6301"/>
                <a:gd name="T16" fmla="*/ 268 w 12599"/>
                <a:gd name="T17" fmla="*/ 4716 h 6301"/>
                <a:gd name="T18" fmla="*/ 0 w 12599"/>
                <a:gd name="T19" fmla="*/ 6300 h 6301"/>
                <a:gd name="T20" fmla="*/ 248 w 12599"/>
                <a:gd name="T21" fmla="*/ 6300 h 6301"/>
                <a:gd name="T22" fmla="*/ 516 w 12599"/>
                <a:gd name="T23" fmla="*/ 4792 h 6301"/>
                <a:gd name="T24" fmla="*/ 535 w 12599"/>
                <a:gd name="T25" fmla="*/ 4735 h 6301"/>
                <a:gd name="T26" fmla="*/ 554 w 12599"/>
                <a:gd name="T27" fmla="*/ 4716 h 6301"/>
                <a:gd name="T28" fmla="*/ 2291 w 12599"/>
                <a:gd name="T29" fmla="*/ 2062 h 6301"/>
                <a:gd name="T30" fmla="*/ 7693 w 12599"/>
                <a:gd name="T31" fmla="*/ 764 h 6301"/>
                <a:gd name="T32" fmla="*/ 10613 w 12599"/>
                <a:gd name="T33" fmla="*/ 2367 h 6301"/>
                <a:gd name="T34" fmla="*/ 12255 w 12599"/>
                <a:gd name="T35" fmla="*/ 5518 h 6301"/>
                <a:gd name="T36" fmla="*/ 12255 w 12599"/>
                <a:gd name="T37" fmla="*/ 5518 h 6301"/>
                <a:gd name="T38" fmla="*/ 12331 w 12599"/>
                <a:gd name="T39" fmla="*/ 6300 h 6301"/>
                <a:gd name="T40" fmla="*/ 12598 w 12599"/>
                <a:gd name="T41" fmla="*/ 6300 h 6301"/>
                <a:gd name="T42" fmla="*/ 12503 w 12599"/>
                <a:gd name="T43" fmla="*/ 5479 h 6301"/>
                <a:gd name="T44" fmla="*/ 12369 w 12599"/>
                <a:gd name="T45" fmla="*/ 5498 h 6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99" h="6301">
                  <a:moveTo>
                    <a:pt x="12369" y="5498"/>
                  </a:moveTo>
                  <a:lnTo>
                    <a:pt x="12369" y="5498"/>
                  </a:lnTo>
                  <a:cubicBezTo>
                    <a:pt x="12503" y="5460"/>
                    <a:pt x="12503" y="5460"/>
                    <a:pt x="12503" y="5460"/>
                  </a:cubicBezTo>
                  <a:cubicBezTo>
                    <a:pt x="12274" y="4200"/>
                    <a:pt x="11682" y="3074"/>
                    <a:pt x="10785" y="2177"/>
                  </a:cubicBezTo>
                  <a:cubicBezTo>
                    <a:pt x="9964" y="1375"/>
                    <a:pt x="8914" y="802"/>
                    <a:pt x="7769" y="497"/>
                  </a:cubicBezTo>
                  <a:cubicBezTo>
                    <a:pt x="5746" y="0"/>
                    <a:pt x="3628" y="516"/>
                    <a:pt x="2119" y="1852"/>
                  </a:cubicBezTo>
                  <a:cubicBezTo>
                    <a:pt x="1279" y="2597"/>
                    <a:pt x="669" y="3513"/>
                    <a:pt x="306" y="4620"/>
                  </a:cubicBezTo>
                  <a:cubicBezTo>
                    <a:pt x="287" y="4639"/>
                    <a:pt x="287" y="4639"/>
                    <a:pt x="287" y="4639"/>
                  </a:cubicBezTo>
                  <a:cubicBezTo>
                    <a:pt x="287" y="4678"/>
                    <a:pt x="268" y="4716"/>
                    <a:pt x="268" y="4716"/>
                  </a:cubicBezTo>
                  <a:cubicBezTo>
                    <a:pt x="115" y="5231"/>
                    <a:pt x="19" y="5747"/>
                    <a:pt x="0" y="6300"/>
                  </a:cubicBezTo>
                  <a:cubicBezTo>
                    <a:pt x="248" y="6300"/>
                    <a:pt x="248" y="6300"/>
                    <a:pt x="248" y="6300"/>
                  </a:cubicBezTo>
                  <a:cubicBezTo>
                    <a:pt x="287" y="5785"/>
                    <a:pt x="363" y="5269"/>
                    <a:pt x="516" y="4792"/>
                  </a:cubicBezTo>
                  <a:cubicBezTo>
                    <a:pt x="535" y="4792"/>
                    <a:pt x="535" y="4754"/>
                    <a:pt x="535" y="4735"/>
                  </a:cubicBezTo>
                  <a:cubicBezTo>
                    <a:pt x="554" y="4716"/>
                    <a:pt x="554" y="4716"/>
                    <a:pt x="554" y="4716"/>
                  </a:cubicBezTo>
                  <a:cubicBezTo>
                    <a:pt x="917" y="3647"/>
                    <a:pt x="1490" y="2749"/>
                    <a:pt x="2291" y="2062"/>
                  </a:cubicBezTo>
                  <a:cubicBezTo>
                    <a:pt x="3742" y="764"/>
                    <a:pt x="5766" y="287"/>
                    <a:pt x="7693" y="764"/>
                  </a:cubicBezTo>
                  <a:cubicBezTo>
                    <a:pt x="8819" y="1031"/>
                    <a:pt x="9812" y="1604"/>
                    <a:pt x="10613" y="2367"/>
                  </a:cubicBezTo>
                  <a:cubicBezTo>
                    <a:pt x="11453" y="3207"/>
                    <a:pt x="12026" y="4296"/>
                    <a:pt x="12255" y="5518"/>
                  </a:cubicBezTo>
                  <a:lnTo>
                    <a:pt x="12255" y="5518"/>
                  </a:lnTo>
                  <a:cubicBezTo>
                    <a:pt x="12293" y="5747"/>
                    <a:pt x="12312" y="5995"/>
                    <a:pt x="12331" y="6300"/>
                  </a:cubicBezTo>
                  <a:cubicBezTo>
                    <a:pt x="12598" y="6300"/>
                    <a:pt x="12598" y="6300"/>
                    <a:pt x="12598" y="6300"/>
                  </a:cubicBezTo>
                  <a:cubicBezTo>
                    <a:pt x="12579" y="5995"/>
                    <a:pt x="12561" y="5708"/>
                    <a:pt x="12503" y="5479"/>
                  </a:cubicBezTo>
                  <a:lnTo>
                    <a:pt x="12369" y="549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12">
              <a:extLst>
                <a:ext uri="{FF2B5EF4-FFF2-40B4-BE49-F238E27FC236}">
                  <a16:creationId xmlns:a16="http://schemas.microsoft.com/office/drawing/2014/main" id="{FBFD3B73-2D2B-D749-9D93-80B1B54EC124}"/>
                </a:ext>
              </a:extLst>
            </p:cNvPr>
            <p:cNvSpPr>
              <a:spLocks noChangeArrowheads="1"/>
            </p:cNvSpPr>
            <p:nvPr/>
          </p:nvSpPr>
          <p:spPr bwMode="auto">
            <a:xfrm>
              <a:off x="2209800" y="4903788"/>
              <a:ext cx="5373688" cy="2720975"/>
            </a:xfrm>
            <a:custGeom>
              <a:avLst/>
              <a:gdLst>
                <a:gd name="T0" fmla="*/ 14850 w 14928"/>
                <a:gd name="T1" fmla="*/ 6719 h 7560"/>
                <a:gd name="T2" fmla="*/ 14850 w 14928"/>
                <a:gd name="T3" fmla="*/ 6719 h 7560"/>
                <a:gd name="T4" fmla="*/ 13018 w 14928"/>
                <a:gd name="T5" fmla="*/ 2901 h 7560"/>
                <a:gd name="T6" fmla="*/ 9582 w 14928"/>
                <a:gd name="T7" fmla="*/ 744 h 7560"/>
                <a:gd name="T8" fmla="*/ 2615 w 14928"/>
                <a:gd name="T9" fmla="*/ 2157 h 7560"/>
                <a:gd name="T10" fmla="*/ 363 w 14928"/>
                <a:gd name="T11" fmla="*/ 5517 h 7560"/>
                <a:gd name="T12" fmla="*/ 343 w 14928"/>
                <a:gd name="T13" fmla="*/ 5536 h 7560"/>
                <a:gd name="T14" fmla="*/ 324 w 14928"/>
                <a:gd name="T15" fmla="*/ 5631 h 7560"/>
                <a:gd name="T16" fmla="*/ 0 w 14928"/>
                <a:gd name="T17" fmla="*/ 7559 h 7560"/>
                <a:gd name="T18" fmla="*/ 267 w 14928"/>
                <a:gd name="T19" fmla="*/ 7559 h 7560"/>
                <a:gd name="T20" fmla="*/ 572 w 14928"/>
                <a:gd name="T21" fmla="*/ 5708 h 7560"/>
                <a:gd name="T22" fmla="*/ 611 w 14928"/>
                <a:gd name="T23" fmla="*/ 5631 h 7560"/>
                <a:gd name="T24" fmla="*/ 611 w 14928"/>
                <a:gd name="T25" fmla="*/ 5612 h 7560"/>
                <a:gd name="T26" fmla="*/ 2787 w 14928"/>
                <a:gd name="T27" fmla="*/ 2367 h 7560"/>
                <a:gd name="T28" fmla="*/ 9505 w 14928"/>
                <a:gd name="T29" fmla="*/ 1011 h 7560"/>
                <a:gd name="T30" fmla="*/ 12827 w 14928"/>
                <a:gd name="T31" fmla="*/ 3073 h 7560"/>
                <a:gd name="T32" fmla="*/ 14583 w 14928"/>
                <a:gd name="T33" fmla="*/ 6757 h 7560"/>
                <a:gd name="T34" fmla="*/ 14583 w 14928"/>
                <a:gd name="T35" fmla="*/ 6777 h 7560"/>
                <a:gd name="T36" fmla="*/ 14660 w 14928"/>
                <a:gd name="T37" fmla="*/ 7559 h 7560"/>
                <a:gd name="T38" fmla="*/ 14927 w 14928"/>
                <a:gd name="T39" fmla="*/ 7559 h 7560"/>
                <a:gd name="T40" fmla="*/ 14850 w 14928"/>
                <a:gd name="T41" fmla="*/ 6719 h 7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28" h="7560">
                  <a:moveTo>
                    <a:pt x="14850" y="6719"/>
                  </a:moveTo>
                  <a:lnTo>
                    <a:pt x="14850" y="6719"/>
                  </a:lnTo>
                  <a:cubicBezTo>
                    <a:pt x="14621" y="5269"/>
                    <a:pt x="13992" y="3951"/>
                    <a:pt x="13018" y="2901"/>
                  </a:cubicBezTo>
                  <a:cubicBezTo>
                    <a:pt x="12101" y="1909"/>
                    <a:pt x="10918" y="1164"/>
                    <a:pt x="9582" y="744"/>
                  </a:cubicBezTo>
                  <a:cubicBezTo>
                    <a:pt x="7139" y="0"/>
                    <a:pt x="4543" y="515"/>
                    <a:pt x="2615" y="2157"/>
                  </a:cubicBezTo>
                  <a:cubicBezTo>
                    <a:pt x="1584" y="3035"/>
                    <a:pt x="801" y="4199"/>
                    <a:pt x="363" y="5517"/>
                  </a:cubicBezTo>
                  <a:cubicBezTo>
                    <a:pt x="343" y="5536"/>
                    <a:pt x="343" y="5536"/>
                    <a:pt x="343" y="5536"/>
                  </a:cubicBezTo>
                  <a:cubicBezTo>
                    <a:pt x="343" y="5574"/>
                    <a:pt x="324" y="5612"/>
                    <a:pt x="324" y="5631"/>
                  </a:cubicBezTo>
                  <a:cubicBezTo>
                    <a:pt x="134" y="6242"/>
                    <a:pt x="19" y="6891"/>
                    <a:pt x="0" y="7559"/>
                  </a:cubicBezTo>
                  <a:cubicBezTo>
                    <a:pt x="267" y="7559"/>
                    <a:pt x="267" y="7559"/>
                    <a:pt x="267" y="7559"/>
                  </a:cubicBezTo>
                  <a:cubicBezTo>
                    <a:pt x="286" y="6930"/>
                    <a:pt x="382" y="6299"/>
                    <a:pt x="572" y="5708"/>
                  </a:cubicBezTo>
                  <a:cubicBezTo>
                    <a:pt x="592" y="5688"/>
                    <a:pt x="592" y="5650"/>
                    <a:pt x="611" y="5631"/>
                  </a:cubicBezTo>
                  <a:cubicBezTo>
                    <a:pt x="611" y="5612"/>
                    <a:pt x="611" y="5612"/>
                    <a:pt x="611" y="5612"/>
                  </a:cubicBezTo>
                  <a:cubicBezTo>
                    <a:pt x="1049" y="4333"/>
                    <a:pt x="1794" y="3207"/>
                    <a:pt x="2787" y="2367"/>
                  </a:cubicBezTo>
                  <a:cubicBezTo>
                    <a:pt x="4639" y="782"/>
                    <a:pt x="7159" y="286"/>
                    <a:pt x="9505" y="1011"/>
                  </a:cubicBezTo>
                  <a:cubicBezTo>
                    <a:pt x="10803" y="1412"/>
                    <a:pt x="11949" y="2119"/>
                    <a:pt x="12827" y="3073"/>
                  </a:cubicBezTo>
                  <a:cubicBezTo>
                    <a:pt x="13762" y="4085"/>
                    <a:pt x="14373" y="5364"/>
                    <a:pt x="14583" y="6757"/>
                  </a:cubicBezTo>
                  <a:cubicBezTo>
                    <a:pt x="14583" y="6777"/>
                    <a:pt x="14583" y="6777"/>
                    <a:pt x="14583" y="6777"/>
                  </a:cubicBezTo>
                  <a:cubicBezTo>
                    <a:pt x="14621" y="6967"/>
                    <a:pt x="14641" y="7235"/>
                    <a:pt x="14660" y="7559"/>
                  </a:cubicBezTo>
                  <a:cubicBezTo>
                    <a:pt x="14927" y="7559"/>
                    <a:pt x="14927" y="7559"/>
                    <a:pt x="14927" y="7559"/>
                  </a:cubicBezTo>
                  <a:cubicBezTo>
                    <a:pt x="14908" y="7215"/>
                    <a:pt x="14889" y="6930"/>
                    <a:pt x="14850" y="67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13">
              <a:extLst>
                <a:ext uri="{FF2B5EF4-FFF2-40B4-BE49-F238E27FC236}">
                  <a16:creationId xmlns:a16="http://schemas.microsoft.com/office/drawing/2014/main" id="{BDE58B43-80E8-5F4C-8F07-7548670A8A50}"/>
                </a:ext>
              </a:extLst>
            </p:cNvPr>
            <p:cNvSpPr>
              <a:spLocks noChangeArrowheads="1"/>
            </p:cNvSpPr>
            <p:nvPr/>
          </p:nvSpPr>
          <p:spPr bwMode="auto">
            <a:xfrm>
              <a:off x="1790700" y="4449763"/>
              <a:ext cx="6211888" cy="3175000"/>
            </a:xfrm>
            <a:custGeom>
              <a:avLst/>
              <a:gdLst>
                <a:gd name="T0" fmla="*/ 17179 w 17257"/>
                <a:gd name="T1" fmla="*/ 7980 h 8821"/>
                <a:gd name="T2" fmla="*/ 17179 w 17257"/>
                <a:gd name="T3" fmla="*/ 7980 h 8821"/>
                <a:gd name="T4" fmla="*/ 15251 w 17257"/>
                <a:gd name="T5" fmla="*/ 3609 h 8821"/>
                <a:gd name="T6" fmla="*/ 11395 w 17257"/>
                <a:gd name="T7" fmla="*/ 993 h 8821"/>
                <a:gd name="T8" fmla="*/ 3111 w 17257"/>
                <a:gd name="T9" fmla="*/ 2463 h 8821"/>
                <a:gd name="T10" fmla="*/ 419 w 17257"/>
                <a:gd name="T11" fmla="*/ 6415 h 8821"/>
                <a:gd name="T12" fmla="*/ 419 w 17257"/>
                <a:gd name="T13" fmla="*/ 6434 h 8821"/>
                <a:gd name="T14" fmla="*/ 381 w 17257"/>
                <a:gd name="T15" fmla="*/ 6548 h 8821"/>
                <a:gd name="T16" fmla="*/ 0 w 17257"/>
                <a:gd name="T17" fmla="*/ 8820 h 8821"/>
                <a:gd name="T18" fmla="*/ 267 w 17257"/>
                <a:gd name="T19" fmla="*/ 8820 h 8821"/>
                <a:gd name="T20" fmla="*/ 629 w 17257"/>
                <a:gd name="T21" fmla="*/ 6625 h 8821"/>
                <a:gd name="T22" fmla="*/ 667 w 17257"/>
                <a:gd name="T23" fmla="*/ 6511 h 8821"/>
                <a:gd name="T24" fmla="*/ 667 w 17257"/>
                <a:gd name="T25" fmla="*/ 6511 h 8821"/>
                <a:gd name="T26" fmla="*/ 3283 w 17257"/>
                <a:gd name="T27" fmla="*/ 2654 h 8821"/>
                <a:gd name="T28" fmla="*/ 11300 w 17257"/>
                <a:gd name="T29" fmla="*/ 1242 h 8821"/>
                <a:gd name="T30" fmla="*/ 15041 w 17257"/>
                <a:gd name="T31" fmla="*/ 3781 h 8821"/>
                <a:gd name="T32" fmla="*/ 16912 w 17257"/>
                <a:gd name="T33" fmla="*/ 7999 h 8821"/>
                <a:gd name="T34" fmla="*/ 16912 w 17257"/>
                <a:gd name="T35" fmla="*/ 8018 h 8821"/>
                <a:gd name="T36" fmla="*/ 16912 w 17257"/>
                <a:gd name="T37" fmla="*/ 8018 h 8821"/>
                <a:gd name="T38" fmla="*/ 16912 w 17257"/>
                <a:gd name="T39" fmla="*/ 8018 h 8821"/>
                <a:gd name="T40" fmla="*/ 16988 w 17257"/>
                <a:gd name="T41" fmla="*/ 8820 h 8821"/>
                <a:gd name="T42" fmla="*/ 17256 w 17257"/>
                <a:gd name="T43" fmla="*/ 8820 h 8821"/>
                <a:gd name="T44" fmla="*/ 17179 w 17257"/>
                <a:gd name="T45" fmla="*/ 7980 h 8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257" h="8821">
                  <a:moveTo>
                    <a:pt x="17179" y="7980"/>
                  </a:moveTo>
                  <a:lnTo>
                    <a:pt x="17179" y="7980"/>
                  </a:lnTo>
                  <a:cubicBezTo>
                    <a:pt x="16969" y="6338"/>
                    <a:pt x="16282" y="4831"/>
                    <a:pt x="15251" y="3609"/>
                  </a:cubicBezTo>
                  <a:cubicBezTo>
                    <a:pt x="14239" y="2425"/>
                    <a:pt x="12903" y="1528"/>
                    <a:pt x="11395" y="993"/>
                  </a:cubicBezTo>
                  <a:cubicBezTo>
                    <a:pt x="8532" y="0"/>
                    <a:pt x="5440" y="535"/>
                    <a:pt x="3111" y="2463"/>
                  </a:cubicBezTo>
                  <a:cubicBezTo>
                    <a:pt x="1870" y="3494"/>
                    <a:pt x="935" y="4850"/>
                    <a:pt x="419" y="6415"/>
                  </a:cubicBezTo>
                  <a:cubicBezTo>
                    <a:pt x="419" y="6434"/>
                    <a:pt x="419" y="6434"/>
                    <a:pt x="419" y="6434"/>
                  </a:cubicBezTo>
                  <a:cubicBezTo>
                    <a:pt x="400" y="6453"/>
                    <a:pt x="381" y="6511"/>
                    <a:pt x="381" y="6548"/>
                  </a:cubicBezTo>
                  <a:cubicBezTo>
                    <a:pt x="152" y="7274"/>
                    <a:pt x="19" y="8038"/>
                    <a:pt x="0" y="8820"/>
                  </a:cubicBezTo>
                  <a:cubicBezTo>
                    <a:pt x="267" y="8820"/>
                    <a:pt x="267" y="8820"/>
                    <a:pt x="267" y="8820"/>
                  </a:cubicBezTo>
                  <a:cubicBezTo>
                    <a:pt x="285" y="8076"/>
                    <a:pt x="400" y="7331"/>
                    <a:pt x="629" y="6625"/>
                  </a:cubicBezTo>
                  <a:cubicBezTo>
                    <a:pt x="648" y="6587"/>
                    <a:pt x="667" y="6548"/>
                    <a:pt x="667" y="6511"/>
                  </a:cubicBezTo>
                  <a:lnTo>
                    <a:pt x="667" y="6511"/>
                  </a:lnTo>
                  <a:cubicBezTo>
                    <a:pt x="1183" y="4983"/>
                    <a:pt x="2080" y="3666"/>
                    <a:pt x="3283" y="2654"/>
                  </a:cubicBezTo>
                  <a:cubicBezTo>
                    <a:pt x="5535" y="802"/>
                    <a:pt x="8532" y="287"/>
                    <a:pt x="11300" y="1242"/>
                  </a:cubicBezTo>
                  <a:cubicBezTo>
                    <a:pt x="12788" y="1757"/>
                    <a:pt x="14068" y="2635"/>
                    <a:pt x="15041" y="3781"/>
                  </a:cubicBezTo>
                  <a:cubicBezTo>
                    <a:pt x="16053" y="4964"/>
                    <a:pt x="16702" y="6434"/>
                    <a:pt x="16912" y="7999"/>
                  </a:cubicBezTo>
                  <a:cubicBezTo>
                    <a:pt x="16912" y="8018"/>
                    <a:pt x="16912" y="8018"/>
                    <a:pt x="16912" y="8018"/>
                  </a:cubicBezTo>
                  <a:lnTo>
                    <a:pt x="16912" y="8018"/>
                  </a:lnTo>
                  <a:lnTo>
                    <a:pt x="16912" y="8018"/>
                  </a:lnTo>
                  <a:cubicBezTo>
                    <a:pt x="16950" y="8209"/>
                    <a:pt x="16969" y="8476"/>
                    <a:pt x="16988" y="8820"/>
                  </a:cubicBezTo>
                  <a:cubicBezTo>
                    <a:pt x="17256" y="8820"/>
                    <a:pt x="17256" y="8820"/>
                    <a:pt x="17256" y="8820"/>
                  </a:cubicBezTo>
                  <a:cubicBezTo>
                    <a:pt x="17236" y="8458"/>
                    <a:pt x="17217" y="8171"/>
                    <a:pt x="17179" y="798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14">
              <a:extLst>
                <a:ext uri="{FF2B5EF4-FFF2-40B4-BE49-F238E27FC236}">
                  <a16:creationId xmlns:a16="http://schemas.microsoft.com/office/drawing/2014/main" id="{3BC32792-F63A-FC44-94A7-09F15EB06249}"/>
                </a:ext>
              </a:extLst>
            </p:cNvPr>
            <p:cNvSpPr>
              <a:spLocks noChangeArrowheads="1"/>
            </p:cNvSpPr>
            <p:nvPr/>
          </p:nvSpPr>
          <p:spPr bwMode="auto">
            <a:xfrm>
              <a:off x="1371600" y="3995738"/>
              <a:ext cx="7051675" cy="3629025"/>
            </a:xfrm>
            <a:custGeom>
              <a:avLst/>
              <a:gdLst>
                <a:gd name="T0" fmla="*/ 19509 w 19586"/>
                <a:gd name="T1" fmla="*/ 9220 h 10080"/>
                <a:gd name="T2" fmla="*/ 19509 w 19586"/>
                <a:gd name="T3" fmla="*/ 9220 h 10080"/>
                <a:gd name="T4" fmla="*/ 19509 w 19586"/>
                <a:gd name="T5" fmla="*/ 9220 h 10080"/>
                <a:gd name="T6" fmla="*/ 13209 w 19586"/>
                <a:gd name="T7" fmla="*/ 1240 h 10080"/>
                <a:gd name="T8" fmla="*/ 3627 w 19586"/>
                <a:gd name="T9" fmla="*/ 2749 h 10080"/>
                <a:gd name="T10" fmla="*/ 477 w 19586"/>
                <a:gd name="T11" fmla="*/ 7311 h 10080"/>
                <a:gd name="T12" fmla="*/ 439 w 19586"/>
                <a:gd name="T13" fmla="*/ 7464 h 10080"/>
                <a:gd name="T14" fmla="*/ 0 w 19586"/>
                <a:gd name="T15" fmla="*/ 10079 h 10080"/>
                <a:gd name="T16" fmla="*/ 267 w 19586"/>
                <a:gd name="T17" fmla="*/ 10079 h 10080"/>
                <a:gd name="T18" fmla="*/ 687 w 19586"/>
                <a:gd name="T19" fmla="*/ 7541 h 10080"/>
                <a:gd name="T20" fmla="*/ 725 w 19586"/>
                <a:gd name="T21" fmla="*/ 7407 h 10080"/>
                <a:gd name="T22" fmla="*/ 3780 w 19586"/>
                <a:gd name="T23" fmla="*/ 2959 h 10080"/>
                <a:gd name="T24" fmla="*/ 13113 w 19586"/>
                <a:gd name="T25" fmla="*/ 1488 h 10080"/>
                <a:gd name="T26" fmla="*/ 19261 w 19586"/>
                <a:gd name="T27" fmla="*/ 9258 h 10080"/>
                <a:gd name="T28" fmla="*/ 19261 w 19586"/>
                <a:gd name="T29" fmla="*/ 9258 h 10080"/>
                <a:gd name="T30" fmla="*/ 19261 w 19586"/>
                <a:gd name="T31" fmla="*/ 9258 h 10080"/>
                <a:gd name="T32" fmla="*/ 19261 w 19586"/>
                <a:gd name="T33" fmla="*/ 9277 h 10080"/>
                <a:gd name="T34" fmla="*/ 19261 w 19586"/>
                <a:gd name="T35" fmla="*/ 9277 h 10080"/>
                <a:gd name="T36" fmla="*/ 19317 w 19586"/>
                <a:gd name="T37" fmla="*/ 10079 h 10080"/>
                <a:gd name="T38" fmla="*/ 19585 w 19586"/>
                <a:gd name="T39" fmla="*/ 10079 h 10080"/>
                <a:gd name="T40" fmla="*/ 19528 w 19586"/>
                <a:gd name="T41" fmla="*/ 9220 h 10080"/>
                <a:gd name="T42" fmla="*/ 19509 w 19586"/>
                <a:gd name="T43" fmla="*/ 9220 h 10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586" h="10080">
                  <a:moveTo>
                    <a:pt x="19509" y="9220"/>
                  </a:moveTo>
                  <a:lnTo>
                    <a:pt x="19509" y="9220"/>
                  </a:lnTo>
                  <a:lnTo>
                    <a:pt x="19509" y="9220"/>
                  </a:lnTo>
                  <a:cubicBezTo>
                    <a:pt x="19088" y="5574"/>
                    <a:pt x="16721" y="2596"/>
                    <a:pt x="13209" y="1240"/>
                  </a:cubicBezTo>
                  <a:cubicBezTo>
                    <a:pt x="9926" y="0"/>
                    <a:pt x="6337" y="553"/>
                    <a:pt x="3627" y="2749"/>
                  </a:cubicBezTo>
                  <a:cubicBezTo>
                    <a:pt x="2157" y="3932"/>
                    <a:pt x="1069" y="5517"/>
                    <a:pt x="477" y="7311"/>
                  </a:cubicBezTo>
                  <a:cubicBezTo>
                    <a:pt x="458" y="7349"/>
                    <a:pt x="439" y="7426"/>
                    <a:pt x="439" y="7464"/>
                  </a:cubicBezTo>
                  <a:cubicBezTo>
                    <a:pt x="172" y="8304"/>
                    <a:pt x="19" y="9182"/>
                    <a:pt x="0" y="10079"/>
                  </a:cubicBezTo>
                  <a:cubicBezTo>
                    <a:pt x="267" y="10079"/>
                    <a:pt x="267" y="10079"/>
                    <a:pt x="267" y="10079"/>
                  </a:cubicBezTo>
                  <a:cubicBezTo>
                    <a:pt x="286" y="9220"/>
                    <a:pt x="439" y="8361"/>
                    <a:pt x="687" y="7541"/>
                  </a:cubicBezTo>
                  <a:cubicBezTo>
                    <a:pt x="706" y="7502"/>
                    <a:pt x="725" y="7445"/>
                    <a:pt x="725" y="7407"/>
                  </a:cubicBezTo>
                  <a:cubicBezTo>
                    <a:pt x="1317" y="5650"/>
                    <a:pt x="2367" y="4104"/>
                    <a:pt x="3780" y="2959"/>
                  </a:cubicBezTo>
                  <a:cubicBezTo>
                    <a:pt x="6433" y="821"/>
                    <a:pt x="9926" y="267"/>
                    <a:pt x="13113" y="1488"/>
                  </a:cubicBezTo>
                  <a:cubicBezTo>
                    <a:pt x="16531" y="2806"/>
                    <a:pt x="18840" y="5708"/>
                    <a:pt x="19261" y="9258"/>
                  </a:cubicBezTo>
                  <a:lnTo>
                    <a:pt x="19261" y="9258"/>
                  </a:lnTo>
                  <a:lnTo>
                    <a:pt x="19261" y="9258"/>
                  </a:lnTo>
                  <a:lnTo>
                    <a:pt x="19261" y="9277"/>
                  </a:lnTo>
                  <a:lnTo>
                    <a:pt x="19261" y="9277"/>
                  </a:lnTo>
                  <a:cubicBezTo>
                    <a:pt x="19280" y="9430"/>
                    <a:pt x="19299" y="9717"/>
                    <a:pt x="19317" y="10079"/>
                  </a:cubicBezTo>
                  <a:cubicBezTo>
                    <a:pt x="19585" y="10079"/>
                    <a:pt x="19585" y="10079"/>
                    <a:pt x="19585" y="10079"/>
                  </a:cubicBezTo>
                  <a:cubicBezTo>
                    <a:pt x="19566" y="9735"/>
                    <a:pt x="19547" y="9430"/>
                    <a:pt x="19528" y="9220"/>
                  </a:cubicBezTo>
                  <a:lnTo>
                    <a:pt x="19509" y="922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15">
              <a:extLst>
                <a:ext uri="{FF2B5EF4-FFF2-40B4-BE49-F238E27FC236}">
                  <a16:creationId xmlns:a16="http://schemas.microsoft.com/office/drawing/2014/main" id="{CA95139B-193B-7C46-B4AF-3EE39B45ABFB}"/>
                </a:ext>
              </a:extLst>
            </p:cNvPr>
            <p:cNvSpPr>
              <a:spLocks noChangeArrowheads="1"/>
            </p:cNvSpPr>
            <p:nvPr/>
          </p:nvSpPr>
          <p:spPr bwMode="auto">
            <a:xfrm>
              <a:off x="950913" y="3535363"/>
              <a:ext cx="7889875" cy="4089400"/>
            </a:xfrm>
            <a:custGeom>
              <a:avLst/>
              <a:gdLst>
                <a:gd name="T0" fmla="*/ 21857 w 21915"/>
                <a:gd name="T1" fmla="*/ 10499 h 11359"/>
                <a:gd name="T2" fmla="*/ 21857 w 21915"/>
                <a:gd name="T3" fmla="*/ 10499 h 11359"/>
                <a:gd name="T4" fmla="*/ 21857 w 21915"/>
                <a:gd name="T5" fmla="*/ 10499 h 11359"/>
                <a:gd name="T6" fmla="*/ 15023 w 21915"/>
                <a:gd name="T7" fmla="*/ 1508 h 11359"/>
                <a:gd name="T8" fmla="*/ 4124 w 21915"/>
                <a:gd name="T9" fmla="*/ 3073 h 11359"/>
                <a:gd name="T10" fmla="*/ 535 w 21915"/>
                <a:gd name="T11" fmla="*/ 8247 h 11359"/>
                <a:gd name="T12" fmla="*/ 497 w 21915"/>
                <a:gd name="T13" fmla="*/ 8399 h 11359"/>
                <a:gd name="T14" fmla="*/ 0 w 21915"/>
                <a:gd name="T15" fmla="*/ 11358 h 11359"/>
                <a:gd name="T16" fmla="*/ 268 w 21915"/>
                <a:gd name="T17" fmla="*/ 11358 h 11359"/>
                <a:gd name="T18" fmla="*/ 745 w 21915"/>
                <a:gd name="T19" fmla="*/ 8476 h 11359"/>
                <a:gd name="T20" fmla="*/ 783 w 21915"/>
                <a:gd name="T21" fmla="*/ 8323 h 11359"/>
                <a:gd name="T22" fmla="*/ 4295 w 21915"/>
                <a:gd name="T23" fmla="*/ 3283 h 11359"/>
                <a:gd name="T24" fmla="*/ 14928 w 21915"/>
                <a:gd name="T25" fmla="*/ 1756 h 11359"/>
                <a:gd name="T26" fmla="*/ 21590 w 21915"/>
                <a:gd name="T27" fmla="*/ 10518 h 11359"/>
                <a:gd name="T28" fmla="*/ 21590 w 21915"/>
                <a:gd name="T29" fmla="*/ 10537 h 11359"/>
                <a:gd name="T30" fmla="*/ 21590 w 21915"/>
                <a:gd name="T31" fmla="*/ 10537 h 11359"/>
                <a:gd name="T32" fmla="*/ 21590 w 21915"/>
                <a:gd name="T33" fmla="*/ 10537 h 11359"/>
                <a:gd name="T34" fmla="*/ 21647 w 21915"/>
                <a:gd name="T35" fmla="*/ 11358 h 11359"/>
                <a:gd name="T36" fmla="*/ 21914 w 21915"/>
                <a:gd name="T37" fmla="*/ 11358 h 11359"/>
                <a:gd name="T38" fmla="*/ 21857 w 21915"/>
                <a:gd name="T39" fmla="*/ 10499 h 1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915" h="11359">
                  <a:moveTo>
                    <a:pt x="21857" y="10499"/>
                  </a:moveTo>
                  <a:lnTo>
                    <a:pt x="21857" y="10499"/>
                  </a:lnTo>
                  <a:lnTo>
                    <a:pt x="21857" y="10499"/>
                  </a:lnTo>
                  <a:cubicBezTo>
                    <a:pt x="21418" y="6414"/>
                    <a:pt x="18879" y="3054"/>
                    <a:pt x="15023" y="1508"/>
                  </a:cubicBezTo>
                  <a:cubicBezTo>
                    <a:pt x="11320" y="0"/>
                    <a:pt x="7254" y="592"/>
                    <a:pt x="4124" y="3073"/>
                  </a:cubicBezTo>
                  <a:cubicBezTo>
                    <a:pt x="2444" y="4410"/>
                    <a:pt x="1203" y="6185"/>
                    <a:pt x="535" y="8247"/>
                  </a:cubicBezTo>
                  <a:cubicBezTo>
                    <a:pt x="516" y="8285"/>
                    <a:pt x="497" y="8342"/>
                    <a:pt x="497" y="8399"/>
                  </a:cubicBezTo>
                  <a:cubicBezTo>
                    <a:pt x="192" y="9354"/>
                    <a:pt x="39" y="10347"/>
                    <a:pt x="0" y="11358"/>
                  </a:cubicBezTo>
                  <a:cubicBezTo>
                    <a:pt x="268" y="11358"/>
                    <a:pt x="268" y="11358"/>
                    <a:pt x="268" y="11358"/>
                  </a:cubicBezTo>
                  <a:cubicBezTo>
                    <a:pt x="287" y="10385"/>
                    <a:pt x="458" y="9411"/>
                    <a:pt x="745" y="8476"/>
                  </a:cubicBezTo>
                  <a:cubicBezTo>
                    <a:pt x="764" y="8418"/>
                    <a:pt x="783" y="8361"/>
                    <a:pt x="783" y="8323"/>
                  </a:cubicBezTo>
                  <a:cubicBezTo>
                    <a:pt x="1451" y="6319"/>
                    <a:pt x="2654" y="4581"/>
                    <a:pt x="4295" y="3283"/>
                  </a:cubicBezTo>
                  <a:cubicBezTo>
                    <a:pt x="7350" y="859"/>
                    <a:pt x="11320" y="287"/>
                    <a:pt x="14928" y="1756"/>
                  </a:cubicBezTo>
                  <a:cubicBezTo>
                    <a:pt x="18688" y="3264"/>
                    <a:pt x="21170" y="6548"/>
                    <a:pt x="21590" y="10518"/>
                  </a:cubicBezTo>
                  <a:cubicBezTo>
                    <a:pt x="21590" y="10537"/>
                    <a:pt x="21590" y="10537"/>
                    <a:pt x="21590" y="10537"/>
                  </a:cubicBezTo>
                  <a:lnTo>
                    <a:pt x="21590" y="10537"/>
                  </a:lnTo>
                  <a:lnTo>
                    <a:pt x="21590" y="10537"/>
                  </a:lnTo>
                  <a:cubicBezTo>
                    <a:pt x="21609" y="10709"/>
                    <a:pt x="21628" y="10977"/>
                    <a:pt x="21647" y="11358"/>
                  </a:cubicBezTo>
                  <a:cubicBezTo>
                    <a:pt x="21914" y="11358"/>
                    <a:pt x="21914" y="11358"/>
                    <a:pt x="21914" y="11358"/>
                  </a:cubicBezTo>
                  <a:cubicBezTo>
                    <a:pt x="21895" y="10958"/>
                    <a:pt x="21876" y="10671"/>
                    <a:pt x="21857" y="1049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 name="Freeform 16">
              <a:extLst>
                <a:ext uri="{FF2B5EF4-FFF2-40B4-BE49-F238E27FC236}">
                  <a16:creationId xmlns:a16="http://schemas.microsoft.com/office/drawing/2014/main" id="{EBA1BE0F-9FA9-9C42-B07B-371312DF7218}"/>
                </a:ext>
              </a:extLst>
            </p:cNvPr>
            <p:cNvSpPr>
              <a:spLocks noChangeArrowheads="1"/>
            </p:cNvSpPr>
            <p:nvPr/>
          </p:nvSpPr>
          <p:spPr bwMode="auto">
            <a:xfrm>
              <a:off x="531813" y="3082925"/>
              <a:ext cx="8728075" cy="4541838"/>
            </a:xfrm>
            <a:custGeom>
              <a:avLst/>
              <a:gdLst>
                <a:gd name="T0" fmla="*/ 24186 w 24244"/>
                <a:gd name="T1" fmla="*/ 11739 h 12618"/>
                <a:gd name="T2" fmla="*/ 24186 w 24244"/>
                <a:gd name="T3" fmla="*/ 11739 h 12618"/>
                <a:gd name="T4" fmla="*/ 16836 w 24244"/>
                <a:gd name="T5" fmla="*/ 1756 h 12618"/>
                <a:gd name="T6" fmla="*/ 4619 w 24244"/>
                <a:gd name="T7" fmla="*/ 3378 h 12618"/>
                <a:gd name="T8" fmla="*/ 592 w 24244"/>
                <a:gd name="T9" fmla="*/ 9143 h 12618"/>
                <a:gd name="T10" fmla="*/ 0 w 24244"/>
                <a:gd name="T11" fmla="*/ 12617 h 12618"/>
                <a:gd name="T12" fmla="*/ 267 w 24244"/>
                <a:gd name="T13" fmla="*/ 12617 h 12618"/>
                <a:gd name="T14" fmla="*/ 859 w 24244"/>
                <a:gd name="T15" fmla="*/ 9219 h 12618"/>
                <a:gd name="T16" fmla="*/ 4792 w 24244"/>
                <a:gd name="T17" fmla="*/ 3588 h 12618"/>
                <a:gd name="T18" fmla="*/ 16741 w 24244"/>
                <a:gd name="T19" fmla="*/ 2004 h 12618"/>
                <a:gd name="T20" fmla="*/ 23918 w 24244"/>
                <a:gd name="T21" fmla="*/ 11777 h 12618"/>
                <a:gd name="T22" fmla="*/ 23937 w 24244"/>
                <a:gd name="T23" fmla="*/ 11796 h 12618"/>
                <a:gd name="T24" fmla="*/ 23976 w 24244"/>
                <a:gd name="T25" fmla="*/ 12617 h 12618"/>
                <a:gd name="T26" fmla="*/ 24243 w 24244"/>
                <a:gd name="T27" fmla="*/ 12617 h 12618"/>
                <a:gd name="T28" fmla="*/ 24186 w 24244"/>
                <a:gd name="T29" fmla="*/ 11758 h 12618"/>
                <a:gd name="T30" fmla="*/ 24186 w 24244"/>
                <a:gd name="T31" fmla="*/ 11739 h 12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244" h="12618">
                  <a:moveTo>
                    <a:pt x="24186" y="11739"/>
                  </a:moveTo>
                  <a:lnTo>
                    <a:pt x="24186" y="11739"/>
                  </a:lnTo>
                  <a:cubicBezTo>
                    <a:pt x="23766" y="7272"/>
                    <a:pt x="21017" y="3530"/>
                    <a:pt x="16836" y="1756"/>
                  </a:cubicBezTo>
                  <a:cubicBezTo>
                    <a:pt x="12676" y="0"/>
                    <a:pt x="8113" y="591"/>
                    <a:pt x="4619" y="3378"/>
                  </a:cubicBezTo>
                  <a:cubicBezTo>
                    <a:pt x="2749" y="4829"/>
                    <a:pt x="1356" y="6814"/>
                    <a:pt x="592" y="9143"/>
                  </a:cubicBezTo>
                  <a:cubicBezTo>
                    <a:pt x="229" y="10269"/>
                    <a:pt x="38" y="11433"/>
                    <a:pt x="0" y="12617"/>
                  </a:cubicBezTo>
                  <a:cubicBezTo>
                    <a:pt x="267" y="12617"/>
                    <a:pt x="267" y="12617"/>
                    <a:pt x="267" y="12617"/>
                  </a:cubicBezTo>
                  <a:cubicBezTo>
                    <a:pt x="305" y="11472"/>
                    <a:pt x="496" y="10327"/>
                    <a:pt x="859" y="9219"/>
                  </a:cubicBezTo>
                  <a:cubicBezTo>
                    <a:pt x="1585" y="6948"/>
                    <a:pt x="2940" y="5000"/>
                    <a:pt x="4792" y="3588"/>
                  </a:cubicBezTo>
                  <a:cubicBezTo>
                    <a:pt x="8208" y="859"/>
                    <a:pt x="12657" y="267"/>
                    <a:pt x="16741" y="2004"/>
                  </a:cubicBezTo>
                  <a:cubicBezTo>
                    <a:pt x="20826" y="3741"/>
                    <a:pt x="23518" y="7386"/>
                    <a:pt x="23918" y="11777"/>
                  </a:cubicBezTo>
                  <a:cubicBezTo>
                    <a:pt x="23937" y="11796"/>
                    <a:pt x="23937" y="11796"/>
                    <a:pt x="23937" y="11796"/>
                  </a:cubicBezTo>
                  <a:cubicBezTo>
                    <a:pt x="23957" y="11949"/>
                    <a:pt x="23957" y="12255"/>
                    <a:pt x="23976" y="12617"/>
                  </a:cubicBezTo>
                  <a:cubicBezTo>
                    <a:pt x="24243" y="12617"/>
                    <a:pt x="24243" y="12617"/>
                    <a:pt x="24243" y="12617"/>
                  </a:cubicBezTo>
                  <a:cubicBezTo>
                    <a:pt x="24224" y="12236"/>
                    <a:pt x="24224" y="11930"/>
                    <a:pt x="24186" y="11758"/>
                  </a:cubicBezTo>
                  <a:lnTo>
                    <a:pt x="24186" y="1173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cxnSp>
        <p:nvCxnSpPr>
          <p:cNvPr id="26" name="Straight Connector 25">
            <a:extLst>
              <a:ext uri="{FF2B5EF4-FFF2-40B4-BE49-F238E27FC236}">
                <a16:creationId xmlns:a16="http://schemas.microsoft.com/office/drawing/2014/main" id="{7DE7EA7D-0F9D-974D-B868-B4FCBFDF24A1}"/>
              </a:ext>
            </a:extLst>
          </p:cNvPr>
          <p:cNvCxnSpPr>
            <a:cxnSpLocks/>
          </p:cNvCxnSpPr>
          <p:nvPr userDrawn="1"/>
        </p:nvCxnSpPr>
        <p:spPr>
          <a:xfrm>
            <a:off x="540000" y="6192574"/>
            <a:ext cx="8517503" cy="0"/>
          </a:xfrm>
          <a:prstGeom prst="line">
            <a:avLst/>
          </a:prstGeom>
          <a:ln w="12700">
            <a:solidFill>
              <a:srgbClr val="77DFD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12ADFB1-6443-8A49-B0C5-1297BA2D1862}"/>
              </a:ext>
            </a:extLst>
          </p:cNvPr>
          <p:cNvCxnSpPr>
            <a:cxnSpLocks/>
          </p:cNvCxnSpPr>
          <p:nvPr userDrawn="1"/>
        </p:nvCxnSpPr>
        <p:spPr>
          <a:xfrm>
            <a:off x="1023579" y="6397294"/>
            <a:ext cx="0" cy="249166"/>
          </a:xfrm>
          <a:prstGeom prst="line">
            <a:avLst/>
          </a:prstGeom>
          <a:ln w="12700">
            <a:solidFill>
              <a:srgbClr val="77DF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23324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Light Dark">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8E57AC41-6F6B-D547-BE48-8316A48A0894}"/>
              </a:ext>
            </a:extLst>
          </p:cNvPr>
          <p:cNvCxnSpPr>
            <a:cxnSpLocks/>
          </p:cNvCxnSpPr>
          <p:nvPr userDrawn="1"/>
        </p:nvCxnSpPr>
        <p:spPr>
          <a:xfrm>
            <a:off x="540000" y="6192574"/>
            <a:ext cx="11087893" cy="0"/>
          </a:xfrm>
          <a:prstGeom prst="line">
            <a:avLst/>
          </a:prstGeom>
          <a:ln w="12700">
            <a:solidFill>
              <a:srgbClr val="77DFDC"/>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CAC1C11-13C5-EA48-8489-B0E84C54961D}"/>
              </a:ext>
            </a:extLst>
          </p:cNvPr>
          <p:cNvSpPr/>
          <p:nvPr userDrawn="1"/>
        </p:nvSpPr>
        <p:spPr>
          <a:xfrm>
            <a:off x="6499655" y="0"/>
            <a:ext cx="569234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540000" y="2261287"/>
            <a:ext cx="5453027" cy="3828364"/>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p:txBody>
          <a:bodyPr/>
          <a:lstStyle/>
          <a:p>
            <a:r>
              <a:rPr lang="en-US"/>
              <a:t>District Health – 22-23 March 2022</a:t>
            </a:r>
          </a:p>
        </p:txBody>
      </p:sp>
      <p:sp>
        <p:nvSpPr>
          <p:cNvPr id="6" name="Slide Number Placeholder 5"/>
          <p:cNvSpPr>
            <a:spLocks noGrp="1"/>
          </p:cNvSpPr>
          <p:nvPr>
            <p:ph type="sldNum" sz="quarter" idx="12"/>
          </p:nvPr>
        </p:nvSpPr>
        <p:spPr/>
        <p:txBody>
          <a:bodyPr/>
          <a:lstStyle/>
          <a:p>
            <a:fld id="{0F13C465-E9E0-8D4B-9532-0AF865A93FE7}" type="slidenum">
              <a:rPr lang="en-US" smtClean="0"/>
              <a:t>‹#›</a:t>
            </a:fld>
            <a:endParaRPr lang="en-US"/>
          </a:p>
        </p:txBody>
      </p:sp>
      <p:sp>
        <p:nvSpPr>
          <p:cNvPr id="7" name="Title 6">
            <a:extLst>
              <a:ext uri="{FF2B5EF4-FFF2-40B4-BE49-F238E27FC236}">
                <a16:creationId xmlns:a16="http://schemas.microsoft.com/office/drawing/2014/main" id="{EADD8CF5-43BD-1F49-9B18-10CFCAB186F2}"/>
              </a:ext>
            </a:extLst>
          </p:cNvPr>
          <p:cNvSpPr>
            <a:spLocks noGrp="1"/>
          </p:cNvSpPr>
          <p:nvPr>
            <p:ph type="title"/>
          </p:nvPr>
        </p:nvSpPr>
        <p:spPr>
          <a:xfrm>
            <a:off x="540001" y="540000"/>
            <a:ext cx="5152346" cy="1313514"/>
          </a:xfrm>
        </p:spPr>
        <p:txBody>
          <a:bodyPr>
            <a:normAutofit/>
          </a:bodyPr>
          <a:lstStyle>
            <a:lvl1pPr>
              <a:defRPr sz="3600"/>
            </a:lvl1pPr>
          </a:lstStyle>
          <a:p>
            <a:r>
              <a:rPr lang="en-GB"/>
              <a:t>Click to edit Master title style</a:t>
            </a:r>
            <a:endParaRPr lang="en-US"/>
          </a:p>
        </p:txBody>
      </p:sp>
      <p:pic>
        <p:nvPicPr>
          <p:cNvPr id="8" name="Picture 7">
            <a:extLst>
              <a:ext uri="{FF2B5EF4-FFF2-40B4-BE49-F238E27FC236}">
                <a16:creationId xmlns:a16="http://schemas.microsoft.com/office/drawing/2014/main" id="{6A13807F-CE65-F045-A840-6AA4137F33B0}"/>
              </a:ext>
            </a:extLst>
          </p:cNvPr>
          <p:cNvPicPr>
            <a:picLocks noChangeAspect="1"/>
          </p:cNvPicPr>
          <p:nvPr userDrawn="1"/>
        </p:nvPicPr>
        <p:blipFill>
          <a:blip r:embed="rId2"/>
          <a:srcRect/>
          <a:stretch/>
        </p:blipFill>
        <p:spPr>
          <a:xfrm>
            <a:off x="9079606" y="362433"/>
            <a:ext cx="2744169" cy="745153"/>
          </a:xfrm>
          <a:prstGeom prst="rect">
            <a:avLst/>
          </a:prstGeom>
        </p:spPr>
      </p:pic>
      <p:sp>
        <p:nvSpPr>
          <p:cNvPr id="11" name="Picture Placeholder 10">
            <a:extLst>
              <a:ext uri="{FF2B5EF4-FFF2-40B4-BE49-F238E27FC236}">
                <a16:creationId xmlns:a16="http://schemas.microsoft.com/office/drawing/2014/main" id="{61C8C8B0-9280-704A-BBEC-133B220B6494}"/>
              </a:ext>
            </a:extLst>
          </p:cNvPr>
          <p:cNvSpPr>
            <a:spLocks noGrp="1"/>
          </p:cNvSpPr>
          <p:nvPr>
            <p:ph type="pic" sz="quarter" idx="13"/>
          </p:nvPr>
        </p:nvSpPr>
        <p:spPr>
          <a:xfrm>
            <a:off x="7204075" y="1248032"/>
            <a:ext cx="4987925" cy="4841618"/>
          </a:xfrm>
        </p:spPr>
        <p:txBody>
          <a:bodyPr/>
          <a:lstStyle/>
          <a:p>
            <a:endParaRPr lang="en-US"/>
          </a:p>
        </p:txBody>
      </p:sp>
      <p:cxnSp>
        <p:nvCxnSpPr>
          <p:cNvPr id="30" name="Straight Connector 29">
            <a:extLst>
              <a:ext uri="{FF2B5EF4-FFF2-40B4-BE49-F238E27FC236}">
                <a16:creationId xmlns:a16="http://schemas.microsoft.com/office/drawing/2014/main" id="{32304D10-DB7D-1944-AAB9-B1D5EE353D72}"/>
              </a:ext>
            </a:extLst>
          </p:cNvPr>
          <p:cNvCxnSpPr>
            <a:cxnSpLocks/>
          </p:cNvCxnSpPr>
          <p:nvPr userDrawn="1"/>
        </p:nvCxnSpPr>
        <p:spPr>
          <a:xfrm>
            <a:off x="1023579" y="6397294"/>
            <a:ext cx="0" cy="249166"/>
          </a:xfrm>
          <a:prstGeom prst="line">
            <a:avLst/>
          </a:prstGeom>
          <a:ln w="12700">
            <a:solidFill>
              <a:srgbClr val="77DF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5846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 Dark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AC1C11-13C5-EA48-8489-B0E84C54961D}"/>
              </a:ext>
            </a:extLst>
          </p:cNvPr>
          <p:cNvSpPr/>
          <p:nvPr userDrawn="1"/>
        </p:nvSpPr>
        <p:spPr>
          <a:xfrm>
            <a:off x="1" y="0"/>
            <a:ext cx="569234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hasCustomPrompt="1"/>
          </p:nvPr>
        </p:nvSpPr>
        <p:spPr>
          <a:xfrm>
            <a:off x="7315569" y="1894458"/>
            <a:ext cx="3802298" cy="1266198"/>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Nemo </a:t>
            </a:r>
            <a:r>
              <a:rPr lang="en-GB" err="1"/>
              <a:t>enim</a:t>
            </a:r>
            <a:r>
              <a:rPr lang="en-GB"/>
              <a:t> </a:t>
            </a:r>
            <a:r>
              <a:rPr lang="en-GB" err="1"/>
              <a:t>ipsam</a:t>
            </a:r>
            <a:r>
              <a:rPr lang="en-GB"/>
              <a:t> </a:t>
            </a:r>
            <a:r>
              <a:rPr lang="en-GB" err="1"/>
              <a:t>voluptatem</a:t>
            </a:r>
            <a:r>
              <a:rPr lang="en-GB"/>
              <a:t> </a:t>
            </a:r>
            <a:r>
              <a:rPr lang="en-GB" err="1"/>
              <a:t>quia</a:t>
            </a:r>
            <a:r>
              <a:rPr lang="en-GB"/>
              <a:t> </a:t>
            </a:r>
            <a:r>
              <a:rPr lang="en-GB" err="1"/>
              <a:t>voluptas</a:t>
            </a:r>
            <a:r>
              <a:rPr lang="en-GB"/>
              <a:t> sit </a:t>
            </a:r>
            <a:r>
              <a:rPr lang="en-GB" err="1"/>
              <a:t>aspernatur</a:t>
            </a:r>
            <a:r>
              <a:rPr lang="en-GB"/>
              <a:t> </a:t>
            </a:r>
            <a:r>
              <a:rPr lang="en-GB" err="1"/>
              <a:t>aut</a:t>
            </a:r>
            <a:r>
              <a:rPr lang="en-GB"/>
              <a:t> </a:t>
            </a:r>
            <a:r>
              <a:rPr lang="en-GB" err="1"/>
              <a:t>odit</a:t>
            </a:r>
            <a:r>
              <a:rPr lang="en-GB"/>
              <a:t> </a:t>
            </a:r>
            <a:r>
              <a:rPr lang="en-GB" err="1"/>
              <a:t>aut</a:t>
            </a:r>
            <a:r>
              <a:rPr lang="en-GB"/>
              <a:t> fugit, </a:t>
            </a:r>
            <a:r>
              <a:rPr lang="en-GB" err="1"/>
              <a:t>sed</a:t>
            </a:r>
            <a:r>
              <a:rPr lang="en-GB"/>
              <a:t> </a:t>
            </a:r>
            <a:r>
              <a:rPr lang="en-GB" err="1"/>
              <a:t>quia</a:t>
            </a:r>
            <a:r>
              <a:rPr lang="en-GB"/>
              <a:t> </a:t>
            </a:r>
            <a:r>
              <a:rPr lang="en-GB" err="1"/>
              <a:t>consequuntur</a:t>
            </a:r>
            <a:r>
              <a:rPr lang="en-GB"/>
              <a:t> </a:t>
            </a:r>
            <a:r>
              <a:rPr lang="en-GB" err="1"/>
              <a:t>magni</a:t>
            </a:r>
            <a:r>
              <a:rPr lang="en-GB"/>
              <a:t> </a:t>
            </a:r>
            <a:r>
              <a:rPr lang="en-GB" err="1"/>
              <a:t>dolores</a:t>
            </a:r>
            <a:r>
              <a:rPr lang="en-GB"/>
              <a:t> </a:t>
            </a:r>
            <a:r>
              <a:rPr lang="en-GB" err="1"/>
              <a:t>eos</a:t>
            </a:r>
            <a:r>
              <a:rPr lang="en-GB"/>
              <a:t> qui </a:t>
            </a:r>
            <a:r>
              <a:rPr lang="en-GB" err="1"/>
              <a:t>ratione</a:t>
            </a:r>
            <a:r>
              <a:rPr lang="en-GB"/>
              <a:t> </a:t>
            </a:r>
            <a:r>
              <a:rPr lang="en-GB" err="1"/>
              <a:t>voluptatem</a:t>
            </a:r>
            <a:r>
              <a:rPr lang="en-GB"/>
              <a:t> </a:t>
            </a:r>
            <a:r>
              <a:rPr lang="en-GB" err="1"/>
              <a:t>sequi</a:t>
            </a:r>
            <a:r>
              <a:rPr lang="en-GB"/>
              <a:t> </a:t>
            </a:r>
            <a:r>
              <a:rPr lang="en-GB" err="1"/>
              <a:t>nesciunt</a:t>
            </a:r>
            <a:r>
              <a:rPr lang="en-GB"/>
              <a:t>. </a:t>
            </a:r>
          </a:p>
        </p:txBody>
      </p:sp>
      <p:sp>
        <p:nvSpPr>
          <p:cNvPr id="5" name="Footer Placeholder 4"/>
          <p:cNvSpPr>
            <a:spLocks noGrp="1"/>
          </p:cNvSpPr>
          <p:nvPr>
            <p:ph type="ftr" sz="quarter" idx="11"/>
          </p:nvPr>
        </p:nvSpPr>
        <p:spPr/>
        <p:txBody>
          <a:bodyPr/>
          <a:lstStyle/>
          <a:p>
            <a:r>
              <a:rPr lang="en-US"/>
              <a:t>District Health – 22-23 March 2022</a:t>
            </a:r>
          </a:p>
        </p:txBody>
      </p:sp>
      <p:sp>
        <p:nvSpPr>
          <p:cNvPr id="6" name="Slide Number Placeholder 5"/>
          <p:cNvSpPr>
            <a:spLocks noGrp="1"/>
          </p:cNvSpPr>
          <p:nvPr>
            <p:ph type="sldNum" sz="quarter" idx="12"/>
          </p:nvPr>
        </p:nvSpPr>
        <p:spPr/>
        <p:txBody>
          <a:bodyPr/>
          <a:lstStyle/>
          <a:p>
            <a:fld id="{0F13C465-E9E0-8D4B-9532-0AF865A93FE7}" type="slidenum">
              <a:rPr lang="en-US" smtClean="0"/>
              <a:t>‹#›</a:t>
            </a:fld>
            <a:endParaRPr lang="en-US"/>
          </a:p>
        </p:txBody>
      </p:sp>
      <p:sp>
        <p:nvSpPr>
          <p:cNvPr id="7" name="Title 6">
            <a:extLst>
              <a:ext uri="{FF2B5EF4-FFF2-40B4-BE49-F238E27FC236}">
                <a16:creationId xmlns:a16="http://schemas.microsoft.com/office/drawing/2014/main" id="{EADD8CF5-43BD-1F49-9B18-10CFCAB186F2}"/>
              </a:ext>
            </a:extLst>
          </p:cNvPr>
          <p:cNvSpPr>
            <a:spLocks noGrp="1"/>
          </p:cNvSpPr>
          <p:nvPr>
            <p:ph type="title"/>
          </p:nvPr>
        </p:nvSpPr>
        <p:spPr>
          <a:xfrm>
            <a:off x="540001" y="540000"/>
            <a:ext cx="4747762" cy="1313514"/>
          </a:xfrm>
        </p:spPr>
        <p:txBody>
          <a:bodyPr>
            <a:normAutofit/>
          </a:bodyPr>
          <a:lstStyle>
            <a:lvl1pPr>
              <a:defRPr sz="3600">
                <a:solidFill>
                  <a:schemeClr val="accent6"/>
                </a:solidFill>
              </a:defRPr>
            </a:lvl1pPr>
          </a:lstStyle>
          <a:p>
            <a:r>
              <a:rPr lang="en-GB"/>
              <a:t>Click to edit Master title style</a:t>
            </a:r>
            <a:endParaRPr lang="en-US"/>
          </a:p>
        </p:txBody>
      </p:sp>
      <p:sp>
        <p:nvSpPr>
          <p:cNvPr id="11" name="Picture Placeholder 10">
            <a:extLst>
              <a:ext uri="{FF2B5EF4-FFF2-40B4-BE49-F238E27FC236}">
                <a16:creationId xmlns:a16="http://schemas.microsoft.com/office/drawing/2014/main" id="{61C8C8B0-9280-704A-BBEC-133B220B6494}"/>
              </a:ext>
            </a:extLst>
          </p:cNvPr>
          <p:cNvSpPr>
            <a:spLocks noGrp="1"/>
          </p:cNvSpPr>
          <p:nvPr>
            <p:ph type="pic" sz="quarter" idx="13"/>
          </p:nvPr>
        </p:nvSpPr>
        <p:spPr>
          <a:xfrm>
            <a:off x="1" y="1853514"/>
            <a:ext cx="5152346" cy="4336048"/>
          </a:xfrm>
        </p:spPr>
        <p:txBody>
          <a:bodyPr/>
          <a:lstStyle/>
          <a:p>
            <a:endParaRPr lang="en-US"/>
          </a:p>
        </p:txBody>
      </p:sp>
      <p:cxnSp>
        <p:nvCxnSpPr>
          <p:cNvPr id="30" name="Straight Connector 29">
            <a:extLst>
              <a:ext uri="{FF2B5EF4-FFF2-40B4-BE49-F238E27FC236}">
                <a16:creationId xmlns:a16="http://schemas.microsoft.com/office/drawing/2014/main" id="{32304D10-DB7D-1944-AAB9-B1D5EE353D72}"/>
              </a:ext>
            </a:extLst>
          </p:cNvPr>
          <p:cNvCxnSpPr>
            <a:cxnSpLocks/>
          </p:cNvCxnSpPr>
          <p:nvPr userDrawn="1"/>
        </p:nvCxnSpPr>
        <p:spPr>
          <a:xfrm>
            <a:off x="1023579" y="6397294"/>
            <a:ext cx="0" cy="249166"/>
          </a:xfrm>
          <a:prstGeom prst="line">
            <a:avLst/>
          </a:prstGeom>
          <a:ln w="12700">
            <a:solidFill>
              <a:srgbClr val="77DFDC"/>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B5C60471-B4EC-494E-AED6-6C05BAFBAF68}"/>
              </a:ext>
            </a:extLst>
          </p:cNvPr>
          <p:cNvGrpSpPr/>
          <p:nvPr userDrawn="1"/>
        </p:nvGrpSpPr>
        <p:grpSpPr>
          <a:xfrm>
            <a:off x="9194929" y="4386649"/>
            <a:ext cx="2997071" cy="2471351"/>
            <a:chOff x="531813" y="65088"/>
            <a:chExt cx="9167812" cy="7559675"/>
          </a:xfrm>
          <a:solidFill>
            <a:srgbClr val="77DFDC"/>
          </a:solidFill>
        </p:grpSpPr>
        <p:sp>
          <p:nvSpPr>
            <p:cNvPr id="13" name="Freeform 1">
              <a:extLst>
                <a:ext uri="{FF2B5EF4-FFF2-40B4-BE49-F238E27FC236}">
                  <a16:creationId xmlns:a16="http://schemas.microsoft.com/office/drawing/2014/main" id="{0E44EB2D-0E9B-DC4A-974A-8A31BA6C1A8F}"/>
                </a:ext>
              </a:extLst>
            </p:cNvPr>
            <p:cNvSpPr>
              <a:spLocks noChangeArrowheads="1"/>
            </p:cNvSpPr>
            <p:nvPr/>
          </p:nvSpPr>
          <p:spPr bwMode="auto">
            <a:xfrm>
              <a:off x="7961313" y="2573338"/>
              <a:ext cx="1738312" cy="1258887"/>
            </a:xfrm>
            <a:custGeom>
              <a:avLst/>
              <a:gdLst>
                <a:gd name="T0" fmla="*/ 1909 w 4830"/>
                <a:gd name="T1" fmla="*/ 916 h 3495"/>
                <a:gd name="T2" fmla="*/ 1909 w 4830"/>
                <a:gd name="T3" fmla="*/ 916 h 3495"/>
                <a:gd name="T4" fmla="*/ 38 w 4830"/>
                <a:gd name="T5" fmla="*/ 3302 h 3495"/>
                <a:gd name="T6" fmla="*/ 115 w 4830"/>
                <a:gd name="T7" fmla="*/ 3475 h 3495"/>
                <a:gd name="T8" fmla="*/ 267 w 4830"/>
                <a:gd name="T9" fmla="*/ 3398 h 3495"/>
                <a:gd name="T10" fmla="*/ 4773 w 4830"/>
                <a:gd name="T11" fmla="*/ 267 h 3495"/>
                <a:gd name="T12" fmla="*/ 4829 w 4830"/>
                <a:gd name="T13" fmla="*/ 267 h 3495"/>
                <a:gd name="T14" fmla="*/ 4829 w 4830"/>
                <a:gd name="T15" fmla="*/ 0 h 3495"/>
                <a:gd name="T16" fmla="*/ 4773 w 4830"/>
                <a:gd name="T17" fmla="*/ 0 h 3495"/>
                <a:gd name="T18" fmla="*/ 1909 w 4830"/>
                <a:gd name="T19" fmla="*/ 916 h 3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30" h="3495">
                  <a:moveTo>
                    <a:pt x="1909" y="916"/>
                  </a:moveTo>
                  <a:lnTo>
                    <a:pt x="1909" y="916"/>
                  </a:lnTo>
                  <a:cubicBezTo>
                    <a:pt x="1050" y="1508"/>
                    <a:pt x="382" y="2348"/>
                    <a:pt x="38" y="3302"/>
                  </a:cubicBezTo>
                  <a:cubicBezTo>
                    <a:pt x="0" y="3360"/>
                    <a:pt x="38" y="3436"/>
                    <a:pt x="115" y="3475"/>
                  </a:cubicBezTo>
                  <a:cubicBezTo>
                    <a:pt x="171" y="3494"/>
                    <a:pt x="248" y="3455"/>
                    <a:pt x="267" y="3398"/>
                  </a:cubicBezTo>
                  <a:cubicBezTo>
                    <a:pt x="993" y="1546"/>
                    <a:pt x="2825" y="267"/>
                    <a:pt x="4773" y="267"/>
                  </a:cubicBezTo>
                  <a:cubicBezTo>
                    <a:pt x="4829" y="267"/>
                    <a:pt x="4829" y="267"/>
                    <a:pt x="4829" y="267"/>
                  </a:cubicBezTo>
                  <a:cubicBezTo>
                    <a:pt x="4829" y="0"/>
                    <a:pt x="4829" y="0"/>
                    <a:pt x="4829" y="0"/>
                  </a:cubicBezTo>
                  <a:cubicBezTo>
                    <a:pt x="4773" y="0"/>
                    <a:pt x="4773" y="0"/>
                    <a:pt x="4773" y="0"/>
                  </a:cubicBezTo>
                  <a:cubicBezTo>
                    <a:pt x="3760" y="0"/>
                    <a:pt x="2768" y="324"/>
                    <a:pt x="1909" y="9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2">
              <a:extLst>
                <a:ext uri="{FF2B5EF4-FFF2-40B4-BE49-F238E27FC236}">
                  <a16:creationId xmlns:a16="http://schemas.microsoft.com/office/drawing/2014/main" id="{90AFA2A7-9620-C845-9706-54F30323A332}"/>
                </a:ext>
              </a:extLst>
            </p:cNvPr>
            <p:cNvSpPr>
              <a:spLocks noChangeArrowheads="1"/>
            </p:cNvSpPr>
            <p:nvPr/>
          </p:nvSpPr>
          <p:spPr bwMode="auto">
            <a:xfrm>
              <a:off x="7610475" y="2154238"/>
              <a:ext cx="2089150" cy="1430337"/>
            </a:xfrm>
            <a:custGeom>
              <a:avLst/>
              <a:gdLst>
                <a:gd name="T0" fmla="*/ 5727 w 5804"/>
                <a:gd name="T1" fmla="*/ 0 h 3972"/>
                <a:gd name="T2" fmla="*/ 5727 w 5804"/>
                <a:gd name="T3" fmla="*/ 0 h 3972"/>
                <a:gd name="T4" fmla="*/ 1394 w 5804"/>
                <a:gd name="T5" fmla="*/ 1814 h 3972"/>
                <a:gd name="T6" fmla="*/ 1298 w 5804"/>
                <a:gd name="T7" fmla="*/ 1910 h 3972"/>
                <a:gd name="T8" fmla="*/ 1298 w 5804"/>
                <a:gd name="T9" fmla="*/ 1910 h 3972"/>
                <a:gd name="T10" fmla="*/ 39 w 5804"/>
                <a:gd name="T11" fmla="*/ 3761 h 3972"/>
                <a:gd name="T12" fmla="*/ 96 w 5804"/>
                <a:gd name="T13" fmla="*/ 3933 h 3972"/>
                <a:gd name="T14" fmla="*/ 287 w 5804"/>
                <a:gd name="T15" fmla="*/ 3876 h 3972"/>
                <a:gd name="T16" fmla="*/ 1489 w 5804"/>
                <a:gd name="T17" fmla="*/ 2100 h 3972"/>
                <a:gd name="T18" fmla="*/ 1489 w 5804"/>
                <a:gd name="T19" fmla="*/ 2081 h 3972"/>
                <a:gd name="T20" fmla="*/ 1585 w 5804"/>
                <a:gd name="T21" fmla="*/ 2005 h 3972"/>
                <a:gd name="T22" fmla="*/ 5727 w 5804"/>
                <a:gd name="T23" fmla="*/ 267 h 3972"/>
                <a:gd name="T24" fmla="*/ 5784 w 5804"/>
                <a:gd name="T25" fmla="*/ 267 h 3972"/>
                <a:gd name="T26" fmla="*/ 5803 w 5804"/>
                <a:gd name="T27" fmla="*/ 267 h 3972"/>
                <a:gd name="T28" fmla="*/ 5803 w 5804"/>
                <a:gd name="T29" fmla="*/ 0 h 3972"/>
                <a:gd name="T30" fmla="*/ 5784 w 5804"/>
                <a:gd name="T31" fmla="*/ 0 h 3972"/>
                <a:gd name="T32" fmla="*/ 5727 w 5804"/>
                <a:gd name="T33" fmla="*/ 0 h 3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04" h="3972">
                  <a:moveTo>
                    <a:pt x="5727" y="0"/>
                  </a:moveTo>
                  <a:lnTo>
                    <a:pt x="5727" y="0"/>
                  </a:lnTo>
                  <a:cubicBezTo>
                    <a:pt x="4123" y="19"/>
                    <a:pt x="2558" y="669"/>
                    <a:pt x="1394" y="1814"/>
                  </a:cubicBezTo>
                  <a:cubicBezTo>
                    <a:pt x="1375" y="1833"/>
                    <a:pt x="1337" y="1871"/>
                    <a:pt x="1298" y="1910"/>
                  </a:cubicBezTo>
                  <a:lnTo>
                    <a:pt x="1298" y="1910"/>
                  </a:lnTo>
                  <a:cubicBezTo>
                    <a:pt x="764" y="2444"/>
                    <a:pt x="344" y="3074"/>
                    <a:pt x="39" y="3761"/>
                  </a:cubicBezTo>
                  <a:cubicBezTo>
                    <a:pt x="0" y="3837"/>
                    <a:pt x="39" y="3914"/>
                    <a:pt x="96" y="3933"/>
                  </a:cubicBezTo>
                  <a:cubicBezTo>
                    <a:pt x="172" y="3971"/>
                    <a:pt x="249" y="3933"/>
                    <a:pt x="287" y="3876"/>
                  </a:cubicBezTo>
                  <a:cubicBezTo>
                    <a:pt x="573" y="3208"/>
                    <a:pt x="974" y="2616"/>
                    <a:pt x="1489" y="2100"/>
                  </a:cubicBezTo>
                  <a:cubicBezTo>
                    <a:pt x="1489" y="2081"/>
                    <a:pt x="1489" y="2081"/>
                    <a:pt x="1489" y="2081"/>
                  </a:cubicBezTo>
                  <a:cubicBezTo>
                    <a:pt x="1527" y="2062"/>
                    <a:pt x="1566" y="2024"/>
                    <a:pt x="1585" y="2005"/>
                  </a:cubicBezTo>
                  <a:cubicBezTo>
                    <a:pt x="2692" y="917"/>
                    <a:pt x="4200" y="287"/>
                    <a:pt x="5727" y="267"/>
                  </a:cubicBezTo>
                  <a:cubicBezTo>
                    <a:pt x="5727" y="267"/>
                    <a:pt x="5766" y="267"/>
                    <a:pt x="5784" y="267"/>
                  </a:cubicBezTo>
                  <a:cubicBezTo>
                    <a:pt x="5803" y="267"/>
                    <a:pt x="5803" y="267"/>
                    <a:pt x="5803" y="267"/>
                  </a:cubicBezTo>
                  <a:cubicBezTo>
                    <a:pt x="5803" y="0"/>
                    <a:pt x="5803" y="0"/>
                    <a:pt x="5803" y="0"/>
                  </a:cubicBezTo>
                  <a:cubicBezTo>
                    <a:pt x="5784" y="0"/>
                    <a:pt x="5784" y="0"/>
                    <a:pt x="5784" y="0"/>
                  </a:cubicBezTo>
                  <a:cubicBezTo>
                    <a:pt x="5766" y="0"/>
                    <a:pt x="5727" y="0"/>
                    <a:pt x="572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3">
              <a:extLst>
                <a:ext uri="{FF2B5EF4-FFF2-40B4-BE49-F238E27FC236}">
                  <a16:creationId xmlns:a16="http://schemas.microsoft.com/office/drawing/2014/main" id="{A6D3FA33-0157-574E-AC71-13070AB3C82F}"/>
                </a:ext>
              </a:extLst>
            </p:cNvPr>
            <p:cNvSpPr>
              <a:spLocks noChangeArrowheads="1"/>
            </p:cNvSpPr>
            <p:nvPr/>
          </p:nvSpPr>
          <p:spPr bwMode="auto">
            <a:xfrm>
              <a:off x="7253288" y="1735138"/>
              <a:ext cx="2446337" cy="1635125"/>
            </a:xfrm>
            <a:custGeom>
              <a:avLst/>
              <a:gdLst>
                <a:gd name="T0" fmla="*/ 6701 w 6797"/>
                <a:gd name="T1" fmla="*/ 0 h 4544"/>
                <a:gd name="T2" fmla="*/ 6701 w 6797"/>
                <a:gd name="T3" fmla="*/ 0 h 4544"/>
                <a:gd name="T4" fmla="*/ 1585 w 6797"/>
                <a:gd name="T5" fmla="*/ 2119 h 4544"/>
                <a:gd name="T6" fmla="*/ 1509 w 6797"/>
                <a:gd name="T7" fmla="*/ 2215 h 4544"/>
                <a:gd name="T8" fmla="*/ 1471 w 6797"/>
                <a:gd name="T9" fmla="*/ 2234 h 4544"/>
                <a:gd name="T10" fmla="*/ 39 w 6797"/>
                <a:gd name="T11" fmla="*/ 4333 h 4544"/>
                <a:gd name="T12" fmla="*/ 96 w 6797"/>
                <a:gd name="T13" fmla="*/ 4505 h 4544"/>
                <a:gd name="T14" fmla="*/ 268 w 6797"/>
                <a:gd name="T15" fmla="*/ 4448 h 4544"/>
                <a:gd name="T16" fmla="*/ 1661 w 6797"/>
                <a:gd name="T17" fmla="*/ 2424 h 4544"/>
                <a:gd name="T18" fmla="*/ 1700 w 6797"/>
                <a:gd name="T19" fmla="*/ 2405 h 4544"/>
                <a:gd name="T20" fmla="*/ 1776 w 6797"/>
                <a:gd name="T21" fmla="*/ 2310 h 4544"/>
                <a:gd name="T22" fmla="*/ 6701 w 6797"/>
                <a:gd name="T23" fmla="*/ 267 h 4544"/>
                <a:gd name="T24" fmla="*/ 6796 w 6797"/>
                <a:gd name="T25" fmla="*/ 267 h 4544"/>
                <a:gd name="T26" fmla="*/ 6796 w 6797"/>
                <a:gd name="T27" fmla="*/ 267 h 4544"/>
                <a:gd name="T28" fmla="*/ 6796 w 6797"/>
                <a:gd name="T29" fmla="*/ 0 h 4544"/>
                <a:gd name="T30" fmla="*/ 6701 w 6797"/>
                <a:gd name="T31"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97" h="4544">
                  <a:moveTo>
                    <a:pt x="6701" y="0"/>
                  </a:moveTo>
                  <a:lnTo>
                    <a:pt x="6701" y="0"/>
                  </a:lnTo>
                  <a:cubicBezTo>
                    <a:pt x="4811" y="19"/>
                    <a:pt x="2960" y="802"/>
                    <a:pt x="1585" y="2119"/>
                  </a:cubicBezTo>
                  <a:cubicBezTo>
                    <a:pt x="1585" y="2138"/>
                    <a:pt x="1528" y="2195"/>
                    <a:pt x="1509" y="2215"/>
                  </a:cubicBezTo>
                  <a:cubicBezTo>
                    <a:pt x="1471" y="2234"/>
                    <a:pt x="1471" y="2234"/>
                    <a:pt x="1471" y="2234"/>
                  </a:cubicBezTo>
                  <a:cubicBezTo>
                    <a:pt x="879" y="2844"/>
                    <a:pt x="382" y="3551"/>
                    <a:pt x="39" y="4333"/>
                  </a:cubicBezTo>
                  <a:cubicBezTo>
                    <a:pt x="0" y="4391"/>
                    <a:pt x="20" y="4467"/>
                    <a:pt x="96" y="4505"/>
                  </a:cubicBezTo>
                  <a:cubicBezTo>
                    <a:pt x="153" y="4543"/>
                    <a:pt x="230" y="4505"/>
                    <a:pt x="268" y="4448"/>
                  </a:cubicBezTo>
                  <a:cubicBezTo>
                    <a:pt x="611" y="3684"/>
                    <a:pt x="1089" y="3016"/>
                    <a:pt x="1661" y="2424"/>
                  </a:cubicBezTo>
                  <a:cubicBezTo>
                    <a:pt x="1700" y="2405"/>
                    <a:pt x="1700" y="2405"/>
                    <a:pt x="1700" y="2405"/>
                  </a:cubicBezTo>
                  <a:cubicBezTo>
                    <a:pt x="1719" y="2367"/>
                    <a:pt x="1776" y="2329"/>
                    <a:pt x="1776" y="2310"/>
                  </a:cubicBezTo>
                  <a:cubicBezTo>
                    <a:pt x="3093" y="1031"/>
                    <a:pt x="4887" y="286"/>
                    <a:pt x="6701" y="267"/>
                  </a:cubicBezTo>
                  <a:cubicBezTo>
                    <a:pt x="6720" y="267"/>
                    <a:pt x="6759" y="267"/>
                    <a:pt x="6796" y="267"/>
                  </a:cubicBezTo>
                  <a:lnTo>
                    <a:pt x="6796" y="267"/>
                  </a:lnTo>
                  <a:cubicBezTo>
                    <a:pt x="6796" y="0"/>
                    <a:pt x="6796" y="0"/>
                    <a:pt x="6796" y="0"/>
                  </a:cubicBezTo>
                  <a:cubicBezTo>
                    <a:pt x="6759" y="0"/>
                    <a:pt x="6720" y="0"/>
                    <a:pt x="670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4">
              <a:extLst>
                <a:ext uri="{FF2B5EF4-FFF2-40B4-BE49-F238E27FC236}">
                  <a16:creationId xmlns:a16="http://schemas.microsoft.com/office/drawing/2014/main" id="{439BFCEB-74BD-2E4F-A101-E70011144799}"/>
                </a:ext>
              </a:extLst>
            </p:cNvPr>
            <p:cNvSpPr>
              <a:spLocks noChangeArrowheads="1"/>
            </p:cNvSpPr>
            <p:nvPr/>
          </p:nvSpPr>
          <p:spPr bwMode="auto">
            <a:xfrm>
              <a:off x="6875463" y="1316038"/>
              <a:ext cx="2824162" cy="1870075"/>
            </a:xfrm>
            <a:custGeom>
              <a:avLst/>
              <a:gdLst>
                <a:gd name="T0" fmla="*/ 1852 w 7846"/>
                <a:gd name="T1" fmla="*/ 2444 h 5194"/>
                <a:gd name="T2" fmla="*/ 1852 w 7846"/>
                <a:gd name="T3" fmla="*/ 2444 h 5194"/>
                <a:gd name="T4" fmla="*/ 1756 w 7846"/>
                <a:gd name="T5" fmla="*/ 2540 h 5194"/>
                <a:gd name="T6" fmla="*/ 1718 w 7846"/>
                <a:gd name="T7" fmla="*/ 2577 h 5194"/>
                <a:gd name="T8" fmla="*/ 38 w 7846"/>
                <a:gd name="T9" fmla="*/ 4983 h 5194"/>
                <a:gd name="T10" fmla="*/ 95 w 7846"/>
                <a:gd name="T11" fmla="*/ 5155 h 5194"/>
                <a:gd name="T12" fmla="*/ 286 w 7846"/>
                <a:gd name="T13" fmla="*/ 5097 h 5194"/>
                <a:gd name="T14" fmla="*/ 1909 w 7846"/>
                <a:gd name="T15" fmla="*/ 2769 h 5194"/>
                <a:gd name="T16" fmla="*/ 1947 w 7846"/>
                <a:gd name="T17" fmla="*/ 2730 h 5194"/>
                <a:gd name="T18" fmla="*/ 2042 w 7846"/>
                <a:gd name="T19" fmla="*/ 2635 h 5194"/>
                <a:gd name="T20" fmla="*/ 7731 w 7846"/>
                <a:gd name="T21" fmla="*/ 268 h 5194"/>
                <a:gd name="T22" fmla="*/ 7845 w 7846"/>
                <a:gd name="T23" fmla="*/ 268 h 5194"/>
                <a:gd name="T24" fmla="*/ 7845 w 7846"/>
                <a:gd name="T25" fmla="*/ 0 h 5194"/>
                <a:gd name="T26" fmla="*/ 7731 w 7846"/>
                <a:gd name="T27" fmla="*/ 20 h 5194"/>
                <a:gd name="T28" fmla="*/ 1852 w 7846"/>
                <a:gd name="T29" fmla="*/ 2444 h 5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46" h="5194">
                  <a:moveTo>
                    <a:pt x="1852" y="2444"/>
                  </a:moveTo>
                  <a:lnTo>
                    <a:pt x="1852" y="2444"/>
                  </a:lnTo>
                  <a:cubicBezTo>
                    <a:pt x="1833" y="2444"/>
                    <a:pt x="1775" y="2501"/>
                    <a:pt x="1756" y="2540"/>
                  </a:cubicBezTo>
                  <a:cubicBezTo>
                    <a:pt x="1718" y="2577"/>
                    <a:pt x="1718" y="2577"/>
                    <a:pt x="1718" y="2577"/>
                  </a:cubicBezTo>
                  <a:cubicBezTo>
                    <a:pt x="1031" y="3284"/>
                    <a:pt x="458" y="4086"/>
                    <a:pt x="38" y="4983"/>
                  </a:cubicBezTo>
                  <a:cubicBezTo>
                    <a:pt x="0" y="5040"/>
                    <a:pt x="38" y="5116"/>
                    <a:pt x="95" y="5155"/>
                  </a:cubicBezTo>
                  <a:cubicBezTo>
                    <a:pt x="172" y="5193"/>
                    <a:pt x="248" y="5155"/>
                    <a:pt x="286" y="5097"/>
                  </a:cubicBezTo>
                  <a:cubicBezTo>
                    <a:pt x="687" y="4220"/>
                    <a:pt x="1241" y="3436"/>
                    <a:pt x="1909" y="2769"/>
                  </a:cubicBezTo>
                  <a:cubicBezTo>
                    <a:pt x="1947" y="2730"/>
                    <a:pt x="1947" y="2730"/>
                    <a:pt x="1947" y="2730"/>
                  </a:cubicBezTo>
                  <a:cubicBezTo>
                    <a:pt x="1966" y="2692"/>
                    <a:pt x="2023" y="2635"/>
                    <a:pt x="2042" y="2635"/>
                  </a:cubicBezTo>
                  <a:cubicBezTo>
                    <a:pt x="3531" y="1165"/>
                    <a:pt x="5612" y="306"/>
                    <a:pt x="7731" y="268"/>
                  </a:cubicBezTo>
                  <a:cubicBezTo>
                    <a:pt x="7769" y="268"/>
                    <a:pt x="7808" y="268"/>
                    <a:pt x="7845" y="268"/>
                  </a:cubicBezTo>
                  <a:cubicBezTo>
                    <a:pt x="7845" y="0"/>
                    <a:pt x="7845" y="0"/>
                    <a:pt x="7845" y="0"/>
                  </a:cubicBezTo>
                  <a:cubicBezTo>
                    <a:pt x="7808" y="0"/>
                    <a:pt x="7750" y="0"/>
                    <a:pt x="7731" y="20"/>
                  </a:cubicBezTo>
                  <a:cubicBezTo>
                    <a:pt x="5555" y="39"/>
                    <a:pt x="3398" y="916"/>
                    <a:pt x="1852" y="244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5">
              <a:extLst>
                <a:ext uri="{FF2B5EF4-FFF2-40B4-BE49-F238E27FC236}">
                  <a16:creationId xmlns:a16="http://schemas.microsoft.com/office/drawing/2014/main" id="{85CC4A65-CF44-7142-A281-1146A02039EB}"/>
                </a:ext>
              </a:extLst>
            </p:cNvPr>
            <p:cNvSpPr>
              <a:spLocks noChangeArrowheads="1"/>
            </p:cNvSpPr>
            <p:nvPr/>
          </p:nvSpPr>
          <p:spPr bwMode="auto">
            <a:xfrm>
              <a:off x="6489700" y="903288"/>
              <a:ext cx="3209925" cy="2124075"/>
            </a:xfrm>
            <a:custGeom>
              <a:avLst/>
              <a:gdLst>
                <a:gd name="T0" fmla="*/ 2118 w 8915"/>
                <a:gd name="T1" fmla="*/ 2730 h 5900"/>
                <a:gd name="T2" fmla="*/ 2118 w 8915"/>
                <a:gd name="T3" fmla="*/ 2730 h 5900"/>
                <a:gd name="T4" fmla="*/ 2023 w 8915"/>
                <a:gd name="T5" fmla="*/ 2845 h 5900"/>
                <a:gd name="T6" fmla="*/ 1966 w 8915"/>
                <a:gd name="T7" fmla="*/ 2883 h 5900"/>
                <a:gd name="T8" fmla="*/ 19 w 8915"/>
                <a:gd name="T9" fmla="*/ 5708 h 5900"/>
                <a:gd name="T10" fmla="*/ 95 w 8915"/>
                <a:gd name="T11" fmla="*/ 5880 h 5900"/>
                <a:gd name="T12" fmla="*/ 267 w 8915"/>
                <a:gd name="T13" fmla="*/ 5803 h 5900"/>
                <a:gd name="T14" fmla="*/ 2157 w 8915"/>
                <a:gd name="T15" fmla="*/ 3074 h 5900"/>
                <a:gd name="T16" fmla="*/ 2214 w 8915"/>
                <a:gd name="T17" fmla="*/ 3035 h 5900"/>
                <a:gd name="T18" fmla="*/ 2310 w 8915"/>
                <a:gd name="T19" fmla="*/ 2921 h 5900"/>
                <a:gd name="T20" fmla="*/ 8800 w 8915"/>
                <a:gd name="T21" fmla="*/ 267 h 5900"/>
                <a:gd name="T22" fmla="*/ 8914 w 8915"/>
                <a:gd name="T23" fmla="*/ 267 h 5900"/>
                <a:gd name="T24" fmla="*/ 8914 w 8915"/>
                <a:gd name="T25" fmla="*/ 0 h 5900"/>
                <a:gd name="T26" fmla="*/ 8781 w 8915"/>
                <a:gd name="T27" fmla="*/ 0 h 5900"/>
                <a:gd name="T28" fmla="*/ 2118 w 8915"/>
                <a:gd name="T29" fmla="*/ 2730 h 5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15" h="5900">
                  <a:moveTo>
                    <a:pt x="2118" y="2730"/>
                  </a:moveTo>
                  <a:lnTo>
                    <a:pt x="2118" y="2730"/>
                  </a:lnTo>
                  <a:cubicBezTo>
                    <a:pt x="2118" y="2749"/>
                    <a:pt x="2062" y="2806"/>
                    <a:pt x="2023" y="2845"/>
                  </a:cubicBezTo>
                  <a:cubicBezTo>
                    <a:pt x="1985" y="2864"/>
                    <a:pt x="1985" y="2883"/>
                    <a:pt x="1966" y="2883"/>
                  </a:cubicBezTo>
                  <a:cubicBezTo>
                    <a:pt x="1183" y="3685"/>
                    <a:pt x="496" y="4658"/>
                    <a:pt x="19" y="5708"/>
                  </a:cubicBezTo>
                  <a:cubicBezTo>
                    <a:pt x="0" y="5765"/>
                    <a:pt x="19" y="5842"/>
                    <a:pt x="95" y="5880"/>
                  </a:cubicBezTo>
                  <a:cubicBezTo>
                    <a:pt x="153" y="5899"/>
                    <a:pt x="229" y="5880"/>
                    <a:pt x="267" y="5803"/>
                  </a:cubicBezTo>
                  <a:cubicBezTo>
                    <a:pt x="725" y="4810"/>
                    <a:pt x="1393" y="3856"/>
                    <a:pt x="2157" y="3074"/>
                  </a:cubicBezTo>
                  <a:cubicBezTo>
                    <a:pt x="2176" y="3074"/>
                    <a:pt x="2176" y="3054"/>
                    <a:pt x="2214" y="3035"/>
                  </a:cubicBezTo>
                  <a:cubicBezTo>
                    <a:pt x="2252" y="2997"/>
                    <a:pt x="2310" y="2940"/>
                    <a:pt x="2310" y="2921"/>
                  </a:cubicBezTo>
                  <a:cubicBezTo>
                    <a:pt x="4008" y="1260"/>
                    <a:pt x="6376" y="286"/>
                    <a:pt x="8800" y="267"/>
                  </a:cubicBezTo>
                  <a:cubicBezTo>
                    <a:pt x="8819" y="267"/>
                    <a:pt x="8877" y="267"/>
                    <a:pt x="8914" y="267"/>
                  </a:cubicBezTo>
                  <a:cubicBezTo>
                    <a:pt x="8914" y="0"/>
                    <a:pt x="8914" y="0"/>
                    <a:pt x="8914" y="0"/>
                  </a:cubicBezTo>
                  <a:cubicBezTo>
                    <a:pt x="8877" y="0"/>
                    <a:pt x="8819" y="0"/>
                    <a:pt x="8781" y="0"/>
                  </a:cubicBezTo>
                  <a:cubicBezTo>
                    <a:pt x="6299" y="19"/>
                    <a:pt x="3875" y="1031"/>
                    <a:pt x="2118" y="27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6">
              <a:extLst>
                <a:ext uri="{FF2B5EF4-FFF2-40B4-BE49-F238E27FC236}">
                  <a16:creationId xmlns:a16="http://schemas.microsoft.com/office/drawing/2014/main" id="{7814392C-9375-E24B-A044-63F9B1319D4D}"/>
                </a:ext>
              </a:extLst>
            </p:cNvPr>
            <p:cNvSpPr>
              <a:spLocks noChangeArrowheads="1"/>
            </p:cNvSpPr>
            <p:nvPr/>
          </p:nvSpPr>
          <p:spPr bwMode="auto">
            <a:xfrm>
              <a:off x="6084888" y="484188"/>
              <a:ext cx="3614737" cy="2425700"/>
            </a:xfrm>
            <a:custGeom>
              <a:avLst/>
              <a:gdLst>
                <a:gd name="T0" fmla="*/ 2463 w 10042"/>
                <a:gd name="T1" fmla="*/ 3055 h 6740"/>
                <a:gd name="T2" fmla="*/ 2463 w 10042"/>
                <a:gd name="T3" fmla="*/ 3055 h 6740"/>
                <a:gd name="T4" fmla="*/ 2329 w 10042"/>
                <a:gd name="T5" fmla="*/ 3170 h 6740"/>
                <a:gd name="T6" fmla="*/ 2291 w 10042"/>
                <a:gd name="T7" fmla="*/ 3226 h 6740"/>
                <a:gd name="T8" fmla="*/ 38 w 10042"/>
                <a:gd name="T9" fmla="*/ 6530 h 6740"/>
                <a:gd name="T10" fmla="*/ 96 w 10042"/>
                <a:gd name="T11" fmla="*/ 6701 h 6740"/>
                <a:gd name="T12" fmla="*/ 267 w 10042"/>
                <a:gd name="T13" fmla="*/ 6644 h 6740"/>
                <a:gd name="T14" fmla="*/ 2482 w 10042"/>
                <a:gd name="T15" fmla="*/ 3399 h 6740"/>
                <a:gd name="T16" fmla="*/ 2520 w 10042"/>
                <a:gd name="T17" fmla="*/ 3360 h 6740"/>
                <a:gd name="T18" fmla="*/ 2635 w 10042"/>
                <a:gd name="T19" fmla="*/ 3246 h 6740"/>
                <a:gd name="T20" fmla="*/ 9908 w 10042"/>
                <a:gd name="T21" fmla="*/ 268 h 6740"/>
                <a:gd name="T22" fmla="*/ 10041 w 10042"/>
                <a:gd name="T23" fmla="*/ 268 h 6740"/>
                <a:gd name="T24" fmla="*/ 10041 w 10042"/>
                <a:gd name="T25" fmla="*/ 0 h 6740"/>
                <a:gd name="T26" fmla="*/ 9908 w 10042"/>
                <a:gd name="T27" fmla="*/ 0 h 6740"/>
                <a:gd name="T28" fmla="*/ 2463 w 10042"/>
                <a:gd name="T29" fmla="*/ 3055 h 6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42" h="6740">
                  <a:moveTo>
                    <a:pt x="2463" y="3055"/>
                  </a:moveTo>
                  <a:lnTo>
                    <a:pt x="2463" y="3055"/>
                  </a:lnTo>
                  <a:cubicBezTo>
                    <a:pt x="2444" y="3055"/>
                    <a:pt x="2444" y="3055"/>
                    <a:pt x="2329" y="3170"/>
                  </a:cubicBezTo>
                  <a:cubicBezTo>
                    <a:pt x="2310" y="3208"/>
                    <a:pt x="2291" y="3226"/>
                    <a:pt x="2291" y="3226"/>
                  </a:cubicBezTo>
                  <a:cubicBezTo>
                    <a:pt x="1356" y="4162"/>
                    <a:pt x="573" y="5308"/>
                    <a:pt x="38" y="6530"/>
                  </a:cubicBezTo>
                  <a:cubicBezTo>
                    <a:pt x="0" y="6586"/>
                    <a:pt x="38" y="6663"/>
                    <a:pt x="96" y="6701"/>
                  </a:cubicBezTo>
                  <a:cubicBezTo>
                    <a:pt x="172" y="6739"/>
                    <a:pt x="249" y="6701"/>
                    <a:pt x="267" y="6644"/>
                  </a:cubicBezTo>
                  <a:cubicBezTo>
                    <a:pt x="802" y="5441"/>
                    <a:pt x="1566" y="4334"/>
                    <a:pt x="2482" y="3399"/>
                  </a:cubicBezTo>
                  <a:cubicBezTo>
                    <a:pt x="2482" y="3399"/>
                    <a:pt x="2501" y="3379"/>
                    <a:pt x="2520" y="3360"/>
                  </a:cubicBezTo>
                  <a:cubicBezTo>
                    <a:pt x="2577" y="3303"/>
                    <a:pt x="2635" y="3246"/>
                    <a:pt x="2635" y="3246"/>
                  </a:cubicBezTo>
                  <a:cubicBezTo>
                    <a:pt x="4544" y="1375"/>
                    <a:pt x="7197" y="306"/>
                    <a:pt x="9908" y="268"/>
                  </a:cubicBezTo>
                  <a:cubicBezTo>
                    <a:pt x="9946" y="268"/>
                    <a:pt x="9985" y="268"/>
                    <a:pt x="10041" y="268"/>
                  </a:cubicBezTo>
                  <a:cubicBezTo>
                    <a:pt x="10041" y="0"/>
                    <a:pt x="10041" y="0"/>
                    <a:pt x="10041" y="0"/>
                  </a:cubicBezTo>
                  <a:cubicBezTo>
                    <a:pt x="9985" y="0"/>
                    <a:pt x="9946" y="0"/>
                    <a:pt x="9908" y="0"/>
                  </a:cubicBezTo>
                  <a:cubicBezTo>
                    <a:pt x="7121" y="39"/>
                    <a:pt x="4410" y="1146"/>
                    <a:pt x="2463" y="305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7">
              <a:extLst>
                <a:ext uri="{FF2B5EF4-FFF2-40B4-BE49-F238E27FC236}">
                  <a16:creationId xmlns:a16="http://schemas.microsoft.com/office/drawing/2014/main" id="{3F520AA5-8770-8E49-97E9-D34B7BC23E5E}"/>
                </a:ext>
              </a:extLst>
            </p:cNvPr>
            <p:cNvSpPr>
              <a:spLocks noChangeArrowheads="1"/>
            </p:cNvSpPr>
            <p:nvPr/>
          </p:nvSpPr>
          <p:spPr bwMode="auto">
            <a:xfrm>
              <a:off x="5768975" y="2779713"/>
              <a:ext cx="1588" cy="7937"/>
            </a:xfrm>
            <a:custGeom>
              <a:avLst/>
              <a:gdLst>
                <a:gd name="T0" fmla="*/ 0 w 1"/>
                <a:gd name="T1" fmla="*/ 19 h 20"/>
                <a:gd name="T2" fmla="*/ 0 w 1"/>
                <a:gd name="T3" fmla="*/ 19 h 20"/>
                <a:gd name="T4" fmla="*/ 0 w 1"/>
                <a:gd name="T5" fmla="*/ 0 h 20"/>
                <a:gd name="T6" fmla="*/ 0 w 1"/>
                <a:gd name="T7" fmla="*/ 19 h 20"/>
              </a:gdLst>
              <a:ahLst/>
              <a:cxnLst>
                <a:cxn ang="0">
                  <a:pos x="T0" y="T1"/>
                </a:cxn>
                <a:cxn ang="0">
                  <a:pos x="T2" y="T3"/>
                </a:cxn>
                <a:cxn ang="0">
                  <a:pos x="T4" y="T5"/>
                </a:cxn>
                <a:cxn ang="0">
                  <a:pos x="T6" y="T7"/>
                </a:cxn>
              </a:cxnLst>
              <a:rect l="0" t="0" r="r" b="b"/>
              <a:pathLst>
                <a:path w="1" h="20">
                  <a:moveTo>
                    <a:pt x="0" y="19"/>
                  </a:moveTo>
                  <a:lnTo>
                    <a:pt x="0" y="19"/>
                  </a:lnTo>
                  <a:cubicBezTo>
                    <a:pt x="0" y="0"/>
                    <a:pt x="0" y="0"/>
                    <a:pt x="0" y="0"/>
                  </a:cubicBezTo>
                  <a:cubicBezTo>
                    <a:pt x="0" y="0"/>
                    <a:pt x="0" y="0"/>
                    <a:pt x="0" y="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8">
              <a:extLst>
                <a:ext uri="{FF2B5EF4-FFF2-40B4-BE49-F238E27FC236}">
                  <a16:creationId xmlns:a16="http://schemas.microsoft.com/office/drawing/2014/main" id="{C14123D7-6C33-C346-9A2C-97EBDDD6F082}"/>
                </a:ext>
              </a:extLst>
            </p:cNvPr>
            <p:cNvSpPr>
              <a:spLocks noChangeArrowheads="1"/>
            </p:cNvSpPr>
            <p:nvPr/>
          </p:nvSpPr>
          <p:spPr bwMode="auto">
            <a:xfrm>
              <a:off x="5680075" y="2744788"/>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9">
              <a:extLst>
                <a:ext uri="{FF2B5EF4-FFF2-40B4-BE49-F238E27FC236}">
                  <a16:creationId xmlns:a16="http://schemas.microsoft.com/office/drawing/2014/main" id="{DF174FC1-4E78-2E48-B6FC-1C5775879845}"/>
                </a:ext>
              </a:extLst>
            </p:cNvPr>
            <p:cNvSpPr>
              <a:spLocks noChangeArrowheads="1"/>
            </p:cNvSpPr>
            <p:nvPr/>
          </p:nvSpPr>
          <p:spPr bwMode="auto">
            <a:xfrm>
              <a:off x="5672138" y="65088"/>
              <a:ext cx="4027487" cy="2755900"/>
            </a:xfrm>
            <a:custGeom>
              <a:avLst/>
              <a:gdLst>
                <a:gd name="T0" fmla="*/ 2615 w 11187"/>
                <a:gd name="T1" fmla="*/ 3551 h 7656"/>
                <a:gd name="T2" fmla="*/ 2615 w 11187"/>
                <a:gd name="T3" fmla="*/ 3551 h 7656"/>
                <a:gd name="T4" fmla="*/ 19 w 11187"/>
                <a:gd name="T5" fmla="*/ 7445 h 7656"/>
                <a:gd name="T6" fmla="*/ 19 w 11187"/>
                <a:gd name="T7" fmla="*/ 7445 h 7656"/>
                <a:gd name="T8" fmla="*/ 19 w 11187"/>
                <a:gd name="T9" fmla="*/ 7445 h 7656"/>
                <a:gd name="T10" fmla="*/ 95 w 11187"/>
                <a:gd name="T11" fmla="*/ 7617 h 7656"/>
                <a:gd name="T12" fmla="*/ 267 w 11187"/>
                <a:gd name="T13" fmla="*/ 7560 h 7656"/>
                <a:gd name="T14" fmla="*/ 267 w 11187"/>
                <a:gd name="T15" fmla="*/ 7541 h 7656"/>
                <a:gd name="T16" fmla="*/ 267 w 11187"/>
                <a:gd name="T17" fmla="*/ 7541 h 7656"/>
                <a:gd name="T18" fmla="*/ 2806 w 11187"/>
                <a:gd name="T19" fmla="*/ 3742 h 7656"/>
                <a:gd name="T20" fmla="*/ 2997 w 11187"/>
                <a:gd name="T21" fmla="*/ 3551 h 7656"/>
                <a:gd name="T22" fmla="*/ 11186 w 11187"/>
                <a:gd name="T23" fmla="*/ 267 h 7656"/>
                <a:gd name="T24" fmla="*/ 11186 w 11187"/>
                <a:gd name="T25" fmla="*/ 0 h 7656"/>
                <a:gd name="T26" fmla="*/ 2806 w 11187"/>
                <a:gd name="T27" fmla="*/ 3360 h 7656"/>
                <a:gd name="T28" fmla="*/ 2615 w 11187"/>
                <a:gd name="T29" fmla="*/ 3551 h 7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87" h="7656">
                  <a:moveTo>
                    <a:pt x="2615" y="3551"/>
                  </a:moveTo>
                  <a:lnTo>
                    <a:pt x="2615" y="3551"/>
                  </a:lnTo>
                  <a:cubicBezTo>
                    <a:pt x="1527" y="4658"/>
                    <a:pt x="630" y="5994"/>
                    <a:pt x="19" y="7445"/>
                  </a:cubicBezTo>
                  <a:lnTo>
                    <a:pt x="19" y="7445"/>
                  </a:lnTo>
                  <a:lnTo>
                    <a:pt x="19" y="7445"/>
                  </a:lnTo>
                  <a:cubicBezTo>
                    <a:pt x="0" y="7521"/>
                    <a:pt x="19" y="7598"/>
                    <a:pt x="95" y="7617"/>
                  </a:cubicBezTo>
                  <a:cubicBezTo>
                    <a:pt x="153" y="7655"/>
                    <a:pt x="229" y="7617"/>
                    <a:pt x="267" y="7560"/>
                  </a:cubicBezTo>
                  <a:cubicBezTo>
                    <a:pt x="267" y="7541"/>
                    <a:pt x="267" y="7541"/>
                    <a:pt x="267" y="7541"/>
                  </a:cubicBezTo>
                  <a:lnTo>
                    <a:pt x="267" y="7541"/>
                  </a:lnTo>
                  <a:cubicBezTo>
                    <a:pt x="859" y="6128"/>
                    <a:pt x="1737" y="4811"/>
                    <a:pt x="2806" y="3742"/>
                  </a:cubicBezTo>
                  <a:cubicBezTo>
                    <a:pt x="2997" y="3551"/>
                    <a:pt x="2997" y="3551"/>
                    <a:pt x="2997" y="3551"/>
                  </a:cubicBezTo>
                  <a:cubicBezTo>
                    <a:pt x="5135" y="1470"/>
                    <a:pt x="8113" y="267"/>
                    <a:pt x="11186" y="267"/>
                  </a:cubicBezTo>
                  <a:cubicBezTo>
                    <a:pt x="11186" y="0"/>
                    <a:pt x="11186" y="0"/>
                    <a:pt x="11186" y="0"/>
                  </a:cubicBezTo>
                  <a:cubicBezTo>
                    <a:pt x="8037" y="0"/>
                    <a:pt x="5001" y="1222"/>
                    <a:pt x="2806" y="3360"/>
                  </a:cubicBezTo>
                  <a:lnTo>
                    <a:pt x="2615" y="355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10">
              <a:extLst>
                <a:ext uri="{FF2B5EF4-FFF2-40B4-BE49-F238E27FC236}">
                  <a16:creationId xmlns:a16="http://schemas.microsoft.com/office/drawing/2014/main" id="{DC6613E2-180D-8540-A39E-F11B6A280327}"/>
                </a:ext>
              </a:extLst>
            </p:cNvPr>
            <p:cNvSpPr>
              <a:spLocks noChangeArrowheads="1"/>
            </p:cNvSpPr>
            <p:nvPr/>
          </p:nvSpPr>
          <p:spPr bwMode="auto">
            <a:xfrm>
              <a:off x="3041650" y="5783263"/>
              <a:ext cx="3711575" cy="1841500"/>
            </a:xfrm>
            <a:custGeom>
              <a:avLst/>
              <a:gdLst>
                <a:gd name="T0" fmla="*/ 5955 w 10308"/>
                <a:gd name="T1" fmla="*/ 325 h 5117"/>
                <a:gd name="T2" fmla="*/ 5955 w 10308"/>
                <a:gd name="T3" fmla="*/ 325 h 5117"/>
                <a:gd name="T4" fmla="*/ 267 w 10308"/>
                <a:gd name="T5" fmla="*/ 3799 h 5117"/>
                <a:gd name="T6" fmla="*/ 229 w 10308"/>
                <a:gd name="T7" fmla="*/ 3876 h 5117"/>
                <a:gd name="T8" fmla="*/ 0 w 10308"/>
                <a:gd name="T9" fmla="*/ 5116 h 5117"/>
                <a:gd name="T10" fmla="*/ 267 w 10308"/>
                <a:gd name="T11" fmla="*/ 5116 h 5117"/>
                <a:gd name="T12" fmla="*/ 477 w 10308"/>
                <a:gd name="T13" fmla="*/ 3952 h 5117"/>
                <a:gd name="T14" fmla="*/ 515 w 10308"/>
                <a:gd name="T15" fmla="*/ 3895 h 5117"/>
                <a:gd name="T16" fmla="*/ 5917 w 10308"/>
                <a:gd name="T17" fmla="*/ 592 h 5117"/>
                <a:gd name="T18" fmla="*/ 10039 w 10308"/>
                <a:gd name="T19" fmla="*/ 5116 h 5117"/>
                <a:gd name="T20" fmla="*/ 10307 w 10308"/>
                <a:gd name="T21" fmla="*/ 5116 h 5117"/>
                <a:gd name="T22" fmla="*/ 5955 w 10308"/>
                <a:gd name="T23" fmla="*/ 325 h 5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08" h="5117">
                  <a:moveTo>
                    <a:pt x="5955" y="325"/>
                  </a:moveTo>
                  <a:lnTo>
                    <a:pt x="5955" y="325"/>
                  </a:lnTo>
                  <a:cubicBezTo>
                    <a:pt x="3836" y="0"/>
                    <a:pt x="1260" y="935"/>
                    <a:pt x="267" y="3799"/>
                  </a:cubicBezTo>
                  <a:cubicBezTo>
                    <a:pt x="229" y="3876"/>
                    <a:pt x="229" y="3876"/>
                    <a:pt x="229" y="3876"/>
                  </a:cubicBezTo>
                  <a:cubicBezTo>
                    <a:pt x="95" y="4276"/>
                    <a:pt x="19" y="4696"/>
                    <a:pt x="0" y="5116"/>
                  </a:cubicBezTo>
                  <a:cubicBezTo>
                    <a:pt x="267" y="5116"/>
                    <a:pt x="267" y="5116"/>
                    <a:pt x="267" y="5116"/>
                  </a:cubicBezTo>
                  <a:cubicBezTo>
                    <a:pt x="286" y="4716"/>
                    <a:pt x="362" y="4334"/>
                    <a:pt x="477" y="3952"/>
                  </a:cubicBezTo>
                  <a:cubicBezTo>
                    <a:pt x="515" y="3895"/>
                    <a:pt x="515" y="3895"/>
                    <a:pt x="515" y="3895"/>
                  </a:cubicBezTo>
                  <a:cubicBezTo>
                    <a:pt x="1469" y="1165"/>
                    <a:pt x="3913" y="267"/>
                    <a:pt x="5917" y="592"/>
                  </a:cubicBezTo>
                  <a:cubicBezTo>
                    <a:pt x="7864" y="898"/>
                    <a:pt x="9849" y="2425"/>
                    <a:pt x="10039" y="5116"/>
                  </a:cubicBezTo>
                  <a:cubicBezTo>
                    <a:pt x="10307" y="5116"/>
                    <a:pt x="10307" y="5116"/>
                    <a:pt x="10307" y="5116"/>
                  </a:cubicBezTo>
                  <a:cubicBezTo>
                    <a:pt x="10116" y="2253"/>
                    <a:pt x="8016" y="649"/>
                    <a:pt x="5955" y="32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11">
              <a:extLst>
                <a:ext uri="{FF2B5EF4-FFF2-40B4-BE49-F238E27FC236}">
                  <a16:creationId xmlns:a16="http://schemas.microsoft.com/office/drawing/2014/main" id="{57E17F35-4627-DF42-8BF7-B051196846F1}"/>
                </a:ext>
              </a:extLst>
            </p:cNvPr>
            <p:cNvSpPr>
              <a:spLocks noChangeArrowheads="1"/>
            </p:cNvSpPr>
            <p:nvPr/>
          </p:nvSpPr>
          <p:spPr bwMode="auto">
            <a:xfrm>
              <a:off x="2628900" y="5356225"/>
              <a:ext cx="4535488" cy="2268538"/>
            </a:xfrm>
            <a:custGeom>
              <a:avLst/>
              <a:gdLst>
                <a:gd name="T0" fmla="*/ 12369 w 12599"/>
                <a:gd name="T1" fmla="*/ 5498 h 6301"/>
                <a:gd name="T2" fmla="*/ 12369 w 12599"/>
                <a:gd name="T3" fmla="*/ 5498 h 6301"/>
                <a:gd name="T4" fmla="*/ 12503 w 12599"/>
                <a:gd name="T5" fmla="*/ 5460 h 6301"/>
                <a:gd name="T6" fmla="*/ 10785 w 12599"/>
                <a:gd name="T7" fmla="*/ 2177 h 6301"/>
                <a:gd name="T8" fmla="*/ 7769 w 12599"/>
                <a:gd name="T9" fmla="*/ 497 h 6301"/>
                <a:gd name="T10" fmla="*/ 2119 w 12599"/>
                <a:gd name="T11" fmla="*/ 1852 h 6301"/>
                <a:gd name="T12" fmla="*/ 306 w 12599"/>
                <a:gd name="T13" fmla="*/ 4620 h 6301"/>
                <a:gd name="T14" fmla="*/ 287 w 12599"/>
                <a:gd name="T15" fmla="*/ 4639 h 6301"/>
                <a:gd name="T16" fmla="*/ 268 w 12599"/>
                <a:gd name="T17" fmla="*/ 4716 h 6301"/>
                <a:gd name="T18" fmla="*/ 0 w 12599"/>
                <a:gd name="T19" fmla="*/ 6300 h 6301"/>
                <a:gd name="T20" fmla="*/ 248 w 12599"/>
                <a:gd name="T21" fmla="*/ 6300 h 6301"/>
                <a:gd name="T22" fmla="*/ 516 w 12599"/>
                <a:gd name="T23" fmla="*/ 4792 h 6301"/>
                <a:gd name="T24" fmla="*/ 535 w 12599"/>
                <a:gd name="T25" fmla="*/ 4735 h 6301"/>
                <a:gd name="T26" fmla="*/ 554 w 12599"/>
                <a:gd name="T27" fmla="*/ 4716 h 6301"/>
                <a:gd name="T28" fmla="*/ 2291 w 12599"/>
                <a:gd name="T29" fmla="*/ 2062 h 6301"/>
                <a:gd name="T30" fmla="*/ 7693 w 12599"/>
                <a:gd name="T31" fmla="*/ 764 h 6301"/>
                <a:gd name="T32" fmla="*/ 10613 w 12599"/>
                <a:gd name="T33" fmla="*/ 2367 h 6301"/>
                <a:gd name="T34" fmla="*/ 12255 w 12599"/>
                <a:gd name="T35" fmla="*/ 5518 h 6301"/>
                <a:gd name="T36" fmla="*/ 12255 w 12599"/>
                <a:gd name="T37" fmla="*/ 5518 h 6301"/>
                <a:gd name="T38" fmla="*/ 12331 w 12599"/>
                <a:gd name="T39" fmla="*/ 6300 h 6301"/>
                <a:gd name="T40" fmla="*/ 12598 w 12599"/>
                <a:gd name="T41" fmla="*/ 6300 h 6301"/>
                <a:gd name="T42" fmla="*/ 12503 w 12599"/>
                <a:gd name="T43" fmla="*/ 5479 h 6301"/>
                <a:gd name="T44" fmla="*/ 12369 w 12599"/>
                <a:gd name="T45" fmla="*/ 5498 h 6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99" h="6301">
                  <a:moveTo>
                    <a:pt x="12369" y="5498"/>
                  </a:moveTo>
                  <a:lnTo>
                    <a:pt x="12369" y="5498"/>
                  </a:lnTo>
                  <a:cubicBezTo>
                    <a:pt x="12503" y="5460"/>
                    <a:pt x="12503" y="5460"/>
                    <a:pt x="12503" y="5460"/>
                  </a:cubicBezTo>
                  <a:cubicBezTo>
                    <a:pt x="12274" y="4200"/>
                    <a:pt x="11682" y="3074"/>
                    <a:pt x="10785" y="2177"/>
                  </a:cubicBezTo>
                  <a:cubicBezTo>
                    <a:pt x="9964" y="1375"/>
                    <a:pt x="8914" y="802"/>
                    <a:pt x="7769" y="497"/>
                  </a:cubicBezTo>
                  <a:cubicBezTo>
                    <a:pt x="5746" y="0"/>
                    <a:pt x="3628" y="516"/>
                    <a:pt x="2119" y="1852"/>
                  </a:cubicBezTo>
                  <a:cubicBezTo>
                    <a:pt x="1279" y="2597"/>
                    <a:pt x="669" y="3513"/>
                    <a:pt x="306" y="4620"/>
                  </a:cubicBezTo>
                  <a:cubicBezTo>
                    <a:pt x="287" y="4639"/>
                    <a:pt x="287" y="4639"/>
                    <a:pt x="287" y="4639"/>
                  </a:cubicBezTo>
                  <a:cubicBezTo>
                    <a:pt x="287" y="4678"/>
                    <a:pt x="268" y="4716"/>
                    <a:pt x="268" y="4716"/>
                  </a:cubicBezTo>
                  <a:cubicBezTo>
                    <a:pt x="115" y="5231"/>
                    <a:pt x="19" y="5747"/>
                    <a:pt x="0" y="6300"/>
                  </a:cubicBezTo>
                  <a:cubicBezTo>
                    <a:pt x="248" y="6300"/>
                    <a:pt x="248" y="6300"/>
                    <a:pt x="248" y="6300"/>
                  </a:cubicBezTo>
                  <a:cubicBezTo>
                    <a:pt x="287" y="5785"/>
                    <a:pt x="363" y="5269"/>
                    <a:pt x="516" y="4792"/>
                  </a:cubicBezTo>
                  <a:cubicBezTo>
                    <a:pt x="535" y="4792"/>
                    <a:pt x="535" y="4754"/>
                    <a:pt x="535" y="4735"/>
                  </a:cubicBezTo>
                  <a:cubicBezTo>
                    <a:pt x="554" y="4716"/>
                    <a:pt x="554" y="4716"/>
                    <a:pt x="554" y="4716"/>
                  </a:cubicBezTo>
                  <a:cubicBezTo>
                    <a:pt x="917" y="3647"/>
                    <a:pt x="1490" y="2749"/>
                    <a:pt x="2291" y="2062"/>
                  </a:cubicBezTo>
                  <a:cubicBezTo>
                    <a:pt x="3742" y="764"/>
                    <a:pt x="5766" y="287"/>
                    <a:pt x="7693" y="764"/>
                  </a:cubicBezTo>
                  <a:cubicBezTo>
                    <a:pt x="8819" y="1031"/>
                    <a:pt x="9812" y="1604"/>
                    <a:pt x="10613" y="2367"/>
                  </a:cubicBezTo>
                  <a:cubicBezTo>
                    <a:pt x="11453" y="3207"/>
                    <a:pt x="12026" y="4296"/>
                    <a:pt x="12255" y="5518"/>
                  </a:cubicBezTo>
                  <a:lnTo>
                    <a:pt x="12255" y="5518"/>
                  </a:lnTo>
                  <a:cubicBezTo>
                    <a:pt x="12293" y="5747"/>
                    <a:pt x="12312" y="5995"/>
                    <a:pt x="12331" y="6300"/>
                  </a:cubicBezTo>
                  <a:cubicBezTo>
                    <a:pt x="12598" y="6300"/>
                    <a:pt x="12598" y="6300"/>
                    <a:pt x="12598" y="6300"/>
                  </a:cubicBezTo>
                  <a:cubicBezTo>
                    <a:pt x="12579" y="5995"/>
                    <a:pt x="12561" y="5708"/>
                    <a:pt x="12503" y="5479"/>
                  </a:cubicBezTo>
                  <a:lnTo>
                    <a:pt x="12369" y="549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12">
              <a:extLst>
                <a:ext uri="{FF2B5EF4-FFF2-40B4-BE49-F238E27FC236}">
                  <a16:creationId xmlns:a16="http://schemas.microsoft.com/office/drawing/2014/main" id="{F7DE148C-55FE-E646-A1BF-F896FB801225}"/>
                </a:ext>
              </a:extLst>
            </p:cNvPr>
            <p:cNvSpPr>
              <a:spLocks noChangeArrowheads="1"/>
            </p:cNvSpPr>
            <p:nvPr/>
          </p:nvSpPr>
          <p:spPr bwMode="auto">
            <a:xfrm>
              <a:off x="2209800" y="4903788"/>
              <a:ext cx="5373688" cy="2720975"/>
            </a:xfrm>
            <a:custGeom>
              <a:avLst/>
              <a:gdLst>
                <a:gd name="T0" fmla="*/ 14850 w 14928"/>
                <a:gd name="T1" fmla="*/ 6719 h 7560"/>
                <a:gd name="T2" fmla="*/ 14850 w 14928"/>
                <a:gd name="T3" fmla="*/ 6719 h 7560"/>
                <a:gd name="T4" fmla="*/ 13018 w 14928"/>
                <a:gd name="T5" fmla="*/ 2901 h 7560"/>
                <a:gd name="T6" fmla="*/ 9582 w 14928"/>
                <a:gd name="T7" fmla="*/ 744 h 7560"/>
                <a:gd name="T8" fmla="*/ 2615 w 14928"/>
                <a:gd name="T9" fmla="*/ 2157 h 7560"/>
                <a:gd name="T10" fmla="*/ 363 w 14928"/>
                <a:gd name="T11" fmla="*/ 5517 h 7560"/>
                <a:gd name="T12" fmla="*/ 343 w 14928"/>
                <a:gd name="T13" fmla="*/ 5536 h 7560"/>
                <a:gd name="T14" fmla="*/ 324 w 14928"/>
                <a:gd name="T15" fmla="*/ 5631 h 7560"/>
                <a:gd name="T16" fmla="*/ 0 w 14928"/>
                <a:gd name="T17" fmla="*/ 7559 h 7560"/>
                <a:gd name="T18" fmla="*/ 267 w 14928"/>
                <a:gd name="T19" fmla="*/ 7559 h 7560"/>
                <a:gd name="T20" fmla="*/ 572 w 14928"/>
                <a:gd name="T21" fmla="*/ 5708 h 7560"/>
                <a:gd name="T22" fmla="*/ 611 w 14928"/>
                <a:gd name="T23" fmla="*/ 5631 h 7560"/>
                <a:gd name="T24" fmla="*/ 611 w 14928"/>
                <a:gd name="T25" fmla="*/ 5612 h 7560"/>
                <a:gd name="T26" fmla="*/ 2787 w 14928"/>
                <a:gd name="T27" fmla="*/ 2367 h 7560"/>
                <a:gd name="T28" fmla="*/ 9505 w 14928"/>
                <a:gd name="T29" fmla="*/ 1011 h 7560"/>
                <a:gd name="T30" fmla="*/ 12827 w 14928"/>
                <a:gd name="T31" fmla="*/ 3073 h 7560"/>
                <a:gd name="T32" fmla="*/ 14583 w 14928"/>
                <a:gd name="T33" fmla="*/ 6757 h 7560"/>
                <a:gd name="T34" fmla="*/ 14583 w 14928"/>
                <a:gd name="T35" fmla="*/ 6777 h 7560"/>
                <a:gd name="T36" fmla="*/ 14660 w 14928"/>
                <a:gd name="T37" fmla="*/ 7559 h 7560"/>
                <a:gd name="T38" fmla="*/ 14927 w 14928"/>
                <a:gd name="T39" fmla="*/ 7559 h 7560"/>
                <a:gd name="T40" fmla="*/ 14850 w 14928"/>
                <a:gd name="T41" fmla="*/ 6719 h 7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28" h="7560">
                  <a:moveTo>
                    <a:pt x="14850" y="6719"/>
                  </a:moveTo>
                  <a:lnTo>
                    <a:pt x="14850" y="6719"/>
                  </a:lnTo>
                  <a:cubicBezTo>
                    <a:pt x="14621" y="5269"/>
                    <a:pt x="13992" y="3951"/>
                    <a:pt x="13018" y="2901"/>
                  </a:cubicBezTo>
                  <a:cubicBezTo>
                    <a:pt x="12101" y="1909"/>
                    <a:pt x="10918" y="1164"/>
                    <a:pt x="9582" y="744"/>
                  </a:cubicBezTo>
                  <a:cubicBezTo>
                    <a:pt x="7139" y="0"/>
                    <a:pt x="4543" y="515"/>
                    <a:pt x="2615" y="2157"/>
                  </a:cubicBezTo>
                  <a:cubicBezTo>
                    <a:pt x="1584" y="3035"/>
                    <a:pt x="801" y="4199"/>
                    <a:pt x="363" y="5517"/>
                  </a:cubicBezTo>
                  <a:cubicBezTo>
                    <a:pt x="343" y="5536"/>
                    <a:pt x="343" y="5536"/>
                    <a:pt x="343" y="5536"/>
                  </a:cubicBezTo>
                  <a:cubicBezTo>
                    <a:pt x="343" y="5574"/>
                    <a:pt x="324" y="5612"/>
                    <a:pt x="324" y="5631"/>
                  </a:cubicBezTo>
                  <a:cubicBezTo>
                    <a:pt x="134" y="6242"/>
                    <a:pt x="19" y="6891"/>
                    <a:pt x="0" y="7559"/>
                  </a:cubicBezTo>
                  <a:cubicBezTo>
                    <a:pt x="267" y="7559"/>
                    <a:pt x="267" y="7559"/>
                    <a:pt x="267" y="7559"/>
                  </a:cubicBezTo>
                  <a:cubicBezTo>
                    <a:pt x="286" y="6930"/>
                    <a:pt x="382" y="6299"/>
                    <a:pt x="572" y="5708"/>
                  </a:cubicBezTo>
                  <a:cubicBezTo>
                    <a:pt x="592" y="5688"/>
                    <a:pt x="592" y="5650"/>
                    <a:pt x="611" y="5631"/>
                  </a:cubicBezTo>
                  <a:cubicBezTo>
                    <a:pt x="611" y="5612"/>
                    <a:pt x="611" y="5612"/>
                    <a:pt x="611" y="5612"/>
                  </a:cubicBezTo>
                  <a:cubicBezTo>
                    <a:pt x="1049" y="4333"/>
                    <a:pt x="1794" y="3207"/>
                    <a:pt x="2787" y="2367"/>
                  </a:cubicBezTo>
                  <a:cubicBezTo>
                    <a:pt x="4639" y="782"/>
                    <a:pt x="7159" y="286"/>
                    <a:pt x="9505" y="1011"/>
                  </a:cubicBezTo>
                  <a:cubicBezTo>
                    <a:pt x="10803" y="1412"/>
                    <a:pt x="11949" y="2119"/>
                    <a:pt x="12827" y="3073"/>
                  </a:cubicBezTo>
                  <a:cubicBezTo>
                    <a:pt x="13762" y="4085"/>
                    <a:pt x="14373" y="5364"/>
                    <a:pt x="14583" y="6757"/>
                  </a:cubicBezTo>
                  <a:cubicBezTo>
                    <a:pt x="14583" y="6777"/>
                    <a:pt x="14583" y="6777"/>
                    <a:pt x="14583" y="6777"/>
                  </a:cubicBezTo>
                  <a:cubicBezTo>
                    <a:pt x="14621" y="6967"/>
                    <a:pt x="14641" y="7235"/>
                    <a:pt x="14660" y="7559"/>
                  </a:cubicBezTo>
                  <a:cubicBezTo>
                    <a:pt x="14927" y="7559"/>
                    <a:pt x="14927" y="7559"/>
                    <a:pt x="14927" y="7559"/>
                  </a:cubicBezTo>
                  <a:cubicBezTo>
                    <a:pt x="14908" y="7215"/>
                    <a:pt x="14889" y="6930"/>
                    <a:pt x="14850" y="67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 name="Freeform 13">
              <a:extLst>
                <a:ext uri="{FF2B5EF4-FFF2-40B4-BE49-F238E27FC236}">
                  <a16:creationId xmlns:a16="http://schemas.microsoft.com/office/drawing/2014/main" id="{E8351F0F-3609-D648-A1B7-32F2EAB28337}"/>
                </a:ext>
              </a:extLst>
            </p:cNvPr>
            <p:cNvSpPr>
              <a:spLocks noChangeArrowheads="1"/>
            </p:cNvSpPr>
            <p:nvPr/>
          </p:nvSpPr>
          <p:spPr bwMode="auto">
            <a:xfrm>
              <a:off x="1790700" y="4449763"/>
              <a:ext cx="6211888" cy="3175000"/>
            </a:xfrm>
            <a:custGeom>
              <a:avLst/>
              <a:gdLst>
                <a:gd name="T0" fmla="*/ 17179 w 17257"/>
                <a:gd name="T1" fmla="*/ 7980 h 8821"/>
                <a:gd name="T2" fmla="*/ 17179 w 17257"/>
                <a:gd name="T3" fmla="*/ 7980 h 8821"/>
                <a:gd name="T4" fmla="*/ 15251 w 17257"/>
                <a:gd name="T5" fmla="*/ 3609 h 8821"/>
                <a:gd name="T6" fmla="*/ 11395 w 17257"/>
                <a:gd name="T7" fmla="*/ 993 h 8821"/>
                <a:gd name="T8" fmla="*/ 3111 w 17257"/>
                <a:gd name="T9" fmla="*/ 2463 h 8821"/>
                <a:gd name="T10" fmla="*/ 419 w 17257"/>
                <a:gd name="T11" fmla="*/ 6415 h 8821"/>
                <a:gd name="T12" fmla="*/ 419 w 17257"/>
                <a:gd name="T13" fmla="*/ 6434 h 8821"/>
                <a:gd name="T14" fmla="*/ 381 w 17257"/>
                <a:gd name="T15" fmla="*/ 6548 h 8821"/>
                <a:gd name="T16" fmla="*/ 0 w 17257"/>
                <a:gd name="T17" fmla="*/ 8820 h 8821"/>
                <a:gd name="T18" fmla="*/ 267 w 17257"/>
                <a:gd name="T19" fmla="*/ 8820 h 8821"/>
                <a:gd name="T20" fmla="*/ 629 w 17257"/>
                <a:gd name="T21" fmla="*/ 6625 h 8821"/>
                <a:gd name="T22" fmla="*/ 667 w 17257"/>
                <a:gd name="T23" fmla="*/ 6511 h 8821"/>
                <a:gd name="T24" fmla="*/ 667 w 17257"/>
                <a:gd name="T25" fmla="*/ 6511 h 8821"/>
                <a:gd name="T26" fmla="*/ 3283 w 17257"/>
                <a:gd name="T27" fmla="*/ 2654 h 8821"/>
                <a:gd name="T28" fmla="*/ 11300 w 17257"/>
                <a:gd name="T29" fmla="*/ 1242 h 8821"/>
                <a:gd name="T30" fmla="*/ 15041 w 17257"/>
                <a:gd name="T31" fmla="*/ 3781 h 8821"/>
                <a:gd name="T32" fmla="*/ 16912 w 17257"/>
                <a:gd name="T33" fmla="*/ 7999 h 8821"/>
                <a:gd name="T34" fmla="*/ 16912 w 17257"/>
                <a:gd name="T35" fmla="*/ 8018 h 8821"/>
                <a:gd name="T36" fmla="*/ 16912 w 17257"/>
                <a:gd name="T37" fmla="*/ 8018 h 8821"/>
                <a:gd name="T38" fmla="*/ 16912 w 17257"/>
                <a:gd name="T39" fmla="*/ 8018 h 8821"/>
                <a:gd name="T40" fmla="*/ 16988 w 17257"/>
                <a:gd name="T41" fmla="*/ 8820 h 8821"/>
                <a:gd name="T42" fmla="*/ 17256 w 17257"/>
                <a:gd name="T43" fmla="*/ 8820 h 8821"/>
                <a:gd name="T44" fmla="*/ 17179 w 17257"/>
                <a:gd name="T45" fmla="*/ 7980 h 8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257" h="8821">
                  <a:moveTo>
                    <a:pt x="17179" y="7980"/>
                  </a:moveTo>
                  <a:lnTo>
                    <a:pt x="17179" y="7980"/>
                  </a:lnTo>
                  <a:cubicBezTo>
                    <a:pt x="16969" y="6338"/>
                    <a:pt x="16282" y="4831"/>
                    <a:pt x="15251" y="3609"/>
                  </a:cubicBezTo>
                  <a:cubicBezTo>
                    <a:pt x="14239" y="2425"/>
                    <a:pt x="12903" y="1528"/>
                    <a:pt x="11395" y="993"/>
                  </a:cubicBezTo>
                  <a:cubicBezTo>
                    <a:pt x="8532" y="0"/>
                    <a:pt x="5440" y="535"/>
                    <a:pt x="3111" y="2463"/>
                  </a:cubicBezTo>
                  <a:cubicBezTo>
                    <a:pt x="1870" y="3494"/>
                    <a:pt x="935" y="4850"/>
                    <a:pt x="419" y="6415"/>
                  </a:cubicBezTo>
                  <a:cubicBezTo>
                    <a:pt x="419" y="6434"/>
                    <a:pt x="419" y="6434"/>
                    <a:pt x="419" y="6434"/>
                  </a:cubicBezTo>
                  <a:cubicBezTo>
                    <a:pt x="400" y="6453"/>
                    <a:pt x="381" y="6511"/>
                    <a:pt x="381" y="6548"/>
                  </a:cubicBezTo>
                  <a:cubicBezTo>
                    <a:pt x="152" y="7274"/>
                    <a:pt x="19" y="8038"/>
                    <a:pt x="0" y="8820"/>
                  </a:cubicBezTo>
                  <a:cubicBezTo>
                    <a:pt x="267" y="8820"/>
                    <a:pt x="267" y="8820"/>
                    <a:pt x="267" y="8820"/>
                  </a:cubicBezTo>
                  <a:cubicBezTo>
                    <a:pt x="285" y="8076"/>
                    <a:pt x="400" y="7331"/>
                    <a:pt x="629" y="6625"/>
                  </a:cubicBezTo>
                  <a:cubicBezTo>
                    <a:pt x="648" y="6587"/>
                    <a:pt x="667" y="6548"/>
                    <a:pt x="667" y="6511"/>
                  </a:cubicBezTo>
                  <a:lnTo>
                    <a:pt x="667" y="6511"/>
                  </a:lnTo>
                  <a:cubicBezTo>
                    <a:pt x="1183" y="4983"/>
                    <a:pt x="2080" y="3666"/>
                    <a:pt x="3283" y="2654"/>
                  </a:cubicBezTo>
                  <a:cubicBezTo>
                    <a:pt x="5535" y="802"/>
                    <a:pt x="8532" y="287"/>
                    <a:pt x="11300" y="1242"/>
                  </a:cubicBezTo>
                  <a:cubicBezTo>
                    <a:pt x="12788" y="1757"/>
                    <a:pt x="14068" y="2635"/>
                    <a:pt x="15041" y="3781"/>
                  </a:cubicBezTo>
                  <a:cubicBezTo>
                    <a:pt x="16053" y="4964"/>
                    <a:pt x="16702" y="6434"/>
                    <a:pt x="16912" y="7999"/>
                  </a:cubicBezTo>
                  <a:cubicBezTo>
                    <a:pt x="16912" y="8018"/>
                    <a:pt x="16912" y="8018"/>
                    <a:pt x="16912" y="8018"/>
                  </a:cubicBezTo>
                  <a:lnTo>
                    <a:pt x="16912" y="8018"/>
                  </a:lnTo>
                  <a:lnTo>
                    <a:pt x="16912" y="8018"/>
                  </a:lnTo>
                  <a:cubicBezTo>
                    <a:pt x="16950" y="8209"/>
                    <a:pt x="16969" y="8476"/>
                    <a:pt x="16988" y="8820"/>
                  </a:cubicBezTo>
                  <a:cubicBezTo>
                    <a:pt x="17256" y="8820"/>
                    <a:pt x="17256" y="8820"/>
                    <a:pt x="17256" y="8820"/>
                  </a:cubicBezTo>
                  <a:cubicBezTo>
                    <a:pt x="17236" y="8458"/>
                    <a:pt x="17217" y="8171"/>
                    <a:pt x="17179" y="798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 name="Freeform 14">
              <a:extLst>
                <a:ext uri="{FF2B5EF4-FFF2-40B4-BE49-F238E27FC236}">
                  <a16:creationId xmlns:a16="http://schemas.microsoft.com/office/drawing/2014/main" id="{1F09B2AC-00E9-A346-848D-925D548B21C8}"/>
                </a:ext>
              </a:extLst>
            </p:cNvPr>
            <p:cNvSpPr>
              <a:spLocks noChangeArrowheads="1"/>
            </p:cNvSpPr>
            <p:nvPr/>
          </p:nvSpPr>
          <p:spPr bwMode="auto">
            <a:xfrm>
              <a:off x="1371600" y="3995738"/>
              <a:ext cx="7051675" cy="3629025"/>
            </a:xfrm>
            <a:custGeom>
              <a:avLst/>
              <a:gdLst>
                <a:gd name="T0" fmla="*/ 19509 w 19586"/>
                <a:gd name="T1" fmla="*/ 9220 h 10080"/>
                <a:gd name="T2" fmla="*/ 19509 w 19586"/>
                <a:gd name="T3" fmla="*/ 9220 h 10080"/>
                <a:gd name="T4" fmla="*/ 19509 w 19586"/>
                <a:gd name="T5" fmla="*/ 9220 h 10080"/>
                <a:gd name="T6" fmla="*/ 13209 w 19586"/>
                <a:gd name="T7" fmla="*/ 1240 h 10080"/>
                <a:gd name="T8" fmla="*/ 3627 w 19586"/>
                <a:gd name="T9" fmla="*/ 2749 h 10080"/>
                <a:gd name="T10" fmla="*/ 477 w 19586"/>
                <a:gd name="T11" fmla="*/ 7311 h 10080"/>
                <a:gd name="T12" fmla="*/ 439 w 19586"/>
                <a:gd name="T13" fmla="*/ 7464 h 10080"/>
                <a:gd name="T14" fmla="*/ 0 w 19586"/>
                <a:gd name="T15" fmla="*/ 10079 h 10080"/>
                <a:gd name="T16" fmla="*/ 267 w 19586"/>
                <a:gd name="T17" fmla="*/ 10079 h 10080"/>
                <a:gd name="T18" fmla="*/ 687 w 19586"/>
                <a:gd name="T19" fmla="*/ 7541 h 10080"/>
                <a:gd name="T20" fmla="*/ 725 w 19586"/>
                <a:gd name="T21" fmla="*/ 7407 h 10080"/>
                <a:gd name="T22" fmla="*/ 3780 w 19586"/>
                <a:gd name="T23" fmla="*/ 2959 h 10080"/>
                <a:gd name="T24" fmla="*/ 13113 w 19586"/>
                <a:gd name="T25" fmla="*/ 1488 h 10080"/>
                <a:gd name="T26" fmla="*/ 19261 w 19586"/>
                <a:gd name="T27" fmla="*/ 9258 h 10080"/>
                <a:gd name="T28" fmla="*/ 19261 w 19586"/>
                <a:gd name="T29" fmla="*/ 9258 h 10080"/>
                <a:gd name="T30" fmla="*/ 19261 w 19586"/>
                <a:gd name="T31" fmla="*/ 9258 h 10080"/>
                <a:gd name="T32" fmla="*/ 19261 w 19586"/>
                <a:gd name="T33" fmla="*/ 9277 h 10080"/>
                <a:gd name="T34" fmla="*/ 19261 w 19586"/>
                <a:gd name="T35" fmla="*/ 9277 h 10080"/>
                <a:gd name="T36" fmla="*/ 19317 w 19586"/>
                <a:gd name="T37" fmla="*/ 10079 h 10080"/>
                <a:gd name="T38" fmla="*/ 19585 w 19586"/>
                <a:gd name="T39" fmla="*/ 10079 h 10080"/>
                <a:gd name="T40" fmla="*/ 19528 w 19586"/>
                <a:gd name="T41" fmla="*/ 9220 h 10080"/>
                <a:gd name="T42" fmla="*/ 19509 w 19586"/>
                <a:gd name="T43" fmla="*/ 9220 h 10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586" h="10080">
                  <a:moveTo>
                    <a:pt x="19509" y="9220"/>
                  </a:moveTo>
                  <a:lnTo>
                    <a:pt x="19509" y="9220"/>
                  </a:lnTo>
                  <a:lnTo>
                    <a:pt x="19509" y="9220"/>
                  </a:lnTo>
                  <a:cubicBezTo>
                    <a:pt x="19088" y="5574"/>
                    <a:pt x="16721" y="2596"/>
                    <a:pt x="13209" y="1240"/>
                  </a:cubicBezTo>
                  <a:cubicBezTo>
                    <a:pt x="9926" y="0"/>
                    <a:pt x="6337" y="553"/>
                    <a:pt x="3627" y="2749"/>
                  </a:cubicBezTo>
                  <a:cubicBezTo>
                    <a:pt x="2157" y="3932"/>
                    <a:pt x="1069" y="5517"/>
                    <a:pt x="477" y="7311"/>
                  </a:cubicBezTo>
                  <a:cubicBezTo>
                    <a:pt x="458" y="7349"/>
                    <a:pt x="439" y="7426"/>
                    <a:pt x="439" y="7464"/>
                  </a:cubicBezTo>
                  <a:cubicBezTo>
                    <a:pt x="172" y="8304"/>
                    <a:pt x="19" y="9182"/>
                    <a:pt x="0" y="10079"/>
                  </a:cubicBezTo>
                  <a:cubicBezTo>
                    <a:pt x="267" y="10079"/>
                    <a:pt x="267" y="10079"/>
                    <a:pt x="267" y="10079"/>
                  </a:cubicBezTo>
                  <a:cubicBezTo>
                    <a:pt x="286" y="9220"/>
                    <a:pt x="439" y="8361"/>
                    <a:pt x="687" y="7541"/>
                  </a:cubicBezTo>
                  <a:cubicBezTo>
                    <a:pt x="706" y="7502"/>
                    <a:pt x="725" y="7445"/>
                    <a:pt x="725" y="7407"/>
                  </a:cubicBezTo>
                  <a:cubicBezTo>
                    <a:pt x="1317" y="5650"/>
                    <a:pt x="2367" y="4104"/>
                    <a:pt x="3780" y="2959"/>
                  </a:cubicBezTo>
                  <a:cubicBezTo>
                    <a:pt x="6433" y="821"/>
                    <a:pt x="9926" y="267"/>
                    <a:pt x="13113" y="1488"/>
                  </a:cubicBezTo>
                  <a:cubicBezTo>
                    <a:pt x="16531" y="2806"/>
                    <a:pt x="18840" y="5708"/>
                    <a:pt x="19261" y="9258"/>
                  </a:cubicBezTo>
                  <a:lnTo>
                    <a:pt x="19261" y="9258"/>
                  </a:lnTo>
                  <a:lnTo>
                    <a:pt x="19261" y="9258"/>
                  </a:lnTo>
                  <a:lnTo>
                    <a:pt x="19261" y="9277"/>
                  </a:lnTo>
                  <a:lnTo>
                    <a:pt x="19261" y="9277"/>
                  </a:lnTo>
                  <a:cubicBezTo>
                    <a:pt x="19280" y="9430"/>
                    <a:pt x="19299" y="9717"/>
                    <a:pt x="19317" y="10079"/>
                  </a:cubicBezTo>
                  <a:cubicBezTo>
                    <a:pt x="19585" y="10079"/>
                    <a:pt x="19585" y="10079"/>
                    <a:pt x="19585" y="10079"/>
                  </a:cubicBezTo>
                  <a:cubicBezTo>
                    <a:pt x="19566" y="9735"/>
                    <a:pt x="19547" y="9430"/>
                    <a:pt x="19528" y="9220"/>
                  </a:cubicBezTo>
                  <a:lnTo>
                    <a:pt x="19509" y="922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 name="Freeform 15">
              <a:extLst>
                <a:ext uri="{FF2B5EF4-FFF2-40B4-BE49-F238E27FC236}">
                  <a16:creationId xmlns:a16="http://schemas.microsoft.com/office/drawing/2014/main" id="{2A2F45B3-2802-914E-A0CE-0B2EAA2520F6}"/>
                </a:ext>
              </a:extLst>
            </p:cNvPr>
            <p:cNvSpPr>
              <a:spLocks noChangeArrowheads="1"/>
            </p:cNvSpPr>
            <p:nvPr/>
          </p:nvSpPr>
          <p:spPr bwMode="auto">
            <a:xfrm>
              <a:off x="950913" y="3535363"/>
              <a:ext cx="7889875" cy="4089400"/>
            </a:xfrm>
            <a:custGeom>
              <a:avLst/>
              <a:gdLst>
                <a:gd name="T0" fmla="*/ 21857 w 21915"/>
                <a:gd name="T1" fmla="*/ 10499 h 11359"/>
                <a:gd name="T2" fmla="*/ 21857 w 21915"/>
                <a:gd name="T3" fmla="*/ 10499 h 11359"/>
                <a:gd name="T4" fmla="*/ 21857 w 21915"/>
                <a:gd name="T5" fmla="*/ 10499 h 11359"/>
                <a:gd name="T6" fmla="*/ 15023 w 21915"/>
                <a:gd name="T7" fmla="*/ 1508 h 11359"/>
                <a:gd name="T8" fmla="*/ 4124 w 21915"/>
                <a:gd name="T9" fmla="*/ 3073 h 11359"/>
                <a:gd name="T10" fmla="*/ 535 w 21915"/>
                <a:gd name="T11" fmla="*/ 8247 h 11359"/>
                <a:gd name="T12" fmla="*/ 497 w 21915"/>
                <a:gd name="T13" fmla="*/ 8399 h 11359"/>
                <a:gd name="T14" fmla="*/ 0 w 21915"/>
                <a:gd name="T15" fmla="*/ 11358 h 11359"/>
                <a:gd name="T16" fmla="*/ 268 w 21915"/>
                <a:gd name="T17" fmla="*/ 11358 h 11359"/>
                <a:gd name="T18" fmla="*/ 745 w 21915"/>
                <a:gd name="T19" fmla="*/ 8476 h 11359"/>
                <a:gd name="T20" fmla="*/ 783 w 21915"/>
                <a:gd name="T21" fmla="*/ 8323 h 11359"/>
                <a:gd name="T22" fmla="*/ 4295 w 21915"/>
                <a:gd name="T23" fmla="*/ 3283 h 11359"/>
                <a:gd name="T24" fmla="*/ 14928 w 21915"/>
                <a:gd name="T25" fmla="*/ 1756 h 11359"/>
                <a:gd name="T26" fmla="*/ 21590 w 21915"/>
                <a:gd name="T27" fmla="*/ 10518 h 11359"/>
                <a:gd name="T28" fmla="*/ 21590 w 21915"/>
                <a:gd name="T29" fmla="*/ 10537 h 11359"/>
                <a:gd name="T30" fmla="*/ 21590 w 21915"/>
                <a:gd name="T31" fmla="*/ 10537 h 11359"/>
                <a:gd name="T32" fmla="*/ 21590 w 21915"/>
                <a:gd name="T33" fmla="*/ 10537 h 11359"/>
                <a:gd name="T34" fmla="*/ 21647 w 21915"/>
                <a:gd name="T35" fmla="*/ 11358 h 11359"/>
                <a:gd name="T36" fmla="*/ 21914 w 21915"/>
                <a:gd name="T37" fmla="*/ 11358 h 11359"/>
                <a:gd name="T38" fmla="*/ 21857 w 21915"/>
                <a:gd name="T39" fmla="*/ 10499 h 1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915" h="11359">
                  <a:moveTo>
                    <a:pt x="21857" y="10499"/>
                  </a:moveTo>
                  <a:lnTo>
                    <a:pt x="21857" y="10499"/>
                  </a:lnTo>
                  <a:lnTo>
                    <a:pt x="21857" y="10499"/>
                  </a:lnTo>
                  <a:cubicBezTo>
                    <a:pt x="21418" y="6414"/>
                    <a:pt x="18879" y="3054"/>
                    <a:pt x="15023" y="1508"/>
                  </a:cubicBezTo>
                  <a:cubicBezTo>
                    <a:pt x="11320" y="0"/>
                    <a:pt x="7254" y="592"/>
                    <a:pt x="4124" y="3073"/>
                  </a:cubicBezTo>
                  <a:cubicBezTo>
                    <a:pt x="2444" y="4410"/>
                    <a:pt x="1203" y="6185"/>
                    <a:pt x="535" y="8247"/>
                  </a:cubicBezTo>
                  <a:cubicBezTo>
                    <a:pt x="516" y="8285"/>
                    <a:pt x="497" y="8342"/>
                    <a:pt x="497" y="8399"/>
                  </a:cubicBezTo>
                  <a:cubicBezTo>
                    <a:pt x="192" y="9354"/>
                    <a:pt x="39" y="10347"/>
                    <a:pt x="0" y="11358"/>
                  </a:cubicBezTo>
                  <a:cubicBezTo>
                    <a:pt x="268" y="11358"/>
                    <a:pt x="268" y="11358"/>
                    <a:pt x="268" y="11358"/>
                  </a:cubicBezTo>
                  <a:cubicBezTo>
                    <a:pt x="287" y="10385"/>
                    <a:pt x="458" y="9411"/>
                    <a:pt x="745" y="8476"/>
                  </a:cubicBezTo>
                  <a:cubicBezTo>
                    <a:pt x="764" y="8418"/>
                    <a:pt x="783" y="8361"/>
                    <a:pt x="783" y="8323"/>
                  </a:cubicBezTo>
                  <a:cubicBezTo>
                    <a:pt x="1451" y="6319"/>
                    <a:pt x="2654" y="4581"/>
                    <a:pt x="4295" y="3283"/>
                  </a:cubicBezTo>
                  <a:cubicBezTo>
                    <a:pt x="7350" y="859"/>
                    <a:pt x="11320" y="287"/>
                    <a:pt x="14928" y="1756"/>
                  </a:cubicBezTo>
                  <a:cubicBezTo>
                    <a:pt x="18688" y="3264"/>
                    <a:pt x="21170" y="6548"/>
                    <a:pt x="21590" y="10518"/>
                  </a:cubicBezTo>
                  <a:cubicBezTo>
                    <a:pt x="21590" y="10537"/>
                    <a:pt x="21590" y="10537"/>
                    <a:pt x="21590" y="10537"/>
                  </a:cubicBezTo>
                  <a:lnTo>
                    <a:pt x="21590" y="10537"/>
                  </a:lnTo>
                  <a:lnTo>
                    <a:pt x="21590" y="10537"/>
                  </a:lnTo>
                  <a:cubicBezTo>
                    <a:pt x="21609" y="10709"/>
                    <a:pt x="21628" y="10977"/>
                    <a:pt x="21647" y="11358"/>
                  </a:cubicBezTo>
                  <a:cubicBezTo>
                    <a:pt x="21914" y="11358"/>
                    <a:pt x="21914" y="11358"/>
                    <a:pt x="21914" y="11358"/>
                  </a:cubicBezTo>
                  <a:cubicBezTo>
                    <a:pt x="21895" y="10958"/>
                    <a:pt x="21876" y="10671"/>
                    <a:pt x="21857" y="1049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8" name="Freeform 16">
              <a:extLst>
                <a:ext uri="{FF2B5EF4-FFF2-40B4-BE49-F238E27FC236}">
                  <a16:creationId xmlns:a16="http://schemas.microsoft.com/office/drawing/2014/main" id="{0E7F3D60-ADFF-B749-A611-1546DCA1F2D0}"/>
                </a:ext>
              </a:extLst>
            </p:cNvPr>
            <p:cNvSpPr>
              <a:spLocks noChangeArrowheads="1"/>
            </p:cNvSpPr>
            <p:nvPr/>
          </p:nvSpPr>
          <p:spPr bwMode="auto">
            <a:xfrm>
              <a:off x="531813" y="3082925"/>
              <a:ext cx="8728075" cy="4541838"/>
            </a:xfrm>
            <a:custGeom>
              <a:avLst/>
              <a:gdLst>
                <a:gd name="T0" fmla="*/ 24186 w 24244"/>
                <a:gd name="T1" fmla="*/ 11739 h 12618"/>
                <a:gd name="T2" fmla="*/ 24186 w 24244"/>
                <a:gd name="T3" fmla="*/ 11739 h 12618"/>
                <a:gd name="T4" fmla="*/ 16836 w 24244"/>
                <a:gd name="T5" fmla="*/ 1756 h 12618"/>
                <a:gd name="T6" fmla="*/ 4619 w 24244"/>
                <a:gd name="T7" fmla="*/ 3378 h 12618"/>
                <a:gd name="T8" fmla="*/ 592 w 24244"/>
                <a:gd name="T9" fmla="*/ 9143 h 12618"/>
                <a:gd name="T10" fmla="*/ 0 w 24244"/>
                <a:gd name="T11" fmla="*/ 12617 h 12618"/>
                <a:gd name="T12" fmla="*/ 267 w 24244"/>
                <a:gd name="T13" fmla="*/ 12617 h 12618"/>
                <a:gd name="T14" fmla="*/ 859 w 24244"/>
                <a:gd name="T15" fmla="*/ 9219 h 12618"/>
                <a:gd name="T16" fmla="*/ 4792 w 24244"/>
                <a:gd name="T17" fmla="*/ 3588 h 12618"/>
                <a:gd name="T18" fmla="*/ 16741 w 24244"/>
                <a:gd name="T19" fmla="*/ 2004 h 12618"/>
                <a:gd name="T20" fmla="*/ 23918 w 24244"/>
                <a:gd name="T21" fmla="*/ 11777 h 12618"/>
                <a:gd name="T22" fmla="*/ 23937 w 24244"/>
                <a:gd name="T23" fmla="*/ 11796 h 12618"/>
                <a:gd name="T24" fmla="*/ 23976 w 24244"/>
                <a:gd name="T25" fmla="*/ 12617 h 12618"/>
                <a:gd name="T26" fmla="*/ 24243 w 24244"/>
                <a:gd name="T27" fmla="*/ 12617 h 12618"/>
                <a:gd name="T28" fmla="*/ 24186 w 24244"/>
                <a:gd name="T29" fmla="*/ 11758 h 12618"/>
                <a:gd name="T30" fmla="*/ 24186 w 24244"/>
                <a:gd name="T31" fmla="*/ 11739 h 12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244" h="12618">
                  <a:moveTo>
                    <a:pt x="24186" y="11739"/>
                  </a:moveTo>
                  <a:lnTo>
                    <a:pt x="24186" y="11739"/>
                  </a:lnTo>
                  <a:cubicBezTo>
                    <a:pt x="23766" y="7272"/>
                    <a:pt x="21017" y="3530"/>
                    <a:pt x="16836" y="1756"/>
                  </a:cubicBezTo>
                  <a:cubicBezTo>
                    <a:pt x="12676" y="0"/>
                    <a:pt x="8113" y="591"/>
                    <a:pt x="4619" y="3378"/>
                  </a:cubicBezTo>
                  <a:cubicBezTo>
                    <a:pt x="2749" y="4829"/>
                    <a:pt x="1356" y="6814"/>
                    <a:pt x="592" y="9143"/>
                  </a:cubicBezTo>
                  <a:cubicBezTo>
                    <a:pt x="229" y="10269"/>
                    <a:pt x="38" y="11433"/>
                    <a:pt x="0" y="12617"/>
                  </a:cubicBezTo>
                  <a:cubicBezTo>
                    <a:pt x="267" y="12617"/>
                    <a:pt x="267" y="12617"/>
                    <a:pt x="267" y="12617"/>
                  </a:cubicBezTo>
                  <a:cubicBezTo>
                    <a:pt x="305" y="11472"/>
                    <a:pt x="496" y="10327"/>
                    <a:pt x="859" y="9219"/>
                  </a:cubicBezTo>
                  <a:cubicBezTo>
                    <a:pt x="1585" y="6948"/>
                    <a:pt x="2940" y="5000"/>
                    <a:pt x="4792" y="3588"/>
                  </a:cubicBezTo>
                  <a:cubicBezTo>
                    <a:pt x="8208" y="859"/>
                    <a:pt x="12657" y="267"/>
                    <a:pt x="16741" y="2004"/>
                  </a:cubicBezTo>
                  <a:cubicBezTo>
                    <a:pt x="20826" y="3741"/>
                    <a:pt x="23518" y="7386"/>
                    <a:pt x="23918" y="11777"/>
                  </a:cubicBezTo>
                  <a:cubicBezTo>
                    <a:pt x="23937" y="11796"/>
                    <a:pt x="23937" y="11796"/>
                    <a:pt x="23937" y="11796"/>
                  </a:cubicBezTo>
                  <a:cubicBezTo>
                    <a:pt x="23957" y="11949"/>
                    <a:pt x="23957" y="12255"/>
                    <a:pt x="23976" y="12617"/>
                  </a:cubicBezTo>
                  <a:cubicBezTo>
                    <a:pt x="24243" y="12617"/>
                    <a:pt x="24243" y="12617"/>
                    <a:pt x="24243" y="12617"/>
                  </a:cubicBezTo>
                  <a:cubicBezTo>
                    <a:pt x="24224" y="12236"/>
                    <a:pt x="24224" y="11930"/>
                    <a:pt x="24186" y="11758"/>
                  </a:cubicBezTo>
                  <a:lnTo>
                    <a:pt x="24186" y="1173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cxnSp>
        <p:nvCxnSpPr>
          <p:cNvPr id="31" name="Straight Connector 30">
            <a:extLst>
              <a:ext uri="{FF2B5EF4-FFF2-40B4-BE49-F238E27FC236}">
                <a16:creationId xmlns:a16="http://schemas.microsoft.com/office/drawing/2014/main" id="{F7F99FD5-D841-AE4F-A3A4-D8C3680F6326}"/>
              </a:ext>
            </a:extLst>
          </p:cNvPr>
          <p:cNvCxnSpPr>
            <a:cxnSpLocks/>
          </p:cNvCxnSpPr>
          <p:nvPr userDrawn="1"/>
        </p:nvCxnSpPr>
        <p:spPr>
          <a:xfrm>
            <a:off x="5692346" y="6192574"/>
            <a:ext cx="3365157" cy="0"/>
          </a:xfrm>
          <a:prstGeom prst="line">
            <a:avLst/>
          </a:prstGeom>
          <a:ln w="12700">
            <a:solidFill>
              <a:srgbClr val="77DFDC"/>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D1D9D77E-A524-504D-B5D1-5FAF798EAD69}"/>
              </a:ext>
            </a:extLst>
          </p:cNvPr>
          <p:cNvPicPr>
            <a:picLocks noChangeAspect="1"/>
          </p:cNvPicPr>
          <p:nvPr userDrawn="1"/>
        </p:nvPicPr>
        <p:blipFill>
          <a:blip r:embed="rId2"/>
          <a:stretch>
            <a:fillRect/>
          </a:stretch>
        </p:blipFill>
        <p:spPr>
          <a:xfrm>
            <a:off x="6128181" y="1893854"/>
            <a:ext cx="742947" cy="742947"/>
          </a:xfrm>
          <a:prstGeom prst="rect">
            <a:avLst/>
          </a:prstGeom>
        </p:spPr>
      </p:pic>
      <p:pic>
        <p:nvPicPr>
          <p:cNvPr id="33" name="Picture 32">
            <a:extLst>
              <a:ext uri="{FF2B5EF4-FFF2-40B4-BE49-F238E27FC236}">
                <a16:creationId xmlns:a16="http://schemas.microsoft.com/office/drawing/2014/main" id="{462DFBAE-5708-3046-A4FF-B9DABE725A99}"/>
              </a:ext>
            </a:extLst>
          </p:cNvPr>
          <p:cNvPicPr>
            <a:picLocks noChangeAspect="1"/>
          </p:cNvPicPr>
          <p:nvPr userDrawn="1"/>
        </p:nvPicPr>
        <p:blipFill>
          <a:blip r:embed="rId3"/>
          <a:stretch>
            <a:fillRect/>
          </a:stretch>
        </p:blipFill>
        <p:spPr>
          <a:xfrm>
            <a:off x="6204381" y="3163251"/>
            <a:ext cx="679717" cy="742947"/>
          </a:xfrm>
          <a:prstGeom prst="rect">
            <a:avLst/>
          </a:prstGeom>
        </p:spPr>
      </p:pic>
      <p:pic>
        <p:nvPicPr>
          <p:cNvPr id="34" name="Picture 33">
            <a:extLst>
              <a:ext uri="{FF2B5EF4-FFF2-40B4-BE49-F238E27FC236}">
                <a16:creationId xmlns:a16="http://schemas.microsoft.com/office/drawing/2014/main" id="{29F24411-E52A-C340-B279-108733AF0917}"/>
              </a:ext>
            </a:extLst>
          </p:cNvPr>
          <p:cNvPicPr>
            <a:picLocks noChangeAspect="1"/>
          </p:cNvPicPr>
          <p:nvPr userDrawn="1"/>
        </p:nvPicPr>
        <p:blipFill>
          <a:blip r:embed="rId4"/>
          <a:stretch>
            <a:fillRect/>
          </a:stretch>
        </p:blipFill>
        <p:spPr>
          <a:xfrm>
            <a:off x="6280581" y="4432649"/>
            <a:ext cx="742947" cy="742947"/>
          </a:xfrm>
          <a:prstGeom prst="rect">
            <a:avLst/>
          </a:prstGeom>
        </p:spPr>
      </p:pic>
      <p:sp>
        <p:nvSpPr>
          <p:cNvPr id="35" name="Text Placeholder 2">
            <a:extLst>
              <a:ext uri="{FF2B5EF4-FFF2-40B4-BE49-F238E27FC236}">
                <a16:creationId xmlns:a16="http://schemas.microsoft.com/office/drawing/2014/main" id="{C5075E75-FFA0-374A-B978-40E20B2D1F58}"/>
              </a:ext>
            </a:extLst>
          </p:cNvPr>
          <p:cNvSpPr>
            <a:spLocks noGrp="1"/>
          </p:cNvSpPr>
          <p:nvPr>
            <p:ph type="body" idx="14" hasCustomPrompt="1"/>
          </p:nvPr>
        </p:nvSpPr>
        <p:spPr>
          <a:xfrm>
            <a:off x="7315569" y="3253701"/>
            <a:ext cx="3801260" cy="601937"/>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err="1"/>
              <a:t>Mdolores</a:t>
            </a:r>
            <a:r>
              <a:rPr lang="en-GB"/>
              <a:t> </a:t>
            </a:r>
            <a:r>
              <a:rPr lang="en-GB" err="1"/>
              <a:t>eos</a:t>
            </a:r>
            <a:r>
              <a:rPr lang="en-GB"/>
              <a:t> qui </a:t>
            </a:r>
            <a:r>
              <a:rPr lang="en-GB" err="1"/>
              <a:t>ratione</a:t>
            </a:r>
            <a:r>
              <a:rPr lang="en-GB"/>
              <a:t> </a:t>
            </a:r>
            <a:r>
              <a:rPr lang="en-GB" err="1"/>
              <a:t>voluptatem</a:t>
            </a:r>
            <a:r>
              <a:rPr lang="en-GB"/>
              <a:t> </a:t>
            </a:r>
            <a:r>
              <a:rPr lang="en-GB" err="1"/>
              <a:t>sequi</a:t>
            </a:r>
            <a:r>
              <a:rPr lang="en-GB"/>
              <a:t> </a:t>
            </a:r>
            <a:r>
              <a:rPr lang="en-GB" err="1"/>
              <a:t>nesciunt</a:t>
            </a:r>
            <a:r>
              <a:rPr lang="en-GB"/>
              <a:t>. </a:t>
            </a:r>
            <a:r>
              <a:rPr lang="en-GB" err="1"/>
              <a:t>Neque</a:t>
            </a:r>
            <a:r>
              <a:rPr lang="en-GB"/>
              <a:t> </a:t>
            </a:r>
            <a:r>
              <a:rPr lang="en-GB" err="1"/>
              <a:t>porro</a:t>
            </a:r>
            <a:r>
              <a:rPr lang="en-GB"/>
              <a:t> </a:t>
            </a:r>
            <a:r>
              <a:rPr lang="en-GB" err="1"/>
              <a:t>quisquam</a:t>
            </a:r>
            <a:r>
              <a:rPr lang="en-GB"/>
              <a:t> est.</a:t>
            </a:r>
          </a:p>
        </p:txBody>
      </p:sp>
      <p:sp>
        <p:nvSpPr>
          <p:cNvPr id="36" name="Text Placeholder 2">
            <a:extLst>
              <a:ext uri="{FF2B5EF4-FFF2-40B4-BE49-F238E27FC236}">
                <a16:creationId xmlns:a16="http://schemas.microsoft.com/office/drawing/2014/main" id="{19DA7CA0-E8A5-9544-A5AC-8D21CFF3CA6B}"/>
              </a:ext>
            </a:extLst>
          </p:cNvPr>
          <p:cNvSpPr>
            <a:spLocks noGrp="1"/>
          </p:cNvSpPr>
          <p:nvPr>
            <p:ph type="body" idx="15" hasCustomPrompt="1"/>
          </p:nvPr>
        </p:nvSpPr>
        <p:spPr>
          <a:xfrm>
            <a:off x="7315569" y="4452306"/>
            <a:ext cx="3539178" cy="864342"/>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err="1"/>
              <a:t>Aut</a:t>
            </a:r>
            <a:r>
              <a:rPr lang="en-GB"/>
              <a:t> </a:t>
            </a:r>
            <a:r>
              <a:rPr lang="en-GB" err="1"/>
              <a:t>odit</a:t>
            </a:r>
            <a:r>
              <a:rPr lang="en-GB"/>
              <a:t> </a:t>
            </a:r>
            <a:r>
              <a:rPr lang="en-GB" err="1"/>
              <a:t>aut</a:t>
            </a:r>
            <a:r>
              <a:rPr lang="en-GB"/>
              <a:t> fugit, </a:t>
            </a:r>
            <a:r>
              <a:rPr lang="en-GB" err="1"/>
              <a:t>sed</a:t>
            </a:r>
            <a:r>
              <a:rPr lang="en-GB"/>
              <a:t> </a:t>
            </a:r>
            <a:r>
              <a:rPr lang="en-GB" err="1"/>
              <a:t>quia</a:t>
            </a:r>
            <a:r>
              <a:rPr lang="en-GB"/>
              <a:t> </a:t>
            </a:r>
            <a:r>
              <a:rPr lang="en-GB" err="1"/>
              <a:t>consequuntur</a:t>
            </a:r>
            <a:r>
              <a:rPr lang="en-GB"/>
              <a:t> </a:t>
            </a:r>
            <a:r>
              <a:rPr lang="en-GB" err="1"/>
              <a:t>magni</a:t>
            </a:r>
            <a:r>
              <a:rPr lang="en-GB"/>
              <a:t> </a:t>
            </a:r>
            <a:r>
              <a:rPr lang="en-GB" err="1"/>
              <a:t>dolores</a:t>
            </a:r>
            <a:r>
              <a:rPr lang="en-GB"/>
              <a:t> </a:t>
            </a:r>
            <a:r>
              <a:rPr lang="en-GB" err="1"/>
              <a:t>eos</a:t>
            </a:r>
            <a:r>
              <a:rPr lang="en-GB"/>
              <a:t> qui </a:t>
            </a:r>
            <a:r>
              <a:rPr lang="en-GB" err="1"/>
              <a:t>ratione</a:t>
            </a:r>
            <a:r>
              <a:rPr lang="en-GB"/>
              <a:t> </a:t>
            </a:r>
            <a:r>
              <a:rPr lang="en-GB" err="1"/>
              <a:t>voluptatem</a:t>
            </a:r>
            <a:r>
              <a:rPr lang="en-GB"/>
              <a:t> </a:t>
            </a:r>
            <a:r>
              <a:rPr lang="en-GB" err="1"/>
              <a:t>sequi</a:t>
            </a:r>
            <a:r>
              <a:rPr lang="en-GB"/>
              <a:t> </a:t>
            </a:r>
            <a:r>
              <a:rPr lang="en-GB" err="1"/>
              <a:t>nesciunt</a:t>
            </a:r>
            <a:r>
              <a:rPr lang="en-GB"/>
              <a:t>. </a:t>
            </a:r>
          </a:p>
        </p:txBody>
      </p:sp>
    </p:spTree>
    <p:extLst>
      <p:ext uri="{BB962C8B-B14F-4D97-AF65-F5344CB8AC3E}">
        <p14:creationId xmlns:p14="http://schemas.microsoft.com/office/powerpoint/2010/main" val="526661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A5DC768-026B-6449-821A-337DE60D7E35}"/>
              </a:ext>
            </a:extLst>
          </p:cNvPr>
          <p:cNvGrpSpPr/>
          <p:nvPr userDrawn="1"/>
        </p:nvGrpSpPr>
        <p:grpSpPr>
          <a:xfrm>
            <a:off x="-14881" y="-11572"/>
            <a:ext cx="12221761" cy="6869572"/>
            <a:chOff x="68263" y="1009650"/>
            <a:chExt cx="10088562" cy="5670550"/>
          </a:xfrm>
          <a:solidFill>
            <a:srgbClr val="00BAB4"/>
          </a:solidFill>
        </p:grpSpPr>
        <p:sp>
          <p:nvSpPr>
            <p:cNvPr id="28" name="Freeform 1">
              <a:extLst>
                <a:ext uri="{FF2B5EF4-FFF2-40B4-BE49-F238E27FC236}">
                  <a16:creationId xmlns:a16="http://schemas.microsoft.com/office/drawing/2014/main" id="{3824796E-E5CD-1742-8968-6E38DD4EC99A}"/>
                </a:ext>
              </a:extLst>
            </p:cNvPr>
            <p:cNvSpPr>
              <a:spLocks noChangeArrowheads="1"/>
            </p:cNvSpPr>
            <p:nvPr/>
          </p:nvSpPr>
          <p:spPr bwMode="auto">
            <a:xfrm>
              <a:off x="5289550" y="1009650"/>
              <a:ext cx="1020763" cy="733425"/>
            </a:xfrm>
            <a:custGeom>
              <a:avLst/>
              <a:gdLst>
                <a:gd name="T0" fmla="*/ 711 w 2834"/>
                <a:gd name="T1" fmla="*/ 1739 h 2036"/>
                <a:gd name="T2" fmla="*/ 711 w 2834"/>
                <a:gd name="T3" fmla="*/ 1739 h 2036"/>
                <a:gd name="T4" fmla="*/ 77 w 2834"/>
                <a:gd name="T5" fmla="*/ 1881 h 2036"/>
                <a:gd name="T6" fmla="*/ 11 w 2834"/>
                <a:gd name="T7" fmla="*/ 1969 h 2036"/>
                <a:gd name="T8" fmla="*/ 88 w 2834"/>
                <a:gd name="T9" fmla="*/ 2035 h 2036"/>
                <a:gd name="T10" fmla="*/ 98 w 2834"/>
                <a:gd name="T11" fmla="*/ 2035 h 2036"/>
                <a:gd name="T12" fmla="*/ 755 w 2834"/>
                <a:gd name="T13" fmla="*/ 1881 h 2036"/>
                <a:gd name="T14" fmla="*/ 2833 w 2834"/>
                <a:gd name="T15" fmla="*/ 0 h 2036"/>
                <a:gd name="T16" fmla="*/ 2669 w 2834"/>
                <a:gd name="T17" fmla="*/ 0 h 2036"/>
                <a:gd name="T18" fmla="*/ 711 w 2834"/>
                <a:gd name="T19" fmla="*/ 1739 h 2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4" h="2036">
                  <a:moveTo>
                    <a:pt x="711" y="1739"/>
                  </a:moveTo>
                  <a:lnTo>
                    <a:pt x="711" y="1739"/>
                  </a:lnTo>
                  <a:cubicBezTo>
                    <a:pt x="503" y="1805"/>
                    <a:pt x="285" y="1860"/>
                    <a:pt x="77" y="1881"/>
                  </a:cubicBezTo>
                  <a:cubicBezTo>
                    <a:pt x="33" y="1892"/>
                    <a:pt x="0" y="1925"/>
                    <a:pt x="11" y="1969"/>
                  </a:cubicBezTo>
                  <a:cubicBezTo>
                    <a:pt x="11" y="2012"/>
                    <a:pt x="44" y="2035"/>
                    <a:pt x="88" y="2035"/>
                  </a:cubicBezTo>
                  <a:cubicBezTo>
                    <a:pt x="88" y="2035"/>
                    <a:pt x="88" y="2035"/>
                    <a:pt x="98" y="2035"/>
                  </a:cubicBezTo>
                  <a:cubicBezTo>
                    <a:pt x="317" y="2002"/>
                    <a:pt x="536" y="1958"/>
                    <a:pt x="755" y="1881"/>
                  </a:cubicBezTo>
                  <a:cubicBezTo>
                    <a:pt x="1827" y="1510"/>
                    <a:pt x="2494" y="798"/>
                    <a:pt x="2833" y="0"/>
                  </a:cubicBezTo>
                  <a:cubicBezTo>
                    <a:pt x="2669" y="0"/>
                    <a:pt x="2669" y="0"/>
                    <a:pt x="2669" y="0"/>
                  </a:cubicBezTo>
                  <a:cubicBezTo>
                    <a:pt x="2341" y="744"/>
                    <a:pt x="1706" y="1389"/>
                    <a:pt x="711" y="173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9" name="Freeform 2">
              <a:extLst>
                <a:ext uri="{FF2B5EF4-FFF2-40B4-BE49-F238E27FC236}">
                  <a16:creationId xmlns:a16="http://schemas.microsoft.com/office/drawing/2014/main" id="{7C0C117F-E39A-6D43-B2E3-A7D7F1F75BBF}"/>
                </a:ext>
              </a:extLst>
            </p:cNvPr>
            <p:cNvSpPr>
              <a:spLocks noChangeArrowheads="1"/>
            </p:cNvSpPr>
            <p:nvPr/>
          </p:nvSpPr>
          <p:spPr bwMode="auto">
            <a:xfrm>
              <a:off x="5289550" y="1009650"/>
              <a:ext cx="1311275" cy="1031875"/>
            </a:xfrm>
            <a:custGeom>
              <a:avLst/>
              <a:gdLst>
                <a:gd name="T0" fmla="*/ 1597 w 3643"/>
                <a:gd name="T1" fmla="*/ 2198 h 2867"/>
                <a:gd name="T2" fmla="*/ 1597 w 3643"/>
                <a:gd name="T3" fmla="*/ 2198 h 2867"/>
                <a:gd name="T4" fmla="*/ 1597 w 3643"/>
                <a:gd name="T5" fmla="*/ 2198 h 2867"/>
                <a:gd name="T6" fmla="*/ 1597 w 3643"/>
                <a:gd name="T7" fmla="*/ 2198 h 2867"/>
                <a:gd name="T8" fmla="*/ 820 w 3643"/>
                <a:gd name="T9" fmla="*/ 2527 h 2867"/>
                <a:gd name="T10" fmla="*/ 273 w 3643"/>
                <a:gd name="T11" fmla="*/ 2680 h 2867"/>
                <a:gd name="T12" fmla="*/ 273 w 3643"/>
                <a:gd name="T13" fmla="*/ 2680 h 2867"/>
                <a:gd name="T14" fmla="*/ 263 w 3643"/>
                <a:gd name="T15" fmla="*/ 2680 h 2867"/>
                <a:gd name="T16" fmla="*/ 77 w 3643"/>
                <a:gd name="T17" fmla="*/ 2712 h 2867"/>
                <a:gd name="T18" fmla="*/ 11 w 3643"/>
                <a:gd name="T19" fmla="*/ 2800 h 2867"/>
                <a:gd name="T20" fmla="*/ 88 w 3643"/>
                <a:gd name="T21" fmla="*/ 2866 h 2867"/>
                <a:gd name="T22" fmla="*/ 98 w 3643"/>
                <a:gd name="T23" fmla="*/ 2866 h 2867"/>
                <a:gd name="T24" fmla="*/ 295 w 3643"/>
                <a:gd name="T25" fmla="*/ 2822 h 2867"/>
                <a:gd name="T26" fmla="*/ 306 w 3643"/>
                <a:gd name="T27" fmla="*/ 2822 h 2867"/>
                <a:gd name="T28" fmla="*/ 306 w 3643"/>
                <a:gd name="T29" fmla="*/ 2822 h 2867"/>
                <a:gd name="T30" fmla="*/ 875 w 3643"/>
                <a:gd name="T31" fmla="*/ 2669 h 2867"/>
                <a:gd name="T32" fmla="*/ 1673 w 3643"/>
                <a:gd name="T33" fmla="*/ 2330 h 2867"/>
                <a:gd name="T34" fmla="*/ 1673 w 3643"/>
                <a:gd name="T35" fmla="*/ 2330 h 2867"/>
                <a:gd name="T36" fmla="*/ 1673 w 3643"/>
                <a:gd name="T37" fmla="*/ 2330 h 2867"/>
                <a:gd name="T38" fmla="*/ 3413 w 3643"/>
                <a:gd name="T39" fmla="*/ 558 h 2867"/>
                <a:gd name="T40" fmla="*/ 3642 w 3643"/>
                <a:gd name="T41" fmla="*/ 0 h 2867"/>
                <a:gd name="T42" fmla="*/ 3478 w 3643"/>
                <a:gd name="T43" fmla="*/ 0 h 2867"/>
                <a:gd name="T44" fmla="*/ 3270 w 3643"/>
                <a:gd name="T45" fmla="*/ 492 h 2867"/>
                <a:gd name="T46" fmla="*/ 1597 w 3643"/>
                <a:gd name="T47" fmla="*/ 2198 h 2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43" h="2867">
                  <a:moveTo>
                    <a:pt x="1597" y="2198"/>
                  </a:moveTo>
                  <a:lnTo>
                    <a:pt x="1597" y="2198"/>
                  </a:lnTo>
                  <a:lnTo>
                    <a:pt x="1597" y="2198"/>
                  </a:lnTo>
                  <a:lnTo>
                    <a:pt x="1597" y="2198"/>
                  </a:lnTo>
                  <a:cubicBezTo>
                    <a:pt x="1400" y="2308"/>
                    <a:pt x="1127" y="2428"/>
                    <a:pt x="820" y="2527"/>
                  </a:cubicBezTo>
                  <a:cubicBezTo>
                    <a:pt x="645" y="2581"/>
                    <a:pt x="470" y="2636"/>
                    <a:pt x="273" y="2680"/>
                  </a:cubicBezTo>
                  <a:lnTo>
                    <a:pt x="273" y="2680"/>
                  </a:lnTo>
                  <a:cubicBezTo>
                    <a:pt x="263" y="2680"/>
                    <a:pt x="263" y="2680"/>
                    <a:pt x="263" y="2680"/>
                  </a:cubicBezTo>
                  <a:cubicBezTo>
                    <a:pt x="197" y="2691"/>
                    <a:pt x="131" y="2702"/>
                    <a:pt x="77" y="2712"/>
                  </a:cubicBezTo>
                  <a:cubicBezTo>
                    <a:pt x="33" y="2723"/>
                    <a:pt x="0" y="2767"/>
                    <a:pt x="11" y="2800"/>
                  </a:cubicBezTo>
                  <a:cubicBezTo>
                    <a:pt x="22" y="2844"/>
                    <a:pt x="44" y="2866"/>
                    <a:pt x="88" y="2866"/>
                  </a:cubicBezTo>
                  <a:lnTo>
                    <a:pt x="98" y="2866"/>
                  </a:lnTo>
                  <a:cubicBezTo>
                    <a:pt x="164" y="2855"/>
                    <a:pt x="230" y="2844"/>
                    <a:pt x="295" y="2822"/>
                  </a:cubicBezTo>
                  <a:cubicBezTo>
                    <a:pt x="306" y="2822"/>
                    <a:pt x="306" y="2822"/>
                    <a:pt x="306" y="2822"/>
                  </a:cubicBezTo>
                  <a:lnTo>
                    <a:pt x="306" y="2822"/>
                  </a:lnTo>
                  <a:cubicBezTo>
                    <a:pt x="503" y="2778"/>
                    <a:pt x="689" y="2734"/>
                    <a:pt x="875" y="2669"/>
                  </a:cubicBezTo>
                  <a:cubicBezTo>
                    <a:pt x="1181" y="2570"/>
                    <a:pt x="1466" y="2450"/>
                    <a:pt x="1673" y="2330"/>
                  </a:cubicBezTo>
                  <a:lnTo>
                    <a:pt x="1673" y="2330"/>
                  </a:lnTo>
                  <a:lnTo>
                    <a:pt x="1673" y="2330"/>
                  </a:lnTo>
                  <a:cubicBezTo>
                    <a:pt x="2428" y="1925"/>
                    <a:pt x="3030" y="1312"/>
                    <a:pt x="3413" y="558"/>
                  </a:cubicBezTo>
                  <a:cubicBezTo>
                    <a:pt x="3500" y="372"/>
                    <a:pt x="3577" y="186"/>
                    <a:pt x="3642" y="0"/>
                  </a:cubicBezTo>
                  <a:cubicBezTo>
                    <a:pt x="3478" y="0"/>
                    <a:pt x="3478" y="0"/>
                    <a:pt x="3478" y="0"/>
                  </a:cubicBezTo>
                  <a:cubicBezTo>
                    <a:pt x="3423" y="164"/>
                    <a:pt x="3358" y="328"/>
                    <a:pt x="3270" y="492"/>
                  </a:cubicBezTo>
                  <a:cubicBezTo>
                    <a:pt x="2910" y="1214"/>
                    <a:pt x="2330" y="1805"/>
                    <a:pt x="1597" y="219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 name="Freeform 3">
              <a:extLst>
                <a:ext uri="{FF2B5EF4-FFF2-40B4-BE49-F238E27FC236}">
                  <a16:creationId xmlns:a16="http://schemas.microsoft.com/office/drawing/2014/main" id="{EC3FB9A2-8C1C-3440-949C-56B23925B817}"/>
                </a:ext>
              </a:extLst>
            </p:cNvPr>
            <p:cNvSpPr>
              <a:spLocks noChangeArrowheads="1"/>
            </p:cNvSpPr>
            <p:nvPr/>
          </p:nvSpPr>
          <p:spPr bwMode="auto">
            <a:xfrm>
              <a:off x="5289550" y="1009650"/>
              <a:ext cx="1598613" cy="1331913"/>
            </a:xfrm>
            <a:custGeom>
              <a:avLst/>
              <a:gdLst>
                <a:gd name="T0" fmla="*/ 88 w 4442"/>
                <a:gd name="T1" fmla="*/ 3697 h 3698"/>
                <a:gd name="T2" fmla="*/ 88 w 4442"/>
                <a:gd name="T3" fmla="*/ 3697 h 3698"/>
                <a:gd name="T4" fmla="*/ 98 w 4442"/>
                <a:gd name="T5" fmla="*/ 3697 h 3698"/>
                <a:gd name="T6" fmla="*/ 328 w 4442"/>
                <a:gd name="T7" fmla="*/ 3642 h 3698"/>
                <a:gd name="T8" fmla="*/ 328 w 4442"/>
                <a:gd name="T9" fmla="*/ 3642 h 3698"/>
                <a:gd name="T10" fmla="*/ 339 w 4442"/>
                <a:gd name="T11" fmla="*/ 3642 h 3698"/>
                <a:gd name="T12" fmla="*/ 339 w 4442"/>
                <a:gd name="T13" fmla="*/ 3642 h 3698"/>
                <a:gd name="T14" fmla="*/ 985 w 4442"/>
                <a:gd name="T15" fmla="*/ 3456 h 3698"/>
                <a:gd name="T16" fmla="*/ 1914 w 4442"/>
                <a:gd name="T17" fmla="*/ 3084 h 3698"/>
                <a:gd name="T18" fmla="*/ 1914 w 4442"/>
                <a:gd name="T19" fmla="*/ 3084 h 3698"/>
                <a:gd name="T20" fmla="*/ 1914 w 4442"/>
                <a:gd name="T21" fmla="*/ 3084 h 3698"/>
                <a:gd name="T22" fmla="*/ 1925 w 4442"/>
                <a:gd name="T23" fmla="*/ 3073 h 3698"/>
                <a:gd name="T24" fmla="*/ 3981 w 4442"/>
                <a:gd name="T25" fmla="*/ 1116 h 3698"/>
                <a:gd name="T26" fmla="*/ 4441 w 4442"/>
                <a:gd name="T27" fmla="*/ 0 h 3698"/>
                <a:gd name="T28" fmla="*/ 4288 w 4442"/>
                <a:gd name="T29" fmla="*/ 0 h 3698"/>
                <a:gd name="T30" fmla="*/ 3850 w 4442"/>
                <a:gd name="T31" fmla="*/ 1050 h 3698"/>
                <a:gd name="T32" fmla="*/ 1848 w 4442"/>
                <a:gd name="T33" fmla="*/ 2942 h 3698"/>
                <a:gd name="T34" fmla="*/ 1848 w 4442"/>
                <a:gd name="T35" fmla="*/ 2942 h 3698"/>
                <a:gd name="T36" fmla="*/ 1848 w 4442"/>
                <a:gd name="T37" fmla="*/ 2942 h 3698"/>
                <a:gd name="T38" fmla="*/ 1848 w 4442"/>
                <a:gd name="T39" fmla="*/ 2942 h 3698"/>
                <a:gd name="T40" fmla="*/ 941 w 4442"/>
                <a:gd name="T41" fmla="*/ 3314 h 3698"/>
                <a:gd name="T42" fmla="*/ 306 w 4442"/>
                <a:gd name="T43" fmla="*/ 3489 h 3698"/>
                <a:gd name="T44" fmla="*/ 306 w 4442"/>
                <a:gd name="T45" fmla="*/ 3489 h 3698"/>
                <a:gd name="T46" fmla="*/ 295 w 4442"/>
                <a:gd name="T47" fmla="*/ 3489 h 3698"/>
                <a:gd name="T48" fmla="*/ 295 w 4442"/>
                <a:gd name="T49" fmla="*/ 3500 h 3698"/>
                <a:gd name="T50" fmla="*/ 66 w 4442"/>
                <a:gd name="T51" fmla="*/ 3544 h 3698"/>
                <a:gd name="T52" fmla="*/ 11 w 4442"/>
                <a:gd name="T53" fmla="*/ 3642 h 3698"/>
                <a:gd name="T54" fmla="*/ 88 w 4442"/>
                <a:gd name="T55" fmla="*/ 3697 h 3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42" h="3698">
                  <a:moveTo>
                    <a:pt x="88" y="3697"/>
                  </a:moveTo>
                  <a:lnTo>
                    <a:pt x="88" y="3697"/>
                  </a:lnTo>
                  <a:lnTo>
                    <a:pt x="98" y="3697"/>
                  </a:lnTo>
                  <a:cubicBezTo>
                    <a:pt x="175" y="3686"/>
                    <a:pt x="252" y="3664"/>
                    <a:pt x="328" y="3642"/>
                  </a:cubicBezTo>
                  <a:lnTo>
                    <a:pt x="328" y="3642"/>
                  </a:lnTo>
                  <a:cubicBezTo>
                    <a:pt x="339" y="3642"/>
                    <a:pt x="339" y="3642"/>
                    <a:pt x="339" y="3642"/>
                  </a:cubicBezTo>
                  <a:lnTo>
                    <a:pt x="339" y="3642"/>
                  </a:lnTo>
                  <a:cubicBezTo>
                    <a:pt x="558" y="3587"/>
                    <a:pt x="777" y="3522"/>
                    <a:pt x="985" y="3456"/>
                  </a:cubicBezTo>
                  <a:cubicBezTo>
                    <a:pt x="1378" y="3325"/>
                    <a:pt x="1717" y="3183"/>
                    <a:pt x="1914" y="3084"/>
                  </a:cubicBezTo>
                  <a:lnTo>
                    <a:pt x="1914" y="3084"/>
                  </a:lnTo>
                  <a:lnTo>
                    <a:pt x="1914" y="3084"/>
                  </a:lnTo>
                  <a:cubicBezTo>
                    <a:pt x="1914" y="3073"/>
                    <a:pt x="1925" y="3073"/>
                    <a:pt x="1925" y="3073"/>
                  </a:cubicBezTo>
                  <a:cubicBezTo>
                    <a:pt x="2800" y="2636"/>
                    <a:pt x="3511" y="1958"/>
                    <a:pt x="3981" y="1116"/>
                  </a:cubicBezTo>
                  <a:cubicBezTo>
                    <a:pt x="4178" y="766"/>
                    <a:pt x="4331" y="394"/>
                    <a:pt x="4441" y="0"/>
                  </a:cubicBezTo>
                  <a:cubicBezTo>
                    <a:pt x="4288" y="0"/>
                    <a:pt x="4288" y="0"/>
                    <a:pt x="4288" y="0"/>
                  </a:cubicBezTo>
                  <a:cubicBezTo>
                    <a:pt x="4178" y="361"/>
                    <a:pt x="4036" y="722"/>
                    <a:pt x="3850" y="1050"/>
                  </a:cubicBezTo>
                  <a:cubicBezTo>
                    <a:pt x="3391" y="1860"/>
                    <a:pt x="2702" y="2515"/>
                    <a:pt x="1848" y="2942"/>
                  </a:cubicBezTo>
                  <a:lnTo>
                    <a:pt x="1848" y="2942"/>
                  </a:lnTo>
                  <a:lnTo>
                    <a:pt x="1848" y="2942"/>
                  </a:lnTo>
                  <a:lnTo>
                    <a:pt x="1848" y="2942"/>
                  </a:lnTo>
                  <a:cubicBezTo>
                    <a:pt x="1652" y="3052"/>
                    <a:pt x="1323" y="3183"/>
                    <a:pt x="941" y="3314"/>
                  </a:cubicBezTo>
                  <a:cubicBezTo>
                    <a:pt x="733" y="3380"/>
                    <a:pt x="525" y="3434"/>
                    <a:pt x="306" y="3489"/>
                  </a:cubicBezTo>
                  <a:lnTo>
                    <a:pt x="306" y="3489"/>
                  </a:lnTo>
                  <a:lnTo>
                    <a:pt x="295" y="3489"/>
                  </a:lnTo>
                  <a:cubicBezTo>
                    <a:pt x="295" y="3500"/>
                    <a:pt x="295" y="3500"/>
                    <a:pt x="295" y="3500"/>
                  </a:cubicBezTo>
                  <a:cubicBezTo>
                    <a:pt x="219" y="3511"/>
                    <a:pt x="142" y="3533"/>
                    <a:pt x="66" y="3544"/>
                  </a:cubicBezTo>
                  <a:cubicBezTo>
                    <a:pt x="33" y="3555"/>
                    <a:pt x="0" y="3598"/>
                    <a:pt x="11" y="3642"/>
                  </a:cubicBezTo>
                  <a:cubicBezTo>
                    <a:pt x="22" y="3675"/>
                    <a:pt x="55" y="3697"/>
                    <a:pt x="88" y="369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 name="Freeform 4">
              <a:extLst>
                <a:ext uri="{FF2B5EF4-FFF2-40B4-BE49-F238E27FC236}">
                  <a16:creationId xmlns:a16="http://schemas.microsoft.com/office/drawing/2014/main" id="{2CF16132-399E-AD42-80BD-C4F3185DD834}"/>
                </a:ext>
              </a:extLst>
            </p:cNvPr>
            <p:cNvSpPr>
              <a:spLocks noChangeArrowheads="1"/>
            </p:cNvSpPr>
            <p:nvPr/>
          </p:nvSpPr>
          <p:spPr bwMode="auto">
            <a:xfrm>
              <a:off x="5289550" y="1009650"/>
              <a:ext cx="1890713" cy="1630363"/>
            </a:xfrm>
            <a:custGeom>
              <a:avLst/>
              <a:gdLst>
                <a:gd name="T0" fmla="*/ 88 w 5251"/>
                <a:gd name="T1" fmla="*/ 4528 h 4529"/>
                <a:gd name="T2" fmla="*/ 88 w 5251"/>
                <a:gd name="T3" fmla="*/ 4528 h 4529"/>
                <a:gd name="T4" fmla="*/ 98 w 5251"/>
                <a:gd name="T5" fmla="*/ 4528 h 4529"/>
                <a:gd name="T6" fmla="*/ 361 w 5251"/>
                <a:gd name="T7" fmla="*/ 4462 h 4529"/>
                <a:gd name="T8" fmla="*/ 361 w 5251"/>
                <a:gd name="T9" fmla="*/ 4462 h 4529"/>
                <a:gd name="T10" fmla="*/ 372 w 5251"/>
                <a:gd name="T11" fmla="*/ 4462 h 4529"/>
                <a:gd name="T12" fmla="*/ 372 w 5251"/>
                <a:gd name="T13" fmla="*/ 4462 h 4529"/>
                <a:gd name="T14" fmla="*/ 1105 w 5251"/>
                <a:gd name="T15" fmla="*/ 4233 h 4529"/>
                <a:gd name="T16" fmla="*/ 2166 w 5251"/>
                <a:gd name="T17" fmla="*/ 3828 h 4529"/>
                <a:gd name="T18" fmla="*/ 2166 w 5251"/>
                <a:gd name="T19" fmla="*/ 3828 h 4529"/>
                <a:gd name="T20" fmla="*/ 2166 w 5251"/>
                <a:gd name="T21" fmla="*/ 3828 h 4529"/>
                <a:gd name="T22" fmla="*/ 4561 w 5251"/>
                <a:gd name="T23" fmla="*/ 1685 h 4529"/>
                <a:gd name="T24" fmla="*/ 5250 w 5251"/>
                <a:gd name="T25" fmla="*/ 0 h 4529"/>
                <a:gd name="T26" fmla="*/ 5097 w 5251"/>
                <a:gd name="T27" fmla="*/ 0 h 4529"/>
                <a:gd name="T28" fmla="*/ 4430 w 5251"/>
                <a:gd name="T29" fmla="*/ 1608 h 4529"/>
                <a:gd name="T30" fmla="*/ 2100 w 5251"/>
                <a:gd name="T31" fmla="*/ 3686 h 4529"/>
                <a:gd name="T32" fmla="*/ 2100 w 5251"/>
                <a:gd name="T33" fmla="*/ 3686 h 4529"/>
                <a:gd name="T34" fmla="*/ 2100 w 5251"/>
                <a:gd name="T35" fmla="*/ 3697 h 4529"/>
                <a:gd name="T36" fmla="*/ 2100 w 5251"/>
                <a:gd name="T37" fmla="*/ 3697 h 4529"/>
                <a:gd name="T38" fmla="*/ 1061 w 5251"/>
                <a:gd name="T39" fmla="*/ 4091 h 4529"/>
                <a:gd name="T40" fmla="*/ 328 w 5251"/>
                <a:gd name="T41" fmla="*/ 4309 h 4529"/>
                <a:gd name="T42" fmla="*/ 328 w 5251"/>
                <a:gd name="T43" fmla="*/ 4309 h 4529"/>
                <a:gd name="T44" fmla="*/ 328 w 5251"/>
                <a:gd name="T45" fmla="*/ 4309 h 4529"/>
                <a:gd name="T46" fmla="*/ 328 w 5251"/>
                <a:gd name="T47" fmla="*/ 4309 h 4529"/>
                <a:gd name="T48" fmla="*/ 66 w 5251"/>
                <a:gd name="T49" fmla="*/ 4386 h 4529"/>
                <a:gd name="T50" fmla="*/ 11 w 5251"/>
                <a:gd name="T51" fmla="*/ 4473 h 4529"/>
                <a:gd name="T52" fmla="*/ 88 w 5251"/>
                <a:gd name="T53" fmla="*/ 4528 h 4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51" h="4529">
                  <a:moveTo>
                    <a:pt x="88" y="4528"/>
                  </a:moveTo>
                  <a:lnTo>
                    <a:pt x="88" y="4528"/>
                  </a:lnTo>
                  <a:lnTo>
                    <a:pt x="98" y="4528"/>
                  </a:lnTo>
                  <a:cubicBezTo>
                    <a:pt x="186" y="4506"/>
                    <a:pt x="273" y="4484"/>
                    <a:pt x="361" y="4462"/>
                  </a:cubicBezTo>
                  <a:lnTo>
                    <a:pt x="361" y="4462"/>
                  </a:lnTo>
                  <a:lnTo>
                    <a:pt x="372" y="4462"/>
                  </a:lnTo>
                  <a:lnTo>
                    <a:pt x="372" y="4462"/>
                  </a:lnTo>
                  <a:cubicBezTo>
                    <a:pt x="623" y="4386"/>
                    <a:pt x="875" y="4309"/>
                    <a:pt x="1105" y="4233"/>
                  </a:cubicBezTo>
                  <a:cubicBezTo>
                    <a:pt x="1586" y="4080"/>
                    <a:pt x="1969" y="3927"/>
                    <a:pt x="2166" y="3828"/>
                  </a:cubicBezTo>
                  <a:lnTo>
                    <a:pt x="2166" y="3828"/>
                  </a:lnTo>
                  <a:lnTo>
                    <a:pt x="2166" y="3828"/>
                  </a:lnTo>
                  <a:cubicBezTo>
                    <a:pt x="3161" y="3347"/>
                    <a:pt x="3992" y="2603"/>
                    <a:pt x="4561" y="1685"/>
                  </a:cubicBezTo>
                  <a:cubicBezTo>
                    <a:pt x="4867" y="1170"/>
                    <a:pt x="5108" y="602"/>
                    <a:pt x="5250" y="0"/>
                  </a:cubicBezTo>
                  <a:cubicBezTo>
                    <a:pt x="5097" y="0"/>
                    <a:pt x="5097" y="0"/>
                    <a:pt x="5097" y="0"/>
                  </a:cubicBezTo>
                  <a:cubicBezTo>
                    <a:pt x="4955" y="569"/>
                    <a:pt x="4725" y="1116"/>
                    <a:pt x="4430" y="1608"/>
                  </a:cubicBezTo>
                  <a:cubicBezTo>
                    <a:pt x="3872" y="2505"/>
                    <a:pt x="3073" y="3227"/>
                    <a:pt x="2100" y="3686"/>
                  </a:cubicBezTo>
                  <a:lnTo>
                    <a:pt x="2100" y="3686"/>
                  </a:lnTo>
                  <a:cubicBezTo>
                    <a:pt x="2100" y="3697"/>
                    <a:pt x="2100" y="3697"/>
                    <a:pt x="2100" y="3697"/>
                  </a:cubicBezTo>
                  <a:lnTo>
                    <a:pt x="2100" y="3697"/>
                  </a:lnTo>
                  <a:cubicBezTo>
                    <a:pt x="1903" y="3795"/>
                    <a:pt x="1531" y="3937"/>
                    <a:pt x="1061" y="4091"/>
                  </a:cubicBezTo>
                  <a:cubicBezTo>
                    <a:pt x="831" y="4167"/>
                    <a:pt x="580" y="4244"/>
                    <a:pt x="328" y="4309"/>
                  </a:cubicBezTo>
                  <a:lnTo>
                    <a:pt x="328" y="4309"/>
                  </a:lnTo>
                  <a:lnTo>
                    <a:pt x="328" y="4309"/>
                  </a:lnTo>
                  <a:lnTo>
                    <a:pt x="328" y="4309"/>
                  </a:lnTo>
                  <a:cubicBezTo>
                    <a:pt x="230" y="4342"/>
                    <a:pt x="153" y="4364"/>
                    <a:pt x="66" y="4386"/>
                  </a:cubicBezTo>
                  <a:cubicBezTo>
                    <a:pt x="22" y="4397"/>
                    <a:pt x="0" y="4430"/>
                    <a:pt x="11" y="4473"/>
                  </a:cubicBezTo>
                  <a:cubicBezTo>
                    <a:pt x="22" y="4506"/>
                    <a:pt x="55" y="4528"/>
                    <a:pt x="88" y="452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 name="Freeform 5">
              <a:extLst>
                <a:ext uri="{FF2B5EF4-FFF2-40B4-BE49-F238E27FC236}">
                  <a16:creationId xmlns:a16="http://schemas.microsoft.com/office/drawing/2014/main" id="{4B5D7776-2ECA-3344-9DF2-9EBF2B315ACC}"/>
                </a:ext>
              </a:extLst>
            </p:cNvPr>
            <p:cNvSpPr>
              <a:spLocks noChangeArrowheads="1"/>
            </p:cNvSpPr>
            <p:nvPr/>
          </p:nvSpPr>
          <p:spPr bwMode="auto">
            <a:xfrm>
              <a:off x="5289550" y="1009650"/>
              <a:ext cx="2181225" cy="1928813"/>
            </a:xfrm>
            <a:custGeom>
              <a:avLst/>
              <a:gdLst>
                <a:gd name="T0" fmla="*/ 88 w 6061"/>
                <a:gd name="T1" fmla="*/ 5359 h 5360"/>
                <a:gd name="T2" fmla="*/ 88 w 6061"/>
                <a:gd name="T3" fmla="*/ 5359 h 5360"/>
                <a:gd name="T4" fmla="*/ 110 w 6061"/>
                <a:gd name="T5" fmla="*/ 5359 h 5360"/>
                <a:gd name="T6" fmla="*/ 394 w 6061"/>
                <a:gd name="T7" fmla="*/ 5272 h 5360"/>
                <a:gd name="T8" fmla="*/ 394 w 6061"/>
                <a:gd name="T9" fmla="*/ 5272 h 5360"/>
                <a:gd name="T10" fmla="*/ 405 w 6061"/>
                <a:gd name="T11" fmla="*/ 5272 h 5360"/>
                <a:gd name="T12" fmla="*/ 405 w 6061"/>
                <a:gd name="T13" fmla="*/ 5272 h 5360"/>
                <a:gd name="T14" fmla="*/ 1225 w 6061"/>
                <a:gd name="T15" fmla="*/ 5020 h 5360"/>
                <a:gd name="T16" fmla="*/ 2417 w 6061"/>
                <a:gd name="T17" fmla="*/ 4572 h 5360"/>
                <a:gd name="T18" fmla="*/ 2417 w 6061"/>
                <a:gd name="T19" fmla="*/ 4572 h 5360"/>
                <a:gd name="T20" fmla="*/ 2417 w 6061"/>
                <a:gd name="T21" fmla="*/ 4572 h 5360"/>
                <a:gd name="T22" fmla="*/ 5130 w 6061"/>
                <a:gd name="T23" fmla="*/ 2253 h 5360"/>
                <a:gd name="T24" fmla="*/ 6060 w 6061"/>
                <a:gd name="T25" fmla="*/ 0 h 5360"/>
                <a:gd name="T26" fmla="*/ 5906 w 6061"/>
                <a:gd name="T27" fmla="*/ 0 h 5360"/>
                <a:gd name="T28" fmla="*/ 4998 w 6061"/>
                <a:gd name="T29" fmla="*/ 2166 h 5360"/>
                <a:gd name="T30" fmla="*/ 2352 w 6061"/>
                <a:gd name="T31" fmla="*/ 4441 h 5360"/>
                <a:gd name="T32" fmla="*/ 2352 w 6061"/>
                <a:gd name="T33" fmla="*/ 4441 h 5360"/>
                <a:gd name="T34" fmla="*/ 2341 w 6061"/>
                <a:gd name="T35" fmla="*/ 4441 h 5360"/>
                <a:gd name="T36" fmla="*/ 2341 w 6061"/>
                <a:gd name="T37" fmla="*/ 4441 h 5360"/>
                <a:gd name="T38" fmla="*/ 1181 w 6061"/>
                <a:gd name="T39" fmla="*/ 4878 h 5360"/>
                <a:gd name="T40" fmla="*/ 361 w 6061"/>
                <a:gd name="T41" fmla="*/ 5129 h 5360"/>
                <a:gd name="T42" fmla="*/ 361 w 6061"/>
                <a:gd name="T43" fmla="*/ 5129 h 5360"/>
                <a:gd name="T44" fmla="*/ 361 w 6061"/>
                <a:gd name="T45" fmla="*/ 5129 h 5360"/>
                <a:gd name="T46" fmla="*/ 350 w 6061"/>
                <a:gd name="T47" fmla="*/ 5129 h 5360"/>
                <a:gd name="T48" fmla="*/ 66 w 6061"/>
                <a:gd name="T49" fmla="*/ 5217 h 5360"/>
                <a:gd name="T50" fmla="*/ 11 w 6061"/>
                <a:gd name="T51" fmla="*/ 5304 h 5360"/>
                <a:gd name="T52" fmla="*/ 88 w 6061"/>
                <a:gd name="T53" fmla="*/ 5359 h 5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61" h="5360">
                  <a:moveTo>
                    <a:pt x="88" y="5359"/>
                  </a:moveTo>
                  <a:lnTo>
                    <a:pt x="88" y="5359"/>
                  </a:lnTo>
                  <a:cubicBezTo>
                    <a:pt x="88" y="5359"/>
                    <a:pt x="98" y="5359"/>
                    <a:pt x="110" y="5359"/>
                  </a:cubicBezTo>
                  <a:cubicBezTo>
                    <a:pt x="197" y="5337"/>
                    <a:pt x="295" y="5304"/>
                    <a:pt x="394" y="5272"/>
                  </a:cubicBezTo>
                  <a:lnTo>
                    <a:pt x="394" y="5272"/>
                  </a:lnTo>
                  <a:lnTo>
                    <a:pt x="405" y="5272"/>
                  </a:lnTo>
                  <a:lnTo>
                    <a:pt x="405" y="5272"/>
                  </a:lnTo>
                  <a:cubicBezTo>
                    <a:pt x="678" y="5195"/>
                    <a:pt x="963" y="5108"/>
                    <a:pt x="1225" y="5020"/>
                  </a:cubicBezTo>
                  <a:cubicBezTo>
                    <a:pt x="1630" y="4889"/>
                    <a:pt x="2177" y="4703"/>
                    <a:pt x="2417" y="4572"/>
                  </a:cubicBezTo>
                  <a:lnTo>
                    <a:pt x="2417" y="4572"/>
                  </a:lnTo>
                  <a:lnTo>
                    <a:pt x="2417" y="4572"/>
                  </a:lnTo>
                  <a:cubicBezTo>
                    <a:pt x="3533" y="4058"/>
                    <a:pt x="4473" y="3259"/>
                    <a:pt x="5130" y="2253"/>
                  </a:cubicBezTo>
                  <a:cubicBezTo>
                    <a:pt x="5578" y="1575"/>
                    <a:pt x="5885" y="810"/>
                    <a:pt x="6060" y="0"/>
                  </a:cubicBezTo>
                  <a:cubicBezTo>
                    <a:pt x="5906" y="0"/>
                    <a:pt x="5906" y="0"/>
                    <a:pt x="5906" y="0"/>
                  </a:cubicBezTo>
                  <a:cubicBezTo>
                    <a:pt x="5731" y="777"/>
                    <a:pt x="5425" y="1510"/>
                    <a:pt x="4998" y="2166"/>
                  </a:cubicBezTo>
                  <a:cubicBezTo>
                    <a:pt x="4364" y="3150"/>
                    <a:pt x="3445" y="3937"/>
                    <a:pt x="2352" y="4441"/>
                  </a:cubicBezTo>
                  <a:lnTo>
                    <a:pt x="2352" y="4441"/>
                  </a:lnTo>
                  <a:lnTo>
                    <a:pt x="2341" y="4441"/>
                  </a:lnTo>
                  <a:lnTo>
                    <a:pt x="2341" y="4441"/>
                  </a:lnTo>
                  <a:cubicBezTo>
                    <a:pt x="2166" y="4539"/>
                    <a:pt x="1761" y="4681"/>
                    <a:pt x="1181" y="4878"/>
                  </a:cubicBezTo>
                  <a:cubicBezTo>
                    <a:pt x="908" y="4966"/>
                    <a:pt x="635" y="5053"/>
                    <a:pt x="361" y="5129"/>
                  </a:cubicBezTo>
                  <a:lnTo>
                    <a:pt x="361" y="5129"/>
                  </a:lnTo>
                  <a:lnTo>
                    <a:pt x="361" y="5129"/>
                  </a:lnTo>
                  <a:cubicBezTo>
                    <a:pt x="350" y="5129"/>
                    <a:pt x="350" y="5129"/>
                    <a:pt x="350" y="5129"/>
                  </a:cubicBezTo>
                  <a:cubicBezTo>
                    <a:pt x="252" y="5162"/>
                    <a:pt x="153" y="5184"/>
                    <a:pt x="66" y="5217"/>
                  </a:cubicBezTo>
                  <a:cubicBezTo>
                    <a:pt x="22" y="5228"/>
                    <a:pt x="0" y="5272"/>
                    <a:pt x="11" y="5304"/>
                  </a:cubicBezTo>
                  <a:cubicBezTo>
                    <a:pt x="22" y="5337"/>
                    <a:pt x="55" y="5359"/>
                    <a:pt x="88" y="535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 name="Freeform 6">
              <a:extLst>
                <a:ext uri="{FF2B5EF4-FFF2-40B4-BE49-F238E27FC236}">
                  <a16:creationId xmlns:a16="http://schemas.microsoft.com/office/drawing/2014/main" id="{331739A7-E5D4-8E41-843A-F4B5D60ED895}"/>
                </a:ext>
              </a:extLst>
            </p:cNvPr>
            <p:cNvSpPr>
              <a:spLocks noChangeArrowheads="1"/>
            </p:cNvSpPr>
            <p:nvPr/>
          </p:nvSpPr>
          <p:spPr bwMode="auto">
            <a:xfrm>
              <a:off x="5289550" y="1009650"/>
              <a:ext cx="2473325" cy="2228850"/>
            </a:xfrm>
            <a:custGeom>
              <a:avLst/>
              <a:gdLst>
                <a:gd name="T0" fmla="*/ 438 w 6870"/>
                <a:gd name="T1" fmla="*/ 6092 h 6192"/>
                <a:gd name="T2" fmla="*/ 438 w 6870"/>
                <a:gd name="T3" fmla="*/ 6092 h 6192"/>
                <a:gd name="T4" fmla="*/ 1345 w 6870"/>
                <a:gd name="T5" fmla="*/ 5808 h 6192"/>
                <a:gd name="T6" fmla="*/ 2658 w 6870"/>
                <a:gd name="T7" fmla="*/ 5327 h 6192"/>
                <a:gd name="T8" fmla="*/ 2669 w 6870"/>
                <a:gd name="T9" fmla="*/ 5327 h 6192"/>
                <a:gd name="T10" fmla="*/ 2669 w 6870"/>
                <a:gd name="T11" fmla="*/ 5327 h 6192"/>
                <a:gd name="T12" fmla="*/ 6869 w 6870"/>
                <a:gd name="T13" fmla="*/ 0 h 6192"/>
                <a:gd name="T14" fmla="*/ 6716 w 6870"/>
                <a:gd name="T15" fmla="*/ 0 h 6192"/>
                <a:gd name="T16" fmla="*/ 2603 w 6870"/>
                <a:gd name="T17" fmla="*/ 5184 h 6192"/>
                <a:gd name="T18" fmla="*/ 2603 w 6870"/>
                <a:gd name="T19" fmla="*/ 5184 h 6192"/>
                <a:gd name="T20" fmla="*/ 2592 w 6870"/>
                <a:gd name="T21" fmla="*/ 5184 h 6192"/>
                <a:gd name="T22" fmla="*/ 2592 w 6870"/>
                <a:gd name="T23" fmla="*/ 5184 h 6192"/>
                <a:gd name="T24" fmla="*/ 1291 w 6870"/>
                <a:gd name="T25" fmla="*/ 5666 h 6192"/>
                <a:gd name="T26" fmla="*/ 394 w 6870"/>
                <a:gd name="T27" fmla="*/ 5950 h 6192"/>
                <a:gd name="T28" fmla="*/ 394 w 6870"/>
                <a:gd name="T29" fmla="*/ 5950 h 6192"/>
                <a:gd name="T30" fmla="*/ 383 w 6870"/>
                <a:gd name="T31" fmla="*/ 5950 h 6192"/>
                <a:gd name="T32" fmla="*/ 383 w 6870"/>
                <a:gd name="T33" fmla="*/ 5950 h 6192"/>
                <a:gd name="T34" fmla="*/ 66 w 6870"/>
                <a:gd name="T35" fmla="*/ 6048 h 6192"/>
                <a:gd name="T36" fmla="*/ 11 w 6870"/>
                <a:gd name="T37" fmla="*/ 6136 h 6192"/>
                <a:gd name="T38" fmla="*/ 88 w 6870"/>
                <a:gd name="T39" fmla="*/ 6191 h 6192"/>
                <a:gd name="T40" fmla="*/ 110 w 6870"/>
                <a:gd name="T41" fmla="*/ 6191 h 6192"/>
                <a:gd name="T42" fmla="*/ 427 w 6870"/>
                <a:gd name="T43" fmla="*/ 6092 h 6192"/>
                <a:gd name="T44" fmla="*/ 427 w 6870"/>
                <a:gd name="T45" fmla="*/ 6092 h 6192"/>
                <a:gd name="T46" fmla="*/ 427 w 6870"/>
                <a:gd name="T47" fmla="*/ 6092 h 6192"/>
                <a:gd name="T48" fmla="*/ 438 w 6870"/>
                <a:gd name="T49" fmla="*/ 6092 h 6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70" h="6192">
                  <a:moveTo>
                    <a:pt x="438" y="6092"/>
                  </a:moveTo>
                  <a:lnTo>
                    <a:pt x="438" y="6092"/>
                  </a:lnTo>
                  <a:cubicBezTo>
                    <a:pt x="744" y="5994"/>
                    <a:pt x="1061" y="5895"/>
                    <a:pt x="1345" y="5808"/>
                  </a:cubicBezTo>
                  <a:cubicBezTo>
                    <a:pt x="2023" y="5578"/>
                    <a:pt x="2472" y="5414"/>
                    <a:pt x="2658" y="5327"/>
                  </a:cubicBezTo>
                  <a:cubicBezTo>
                    <a:pt x="2669" y="5327"/>
                    <a:pt x="2669" y="5327"/>
                    <a:pt x="2669" y="5327"/>
                  </a:cubicBezTo>
                  <a:lnTo>
                    <a:pt x="2669" y="5327"/>
                  </a:lnTo>
                  <a:cubicBezTo>
                    <a:pt x="4900" y="4320"/>
                    <a:pt x="6420" y="2373"/>
                    <a:pt x="6869" y="0"/>
                  </a:cubicBezTo>
                  <a:cubicBezTo>
                    <a:pt x="6716" y="0"/>
                    <a:pt x="6716" y="0"/>
                    <a:pt x="6716" y="0"/>
                  </a:cubicBezTo>
                  <a:cubicBezTo>
                    <a:pt x="6267" y="2308"/>
                    <a:pt x="4780" y="4211"/>
                    <a:pt x="2603" y="5184"/>
                  </a:cubicBezTo>
                  <a:lnTo>
                    <a:pt x="2603" y="5184"/>
                  </a:lnTo>
                  <a:cubicBezTo>
                    <a:pt x="2592" y="5184"/>
                    <a:pt x="2592" y="5184"/>
                    <a:pt x="2592" y="5184"/>
                  </a:cubicBezTo>
                  <a:lnTo>
                    <a:pt x="2592" y="5184"/>
                  </a:lnTo>
                  <a:cubicBezTo>
                    <a:pt x="2417" y="5283"/>
                    <a:pt x="1969" y="5436"/>
                    <a:pt x="1291" y="5666"/>
                  </a:cubicBezTo>
                  <a:cubicBezTo>
                    <a:pt x="1017" y="5753"/>
                    <a:pt x="700" y="5852"/>
                    <a:pt x="394" y="5950"/>
                  </a:cubicBezTo>
                  <a:lnTo>
                    <a:pt x="394" y="5950"/>
                  </a:lnTo>
                  <a:cubicBezTo>
                    <a:pt x="394" y="5950"/>
                    <a:pt x="394" y="5950"/>
                    <a:pt x="383" y="5950"/>
                  </a:cubicBezTo>
                  <a:lnTo>
                    <a:pt x="383" y="5950"/>
                  </a:lnTo>
                  <a:cubicBezTo>
                    <a:pt x="273" y="5983"/>
                    <a:pt x="164" y="6016"/>
                    <a:pt x="66" y="6048"/>
                  </a:cubicBezTo>
                  <a:cubicBezTo>
                    <a:pt x="22" y="6059"/>
                    <a:pt x="0" y="6103"/>
                    <a:pt x="11" y="6136"/>
                  </a:cubicBezTo>
                  <a:cubicBezTo>
                    <a:pt x="22" y="6169"/>
                    <a:pt x="55" y="6191"/>
                    <a:pt x="88" y="6191"/>
                  </a:cubicBezTo>
                  <a:cubicBezTo>
                    <a:pt x="88" y="6191"/>
                    <a:pt x="98" y="6191"/>
                    <a:pt x="110" y="6191"/>
                  </a:cubicBezTo>
                  <a:cubicBezTo>
                    <a:pt x="208" y="6158"/>
                    <a:pt x="317" y="6125"/>
                    <a:pt x="427" y="6092"/>
                  </a:cubicBezTo>
                  <a:lnTo>
                    <a:pt x="427" y="6092"/>
                  </a:lnTo>
                  <a:lnTo>
                    <a:pt x="427" y="6092"/>
                  </a:lnTo>
                  <a:lnTo>
                    <a:pt x="438" y="60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4" name="Freeform 7">
              <a:extLst>
                <a:ext uri="{FF2B5EF4-FFF2-40B4-BE49-F238E27FC236}">
                  <a16:creationId xmlns:a16="http://schemas.microsoft.com/office/drawing/2014/main" id="{82F9FBFB-C789-DD4F-AA44-75BB40820658}"/>
                </a:ext>
              </a:extLst>
            </p:cNvPr>
            <p:cNvSpPr>
              <a:spLocks noChangeArrowheads="1"/>
            </p:cNvSpPr>
            <p:nvPr/>
          </p:nvSpPr>
          <p:spPr bwMode="auto">
            <a:xfrm>
              <a:off x="5289550" y="1009650"/>
              <a:ext cx="2763838" cy="2528888"/>
            </a:xfrm>
            <a:custGeom>
              <a:avLst/>
              <a:gdLst>
                <a:gd name="T0" fmla="*/ 2855 w 7679"/>
                <a:gd name="T1" fmla="*/ 5928 h 7023"/>
                <a:gd name="T2" fmla="*/ 2855 w 7679"/>
                <a:gd name="T3" fmla="*/ 5928 h 7023"/>
                <a:gd name="T4" fmla="*/ 2844 w 7679"/>
                <a:gd name="T5" fmla="*/ 5939 h 7023"/>
                <a:gd name="T6" fmla="*/ 427 w 7679"/>
                <a:gd name="T7" fmla="*/ 6759 h 7023"/>
                <a:gd name="T8" fmla="*/ 416 w 7679"/>
                <a:gd name="T9" fmla="*/ 6770 h 7023"/>
                <a:gd name="T10" fmla="*/ 66 w 7679"/>
                <a:gd name="T11" fmla="*/ 6879 h 7023"/>
                <a:gd name="T12" fmla="*/ 11 w 7679"/>
                <a:gd name="T13" fmla="*/ 6978 h 7023"/>
                <a:gd name="T14" fmla="*/ 88 w 7679"/>
                <a:gd name="T15" fmla="*/ 7022 h 7023"/>
                <a:gd name="T16" fmla="*/ 110 w 7679"/>
                <a:gd name="T17" fmla="*/ 7022 h 7023"/>
                <a:gd name="T18" fmla="*/ 460 w 7679"/>
                <a:gd name="T19" fmla="*/ 6912 h 7023"/>
                <a:gd name="T20" fmla="*/ 470 w 7679"/>
                <a:gd name="T21" fmla="*/ 6912 h 7023"/>
                <a:gd name="T22" fmla="*/ 2910 w 7679"/>
                <a:gd name="T23" fmla="*/ 6070 h 7023"/>
                <a:gd name="T24" fmla="*/ 2920 w 7679"/>
                <a:gd name="T25" fmla="*/ 6070 h 7023"/>
                <a:gd name="T26" fmla="*/ 7678 w 7679"/>
                <a:gd name="T27" fmla="*/ 0 h 7023"/>
                <a:gd name="T28" fmla="*/ 7525 w 7679"/>
                <a:gd name="T29" fmla="*/ 0 h 7023"/>
                <a:gd name="T30" fmla="*/ 2855 w 7679"/>
                <a:gd name="T31" fmla="*/ 5928 h 7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79" h="7023">
                  <a:moveTo>
                    <a:pt x="2855" y="5928"/>
                  </a:moveTo>
                  <a:lnTo>
                    <a:pt x="2855" y="5928"/>
                  </a:lnTo>
                  <a:cubicBezTo>
                    <a:pt x="2844" y="5939"/>
                    <a:pt x="2844" y="5939"/>
                    <a:pt x="2844" y="5939"/>
                  </a:cubicBezTo>
                  <a:cubicBezTo>
                    <a:pt x="2516" y="6092"/>
                    <a:pt x="1302" y="6475"/>
                    <a:pt x="427" y="6759"/>
                  </a:cubicBezTo>
                  <a:cubicBezTo>
                    <a:pt x="416" y="6770"/>
                    <a:pt x="416" y="6770"/>
                    <a:pt x="416" y="6770"/>
                  </a:cubicBezTo>
                  <a:cubicBezTo>
                    <a:pt x="285" y="6803"/>
                    <a:pt x="175" y="6847"/>
                    <a:pt x="66" y="6879"/>
                  </a:cubicBezTo>
                  <a:cubicBezTo>
                    <a:pt x="22" y="6891"/>
                    <a:pt x="0" y="6934"/>
                    <a:pt x="11" y="6978"/>
                  </a:cubicBezTo>
                  <a:cubicBezTo>
                    <a:pt x="22" y="7011"/>
                    <a:pt x="55" y="7022"/>
                    <a:pt x="88" y="7022"/>
                  </a:cubicBezTo>
                  <a:cubicBezTo>
                    <a:pt x="88" y="7022"/>
                    <a:pt x="98" y="7022"/>
                    <a:pt x="110" y="7022"/>
                  </a:cubicBezTo>
                  <a:cubicBezTo>
                    <a:pt x="219" y="6989"/>
                    <a:pt x="339" y="6945"/>
                    <a:pt x="460" y="6912"/>
                  </a:cubicBezTo>
                  <a:cubicBezTo>
                    <a:pt x="470" y="6912"/>
                    <a:pt x="470" y="6912"/>
                    <a:pt x="470" y="6912"/>
                  </a:cubicBezTo>
                  <a:cubicBezTo>
                    <a:pt x="1356" y="6628"/>
                    <a:pt x="2570" y="6234"/>
                    <a:pt x="2910" y="6070"/>
                  </a:cubicBezTo>
                  <a:cubicBezTo>
                    <a:pt x="2920" y="6070"/>
                    <a:pt x="2920" y="6070"/>
                    <a:pt x="2920" y="6070"/>
                  </a:cubicBezTo>
                  <a:cubicBezTo>
                    <a:pt x="5469" y="4966"/>
                    <a:pt x="7219" y="2723"/>
                    <a:pt x="7678" y="0"/>
                  </a:cubicBezTo>
                  <a:cubicBezTo>
                    <a:pt x="7525" y="0"/>
                    <a:pt x="7525" y="0"/>
                    <a:pt x="7525" y="0"/>
                  </a:cubicBezTo>
                  <a:cubicBezTo>
                    <a:pt x="7066" y="2658"/>
                    <a:pt x="5360" y="4845"/>
                    <a:pt x="2855" y="592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5" name="Freeform 8">
              <a:extLst>
                <a:ext uri="{FF2B5EF4-FFF2-40B4-BE49-F238E27FC236}">
                  <a16:creationId xmlns:a16="http://schemas.microsoft.com/office/drawing/2014/main" id="{F464B8A5-B4F0-B840-BA94-02C9756E2958}"/>
                </a:ext>
              </a:extLst>
            </p:cNvPr>
            <p:cNvSpPr>
              <a:spLocks noChangeArrowheads="1"/>
            </p:cNvSpPr>
            <p:nvPr/>
          </p:nvSpPr>
          <p:spPr bwMode="auto">
            <a:xfrm>
              <a:off x="677863" y="1423988"/>
              <a:ext cx="2508250" cy="2271712"/>
            </a:xfrm>
            <a:custGeom>
              <a:avLst/>
              <a:gdLst>
                <a:gd name="T0" fmla="*/ 6814 w 6969"/>
                <a:gd name="T1" fmla="*/ 4331 h 6312"/>
                <a:gd name="T2" fmla="*/ 6814 w 6969"/>
                <a:gd name="T3" fmla="*/ 4331 h 6312"/>
                <a:gd name="T4" fmla="*/ 6902 w 6969"/>
                <a:gd name="T5" fmla="*/ 4277 h 6312"/>
                <a:gd name="T6" fmla="*/ 6968 w 6969"/>
                <a:gd name="T7" fmla="*/ 3599 h 6312"/>
                <a:gd name="T8" fmla="*/ 4047 w 6969"/>
                <a:gd name="T9" fmla="*/ 219 h 6312"/>
                <a:gd name="T10" fmla="*/ 230 w 6969"/>
                <a:gd name="T11" fmla="*/ 2549 h 6312"/>
                <a:gd name="T12" fmla="*/ 208 w 6969"/>
                <a:gd name="T13" fmla="*/ 2593 h 6312"/>
                <a:gd name="T14" fmla="*/ 208 w 6969"/>
                <a:gd name="T15" fmla="*/ 4605 h 6312"/>
                <a:gd name="T16" fmla="*/ 1324 w 6969"/>
                <a:gd name="T17" fmla="*/ 6289 h 6312"/>
                <a:gd name="T18" fmla="*/ 1379 w 6969"/>
                <a:gd name="T19" fmla="*/ 6311 h 6312"/>
                <a:gd name="T20" fmla="*/ 1433 w 6969"/>
                <a:gd name="T21" fmla="*/ 6278 h 6312"/>
                <a:gd name="T22" fmla="*/ 1422 w 6969"/>
                <a:gd name="T23" fmla="*/ 6169 h 6312"/>
                <a:gd name="T24" fmla="*/ 350 w 6969"/>
                <a:gd name="T25" fmla="*/ 4561 h 6312"/>
                <a:gd name="T26" fmla="*/ 362 w 6969"/>
                <a:gd name="T27" fmla="*/ 2636 h 6312"/>
                <a:gd name="T28" fmla="*/ 372 w 6969"/>
                <a:gd name="T29" fmla="*/ 2593 h 6312"/>
                <a:gd name="T30" fmla="*/ 4025 w 6969"/>
                <a:gd name="T31" fmla="*/ 372 h 6312"/>
                <a:gd name="T32" fmla="*/ 6814 w 6969"/>
                <a:gd name="T33" fmla="*/ 3599 h 6312"/>
                <a:gd name="T34" fmla="*/ 6749 w 6969"/>
                <a:gd name="T35" fmla="*/ 4244 h 6312"/>
                <a:gd name="T36" fmla="*/ 6814 w 6969"/>
                <a:gd name="T37" fmla="*/ 4331 h 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69" h="6312">
                  <a:moveTo>
                    <a:pt x="6814" y="4331"/>
                  </a:moveTo>
                  <a:lnTo>
                    <a:pt x="6814" y="4331"/>
                  </a:lnTo>
                  <a:cubicBezTo>
                    <a:pt x="6858" y="4343"/>
                    <a:pt x="6891" y="4321"/>
                    <a:pt x="6902" y="4277"/>
                  </a:cubicBezTo>
                  <a:cubicBezTo>
                    <a:pt x="6946" y="4058"/>
                    <a:pt x="6968" y="3829"/>
                    <a:pt x="6968" y="3599"/>
                  </a:cubicBezTo>
                  <a:cubicBezTo>
                    <a:pt x="6924" y="1575"/>
                    <a:pt x="5469" y="449"/>
                    <a:pt x="4047" y="219"/>
                  </a:cubicBezTo>
                  <a:cubicBezTo>
                    <a:pt x="2625" y="0"/>
                    <a:pt x="897" y="624"/>
                    <a:pt x="230" y="2549"/>
                  </a:cubicBezTo>
                  <a:cubicBezTo>
                    <a:pt x="208" y="2593"/>
                    <a:pt x="208" y="2593"/>
                    <a:pt x="208" y="2593"/>
                  </a:cubicBezTo>
                  <a:cubicBezTo>
                    <a:pt x="0" y="3238"/>
                    <a:pt x="0" y="3938"/>
                    <a:pt x="208" y="4605"/>
                  </a:cubicBezTo>
                  <a:cubicBezTo>
                    <a:pt x="405" y="5272"/>
                    <a:pt x="810" y="5863"/>
                    <a:pt x="1324" y="6289"/>
                  </a:cubicBezTo>
                  <a:cubicBezTo>
                    <a:pt x="1346" y="6300"/>
                    <a:pt x="1357" y="6311"/>
                    <a:pt x="1379" y="6311"/>
                  </a:cubicBezTo>
                  <a:cubicBezTo>
                    <a:pt x="1400" y="6311"/>
                    <a:pt x="1422" y="6300"/>
                    <a:pt x="1433" y="6278"/>
                  </a:cubicBezTo>
                  <a:cubicBezTo>
                    <a:pt x="1466" y="6246"/>
                    <a:pt x="1455" y="6202"/>
                    <a:pt x="1422" y="6169"/>
                  </a:cubicBezTo>
                  <a:cubicBezTo>
                    <a:pt x="930" y="5764"/>
                    <a:pt x="547" y="5196"/>
                    <a:pt x="350" y="4561"/>
                  </a:cubicBezTo>
                  <a:cubicBezTo>
                    <a:pt x="154" y="3916"/>
                    <a:pt x="154" y="3249"/>
                    <a:pt x="362" y="2636"/>
                  </a:cubicBezTo>
                  <a:cubicBezTo>
                    <a:pt x="372" y="2593"/>
                    <a:pt x="372" y="2593"/>
                    <a:pt x="372" y="2593"/>
                  </a:cubicBezTo>
                  <a:cubicBezTo>
                    <a:pt x="1018" y="755"/>
                    <a:pt x="2669" y="154"/>
                    <a:pt x="4025" y="372"/>
                  </a:cubicBezTo>
                  <a:cubicBezTo>
                    <a:pt x="5382" y="591"/>
                    <a:pt x="6771" y="1674"/>
                    <a:pt x="6814" y="3599"/>
                  </a:cubicBezTo>
                  <a:cubicBezTo>
                    <a:pt x="6814" y="3818"/>
                    <a:pt x="6793" y="4036"/>
                    <a:pt x="6749" y="4244"/>
                  </a:cubicBezTo>
                  <a:cubicBezTo>
                    <a:pt x="6749" y="4288"/>
                    <a:pt x="6771" y="4331"/>
                    <a:pt x="6814" y="43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6" name="Freeform 9">
              <a:extLst>
                <a:ext uri="{FF2B5EF4-FFF2-40B4-BE49-F238E27FC236}">
                  <a16:creationId xmlns:a16="http://schemas.microsoft.com/office/drawing/2014/main" id="{011C19B4-82F7-A74E-824A-3C481F4FB936}"/>
                </a:ext>
              </a:extLst>
            </p:cNvPr>
            <p:cNvSpPr>
              <a:spLocks noChangeArrowheads="1"/>
            </p:cNvSpPr>
            <p:nvPr/>
          </p:nvSpPr>
          <p:spPr bwMode="auto">
            <a:xfrm>
              <a:off x="368300" y="1136650"/>
              <a:ext cx="3098800" cy="2728913"/>
            </a:xfrm>
            <a:custGeom>
              <a:avLst/>
              <a:gdLst>
                <a:gd name="T0" fmla="*/ 8432 w 8608"/>
                <a:gd name="T1" fmla="*/ 5108 h 7579"/>
                <a:gd name="T2" fmla="*/ 8432 w 8608"/>
                <a:gd name="T3" fmla="*/ 5108 h 7579"/>
                <a:gd name="T4" fmla="*/ 8432 w 8608"/>
                <a:gd name="T5" fmla="*/ 5108 h 7579"/>
                <a:gd name="T6" fmla="*/ 8410 w 8608"/>
                <a:gd name="T7" fmla="*/ 5304 h 7579"/>
                <a:gd name="T8" fmla="*/ 8465 w 8608"/>
                <a:gd name="T9" fmla="*/ 5392 h 7579"/>
                <a:gd name="T10" fmla="*/ 8552 w 8608"/>
                <a:gd name="T11" fmla="*/ 5327 h 7579"/>
                <a:gd name="T12" fmla="*/ 8574 w 8608"/>
                <a:gd name="T13" fmla="*/ 5119 h 7579"/>
                <a:gd name="T14" fmla="*/ 8574 w 8608"/>
                <a:gd name="T15" fmla="*/ 5119 h 7579"/>
                <a:gd name="T16" fmla="*/ 8585 w 8608"/>
                <a:gd name="T17" fmla="*/ 5119 h 7579"/>
                <a:gd name="T18" fmla="*/ 8607 w 8608"/>
                <a:gd name="T19" fmla="*/ 4528 h 7579"/>
                <a:gd name="T20" fmla="*/ 8531 w 8608"/>
                <a:gd name="T21" fmla="*/ 3664 h 7579"/>
                <a:gd name="T22" fmla="*/ 8531 w 8608"/>
                <a:gd name="T23" fmla="*/ 3664 h 7579"/>
                <a:gd name="T24" fmla="*/ 8531 w 8608"/>
                <a:gd name="T25" fmla="*/ 3664 h 7579"/>
                <a:gd name="T26" fmla="*/ 7382 w 8608"/>
                <a:gd name="T27" fmla="*/ 1466 h 7579"/>
                <a:gd name="T28" fmla="*/ 5348 w 8608"/>
                <a:gd name="T29" fmla="*/ 339 h 7579"/>
                <a:gd name="T30" fmla="*/ 1563 w 8608"/>
                <a:gd name="T31" fmla="*/ 1247 h 7579"/>
                <a:gd name="T32" fmla="*/ 350 w 8608"/>
                <a:gd name="T33" fmla="*/ 3106 h 7579"/>
                <a:gd name="T34" fmla="*/ 338 w 8608"/>
                <a:gd name="T35" fmla="*/ 3117 h 7579"/>
                <a:gd name="T36" fmla="*/ 327 w 8608"/>
                <a:gd name="T37" fmla="*/ 3161 h 7579"/>
                <a:gd name="T38" fmla="*/ 579 w 8608"/>
                <a:gd name="T39" fmla="*/ 6289 h 7579"/>
                <a:gd name="T40" fmla="*/ 623 w 8608"/>
                <a:gd name="T41" fmla="*/ 6366 h 7579"/>
                <a:gd name="T42" fmla="*/ 623 w 8608"/>
                <a:gd name="T43" fmla="*/ 6377 h 7579"/>
                <a:gd name="T44" fmla="*/ 1552 w 8608"/>
                <a:gd name="T45" fmla="*/ 7557 h 7579"/>
                <a:gd name="T46" fmla="*/ 1596 w 8608"/>
                <a:gd name="T47" fmla="*/ 7578 h 7579"/>
                <a:gd name="T48" fmla="*/ 1651 w 8608"/>
                <a:gd name="T49" fmla="*/ 7557 h 7579"/>
                <a:gd name="T50" fmla="*/ 1651 w 8608"/>
                <a:gd name="T51" fmla="*/ 7448 h 7579"/>
                <a:gd name="T52" fmla="*/ 765 w 8608"/>
                <a:gd name="T53" fmla="*/ 6300 h 7579"/>
                <a:gd name="T54" fmla="*/ 754 w 8608"/>
                <a:gd name="T55" fmla="*/ 6300 h 7579"/>
                <a:gd name="T56" fmla="*/ 721 w 8608"/>
                <a:gd name="T57" fmla="*/ 6223 h 7579"/>
                <a:gd name="T58" fmla="*/ 470 w 8608"/>
                <a:gd name="T59" fmla="*/ 3205 h 7579"/>
                <a:gd name="T60" fmla="*/ 492 w 8608"/>
                <a:gd name="T61" fmla="*/ 3161 h 7579"/>
                <a:gd name="T62" fmla="*/ 492 w 8608"/>
                <a:gd name="T63" fmla="*/ 3150 h 7579"/>
                <a:gd name="T64" fmla="*/ 1662 w 8608"/>
                <a:gd name="T65" fmla="*/ 1356 h 7579"/>
                <a:gd name="T66" fmla="*/ 5315 w 8608"/>
                <a:gd name="T67" fmla="*/ 481 h 7579"/>
                <a:gd name="T68" fmla="*/ 7273 w 8608"/>
                <a:gd name="T69" fmla="*/ 1575 h 7579"/>
                <a:gd name="T70" fmla="*/ 8377 w 8608"/>
                <a:gd name="T71" fmla="*/ 3686 h 7579"/>
                <a:gd name="T72" fmla="*/ 8377 w 8608"/>
                <a:gd name="T73" fmla="*/ 3697 h 7579"/>
                <a:gd name="T74" fmla="*/ 8388 w 8608"/>
                <a:gd name="T75" fmla="*/ 3697 h 7579"/>
                <a:gd name="T76" fmla="*/ 8454 w 8608"/>
                <a:gd name="T77" fmla="*/ 4528 h 7579"/>
                <a:gd name="T78" fmla="*/ 8432 w 8608"/>
                <a:gd name="T79" fmla="*/ 5097 h 7579"/>
                <a:gd name="T80" fmla="*/ 8432 w 8608"/>
                <a:gd name="T81" fmla="*/ 5108 h 7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08" h="7579">
                  <a:moveTo>
                    <a:pt x="8432" y="5108"/>
                  </a:moveTo>
                  <a:lnTo>
                    <a:pt x="8432" y="5108"/>
                  </a:lnTo>
                  <a:lnTo>
                    <a:pt x="8432" y="5108"/>
                  </a:lnTo>
                  <a:cubicBezTo>
                    <a:pt x="8421" y="5173"/>
                    <a:pt x="8410" y="5239"/>
                    <a:pt x="8410" y="5304"/>
                  </a:cubicBezTo>
                  <a:cubicBezTo>
                    <a:pt x="8399" y="5348"/>
                    <a:pt x="8432" y="5381"/>
                    <a:pt x="8465" y="5392"/>
                  </a:cubicBezTo>
                  <a:cubicBezTo>
                    <a:pt x="8509" y="5392"/>
                    <a:pt x="8552" y="5370"/>
                    <a:pt x="8552" y="5327"/>
                  </a:cubicBezTo>
                  <a:cubicBezTo>
                    <a:pt x="8563" y="5261"/>
                    <a:pt x="8574" y="5195"/>
                    <a:pt x="8574" y="5119"/>
                  </a:cubicBezTo>
                  <a:lnTo>
                    <a:pt x="8574" y="5119"/>
                  </a:lnTo>
                  <a:cubicBezTo>
                    <a:pt x="8585" y="5119"/>
                    <a:pt x="8585" y="5119"/>
                    <a:pt x="8585" y="5119"/>
                  </a:cubicBezTo>
                  <a:cubicBezTo>
                    <a:pt x="8596" y="4922"/>
                    <a:pt x="8607" y="4714"/>
                    <a:pt x="8607" y="4528"/>
                  </a:cubicBezTo>
                  <a:cubicBezTo>
                    <a:pt x="8607" y="4200"/>
                    <a:pt x="8574" y="3894"/>
                    <a:pt x="8531" y="3664"/>
                  </a:cubicBezTo>
                  <a:lnTo>
                    <a:pt x="8531" y="3664"/>
                  </a:lnTo>
                  <a:lnTo>
                    <a:pt x="8531" y="3664"/>
                  </a:lnTo>
                  <a:cubicBezTo>
                    <a:pt x="8377" y="2822"/>
                    <a:pt x="7984" y="2056"/>
                    <a:pt x="7382" y="1466"/>
                  </a:cubicBezTo>
                  <a:cubicBezTo>
                    <a:pt x="6835" y="919"/>
                    <a:pt x="6124" y="536"/>
                    <a:pt x="5348" y="339"/>
                  </a:cubicBezTo>
                  <a:cubicBezTo>
                    <a:pt x="4002" y="0"/>
                    <a:pt x="2581" y="339"/>
                    <a:pt x="1563" y="1247"/>
                  </a:cubicBezTo>
                  <a:cubicBezTo>
                    <a:pt x="1006" y="1739"/>
                    <a:pt x="601" y="2362"/>
                    <a:pt x="350" y="3106"/>
                  </a:cubicBezTo>
                  <a:cubicBezTo>
                    <a:pt x="338" y="3117"/>
                    <a:pt x="338" y="3117"/>
                    <a:pt x="338" y="3117"/>
                  </a:cubicBezTo>
                  <a:cubicBezTo>
                    <a:pt x="338" y="3139"/>
                    <a:pt x="327" y="3161"/>
                    <a:pt x="327" y="3161"/>
                  </a:cubicBezTo>
                  <a:cubicBezTo>
                    <a:pt x="0" y="4178"/>
                    <a:pt x="98" y="5316"/>
                    <a:pt x="579" y="6289"/>
                  </a:cubicBezTo>
                  <a:cubicBezTo>
                    <a:pt x="590" y="6311"/>
                    <a:pt x="612" y="6354"/>
                    <a:pt x="623" y="6366"/>
                  </a:cubicBezTo>
                  <a:cubicBezTo>
                    <a:pt x="623" y="6377"/>
                    <a:pt x="623" y="6377"/>
                    <a:pt x="623" y="6377"/>
                  </a:cubicBezTo>
                  <a:cubicBezTo>
                    <a:pt x="863" y="6825"/>
                    <a:pt x="1170" y="7229"/>
                    <a:pt x="1552" y="7557"/>
                  </a:cubicBezTo>
                  <a:cubicBezTo>
                    <a:pt x="1563" y="7578"/>
                    <a:pt x="1585" y="7578"/>
                    <a:pt x="1596" y="7578"/>
                  </a:cubicBezTo>
                  <a:cubicBezTo>
                    <a:pt x="1618" y="7578"/>
                    <a:pt x="1640" y="7568"/>
                    <a:pt x="1651" y="7557"/>
                  </a:cubicBezTo>
                  <a:cubicBezTo>
                    <a:pt x="1684" y="7525"/>
                    <a:pt x="1684" y="7481"/>
                    <a:pt x="1651" y="7448"/>
                  </a:cubicBezTo>
                  <a:cubicBezTo>
                    <a:pt x="1290" y="7120"/>
                    <a:pt x="984" y="6737"/>
                    <a:pt x="765" y="6300"/>
                  </a:cubicBezTo>
                  <a:cubicBezTo>
                    <a:pt x="754" y="6300"/>
                    <a:pt x="754" y="6300"/>
                    <a:pt x="754" y="6300"/>
                  </a:cubicBezTo>
                  <a:cubicBezTo>
                    <a:pt x="743" y="6278"/>
                    <a:pt x="732" y="6245"/>
                    <a:pt x="721" y="6223"/>
                  </a:cubicBezTo>
                  <a:cubicBezTo>
                    <a:pt x="251" y="5283"/>
                    <a:pt x="163" y="4178"/>
                    <a:pt x="470" y="3205"/>
                  </a:cubicBezTo>
                  <a:cubicBezTo>
                    <a:pt x="470" y="3205"/>
                    <a:pt x="481" y="3183"/>
                    <a:pt x="492" y="3161"/>
                  </a:cubicBezTo>
                  <a:cubicBezTo>
                    <a:pt x="492" y="3150"/>
                    <a:pt x="492" y="3150"/>
                    <a:pt x="492" y="3150"/>
                  </a:cubicBezTo>
                  <a:cubicBezTo>
                    <a:pt x="732" y="2439"/>
                    <a:pt x="1126" y="1837"/>
                    <a:pt x="1662" y="1356"/>
                  </a:cubicBezTo>
                  <a:cubicBezTo>
                    <a:pt x="2646" y="492"/>
                    <a:pt x="4013" y="164"/>
                    <a:pt x="5315" y="481"/>
                  </a:cubicBezTo>
                  <a:cubicBezTo>
                    <a:pt x="6070" y="678"/>
                    <a:pt x="6748" y="1050"/>
                    <a:pt x="7273" y="1575"/>
                  </a:cubicBezTo>
                  <a:cubicBezTo>
                    <a:pt x="7852" y="2144"/>
                    <a:pt x="8235" y="2877"/>
                    <a:pt x="8377" y="3686"/>
                  </a:cubicBezTo>
                  <a:cubicBezTo>
                    <a:pt x="8377" y="3697"/>
                    <a:pt x="8377" y="3697"/>
                    <a:pt x="8377" y="3697"/>
                  </a:cubicBezTo>
                  <a:lnTo>
                    <a:pt x="8388" y="3697"/>
                  </a:lnTo>
                  <a:cubicBezTo>
                    <a:pt x="8432" y="3916"/>
                    <a:pt x="8454" y="4211"/>
                    <a:pt x="8454" y="4528"/>
                  </a:cubicBezTo>
                  <a:cubicBezTo>
                    <a:pt x="8454" y="4714"/>
                    <a:pt x="8443" y="4911"/>
                    <a:pt x="8432" y="5097"/>
                  </a:cubicBezTo>
                  <a:cubicBezTo>
                    <a:pt x="8432" y="5108"/>
                    <a:pt x="8432" y="5108"/>
                    <a:pt x="8432" y="510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 name="Freeform 10">
              <a:extLst>
                <a:ext uri="{FF2B5EF4-FFF2-40B4-BE49-F238E27FC236}">
                  <a16:creationId xmlns:a16="http://schemas.microsoft.com/office/drawing/2014/main" id="{E0A1EB1F-62A6-CD4C-877E-379FA662DA41}"/>
                </a:ext>
              </a:extLst>
            </p:cNvPr>
            <p:cNvSpPr>
              <a:spLocks noChangeArrowheads="1"/>
            </p:cNvSpPr>
            <p:nvPr/>
          </p:nvSpPr>
          <p:spPr bwMode="auto">
            <a:xfrm>
              <a:off x="80963" y="1009650"/>
              <a:ext cx="1550987" cy="3040063"/>
            </a:xfrm>
            <a:custGeom>
              <a:avLst/>
              <a:gdLst>
                <a:gd name="T0" fmla="*/ 1750 w 4310"/>
                <a:gd name="T1" fmla="*/ 8432 h 8444"/>
                <a:gd name="T2" fmla="*/ 1750 w 4310"/>
                <a:gd name="T3" fmla="*/ 8432 h 8444"/>
                <a:gd name="T4" fmla="*/ 1805 w 4310"/>
                <a:gd name="T5" fmla="*/ 8443 h 8444"/>
                <a:gd name="T6" fmla="*/ 1859 w 4310"/>
                <a:gd name="T7" fmla="*/ 8421 h 8444"/>
                <a:gd name="T8" fmla="*/ 1859 w 4310"/>
                <a:gd name="T9" fmla="*/ 8311 h 8444"/>
                <a:gd name="T10" fmla="*/ 864 w 4310"/>
                <a:gd name="T11" fmla="*/ 7000 h 8444"/>
                <a:gd name="T12" fmla="*/ 842 w 4310"/>
                <a:gd name="T13" fmla="*/ 6978 h 8444"/>
                <a:gd name="T14" fmla="*/ 809 w 4310"/>
                <a:gd name="T15" fmla="*/ 6901 h 8444"/>
                <a:gd name="T16" fmla="*/ 525 w 4310"/>
                <a:gd name="T17" fmla="*/ 3325 h 8444"/>
                <a:gd name="T18" fmla="*/ 547 w 4310"/>
                <a:gd name="T19" fmla="*/ 3270 h 8444"/>
                <a:gd name="T20" fmla="*/ 547 w 4310"/>
                <a:gd name="T21" fmla="*/ 3259 h 8444"/>
                <a:gd name="T22" fmla="*/ 2012 w 4310"/>
                <a:gd name="T23" fmla="*/ 1072 h 8444"/>
                <a:gd name="T24" fmla="*/ 4309 w 4310"/>
                <a:gd name="T25" fmla="*/ 0 h 8444"/>
                <a:gd name="T26" fmla="*/ 3653 w 4310"/>
                <a:gd name="T27" fmla="*/ 0 h 8444"/>
                <a:gd name="T28" fmla="*/ 1914 w 4310"/>
                <a:gd name="T29" fmla="*/ 952 h 8444"/>
                <a:gd name="T30" fmla="*/ 405 w 4310"/>
                <a:gd name="T31" fmla="*/ 3205 h 8444"/>
                <a:gd name="T32" fmla="*/ 405 w 4310"/>
                <a:gd name="T33" fmla="*/ 3216 h 8444"/>
                <a:gd name="T34" fmla="*/ 383 w 4310"/>
                <a:gd name="T35" fmla="*/ 3281 h 8444"/>
                <a:gd name="T36" fmla="*/ 678 w 4310"/>
                <a:gd name="T37" fmla="*/ 6978 h 8444"/>
                <a:gd name="T38" fmla="*/ 711 w 4310"/>
                <a:gd name="T39" fmla="*/ 7054 h 8444"/>
                <a:gd name="T40" fmla="*/ 722 w 4310"/>
                <a:gd name="T41" fmla="*/ 7066 h 8444"/>
                <a:gd name="T42" fmla="*/ 1750 w 4310"/>
                <a:gd name="T43" fmla="*/ 8432 h 8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10" h="8444">
                  <a:moveTo>
                    <a:pt x="1750" y="8432"/>
                  </a:moveTo>
                  <a:lnTo>
                    <a:pt x="1750" y="8432"/>
                  </a:lnTo>
                  <a:cubicBezTo>
                    <a:pt x="1772" y="8443"/>
                    <a:pt x="1783" y="8443"/>
                    <a:pt x="1805" y="8443"/>
                  </a:cubicBezTo>
                  <a:cubicBezTo>
                    <a:pt x="1826" y="8443"/>
                    <a:pt x="1849" y="8443"/>
                    <a:pt x="1859" y="8421"/>
                  </a:cubicBezTo>
                  <a:cubicBezTo>
                    <a:pt x="1892" y="8388"/>
                    <a:pt x="1892" y="8344"/>
                    <a:pt x="1859" y="8311"/>
                  </a:cubicBezTo>
                  <a:cubicBezTo>
                    <a:pt x="1455" y="7940"/>
                    <a:pt x="1116" y="7492"/>
                    <a:pt x="864" y="7000"/>
                  </a:cubicBezTo>
                  <a:cubicBezTo>
                    <a:pt x="842" y="6978"/>
                    <a:pt x="842" y="6978"/>
                    <a:pt x="842" y="6978"/>
                  </a:cubicBezTo>
                  <a:cubicBezTo>
                    <a:pt x="831" y="6956"/>
                    <a:pt x="809" y="6912"/>
                    <a:pt x="809" y="6901"/>
                  </a:cubicBezTo>
                  <a:cubicBezTo>
                    <a:pt x="262" y="5797"/>
                    <a:pt x="153" y="4495"/>
                    <a:pt x="525" y="3325"/>
                  </a:cubicBezTo>
                  <a:cubicBezTo>
                    <a:pt x="525" y="3314"/>
                    <a:pt x="536" y="3281"/>
                    <a:pt x="547" y="3270"/>
                  </a:cubicBezTo>
                  <a:cubicBezTo>
                    <a:pt x="547" y="3259"/>
                    <a:pt x="547" y="3259"/>
                    <a:pt x="547" y="3259"/>
                  </a:cubicBezTo>
                  <a:cubicBezTo>
                    <a:pt x="842" y="2395"/>
                    <a:pt x="1345" y="1630"/>
                    <a:pt x="2012" y="1072"/>
                  </a:cubicBezTo>
                  <a:cubicBezTo>
                    <a:pt x="2680" y="503"/>
                    <a:pt x="3467" y="142"/>
                    <a:pt x="4309" y="0"/>
                  </a:cubicBezTo>
                  <a:cubicBezTo>
                    <a:pt x="3653" y="0"/>
                    <a:pt x="3653" y="0"/>
                    <a:pt x="3653" y="0"/>
                  </a:cubicBezTo>
                  <a:cubicBezTo>
                    <a:pt x="3019" y="197"/>
                    <a:pt x="2428" y="514"/>
                    <a:pt x="1914" y="952"/>
                  </a:cubicBezTo>
                  <a:cubicBezTo>
                    <a:pt x="1225" y="1542"/>
                    <a:pt x="700" y="2319"/>
                    <a:pt x="405" y="3205"/>
                  </a:cubicBezTo>
                  <a:cubicBezTo>
                    <a:pt x="405" y="3216"/>
                    <a:pt x="405" y="3216"/>
                    <a:pt x="405" y="3216"/>
                  </a:cubicBezTo>
                  <a:cubicBezTo>
                    <a:pt x="394" y="3237"/>
                    <a:pt x="383" y="3270"/>
                    <a:pt x="383" y="3281"/>
                  </a:cubicBezTo>
                  <a:cubicBezTo>
                    <a:pt x="0" y="4484"/>
                    <a:pt x="109" y="5829"/>
                    <a:pt x="678" y="6978"/>
                  </a:cubicBezTo>
                  <a:cubicBezTo>
                    <a:pt x="678" y="6989"/>
                    <a:pt x="700" y="7011"/>
                    <a:pt x="711" y="7054"/>
                  </a:cubicBezTo>
                  <a:cubicBezTo>
                    <a:pt x="722" y="7066"/>
                    <a:pt x="722" y="7066"/>
                    <a:pt x="722" y="7066"/>
                  </a:cubicBezTo>
                  <a:cubicBezTo>
                    <a:pt x="984" y="7579"/>
                    <a:pt x="1334" y="8038"/>
                    <a:pt x="1750" y="843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8" name="Freeform 11">
              <a:extLst>
                <a:ext uri="{FF2B5EF4-FFF2-40B4-BE49-F238E27FC236}">
                  <a16:creationId xmlns:a16="http://schemas.microsoft.com/office/drawing/2014/main" id="{10669D7A-4FF9-3440-B65D-37B90CA3424C}"/>
                </a:ext>
              </a:extLst>
            </p:cNvPr>
            <p:cNvSpPr>
              <a:spLocks noChangeArrowheads="1"/>
            </p:cNvSpPr>
            <p:nvPr/>
          </p:nvSpPr>
          <p:spPr bwMode="auto">
            <a:xfrm>
              <a:off x="2201863" y="1009650"/>
              <a:ext cx="1547812" cy="2162175"/>
            </a:xfrm>
            <a:custGeom>
              <a:avLst/>
              <a:gdLst>
                <a:gd name="T0" fmla="*/ 4266 w 4299"/>
                <a:gd name="T1" fmla="*/ 5687 h 6005"/>
                <a:gd name="T2" fmla="*/ 4266 w 4299"/>
                <a:gd name="T3" fmla="*/ 5687 h 6005"/>
                <a:gd name="T4" fmla="*/ 4298 w 4299"/>
                <a:gd name="T5" fmla="*/ 5009 h 6005"/>
                <a:gd name="T6" fmla="*/ 4222 w 4299"/>
                <a:gd name="T7" fmla="*/ 4014 h 6005"/>
                <a:gd name="T8" fmla="*/ 4222 w 4299"/>
                <a:gd name="T9" fmla="*/ 4014 h 6005"/>
                <a:gd name="T10" fmla="*/ 2997 w 4299"/>
                <a:gd name="T11" fmla="*/ 1444 h 6005"/>
                <a:gd name="T12" fmla="*/ 700 w 4299"/>
                <a:gd name="T13" fmla="*/ 11 h 6005"/>
                <a:gd name="T14" fmla="*/ 667 w 4299"/>
                <a:gd name="T15" fmla="*/ 0 h 6005"/>
                <a:gd name="T16" fmla="*/ 0 w 4299"/>
                <a:gd name="T17" fmla="*/ 0 h 6005"/>
                <a:gd name="T18" fmla="*/ 646 w 4299"/>
                <a:gd name="T19" fmla="*/ 153 h 6005"/>
                <a:gd name="T20" fmla="*/ 2888 w 4299"/>
                <a:gd name="T21" fmla="*/ 1542 h 6005"/>
                <a:gd name="T22" fmla="*/ 4069 w 4299"/>
                <a:gd name="T23" fmla="*/ 4036 h 6005"/>
                <a:gd name="T24" fmla="*/ 4080 w 4299"/>
                <a:gd name="T25" fmla="*/ 4036 h 6005"/>
                <a:gd name="T26" fmla="*/ 4080 w 4299"/>
                <a:gd name="T27" fmla="*/ 4036 h 6005"/>
                <a:gd name="T28" fmla="*/ 4080 w 4299"/>
                <a:gd name="T29" fmla="*/ 4036 h 6005"/>
                <a:gd name="T30" fmla="*/ 4146 w 4299"/>
                <a:gd name="T31" fmla="*/ 5009 h 6005"/>
                <a:gd name="T32" fmla="*/ 4123 w 4299"/>
                <a:gd name="T33" fmla="*/ 5677 h 6005"/>
                <a:gd name="T34" fmla="*/ 4123 w 4299"/>
                <a:gd name="T35" fmla="*/ 5677 h 6005"/>
                <a:gd name="T36" fmla="*/ 4123 w 4299"/>
                <a:gd name="T37" fmla="*/ 5677 h 6005"/>
                <a:gd name="T38" fmla="*/ 4123 w 4299"/>
                <a:gd name="T39" fmla="*/ 5687 h 6005"/>
                <a:gd name="T40" fmla="*/ 4102 w 4299"/>
                <a:gd name="T41" fmla="*/ 5917 h 6005"/>
                <a:gd name="T42" fmla="*/ 4167 w 4299"/>
                <a:gd name="T43" fmla="*/ 6004 h 6005"/>
                <a:gd name="T44" fmla="*/ 4255 w 4299"/>
                <a:gd name="T45" fmla="*/ 5928 h 6005"/>
                <a:gd name="T46" fmla="*/ 4266 w 4299"/>
                <a:gd name="T47" fmla="*/ 5698 h 6005"/>
                <a:gd name="T48" fmla="*/ 4266 w 4299"/>
                <a:gd name="T49" fmla="*/ 5698 h 6005"/>
                <a:gd name="T50" fmla="*/ 4266 w 4299"/>
                <a:gd name="T51" fmla="*/ 5687 h 6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99" h="6005">
                  <a:moveTo>
                    <a:pt x="4266" y="5687"/>
                  </a:moveTo>
                  <a:lnTo>
                    <a:pt x="4266" y="5687"/>
                  </a:lnTo>
                  <a:cubicBezTo>
                    <a:pt x="4288" y="5458"/>
                    <a:pt x="4298" y="5228"/>
                    <a:pt x="4298" y="5009"/>
                  </a:cubicBezTo>
                  <a:cubicBezTo>
                    <a:pt x="4288" y="4604"/>
                    <a:pt x="4266" y="4233"/>
                    <a:pt x="4222" y="4014"/>
                  </a:cubicBezTo>
                  <a:lnTo>
                    <a:pt x="4222" y="4014"/>
                  </a:lnTo>
                  <a:cubicBezTo>
                    <a:pt x="4080" y="3041"/>
                    <a:pt x="3653" y="2155"/>
                    <a:pt x="2997" y="1444"/>
                  </a:cubicBezTo>
                  <a:cubicBezTo>
                    <a:pt x="2385" y="777"/>
                    <a:pt x="1597" y="284"/>
                    <a:pt x="700" y="11"/>
                  </a:cubicBezTo>
                  <a:cubicBezTo>
                    <a:pt x="689" y="0"/>
                    <a:pt x="678" y="0"/>
                    <a:pt x="667" y="0"/>
                  </a:cubicBezTo>
                  <a:cubicBezTo>
                    <a:pt x="0" y="0"/>
                    <a:pt x="0" y="0"/>
                    <a:pt x="0" y="0"/>
                  </a:cubicBezTo>
                  <a:cubicBezTo>
                    <a:pt x="219" y="33"/>
                    <a:pt x="438" y="87"/>
                    <a:pt x="646" y="153"/>
                  </a:cubicBezTo>
                  <a:cubicBezTo>
                    <a:pt x="1521" y="427"/>
                    <a:pt x="2297" y="908"/>
                    <a:pt x="2888" y="1542"/>
                  </a:cubicBezTo>
                  <a:cubicBezTo>
                    <a:pt x="3522" y="2231"/>
                    <a:pt x="3927" y="3095"/>
                    <a:pt x="4069" y="4036"/>
                  </a:cubicBezTo>
                  <a:cubicBezTo>
                    <a:pt x="4080" y="4036"/>
                    <a:pt x="4080" y="4036"/>
                    <a:pt x="4080" y="4036"/>
                  </a:cubicBezTo>
                  <a:lnTo>
                    <a:pt x="4080" y="4036"/>
                  </a:lnTo>
                  <a:lnTo>
                    <a:pt x="4080" y="4036"/>
                  </a:lnTo>
                  <a:cubicBezTo>
                    <a:pt x="4113" y="4255"/>
                    <a:pt x="4135" y="4604"/>
                    <a:pt x="4146" y="5009"/>
                  </a:cubicBezTo>
                  <a:cubicBezTo>
                    <a:pt x="4146" y="5228"/>
                    <a:pt x="4135" y="5447"/>
                    <a:pt x="4123" y="5677"/>
                  </a:cubicBezTo>
                  <a:lnTo>
                    <a:pt x="4123" y="5677"/>
                  </a:lnTo>
                  <a:lnTo>
                    <a:pt x="4123" y="5677"/>
                  </a:lnTo>
                  <a:cubicBezTo>
                    <a:pt x="4123" y="5687"/>
                    <a:pt x="4123" y="5687"/>
                    <a:pt x="4123" y="5687"/>
                  </a:cubicBezTo>
                  <a:cubicBezTo>
                    <a:pt x="4113" y="5764"/>
                    <a:pt x="4102" y="5841"/>
                    <a:pt x="4102" y="5917"/>
                  </a:cubicBezTo>
                  <a:cubicBezTo>
                    <a:pt x="4091" y="5961"/>
                    <a:pt x="4123" y="5994"/>
                    <a:pt x="4167" y="6004"/>
                  </a:cubicBezTo>
                  <a:cubicBezTo>
                    <a:pt x="4211" y="6004"/>
                    <a:pt x="4244" y="5972"/>
                    <a:pt x="4255" y="5928"/>
                  </a:cubicBezTo>
                  <a:cubicBezTo>
                    <a:pt x="4255" y="5852"/>
                    <a:pt x="4266" y="5775"/>
                    <a:pt x="4266" y="5698"/>
                  </a:cubicBezTo>
                  <a:lnTo>
                    <a:pt x="4266" y="5698"/>
                  </a:lnTo>
                  <a:cubicBezTo>
                    <a:pt x="4266" y="5687"/>
                    <a:pt x="4266" y="5687"/>
                    <a:pt x="4266" y="568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9" name="Freeform 12">
              <a:extLst>
                <a:ext uri="{FF2B5EF4-FFF2-40B4-BE49-F238E27FC236}">
                  <a16:creationId xmlns:a16="http://schemas.microsoft.com/office/drawing/2014/main" id="{93ADE1A8-33E7-4542-9961-5C3D569BE2AC}"/>
                </a:ext>
              </a:extLst>
            </p:cNvPr>
            <p:cNvSpPr>
              <a:spLocks noChangeArrowheads="1"/>
            </p:cNvSpPr>
            <p:nvPr/>
          </p:nvSpPr>
          <p:spPr bwMode="auto">
            <a:xfrm>
              <a:off x="76200" y="3530600"/>
              <a:ext cx="488950" cy="723900"/>
            </a:xfrm>
            <a:custGeom>
              <a:avLst/>
              <a:gdLst>
                <a:gd name="T0" fmla="*/ 1225 w 1357"/>
                <a:gd name="T1" fmla="*/ 1990 h 2012"/>
                <a:gd name="T2" fmla="*/ 1225 w 1357"/>
                <a:gd name="T3" fmla="*/ 1990 h 2012"/>
                <a:gd name="T4" fmla="*/ 1269 w 1357"/>
                <a:gd name="T5" fmla="*/ 2011 h 2012"/>
                <a:gd name="T6" fmla="*/ 1323 w 1357"/>
                <a:gd name="T7" fmla="*/ 1978 h 2012"/>
                <a:gd name="T8" fmla="*/ 1323 w 1357"/>
                <a:gd name="T9" fmla="*/ 1880 h 2012"/>
                <a:gd name="T10" fmla="*/ 164 w 1357"/>
                <a:gd name="T11" fmla="*/ 350 h 2012"/>
                <a:gd name="T12" fmla="*/ 153 w 1357"/>
                <a:gd name="T13" fmla="*/ 317 h 2012"/>
                <a:gd name="T14" fmla="*/ 110 w 1357"/>
                <a:gd name="T15" fmla="*/ 241 h 2012"/>
                <a:gd name="T16" fmla="*/ 0 w 1357"/>
                <a:gd name="T17" fmla="*/ 0 h 2012"/>
                <a:gd name="T18" fmla="*/ 0 w 1357"/>
                <a:gd name="T19" fmla="*/ 350 h 2012"/>
                <a:gd name="T20" fmla="*/ 22 w 1357"/>
                <a:gd name="T21" fmla="*/ 394 h 2012"/>
                <a:gd name="T22" fmla="*/ 33 w 1357"/>
                <a:gd name="T23" fmla="*/ 416 h 2012"/>
                <a:gd name="T24" fmla="*/ 1225 w 1357"/>
                <a:gd name="T25" fmla="*/ 1990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7" h="2012">
                  <a:moveTo>
                    <a:pt x="1225" y="1990"/>
                  </a:moveTo>
                  <a:lnTo>
                    <a:pt x="1225" y="1990"/>
                  </a:lnTo>
                  <a:cubicBezTo>
                    <a:pt x="1236" y="2000"/>
                    <a:pt x="1258" y="2011"/>
                    <a:pt x="1269" y="2011"/>
                  </a:cubicBezTo>
                  <a:cubicBezTo>
                    <a:pt x="1291" y="2011"/>
                    <a:pt x="1312" y="2000"/>
                    <a:pt x="1323" y="1978"/>
                  </a:cubicBezTo>
                  <a:cubicBezTo>
                    <a:pt x="1356" y="1957"/>
                    <a:pt x="1356" y="1902"/>
                    <a:pt x="1323" y="1880"/>
                  </a:cubicBezTo>
                  <a:cubicBezTo>
                    <a:pt x="853" y="1432"/>
                    <a:pt x="470" y="918"/>
                    <a:pt x="164" y="350"/>
                  </a:cubicBezTo>
                  <a:cubicBezTo>
                    <a:pt x="164" y="339"/>
                    <a:pt x="164" y="328"/>
                    <a:pt x="153" y="317"/>
                  </a:cubicBezTo>
                  <a:cubicBezTo>
                    <a:pt x="142" y="295"/>
                    <a:pt x="120" y="241"/>
                    <a:pt x="110" y="241"/>
                  </a:cubicBezTo>
                  <a:cubicBezTo>
                    <a:pt x="77" y="164"/>
                    <a:pt x="33" y="76"/>
                    <a:pt x="0" y="0"/>
                  </a:cubicBezTo>
                  <a:cubicBezTo>
                    <a:pt x="0" y="350"/>
                    <a:pt x="0" y="350"/>
                    <a:pt x="0" y="350"/>
                  </a:cubicBezTo>
                  <a:cubicBezTo>
                    <a:pt x="11" y="361"/>
                    <a:pt x="11" y="372"/>
                    <a:pt x="22" y="394"/>
                  </a:cubicBezTo>
                  <a:cubicBezTo>
                    <a:pt x="33" y="404"/>
                    <a:pt x="33" y="416"/>
                    <a:pt x="33" y="416"/>
                  </a:cubicBezTo>
                  <a:cubicBezTo>
                    <a:pt x="339" y="1005"/>
                    <a:pt x="733" y="1530"/>
                    <a:pt x="1225" y="199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 name="Freeform 13">
              <a:extLst>
                <a:ext uri="{FF2B5EF4-FFF2-40B4-BE49-F238E27FC236}">
                  <a16:creationId xmlns:a16="http://schemas.microsoft.com/office/drawing/2014/main" id="{403EC838-711F-2545-87EA-F4ECB1DD9D43}"/>
                </a:ext>
              </a:extLst>
            </p:cNvPr>
            <p:cNvSpPr>
              <a:spLocks noChangeArrowheads="1"/>
            </p:cNvSpPr>
            <p:nvPr/>
          </p:nvSpPr>
          <p:spPr bwMode="auto">
            <a:xfrm>
              <a:off x="2998788" y="1009650"/>
              <a:ext cx="1031875" cy="2252663"/>
            </a:xfrm>
            <a:custGeom>
              <a:avLst/>
              <a:gdLst>
                <a:gd name="T0" fmla="*/ 2843 w 2866"/>
                <a:gd name="T1" fmla="*/ 5906 h 6257"/>
                <a:gd name="T2" fmla="*/ 2843 w 2866"/>
                <a:gd name="T3" fmla="*/ 5906 h 6257"/>
                <a:gd name="T4" fmla="*/ 2865 w 2866"/>
                <a:gd name="T5" fmla="*/ 5141 h 6257"/>
                <a:gd name="T6" fmla="*/ 2800 w 2866"/>
                <a:gd name="T7" fmla="*/ 4003 h 6257"/>
                <a:gd name="T8" fmla="*/ 2800 w 2866"/>
                <a:gd name="T9" fmla="*/ 4003 h 6257"/>
                <a:gd name="T10" fmla="*/ 2800 w 2866"/>
                <a:gd name="T11" fmla="*/ 4003 h 6257"/>
                <a:gd name="T12" fmla="*/ 1498 w 2866"/>
                <a:gd name="T13" fmla="*/ 1072 h 6257"/>
                <a:gd name="T14" fmla="*/ 284 w 2866"/>
                <a:gd name="T15" fmla="*/ 0 h 6257"/>
                <a:gd name="T16" fmla="*/ 0 w 2866"/>
                <a:gd name="T17" fmla="*/ 0 h 6257"/>
                <a:gd name="T18" fmla="*/ 1388 w 2866"/>
                <a:gd name="T19" fmla="*/ 1170 h 6257"/>
                <a:gd name="T20" fmla="*/ 2657 w 2866"/>
                <a:gd name="T21" fmla="*/ 4025 h 6257"/>
                <a:gd name="T22" fmla="*/ 2657 w 2866"/>
                <a:gd name="T23" fmla="*/ 4025 h 6257"/>
                <a:gd name="T24" fmla="*/ 2657 w 2866"/>
                <a:gd name="T25" fmla="*/ 4036 h 6257"/>
                <a:gd name="T26" fmla="*/ 2657 w 2866"/>
                <a:gd name="T27" fmla="*/ 4036 h 6257"/>
                <a:gd name="T28" fmla="*/ 2712 w 2866"/>
                <a:gd name="T29" fmla="*/ 5141 h 6257"/>
                <a:gd name="T30" fmla="*/ 2690 w 2866"/>
                <a:gd name="T31" fmla="*/ 5906 h 6257"/>
                <a:gd name="T32" fmla="*/ 2690 w 2866"/>
                <a:gd name="T33" fmla="*/ 5906 h 6257"/>
                <a:gd name="T34" fmla="*/ 2690 w 2866"/>
                <a:gd name="T35" fmla="*/ 5906 h 6257"/>
                <a:gd name="T36" fmla="*/ 2690 w 2866"/>
                <a:gd name="T37" fmla="*/ 5906 h 6257"/>
                <a:gd name="T38" fmla="*/ 2679 w 2866"/>
                <a:gd name="T39" fmla="*/ 6179 h 6257"/>
                <a:gd name="T40" fmla="*/ 2756 w 2866"/>
                <a:gd name="T41" fmla="*/ 6256 h 6257"/>
                <a:gd name="T42" fmla="*/ 2832 w 2866"/>
                <a:gd name="T43" fmla="*/ 6191 h 6257"/>
                <a:gd name="T44" fmla="*/ 2843 w 2866"/>
                <a:gd name="T45" fmla="*/ 5917 h 6257"/>
                <a:gd name="T46" fmla="*/ 2843 w 2866"/>
                <a:gd name="T47" fmla="*/ 5917 h 6257"/>
                <a:gd name="T48" fmla="*/ 2843 w 2866"/>
                <a:gd name="T49" fmla="*/ 5917 h 6257"/>
                <a:gd name="T50" fmla="*/ 2843 w 2866"/>
                <a:gd name="T51" fmla="*/ 5906 h 6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66" h="6257">
                  <a:moveTo>
                    <a:pt x="2843" y="5906"/>
                  </a:moveTo>
                  <a:lnTo>
                    <a:pt x="2843" y="5906"/>
                  </a:lnTo>
                  <a:cubicBezTo>
                    <a:pt x="2865" y="5654"/>
                    <a:pt x="2865" y="5381"/>
                    <a:pt x="2865" y="5141"/>
                  </a:cubicBezTo>
                  <a:cubicBezTo>
                    <a:pt x="2865" y="4637"/>
                    <a:pt x="2843" y="4222"/>
                    <a:pt x="2800" y="4003"/>
                  </a:cubicBezTo>
                  <a:lnTo>
                    <a:pt x="2800" y="4003"/>
                  </a:lnTo>
                  <a:lnTo>
                    <a:pt x="2800" y="4003"/>
                  </a:lnTo>
                  <a:cubicBezTo>
                    <a:pt x="2657" y="2909"/>
                    <a:pt x="2209" y="1892"/>
                    <a:pt x="1498" y="1072"/>
                  </a:cubicBezTo>
                  <a:cubicBezTo>
                    <a:pt x="1148" y="667"/>
                    <a:pt x="743" y="306"/>
                    <a:pt x="284" y="0"/>
                  </a:cubicBezTo>
                  <a:cubicBezTo>
                    <a:pt x="0" y="0"/>
                    <a:pt x="0" y="0"/>
                    <a:pt x="0" y="0"/>
                  </a:cubicBezTo>
                  <a:cubicBezTo>
                    <a:pt x="525" y="317"/>
                    <a:pt x="995" y="711"/>
                    <a:pt x="1388" y="1170"/>
                  </a:cubicBezTo>
                  <a:cubicBezTo>
                    <a:pt x="2067" y="1969"/>
                    <a:pt x="2504" y="2964"/>
                    <a:pt x="2657" y="4025"/>
                  </a:cubicBezTo>
                  <a:lnTo>
                    <a:pt x="2657" y="4025"/>
                  </a:lnTo>
                  <a:cubicBezTo>
                    <a:pt x="2657" y="4036"/>
                    <a:pt x="2657" y="4036"/>
                    <a:pt x="2657" y="4036"/>
                  </a:cubicBezTo>
                  <a:lnTo>
                    <a:pt x="2657" y="4036"/>
                  </a:lnTo>
                  <a:cubicBezTo>
                    <a:pt x="2690" y="4244"/>
                    <a:pt x="2712" y="4648"/>
                    <a:pt x="2712" y="5141"/>
                  </a:cubicBezTo>
                  <a:cubicBezTo>
                    <a:pt x="2712" y="5381"/>
                    <a:pt x="2712" y="5644"/>
                    <a:pt x="2690" y="5906"/>
                  </a:cubicBezTo>
                  <a:lnTo>
                    <a:pt x="2690" y="5906"/>
                  </a:lnTo>
                  <a:lnTo>
                    <a:pt x="2690" y="5906"/>
                  </a:lnTo>
                  <a:lnTo>
                    <a:pt x="2690" y="5906"/>
                  </a:lnTo>
                  <a:cubicBezTo>
                    <a:pt x="2690" y="6004"/>
                    <a:pt x="2690" y="6092"/>
                    <a:pt x="2679" y="6179"/>
                  </a:cubicBezTo>
                  <a:cubicBezTo>
                    <a:pt x="2679" y="6212"/>
                    <a:pt x="2712" y="6256"/>
                    <a:pt x="2756" y="6256"/>
                  </a:cubicBezTo>
                  <a:cubicBezTo>
                    <a:pt x="2788" y="6256"/>
                    <a:pt x="2832" y="6223"/>
                    <a:pt x="2832" y="6191"/>
                  </a:cubicBezTo>
                  <a:cubicBezTo>
                    <a:pt x="2843" y="6103"/>
                    <a:pt x="2843" y="6016"/>
                    <a:pt x="2843" y="5917"/>
                  </a:cubicBezTo>
                  <a:lnTo>
                    <a:pt x="2843" y="5917"/>
                  </a:lnTo>
                  <a:lnTo>
                    <a:pt x="2843" y="5917"/>
                  </a:lnTo>
                  <a:lnTo>
                    <a:pt x="2843" y="590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 name="Freeform 14">
              <a:extLst>
                <a:ext uri="{FF2B5EF4-FFF2-40B4-BE49-F238E27FC236}">
                  <a16:creationId xmlns:a16="http://schemas.microsoft.com/office/drawing/2014/main" id="{2E59C9E2-65DA-7745-BE48-CF8130C4AFE7}"/>
                </a:ext>
              </a:extLst>
            </p:cNvPr>
            <p:cNvSpPr>
              <a:spLocks noChangeArrowheads="1"/>
            </p:cNvSpPr>
            <p:nvPr/>
          </p:nvSpPr>
          <p:spPr bwMode="auto">
            <a:xfrm>
              <a:off x="76200" y="1009650"/>
              <a:ext cx="779463" cy="909638"/>
            </a:xfrm>
            <a:custGeom>
              <a:avLst/>
              <a:gdLst>
                <a:gd name="T0" fmla="*/ 1575 w 2167"/>
                <a:gd name="T1" fmla="*/ 427 h 2528"/>
                <a:gd name="T2" fmla="*/ 1575 w 2167"/>
                <a:gd name="T3" fmla="*/ 427 h 2528"/>
                <a:gd name="T4" fmla="*/ 2166 w 2167"/>
                <a:gd name="T5" fmla="*/ 0 h 2528"/>
                <a:gd name="T6" fmla="*/ 1892 w 2167"/>
                <a:gd name="T7" fmla="*/ 0 h 2528"/>
                <a:gd name="T8" fmla="*/ 1487 w 2167"/>
                <a:gd name="T9" fmla="*/ 306 h 2528"/>
                <a:gd name="T10" fmla="*/ 0 w 2167"/>
                <a:gd name="T11" fmla="*/ 2177 h 2528"/>
                <a:gd name="T12" fmla="*/ 0 w 2167"/>
                <a:gd name="T13" fmla="*/ 2527 h 2528"/>
                <a:gd name="T14" fmla="*/ 1575 w 2167"/>
                <a:gd name="T15" fmla="*/ 427 h 25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7" h="2528">
                  <a:moveTo>
                    <a:pt x="1575" y="427"/>
                  </a:moveTo>
                  <a:lnTo>
                    <a:pt x="1575" y="427"/>
                  </a:lnTo>
                  <a:cubicBezTo>
                    <a:pt x="1761" y="273"/>
                    <a:pt x="1958" y="131"/>
                    <a:pt x="2166" y="0"/>
                  </a:cubicBezTo>
                  <a:cubicBezTo>
                    <a:pt x="1892" y="0"/>
                    <a:pt x="1892" y="0"/>
                    <a:pt x="1892" y="0"/>
                  </a:cubicBezTo>
                  <a:cubicBezTo>
                    <a:pt x="1750" y="98"/>
                    <a:pt x="1619" y="197"/>
                    <a:pt x="1487" y="306"/>
                  </a:cubicBezTo>
                  <a:cubicBezTo>
                    <a:pt x="864" y="820"/>
                    <a:pt x="361" y="1455"/>
                    <a:pt x="0" y="2177"/>
                  </a:cubicBezTo>
                  <a:cubicBezTo>
                    <a:pt x="0" y="2527"/>
                    <a:pt x="0" y="2527"/>
                    <a:pt x="0" y="2527"/>
                  </a:cubicBezTo>
                  <a:cubicBezTo>
                    <a:pt x="361" y="1706"/>
                    <a:pt x="897" y="985"/>
                    <a:pt x="1575" y="42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2" name="Freeform 15">
              <a:extLst>
                <a:ext uri="{FF2B5EF4-FFF2-40B4-BE49-F238E27FC236}">
                  <a16:creationId xmlns:a16="http://schemas.microsoft.com/office/drawing/2014/main" id="{15B2C8A3-2413-CC49-B480-09FA71A70D02}"/>
                </a:ext>
              </a:extLst>
            </p:cNvPr>
            <p:cNvSpPr>
              <a:spLocks noChangeArrowheads="1"/>
            </p:cNvSpPr>
            <p:nvPr/>
          </p:nvSpPr>
          <p:spPr bwMode="auto">
            <a:xfrm>
              <a:off x="76200" y="1009650"/>
              <a:ext cx="315913" cy="346075"/>
            </a:xfrm>
            <a:custGeom>
              <a:avLst/>
              <a:gdLst>
                <a:gd name="T0" fmla="*/ 875 w 876"/>
                <a:gd name="T1" fmla="*/ 0 h 963"/>
                <a:gd name="T2" fmla="*/ 875 w 876"/>
                <a:gd name="T3" fmla="*/ 0 h 963"/>
                <a:gd name="T4" fmla="*/ 645 w 876"/>
                <a:gd name="T5" fmla="*/ 0 h 963"/>
                <a:gd name="T6" fmla="*/ 0 w 876"/>
                <a:gd name="T7" fmla="*/ 711 h 963"/>
                <a:gd name="T8" fmla="*/ 0 w 876"/>
                <a:gd name="T9" fmla="*/ 962 h 963"/>
                <a:gd name="T10" fmla="*/ 875 w 876"/>
                <a:gd name="T11" fmla="*/ 0 h 963"/>
              </a:gdLst>
              <a:ahLst/>
              <a:cxnLst>
                <a:cxn ang="0">
                  <a:pos x="T0" y="T1"/>
                </a:cxn>
                <a:cxn ang="0">
                  <a:pos x="T2" y="T3"/>
                </a:cxn>
                <a:cxn ang="0">
                  <a:pos x="T4" y="T5"/>
                </a:cxn>
                <a:cxn ang="0">
                  <a:pos x="T6" y="T7"/>
                </a:cxn>
                <a:cxn ang="0">
                  <a:pos x="T8" y="T9"/>
                </a:cxn>
                <a:cxn ang="0">
                  <a:pos x="T10" y="T11"/>
                </a:cxn>
              </a:cxnLst>
              <a:rect l="0" t="0" r="r" b="b"/>
              <a:pathLst>
                <a:path w="876" h="963">
                  <a:moveTo>
                    <a:pt x="875" y="0"/>
                  </a:moveTo>
                  <a:lnTo>
                    <a:pt x="875" y="0"/>
                  </a:lnTo>
                  <a:cubicBezTo>
                    <a:pt x="645" y="0"/>
                    <a:pt x="645" y="0"/>
                    <a:pt x="645" y="0"/>
                  </a:cubicBezTo>
                  <a:cubicBezTo>
                    <a:pt x="416" y="219"/>
                    <a:pt x="197" y="460"/>
                    <a:pt x="0" y="711"/>
                  </a:cubicBezTo>
                  <a:cubicBezTo>
                    <a:pt x="0" y="962"/>
                    <a:pt x="0" y="962"/>
                    <a:pt x="0" y="962"/>
                  </a:cubicBezTo>
                  <a:cubicBezTo>
                    <a:pt x="252" y="612"/>
                    <a:pt x="547" y="295"/>
                    <a:pt x="87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 name="Freeform 16">
              <a:extLst>
                <a:ext uri="{FF2B5EF4-FFF2-40B4-BE49-F238E27FC236}">
                  <a16:creationId xmlns:a16="http://schemas.microsoft.com/office/drawing/2014/main" id="{6220ECA4-CA2D-9546-8CED-6B8C58DB7A4C}"/>
                </a:ext>
              </a:extLst>
            </p:cNvPr>
            <p:cNvSpPr>
              <a:spLocks noChangeArrowheads="1"/>
            </p:cNvSpPr>
            <p:nvPr/>
          </p:nvSpPr>
          <p:spPr bwMode="auto">
            <a:xfrm>
              <a:off x="3478213" y="1009650"/>
              <a:ext cx="835025" cy="2347913"/>
            </a:xfrm>
            <a:custGeom>
              <a:avLst/>
              <a:gdLst>
                <a:gd name="T0" fmla="*/ 2297 w 2320"/>
                <a:gd name="T1" fmla="*/ 6136 h 6520"/>
                <a:gd name="T2" fmla="*/ 2297 w 2320"/>
                <a:gd name="T3" fmla="*/ 6136 h 6520"/>
                <a:gd name="T4" fmla="*/ 2308 w 2320"/>
                <a:gd name="T5" fmla="*/ 5272 h 6520"/>
                <a:gd name="T6" fmla="*/ 2253 w 2320"/>
                <a:gd name="T7" fmla="*/ 4003 h 6520"/>
                <a:gd name="T8" fmla="*/ 2253 w 2320"/>
                <a:gd name="T9" fmla="*/ 4003 h 6520"/>
                <a:gd name="T10" fmla="*/ 2253 w 2320"/>
                <a:gd name="T11" fmla="*/ 4003 h 6520"/>
                <a:gd name="T12" fmla="*/ 886 w 2320"/>
                <a:gd name="T13" fmla="*/ 700 h 6520"/>
                <a:gd name="T14" fmla="*/ 229 w 2320"/>
                <a:gd name="T15" fmla="*/ 0 h 6520"/>
                <a:gd name="T16" fmla="*/ 0 w 2320"/>
                <a:gd name="T17" fmla="*/ 0 h 6520"/>
                <a:gd name="T18" fmla="*/ 766 w 2320"/>
                <a:gd name="T19" fmla="*/ 798 h 6520"/>
                <a:gd name="T20" fmla="*/ 2111 w 2320"/>
                <a:gd name="T21" fmla="*/ 4014 h 6520"/>
                <a:gd name="T22" fmla="*/ 2111 w 2320"/>
                <a:gd name="T23" fmla="*/ 4025 h 6520"/>
                <a:gd name="T24" fmla="*/ 2111 w 2320"/>
                <a:gd name="T25" fmla="*/ 4025 h 6520"/>
                <a:gd name="T26" fmla="*/ 2111 w 2320"/>
                <a:gd name="T27" fmla="*/ 4025 h 6520"/>
                <a:gd name="T28" fmla="*/ 2166 w 2320"/>
                <a:gd name="T29" fmla="*/ 5272 h 6520"/>
                <a:gd name="T30" fmla="*/ 2144 w 2320"/>
                <a:gd name="T31" fmla="*/ 6125 h 6520"/>
                <a:gd name="T32" fmla="*/ 2144 w 2320"/>
                <a:gd name="T33" fmla="*/ 6125 h 6520"/>
                <a:gd name="T34" fmla="*/ 2144 w 2320"/>
                <a:gd name="T35" fmla="*/ 6125 h 6520"/>
                <a:gd name="T36" fmla="*/ 2144 w 2320"/>
                <a:gd name="T37" fmla="*/ 6136 h 6520"/>
                <a:gd name="T38" fmla="*/ 2133 w 2320"/>
                <a:gd name="T39" fmla="*/ 6431 h 6520"/>
                <a:gd name="T40" fmla="*/ 2209 w 2320"/>
                <a:gd name="T41" fmla="*/ 6519 h 6520"/>
                <a:gd name="T42" fmla="*/ 2286 w 2320"/>
                <a:gd name="T43" fmla="*/ 6442 h 6520"/>
                <a:gd name="T44" fmla="*/ 2297 w 2320"/>
                <a:gd name="T45" fmla="*/ 6136 h 6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20" h="6520">
                  <a:moveTo>
                    <a:pt x="2297" y="6136"/>
                  </a:moveTo>
                  <a:lnTo>
                    <a:pt x="2297" y="6136"/>
                  </a:lnTo>
                  <a:cubicBezTo>
                    <a:pt x="2308" y="5852"/>
                    <a:pt x="2319" y="5556"/>
                    <a:pt x="2308" y="5272"/>
                  </a:cubicBezTo>
                  <a:cubicBezTo>
                    <a:pt x="2308" y="4845"/>
                    <a:pt x="2297" y="4266"/>
                    <a:pt x="2253" y="4003"/>
                  </a:cubicBezTo>
                  <a:lnTo>
                    <a:pt x="2253" y="4003"/>
                  </a:lnTo>
                  <a:lnTo>
                    <a:pt x="2253" y="4003"/>
                  </a:lnTo>
                  <a:cubicBezTo>
                    <a:pt x="2111" y="2778"/>
                    <a:pt x="1641" y="1641"/>
                    <a:pt x="886" y="700"/>
                  </a:cubicBezTo>
                  <a:cubicBezTo>
                    <a:pt x="678" y="448"/>
                    <a:pt x="459" y="219"/>
                    <a:pt x="229" y="0"/>
                  </a:cubicBezTo>
                  <a:cubicBezTo>
                    <a:pt x="0" y="0"/>
                    <a:pt x="0" y="0"/>
                    <a:pt x="0" y="0"/>
                  </a:cubicBezTo>
                  <a:cubicBezTo>
                    <a:pt x="273" y="241"/>
                    <a:pt x="536" y="514"/>
                    <a:pt x="766" y="798"/>
                  </a:cubicBezTo>
                  <a:cubicBezTo>
                    <a:pt x="1498" y="1706"/>
                    <a:pt x="1969" y="2822"/>
                    <a:pt x="2111" y="4014"/>
                  </a:cubicBezTo>
                  <a:cubicBezTo>
                    <a:pt x="2111" y="4025"/>
                    <a:pt x="2111" y="4025"/>
                    <a:pt x="2111" y="4025"/>
                  </a:cubicBezTo>
                  <a:lnTo>
                    <a:pt x="2111" y="4025"/>
                  </a:lnTo>
                  <a:lnTo>
                    <a:pt x="2111" y="4025"/>
                  </a:lnTo>
                  <a:cubicBezTo>
                    <a:pt x="2144" y="4233"/>
                    <a:pt x="2154" y="4659"/>
                    <a:pt x="2166" y="5272"/>
                  </a:cubicBezTo>
                  <a:cubicBezTo>
                    <a:pt x="2166" y="5556"/>
                    <a:pt x="2154" y="5852"/>
                    <a:pt x="2144" y="6125"/>
                  </a:cubicBezTo>
                  <a:lnTo>
                    <a:pt x="2144" y="6125"/>
                  </a:lnTo>
                  <a:lnTo>
                    <a:pt x="2144" y="6125"/>
                  </a:lnTo>
                  <a:cubicBezTo>
                    <a:pt x="2144" y="6136"/>
                    <a:pt x="2144" y="6136"/>
                    <a:pt x="2144" y="6136"/>
                  </a:cubicBezTo>
                  <a:cubicBezTo>
                    <a:pt x="2144" y="6234"/>
                    <a:pt x="2144" y="6344"/>
                    <a:pt x="2133" y="6431"/>
                  </a:cubicBezTo>
                  <a:cubicBezTo>
                    <a:pt x="2133" y="6475"/>
                    <a:pt x="2166" y="6508"/>
                    <a:pt x="2209" y="6519"/>
                  </a:cubicBezTo>
                  <a:cubicBezTo>
                    <a:pt x="2253" y="6519"/>
                    <a:pt x="2286" y="6486"/>
                    <a:pt x="2286" y="6442"/>
                  </a:cubicBezTo>
                  <a:cubicBezTo>
                    <a:pt x="2297" y="6344"/>
                    <a:pt x="2297" y="6245"/>
                    <a:pt x="2297" y="613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 name="Freeform 17">
              <a:extLst>
                <a:ext uri="{FF2B5EF4-FFF2-40B4-BE49-F238E27FC236}">
                  <a16:creationId xmlns:a16="http://schemas.microsoft.com/office/drawing/2014/main" id="{BF93028F-B15D-7346-B571-981D8CA043C7}"/>
                </a:ext>
              </a:extLst>
            </p:cNvPr>
            <p:cNvSpPr>
              <a:spLocks noChangeArrowheads="1"/>
            </p:cNvSpPr>
            <p:nvPr/>
          </p:nvSpPr>
          <p:spPr bwMode="auto">
            <a:xfrm>
              <a:off x="76200" y="4089400"/>
              <a:ext cx="311150" cy="382588"/>
            </a:xfrm>
            <a:custGeom>
              <a:avLst/>
              <a:gdLst>
                <a:gd name="T0" fmla="*/ 722 w 865"/>
                <a:gd name="T1" fmla="*/ 1039 h 1062"/>
                <a:gd name="T2" fmla="*/ 722 w 865"/>
                <a:gd name="T3" fmla="*/ 1039 h 1062"/>
                <a:gd name="T4" fmla="*/ 777 w 865"/>
                <a:gd name="T5" fmla="*/ 1061 h 1062"/>
                <a:gd name="T6" fmla="*/ 831 w 865"/>
                <a:gd name="T7" fmla="*/ 1028 h 1062"/>
                <a:gd name="T8" fmla="*/ 831 w 865"/>
                <a:gd name="T9" fmla="*/ 930 h 1062"/>
                <a:gd name="T10" fmla="*/ 0 w 865"/>
                <a:gd name="T11" fmla="*/ 0 h 1062"/>
                <a:gd name="T12" fmla="*/ 0 w 865"/>
                <a:gd name="T13" fmla="*/ 251 h 1062"/>
                <a:gd name="T14" fmla="*/ 722 w 865"/>
                <a:gd name="T15" fmla="*/ 1039 h 10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5" h="1062">
                  <a:moveTo>
                    <a:pt x="722" y="1039"/>
                  </a:moveTo>
                  <a:lnTo>
                    <a:pt x="722" y="1039"/>
                  </a:lnTo>
                  <a:cubicBezTo>
                    <a:pt x="744" y="1050"/>
                    <a:pt x="755" y="1061"/>
                    <a:pt x="777" y="1061"/>
                  </a:cubicBezTo>
                  <a:cubicBezTo>
                    <a:pt x="798" y="1061"/>
                    <a:pt x="820" y="1050"/>
                    <a:pt x="831" y="1028"/>
                  </a:cubicBezTo>
                  <a:cubicBezTo>
                    <a:pt x="864" y="1006"/>
                    <a:pt x="853" y="951"/>
                    <a:pt x="831" y="930"/>
                  </a:cubicBezTo>
                  <a:cubicBezTo>
                    <a:pt x="525" y="645"/>
                    <a:pt x="252" y="328"/>
                    <a:pt x="0" y="0"/>
                  </a:cubicBezTo>
                  <a:cubicBezTo>
                    <a:pt x="0" y="251"/>
                    <a:pt x="0" y="251"/>
                    <a:pt x="0" y="251"/>
                  </a:cubicBezTo>
                  <a:cubicBezTo>
                    <a:pt x="219" y="525"/>
                    <a:pt x="460" y="798"/>
                    <a:pt x="722" y="103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 name="Freeform 18">
              <a:extLst>
                <a:ext uri="{FF2B5EF4-FFF2-40B4-BE49-F238E27FC236}">
                  <a16:creationId xmlns:a16="http://schemas.microsoft.com/office/drawing/2014/main" id="{F29EB51F-2FDA-0840-BFA6-E0CF35491A1D}"/>
                </a:ext>
              </a:extLst>
            </p:cNvPr>
            <p:cNvSpPr>
              <a:spLocks noChangeArrowheads="1"/>
            </p:cNvSpPr>
            <p:nvPr/>
          </p:nvSpPr>
          <p:spPr bwMode="auto">
            <a:xfrm>
              <a:off x="76200" y="4521200"/>
              <a:ext cx="150813" cy="180975"/>
            </a:xfrm>
            <a:custGeom>
              <a:avLst/>
              <a:gdLst>
                <a:gd name="T0" fmla="*/ 328 w 417"/>
                <a:gd name="T1" fmla="*/ 503 h 504"/>
                <a:gd name="T2" fmla="*/ 328 w 417"/>
                <a:gd name="T3" fmla="*/ 503 h 504"/>
                <a:gd name="T4" fmla="*/ 383 w 417"/>
                <a:gd name="T5" fmla="*/ 470 h 504"/>
                <a:gd name="T6" fmla="*/ 372 w 417"/>
                <a:gd name="T7" fmla="*/ 372 h 504"/>
                <a:gd name="T8" fmla="*/ 0 w 417"/>
                <a:gd name="T9" fmla="*/ 0 h 504"/>
                <a:gd name="T10" fmla="*/ 0 w 417"/>
                <a:gd name="T11" fmla="*/ 219 h 504"/>
                <a:gd name="T12" fmla="*/ 273 w 417"/>
                <a:gd name="T13" fmla="*/ 481 h 504"/>
                <a:gd name="T14" fmla="*/ 328 w 417"/>
                <a:gd name="T15" fmla="*/ 503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7" h="504">
                  <a:moveTo>
                    <a:pt x="328" y="503"/>
                  </a:moveTo>
                  <a:lnTo>
                    <a:pt x="328" y="503"/>
                  </a:lnTo>
                  <a:cubicBezTo>
                    <a:pt x="350" y="503"/>
                    <a:pt x="372" y="492"/>
                    <a:pt x="383" y="470"/>
                  </a:cubicBezTo>
                  <a:cubicBezTo>
                    <a:pt x="416" y="438"/>
                    <a:pt x="405" y="394"/>
                    <a:pt x="372" y="372"/>
                  </a:cubicBezTo>
                  <a:cubicBezTo>
                    <a:pt x="252" y="252"/>
                    <a:pt x="120" y="131"/>
                    <a:pt x="0" y="0"/>
                  </a:cubicBezTo>
                  <a:cubicBezTo>
                    <a:pt x="0" y="219"/>
                    <a:pt x="0" y="219"/>
                    <a:pt x="0" y="219"/>
                  </a:cubicBezTo>
                  <a:cubicBezTo>
                    <a:pt x="87" y="306"/>
                    <a:pt x="186" y="394"/>
                    <a:pt x="273" y="481"/>
                  </a:cubicBezTo>
                  <a:cubicBezTo>
                    <a:pt x="295" y="492"/>
                    <a:pt x="306" y="503"/>
                    <a:pt x="328" y="50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 name="Freeform 19">
              <a:extLst>
                <a:ext uri="{FF2B5EF4-FFF2-40B4-BE49-F238E27FC236}">
                  <a16:creationId xmlns:a16="http://schemas.microsoft.com/office/drawing/2014/main" id="{481ADE5E-DC92-AB48-801A-C6A6A2FCD8C3}"/>
                </a:ext>
              </a:extLst>
            </p:cNvPr>
            <p:cNvSpPr>
              <a:spLocks noChangeArrowheads="1"/>
            </p:cNvSpPr>
            <p:nvPr/>
          </p:nvSpPr>
          <p:spPr bwMode="auto">
            <a:xfrm>
              <a:off x="3884613" y="1009650"/>
              <a:ext cx="709612" cy="2436813"/>
            </a:xfrm>
            <a:custGeom>
              <a:avLst/>
              <a:gdLst>
                <a:gd name="T0" fmla="*/ 1957 w 1969"/>
                <a:gd name="T1" fmla="*/ 6354 h 6771"/>
                <a:gd name="T2" fmla="*/ 1957 w 1969"/>
                <a:gd name="T3" fmla="*/ 6354 h 6771"/>
                <a:gd name="T4" fmla="*/ 1968 w 1969"/>
                <a:gd name="T5" fmla="*/ 5403 h 6771"/>
                <a:gd name="T6" fmla="*/ 1914 w 1969"/>
                <a:gd name="T7" fmla="*/ 4003 h 6771"/>
                <a:gd name="T8" fmla="*/ 1914 w 1969"/>
                <a:gd name="T9" fmla="*/ 3992 h 6771"/>
                <a:gd name="T10" fmla="*/ 1914 w 1969"/>
                <a:gd name="T11" fmla="*/ 3992 h 6771"/>
                <a:gd name="T12" fmla="*/ 207 w 1969"/>
                <a:gd name="T13" fmla="*/ 0 h 6771"/>
                <a:gd name="T14" fmla="*/ 0 w 1969"/>
                <a:gd name="T15" fmla="*/ 0 h 6771"/>
                <a:gd name="T16" fmla="*/ 1771 w 1969"/>
                <a:gd name="T17" fmla="*/ 4014 h 6771"/>
                <a:gd name="T18" fmla="*/ 1771 w 1969"/>
                <a:gd name="T19" fmla="*/ 4014 h 6771"/>
                <a:gd name="T20" fmla="*/ 1771 w 1969"/>
                <a:gd name="T21" fmla="*/ 4014 h 6771"/>
                <a:gd name="T22" fmla="*/ 1771 w 1969"/>
                <a:gd name="T23" fmla="*/ 4025 h 6771"/>
                <a:gd name="T24" fmla="*/ 1771 w 1969"/>
                <a:gd name="T25" fmla="*/ 4025 h 6771"/>
                <a:gd name="T26" fmla="*/ 1815 w 1969"/>
                <a:gd name="T27" fmla="*/ 5403 h 6771"/>
                <a:gd name="T28" fmla="*/ 1804 w 1969"/>
                <a:gd name="T29" fmla="*/ 6354 h 6771"/>
                <a:gd name="T30" fmla="*/ 1804 w 1969"/>
                <a:gd name="T31" fmla="*/ 6354 h 6771"/>
                <a:gd name="T32" fmla="*/ 1804 w 1969"/>
                <a:gd name="T33" fmla="*/ 6354 h 6771"/>
                <a:gd name="T34" fmla="*/ 1804 w 1969"/>
                <a:gd name="T35" fmla="*/ 6694 h 6771"/>
                <a:gd name="T36" fmla="*/ 1881 w 1969"/>
                <a:gd name="T37" fmla="*/ 6770 h 6771"/>
                <a:gd name="T38" fmla="*/ 1957 w 1969"/>
                <a:gd name="T39" fmla="*/ 6694 h 6771"/>
                <a:gd name="T40" fmla="*/ 1957 w 1969"/>
                <a:gd name="T41" fmla="*/ 6366 h 6771"/>
                <a:gd name="T42" fmla="*/ 1957 w 1969"/>
                <a:gd name="T43" fmla="*/ 6366 h 6771"/>
                <a:gd name="T44" fmla="*/ 1957 w 1969"/>
                <a:gd name="T45" fmla="*/ 6354 h 6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69" h="6771">
                  <a:moveTo>
                    <a:pt x="1957" y="6354"/>
                  </a:moveTo>
                  <a:lnTo>
                    <a:pt x="1957" y="6354"/>
                  </a:lnTo>
                  <a:cubicBezTo>
                    <a:pt x="1968" y="6027"/>
                    <a:pt x="1968" y="5698"/>
                    <a:pt x="1968" y="5403"/>
                  </a:cubicBezTo>
                  <a:cubicBezTo>
                    <a:pt x="1968" y="4681"/>
                    <a:pt x="1946" y="4211"/>
                    <a:pt x="1914" y="4003"/>
                  </a:cubicBezTo>
                  <a:cubicBezTo>
                    <a:pt x="1914" y="3992"/>
                    <a:pt x="1914" y="3992"/>
                    <a:pt x="1914" y="3992"/>
                  </a:cubicBezTo>
                  <a:lnTo>
                    <a:pt x="1914" y="3992"/>
                  </a:lnTo>
                  <a:cubicBezTo>
                    <a:pt x="1760" y="2472"/>
                    <a:pt x="1159" y="1094"/>
                    <a:pt x="207" y="0"/>
                  </a:cubicBezTo>
                  <a:cubicBezTo>
                    <a:pt x="0" y="0"/>
                    <a:pt x="0" y="0"/>
                    <a:pt x="0" y="0"/>
                  </a:cubicBezTo>
                  <a:cubicBezTo>
                    <a:pt x="984" y="1094"/>
                    <a:pt x="1607" y="2472"/>
                    <a:pt x="1771" y="4014"/>
                  </a:cubicBezTo>
                  <a:lnTo>
                    <a:pt x="1771" y="4014"/>
                  </a:lnTo>
                  <a:lnTo>
                    <a:pt x="1771" y="4014"/>
                  </a:lnTo>
                  <a:lnTo>
                    <a:pt x="1771" y="4025"/>
                  </a:lnTo>
                  <a:lnTo>
                    <a:pt x="1771" y="4025"/>
                  </a:lnTo>
                  <a:cubicBezTo>
                    <a:pt x="1793" y="4222"/>
                    <a:pt x="1815" y="4692"/>
                    <a:pt x="1815" y="5403"/>
                  </a:cubicBezTo>
                  <a:cubicBezTo>
                    <a:pt x="1815" y="5698"/>
                    <a:pt x="1815" y="6027"/>
                    <a:pt x="1804" y="6354"/>
                  </a:cubicBezTo>
                  <a:lnTo>
                    <a:pt x="1804" y="6354"/>
                  </a:lnTo>
                  <a:lnTo>
                    <a:pt x="1804" y="6354"/>
                  </a:lnTo>
                  <a:cubicBezTo>
                    <a:pt x="1804" y="6475"/>
                    <a:pt x="1804" y="6584"/>
                    <a:pt x="1804" y="6694"/>
                  </a:cubicBezTo>
                  <a:cubicBezTo>
                    <a:pt x="1804" y="6737"/>
                    <a:pt x="1837" y="6770"/>
                    <a:pt x="1881" y="6770"/>
                  </a:cubicBezTo>
                  <a:cubicBezTo>
                    <a:pt x="1914" y="6770"/>
                    <a:pt x="1957" y="6737"/>
                    <a:pt x="1957" y="6694"/>
                  </a:cubicBezTo>
                  <a:cubicBezTo>
                    <a:pt x="1957" y="6595"/>
                    <a:pt x="1957" y="6475"/>
                    <a:pt x="1957" y="6366"/>
                  </a:cubicBezTo>
                  <a:lnTo>
                    <a:pt x="1957" y="6366"/>
                  </a:lnTo>
                  <a:cubicBezTo>
                    <a:pt x="1957" y="6354"/>
                    <a:pt x="1957" y="6354"/>
                    <a:pt x="1957" y="635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 name="Freeform 20">
              <a:extLst>
                <a:ext uri="{FF2B5EF4-FFF2-40B4-BE49-F238E27FC236}">
                  <a16:creationId xmlns:a16="http://schemas.microsoft.com/office/drawing/2014/main" id="{976E8627-C938-7B40-BF79-9E2A8C73073B}"/>
                </a:ext>
              </a:extLst>
            </p:cNvPr>
            <p:cNvSpPr>
              <a:spLocks noChangeArrowheads="1"/>
            </p:cNvSpPr>
            <p:nvPr/>
          </p:nvSpPr>
          <p:spPr bwMode="auto">
            <a:xfrm>
              <a:off x="76200" y="4916488"/>
              <a:ext cx="1588" cy="15875"/>
            </a:xfrm>
            <a:custGeom>
              <a:avLst/>
              <a:gdLst>
                <a:gd name="T0" fmla="*/ 0 w 1"/>
                <a:gd name="T1" fmla="*/ 0 h 45"/>
                <a:gd name="T2" fmla="*/ 0 w 1"/>
                <a:gd name="T3" fmla="*/ 0 h 45"/>
                <a:gd name="T4" fmla="*/ 0 w 1"/>
                <a:gd name="T5" fmla="*/ 44 h 45"/>
                <a:gd name="T6" fmla="*/ 0 w 1"/>
                <a:gd name="T7" fmla="*/ 0 h 45"/>
              </a:gdLst>
              <a:ahLst/>
              <a:cxnLst>
                <a:cxn ang="0">
                  <a:pos x="T0" y="T1"/>
                </a:cxn>
                <a:cxn ang="0">
                  <a:pos x="T2" y="T3"/>
                </a:cxn>
                <a:cxn ang="0">
                  <a:pos x="T4" y="T5"/>
                </a:cxn>
                <a:cxn ang="0">
                  <a:pos x="T6" y="T7"/>
                </a:cxn>
              </a:cxnLst>
              <a:rect l="0" t="0" r="r" b="b"/>
              <a:pathLst>
                <a:path w="1" h="45">
                  <a:moveTo>
                    <a:pt x="0" y="0"/>
                  </a:moveTo>
                  <a:lnTo>
                    <a:pt x="0" y="0"/>
                  </a:lnTo>
                  <a:cubicBezTo>
                    <a:pt x="0" y="44"/>
                    <a:pt x="0" y="44"/>
                    <a:pt x="0" y="44"/>
                  </a:cubicBezTo>
                  <a:cubicBezTo>
                    <a:pt x="0" y="22"/>
                    <a:pt x="0" y="11"/>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 name="Freeform 21">
              <a:extLst>
                <a:ext uri="{FF2B5EF4-FFF2-40B4-BE49-F238E27FC236}">
                  <a16:creationId xmlns:a16="http://schemas.microsoft.com/office/drawing/2014/main" id="{8B5CCB91-6571-534C-8082-6B1C3150184B}"/>
                </a:ext>
              </a:extLst>
            </p:cNvPr>
            <p:cNvSpPr>
              <a:spLocks noChangeArrowheads="1"/>
            </p:cNvSpPr>
            <p:nvPr/>
          </p:nvSpPr>
          <p:spPr bwMode="auto">
            <a:xfrm>
              <a:off x="4254500" y="1009650"/>
              <a:ext cx="622300" cy="2532063"/>
            </a:xfrm>
            <a:custGeom>
              <a:avLst/>
              <a:gdLst>
                <a:gd name="T0" fmla="*/ 1532 w 1730"/>
                <a:gd name="T1" fmla="*/ 4014 h 7034"/>
                <a:gd name="T2" fmla="*/ 1532 w 1730"/>
                <a:gd name="T3" fmla="*/ 4014 h 7034"/>
                <a:gd name="T4" fmla="*/ 1565 w 1730"/>
                <a:gd name="T5" fmla="*/ 6573 h 7034"/>
                <a:gd name="T6" fmla="*/ 1565 w 1730"/>
                <a:gd name="T7" fmla="*/ 6584 h 7034"/>
                <a:gd name="T8" fmla="*/ 1565 w 1730"/>
                <a:gd name="T9" fmla="*/ 6956 h 7034"/>
                <a:gd name="T10" fmla="*/ 1641 w 1730"/>
                <a:gd name="T11" fmla="*/ 7033 h 7034"/>
                <a:gd name="T12" fmla="*/ 1641 w 1730"/>
                <a:gd name="T13" fmla="*/ 7033 h 7034"/>
                <a:gd name="T14" fmla="*/ 1718 w 1730"/>
                <a:gd name="T15" fmla="*/ 6956 h 7034"/>
                <a:gd name="T16" fmla="*/ 1718 w 1730"/>
                <a:gd name="T17" fmla="*/ 6584 h 7034"/>
                <a:gd name="T18" fmla="*/ 1718 w 1730"/>
                <a:gd name="T19" fmla="*/ 6573 h 7034"/>
                <a:gd name="T20" fmla="*/ 1685 w 1730"/>
                <a:gd name="T21" fmla="*/ 3992 h 7034"/>
                <a:gd name="T22" fmla="*/ 1674 w 1730"/>
                <a:gd name="T23" fmla="*/ 3992 h 7034"/>
                <a:gd name="T24" fmla="*/ 187 w 1730"/>
                <a:gd name="T25" fmla="*/ 0 h 7034"/>
                <a:gd name="T26" fmla="*/ 0 w 1730"/>
                <a:gd name="T27" fmla="*/ 0 h 7034"/>
                <a:gd name="T28" fmla="*/ 1532 w 1730"/>
                <a:gd name="T29" fmla="*/ 4003 h 7034"/>
                <a:gd name="T30" fmla="*/ 1532 w 1730"/>
                <a:gd name="T31" fmla="*/ 4014 h 7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0" h="7034">
                  <a:moveTo>
                    <a:pt x="1532" y="4014"/>
                  </a:moveTo>
                  <a:lnTo>
                    <a:pt x="1532" y="4014"/>
                  </a:lnTo>
                  <a:cubicBezTo>
                    <a:pt x="1575" y="4375"/>
                    <a:pt x="1575" y="5644"/>
                    <a:pt x="1565" y="6573"/>
                  </a:cubicBezTo>
                  <a:cubicBezTo>
                    <a:pt x="1565" y="6584"/>
                    <a:pt x="1565" y="6584"/>
                    <a:pt x="1565" y="6584"/>
                  </a:cubicBezTo>
                  <a:cubicBezTo>
                    <a:pt x="1565" y="6716"/>
                    <a:pt x="1565" y="6836"/>
                    <a:pt x="1565" y="6956"/>
                  </a:cubicBezTo>
                  <a:cubicBezTo>
                    <a:pt x="1565" y="6989"/>
                    <a:pt x="1597" y="7033"/>
                    <a:pt x="1641" y="7033"/>
                  </a:cubicBezTo>
                  <a:lnTo>
                    <a:pt x="1641" y="7033"/>
                  </a:lnTo>
                  <a:cubicBezTo>
                    <a:pt x="1685" y="7033"/>
                    <a:pt x="1718" y="6989"/>
                    <a:pt x="1718" y="6956"/>
                  </a:cubicBezTo>
                  <a:cubicBezTo>
                    <a:pt x="1718" y="6836"/>
                    <a:pt x="1718" y="6716"/>
                    <a:pt x="1718" y="6584"/>
                  </a:cubicBezTo>
                  <a:cubicBezTo>
                    <a:pt x="1718" y="6573"/>
                    <a:pt x="1718" y="6573"/>
                    <a:pt x="1718" y="6573"/>
                  </a:cubicBezTo>
                  <a:cubicBezTo>
                    <a:pt x="1729" y="5644"/>
                    <a:pt x="1729" y="4364"/>
                    <a:pt x="1685" y="3992"/>
                  </a:cubicBezTo>
                  <a:cubicBezTo>
                    <a:pt x="1674" y="3992"/>
                    <a:pt x="1674" y="3992"/>
                    <a:pt x="1674" y="3992"/>
                  </a:cubicBezTo>
                  <a:cubicBezTo>
                    <a:pt x="1543" y="2505"/>
                    <a:pt x="1018" y="1137"/>
                    <a:pt x="187" y="0"/>
                  </a:cubicBezTo>
                  <a:cubicBezTo>
                    <a:pt x="0" y="0"/>
                    <a:pt x="0" y="0"/>
                    <a:pt x="0" y="0"/>
                  </a:cubicBezTo>
                  <a:cubicBezTo>
                    <a:pt x="854" y="1137"/>
                    <a:pt x="1390" y="2505"/>
                    <a:pt x="1532" y="4003"/>
                  </a:cubicBezTo>
                  <a:lnTo>
                    <a:pt x="1532" y="401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 name="Freeform 22">
              <a:extLst>
                <a:ext uri="{FF2B5EF4-FFF2-40B4-BE49-F238E27FC236}">
                  <a16:creationId xmlns:a16="http://schemas.microsoft.com/office/drawing/2014/main" id="{744A4580-DF97-EC4E-A1EE-08CAD40A877B}"/>
                </a:ext>
              </a:extLst>
            </p:cNvPr>
            <p:cNvSpPr>
              <a:spLocks noChangeArrowheads="1"/>
            </p:cNvSpPr>
            <p:nvPr/>
          </p:nvSpPr>
          <p:spPr bwMode="auto">
            <a:xfrm>
              <a:off x="1785938" y="5084763"/>
              <a:ext cx="1890712" cy="1595437"/>
            </a:xfrm>
            <a:custGeom>
              <a:avLst/>
              <a:gdLst>
                <a:gd name="T0" fmla="*/ 601 w 5251"/>
                <a:gd name="T1" fmla="*/ 2384 h 4431"/>
                <a:gd name="T2" fmla="*/ 601 w 5251"/>
                <a:gd name="T3" fmla="*/ 2384 h 4431"/>
                <a:gd name="T4" fmla="*/ 4528 w 5251"/>
                <a:gd name="T5" fmla="*/ 733 h 4431"/>
                <a:gd name="T6" fmla="*/ 5130 w 5251"/>
                <a:gd name="T7" fmla="*/ 984 h 4431"/>
                <a:gd name="T8" fmla="*/ 5228 w 5251"/>
                <a:gd name="T9" fmla="*/ 963 h 4431"/>
                <a:gd name="T10" fmla="*/ 5195 w 5251"/>
                <a:gd name="T11" fmla="*/ 853 h 4431"/>
                <a:gd name="T12" fmla="*/ 4572 w 5251"/>
                <a:gd name="T13" fmla="*/ 591 h 4431"/>
                <a:gd name="T14" fmla="*/ 459 w 5251"/>
                <a:gd name="T15" fmla="*/ 2319 h 4431"/>
                <a:gd name="T16" fmla="*/ 109 w 5251"/>
                <a:gd name="T17" fmla="*/ 4430 h 4431"/>
                <a:gd name="T18" fmla="*/ 262 w 5251"/>
                <a:gd name="T19" fmla="*/ 4430 h 4431"/>
                <a:gd name="T20" fmla="*/ 601 w 5251"/>
                <a:gd name="T21" fmla="*/ 2384 h 4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51" h="4431">
                  <a:moveTo>
                    <a:pt x="601" y="2384"/>
                  </a:moveTo>
                  <a:lnTo>
                    <a:pt x="601" y="2384"/>
                  </a:lnTo>
                  <a:cubicBezTo>
                    <a:pt x="1225" y="1159"/>
                    <a:pt x="2680" y="175"/>
                    <a:pt x="4528" y="733"/>
                  </a:cubicBezTo>
                  <a:cubicBezTo>
                    <a:pt x="4736" y="798"/>
                    <a:pt x="4944" y="886"/>
                    <a:pt x="5130" y="984"/>
                  </a:cubicBezTo>
                  <a:cubicBezTo>
                    <a:pt x="5162" y="1006"/>
                    <a:pt x="5206" y="996"/>
                    <a:pt x="5228" y="963"/>
                  </a:cubicBezTo>
                  <a:cubicBezTo>
                    <a:pt x="5250" y="919"/>
                    <a:pt x="5239" y="875"/>
                    <a:pt x="5195" y="853"/>
                  </a:cubicBezTo>
                  <a:cubicBezTo>
                    <a:pt x="5009" y="744"/>
                    <a:pt x="4790" y="656"/>
                    <a:pt x="4572" y="591"/>
                  </a:cubicBezTo>
                  <a:cubicBezTo>
                    <a:pt x="2636" y="0"/>
                    <a:pt x="1115" y="1028"/>
                    <a:pt x="459" y="2319"/>
                  </a:cubicBezTo>
                  <a:cubicBezTo>
                    <a:pt x="142" y="2931"/>
                    <a:pt x="0" y="3686"/>
                    <a:pt x="109" y="4430"/>
                  </a:cubicBezTo>
                  <a:cubicBezTo>
                    <a:pt x="262" y="4430"/>
                    <a:pt x="262" y="4430"/>
                    <a:pt x="262" y="4430"/>
                  </a:cubicBezTo>
                  <a:cubicBezTo>
                    <a:pt x="153" y="3708"/>
                    <a:pt x="295" y="2975"/>
                    <a:pt x="601" y="238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 name="Freeform 23">
              <a:extLst>
                <a:ext uri="{FF2B5EF4-FFF2-40B4-BE49-F238E27FC236}">
                  <a16:creationId xmlns:a16="http://schemas.microsoft.com/office/drawing/2014/main" id="{AB32A9DA-212A-9B45-9F54-219B5D4C9436}"/>
                </a:ext>
              </a:extLst>
            </p:cNvPr>
            <p:cNvSpPr>
              <a:spLocks noChangeArrowheads="1"/>
            </p:cNvSpPr>
            <p:nvPr/>
          </p:nvSpPr>
          <p:spPr bwMode="auto">
            <a:xfrm>
              <a:off x="1504950" y="4932363"/>
              <a:ext cx="2347913" cy="1747837"/>
            </a:xfrm>
            <a:custGeom>
              <a:avLst/>
              <a:gdLst>
                <a:gd name="T0" fmla="*/ 853 w 6520"/>
                <a:gd name="T1" fmla="*/ 2187 h 4857"/>
                <a:gd name="T2" fmla="*/ 853 w 6520"/>
                <a:gd name="T3" fmla="*/ 2187 h 4857"/>
                <a:gd name="T4" fmla="*/ 2494 w 6520"/>
                <a:gd name="T5" fmla="*/ 667 h 4857"/>
                <a:gd name="T6" fmla="*/ 4857 w 6520"/>
                <a:gd name="T7" fmla="*/ 262 h 4857"/>
                <a:gd name="T8" fmla="*/ 4857 w 6520"/>
                <a:gd name="T9" fmla="*/ 262 h 4857"/>
                <a:gd name="T10" fmla="*/ 4857 w 6520"/>
                <a:gd name="T11" fmla="*/ 262 h 4857"/>
                <a:gd name="T12" fmla="*/ 4857 w 6520"/>
                <a:gd name="T13" fmla="*/ 262 h 4857"/>
                <a:gd name="T14" fmla="*/ 5677 w 6520"/>
                <a:gd name="T15" fmla="*/ 459 h 4857"/>
                <a:gd name="T16" fmla="*/ 6213 w 6520"/>
                <a:gd name="T17" fmla="*/ 656 h 4857"/>
                <a:gd name="T18" fmla="*/ 6213 w 6520"/>
                <a:gd name="T19" fmla="*/ 656 h 4857"/>
                <a:gd name="T20" fmla="*/ 6213 w 6520"/>
                <a:gd name="T21" fmla="*/ 656 h 4857"/>
                <a:gd name="T22" fmla="*/ 6399 w 6520"/>
                <a:gd name="T23" fmla="*/ 743 h 4857"/>
                <a:gd name="T24" fmla="*/ 6497 w 6520"/>
                <a:gd name="T25" fmla="*/ 710 h 4857"/>
                <a:gd name="T26" fmla="*/ 6464 w 6520"/>
                <a:gd name="T27" fmla="*/ 601 h 4857"/>
                <a:gd name="T28" fmla="*/ 6278 w 6520"/>
                <a:gd name="T29" fmla="*/ 524 h 4857"/>
                <a:gd name="T30" fmla="*/ 6267 w 6520"/>
                <a:gd name="T31" fmla="*/ 514 h 4857"/>
                <a:gd name="T32" fmla="*/ 6267 w 6520"/>
                <a:gd name="T33" fmla="*/ 514 h 4857"/>
                <a:gd name="T34" fmla="*/ 5721 w 6520"/>
                <a:gd name="T35" fmla="*/ 306 h 4857"/>
                <a:gd name="T36" fmla="*/ 4878 w 6520"/>
                <a:gd name="T37" fmla="*/ 109 h 4857"/>
                <a:gd name="T38" fmla="*/ 4867 w 6520"/>
                <a:gd name="T39" fmla="*/ 109 h 4857"/>
                <a:gd name="T40" fmla="*/ 2428 w 6520"/>
                <a:gd name="T41" fmla="*/ 524 h 4857"/>
                <a:gd name="T42" fmla="*/ 733 w 6520"/>
                <a:gd name="T43" fmla="*/ 2110 h 4857"/>
                <a:gd name="T44" fmla="*/ 110 w 6520"/>
                <a:gd name="T45" fmla="*/ 4856 h 4857"/>
                <a:gd name="T46" fmla="*/ 263 w 6520"/>
                <a:gd name="T47" fmla="*/ 4856 h 4857"/>
                <a:gd name="T48" fmla="*/ 853 w 6520"/>
                <a:gd name="T49" fmla="*/ 2187 h 4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520" h="4857">
                  <a:moveTo>
                    <a:pt x="853" y="2187"/>
                  </a:moveTo>
                  <a:lnTo>
                    <a:pt x="853" y="2187"/>
                  </a:lnTo>
                  <a:cubicBezTo>
                    <a:pt x="1269" y="1531"/>
                    <a:pt x="1838" y="1006"/>
                    <a:pt x="2494" y="667"/>
                  </a:cubicBezTo>
                  <a:cubicBezTo>
                    <a:pt x="3216" y="284"/>
                    <a:pt x="4036" y="152"/>
                    <a:pt x="4857" y="262"/>
                  </a:cubicBezTo>
                  <a:lnTo>
                    <a:pt x="4857" y="262"/>
                  </a:lnTo>
                  <a:lnTo>
                    <a:pt x="4857" y="262"/>
                  </a:lnTo>
                  <a:lnTo>
                    <a:pt x="4857" y="262"/>
                  </a:lnTo>
                  <a:cubicBezTo>
                    <a:pt x="5086" y="295"/>
                    <a:pt x="5371" y="360"/>
                    <a:pt x="5677" y="459"/>
                  </a:cubicBezTo>
                  <a:cubicBezTo>
                    <a:pt x="5852" y="514"/>
                    <a:pt x="6027" y="579"/>
                    <a:pt x="6213" y="656"/>
                  </a:cubicBezTo>
                  <a:lnTo>
                    <a:pt x="6213" y="656"/>
                  </a:lnTo>
                  <a:lnTo>
                    <a:pt x="6213" y="656"/>
                  </a:lnTo>
                  <a:cubicBezTo>
                    <a:pt x="6278" y="689"/>
                    <a:pt x="6333" y="710"/>
                    <a:pt x="6399" y="743"/>
                  </a:cubicBezTo>
                  <a:cubicBezTo>
                    <a:pt x="6432" y="765"/>
                    <a:pt x="6475" y="743"/>
                    <a:pt x="6497" y="710"/>
                  </a:cubicBezTo>
                  <a:cubicBezTo>
                    <a:pt x="6519" y="667"/>
                    <a:pt x="6497" y="623"/>
                    <a:pt x="6464" y="601"/>
                  </a:cubicBezTo>
                  <a:cubicBezTo>
                    <a:pt x="6399" y="579"/>
                    <a:pt x="6344" y="547"/>
                    <a:pt x="6278" y="524"/>
                  </a:cubicBezTo>
                  <a:lnTo>
                    <a:pt x="6267" y="514"/>
                  </a:lnTo>
                  <a:lnTo>
                    <a:pt x="6267" y="514"/>
                  </a:lnTo>
                  <a:cubicBezTo>
                    <a:pt x="6082" y="437"/>
                    <a:pt x="5896" y="372"/>
                    <a:pt x="5721" y="306"/>
                  </a:cubicBezTo>
                  <a:cubicBezTo>
                    <a:pt x="5414" y="207"/>
                    <a:pt x="5108" y="142"/>
                    <a:pt x="4878" y="109"/>
                  </a:cubicBezTo>
                  <a:cubicBezTo>
                    <a:pt x="4878" y="109"/>
                    <a:pt x="4878" y="109"/>
                    <a:pt x="4867" y="109"/>
                  </a:cubicBezTo>
                  <a:cubicBezTo>
                    <a:pt x="4025" y="0"/>
                    <a:pt x="3172" y="142"/>
                    <a:pt x="2428" y="524"/>
                  </a:cubicBezTo>
                  <a:cubicBezTo>
                    <a:pt x="1739" y="885"/>
                    <a:pt x="1149" y="1432"/>
                    <a:pt x="733" y="2110"/>
                  </a:cubicBezTo>
                  <a:cubicBezTo>
                    <a:pt x="208" y="2942"/>
                    <a:pt x="0" y="3915"/>
                    <a:pt x="110" y="4856"/>
                  </a:cubicBezTo>
                  <a:cubicBezTo>
                    <a:pt x="263" y="4856"/>
                    <a:pt x="263" y="4856"/>
                    <a:pt x="263" y="4856"/>
                  </a:cubicBezTo>
                  <a:cubicBezTo>
                    <a:pt x="142" y="3948"/>
                    <a:pt x="350" y="2996"/>
                    <a:pt x="853" y="218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 name="Freeform 24">
              <a:extLst>
                <a:ext uri="{FF2B5EF4-FFF2-40B4-BE49-F238E27FC236}">
                  <a16:creationId xmlns:a16="http://schemas.microsoft.com/office/drawing/2014/main" id="{181C3CA8-F02A-274F-A03A-D52B1A6BC398}"/>
                </a:ext>
              </a:extLst>
            </p:cNvPr>
            <p:cNvSpPr>
              <a:spLocks noChangeArrowheads="1"/>
            </p:cNvSpPr>
            <p:nvPr/>
          </p:nvSpPr>
          <p:spPr bwMode="auto">
            <a:xfrm>
              <a:off x="1217613" y="4643438"/>
              <a:ext cx="2808287" cy="2036762"/>
            </a:xfrm>
            <a:custGeom>
              <a:avLst/>
              <a:gdLst>
                <a:gd name="T0" fmla="*/ 7744 w 7799"/>
                <a:gd name="T1" fmla="*/ 733 h 5656"/>
                <a:gd name="T2" fmla="*/ 7744 w 7799"/>
                <a:gd name="T3" fmla="*/ 733 h 5656"/>
                <a:gd name="T4" fmla="*/ 7525 w 7799"/>
                <a:gd name="T5" fmla="*/ 634 h 5656"/>
                <a:gd name="T6" fmla="*/ 7525 w 7799"/>
                <a:gd name="T7" fmla="*/ 634 h 5656"/>
                <a:gd name="T8" fmla="*/ 7525 w 7799"/>
                <a:gd name="T9" fmla="*/ 634 h 5656"/>
                <a:gd name="T10" fmla="*/ 7525 w 7799"/>
                <a:gd name="T11" fmla="*/ 634 h 5656"/>
                <a:gd name="T12" fmla="*/ 6880 w 7799"/>
                <a:gd name="T13" fmla="*/ 405 h 5656"/>
                <a:gd name="T14" fmla="*/ 5917 w 7799"/>
                <a:gd name="T15" fmla="*/ 164 h 5656"/>
                <a:gd name="T16" fmla="*/ 5906 w 7799"/>
                <a:gd name="T17" fmla="*/ 164 h 5656"/>
                <a:gd name="T18" fmla="*/ 3095 w 7799"/>
                <a:gd name="T19" fmla="*/ 536 h 5656"/>
                <a:gd name="T20" fmla="*/ 1017 w 7799"/>
                <a:gd name="T21" fmla="*/ 2286 h 5656"/>
                <a:gd name="T22" fmla="*/ 120 w 7799"/>
                <a:gd name="T23" fmla="*/ 5655 h 5656"/>
                <a:gd name="T24" fmla="*/ 273 w 7799"/>
                <a:gd name="T25" fmla="*/ 5655 h 5656"/>
                <a:gd name="T26" fmla="*/ 1137 w 7799"/>
                <a:gd name="T27" fmla="*/ 2373 h 5656"/>
                <a:gd name="T28" fmla="*/ 3161 w 7799"/>
                <a:gd name="T29" fmla="*/ 667 h 5656"/>
                <a:gd name="T30" fmla="*/ 5884 w 7799"/>
                <a:gd name="T31" fmla="*/ 317 h 5656"/>
                <a:gd name="T32" fmla="*/ 5895 w 7799"/>
                <a:gd name="T33" fmla="*/ 317 h 5656"/>
                <a:gd name="T34" fmla="*/ 5895 w 7799"/>
                <a:gd name="T35" fmla="*/ 317 h 5656"/>
                <a:gd name="T36" fmla="*/ 6836 w 7799"/>
                <a:gd name="T37" fmla="*/ 547 h 5656"/>
                <a:gd name="T38" fmla="*/ 7459 w 7799"/>
                <a:gd name="T39" fmla="*/ 777 h 5656"/>
                <a:gd name="T40" fmla="*/ 7459 w 7799"/>
                <a:gd name="T41" fmla="*/ 777 h 5656"/>
                <a:gd name="T42" fmla="*/ 7470 w 7799"/>
                <a:gd name="T43" fmla="*/ 777 h 5656"/>
                <a:gd name="T44" fmla="*/ 7470 w 7799"/>
                <a:gd name="T45" fmla="*/ 777 h 5656"/>
                <a:gd name="T46" fmla="*/ 7689 w 7799"/>
                <a:gd name="T47" fmla="*/ 875 h 5656"/>
                <a:gd name="T48" fmla="*/ 7787 w 7799"/>
                <a:gd name="T49" fmla="*/ 831 h 5656"/>
                <a:gd name="T50" fmla="*/ 7744 w 7799"/>
                <a:gd name="T51" fmla="*/ 733 h 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99" h="5656">
                  <a:moveTo>
                    <a:pt x="7744" y="733"/>
                  </a:moveTo>
                  <a:lnTo>
                    <a:pt x="7744" y="733"/>
                  </a:lnTo>
                  <a:cubicBezTo>
                    <a:pt x="7678" y="700"/>
                    <a:pt x="7601" y="667"/>
                    <a:pt x="7525" y="634"/>
                  </a:cubicBezTo>
                  <a:lnTo>
                    <a:pt x="7525" y="634"/>
                  </a:lnTo>
                  <a:lnTo>
                    <a:pt x="7525" y="634"/>
                  </a:lnTo>
                  <a:lnTo>
                    <a:pt x="7525" y="634"/>
                  </a:lnTo>
                  <a:cubicBezTo>
                    <a:pt x="7306" y="547"/>
                    <a:pt x="7098" y="470"/>
                    <a:pt x="6880" y="405"/>
                  </a:cubicBezTo>
                  <a:cubicBezTo>
                    <a:pt x="6497" y="284"/>
                    <a:pt x="6136" y="197"/>
                    <a:pt x="5917" y="164"/>
                  </a:cubicBezTo>
                  <a:lnTo>
                    <a:pt x="5906" y="164"/>
                  </a:lnTo>
                  <a:cubicBezTo>
                    <a:pt x="4944" y="0"/>
                    <a:pt x="3970" y="131"/>
                    <a:pt x="3095" y="536"/>
                  </a:cubicBezTo>
                  <a:cubicBezTo>
                    <a:pt x="2275" y="908"/>
                    <a:pt x="1553" y="1509"/>
                    <a:pt x="1017" y="2286"/>
                  </a:cubicBezTo>
                  <a:cubicBezTo>
                    <a:pt x="306" y="3281"/>
                    <a:pt x="0" y="4484"/>
                    <a:pt x="120" y="5655"/>
                  </a:cubicBezTo>
                  <a:cubicBezTo>
                    <a:pt x="273" y="5655"/>
                    <a:pt x="273" y="5655"/>
                    <a:pt x="273" y="5655"/>
                  </a:cubicBezTo>
                  <a:cubicBezTo>
                    <a:pt x="153" y="4517"/>
                    <a:pt x="448" y="3347"/>
                    <a:pt x="1137" y="2373"/>
                  </a:cubicBezTo>
                  <a:cubicBezTo>
                    <a:pt x="1662" y="1619"/>
                    <a:pt x="2362" y="1039"/>
                    <a:pt x="3161" y="667"/>
                  </a:cubicBezTo>
                  <a:cubicBezTo>
                    <a:pt x="4003" y="284"/>
                    <a:pt x="4944" y="164"/>
                    <a:pt x="5884" y="317"/>
                  </a:cubicBezTo>
                  <a:cubicBezTo>
                    <a:pt x="5895" y="317"/>
                    <a:pt x="5895" y="317"/>
                    <a:pt x="5895" y="317"/>
                  </a:cubicBezTo>
                  <a:lnTo>
                    <a:pt x="5895" y="317"/>
                  </a:lnTo>
                  <a:cubicBezTo>
                    <a:pt x="6114" y="339"/>
                    <a:pt x="6453" y="426"/>
                    <a:pt x="6836" y="547"/>
                  </a:cubicBezTo>
                  <a:cubicBezTo>
                    <a:pt x="7044" y="613"/>
                    <a:pt x="7251" y="689"/>
                    <a:pt x="7459" y="777"/>
                  </a:cubicBezTo>
                  <a:lnTo>
                    <a:pt x="7459" y="777"/>
                  </a:lnTo>
                  <a:cubicBezTo>
                    <a:pt x="7470" y="777"/>
                    <a:pt x="7470" y="777"/>
                    <a:pt x="7470" y="777"/>
                  </a:cubicBezTo>
                  <a:lnTo>
                    <a:pt x="7470" y="777"/>
                  </a:lnTo>
                  <a:cubicBezTo>
                    <a:pt x="7547" y="809"/>
                    <a:pt x="7612" y="842"/>
                    <a:pt x="7689" y="875"/>
                  </a:cubicBezTo>
                  <a:cubicBezTo>
                    <a:pt x="7722" y="886"/>
                    <a:pt x="7765" y="864"/>
                    <a:pt x="7787" y="831"/>
                  </a:cubicBezTo>
                  <a:cubicBezTo>
                    <a:pt x="7798" y="788"/>
                    <a:pt x="7787" y="744"/>
                    <a:pt x="7744" y="73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 name="Freeform 25">
              <a:extLst>
                <a:ext uri="{FF2B5EF4-FFF2-40B4-BE49-F238E27FC236}">
                  <a16:creationId xmlns:a16="http://schemas.microsoft.com/office/drawing/2014/main" id="{DD623EDE-F83E-704B-B3CE-3C1FAE1789D6}"/>
                </a:ext>
              </a:extLst>
            </p:cNvPr>
            <p:cNvSpPr>
              <a:spLocks noChangeArrowheads="1"/>
            </p:cNvSpPr>
            <p:nvPr/>
          </p:nvSpPr>
          <p:spPr bwMode="auto">
            <a:xfrm>
              <a:off x="935038" y="4360863"/>
              <a:ext cx="3268662" cy="2319337"/>
            </a:xfrm>
            <a:custGeom>
              <a:avLst/>
              <a:gdLst>
                <a:gd name="T0" fmla="*/ 8706 w 9078"/>
                <a:gd name="T1" fmla="*/ 886 h 6443"/>
                <a:gd name="T2" fmla="*/ 8706 w 9078"/>
                <a:gd name="T3" fmla="*/ 886 h 6443"/>
                <a:gd name="T4" fmla="*/ 8717 w 9078"/>
                <a:gd name="T5" fmla="*/ 886 h 6443"/>
                <a:gd name="T6" fmla="*/ 8717 w 9078"/>
                <a:gd name="T7" fmla="*/ 886 h 6443"/>
                <a:gd name="T8" fmla="*/ 8968 w 9078"/>
                <a:gd name="T9" fmla="*/ 984 h 6443"/>
                <a:gd name="T10" fmla="*/ 9067 w 9078"/>
                <a:gd name="T11" fmla="*/ 940 h 6443"/>
                <a:gd name="T12" fmla="*/ 9023 w 9078"/>
                <a:gd name="T13" fmla="*/ 842 h 6443"/>
                <a:gd name="T14" fmla="*/ 8771 w 9078"/>
                <a:gd name="T15" fmla="*/ 743 h 6443"/>
                <a:gd name="T16" fmla="*/ 8771 w 9078"/>
                <a:gd name="T17" fmla="*/ 743 h 6443"/>
                <a:gd name="T18" fmla="*/ 8760 w 9078"/>
                <a:gd name="T19" fmla="*/ 743 h 6443"/>
                <a:gd name="T20" fmla="*/ 8760 w 9078"/>
                <a:gd name="T21" fmla="*/ 743 h 6443"/>
                <a:gd name="T22" fmla="*/ 8038 w 9078"/>
                <a:gd name="T23" fmla="*/ 492 h 6443"/>
                <a:gd name="T24" fmla="*/ 6944 w 9078"/>
                <a:gd name="T25" fmla="*/ 196 h 6443"/>
                <a:gd name="T26" fmla="*/ 6934 w 9078"/>
                <a:gd name="T27" fmla="*/ 196 h 6443"/>
                <a:gd name="T28" fmla="*/ 6934 w 9078"/>
                <a:gd name="T29" fmla="*/ 196 h 6443"/>
                <a:gd name="T30" fmla="*/ 3751 w 9078"/>
                <a:gd name="T31" fmla="*/ 525 h 6443"/>
                <a:gd name="T32" fmla="*/ 1290 w 9078"/>
                <a:gd name="T33" fmla="*/ 2439 h 6443"/>
                <a:gd name="T34" fmla="*/ 120 w 9078"/>
                <a:gd name="T35" fmla="*/ 6442 h 6443"/>
                <a:gd name="T36" fmla="*/ 273 w 9078"/>
                <a:gd name="T37" fmla="*/ 6442 h 6443"/>
                <a:gd name="T38" fmla="*/ 306 w 9078"/>
                <a:gd name="T39" fmla="*/ 5129 h 6443"/>
                <a:gd name="T40" fmla="*/ 1410 w 9078"/>
                <a:gd name="T41" fmla="*/ 2537 h 6443"/>
                <a:gd name="T42" fmla="*/ 3806 w 9078"/>
                <a:gd name="T43" fmla="*/ 667 h 6443"/>
                <a:gd name="T44" fmla="*/ 6912 w 9078"/>
                <a:gd name="T45" fmla="*/ 350 h 6443"/>
                <a:gd name="T46" fmla="*/ 6912 w 9078"/>
                <a:gd name="T47" fmla="*/ 350 h 6443"/>
                <a:gd name="T48" fmla="*/ 6923 w 9078"/>
                <a:gd name="T49" fmla="*/ 350 h 6443"/>
                <a:gd name="T50" fmla="*/ 6923 w 9078"/>
                <a:gd name="T51" fmla="*/ 350 h 6443"/>
                <a:gd name="T52" fmla="*/ 7994 w 9078"/>
                <a:gd name="T53" fmla="*/ 634 h 6443"/>
                <a:gd name="T54" fmla="*/ 8706 w 9078"/>
                <a:gd name="T55" fmla="*/ 886 h 6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78" h="6443">
                  <a:moveTo>
                    <a:pt x="8706" y="886"/>
                  </a:moveTo>
                  <a:lnTo>
                    <a:pt x="8706" y="886"/>
                  </a:lnTo>
                  <a:cubicBezTo>
                    <a:pt x="8706" y="886"/>
                    <a:pt x="8706" y="886"/>
                    <a:pt x="8717" y="886"/>
                  </a:cubicBezTo>
                  <a:lnTo>
                    <a:pt x="8717" y="886"/>
                  </a:lnTo>
                  <a:cubicBezTo>
                    <a:pt x="8804" y="918"/>
                    <a:pt x="8881" y="951"/>
                    <a:pt x="8968" y="984"/>
                  </a:cubicBezTo>
                  <a:cubicBezTo>
                    <a:pt x="9001" y="995"/>
                    <a:pt x="9044" y="984"/>
                    <a:pt x="9067" y="940"/>
                  </a:cubicBezTo>
                  <a:cubicBezTo>
                    <a:pt x="9077" y="908"/>
                    <a:pt x="9056" y="864"/>
                    <a:pt x="9023" y="842"/>
                  </a:cubicBezTo>
                  <a:cubicBezTo>
                    <a:pt x="8946" y="809"/>
                    <a:pt x="8859" y="776"/>
                    <a:pt x="8771" y="743"/>
                  </a:cubicBezTo>
                  <a:lnTo>
                    <a:pt x="8771" y="743"/>
                  </a:lnTo>
                  <a:lnTo>
                    <a:pt x="8760" y="743"/>
                  </a:lnTo>
                  <a:lnTo>
                    <a:pt x="8760" y="743"/>
                  </a:lnTo>
                  <a:cubicBezTo>
                    <a:pt x="8519" y="656"/>
                    <a:pt x="8268" y="568"/>
                    <a:pt x="8038" y="492"/>
                  </a:cubicBezTo>
                  <a:cubicBezTo>
                    <a:pt x="7557" y="339"/>
                    <a:pt x="7163" y="229"/>
                    <a:pt x="6944" y="196"/>
                  </a:cubicBezTo>
                  <a:cubicBezTo>
                    <a:pt x="6934" y="196"/>
                    <a:pt x="6934" y="196"/>
                    <a:pt x="6934" y="196"/>
                  </a:cubicBezTo>
                  <a:lnTo>
                    <a:pt x="6934" y="196"/>
                  </a:lnTo>
                  <a:cubicBezTo>
                    <a:pt x="5851" y="0"/>
                    <a:pt x="4746" y="109"/>
                    <a:pt x="3751" y="525"/>
                  </a:cubicBezTo>
                  <a:cubicBezTo>
                    <a:pt x="2788" y="918"/>
                    <a:pt x="1946" y="1586"/>
                    <a:pt x="1290" y="2439"/>
                  </a:cubicBezTo>
                  <a:cubicBezTo>
                    <a:pt x="393" y="3620"/>
                    <a:pt x="0" y="5031"/>
                    <a:pt x="120" y="6442"/>
                  </a:cubicBezTo>
                  <a:cubicBezTo>
                    <a:pt x="273" y="6442"/>
                    <a:pt x="273" y="6442"/>
                    <a:pt x="273" y="6442"/>
                  </a:cubicBezTo>
                  <a:cubicBezTo>
                    <a:pt x="240" y="6004"/>
                    <a:pt x="240" y="5567"/>
                    <a:pt x="306" y="5129"/>
                  </a:cubicBezTo>
                  <a:cubicBezTo>
                    <a:pt x="448" y="4200"/>
                    <a:pt x="820" y="3303"/>
                    <a:pt x="1410" y="2537"/>
                  </a:cubicBezTo>
                  <a:cubicBezTo>
                    <a:pt x="2045" y="1695"/>
                    <a:pt x="2876" y="1050"/>
                    <a:pt x="3806" y="667"/>
                  </a:cubicBezTo>
                  <a:cubicBezTo>
                    <a:pt x="4779" y="262"/>
                    <a:pt x="5851" y="153"/>
                    <a:pt x="6912" y="350"/>
                  </a:cubicBezTo>
                  <a:lnTo>
                    <a:pt x="6912" y="350"/>
                  </a:lnTo>
                  <a:cubicBezTo>
                    <a:pt x="6912" y="350"/>
                    <a:pt x="6912" y="350"/>
                    <a:pt x="6923" y="350"/>
                  </a:cubicBezTo>
                  <a:lnTo>
                    <a:pt x="6923" y="350"/>
                  </a:lnTo>
                  <a:cubicBezTo>
                    <a:pt x="7131" y="383"/>
                    <a:pt x="7524" y="481"/>
                    <a:pt x="7994" y="634"/>
                  </a:cubicBezTo>
                  <a:cubicBezTo>
                    <a:pt x="8224" y="711"/>
                    <a:pt x="8465" y="798"/>
                    <a:pt x="8706" y="88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3" name="Freeform 26">
              <a:extLst>
                <a:ext uri="{FF2B5EF4-FFF2-40B4-BE49-F238E27FC236}">
                  <a16:creationId xmlns:a16="http://schemas.microsoft.com/office/drawing/2014/main" id="{C65CF6FE-6500-6F45-BE0A-A8074A67698A}"/>
                </a:ext>
              </a:extLst>
            </p:cNvPr>
            <p:cNvSpPr>
              <a:spLocks noChangeArrowheads="1"/>
            </p:cNvSpPr>
            <p:nvPr/>
          </p:nvSpPr>
          <p:spPr bwMode="auto">
            <a:xfrm>
              <a:off x="677863" y="4073525"/>
              <a:ext cx="3702050" cy="2606675"/>
            </a:xfrm>
            <a:custGeom>
              <a:avLst/>
              <a:gdLst>
                <a:gd name="T0" fmla="*/ 9877 w 10282"/>
                <a:gd name="T1" fmla="*/ 1007 h 7242"/>
                <a:gd name="T2" fmla="*/ 9877 w 10282"/>
                <a:gd name="T3" fmla="*/ 1007 h 7242"/>
                <a:gd name="T4" fmla="*/ 9877 w 10282"/>
                <a:gd name="T5" fmla="*/ 1007 h 7242"/>
                <a:gd name="T6" fmla="*/ 9888 w 10282"/>
                <a:gd name="T7" fmla="*/ 1007 h 7242"/>
                <a:gd name="T8" fmla="*/ 10161 w 10282"/>
                <a:gd name="T9" fmla="*/ 1116 h 7242"/>
                <a:gd name="T10" fmla="*/ 10260 w 10282"/>
                <a:gd name="T11" fmla="*/ 1061 h 7242"/>
                <a:gd name="T12" fmla="*/ 10216 w 10282"/>
                <a:gd name="T13" fmla="*/ 974 h 7242"/>
                <a:gd name="T14" fmla="*/ 9931 w 10282"/>
                <a:gd name="T15" fmla="*/ 864 h 7242"/>
                <a:gd name="T16" fmla="*/ 9931 w 10282"/>
                <a:gd name="T17" fmla="*/ 864 h 7242"/>
                <a:gd name="T18" fmla="*/ 9931 w 10282"/>
                <a:gd name="T19" fmla="*/ 864 h 7242"/>
                <a:gd name="T20" fmla="*/ 9931 w 10282"/>
                <a:gd name="T21" fmla="*/ 864 h 7242"/>
                <a:gd name="T22" fmla="*/ 9111 w 10282"/>
                <a:gd name="T23" fmla="*/ 591 h 7242"/>
                <a:gd name="T24" fmla="*/ 7886 w 10282"/>
                <a:gd name="T25" fmla="*/ 241 h 7242"/>
                <a:gd name="T26" fmla="*/ 7886 w 10282"/>
                <a:gd name="T27" fmla="*/ 241 h 7242"/>
                <a:gd name="T28" fmla="*/ 7886 w 10282"/>
                <a:gd name="T29" fmla="*/ 241 h 7242"/>
                <a:gd name="T30" fmla="*/ 4321 w 10282"/>
                <a:gd name="T31" fmla="*/ 536 h 7242"/>
                <a:gd name="T32" fmla="*/ 1488 w 10282"/>
                <a:gd name="T33" fmla="*/ 2614 h 7242"/>
                <a:gd name="T34" fmla="*/ 110 w 10282"/>
                <a:gd name="T35" fmla="*/ 5688 h 7242"/>
                <a:gd name="T36" fmla="*/ 44 w 10282"/>
                <a:gd name="T37" fmla="*/ 7241 h 7242"/>
                <a:gd name="T38" fmla="*/ 197 w 10282"/>
                <a:gd name="T39" fmla="*/ 7241 h 7242"/>
                <a:gd name="T40" fmla="*/ 252 w 10282"/>
                <a:gd name="T41" fmla="*/ 5709 h 7242"/>
                <a:gd name="T42" fmla="*/ 1608 w 10282"/>
                <a:gd name="T43" fmla="*/ 2713 h 7242"/>
                <a:gd name="T44" fmla="*/ 4375 w 10282"/>
                <a:gd name="T45" fmla="*/ 678 h 7242"/>
                <a:gd name="T46" fmla="*/ 7854 w 10282"/>
                <a:gd name="T47" fmla="*/ 394 h 7242"/>
                <a:gd name="T48" fmla="*/ 7864 w 10282"/>
                <a:gd name="T49" fmla="*/ 394 h 7242"/>
                <a:gd name="T50" fmla="*/ 7864 w 10282"/>
                <a:gd name="T51" fmla="*/ 394 h 7242"/>
                <a:gd name="T52" fmla="*/ 7864 w 10282"/>
                <a:gd name="T53" fmla="*/ 394 h 7242"/>
                <a:gd name="T54" fmla="*/ 9068 w 10282"/>
                <a:gd name="T55" fmla="*/ 733 h 7242"/>
                <a:gd name="T56" fmla="*/ 9877 w 10282"/>
                <a:gd name="T57" fmla="*/ 1007 h 7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282" h="7242">
                  <a:moveTo>
                    <a:pt x="9877" y="1007"/>
                  </a:moveTo>
                  <a:lnTo>
                    <a:pt x="9877" y="1007"/>
                  </a:lnTo>
                  <a:lnTo>
                    <a:pt x="9877" y="1007"/>
                  </a:lnTo>
                  <a:cubicBezTo>
                    <a:pt x="9888" y="1007"/>
                    <a:pt x="9888" y="1007"/>
                    <a:pt x="9888" y="1007"/>
                  </a:cubicBezTo>
                  <a:cubicBezTo>
                    <a:pt x="9986" y="1039"/>
                    <a:pt x="10074" y="1083"/>
                    <a:pt x="10161" y="1116"/>
                  </a:cubicBezTo>
                  <a:cubicBezTo>
                    <a:pt x="10205" y="1127"/>
                    <a:pt x="10249" y="1105"/>
                    <a:pt x="10260" y="1061"/>
                  </a:cubicBezTo>
                  <a:cubicBezTo>
                    <a:pt x="10281" y="1028"/>
                    <a:pt x="10260" y="985"/>
                    <a:pt x="10216" y="974"/>
                  </a:cubicBezTo>
                  <a:cubicBezTo>
                    <a:pt x="10129" y="941"/>
                    <a:pt x="10030" y="897"/>
                    <a:pt x="9931" y="864"/>
                  </a:cubicBezTo>
                  <a:lnTo>
                    <a:pt x="9931" y="864"/>
                  </a:lnTo>
                  <a:lnTo>
                    <a:pt x="9931" y="864"/>
                  </a:lnTo>
                  <a:lnTo>
                    <a:pt x="9931" y="864"/>
                  </a:lnTo>
                  <a:cubicBezTo>
                    <a:pt x="9658" y="766"/>
                    <a:pt x="9385" y="667"/>
                    <a:pt x="9111" y="591"/>
                  </a:cubicBezTo>
                  <a:cubicBezTo>
                    <a:pt x="8706" y="449"/>
                    <a:pt x="8160" y="285"/>
                    <a:pt x="7886" y="241"/>
                  </a:cubicBezTo>
                  <a:lnTo>
                    <a:pt x="7886" y="241"/>
                  </a:lnTo>
                  <a:lnTo>
                    <a:pt x="7886" y="241"/>
                  </a:lnTo>
                  <a:cubicBezTo>
                    <a:pt x="6683" y="0"/>
                    <a:pt x="5447" y="110"/>
                    <a:pt x="4321" y="536"/>
                  </a:cubicBezTo>
                  <a:cubicBezTo>
                    <a:pt x="3227" y="952"/>
                    <a:pt x="2254" y="1674"/>
                    <a:pt x="1488" y="2614"/>
                  </a:cubicBezTo>
                  <a:cubicBezTo>
                    <a:pt x="766" y="3511"/>
                    <a:pt x="285" y="4572"/>
                    <a:pt x="110" y="5688"/>
                  </a:cubicBezTo>
                  <a:cubicBezTo>
                    <a:pt x="22" y="6202"/>
                    <a:pt x="0" y="6716"/>
                    <a:pt x="44" y="7241"/>
                  </a:cubicBezTo>
                  <a:cubicBezTo>
                    <a:pt x="197" y="7241"/>
                    <a:pt x="197" y="7241"/>
                    <a:pt x="197" y="7241"/>
                  </a:cubicBezTo>
                  <a:cubicBezTo>
                    <a:pt x="154" y="6727"/>
                    <a:pt x="175" y="6213"/>
                    <a:pt x="252" y="5709"/>
                  </a:cubicBezTo>
                  <a:cubicBezTo>
                    <a:pt x="427" y="4627"/>
                    <a:pt x="897" y="3588"/>
                    <a:pt x="1608" y="2713"/>
                  </a:cubicBezTo>
                  <a:cubicBezTo>
                    <a:pt x="2352" y="1783"/>
                    <a:pt x="3314" y="1083"/>
                    <a:pt x="4375" y="678"/>
                  </a:cubicBezTo>
                  <a:cubicBezTo>
                    <a:pt x="5480" y="263"/>
                    <a:pt x="6683" y="164"/>
                    <a:pt x="7854" y="394"/>
                  </a:cubicBezTo>
                  <a:cubicBezTo>
                    <a:pt x="7864" y="394"/>
                    <a:pt x="7864" y="394"/>
                    <a:pt x="7864" y="394"/>
                  </a:cubicBezTo>
                  <a:lnTo>
                    <a:pt x="7864" y="394"/>
                  </a:lnTo>
                  <a:lnTo>
                    <a:pt x="7864" y="394"/>
                  </a:lnTo>
                  <a:cubicBezTo>
                    <a:pt x="8072" y="427"/>
                    <a:pt x="8488" y="547"/>
                    <a:pt x="9068" y="733"/>
                  </a:cubicBezTo>
                  <a:cubicBezTo>
                    <a:pt x="9330" y="820"/>
                    <a:pt x="9614" y="908"/>
                    <a:pt x="9877" y="100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4" name="Freeform 27">
              <a:extLst>
                <a:ext uri="{FF2B5EF4-FFF2-40B4-BE49-F238E27FC236}">
                  <a16:creationId xmlns:a16="http://schemas.microsoft.com/office/drawing/2014/main" id="{5803A0EC-9F6E-7F4C-B611-CB9A47244F83}"/>
                </a:ext>
              </a:extLst>
            </p:cNvPr>
            <p:cNvSpPr>
              <a:spLocks noChangeArrowheads="1"/>
            </p:cNvSpPr>
            <p:nvPr/>
          </p:nvSpPr>
          <p:spPr bwMode="auto">
            <a:xfrm>
              <a:off x="395288" y="3687763"/>
              <a:ext cx="4157662" cy="2992437"/>
            </a:xfrm>
            <a:custGeom>
              <a:avLst/>
              <a:gdLst>
                <a:gd name="T0" fmla="*/ 274 w 11551"/>
                <a:gd name="T1" fmla="*/ 6562 h 8313"/>
                <a:gd name="T2" fmla="*/ 274 w 11551"/>
                <a:gd name="T3" fmla="*/ 6562 h 8313"/>
                <a:gd name="T4" fmla="*/ 1881 w 11551"/>
                <a:gd name="T5" fmla="*/ 3160 h 8313"/>
                <a:gd name="T6" fmla="*/ 8881 w 11551"/>
                <a:gd name="T7" fmla="*/ 710 h 8313"/>
                <a:gd name="T8" fmla="*/ 8881 w 11551"/>
                <a:gd name="T9" fmla="*/ 710 h 8313"/>
                <a:gd name="T10" fmla="*/ 8892 w 11551"/>
                <a:gd name="T11" fmla="*/ 710 h 8313"/>
                <a:gd name="T12" fmla="*/ 8892 w 11551"/>
                <a:gd name="T13" fmla="*/ 710 h 8313"/>
                <a:gd name="T14" fmla="*/ 10226 w 11551"/>
                <a:gd name="T15" fmla="*/ 1104 h 8313"/>
                <a:gd name="T16" fmla="*/ 11123 w 11551"/>
                <a:gd name="T17" fmla="*/ 1399 h 8313"/>
                <a:gd name="T18" fmla="*/ 11123 w 11551"/>
                <a:gd name="T19" fmla="*/ 1399 h 8313"/>
                <a:gd name="T20" fmla="*/ 11123 w 11551"/>
                <a:gd name="T21" fmla="*/ 1399 h 8313"/>
                <a:gd name="T22" fmla="*/ 11123 w 11551"/>
                <a:gd name="T23" fmla="*/ 1399 h 8313"/>
                <a:gd name="T24" fmla="*/ 11440 w 11551"/>
                <a:gd name="T25" fmla="*/ 1509 h 8313"/>
                <a:gd name="T26" fmla="*/ 11539 w 11551"/>
                <a:gd name="T27" fmla="*/ 1465 h 8313"/>
                <a:gd name="T28" fmla="*/ 11495 w 11551"/>
                <a:gd name="T29" fmla="*/ 1366 h 8313"/>
                <a:gd name="T30" fmla="*/ 11178 w 11551"/>
                <a:gd name="T31" fmla="*/ 1257 h 8313"/>
                <a:gd name="T32" fmla="*/ 11178 w 11551"/>
                <a:gd name="T33" fmla="*/ 1257 h 8313"/>
                <a:gd name="T34" fmla="*/ 11167 w 11551"/>
                <a:gd name="T35" fmla="*/ 1257 h 8313"/>
                <a:gd name="T36" fmla="*/ 11167 w 11551"/>
                <a:gd name="T37" fmla="*/ 1257 h 8313"/>
                <a:gd name="T38" fmla="*/ 10270 w 11551"/>
                <a:gd name="T39" fmla="*/ 951 h 8313"/>
                <a:gd name="T40" fmla="*/ 8914 w 11551"/>
                <a:gd name="T41" fmla="*/ 568 h 8313"/>
                <a:gd name="T42" fmla="*/ 8914 w 11551"/>
                <a:gd name="T43" fmla="*/ 568 h 8313"/>
                <a:gd name="T44" fmla="*/ 8914 w 11551"/>
                <a:gd name="T45" fmla="*/ 568 h 8313"/>
                <a:gd name="T46" fmla="*/ 1761 w 11551"/>
                <a:gd name="T47" fmla="*/ 3062 h 8313"/>
                <a:gd name="T48" fmla="*/ 131 w 11551"/>
                <a:gd name="T49" fmla="*/ 6529 h 8313"/>
                <a:gd name="T50" fmla="*/ 44 w 11551"/>
                <a:gd name="T51" fmla="*/ 8312 h 8313"/>
                <a:gd name="T52" fmla="*/ 197 w 11551"/>
                <a:gd name="T53" fmla="*/ 8312 h 8313"/>
                <a:gd name="T54" fmla="*/ 274 w 11551"/>
                <a:gd name="T55" fmla="*/ 6562 h 8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51" h="8313">
                  <a:moveTo>
                    <a:pt x="274" y="6562"/>
                  </a:moveTo>
                  <a:lnTo>
                    <a:pt x="274" y="6562"/>
                  </a:lnTo>
                  <a:cubicBezTo>
                    <a:pt x="492" y="5326"/>
                    <a:pt x="1050" y="4145"/>
                    <a:pt x="1881" y="3160"/>
                  </a:cubicBezTo>
                  <a:cubicBezTo>
                    <a:pt x="3631" y="1071"/>
                    <a:pt x="6245" y="154"/>
                    <a:pt x="8881" y="710"/>
                  </a:cubicBezTo>
                  <a:lnTo>
                    <a:pt x="8881" y="710"/>
                  </a:lnTo>
                  <a:cubicBezTo>
                    <a:pt x="8892" y="710"/>
                    <a:pt x="8892" y="710"/>
                    <a:pt x="8892" y="710"/>
                  </a:cubicBezTo>
                  <a:lnTo>
                    <a:pt x="8892" y="710"/>
                  </a:lnTo>
                  <a:cubicBezTo>
                    <a:pt x="9089" y="754"/>
                    <a:pt x="9537" y="874"/>
                    <a:pt x="10226" y="1104"/>
                  </a:cubicBezTo>
                  <a:cubicBezTo>
                    <a:pt x="10500" y="1191"/>
                    <a:pt x="10806" y="1290"/>
                    <a:pt x="11123" y="1399"/>
                  </a:cubicBezTo>
                  <a:lnTo>
                    <a:pt x="11123" y="1399"/>
                  </a:lnTo>
                  <a:lnTo>
                    <a:pt x="11123" y="1399"/>
                  </a:lnTo>
                  <a:lnTo>
                    <a:pt x="11123" y="1399"/>
                  </a:lnTo>
                  <a:cubicBezTo>
                    <a:pt x="11243" y="1443"/>
                    <a:pt x="11342" y="1476"/>
                    <a:pt x="11440" y="1509"/>
                  </a:cubicBezTo>
                  <a:cubicBezTo>
                    <a:pt x="11484" y="1520"/>
                    <a:pt x="11528" y="1498"/>
                    <a:pt x="11539" y="1465"/>
                  </a:cubicBezTo>
                  <a:cubicBezTo>
                    <a:pt x="11550" y="1421"/>
                    <a:pt x="11528" y="1378"/>
                    <a:pt x="11495" y="1366"/>
                  </a:cubicBezTo>
                  <a:cubicBezTo>
                    <a:pt x="11397" y="1334"/>
                    <a:pt x="11287" y="1290"/>
                    <a:pt x="11178" y="1257"/>
                  </a:cubicBezTo>
                  <a:lnTo>
                    <a:pt x="11178" y="1257"/>
                  </a:lnTo>
                  <a:cubicBezTo>
                    <a:pt x="11178" y="1257"/>
                    <a:pt x="11178" y="1257"/>
                    <a:pt x="11167" y="1257"/>
                  </a:cubicBezTo>
                  <a:lnTo>
                    <a:pt x="11167" y="1257"/>
                  </a:lnTo>
                  <a:cubicBezTo>
                    <a:pt x="10861" y="1148"/>
                    <a:pt x="10543" y="1049"/>
                    <a:pt x="10270" y="951"/>
                  </a:cubicBezTo>
                  <a:cubicBezTo>
                    <a:pt x="9581" y="732"/>
                    <a:pt x="9122" y="601"/>
                    <a:pt x="8914" y="568"/>
                  </a:cubicBezTo>
                  <a:lnTo>
                    <a:pt x="8914" y="568"/>
                  </a:lnTo>
                  <a:lnTo>
                    <a:pt x="8914" y="568"/>
                  </a:lnTo>
                  <a:cubicBezTo>
                    <a:pt x="6223" y="0"/>
                    <a:pt x="3544" y="929"/>
                    <a:pt x="1761" y="3062"/>
                  </a:cubicBezTo>
                  <a:cubicBezTo>
                    <a:pt x="908" y="4068"/>
                    <a:pt x="350" y="5271"/>
                    <a:pt x="131" y="6529"/>
                  </a:cubicBezTo>
                  <a:cubicBezTo>
                    <a:pt x="22" y="7120"/>
                    <a:pt x="0" y="7710"/>
                    <a:pt x="44" y="8312"/>
                  </a:cubicBezTo>
                  <a:cubicBezTo>
                    <a:pt x="197" y="8312"/>
                    <a:pt x="197" y="8312"/>
                    <a:pt x="197" y="8312"/>
                  </a:cubicBezTo>
                  <a:cubicBezTo>
                    <a:pt x="153" y="7721"/>
                    <a:pt x="175" y="7130"/>
                    <a:pt x="274" y="656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5" name="Freeform 28">
              <a:extLst>
                <a:ext uri="{FF2B5EF4-FFF2-40B4-BE49-F238E27FC236}">
                  <a16:creationId xmlns:a16="http://schemas.microsoft.com/office/drawing/2014/main" id="{F18BC303-571F-4D43-ABD8-1497544910CB}"/>
                </a:ext>
              </a:extLst>
            </p:cNvPr>
            <p:cNvSpPr>
              <a:spLocks noChangeArrowheads="1"/>
            </p:cNvSpPr>
            <p:nvPr/>
          </p:nvSpPr>
          <p:spPr bwMode="auto">
            <a:xfrm>
              <a:off x="68263" y="3384550"/>
              <a:ext cx="4662487" cy="3295650"/>
            </a:xfrm>
            <a:custGeom>
              <a:avLst/>
              <a:gdLst>
                <a:gd name="T0" fmla="*/ 2275 w 12951"/>
                <a:gd name="T1" fmla="*/ 3379 h 9155"/>
                <a:gd name="T2" fmla="*/ 2275 w 12951"/>
                <a:gd name="T3" fmla="*/ 3379 h 9155"/>
                <a:gd name="T4" fmla="*/ 10030 w 12951"/>
                <a:gd name="T5" fmla="*/ 809 h 9155"/>
                <a:gd name="T6" fmla="*/ 10041 w 12951"/>
                <a:gd name="T7" fmla="*/ 809 h 9155"/>
                <a:gd name="T8" fmla="*/ 12480 w 12951"/>
                <a:gd name="T9" fmla="*/ 1563 h 9155"/>
                <a:gd name="T10" fmla="*/ 12491 w 12951"/>
                <a:gd name="T11" fmla="*/ 1563 h 9155"/>
                <a:gd name="T12" fmla="*/ 12841 w 12951"/>
                <a:gd name="T13" fmla="*/ 1683 h 9155"/>
                <a:gd name="T14" fmla="*/ 12939 w 12951"/>
                <a:gd name="T15" fmla="*/ 1629 h 9155"/>
                <a:gd name="T16" fmla="*/ 12884 w 12951"/>
                <a:gd name="T17" fmla="*/ 1530 h 9155"/>
                <a:gd name="T18" fmla="*/ 12545 w 12951"/>
                <a:gd name="T19" fmla="*/ 1421 h 9155"/>
                <a:gd name="T20" fmla="*/ 12534 w 12951"/>
                <a:gd name="T21" fmla="*/ 1421 h 9155"/>
                <a:gd name="T22" fmla="*/ 10063 w 12951"/>
                <a:gd name="T23" fmla="*/ 656 h 9155"/>
                <a:gd name="T24" fmla="*/ 10063 w 12951"/>
                <a:gd name="T25" fmla="*/ 656 h 9155"/>
                <a:gd name="T26" fmla="*/ 2155 w 12951"/>
                <a:gd name="T27" fmla="*/ 3280 h 9155"/>
                <a:gd name="T28" fmla="*/ 153 w 12951"/>
                <a:gd name="T29" fmla="*/ 9154 h 9155"/>
                <a:gd name="T30" fmla="*/ 307 w 12951"/>
                <a:gd name="T31" fmla="*/ 9154 h 9155"/>
                <a:gd name="T32" fmla="*/ 2275 w 12951"/>
                <a:gd name="T33" fmla="*/ 3379 h 9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951" h="9155">
                  <a:moveTo>
                    <a:pt x="2275" y="3379"/>
                  </a:moveTo>
                  <a:lnTo>
                    <a:pt x="2275" y="3379"/>
                  </a:lnTo>
                  <a:cubicBezTo>
                    <a:pt x="4233" y="1127"/>
                    <a:pt x="7131" y="164"/>
                    <a:pt x="10030" y="809"/>
                  </a:cubicBezTo>
                  <a:cubicBezTo>
                    <a:pt x="10041" y="809"/>
                    <a:pt x="10041" y="809"/>
                    <a:pt x="10041" y="809"/>
                  </a:cubicBezTo>
                  <a:cubicBezTo>
                    <a:pt x="10401" y="875"/>
                    <a:pt x="11605" y="1269"/>
                    <a:pt x="12480" y="1563"/>
                  </a:cubicBezTo>
                  <a:cubicBezTo>
                    <a:pt x="12491" y="1563"/>
                    <a:pt x="12491" y="1563"/>
                    <a:pt x="12491" y="1563"/>
                  </a:cubicBezTo>
                  <a:cubicBezTo>
                    <a:pt x="12611" y="1607"/>
                    <a:pt x="12731" y="1640"/>
                    <a:pt x="12841" y="1683"/>
                  </a:cubicBezTo>
                  <a:cubicBezTo>
                    <a:pt x="12884" y="1695"/>
                    <a:pt x="12928" y="1673"/>
                    <a:pt x="12939" y="1629"/>
                  </a:cubicBezTo>
                  <a:cubicBezTo>
                    <a:pt x="12950" y="1596"/>
                    <a:pt x="12928" y="1552"/>
                    <a:pt x="12884" y="1530"/>
                  </a:cubicBezTo>
                  <a:cubicBezTo>
                    <a:pt x="12786" y="1498"/>
                    <a:pt x="12666" y="1465"/>
                    <a:pt x="12545" y="1421"/>
                  </a:cubicBezTo>
                  <a:cubicBezTo>
                    <a:pt x="12534" y="1421"/>
                    <a:pt x="12534" y="1421"/>
                    <a:pt x="12534" y="1421"/>
                  </a:cubicBezTo>
                  <a:cubicBezTo>
                    <a:pt x="11649" y="1127"/>
                    <a:pt x="10434" y="722"/>
                    <a:pt x="10063" y="656"/>
                  </a:cubicBezTo>
                  <a:lnTo>
                    <a:pt x="10063" y="656"/>
                  </a:lnTo>
                  <a:cubicBezTo>
                    <a:pt x="7109" y="0"/>
                    <a:pt x="4156" y="984"/>
                    <a:pt x="2155" y="3280"/>
                  </a:cubicBezTo>
                  <a:cubicBezTo>
                    <a:pt x="689" y="4965"/>
                    <a:pt x="0" y="7054"/>
                    <a:pt x="153" y="9154"/>
                  </a:cubicBezTo>
                  <a:cubicBezTo>
                    <a:pt x="307" y="9154"/>
                    <a:pt x="307" y="9154"/>
                    <a:pt x="307" y="9154"/>
                  </a:cubicBezTo>
                  <a:cubicBezTo>
                    <a:pt x="153" y="7087"/>
                    <a:pt x="832" y="5030"/>
                    <a:pt x="2275" y="337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 name="Freeform 29">
              <a:extLst>
                <a:ext uri="{FF2B5EF4-FFF2-40B4-BE49-F238E27FC236}">
                  <a16:creationId xmlns:a16="http://schemas.microsoft.com/office/drawing/2014/main" id="{A57C6F3F-F4AC-D04A-A742-D788B0082431}"/>
                </a:ext>
              </a:extLst>
            </p:cNvPr>
            <p:cNvSpPr>
              <a:spLocks noChangeArrowheads="1"/>
            </p:cNvSpPr>
            <p:nvPr/>
          </p:nvSpPr>
          <p:spPr bwMode="auto">
            <a:xfrm>
              <a:off x="8120063" y="6242050"/>
              <a:ext cx="103187" cy="438150"/>
            </a:xfrm>
            <a:custGeom>
              <a:avLst/>
              <a:gdLst>
                <a:gd name="T0" fmla="*/ 252 w 285"/>
                <a:gd name="T1" fmla="*/ 1214 h 1215"/>
                <a:gd name="T2" fmla="*/ 252 w 285"/>
                <a:gd name="T3" fmla="*/ 1214 h 1215"/>
                <a:gd name="T4" fmla="*/ 153 w 285"/>
                <a:gd name="T5" fmla="*/ 65 h 1215"/>
                <a:gd name="T6" fmla="*/ 66 w 285"/>
                <a:gd name="T7" fmla="*/ 11 h 1215"/>
                <a:gd name="T8" fmla="*/ 11 w 285"/>
                <a:gd name="T9" fmla="*/ 109 h 1215"/>
                <a:gd name="T10" fmla="*/ 109 w 285"/>
                <a:gd name="T11" fmla="*/ 1214 h 1215"/>
                <a:gd name="T12" fmla="*/ 252 w 285"/>
                <a:gd name="T13" fmla="*/ 1214 h 1215"/>
              </a:gdLst>
              <a:ahLst/>
              <a:cxnLst>
                <a:cxn ang="0">
                  <a:pos x="T0" y="T1"/>
                </a:cxn>
                <a:cxn ang="0">
                  <a:pos x="T2" y="T3"/>
                </a:cxn>
                <a:cxn ang="0">
                  <a:pos x="T4" y="T5"/>
                </a:cxn>
                <a:cxn ang="0">
                  <a:pos x="T6" y="T7"/>
                </a:cxn>
                <a:cxn ang="0">
                  <a:pos x="T8" y="T9"/>
                </a:cxn>
                <a:cxn ang="0">
                  <a:pos x="T10" y="T11"/>
                </a:cxn>
                <a:cxn ang="0">
                  <a:pos x="T12" y="T13"/>
                </a:cxn>
              </a:cxnLst>
              <a:rect l="0" t="0" r="r" b="b"/>
              <a:pathLst>
                <a:path w="285" h="1215">
                  <a:moveTo>
                    <a:pt x="252" y="1214"/>
                  </a:moveTo>
                  <a:lnTo>
                    <a:pt x="252" y="1214"/>
                  </a:lnTo>
                  <a:cubicBezTo>
                    <a:pt x="284" y="831"/>
                    <a:pt x="252" y="437"/>
                    <a:pt x="153" y="65"/>
                  </a:cubicBezTo>
                  <a:cubicBezTo>
                    <a:pt x="142" y="22"/>
                    <a:pt x="98" y="0"/>
                    <a:pt x="66" y="11"/>
                  </a:cubicBezTo>
                  <a:cubicBezTo>
                    <a:pt x="22" y="22"/>
                    <a:pt x="0" y="65"/>
                    <a:pt x="11" y="109"/>
                  </a:cubicBezTo>
                  <a:cubicBezTo>
                    <a:pt x="98" y="459"/>
                    <a:pt x="131" y="842"/>
                    <a:pt x="109" y="1214"/>
                  </a:cubicBezTo>
                  <a:lnTo>
                    <a:pt x="252" y="121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7" name="Freeform 30">
              <a:extLst>
                <a:ext uri="{FF2B5EF4-FFF2-40B4-BE49-F238E27FC236}">
                  <a16:creationId xmlns:a16="http://schemas.microsoft.com/office/drawing/2014/main" id="{358993E5-FC8D-D644-9AFF-4368F5E26817}"/>
                </a:ext>
              </a:extLst>
            </p:cNvPr>
            <p:cNvSpPr>
              <a:spLocks noChangeArrowheads="1"/>
            </p:cNvSpPr>
            <p:nvPr/>
          </p:nvSpPr>
          <p:spPr bwMode="auto">
            <a:xfrm>
              <a:off x="5710238" y="5664200"/>
              <a:ext cx="465137" cy="1016000"/>
            </a:xfrm>
            <a:custGeom>
              <a:avLst/>
              <a:gdLst>
                <a:gd name="T0" fmla="*/ 1160 w 1292"/>
                <a:gd name="T1" fmla="*/ 33 h 2823"/>
                <a:gd name="T2" fmla="*/ 1160 w 1292"/>
                <a:gd name="T3" fmla="*/ 33 h 2823"/>
                <a:gd name="T4" fmla="*/ 711 w 1292"/>
                <a:gd name="T5" fmla="*/ 547 h 2823"/>
                <a:gd name="T6" fmla="*/ 66 w 1292"/>
                <a:gd name="T7" fmla="*/ 2822 h 2823"/>
                <a:gd name="T8" fmla="*/ 219 w 1292"/>
                <a:gd name="T9" fmla="*/ 2822 h 2823"/>
                <a:gd name="T10" fmla="*/ 832 w 1292"/>
                <a:gd name="T11" fmla="*/ 634 h 2823"/>
                <a:gd name="T12" fmla="*/ 1258 w 1292"/>
                <a:gd name="T13" fmla="*/ 142 h 2823"/>
                <a:gd name="T14" fmla="*/ 1269 w 1292"/>
                <a:gd name="T15" fmla="*/ 33 h 2823"/>
                <a:gd name="T16" fmla="*/ 1160 w 1292"/>
                <a:gd name="T17" fmla="*/ 33 h 2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2" h="2823">
                  <a:moveTo>
                    <a:pt x="1160" y="33"/>
                  </a:moveTo>
                  <a:lnTo>
                    <a:pt x="1160" y="33"/>
                  </a:lnTo>
                  <a:cubicBezTo>
                    <a:pt x="996" y="186"/>
                    <a:pt x="843" y="350"/>
                    <a:pt x="711" y="547"/>
                  </a:cubicBezTo>
                  <a:cubicBezTo>
                    <a:pt x="175" y="1301"/>
                    <a:pt x="0" y="2100"/>
                    <a:pt x="66" y="2822"/>
                  </a:cubicBezTo>
                  <a:cubicBezTo>
                    <a:pt x="219" y="2822"/>
                    <a:pt x="219" y="2822"/>
                    <a:pt x="219" y="2822"/>
                  </a:cubicBezTo>
                  <a:cubicBezTo>
                    <a:pt x="153" y="2122"/>
                    <a:pt x="328" y="1367"/>
                    <a:pt x="832" y="634"/>
                  </a:cubicBezTo>
                  <a:cubicBezTo>
                    <a:pt x="963" y="448"/>
                    <a:pt x="1105" y="284"/>
                    <a:pt x="1258" y="142"/>
                  </a:cubicBezTo>
                  <a:cubicBezTo>
                    <a:pt x="1291" y="109"/>
                    <a:pt x="1291" y="65"/>
                    <a:pt x="1269" y="33"/>
                  </a:cubicBezTo>
                  <a:cubicBezTo>
                    <a:pt x="1236" y="0"/>
                    <a:pt x="1193" y="0"/>
                    <a:pt x="1160" y="3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 name="Freeform 31">
              <a:extLst>
                <a:ext uri="{FF2B5EF4-FFF2-40B4-BE49-F238E27FC236}">
                  <a16:creationId xmlns:a16="http://schemas.microsoft.com/office/drawing/2014/main" id="{3B2D003F-F669-4142-8EF6-B3B80D1986AC}"/>
                </a:ext>
              </a:extLst>
            </p:cNvPr>
            <p:cNvSpPr>
              <a:spLocks noChangeArrowheads="1"/>
            </p:cNvSpPr>
            <p:nvPr/>
          </p:nvSpPr>
          <p:spPr bwMode="auto">
            <a:xfrm>
              <a:off x="5438775" y="5424488"/>
              <a:ext cx="563563" cy="1255712"/>
            </a:xfrm>
            <a:custGeom>
              <a:avLst/>
              <a:gdLst>
                <a:gd name="T0" fmla="*/ 1422 w 1565"/>
                <a:gd name="T1" fmla="*/ 32 h 3490"/>
                <a:gd name="T2" fmla="*/ 1422 w 1565"/>
                <a:gd name="T3" fmla="*/ 32 h 3490"/>
                <a:gd name="T4" fmla="*/ 1279 w 1565"/>
                <a:gd name="T5" fmla="*/ 175 h 3490"/>
                <a:gd name="T6" fmla="*/ 1279 w 1565"/>
                <a:gd name="T7" fmla="*/ 186 h 3490"/>
                <a:gd name="T8" fmla="*/ 1279 w 1565"/>
                <a:gd name="T9" fmla="*/ 186 h 3490"/>
                <a:gd name="T10" fmla="*/ 907 w 1565"/>
                <a:gd name="T11" fmla="*/ 645 h 3490"/>
                <a:gd name="T12" fmla="*/ 459 w 1565"/>
                <a:gd name="T13" fmla="*/ 1389 h 3490"/>
                <a:gd name="T14" fmla="*/ 459 w 1565"/>
                <a:gd name="T15" fmla="*/ 1389 h 3490"/>
                <a:gd name="T16" fmla="*/ 54 w 1565"/>
                <a:gd name="T17" fmla="*/ 3489 h 3490"/>
                <a:gd name="T18" fmla="*/ 207 w 1565"/>
                <a:gd name="T19" fmla="*/ 3489 h 3490"/>
                <a:gd name="T20" fmla="*/ 601 w 1565"/>
                <a:gd name="T21" fmla="*/ 1454 h 3490"/>
                <a:gd name="T22" fmla="*/ 601 w 1565"/>
                <a:gd name="T23" fmla="*/ 1454 h 3490"/>
                <a:gd name="T24" fmla="*/ 601 w 1565"/>
                <a:gd name="T25" fmla="*/ 1443 h 3490"/>
                <a:gd name="T26" fmla="*/ 1039 w 1565"/>
                <a:gd name="T27" fmla="*/ 732 h 3490"/>
                <a:gd name="T28" fmla="*/ 1389 w 1565"/>
                <a:gd name="T29" fmla="*/ 284 h 3490"/>
                <a:gd name="T30" fmla="*/ 1389 w 1565"/>
                <a:gd name="T31" fmla="*/ 284 h 3490"/>
                <a:gd name="T32" fmla="*/ 1400 w 1565"/>
                <a:gd name="T33" fmla="*/ 284 h 3490"/>
                <a:gd name="T34" fmla="*/ 1531 w 1565"/>
                <a:gd name="T35" fmla="*/ 131 h 3490"/>
                <a:gd name="T36" fmla="*/ 1531 w 1565"/>
                <a:gd name="T37" fmla="*/ 22 h 3490"/>
                <a:gd name="T38" fmla="*/ 1422 w 1565"/>
                <a:gd name="T39" fmla="*/ 32 h 3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65" h="3490">
                  <a:moveTo>
                    <a:pt x="1422" y="32"/>
                  </a:moveTo>
                  <a:lnTo>
                    <a:pt x="1422" y="32"/>
                  </a:lnTo>
                  <a:cubicBezTo>
                    <a:pt x="1378" y="76"/>
                    <a:pt x="1323" y="131"/>
                    <a:pt x="1279" y="175"/>
                  </a:cubicBezTo>
                  <a:lnTo>
                    <a:pt x="1279" y="186"/>
                  </a:lnTo>
                  <a:lnTo>
                    <a:pt x="1279" y="186"/>
                  </a:lnTo>
                  <a:cubicBezTo>
                    <a:pt x="1148" y="339"/>
                    <a:pt x="1017" y="492"/>
                    <a:pt x="907" y="645"/>
                  </a:cubicBezTo>
                  <a:cubicBezTo>
                    <a:pt x="722" y="907"/>
                    <a:pt x="557" y="1170"/>
                    <a:pt x="459" y="1389"/>
                  </a:cubicBezTo>
                  <a:lnTo>
                    <a:pt x="459" y="1389"/>
                  </a:lnTo>
                  <a:cubicBezTo>
                    <a:pt x="142" y="2056"/>
                    <a:pt x="0" y="2767"/>
                    <a:pt x="54" y="3489"/>
                  </a:cubicBezTo>
                  <a:cubicBezTo>
                    <a:pt x="207" y="3489"/>
                    <a:pt x="207" y="3489"/>
                    <a:pt x="207" y="3489"/>
                  </a:cubicBezTo>
                  <a:cubicBezTo>
                    <a:pt x="153" y="2800"/>
                    <a:pt x="284" y="2100"/>
                    <a:pt x="601" y="1454"/>
                  </a:cubicBezTo>
                  <a:lnTo>
                    <a:pt x="601" y="1454"/>
                  </a:lnTo>
                  <a:lnTo>
                    <a:pt x="601" y="1443"/>
                  </a:lnTo>
                  <a:cubicBezTo>
                    <a:pt x="700" y="1247"/>
                    <a:pt x="853" y="984"/>
                    <a:pt x="1039" y="732"/>
                  </a:cubicBezTo>
                  <a:cubicBezTo>
                    <a:pt x="1137" y="580"/>
                    <a:pt x="1257" y="426"/>
                    <a:pt x="1389" y="284"/>
                  </a:cubicBezTo>
                  <a:lnTo>
                    <a:pt x="1389" y="284"/>
                  </a:lnTo>
                  <a:cubicBezTo>
                    <a:pt x="1400" y="284"/>
                    <a:pt x="1400" y="284"/>
                    <a:pt x="1400" y="284"/>
                  </a:cubicBezTo>
                  <a:cubicBezTo>
                    <a:pt x="1444" y="230"/>
                    <a:pt x="1487" y="175"/>
                    <a:pt x="1531" y="131"/>
                  </a:cubicBezTo>
                  <a:cubicBezTo>
                    <a:pt x="1564" y="98"/>
                    <a:pt x="1553" y="55"/>
                    <a:pt x="1531" y="22"/>
                  </a:cubicBezTo>
                  <a:cubicBezTo>
                    <a:pt x="1498" y="0"/>
                    <a:pt x="1454" y="0"/>
                    <a:pt x="1422" y="3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9" name="Freeform 32">
              <a:extLst>
                <a:ext uri="{FF2B5EF4-FFF2-40B4-BE49-F238E27FC236}">
                  <a16:creationId xmlns:a16="http://schemas.microsoft.com/office/drawing/2014/main" id="{AE1BE0EE-DDFE-8D4F-98CE-1877D0260D57}"/>
                </a:ext>
              </a:extLst>
            </p:cNvPr>
            <p:cNvSpPr>
              <a:spLocks noChangeArrowheads="1"/>
            </p:cNvSpPr>
            <p:nvPr/>
          </p:nvSpPr>
          <p:spPr bwMode="auto">
            <a:xfrm>
              <a:off x="8407400" y="6242050"/>
              <a:ext cx="95250" cy="438150"/>
            </a:xfrm>
            <a:custGeom>
              <a:avLst/>
              <a:gdLst>
                <a:gd name="T0" fmla="*/ 241 w 264"/>
                <a:gd name="T1" fmla="*/ 1214 h 1215"/>
                <a:gd name="T2" fmla="*/ 241 w 264"/>
                <a:gd name="T3" fmla="*/ 1214 h 1215"/>
                <a:gd name="T4" fmla="*/ 154 w 264"/>
                <a:gd name="T5" fmla="*/ 65 h 1215"/>
                <a:gd name="T6" fmla="*/ 66 w 264"/>
                <a:gd name="T7" fmla="*/ 0 h 1215"/>
                <a:gd name="T8" fmla="*/ 11 w 264"/>
                <a:gd name="T9" fmla="*/ 98 h 1215"/>
                <a:gd name="T10" fmla="*/ 88 w 264"/>
                <a:gd name="T11" fmla="*/ 1214 h 1215"/>
                <a:gd name="T12" fmla="*/ 241 w 264"/>
                <a:gd name="T13" fmla="*/ 1214 h 1215"/>
              </a:gdLst>
              <a:ahLst/>
              <a:cxnLst>
                <a:cxn ang="0">
                  <a:pos x="T0" y="T1"/>
                </a:cxn>
                <a:cxn ang="0">
                  <a:pos x="T2" y="T3"/>
                </a:cxn>
                <a:cxn ang="0">
                  <a:pos x="T4" y="T5"/>
                </a:cxn>
                <a:cxn ang="0">
                  <a:pos x="T6" y="T7"/>
                </a:cxn>
                <a:cxn ang="0">
                  <a:pos x="T8" y="T9"/>
                </a:cxn>
                <a:cxn ang="0">
                  <a:pos x="T10" y="T11"/>
                </a:cxn>
                <a:cxn ang="0">
                  <a:pos x="T12" y="T13"/>
                </a:cxn>
              </a:cxnLst>
              <a:rect l="0" t="0" r="r" b="b"/>
              <a:pathLst>
                <a:path w="264" h="1215">
                  <a:moveTo>
                    <a:pt x="241" y="1214"/>
                  </a:moveTo>
                  <a:lnTo>
                    <a:pt x="241" y="1214"/>
                  </a:lnTo>
                  <a:cubicBezTo>
                    <a:pt x="263" y="831"/>
                    <a:pt x="241" y="437"/>
                    <a:pt x="154" y="65"/>
                  </a:cubicBezTo>
                  <a:cubicBezTo>
                    <a:pt x="154" y="22"/>
                    <a:pt x="110" y="0"/>
                    <a:pt x="66" y="0"/>
                  </a:cubicBezTo>
                  <a:cubicBezTo>
                    <a:pt x="23" y="11"/>
                    <a:pt x="0" y="54"/>
                    <a:pt x="11" y="98"/>
                  </a:cubicBezTo>
                  <a:cubicBezTo>
                    <a:pt x="88" y="459"/>
                    <a:pt x="110" y="842"/>
                    <a:pt x="88" y="1214"/>
                  </a:cubicBezTo>
                  <a:lnTo>
                    <a:pt x="241" y="121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0" name="Freeform 33">
              <a:extLst>
                <a:ext uri="{FF2B5EF4-FFF2-40B4-BE49-F238E27FC236}">
                  <a16:creationId xmlns:a16="http://schemas.microsoft.com/office/drawing/2014/main" id="{F4474D8F-B168-D045-968D-F27E9F6B8975}"/>
                </a:ext>
              </a:extLst>
            </p:cNvPr>
            <p:cNvSpPr>
              <a:spLocks noChangeArrowheads="1"/>
            </p:cNvSpPr>
            <p:nvPr/>
          </p:nvSpPr>
          <p:spPr bwMode="auto">
            <a:xfrm>
              <a:off x="5159375" y="5180013"/>
              <a:ext cx="666750" cy="1500187"/>
            </a:xfrm>
            <a:custGeom>
              <a:avLst/>
              <a:gdLst>
                <a:gd name="T0" fmla="*/ 1542 w 1850"/>
                <a:gd name="T1" fmla="*/ 218 h 4168"/>
                <a:gd name="T2" fmla="*/ 1542 w 1850"/>
                <a:gd name="T3" fmla="*/ 218 h 4168"/>
                <a:gd name="T4" fmla="*/ 1127 w 1850"/>
                <a:gd name="T5" fmla="*/ 754 h 4168"/>
                <a:gd name="T6" fmla="*/ 602 w 1850"/>
                <a:gd name="T7" fmla="*/ 1608 h 4168"/>
                <a:gd name="T8" fmla="*/ 602 w 1850"/>
                <a:gd name="T9" fmla="*/ 1608 h 4168"/>
                <a:gd name="T10" fmla="*/ 55 w 1850"/>
                <a:gd name="T11" fmla="*/ 4167 h 4168"/>
                <a:gd name="T12" fmla="*/ 208 w 1850"/>
                <a:gd name="T13" fmla="*/ 4167 h 4168"/>
                <a:gd name="T14" fmla="*/ 733 w 1850"/>
                <a:gd name="T15" fmla="*/ 1673 h 4168"/>
                <a:gd name="T16" fmla="*/ 733 w 1850"/>
                <a:gd name="T17" fmla="*/ 1673 h 4168"/>
                <a:gd name="T18" fmla="*/ 733 w 1850"/>
                <a:gd name="T19" fmla="*/ 1662 h 4168"/>
                <a:gd name="T20" fmla="*/ 733 w 1850"/>
                <a:gd name="T21" fmla="*/ 1673 h 4168"/>
                <a:gd name="T22" fmla="*/ 1258 w 1850"/>
                <a:gd name="T23" fmla="*/ 842 h 4168"/>
                <a:gd name="T24" fmla="*/ 1663 w 1850"/>
                <a:gd name="T25" fmla="*/ 317 h 4168"/>
                <a:gd name="T26" fmla="*/ 1663 w 1850"/>
                <a:gd name="T27" fmla="*/ 317 h 4168"/>
                <a:gd name="T28" fmla="*/ 1663 w 1850"/>
                <a:gd name="T29" fmla="*/ 317 h 4168"/>
                <a:gd name="T30" fmla="*/ 1663 w 1850"/>
                <a:gd name="T31" fmla="*/ 317 h 4168"/>
                <a:gd name="T32" fmla="*/ 1816 w 1850"/>
                <a:gd name="T33" fmla="*/ 131 h 4168"/>
                <a:gd name="T34" fmla="*/ 1816 w 1850"/>
                <a:gd name="T35" fmla="*/ 33 h 4168"/>
                <a:gd name="T36" fmla="*/ 1706 w 1850"/>
                <a:gd name="T37" fmla="*/ 33 h 4168"/>
                <a:gd name="T38" fmla="*/ 1553 w 1850"/>
                <a:gd name="T39" fmla="*/ 218 h 4168"/>
                <a:gd name="T40" fmla="*/ 1553 w 1850"/>
                <a:gd name="T41" fmla="*/ 218 h 4168"/>
                <a:gd name="T42" fmla="*/ 1553 w 1850"/>
                <a:gd name="T43" fmla="*/ 218 h 4168"/>
                <a:gd name="T44" fmla="*/ 1542 w 1850"/>
                <a:gd name="T45" fmla="*/ 218 h 4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50" h="4168">
                  <a:moveTo>
                    <a:pt x="1542" y="218"/>
                  </a:moveTo>
                  <a:lnTo>
                    <a:pt x="1542" y="218"/>
                  </a:lnTo>
                  <a:cubicBezTo>
                    <a:pt x="1400" y="393"/>
                    <a:pt x="1258" y="579"/>
                    <a:pt x="1127" y="754"/>
                  </a:cubicBezTo>
                  <a:cubicBezTo>
                    <a:pt x="886" y="1093"/>
                    <a:pt x="700" y="1400"/>
                    <a:pt x="602" y="1608"/>
                  </a:cubicBezTo>
                  <a:lnTo>
                    <a:pt x="602" y="1608"/>
                  </a:lnTo>
                  <a:cubicBezTo>
                    <a:pt x="186" y="2406"/>
                    <a:pt x="0" y="3292"/>
                    <a:pt x="55" y="4167"/>
                  </a:cubicBezTo>
                  <a:cubicBezTo>
                    <a:pt x="208" y="4167"/>
                    <a:pt x="208" y="4167"/>
                    <a:pt x="208" y="4167"/>
                  </a:cubicBezTo>
                  <a:cubicBezTo>
                    <a:pt x="153" y="3314"/>
                    <a:pt x="328" y="2450"/>
                    <a:pt x="733" y="1673"/>
                  </a:cubicBezTo>
                  <a:lnTo>
                    <a:pt x="733" y="1673"/>
                  </a:lnTo>
                  <a:lnTo>
                    <a:pt x="733" y="1662"/>
                  </a:lnTo>
                  <a:cubicBezTo>
                    <a:pt x="733" y="1662"/>
                    <a:pt x="733" y="1662"/>
                    <a:pt x="733" y="1673"/>
                  </a:cubicBezTo>
                  <a:cubicBezTo>
                    <a:pt x="831" y="1476"/>
                    <a:pt x="1017" y="1170"/>
                    <a:pt x="1258" y="842"/>
                  </a:cubicBezTo>
                  <a:cubicBezTo>
                    <a:pt x="1378" y="667"/>
                    <a:pt x="1521" y="492"/>
                    <a:pt x="1663" y="317"/>
                  </a:cubicBezTo>
                  <a:lnTo>
                    <a:pt x="1663" y="317"/>
                  </a:lnTo>
                  <a:lnTo>
                    <a:pt x="1663" y="317"/>
                  </a:lnTo>
                  <a:lnTo>
                    <a:pt x="1663" y="317"/>
                  </a:lnTo>
                  <a:cubicBezTo>
                    <a:pt x="1717" y="251"/>
                    <a:pt x="1772" y="196"/>
                    <a:pt x="1816" y="131"/>
                  </a:cubicBezTo>
                  <a:cubicBezTo>
                    <a:pt x="1849" y="109"/>
                    <a:pt x="1849" y="54"/>
                    <a:pt x="1816" y="33"/>
                  </a:cubicBezTo>
                  <a:cubicBezTo>
                    <a:pt x="1783" y="0"/>
                    <a:pt x="1739" y="0"/>
                    <a:pt x="1706" y="33"/>
                  </a:cubicBezTo>
                  <a:cubicBezTo>
                    <a:pt x="1652" y="87"/>
                    <a:pt x="1608" y="153"/>
                    <a:pt x="1553" y="218"/>
                  </a:cubicBezTo>
                  <a:lnTo>
                    <a:pt x="1553" y="218"/>
                  </a:lnTo>
                  <a:lnTo>
                    <a:pt x="1553" y="218"/>
                  </a:lnTo>
                  <a:lnTo>
                    <a:pt x="1542" y="21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 name="Freeform 34">
              <a:extLst>
                <a:ext uri="{FF2B5EF4-FFF2-40B4-BE49-F238E27FC236}">
                  <a16:creationId xmlns:a16="http://schemas.microsoft.com/office/drawing/2014/main" id="{908A2D23-8B45-CD4D-A97D-74F8FAB56CDD}"/>
                </a:ext>
              </a:extLst>
            </p:cNvPr>
            <p:cNvSpPr>
              <a:spLocks noChangeArrowheads="1"/>
            </p:cNvSpPr>
            <p:nvPr/>
          </p:nvSpPr>
          <p:spPr bwMode="auto">
            <a:xfrm>
              <a:off x="8691563" y="6215063"/>
              <a:ext cx="95250" cy="465137"/>
            </a:xfrm>
            <a:custGeom>
              <a:avLst/>
              <a:gdLst>
                <a:gd name="T0" fmla="*/ 241 w 263"/>
                <a:gd name="T1" fmla="*/ 1291 h 1292"/>
                <a:gd name="T2" fmla="*/ 241 w 263"/>
                <a:gd name="T3" fmla="*/ 1291 h 1292"/>
                <a:gd name="T4" fmla="*/ 153 w 263"/>
                <a:gd name="T5" fmla="*/ 77 h 1292"/>
                <a:gd name="T6" fmla="*/ 66 w 263"/>
                <a:gd name="T7" fmla="*/ 11 h 1292"/>
                <a:gd name="T8" fmla="*/ 0 w 263"/>
                <a:gd name="T9" fmla="*/ 99 h 1292"/>
                <a:gd name="T10" fmla="*/ 87 w 263"/>
                <a:gd name="T11" fmla="*/ 1291 h 1292"/>
                <a:gd name="T12" fmla="*/ 241 w 263"/>
                <a:gd name="T13" fmla="*/ 1291 h 1292"/>
              </a:gdLst>
              <a:ahLst/>
              <a:cxnLst>
                <a:cxn ang="0">
                  <a:pos x="T0" y="T1"/>
                </a:cxn>
                <a:cxn ang="0">
                  <a:pos x="T2" y="T3"/>
                </a:cxn>
                <a:cxn ang="0">
                  <a:pos x="T4" y="T5"/>
                </a:cxn>
                <a:cxn ang="0">
                  <a:pos x="T6" y="T7"/>
                </a:cxn>
                <a:cxn ang="0">
                  <a:pos x="T8" y="T9"/>
                </a:cxn>
                <a:cxn ang="0">
                  <a:pos x="T10" y="T11"/>
                </a:cxn>
                <a:cxn ang="0">
                  <a:pos x="T12" y="T13"/>
                </a:cxn>
              </a:cxnLst>
              <a:rect l="0" t="0" r="r" b="b"/>
              <a:pathLst>
                <a:path w="263" h="1292">
                  <a:moveTo>
                    <a:pt x="241" y="1291"/>
                  </a:moveTo>
                  <a:lnTo>
                    <a:pt x="241" y="1291"/>
                  </a:lnTo>
                  <a:cubicBezTo>
                    <a:pt x="262" y="886"/>
                    <a:pt x="230" y="470"/>
                    <a:pt x="153" y="77"/>
                  </a:cubicBezTo>
                  <a:cubicBezTo>
                    <a:pt x="142" y="33"/>
                    <a:pt x="109" y="0"/>
                    <a:pt x="66" y="11"/>
                  </a:cubicBezTo>
                  <a:cubicBezTo>
                    <a:pt x="22" y="22"/>
                    <a:pt x="0" y="55"/>
                    <a:pt x="0" y="99"/>
                  </a:cubicBezTo>
                  <a:cubicBezTo>
                    <a:pt x="77" y="492"/>
                    <a:pt x="109" y="897"/>
                    <a:pt x="87" y="1291"/>
                  </a:cubicBezTo>
                  <a:lnTo>
                    <a:pt x="241" y="129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2" name="Freeform 35">
              <a:extLst>
                <a:ext uri="{FF2B5EF4-FFF2-40B4-BE49-F238E27FC236}">
                  <a16:creationId xmlns:a16="http://schemas.microsoft.com/office/drawing/2014/main" id="{50546868-CC02-264D-B7F0-F1913689EABD}"/>
                </a:ext>
              </a:extLst>
            </p:cNvPr>
            <p:cNvSpPr>
              <a:spLocks noChangeArrowheads="1"/>
            </p:cNvSpPr>
            <p:nvPr/>
          </p:nvSpPr>
          <p:spPr bwMode="auto">
            <a:xfrm>
              <a:off x="8966200" y="6167438"/>
              <a:ext cx="98425" cy="512762"/>
            </a:xfrm>
            <a:custGeom>
              <a:avLst/>
              <a:gdLst>
                <a:gd name="T0" fmla="*/ 251 w 274"/>
                <a:gd name="T1" fmla="*/ 1422 h 1423"/>
                <a:gd name="T2" fmla="*/ 251 w 274"/>
                <a:gd name="T3" fmla="*/ 1422 h 1423"/>
                <a:gd name="T4" fmla="*/ 153 w 274"/>
                <a:gd name="T5" fmla="*/ 65 h 1423"/>
                <a:gd name="T6" fmla="*/ 65 w 274"/>
                <a:gd name="T7" fmla="*/ 11 h 1423"/>
                <a:gd name="T8" fmla="*/ 11 w 274"/>
                <a:gd name="T9" fmla="*/ 98 h 1423"/>
                <a:gd name="T10" fmla="*/ 98 w 274"/>
                <a:gd name="T11" fmla="*/ 1422 h 1423"/>
                <a:gd name="T12" fmla="*/ 251 w 274"/>
                <a:gd name="T13" fmla="*/ 1422 h 1423"/>
              </a:gdLst>
              <a:ahLst/>
              <a:cxnLst>
                <a:cxn ang="0">
                  <a:pos x="T0" y="T1"/>
                </a:cxn>
                <a:cxn ang="0">
                  <a:pos x="T2" y="T3"/>
                </a:cxn>
                <a:cxn ang="0">
                  <a:pos x="T4" y="T5"/>
                </a:cxn>
                <a:cxn ang="0">
                  <a:pos x="T6" y="T7"/>
                </a:cxn>
                <a:cxn ang="0">
                  <a:pos x="T8" y="T9"/>
                </a:cxn>
                <a:cxn ang="0">
                  <a:pos x="T10" y="T11"/>
                </a:cxn>
                <a:cxn ang="0">
                  <a:pos x="T12" y="T13"/>
                </a:cxn>
              </a:cxnLst>
              <a:rect l="0" t="0" r="r" b="b"/>
              <a:pathLst>
                <a:path w="274" h="1423">
                  <a:moveTo>
                    <a:pt x="251" y="1422"/>
                  </a:moveTo>
                  <a:lnTo>
                    <a:pt x="251" y="1422"/>
                  </a:lnTo>
                  <a:cubicBezTo>
                    <a:pt x="273" y="973"/>
                    <a:pt x="240" y="514"/>
                    <a:pt x="153" y="65"/>
                  </a:cubicBezTo>
                  <a:cubicBezTo>
                    <a:pt x="142" y="33"/>
                    <a:pt x="109" y="0"/>
                    <a:pt x="65" y="11"/>
                  </a:cubicBezTo>
                  <a:cubicBezTo>
                    <a:pt x="21" y="22"/>
                    <a:pt x="0" y="55"/>
                    <a:pt x="11" y="98"/>
                  </a:cubicBezTo>
                  <a:cubicBezTo>
                    <a:pt x="87" y="536"/>
                    <a:pt x="120" y="984"/>
                    <a:pt x="98" y="1422"/>
                  </a:cubicBezTo>
                  <a:lnTo>
                    <a:pt x="251" y="14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3" name="Freeform 36">
              <a:extLst>
                <a:ext uri="{FF2B5EF4-FFF2-40B4-BE49-F238E27FC236}">
                  <a16:creationId xmlns:a16="http://schemas.microsoft.com/office/drawing/2014/main" id="{8EC1C83A-C9B3-6E4D-A283-EB364EB8D4A1}"/>
                </a:ext>
              </a:extLst>
            </p:cNvPr>
            <p:cNvSpPr>
              <a:spLocks noChangeArrowheads="1"/>
            </p:cNvSpPr>
            <p:nvPr/>
          </p:nvSpPr>
          <p:spPr bwMode="auto">
            <a:xfrm>
              <a:off x="4876800" y="4940300"/>
              <a:ext cx="771525" cy="1739900"/>
            </a:xfrm>
            <a:custGeom>
              <a:avLst/>
              <a:gdLst>
                <a:gd name="T0" fmla="*/ 1825 w 2143"/>
                <a:gd name="T1" fmla="*/ 251 h 4835"/>
                <a:gd name="T2" fmla="*/ 1825 w 2143"/>
                <a:gd name="T3" fmla="*/ 251 h 4835"/>
                <a:gd name="T4" fmla="*/ 1366 w 2143"/>
                <a:gd name="T5" fmla="*/ 852 h 4835"/>
                <a:gd name="T6" fmla="*/ 742 w 2143"/>
                <a:gd name="T7" fmla="*/ 1804 h 4835"/>
                <a:gd name="T8" fmla="*/ 742 w 2143"/>
                <a:gd name="T9" fmla="*/ 1815 h 4835"/>
                <a:gd name="T10" fmla="*/ 742 w 2143"/>
                <a:gd name="T11" fmla="*/ 1815 h 4835"/>
                <a:gd name="T12" fmla="*/ 65 w 2143"/>
                <a:gd name="T13" fmla="*/ 4834 h 4835"/>
                <a:gd name="T14" fmla="*/ 218 w 2143"/>
                <a:gd name="T15" fmla="*/ 4834 h 4835"/>
                <a:gd name="T16" fmla="*/ 874 w 2143"/>
                <a:gd name="T17" fmla="*/ 1881 h 4835"/>
                <a:gd name="T18" fmla="*/ 885 w 2143"/>
                <a:gd name="T19" fmla="*/ 1881 h 4835"/>
                <a:gd name="T20" fmla="*/ 885 w 2143"/>
                <a:gd name="T21" fmla="*/ 1881 h 4835"/>
                <a:gd name="T22" fmla="*/ 885 w 2143"/>
                <a:gd name="T23" fmla="*/ 1881 h 4835"/>
                <a:gd name="T24" fmla="*/ 1486 w 2143"/>
                <a:gd name="T25" fmla="*/ 940 h 4835"/>
                <a:gd name="T26" fmla="*/ 1945 w 2143"/>
                <a:gd name="T27" fmla="*/ 338 h 4835"/>
                <a:gd name="T28" fmla="*/ 1945 w 2143"/>
                <a:gd name="T29" fmla="*/ 338 h 4835"/>
                <a:gd name="T30" fmla="*/ 1945 w 2143"/>
                <a:gd name="T31" fmla="*/ 338 h 4835"/>
                <a:gd name="T32" fmla="*/ 1945 w 2143"/>
                <a:gd name="T33" fmla="*/ 338 h 4835"/>
                <a:gd name="T34" fmla="*/ 2120 w 2143"/>
                <a:gd name="T35" fmla="*/ 130 h 4835"/>
                <a:gd name="T36" fmla="*/ 2110 w 2143"/>
                <a:gd name="T37" fmla="*/ 21 h 4835"/>
                <a:gd name="T38" fmla="*/ 2000 w 2143"/>
                <a:gd name="T39" fmla="*/ 32 h 4835"/>
                <a:gd name="T40" fmla="*/ 1836 w 2143"/>
                <a:gd name="T41" fmla="*/ 240 h 4835"/>
                <a:gd name="T42" fmla="*/ 1836 w 2143"/>
                <a:gd name="T43" fmla="*/ 240 h 4835"/>
                <a:gd name="T44" fmla="*/ 1825 w 2143"/>
                <a:gd name="T45" fmla="*/ 240 h 4835"/>
                <a:gd name="T46" fmla="*/ 1825 w 2143"/>
                <a:gd name="T47" fmla="*/ 251 h 4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43" h="4835">
                  <a:moveTo>
                    <a:pt x="1825" y="251"/>
                  </a:moveTo>
                  <a:lnTo>
                    <a:pt x="1825" y="251"/>
                  </a:lnTo>
                  <a:cubicBezTo>
                    <a:pt x="1661" y="448"/>
                    <a:pt x="1508" y="656"/>
                    <a:pt x="1366" y="852"/>
                  </a:cubicBezTo>
                  <a:cubicBezTo>
                    <a:pt x="1070" y="1268"/>
                    <a:pt x="841" y="1607"/>
                    <a:pt x="742" y="1804"/>
                  </a:cubicBezTo>
                  <a:cubicBezTo>
                    <a:pt x="742" y="1815"/>
                    <a:pt x="742" y="1815"/>
                    <a:pt x="742" y="1815"/>
                  </a:cubicBezTo>
                  <a:lnTo>
                    <a:pt x="742" y="1815"/>
                  </a:lnTo>
                  <a:cubicBezTo>
                    <a:pt x="240" y="2756"/>
                    <a:pt x="0" y="3795"/>
                    <a:pt x="65" y="4834"/>
                  </a:cubicBezTo>
                  <a:cubicBezTo>
                    <a:pt x="218" y="4834"/>
                    <a:pt x="218" y="4834"/>
                    <a:pt x="218" y="4834"/>
                  </a:cubicBezTo>
                  <a:cubicBezTo>
                    <a:pt x="153" y="3817"/>
                    <a:pt x="383" y="2799"/>
                    <a:pt x="874" y="1881"/>
                  </a:cubicBezTo>
                  <a:cubicBezTo>
                    <a:pt x="885" y="1881"/>
                    <a:pt x="885" y="1881"/>
                    <a:pt x="885" y="1881"/>
                  </a:cubicBezTo>
                  <a:lnTo>
                    <a:pt x="885" y="1881"/>
                  </a:lnTo>
                  <a:lnTo>
                    <a:pt x="885" y="1881"/>
                  </a:lnTo>
                  <a:cubicBezTo>
                    <a:pt x="972" y="1684"/>
                    <a:pt x="1191" y="1345"/>
                    <a:pt x="1486" y="940"/>
                  </a:cubicBezTo>
                  <a:cubicBezTo>
                    <a:pt x="1628" y="743"/>
                    <a:pt x="1782" y="535"/>
                    <a:pt x="1945" y="338"/>
                  </a:cubicBezTo>
                  <a:lnTo>
                    <a:pt x="1945" y="338"/>
                  </a:lnTo>
                  <a:lnTo>
                    <a:pt x="1945" y="338"/>
                  </a:lnTo>
                  <a:lnTo>
                    <a:pt x="1945" y="338"/>
                  </a:lnTo>
                  <a:cubicBezTo>
                    <a:pt x="2011" y="262"/>
                    <a:pt x="2066" y="196"/>
                    <a:pt x="2120" y="130"/>
                  </a:cubicBezTo>
                  <a:cubicBezTo>
                    <a:pt x="2142" y="98"/>
                    <a:pt x="2142" y="43"/>
                    <a:pt x="2110" y="21"/>
                  </a:cubicBezTo>
                  <a:cubicBezTo>
                    <a:pt x="2077" y="0"/>
                    <a:pt x="2033" y="0"/>
                    <a:pt x="2000" y="32"/>
                  </a:cubicBezTo>
                  <a:cubicBezTo>
                    <a:pt x="1945" y="98"/>
                    <a:pt x="1891" y="163"/>
                    <a:pt x="1836" y="240"/>
                  </a:cubicBezTo>
                  <a:lnTo>
                    <a:pt x="1836" y="240"/>
                  </a:lnTo>
                  <a:cubicBezTo>
                    <a:pt x="1825" y="240"/>
                    <a:pt x="1825" y="240"/>
                    <a:pt x="1825" y="240"/>
                  </a:cubicBezTo>
                  <a:lnTo>
                    <a:pt x="1825" y="25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4" name="Freeform 37">
              <a:extLst>
                <a:ext uri="{FF2B5EF4-FFF2-40B4-BE49-F238E27FC236}">
                  <a16:creationId xmlns:a16="http://schemas.microsoft.com/office/drawing/2014/main" id="{0C6AB33E-BC7C-9B43-B32D-5D92505485F3}"/>
                </a:ext>
              </a:extLst>
            </p:cNvPr>
            <p:cNvSpPr>
              <a:spLocks noChangeArrowheads="1"/>
            </p:cNvSpPr>
            <p:nvPr/>
          </p:nvSpPr>
          <p:spPr bwMode="auto">
            <a:xfrm>
              <a:off x="9237663" y="6097588"/>
              <a:ext cx="106362" cy="582612"/>
            </a:xfrm>
            <a:custGeom>
              <a:avLst/>
              <a:gdLst>
                <a:gd name="T0" fmla="*/ 274 w 297"/>
                <a:gd name="T1" fmla="*/ 1619 h 1620"/>
                <a:gd name="T2" fmla="*/ 274 w 297"/>
                <a:gd name="T3" fmla="*/ 1619 h 1620"/>
                <a:gd name="T4" fmla="*/ 153 w 297"/>
                <a:gd name="T5" fmla="*/ 77 h 1620"/>
                <a:gd name="T6" fmla="*/ 66 w 297"/>
                <a:gd name="T7" fmla="*/ 11 h 1620"/>
                <a:gd name="T8" fmla="*/ 11 w 297"/>
                <a:gd name="T9" fmla="*/ 98 h 1620"/>
                <a:gd name="T10" fmla="*/ 121 w 297"/>
                <a:gd name="T11" fmla="*/ 1619 h 1620"/>
                <a:gd name="T12" fmla="*/ 274 w 297"/>
                <a:gd name="T13" fmla="*/ 1619 h 1620"/>
              </a:gdLst>
              <a:ahLst/>
              <a:cxnLst>
                <a:cxn ang="0">
                  <a:pos x="T0" y="T1"/>
                </a:cxn>
                <a:cxn ang="0">
                  <a:pos x="T2" y="T3"/>
                </a:cxn>
                <a:cxn ang="0">
                  <a:pos x="T4" y="T5"/>
                </a:cxn>
                <a:cxn ang="0">
                  <a:pos x="T6" y="T7"/>
                </a:cxn>
                <a:cxn ang="0">
                  <a:pos x="T8" y="T9"/>
                </a:cxn>
                <a:cxn ang="0">
                  <a:pos x="T10" y="T11"/>
                </a:cxn>
                <a:cxn ang="0">
                  <a:pos x="T12" y="T13"/>
                </a:cxn>
              </a:cxnLst>
              <a:rect l="0" t="0" r="r" b="b"/>
              <a:pathLst>
                <a:path w="297" h="1620">
                  <a:moveTo>
                    <a:pt x="274" y="1619"/>
                  </a:moveTo>
                  <a:lnTo>
                    <a:pt x="274" y="1619"/>
                  </a:lnTo>
                  <a:cubicBezTo>
                    <a:pt x="296" y="1105"/>
                    <a:pt x="252" y="580"/>
                    <a:pt x="153" y="77"/>
                  </a:cubicBezTo>
                  <a:cubicBezTo>
                    <a:pt x="153" y="33"/>
                    <a:pt x="110" y="0"/>
                    <a:pt x="66" y="11"/>
                  </a:cubicBezTo>
                  <a:cubicBezTo>
                    <a:pt x="22" y="22"/>
                    <a:pt x="0" y="55"/>
                    <a:pt x="11" y="98"/>
                  </a:cubicBezTo>
                  <a:cubicBezTo>
                    <a:pt x="110" y="602"/>
                    <a:pt x="142" y="1116"/>
                    <a:pt x="121" y="1619"/>
                  </a:cubicBezTo>
                  <a:lnTo>
                    <a:pt x="274" y="161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5" name="Freeform 38">
              <a:extLst>
                <a:ext uri="{FF2B5EF4-FFF2-40B4-BE49-F238E27FC236}">
                  <a16:creationId xmlns:a16="http://schemas.microsoft.com/office/drawing/2014/main" id="{34D707E1-1FF4-A14A-9CFE-8E70FD1AA0DE}"/>
                </a:ext>
              </a:extLst>
            </p:cNvPr>
            <p:cNvSpPr>
              <a:spLocks noChangeArrowheads="1"/>
            </p:cNvSpPr>
            <p:nvPr/>
          </p:nvSpPr>
          <p:spPr bwMode="auto">
            <a:xfrm>
              <a:off x="4592638" y="4695825"/>
              <a:ext cx="882650" cy="1984375"/>
            </a:xfrm>
            <a:custGeom>
              <a:avLst/>
              <a:gdLst>
                <a:gd name="T0" fmla="*/ 2405 w 2450"/>
                <a:gd name="T1" fmla="*/ 22 h 5514"/>
                <a:gd name="T2" fmla="*/ 2405 w 2450"/>
                <a:gd name="T3" fmla="*/ 22 h 5514"/>
                <a:gd name="T4" fmla="*/ 2296 w 2450"/>
                <a:gd name="T5" fmla="*/ 33 h 5514"/>
                <a:gd name="T6" fmla="*/ 2110 w 2450"/>
                <a:gd name="T7" fmla="*/ 274 h 5514"/>
                <a:gd name="T8" fmla="*/ 2110 w 2450"/>
                <a:gd name="T9" fmla="*/ 274 h 5514"/>
                <a:gd name="T10" fmla="*/ 2110 w 2450"/>
                <a:gd name="T11" fmla="*/ 284 h 5514"/>
                <a:gd name="T12" fmla="*/ 2110 w 2450"/>
                <a:gd name="T13" fmla="*/ 284 h 5514"/>
                <a:gd name="T14" fmla="*/ 1596 w 2450"/>
                <a:gd name="T15" fmla="*/ 974 h 5514"/>
                <a:gd name="T16" fmla="*/ 897 w 2450"/>
                <a:gd name="T17" fmla="*/ 2024 h 5514"/>
                <a:gd name="T18" fmla="*/ 897 w 2450"/>
                <a:gd name="T19" fmla="*/ 2035 h 5514"/>
                <a:gd name="T20" fmla="*/ 886 w 2450"/>
                <a:gd name="T21" fmla="*/ 2035 h 5514"/>
                <a:gd name="T22" fmla="*/ 66 w 2450"/>
                <a:gd name="T23" fmla="*/ 5513 h 5514"/>
                <a:gd name="T24" fmla="*/ 66 w 2450"/>
                <a:gd name="T25" fmla="*/ 5513 h 5514"/>
                <a:gd name="T26" fmla="*/ 219 w 2450"/>
                <a:gd name="T27" fmla="*/ 5513 h 5514"/>
                <a:gd name="T28" fmla="*/ 219 w 2450"/>
                <a:gd name="T29" fmla="*/ 5502 h 5514"/>
                <a:gd name="T30" fmla="*/ 1028 w 2450"/>
                <a:gd name="T31" fmla="*/ 2111 h 5514"/>
                <a:gd name="T32" fmla="*/ 1028 w 2450"/>
                <a:gd name="T33" fmla="*/ 2100 h 5514"/>
                <a:gd name="T34" fmla="*/ 1028 w 2450"/>
                <a:gd name="T35" fmla="*/ 2100 h 5514"/>
                <a:gd name="T36" fmla="*/ 1028 w 2450"/>
                <a:gd name="T37" fmla="*/ 2100 h 5514"/>
                <a:gd name="T38" fmla="*/ 1716 w 2450"/>
                <a:gd name="T39" fmla="*/ 1061 h 5514"/>
                <a:gd name="T40" fmla="*/ 2230 w 2450"/>
                <a:gd name="T41" fmla="*/ 372 h 5514"/>
                <a:gd name="T42" fmla="*/ 2230 w 2450"/>
                <a:gd name="T43" fmla="*/ 372 h 5514"/>
                <a:gd name="T44" fmla="*/ 2230 w 2450"/>
                <a:gd name="T45" fmla="*/ 372 h 5514"/>
                <a:gd name="T46" fmla="*/ 2230 w 2450"/>
                <a:gd name="T47" fmla="*/ 372 h 5514"/>
                <a:gd name="T48" fmla="*/ 2416 w 2450"/>
                <a:gd name="T49" fmla="*/ 132 h 5514"/>
                <a:gd name="T50" fmla="*/ 2405 w 2450"/>
                <a:gd name="T51" fmla="*/ 22 h 5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0" h="5514">
                  <a:moveTo>
                    <a:pt x="2405" y="22"/>
                  </a:moveTo>
                  <a:lnTo>
                    <a:pt x="2405" y="22"/>
                  </a:lnTo>
                  <a:cubicBezTo>
                    <a:pt x="2373" y="0"/>
                    <a:pt x="2329" y="0"/>
                    <a:pt x="2296" y="33"/>
                  </a:cubicBezTo>
                  <a:cubicBezTo>
                    <a:pt x="2241" y="110"/>
                    <a:pt x="2176" y="197"/>
                    <a:pt x="2110" y="274"/>
                  </a:cubicBezTo>
                  <a:lnTo>
                    <a:pt x="2110" y="274"/>
                  </a:lnTo>
                  <a:cubicBezTo>
                    <a:pt x="2110" y="274"/>
                    <a:pt x="2110" y="274"/>
                    <a:pt x="2110" y="284"/>
                  </a:cubicBezTo>
                  <a:lnTo>
                    <a:pt x="2110" y="284"/>
                  </a:lnTo>
                  <a:cubicBezTo>
                    <a:pt x="1935" y="504"/>
                    <a:pt x="1760" y="744"/>
                    <a:pt x="1596" y="974"/>
                  </a:cubicBezTo>
                  <a:cubicBezTo>
                    <a:pt x="1346" y="1324"/>
                    <a:pt x="1017" y="1783"/>
                    <a:pt x="897" y="2024"/>
                  </a:cubicBezTo>
                  <a:cubicBezTo>
                    <a:pt x="897" y="2035"/>
                    <a:pt x="897" y="2035"/>
                    <a:pt x="897" y="2035"/>
                  </a:cubicBezTo>
                  <a:cubicBezTo>
                    <a:pt x="897" y="2035"/>
                    <a:pt x="897" y="2035"/>
                    <a:pt x="886" y="2035"/>
                  </a:cubicBezTo>
                  <a:cubicBezTo>
                    <a:pt x="296" y="3106"/>
                    <a:pt x="0" y="4310"/>
                    <a:pt x="66" y="5513"/>
                  </a:cubicBezTo>
                  <a:lnTo>
                    <a:pt x="66" y="5513"/>
                  </a:lnTo>
                  <a:cubicBezTo>
                    <a:pt x="219" y="5513"/>
                    <a:pt x="219" y="5513"/>
                    <a:pt x="219" y="5513"/>
                  </a:cubicBezTo>
                  <a:lnTo>
                    <a:pt x="219" y="5502"/>
                  </a:lnTo>
                  <a:cubicBezTo>
                    <a:pt x="153" y="4331"/>
                    <a:pt x="438" y="3150"/>
                    <a:pt x="1028" y="2111"/>
                  </a:cubicBezTo>
                  <a:cubicBezTo>
                    <a:pt x="1028" y="2100"/>
                    <a:pt x="1028" y="2100"/>
                    <a:pt x="1028" y="2100"/>
                  </a:cubicBezTo>
                  <a:lnTo>
                    <a:pt x="1028" y="2100"/>
                  </a:lnTo>
                  <a:lnTo>
                    <a:pt x="1028" y="2100"/>
                  </a:lnTo>
                  <a:cubicBezTo>
                    <a:pt x="1127" y="1914"/>
                    <a:pt x="1356" y="1554"/>
                    <a:pt x="1716" y="1061"/>
                  </a:cubicBezTo>
                  <a:cubicBezTo>
                    <a:pt x="1880" y="832"/>
                    <a:pt x="2055" y="602"/>
                    <a:pt x="2230" y="372"/>
                  </a:cubicBezTo>
                  <a:lnTo>
                    <a:pt x="2230" y="372"/>
                  </a:lnTo>
                  <a:lnTo>
                    <a:pt x="2230" y="372"/>
                  </a:lnTo>
                  <a:lnTo>
                    <a:pt x="2230" y="372"/>
                  </a:lnTo>
                  <a:cubicBezTo>
                    <a:pt x="2296" y="284"/>
                    <a:pt x="2362" y="208"/>
                    <a:pt x="2416" y="132"/>
                  </a:cubicBezTo>
                  <a:cubicBezTo>
                    <a:pt x="2449" y="99"/>
                    <a:pt x="2438" y="55"/>
                    <a:pt x="2405" y="2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6" name="Freeform 39">
              <a:extLst>
                <a:ext uri="{FF2B5EF4-FFF2-40B4-BE49-F238E27FC236}">
                  <a16:creationId xmlns:a16="http://schemas.microsoft.com/office/drawing/2014/main" id="{84F941E0-A08C-A349-B25F-97A578B36187}"/>
                </a:ext>
              </a:extLst>
            </p:cNvPr>
            <p:cNvSpPr>
              <a:spLocks noChangeArrowheads="1"/>
            </p:cNvSpPr>
            <p:nvPr/>
          </p:nvSpPr>
          <p:spPr bwMode="auto">
            <a:xfrm>
              <a:off x="9505950" y="6005513"/>
              <a:ext cx="122238" cy="674687"/>
            </a:xfrm>
            <a:custGeom>
              <a:avLst/>
              <a:gdLst>
                <a:gd name="T0" fmla="*/ 317 w 340"/>
                <a:gd name="T1" fmla="*/ 1871 h 1872"/>
                <a:gd name="T2" fmla="*/ 317 w 340"/>
                <a:gd name="T3" fmla="*/ 1871 h 1872"/>
                <a:gd name="T4" fmla="*/ 153 w 340"/>
                <a:gd name="T5" fmla="*/ 66 h 1872"/>
                <a:gd name="T6" fmla="*/ 66 w 340"/>
                <a:gd name="T7" fmla="*/ 11 h 1872"/>
                <a:gd name="T8" fmla="*/ 11 w 340"/>
                <a:gd name="T9" fmla="*/ 99 h 1872"/>
                <a:gd name="T10" fmla="*/ 164 w 340"/>
                <a:gd name="T11" fmla="*/ 1871 h 1872"/>
                <a:gd name="T12" fmla="*/ 317 w 340"/>
                <a:gd name="T13" fmla="*/ 1871 h 1872"/>
              </a:gdLst>
              <a:ahLst/>
              <a:cxnLst>
                <a:cxn ang="0">
                  <a:pos x="T0" y="T1"/>
                </a:cxn>
                <a:cxn ang="0">
                  <a:pos x="T2" y="T3"/>
                </a:cxn>
                <a:cxn ang="0">
                  <a:pos x="T4" y="T5"/>
                </a:cxn>
                <a:cxn ang="0">
                  <a:pos x="T6" y="T7"/>
                </a:cxn>
                <a:cxn ang="0">
                  <a:pos x="T8" y="T9"/>
                </a:cxn>
                <a:cxn ang="0">
                  <a:pos x="T10" y="T11"/>
                </a:cxn>
                <a:cxn ang="0">
                  <a:pos x="T12" y="T13"/>
                </a:cxn>
              </a:cxnLst>
              <a:rect l="0" t="0" r="r" b="b"/>
              <a:pathLst>
                <a:path w="340" h="1872">
                  <a:moveTo>
                    <a:pt x="317" y="1871"/>
                  </a:moveTo>
                  <a:lnTo>
                    <a:pt x="317" y="1871"/>
                  </a:lnTo>
                  <a:cubicBezTo>
                    <a:pt x="339" y="1269"/>
                    <a:pt x="284" y="657"/>
                    <a:pt x="153" y="66"/>
                  </a:cubicBezTo>
                  <a:cubicBezTo>
                    <a:pt x="142" y="22"/>
                    <a:pt x="109" y="0"/>
                    <a:pt x="66" y="11"/>
                  </a:cubicBezTo>
                  <a:cubicBezTo>
                    <a:pt x="22" y="11"/>
                    <a:pt x="0" y="55"/>
                    <a:pt x="11" y="99"/>
                  </a:cubicBezTo>
                  <a:cubicBezTo>
                    <a:pt x="131" y="679"/>
                    <a:pt x="186" y="1280"/>
                    <a:pt x="164" y="1871"/>
                  </a:cubicBezTo>
                  <a:lnTo>
                    <a:pt x="317" y="187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7" name="Freeform 40">
              <a:extLst>
                <a:ext uri="{FF2B5EF4-FFF2-40B4-BE49-F238E27FC236}">
                  <a16:creationId xmlns:a16="http://schemas.microsoft.com/office/drawing/2014/main" id="{A64B59F5-4FCD-8B42-A917-863DFAD230E8}"/>
                </a:ext>
              </a:extLst>
            </p:cNvPr>
            <p:cNvSpPr>
              <a:spLocks noChangeArrowheads="1"/>
            </p:cNvSpPr>
            <p:nvPr/>
          </p:nvSpPr>
          <p:spPr bwMode="auto">
            <a:xfrm>
              <a:off x="4308475" y="4451350"/>
              <a:ext cx="987425" cy="2228850"/>
            </a:xfrm>
            <a:custGeom>
              <a:avLst/>
              <a:gdLst>
                <a:gd name="T0" fmla="*/ 1170 w 2745"/>
                <a:gd name="T1" fmla="*/ 2330 h 6192"/>
                <a:gd name="T2" fmla="*/ 1170 w 2745"/>
                <a:gd name="T3" fmla="*/ 2330 h 6192"/>
                <a:gd name="T4" fmla="*/ 1170 w 2745"/>
                <a:gd name="T5" fmla="*/ 2319 h 6192"/>
                <a:gd name="T6" fmla="*/ 1170 w 2745"/>
                <a:gd name="T7" fmla="*/ 2319 h 6192"/>
                <a:gd name="T8" fmla="*/ 1170 w 2745"/>
                <a:gd name="T9" fmla="*/ 2319 h 6192"/>
                <a:gd name="T10" fmla="*/ 1946 w 2745"/>
                <a:gd name="T11" fmla="*/ 1170 h 6192"/>
                <a:gd name="T12" fmla="*/ 2514 w 2745"/>
                <a:gd name="T13" fmla="*/ 416 h 6192"/>
                <a:gd name="T14" fmla="*/ 2514 w 2745"/>
                <a:gd name="T15" fmla="*/ 416 h 6192"/>
                <a:gd name="T16" fmla="*/ 2514 w 2745"/>
                <a:gd name="T17" fmla="*/ 405 h 6192"/>
                <a:gd name="T18" fmla="*/ 2514 w 2745"/>
                <a:gd name="T19" fmla="*/ 405 h 6192"/>
                <a:gd name="T20" fmla="*/ 2722 w 2745"/>
                <a:gd name="T21" fmla="*/ 132 h 6192"/>
                <a:gd name="T22" fmla="*/ 2700 w 2745"/>
                <a:gd name="T23" fmla="*/ 33 h 6192"/>
                <a:gd name="T24" fmla="*/ 2602 w 2745"/>
                <a:gd name="T25" fmla="*/ 44 h 6192"/>
                <a:gd name="T26" fmla="*/ 2394 w 2745"/>
                <a:gd name="T27" fmla="*/ 317 h 6192"/>
                <a:gd name="T28" fmla="*/ 2394 w 2745"/>
                <a:gd name="T29" fmla="*/ 317 h 6192"/>
                <a:gd name="T30" fmla="*/ 2394 w 2745"/>
                <a:gd name="T31" fmla="*/ 317 h 6192"/>
                <a:gd name="T32" fmla="*/ 2394 w 2745"/>
                <a:gd name="T33" fmla="*/ 317 h 6192"/>
                <a:gd name="T34" fmla="*/ 1826 w 2745"/>
                <a:gd name="T35" fmla="*/ 1083 h 6192"/>
                <a:gd name="T36" fmla="*/ 1039 w 2745"/>
                <a:gd name="T37" fmla="*/ 2242 h 6192"/>
                <a:gd name="T38" fmla="*/ 1039 w 2745"/>
                <a:gd name="T39" fmla="*/ 2253 h 6192"/>
                <a:gd name="T40" fmla="*/ 54 w 2745"/>
                <a:gd name="T41" fmla="*/ 6191 h 6192"/>
                <a:gd name="T42" fmla="*/ 208 w 2745"/>
                <a:gd name="T43" fmla="*/ 6191 h 6192"/>
                <a:gd name="T44" fmla="*/ 1170 w 2745"/>
                <a:gd name="T45" fmla="*/ 2330 h 6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45" h="6192">
                  <a:moveTo>
                    <a:pt x="1170" y="2330"/>
                  </a:moveTo>
                  <a:lnTo>
                    <a:pt x="1170" y="2330"/>
                  </a:lnTo>
                  <a:cubicBezTo>
                    <a:pt x="1170" y="2319"/>
                    <a:pt x="1170" y="2319"/>
                    <a:pt x="1170" y="2319"/>
                  </a:cubicBezTo>
                  <a:lnTo>
                    <a:pt x="1170" y="2319"/>
                  </a:lnTo>
                  <a:lnTo>
                    <a:pt x="1170" y="2319"/>
                  </a:lnTo>
                  <a:cubicBezTo>
                    <a:pt x="1268" y="2133"/>
                    <a:pt x="1531" y="1750"/>
                    <a:pt x="1946" y="1170"/>
                  </a:cubicBezTo>
                  <a:cubicBezTo>
                    <a:pt x="2121" y="930"/>
                    <a:pt x="2317" y="667"/>
                    <a:pt x="2514" y="416"/>
                  </a:cubicBezTo>
                  <a:lnTo>
                    <a:pt x="2514" y="416"/>
                  </a:lnTo>
                  <a:cubicBezTo>
                    <a:pt x="2514" y="405"/>
                    <a:pt x="2514" y="405"/>
                    <a:pt x="2514" y="405"/>
                  </a:cubicBezTo>
                  <a:lnTo>
                    <a:pt x="2514" y="405"/>
                  </a:lnTo>
                  <a:cubicBezTo>
                    <a:pt x="2591" y="307"/>
                    <a:pt x="2657" y="219"/>
                    <a:pt x="2722" y="132"/>
                  </a:cubicBezTo>
                  <a:cubicBezTo>
                    <a:pt x="2744" y="99"/>
                    <a:pt x="2733" y="55"/>
                    <a:pt x="2700" y="33"/>
                  </a:cubicBezTo>
                  <a:cubicBezTo>
                    <a:pt x="2667" y="0"/>
                    <a:pt x="2624" y="11"/>
                    <a:pt x="2602" y="44"/>
                  </a:cubicBezTo>
                  <a:cubicBezTo>
                    <a:pt x="2536" y="132"/>
                    <a:pt x="2470" y="219"/>
                    <a:pt x="2394" y="317"/>
                  </a:cubicBezTo>
                  <a:lnTo>
                    <a:pt x="2394" y="317"/>
                  </a:lnTo>
                  <a:lnTo>
                    <a:pt x="2394" y="317"/>
                  </a:lnTo>
                  <a:lnTo>
                    <a:pt x="2394" y="317"/>
                  </a:lnTo>
                  <a:cubicBezTo>
                    <a:pt x="2198" y="580"/>
                    <a:pt x="2001" y="842"/>
                    <a:pt x="1826" y="1083"/>
                  </a:cubicBezTo>
                  <a:cubicBezTo>
                    <a:pt x="1400" y="1674"/>
                    <a:pt x="1137" y="2057"/>
                    <a:pt x="1039" y="2242"/>
                  </a:cubicBezTo>
                  <a:cubicBezTo>
                    <a:pt x="1039" y="2253"/>
                    <a:pt x="1039" y="2253"/>
                    <a:pt x="1039" y="2253"/>
                  </a:cubicBezTo>
                  <a:cubicBezTo>
                    <a:pt x="328" y="3489"/>
                    <a:pt x="0" y="4845"/>
                    <a:pt x="54" y="6191"/>
                  </a:cubicBezTo>
                  <a:cubicBezTo>
                    <a:pt x="208" y="6191"/>
                    <a:pt x="208" y="6191"/>
                    <a:pt x="208" y="6191"/>
                  </a:cubicBezTo>
                  <a:cubicBezTo>
                    <a:pt x="153" y="4867"/>
                    <a:pt x="470" y="3544"/>
                    <a:pt x="1170" y="23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 name="Freeform 41">
              <a:extLst>
                <a:ext uri="{FF2B5EF4-FFF2-40B4-BE49-F238E27FC236}">
                  <a16:creationId xmlns:a16="http://schemas.microsoft.com/office/drawing/2014/main" id="{DE05969B-ADAA-664A-A360-5AB04ADE4378}"/>
                </a:ext>
              </a:extLst>
            </p:cNvPr>
            <p:cNvSpPr>
              <a:spLocks noChangeArrowheads="1"/>
            </p:cNvSpPr>
            <p:nvPr/>
          </p:nvSpPr>
          <p:spPr bwMode="auto">
            <a:xfrm>
              <a:off x="4025900" y="4211638"/>
              <a:ext cx="1095375" cy="2468562"/>
            </a:xfrm>
            <a:custGeom>
              <a:avLst/>
              <a:gdLst>
                <a:gd name="T0" fmla="*/ 1313 w 3041"/>
                <a:gd name="T1" fmla="*/ 2537 h 6859"/>
                <a:gd name="T2" fmla="*/ 1313 w 3041"/>
                <a:gd name="T3" fmla="*/ 2537 h 6859"/>
                <a:gd name="T4" fmla="*/ 1324 w 3041"/>
                <a:gd name="T5" fmla="*/ 2526 h 6859"/>
                <a:gd name="T6" fmla="*/ 2800 w 3041"/>
                <a:gd name="T7" fmla="*/ 437 h 6859"/>
                <a:gd name="T8" fmla="*/ 2800 w 3041"/>
                <a:gd name="T9" fmla="*/ 427 h 6859"/>
                <a:gd name="T10" fmla="*/ 3019 w 3041"/>
                <a:gd name="T11" fmla="*/ 131 h 6859"/>
                <a:gd name="T12" fmla="*/ 2997 w 3041"/>
                <a:gd name="T13" fmla="*/ 22 h 6859"/>
                <a:gd name="T14" fmla="*/ 2899 w 3041"/>
                <a:gd name="T15" fmla="*/ 44 h 6859"/>
                <a:gd name="T16" fmla="*/ 2680 w 3041"/>
                <a:gd name="T17" fmla="*/ 339 h 6859"/>
                <a:gd name="T18" fmla="*/ 2669 w 3041"/>
                <a:gd name="T19" fmla="*/ 339 h 6859"/>
                <a:gd name="T20" fmla="*/ 1192 w 3041"/>
                <a:gd name="T21" fmla="*/ 2450 h 6859"/>
                <a:gd name="T22" fmla="*/ 1181 w 3041"/>
                <a:gd name="T23" fmla="*/ 2461 h 6859"/>
                <a:gd name="T24" fmla="*/ 55 w 3041"/>
                <a:gd name="T25" fmla="*/ 6858 h 6859"/>
                <a:gd name="T26" fmla="*/ 208 w 3041"/>
                <a:gd name="T27" fmla="*/ 6858 h 6859"/>
                <a:gd name="T28" fmla="*/ 1313 w 3041"/>
                <a:gd name="T29" fmla="*/ 2537 h 6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41" h="6859">
                  <a:moveTo>
                    <a:pt x="1313" y="2537"/>
                  </a:moveTo>
                  <a:lnTo>
                    <a:pt x="1313" y="2537"/>
                  </a:lnTo>
                  <a:cubicBezTo>
                    <a:pt x="1324" y="2526"/>
                    <a:pt x="1324" y="2526"/>
                    <a:pt x="1324" y="2526"/>
                  </a:cubicBezTo>
                  <a:cubicBezTo>
                    <a:pt x="1499" y="2209"/>
                    <a:pt x="2242" y="1181"/>
                    <a:pt x="2800" y="437"/>
                  </a:cubicBezTo>
                  <a:cubicBezTo>
                    <a:pt x="2800" y="427"/>
                    <a:pt x="2800" y="427"/>
                    <a:pt x="2800" y="427"/>
                  </a:cubicBezTo>
                  <a:cubicBezTo>
                    <a:pt x="2877" y="317"/>
                    <a:pt x="2953" y="219"/>
                    <a:pt x="3019" y="131"/>
                  </a:cubicBezTo>
                  <a:cubicBezTo>
                    <a:pt x="3040" y="99"/>
                    <a:pt x="3040" y="44"/>
                    <a:pt x="2997" y="22"/>
                  </a:cubicBezTo>
                  <a:cubicBezTo>
                    <a:pt x="2964" y="0"/>
                    <a:pt x="2921" y="11"/>
                    <a:pt x="2899" y="44"/>
                  </a:cubicBezTo>
                  <a:cubicBezTo>
                    <a:pt x="2833" y="131"/>
                    <a:pt x="2756" y="230"/>
                    <a:pt x="2680" y="339"/>
                  </a:cubicBezTo>
                  <a:cubicBezTo>
                    <a:pt x="2669" y="339"/>
                    <a:pt x="2669" y="339"/>
                    <a:pt x="2669" y="339"/>
                  </a:cubicBezTo>
                  <a:cubicBezTo>
                    <a:pt x="2122" y="1094"/>
                    <a:pt x="1367" y="2122"/>
                    <a:pt x="1192" y="2450"/>
                  </a:cubicBezTo>
                  <a:cubicBezTo>
                    <a:pt x="1181" y="2461"/>
                    <a:pt x="1181" y="2461"/>
                    <a:pt x="1181" y="2461"/>
                  </a:cubicBezTo>
                  <a:cubicBezTo>
                    <a:pt x="372" y="3839"/>
                    <a:pt x="0" y="5348"/>
                    <a:pt x="55" y="6858"/>
                  </a:cubicBezTo>
                  <a:cubicBezTo>
                    <a:pt x="208" y="6858"/>
                    <a:pt x="208" y="6858"/>
                    <a:pt x="208" y="6858"/>
                  </a:cubicBezTo>
                  <a:cubicBezTo>
                    <a:pt x="153" y="5370"/>
                    <a:pt x="514" y="3883"/>
                    <a:pt x="1313" y="253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9" name="Freeform 42">
              <a:extLst>
                <a:ext uri="{FF2B5EF4-FFF2-40B4-BE49-F238E27FC236}">
                  <a16:creationId xmlns:a16="http://schemas.microsoft.com/office/drawing/2014/main" id="{E8439D79-44F9-7D42-B18B-7BD9693A2F4D}"/>
                </a:ext>
              </a:extLst>
            </p:cNvPr>
            <p:cNvSpPr>
              <a:spLocks noChangeArrowheads="1"/>
            </p:cNvSpPr>
            <p:nvPr/>
          </p:nvSpPr>
          <p:spPr bwMode="auto">
            <a:xfrm>
              <a:off x="9766300" y="5888038"/>
              <a:ext cx="142875" cy="792162"/>
            </a:xfrm>
            <a:custGeom>
              <a:avLst/>
              <a:gdLst>
                <a:gd name="T0" fmla="*/ 66 w 395"/>
                <a:gd name="T1" fmla="*/ 11 h 2200"/>
                <a:gd name="T2" fmla="*/ 66 w 395"/>
                <a:gd name="T3" fmla="*/ 11 h 2200"/>
                <a:gd name="T4" fmla="*/ 11 w 395"/>
                <a:gd name="T5" fmla="*/ 99 h 2200"/>
                <a:gd name="T6" fmla="*/ 219 w 395"/>
                <a:gd name="T7" fmla="*/ 2199 h 2200"/>
                <a:gd name="T8" fmla="*/ 372 w 395"/>
                <a:gd name="T9" fmla="*/ 2199 h 2200"/>
                <a:gd name="T10" fmla="*/ 164 w 395"/>
                <a:gd name="T11" fmla="*/ 66 h 2200"/>
                <a:gd name="T12" fmla="*/ 66 w 395"/>
                <a:gd name="T13" fmla="*/ 11 h 2200"/>
              </a:gdLst>
              <a:ahLst/>
              <a:cxnLst>
                <a:cxn ang="0">
                  <a:pos x="T0" y="T1"/>
                </a:cxn>
                <a:cxn ang="0">
                  <a:pos x="T2" y="T3"/>
                </a:cxn>
                <a:cxn ang="0">
                  <a:pos x="T4" y="T5"/>
                </a:cxn>
                <a:cxn ang="0">
                  <a:pos x="T6" y="T7"/>
                </a:cxn>
                <a:cxn ang="0">
                  <a:pos x="T8" y="T9"/>
                </a:cxn>
                <a:cxn ang="0">
                  <a:pos x="T10" y="T11"/>
                </a:cxn>
                <a:cxn ang="0">
                  <a:pos x="T12" y="T13"/>
                </a:cxn>
              </a:cxnLst>
              <a:rect l="0" t="0" r="r" b="b"/>
              <a:pathLst>
                <a:path w="395" h="2200">
                  <a:moveTo>
                    <a:pt x="66" y="11"/>
                  </a:moveTo>
                  <a:lnTo>
                    <a:pt x="66" y="11"/>
                  </a:lnTo>
                  <a:cubicBezTo>
                    <a:pt x="33" y="22"/>
                    <a:pt x="0" y="66"/>
                    <a:pt x="11" y="99"/>
                  </a:cubicBezTo>
                  <a:cubicBezTo>
                    <a:pt x="175" y="788"/>
                    <a:pt x="241" y="1499"/>
                    <a:pt x="219" y="2199"/>
                  </a:cubicBezTo>
                  <a:cubicBezTo>
                    <a:pt x="372" y="2199"/>
                    <a:pt x="372" y="2199"/>
                    <a:pt x="372" y="2199"/>
                  </a:cubicBezTo>
                  <a:cubicBezTo>
                    <a:pt x="394" y="1488"/>
                    <a:pt x="328" y="766"/>
                    <a:pt x="164" y="66"/>
                  </a:cubicBezTo>
                  <a:cubicBezTo>
                    <a:pt x="153" y="33"/>
                    <a:pt x="109" y="0"/>
                    <a:pt x="66" y="1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0" name="Freeform 43">
              <a:extLst>
                <a:ext uri="{FF2B5EF4-FFF2-40B4-BE49-F238E27FC236}">
                  <a16:creationId xmlns:a16="http://schemas.microsoft.com/office/drawing/2014/main" id="{A45C6E8A-5AD0-F847-84B9-3C344B4C8820}"/>
                </a:ext>
              </a:extLst>
            </p:cNvPr>
            <p:cNvSpPr>
              <a:spLocks noChangeArrowheads="1"/>
            </p:cNvSpPr>
            <p:nvPr/>
          </p:nvSpPr>
          <p:spPr bwMode="auto">
            <a:xfrm>
              <a:off x="7156450" y="1647825"/>
              <a:ext cx="2524125" cy="2484438"/>
            </a:xfrm>
            <a:custGeom>
              <a:avLst/>
              <a:gdLst>
                <a:gd name="T0" fmla="*/ 4637 w 7011"/>
                <a:gd name="T1" fmla="*/ 6375 h 6901"/>
                <a:gd name="T2" fmla="*/ 4637 w 7011"/>
                <a:gd name="T3" fmla="*/ 6375 h 6901"/>
                <a:gd name="T4" fmla="*/ 3095 w 7011"/>
                <a:gd name="T5" fmla="*/ 6747 h 6901"/>
                <a:gd name="T6" fmla="*/ 481 w 7011"/>
                <a:gd name="T7" fmla="*/ 5403 h 6901"/>
                <a:gd name="T8" fmla="*/ 153 w 7011"/>
                <a:gd name="T9" fmla="*/ 4845 h 6901"/>
                <a:gd name="T10" fmla="*/ 43 w 7011"/>
                <a:gd name="T11" fmla="*/ 4801 h 6901"/>
                <a:gd name="T12" fmla="*/ 10 w 7011"/>
                <a:gd name="T13" fmla="*/ 4911 h 6901"/>
                <a:gd name="T14" fmla="*/ 360 w 7011"/>
                <a:gd name="T15" fmla="*/ 5490 h 6901"/>
                <a:gd name="T16" fmla="*/ 3095 w 7011"/>
                <a:gd name="T17" fmla="*/ 6900 h 6901"/>
                <a:gd name="T18" fmla="*/ 4702 w 7011"/>
                <a:gd name="T19" fmla="*/ 6506 h 6901"/>
                <a:gd name="T20" fmla="*/ 6431 w 7011"/>
                <a:gd name="T21" fmla="*/ 2384 h 6901"/>
                <a:gd name="T22" fmla="*/ 6409 w 7011"/>
                <a:gd name="T23" fmla="*/ 2340 h 6901"/>
                <a:gd name="T24" fmla="*/ 5227 w 7011"/>
                <a:gd name="T25" fmla="*/ 700 h 6901"/>
                <a:gd name="T26" fmla="*/ 3335 w 7011"/>
                <a:gd name="T27" fmla="*/ 0 h 6901"/>
                <a:gd name="T28" fmla="*/ 3259 w 7011"/>
                <a:gd name="T29" fmla="*/ 76 h 6901"/>
                <a:gd name="T30" fmla="*/ 3325 w 7011"/>
                <a:gd name="T31" fmla="*/ 153 h 6901"/>
                <a:gd name="T32" fmla="*/ 5140 w 7011"/>
                <a:gd name="T33" fmla="*/ 831 h 6901"/>
                <a:gd name="T34" fmla="*/ 6267 w 7011"/>
                <a:gd name="T35" fmla="*/ 2384 h 6901"/>
                <a:gd name="T36" fmla="*/ 6277 w 7011"/>
                <a:gd name="T37" fmla="*/ 2428 h 6901"/>
                <a:gd name="T38" fmla="*/ 4637 w 7011"/>
                <a:gd name="T39" fmla="*/ 6375 h 6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11" h="6901">
                  <a:moveTo>
                    <a:pt x="4637" y="6375"/>
                  </a:moveTo>
                  <a:lnTo>
                    <a:pt x="4637" y="6375"/>
                  </a:lnTo>
                  <a:cubicBezTo>
                    <a:pt x="4177" y="6605"/>
                    <a:pt x="3642" y="6747"/>
                    <a:pt x="3095" y="6747"/>
                  </a:cubicBezTo>
                  <a:cubicBezTo>
                    <a:pt x="2176" y="6747"/>
                    <a:pt x="1213" y="6364"/>
                    <a:pt x="481" y="5403"/>
                  </a:cubicBezTo>
                  <a:cubicBezTo>
                    <a:pt x="350" y="5228"/>
                    <a:pt x="240" y="5031"/>
                    <a:pt x="153" y="4845"/>
                  </a:cubicBezTo>
                  <a:cubicBezTo>
                    <a:pt x="131" y="4801"/>
                    <a:pt x="87" y="4790"/>
                    <a:pt x="43" y="4801"/>
                  </a:cubicBezTo>
                  <a:cubicBezTo>
                    <a:pt x="10" y="4823"/>
                    <a:pt x="0" y="4867"/>
                    <a:pt x="10" y="4911"/>
                  </a:cubicBezTo>
                  <a:cubicBezTo>
                    <a:pt x="109" y="5107"/>
                    <a:pt x="218" y="5304"/>
                    <a:pt x="360" y="5490"/>
                  </a:cubicBezTo>
                  <a:cubicBezTo>
                    <a:pt x="1126" y="6496"/>
                    <a:pt x="2132" y="6900"/>
                    <a:pt x="3095" y="6900"/>
                  </a:cubicBezTo>
                  <a:cubicBezTo>
                    <a:pt x="3663" y="6900"/>
                    <a:pt x="4221" y="6758"/>
                    <a:pt x="4702" y="6506"/>
                  </a:cubicBezTo>
                  <a:cubicBezTo>
                    <a:pt x="5982" y="5862"/>
                    <a:pt x="7010" y="4331"/>
                    <a:pt x="6431" y="2384"/>
                  </a:cubicBezTo>
                  <a:cubicBezTo>
                    <a:pt x="6409" y="2340"/>
                    <a:pt x="6409" y="2340"/>
                    <a:pt x="6409" y="2340"/>
                  </a:cubicBezTo>
                  <a:cubicBezTo>
                    <a:pt x="6201" y="1695"/>
                    <a:pt x="5796" y="1126"/>
                    <a:pt x="5227" y="700"/>
                  </a:cubicBezTo>
                  <a:cubicBezTo>
                    <a:pt x="4681" y="284"/>
                    <a:pt x="4002" y="44"/>
                    <a:pt x="3335" y="0"/>
                  </a:cubicBezTo>
                  <a:cubicBezTo>
                    <a:pt x="3292" y="0"/>
                    <a:pt x="3259" y="33"/>
                    <a:pt x="3259" y="76"/>
                  </a:cubicBezTo>
                  <a:cubicBezTo>
                    <a:pt x="3248" y="120"/>
                    <a:pt x="3281" y="153"/>
                    <a:pt x="3325" y="153"/>
                  </a:cubicBezTo>
                  <a:cubicBezTo>
                    <a:pt x="3970" y="186"/>
                    <a:pt x="4615" y="426"/>
                    <a:pt x="5140" y="831"/>
                  </a:cubicBezTo>
                  <a:cubicBezTo>
                    <a:pt x="5676" y="1236"/>
                    <a:pt x="6070" y="1772"/>
                    <a:pt x="6267" y="2384"/>
                  </a:cubicBezTo>
                  <a:cubicBezTo>
                    <a:pt x="6277" y="2428"/>
                    <a:pt x="6277" y="2428"/>
                    <a:pt x="6277" y="2428"/>
                  </a:cubicBezTo>
                  <a:cubicBezTo>
                    <a:pt x="6846" y="4287"/>
                    <a:pt x="5862" y="5753"/>
                    <a:pt x="4637" y="637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 name="Freeform 44">
              <a:extLst>
                <a:ext uri="{FF2B5EF4-FFF2-40B4-BE49-F238E27FC236}">
                  <a16:creationId xmlns:a16="http://schemas.microsoft.com/office/drawing/2014/main" id="{2A890653-0B72-944F-8EB8-3DA3B279854F}"/>
                </a:ext>
              </a:extLst>
            </p:cNvPr>
            <p:cNvSpPr>
              <a:spLocks noChangeArrowheads="1"/>
            </p:cNvSpPr>
            <p:nvPr/>
          </p:nvSpPr>
          <p:spPr bwMode="auto">
            <a:xfrm>
              <a:off x="6867525" y="1371600"/>
              <a:ext cx="2965450" cy="3027363"/>
            </a:xfrm>
            <a:custGeom>
              <a:avLst/>
              <a:gdLst>
                <a:gd name="T0" fmla="*/ 252 w 8237"/>
                <a:gd name="T1" fmla="*/ 6038 h 8411"/>
                <a:gd name="T2" fmla="*/ 252 w 8237"/>
                <a:gd name="T3" fmla="*/ 6038 h 8411"/>
                <a:gd name="T4" fmla="*/ 252 w 8237"/>
                <a:gd name="T5" fmla="*/ 6038 h 8411"/>
                <a:gd name="T6" fmla="*/ 252 w 8237"/>
                <a:gd name="T7" fmla="*/ 6038 h 8411"/>
                <a:gd name="T8" fmla="*/ 153 w 8237"/>
                <a:gd name="T9" fmla="*/ 5863 h 8411"/>
                <a:gd name="T10" fmla="*/ 55 w 8237"/>
                <a:gd name="T11" fmla="*/ 5830 h 8411"/>
                <a:gd name="T12" fmla="*/ 22 w 8237"/>
                <a:gd name="T13" fmla="*/ 5939 h 8411"/>
                <a:gd name="T14" fmla="*/ 120 w 8237"/>
                <a:gd name="T15" fmla="*/ 6114 h 8411"/>
                <a:gd name="T16" fmla="*/ 120 w 8237"/>
                <a:gd name="T17" fmla="*/ 6114 h 8411"/>
                <a:gd name="T18" fmla="*/ 120 w 8237"/>
                <a:gd name="T19" fmla="*/ 6114 h 8411"/>
                <a:gd name="T20" fmla="*/ 449 w 8237"/>
                <a:gd name="T21" fmla="*/ 6606 h 8411"/>
                <a:gd name="T22" fmla="*/ 1017 w 8237"/>
                <a:gd name="T23" fmla="*/ 7262 h 8411"/>
                <a:gd name="T24" fmla="*/ 1017 w 8237"/>
                <a:gd name="T25" fmla="*/ 7262 h 8411"/>
                <a:gd name="T26" fmla="*/ 3237 w 8237"/>
                <a:gd name="T27" fmla="*/ 8366 h 8411"/>
                <a:gd name="T28" fmla="*/ 3872 w 8237"/>
                <a:gd name="T29" fmla="*/ 8410 h 8411"/>
                <a:gd name="T30" fmla="*/ 5545 w 8237"/>
                <a:gd name="T31" fmla="*/ 8082 h 8411"/>
                <a:gd name="T32" fmla="*/ 8083 w 8237"/>
                <a:gd name="T33" fmla="*/ 5130 h 8411"/>
                <a:gd name="T34" fmla="*/ 7973 w 8237"/>
                <a:gd name="T35" fmla="*/ 2910 h 8411"/>
                <a:gd name="T36" fmla="*/ 7962 w 8237"/>
                <a:gd name="T37" fmla="*/ 2899 h 8411"/>
                <a:gd name="T38" fmla="*/ 7951 w 8237"/>
                <a:gd name="T39" fmla="*/ 2855 h 8411"/>
                <a:gd name="T40" fmla="*/ 5906 w 8237"/>
                <a:gd name="T41" fmla="*/ 471 h 8411"/>
                <a:gd name="T42" fmla="*/ 5830 w 8237"/>
                <a:gd name="T43" fmla="*/ 427 h 8411"/>
                <a:gd name="T44" fmla="*/ 5819 w 8237"/>
                <a:gd name="T45" fmla="*/ 427 h 8411"/>
                <a:gd name="T46" fmla="*/ 4375 w 8237"/>
                <a:gd name="T47" fmla="*/ 11 h 8411"/>
                <a:gd name="T48" fmla="*/ 4299 w 8237"/>
                <a:gd name="T49" fmla="*/ 77 h 8411"/>
                <a:gd name="T50" fmla="*/ 4364 w 8237"/>
                <a:gd name="T51" fmla="*/ 154 h 8411"/>
                <a:gd name="T52" fmla="*/ 5753 w 8237"/>
                <a:gd name="T53" fmla="*/ 558 h 8411"/>
                <a:gd name="T54" fmla="*/ 5764 w 8237"/>
                <a:gd name="T55" fmla="*/ 569 h 8411"/>
                <a:gd name="T56" fmla="*/ 5830 w 8237"/>
                <a:gd name="T57" fmla="*/ 602 h 8411"/>
                <a:gd name="T58" fmla="*/ 7809 w 8237"/>
                <a:gd name="T59" fmla="*/ 2899 h 8411"/>
                <a:gd name="T60" fmla="*/ 7820 w 8237"/>
                <a:gd name="T61" fmla="*/ 2942 h 8411"/>
                <a:gd name="T62" fmla="*/ 7820 w 8237"/>
                <a:gd name="T63" fmla="*/ 2953 h 8411"/>
                <a:gd name="T64" fmla="*/ 7930 w 8237"/>
                <a:gd name="T65" fmla="*/ 5097 h 8411"/>
                <a:gd name="T66" fmla="*/ 5491 w 8237"/>
                <a:gd name="T67" fmla="*/ 7951 h 8411"/>
                <a:gd name="T68" fmla="*/ 3259 w 8237"/>
                <a:gd name="T69" fmla="*/ 8213 h 8411"/>
                <a:gd name="T70" fmla="*/ 1127 w 8237"/>
                <a:gd name="T71" fmla="*/ 7152 h 8411"/>
                <a:gd name="T72" fmla="*/ 1127 w 8237"/>
                <a:gd name="T73" fmla="*/ 7152 h 8411"/>
                <a:gd name="T74" fmla="*/ 1116 w 8237"/>
                <a:gd name="T75" fmla="*/ 7152 h 8411"/>
                <a:gd name="T76" fmla="*/ 569 w 8237"/>
                <a:gd name="T77" fmla="*/ 6519 h 8411"/>
                <a:gd name="T78" fmla="*/ 252 w 8237"/>
                <a:gd name="T79" fmla="*/ 6038 h 8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37" h="8411">
                  <a:moveTo>
                    <a:pt x="252" y="6038"/>
                  </a:moveTo>
                  <a:lnTo>
                    <a:pt x="252" y="6038"/>
                  </a:lnTo>
                  <a:lnTo>
                    <a:pt x="252" y="6038"/>
                  </a:lnTo>
                  <a:lnTo>
                    <a:pt x="252" y="6038"/>
                  </a:lnTo>
                  <a:cubicBezTo>
                    <a:pt x="219" y="5983"/>
                    <a:pt x="186" y="5917"/>
                    <a:pt x="153" y="5863"/>
                  </a:cubicBezTo>
                  <a:cubicBezTo>
                    <a:pt x="131" y="5830"/>
                    <a:pt x="87" y="5808"/>
                    <a:pt x="55" y="5830"/>
                  </a:cubicBezTo>
                  <a:cubicBezTo>
                    <a:pt x="11" y="5852"/>
                    <a:pt x="0" y="5895"/>
                    <a:pt x="22" y="5939"/>
                  </a:cubicBezTo>
                  <a:cubicBezTo>
                    <a:pt x="55" y="5994"/>
                    <a:pt x="87" y="6048"/>
                    <a:pt x="120" y="6114"/>
                  </a:cubicBezTo>
                  <a:lnTo>
                    <a:pt x="120" y="6114"/>
                  </a:lnTo>
                  <a:lnTo>
                    <a:pt x="120" y="6114"/>
                  </a:lnTo>
                  <a:cubicBezTo>
                    <a:pt x="230" y="6289"/>
                    <a:pt x="339" y="6453"/>
                    <a:pt x="449" y="6606"/>
                  </a:cubicBezTo>
                  <a:cubicBezTo>
                    <a:pt x="645" y="6869"/>
                    <a:pt x="842" y="7097"/>
                    <a:pt x="1017" y="7262"/>
                  </a:cubicBezTo>
                  <a:lnTo>
                    <a:pt x="1017" y="7262"/>
                  </a:lnTo>
                  <a:cubicBezTo>
                    <a:pt x="1641" y="7863"/>
                    <a:pt x="2406" y="8246"/>
                    <a:pt x="3237" y="8366"/>
                  </a:cubicBezTo>
                  <a:cubicBezTo>
                    <a:pt x="3445" y="8399"/>
                    <a:pt x="3664" y="8410"/>
                    <a:pt x="3872" y="8410"/>
                  </a:cubicBezTo>
                  <a:cubicBezTo>
                    <a:pt x="4441" y="8410"/>
                    <a:pt x="5009" y="8301"/>
                    <a:pt x="5545" y="8082"/>
                  </a:cubicBezTo>
                  <a:cubicBezTo>
                    <a:pt x="6836" y="7568"/>
                    <a:pt x="7787" y="6453"/>
                    <a:pt x="8083" y="5130"/>
                  </a:cubicBezTo>
                  <a:cubicBezTo>
                    <a:pt x="8236" y="4408"/>
                    <a:pt x="8203" y="3664"/>
                    <a:pt x="7973" y="2910"/>
                  </a:cubicBezTo>
                  <a:cubicBezTo>
                    <a:pt x="7962" y="2899"/>
                    <a:pt x="7962" y="2899"/>
                    <a:pt x="7962" y="2899"/>
                  </a:cubicBezTo>
                  <a:cubicBezTo>
                    <a:pt x="7962" y="2877"/>
                    <a:pt x="7951" y="2855"/>
                    <a:pt x="7951" y="2855"/>
                  </a:cubicBezTo>
                  <a:cubicBezTo>
                    <a:pt x="7612" y="1838"/>
                    <a:pt x="6869" y="974"/>
                    <a:pt x="5906" y="471"/>
                  </a:cubicBezTo>
                  <a:cubicBezTo>
                    <a:pt x="5884" y="460"/>
                    <a:pt x="5851" y="438"/>
                    <a:pt x="5830" y="427"/>
                  </a:cubicBezTo>
                  <a:cubicBezTo>
                    <a:pt x="5819" y="427"/>
                    <a:pt x="5819" y="427"/>
                    <a:pt x="5819" y="427"/>
                  </a:cubicBezTo>
                  <a:cubicBezTo>
                    <a:pt x="5359" y="197"/>
                    <a:pt x="4878" y="55"/>
                    <a:pt x="4375" y="11"/>
                  </a:cubicBezTo>
                  <a:cubicBezTo>
                    <a:pt x="4331" y="0"/>
                    <a:pt x="4299" y="33"/>
                    <a:pt x="4299" y="77"/>
                  </a:cubicBezTo>
                  <a:cubicBezTo>
                    <a:pt x="4287" y="121"/>
                    <a:pt x="4320" y="154"/>
                    <a:pt x="4364" y="154"/>
                  </a:cubicBezTo>
                  <a:cubicBezTo>
                    <a:pt x="4845" y="208"/>
                    <a:pt x="5316" y="339"/>
                    <a:pt x="5753" y="558"/>
                  </a:cubicBezTo>
                  <a:cubicBezTo>
                    <a:pt x="5764" y="569"/>
                    <a:pt x="5764" y="569"/>
                    <a:pt x="5764" y="569"/>
                  </a:cubicBezTo>
                  <a:cubicBezTo>
                    <a:pt x="5786" y="580"/>
                    <a:pt x="5819" y="591"/>
                    <a:pt x="5830" y="602"/>
                  </a:cubicBezTo>
                  <a:cubicBezTo>
                    <a:pt x="6770" y="1083"/>
                    <a:pt x="7481" y="1925"/>
                    <a:pt x="7809" y="2899"/>
                  </a:cubicBezTo>
                  <a:cubicBezTo>
                    <a:pt x="7809" y="2910"/>
                    <a:pt x="7820" y="2931"/>
                    <a:pt x="7820" y="2942"/>
                  </a:cubicBezTo>
                  <a:cubicBezTo>
                    <a:pt x="7820" y="2953"/>
                    <a:pt x="7820" y="2953"/>
                    <a:pt x="7820" y="2953"/>
                  </a:cubicBezTo>
                  <a:cubicBezTo>
                    <a:pt x="8050" y="3675"/>
                    <a:pt x="8083" y="4397"/>
                    <a:pt x="7930" y="5097"/>
                  </a:cubicBezTo>
                  <a:cubicBezTo>
                    <a:pt x="7645" y="6377"/>
                    <a:pt x="6737" y="7447"/>
                    <a:pt x="5491" y="7951"/>
                  </a:cubicBezTo>
                  <a:cubicBezTo>
                    <a:pt x="4769" y="8235"/>
                    <a:pt x="4003" y="8334"/>
                    <a:pt x="3259" y="8213"/>
                  </a:cubicBezTo>
                  <a:cubicBezTo>
                    <a:pt x="2461" y="8093"/>
                    <a:pt x="1717" y="7732"/>
                    <a:pt x="1127" y="7152"/>
                  </a:cubicBezTo>
                  <a:lnTo>
                    <a:pt x="1127" y="7152"/>
                  </a:lnTo>
                  <a:cubicBezTo>
                    <a:pt x="1116" y="7152"/>
                    <a:pt x="1116" y="7152"/>
                    <a:pt x="1116" y="7152"/>
                  </a:cubicBezTo>
                  <a:cubicBezTo>
                    <a:pt x="952" y="6999"/>
                    <a:pt x="755" y="6770"/>
                    <a:pt x="569" y="6519"/>
                  </a:cubicBezTo>
                  <a:cubicBezTo>
                    <a:pt x="459" y="6377"/>
                    <a:pt x="361" y="6213"/>
                    <a:pt x="252" y="603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2" name="Freeform 45">
              <a:extLst>
                <a:ext uri="{FF2B5EF4-FFF2-40B4-BE49-F238E27FC236}">
                  <a16:creationId xmlns:a16="http://schemas.microsoft.com/office/drawing/2014/main" id="{0C5F514B-A9F8-FA47-B9E1-FF3B427144FB}"/>
                </a:ext>
              </a:extLst>
            </p:cNvPr>
            <p:cNvSpPr>
              <a:spLocks noChangeArrowheads="1"/>
            </p:cNvSpPr>
            <p:nvPr/>
          </p:nvSpPr>
          <p:spPr bwMode="auto">
            <a:xfrm>
              <a:off x="6584950" y="1096963"/>
              <a:ext cx="3536950" cy="3582987"/>
            </a:xfrm>
            <a:custGeom>
              <a:avLst/>
              <a:gdLst>
                <a:gd name="T0" fmla="*/ 274 w 9823"/>
                <a:gd name="T1" fmla="*/ 7087 h 9953"/>
                <a:gd name="T2" fmla="*/ 274 w 9823"/>
                <a:gd name="T3" fmla="*/ 7087 h 9953"/>
                <a:gd name="T4" fmla="*/ 274 w 9823"/>
                <a:gd name="T5" fmla="*/ 7087 h 9953"/>
                <a:gd name="T6" fmla="*/ 274 w 9823"/>
                <a:gd name="T7" fmla="*/ 7087 h 9953"/>
                <a:gd name="T8" fmla="*/ 274 w 9823"/>
                <a:gd name="T9" fmla="*/ 7076 h 9953"/>
                <a:gd name="T10" fmla="*/ 154 w 9823"/>
                <a:gd name="T11" fmla="*/ 6879 h 9953"/>
                <a:gd name="T12" fmla="*/ 44 w 9823"/>
                <a:gd name="T13" fmla="*/ 6857 h 9953"/>
                <a:gd name="T14" fmla="*/ 22 w 9823"/>
                <a:gd name="T15" fmla="*/ 6956 h 9953"/>
                <a:gd name="T16" fmla="*/ 143 w 9823"/>
                <a:gd name="T17" fmla="*/ 7163 h 9953"/>
                <a:gd name="T18" fmla="*/ 143 w 9823"/>
                <a:gd name="T19" fmla="*/ 7163 h 9953"/>
                <a:gd name="T20" fmla="*/ 143 w 9823"/>
                <a:gd name="T21" fmla="*/ 7163 h 9953"/>
                <a:gd name="T22" fmla="*/ 143 w 9823"/>
                <a:gd name="T23" fmla="*/ 7163 h 9953"/>
                <a:gd name="T24" fmla="*/ 525 w 9823"/>
                <a:gd name="T25" fmla="*/ 7731 h 9953"/>
                <a:gd name="T26" fmla="*/ 1171 w 9823"/>
                <a:gd name="T27" fmla="*/ 8497 h 9953"/>
                <a:gd name="T28" fmla="*/ 1171 w 9823"/>
                <a:gd name="T29" fmla="*/ 8497 h 9953"/>
                <a:gd name="T30" fmla="*/ 1171 w 9823"/>
                <a:gd name="T31" fmla="*/ 8497 h 9953"/>
                <a:gd name="T32" fmla="*/ 3664 w 9823"/>
                <a:gd name="T33" fmla="*/ 9853 h 9953"/>
                <a:gd name="T34" fmla="*/ 4660 w 9823"/>
                <a:gd name="T35" fmla="*/ 9952 h 9953"/>
                <a:gd name="T36" fmla="*/ 6377 w 9823"/>
                <a:gd name="T37" fmla="*/ 9656 h 9953"/>
                <a:gd name="T38" fmla="*/ 9604 w 9823"/>
                <a:gd name="T39" fmla="*/ 6146 h 9953"/>
                <a:gd name="T40" fmla="*/ 9505 w 9823"/>
                <a:gd name="T41" fmla="*/ 3434 h 9953"/>
                <a:gd name="T42" fmla="*/ 9494 w 9823"/>
                <a:gd name="T43" fmla="*/ 3423 h 9953"/>
                <a:gd name="T44" fmla="*/ 9483 w 9823"/>
                <a:gd name="T45" fmla="*/ 3368 h 9953"/>
                <a:gd name="T46" fmla="*/ 7066 w 9823"/>
                <a:gd name="T47" fmla="*/ 546 h 9953"/>
                <a:gd name="T48" fmla="*/ 6989 w 9823"/>
                <a:gd name="T49" fmla="*/ 514 h 9953"/>
                <a:gd name="T50" fmla="*/ 6968 w 9823"/>
                <a:gd name="T51" fmla="*/ 503 h 9953"/>
                <a:gd name="T52" fmla="*/ 5338 w 9823"/>
                <a:gd name="T53" fmla="*/ 11 h 9953"/>
                <a:gd name="T54" fmla="*/ 5262 w 9823"/>
                <a:gd name="T55" fmla="*/ 76 h 9953"/>
                <a:gd name="T56" fmla="*/ 5327 w 9823"/>
                <a:gd name="T57" fmla="*/ 153 h 9953"/>
                <a:gd name="T58" fmla="*/ 6902 w 9823"/>
                <a:gd name="T59" fmla="*/ 634 h 9953"/>
                <a:gd name="T60" fmla="*/ 6924 w 9823"/>
                <a:gd name="T61" fmla="*/ 645 h 9953"/>
                <a:gd name="T62" fmla="*/ 7000 w 9823"/>
                <a:gd name="T63" fmla="*/ 678 h 9953"/>
                <a:gd name="T64" fmla="*/ 9330 w 9823"/>
                <a:gd name="T65" fmla="*/ 3412 h 9953"/>
                <a:gd name="T66" fmla="*/ 9352 w 9823"/>
                <a:gd name="T67" fmla="*/ 3467 h 9953"/>
                <a:gd name="T68" fmla="*/ 9352 w 9823"/>
                <a:gd name="T69" fmla="*/ 3478 h 9953"/>
                <a:gd name="T70" fmla="*/ 9461 w 9823"/>
                <a:gd name="T71" fmla="*/ 6113 h 9953"/>
                <a:gd name="T72" fmla="*/ 6333 w 9823"/>
                <a:gd name="T73" fmla="*/ 9514 h 9953"/>
                <a:gd name="T74" fmla="*/ 3697 w 9823"/>
                <a:gd name="T75" fmla="*/ 9700 h 9953"/>
                <a:gd name="T76" fmla="*/ 1280 w 9823"/>
                <a:gd name="T77" fmla="*/ 8387 h 9953"/>
                <a:gd name="T78" fmla="*/ 1280 w 9823"/>
                <a:gd name="T79" fmla="*/ 8387 h 9953"/>
                <a:gd name="T80" fmla="*/ 1269 w 9823"/>
                <a:gd name="T81" fmla="*/ 8387 h 9953"/>
                <a:gd name="T82" fmla="*/ 646 w 9823"/>
                <a:gd name="T83" fmla="*/ 7634 h 9953"/>
                <a:gd name="T84" fmla="*/ 274 w 9823"/>
                <a:gd name="T85" fmla="*/ 7087 h 9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823" h="9953">
                  <a:moveTo>
                    <a:pt x="274" y="7087"/>
                  </a:moveTo>
                  <a:lnTo>
                    <a:pt x="274" y="7087"/>
                  </a:lnTo>
                  <a:lnTo>
                    <a:pt x="274" y="7087"/>
                  </a:lnTo>
                  <a:lnTo>
                    <a:pt x="274" y="7087"/>
                  </a:lnTo>
                  <a:cubicBezTo>
                    <a:pt x="274" y="7076"/>
                    <a:pt x="274" y="7076"/>
                    <a:pt x="274" y="7076"/>
                  </a:cubicBezTo>
                  <a:cubicBezTo>
                    <a:pt x="230" y="7010"/>
                    <a:pt x="187" y="6945"/>
                    <a:pt x="154" y="6879"/>
                  </a:cubicBezTo>
                  <a:cubicBezTo>
                    <a:pt x="132" y="6846"/>
                    <a:pt x="88" y="6835"/>
                    <a:pt x="44" y="6857"/>
                  </a:cubicBezTo>
                  <a:cubicBezTo>
                    <a:pt x="12" y="6879"/>
                    <a:pt x="0" y="6923"/>
                    <a:pt x="22" y="6956"/>
                  </a:cubicBezTo>
                  <a:cubicBezTo>
                    <a:pt x="55" y="7021"/>
                    <a:pt x="99" y="7087"/>
                    <a:pt x="143" y="7163"/>
                  </a:cubicBezTo>
                  <a:lnTo>
                    <a:pt x="143" y="7163"/>
                  </a:lnTo>
                  <a:lnTo>
                    <a:pt x="143" y="7163"/>
                  </a:lnTo>
                  <a:lnTo>
                    <a:pt x="143" y="7163"/>
                  </a:lnTo>
                  <a:cubicBezTo>
                    <a:pt x="274" y="7360"/>
                    <a:pt x="394" y="7546"/>
                    <a:pt x="525" y="7731"/>
                  </a:cubicBezTo>
                  <a:cubicBezTo>
                    <a:pt x="766" y="8059"/>
                    <a:pt x="1007" y="8333"/>
                    <a:pt x="1171" y="8497"/>
                  </a:cubicBezTo>
                  <a:lnTo>
                    <a:pt x="1171" y="8497"/>
                  </a:lnTo>
                  <a:lnTo>
                    <a:pt x="1171" y="8497"/>
                  </a:lnTo>
                  <a:cubicBezTo>
                    <a:pt x="1860" y="9197"/>
                    <a:pt x="2724" y="9667"/>
                    <a:pt x="3664" y="9853"/>
                  </a:cubicBezTo>
                  <a:cubicBezTo>
                    <a:pt x="3993" y="9919"/>
                    <a:pt x="4321" y="9952"/>
                    <a:pt x="4660" y="9952"/>
                  </a:cubicBezTo>
                  <a:cubicBezTo>
                    <a:pt x="5229" y="9952"/>
                    <a:pt x="5819" y="9853"/>
                    <a:pt x="6377" y="9656"/>
                  </a:cubicBezTo>
                  <a:cubicBezTo>
                    <a:pt x="7996" y="9109"/>
                    <a:pt x="9210" y="7797"/>
                    <a:pt x="9604" y="6146"/>
                  </a:cubicBezTo>
                  <a:cubicBezTo>
                    <a:pt x="9822" y="5271"/>
                    <a:pt x="9779" y="4331"/>
                    <a:pt x="9505" y="3434"/>
                  </a:cubicBezTo>
                  <a:cubicBezTo>
                    <a:pt x="9494" y="3423"/>
                    <a:pt x="9494" y="3423"/>
                    <a:pt x="9494" y="3423"/>
                  </a:cubicBezTo>
                  <a:cubicBezTo>
                    <a:pt x="9494" y="3401"/>
                    <a:pt x="9483" y="3379"/>
                    <a:pt x="9483" y="3368"/>
                  </a:cubicBezTo>
                  <a:cubicBezTo>
                    <a:pt x="9079" y="2165"/>
                    <a:pt x="8204" y="1137"/>
                    <a:pt x="7066" y="546"/>
                  </a:cubicBezTo>
                  <a:cubicBezTo>
                    <a:pt x="7055" y="546"/>
                    <a:pt x="7022" y="525"/>
                    <a:pt x="6989" y="514"/>
                  </a:cubicBezTo>
                  <a:cubicBezTo>
                    <a:pt x="6968" y="503"/>
                    <a:pt x="6968" y="503"/>
                    <a:pt x="6968" y="503"/>
                  </a:cubicBezTo>
                  <a:cubicBezTo>
                    <a:pt x="6454" y="240"/>
                    <a:pt x="5907" y="76"/>
                    <a:pt x="5338" y="11"/>
                  </a:cubicBezTo>
                  <a:cubicBezTo>
                    <a:pt x="5305" y="0"/>
                    <a:pt x="5262" y="32"/>
                    <a:pt x="5262" y="76"/>
                  </a:cubicBezTo>
                  <a:cubicBezTo>
                    <a:pt x="5250" y="109"/>
                    <a:pt x="5283" y="153"/>
                    <a:pt x="5327" y="153"/>
                  </a:cubicBezTo>
                  <a:cubicBezTo>
                    <a:pt x="5874" y="229"/>
                    <a:pt x="6410" y="382"/>
                    <a:pt x="6902" y="634"/>
                  </a:cubicBezTo>
                  <a:cubicBezTo>
                    <a:pt x="6924" y="645"/>
                    <a:pt x="6924" y="645"/>
                    <a:pt x="6924" y="645"/>
                  </a:cubicBezTo>
                  <a:cubicBezTo>
                    <a:pt x="6946" y="656"/>
                    <a:pt x="6989" y="678"/>
                    <a:pt x="7000" y="678"/>
                  </a:cubicBezTo>
                  <a:cubicBezTo>
                    <a:pt x="8094" y="1257"/>
                    <a:pt x="8947" y="2253"/>
                    <a:pt x="9330" y="3412"/>
                  </a:cubicBezTo>
                  <a:cubicBezTo>
                    <a:pt x="9341" y="3423"/>
                    <a:pt x="9341" y="3445"/>
                    <a:pt x="9352" y="3467"/>
                  </a:cubicBezTo>
                  <a:cubicBezTo>
                    <a:pt x="9352" y="3478"/>
                    <a:pt x="9352" y="3478"/>
                    <a:pt x="9352" y="3478"/>
                  </a:cubicBezTo>
                  <a:cubicBezTo>
                    <a:pt x="9625" y="4353"/>
                    <a:pt x="9669" y="5261"/>
                    <a:pt x="9461" y="6113"/>
                  </a:cubicBezTo>
                  <a:cubicBezTo>
                    <a:pt x="9068" y="7709"/>
                    <a:pt x="7897" y="8978"/>
                    <a:pt x="6333" y="9514"/>
                  </a:cubicBezTo>
                  <a:cubicBezTo>
                    <a:pt x="5469" y="9809"/>
                    <a:pt x="4562" y="9875"/>
                    <a:pt x="3697" y="9700"/>
                  </a:cubicBezTo>
                  <a:cubicBezTo>
                    <a:pt x="2789" y="9514"/>
                    <a:pt x="1947" y="9066"/>
                    <a:pt x="1280" y="8387"/>
                  </a:cubicBezTo>
                  <a:lnTo>
                    <a:pt x="1280" y="8387"/>
                  </a:lnTo>
                  <a:lnTo>
                    <a:pt x="1269" y="8387"/>
                  </a:lnTo>
                  <a:cubicBezTo>
                    <a:pt x="1116" y="8234"/>
                    <a:pt x="887" y="7961"/>
                    <a:pt x="646" y="7634"/>
                  </a:cubicBezTo>
                  <a:cubicBezTo>
                    <a:pt x="525" y="7459"/>
                    <a:pt x="394" y="7284"/>
                    <a:pt x="274" y="708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3" name="Freeform 46">
              <a:extLst>
                <a:ext uri="{FF2B5EF4-FFF2-40B4-BE49-F238E27FC236}">
                  <a16:creationId xmlns:a16="http://schemas.microsoft.com/office/drawing/2014/main" id="{E5A0AF2A-5269-5140-9D93-D3844598DC7A}"/>
                </a:ext>
              </a:extLst>
            </p:cNvPr>
            <p:cNvSpPr>
              <a:spLocks noChangeArrowheads="1"/>
            </p:cNvSpPr>
            <p:nvPr/>
          </p:nvSpPr>
          <p:spPr bwMode="auto">
            <a:xfrm>
              <a:off x="9053513" y="1009650"/>
              <a:ext cx="1103312" cy="1079500"/>
            </a:xfrm>
            <a:custGeom>
              <a:avLst/>
              <a:gdLst>
                <a:gd name="T0" fmla="*/ 438 w 3064"/>
                <a:gd name="T1" fmla="*/ 197 h 2998"/>
                <a:gd name="T2" fmla="*/ 438 w 3064"/>
                <a:gd name="T3" fmla="*/ 197 h 2998"/>
                <a:gd name="T4" fmla="*/ 525 w 3064"/>
                <a:gd name="T5" fmla="*/ 241 h 2998"/>
                <a:gd name="T6" fmla="*/ 3063 w 3064"/>
                <a:gd name="T7" fmla="*/ 2997 h 2998"/>
                <a:gd name="T8" fmla="*/ 3063 w 3064"/>
                <a:gd name="T9" fmla="*/ 2636 h 2998"/>
                <a:gd name="T10" fmla="*/ 591 w 3064"/>
                <a:gd name="T11" fmla="*/ 98 h 2998"/>
                <a:gd name="T12" fmla="*/ 503 w 3064"/>
                <a:gd name="T13" fmla="*/ 66 h 2998"/>
                <a:gd name="T14" fmla="*/ 481 w 3064"/>
                <a:gd name="T15" fmla="*/ 44 h 2998"/>
                <a:gd name="T16" fmla="*/ 383 w 3064"/>
                <a:gd name="T17" fmla="*/ 0 h 2998"/>
                <a:gd name="T18" fmla="*/ 0 w 3064"/>
                <a:gd name="T19" fmla="*/ 0 h 2998"/>
                <a:gd name="T20" fmla="*/ 405 w 3064"/>
                <a:gd name="T21" fmla="*/ 186 h 2998"/>
                <a:gd name="T22" fmla="*/ 438 w 3064"/>
                <a:gd name="T23" fmla="*/ 197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64" h="2998">
                  <a:moveTo>
                    <a:pt x="438" y="197"/>
                  </a:moveTo>
                  <a:lnTo>
                    <a:pt x="438" y="197"/>
                  </a:lnTo>
                  <a:cubicBezTo>
                    <a:pt x="471" y="208"/>
                    <a:pt x="514" y="230"/>
                    <a:pt x="525" y="241"/>
                  </a:cubicBezTo>
                  <a:cubicBezTo>
                    <a:pt x="1652" y="831"/>
                    <a:pt x="2560" y="1827"/>
                    <a:pt x="3063" y="2997"/>
                  </a:cubicBezTo>
                  <a:cubicBezTo>
                    <a:pt x="3063" y="2636"/>
                    <a:pt x="3063" y="2636"/>
                    <a:pt x="3063" y="2636"/>
                  </a:cubicBezTo>
                  <a:cubicBezTo>
                    <a:pt x="2527" y="1564"/>
                    <a:pt x="1652" y="656"/>
                    <a:pt x="591" y="98"/>
                  </a:cubicBezTo>
                  <a:cubicBezTo>
                    <a:pt x="580" y="98"/>
                    <a:pt x="547" y="87"/>
                    <a:pt x="503" y="66"/>
                  </a:cubicBezTo>
                  <a:cubicBezTo>
                    <a:pt x="492" y="55"/>
                    <a:pt x="481" y="55"/>
                    <a:pt x="481" y="44"/>
                  </a:cubicBezTo>
                  <a:cubicBezTo>
                    <a:pt x="449" y="33"/>
                    <a:pt x="416" y="11"/>
                    <a:pt x="383" y="0"/>
                  </a:cubicBezTo>
                  <a:cubicBezTo>
                    <a:pt x="0" y="0"/>
                    <a:pt x="0" y="0"/>
                    <a:pt x="0" y="0"/>
                  </a:cubicBezTo>
                  <a:cubicBezTo>
                    <a:pt x="142" y="55"/>
                    <a:pt x="274" y="120"/>
                    <a:pt x="405" y="186"/>
                  </a:cubicBezTo>
                  <a:cubicBezTo>
                    <a:pt x="416" y="186"/>
                    <a:pt x="427" y="197"/>
                    <a:pt x="438" y="19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4" name="Freeform 47">
              <a:extLst>
                <a:ext uri="{FF2B5EF4-FFF2-40B4-BE49-F238E27FC236}">
                  <a16:creationId xmlns:a16="http://schemas.microsoft.com/office/drawing/2014/main" id="{90C8E8D8-0F3E-524B-A3F8-3D989149C558}"/>
                </a:ext>
              </a:extLst>
            </p:cNvPr>
            <p:cNvSpPr>
              <a:spLocks noChangeArrowheads="1"/>
            </p:cNvSpPr>
            <p:nvPr/>
          </p:nvSpPr>
          <p:spPr bwMode="auto">
            <a:xfrm>
              <a:off x="6300788" y="3648075"/>
              <a:ext cx="3854450" cy="1311275"/>
            </a:xfrm>
            <a:custGeom>
              <a:avLst/>
              <a:gdLst>
                <a:gd name="T0" fmla="*/ 295 w 10709"/>
                <a:gd name="T1" fmla="*/ 284 h 3642"/>
                <a:gd name="T2" fmla="*/ 295 w 10709"/>
                <a:gd name="T3" fmla="*/ 284 h 3642"/>
                <a:gd name="T4" fmla="*/ 295 w 10709"/>
                <a:gd name="T5" fmla="*/ 284 h 3642"/>
                <a:gd name="T6" fmla="*/ 295 w 10709"/>
                <a:gd name="T7" fmla="*/ 273 h 3642"/>
                <a:gd name="T8" fmla="*/ 295 w 10709"/>
                <a:gd name="T9" fmla="*/ 273 h 3642"/>
                <a:gd name="T10" fmla="*/ 142 w 10709"/>
                <a:gd name="T11" fmla="*/ 55 h 3642"/>
                <a:gd name="T12" fmla="*/ 44 w 10709"/>
                <a:gd name="T13" fmla="*/ 22 h 3642"/>
                <a:gd name="T14" fmla="*/ 22 w 10709"/>
                <a:gd name="T15" fmla="*/ 131 h 3642"/>
                <a:gd name="T16" fmla="*/ 164 w 10709"/>
                <a:gd name="T17" fmla="*/ 361 h 3642"/>
                <a:gd name="T18" fmla="*/ 164 w 10709"/>
                <a:gd name="T19" fmla="*/ 361 h 3642"/>
                <a:gd name="T20" fmla="*/ 164 w 10709"/>
                <a:gd name="T21" fmla="*/ 361 h 3642"/>
                <a:gd name="T22" fmla="*/ 164 w 10709"/>
                <a:gd name="T23" fmla="*/ 361 h 3642"/>
                <a:gd name="T24" fmla="*/ 602 w 10709"/>
                <a:gd name="T25" fmla="*/ 994 h 3642"/>
                <a:gd name="T26" fmla="*/ 1324 w 10709"/>
                <a:gd name="T27" fmla="*/ 1869 h 3642"/>
                <a:gd name="T28" fmla="*/ 1324 w 10709"/>
                <a:gd name="T29" fmla="*/ 1880 h 3642"/>
                <a:gd name="T30" fmla="*/ 1324 w 10709"/>
                <a:gd name="T31" fmla="*/ 1880 h 3642"/>
                <a:gd name="T32" fmla="*/ 4101 w 10709"/>
                <a:gd name="T33" fmla="*/ 3488 h 3642"/>
                <a:gd name="T34" fmla="*/ 5447 w 10709"/>
                <a:gd name="T35" fmla="*/ 3641 h 3642"/>
                <a:gd name="T36" fmla="*/ 7208 w 10709"/>
                <a:gd name="T37" fmla="*/ 3379 h 3642"/>
                <a:gd name="T38" fmla="*/ 10708 w 10709"/>
                <a:gd name="T39" fmla="*/ 459 h 3642"/>
                <a:gd name="T40" fmla="*/ 10708 w 10709"/>
                <a:gd name="T41" fmla="*/ 98 h 3642"/>
                <a:gd name="T42" fmla="*/ 9581 w 10709"/>
                <a:gd name="T43" fmla="*/ 1782 h 3642"/>
                <a:gd name="T44" fmla="*/ 7164 w 10709"/>
                <a:gd name="T45" fmla="*/ 3236 h 3642"/>
                <a:gd name="T46" fmla="*/ 4134 w 10709"/>
                <a:gd name="T47" fmla="*/ 3335 h 3642"/>
                <a:gd name="T48" fmla="*/ 1433 w 10709"/>
                <a:gd name="T49" fmla="*/ 1771 h 3642"/>
                <a:gd name="T50" fmla="*/ 1433 w 10709"/>
                <a:gd name="T51" fmla="*/ 1771 h 3642"/>
                <a:gd name="T52" fmla="*/ 1422 w 10709"/>
                <a:gd name="T53" fmla="*/ 1760 h 3642"/>
                <a:gd name="T54" fmla="*/ 1422 w 10709"/>
                <a:gd name="T55" fmla="*/ 1760 h 3642"/>
                <a:gd name="T56" fmla="*/ 722 w 10709"/>
                <a:gd name="T57" fmla="*/ 907 h 3642"/>
                <a:gd name="T58" fmla="*/ 295 w 10709"/>
                <a:gd name="T59" fmla="*/ 284 h 3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709" h="3642">
                  <a:moveTo>
                    <a:pt x="295" y="284"/>
                  </a:moveTo>
                  <a:lnTo>
                    <a:pt x="295" y="284"/>
                  </a:lnTo>
                  <a:lnTo>
                    <a:pt x="295" y="284"/>
                  </a:lnTo>
                  <a:lnTo>
                    <a:pt x="295" y="273"/>
                  </a:lnTo>
                  <a:lnTo>
                    <a:pt x="295" y="273"/>
                  </a:lnTo>
                  <a:cubicBezTo>
                    <a:pt x="241" y="197"/>
                    <a:pt x="186" y="120"/>
                    <a:pt x="142" y="55"/>
                  </a:cubicBezTo>
                  <a:cubicBezTo>
                    <a:pt x="120" y="11"/>
                    <a:pt x="77" y="0"/>
                    <a:pt x="44" y="22"/>
                  </a:cubicBezTo>
                  <a:cubicBezTo>
                    <a:pt x="0" y="44"/>
                    <a:pt x="0" y="98"/>
                    <a:pt x="22" y="131"/>
                  </a:cubicBezTo>
                  <a:cubicBezTo>
                    <a:pt x="66" y="208"/>
                    <a:pt x="109" y="284"/>
                    <a:pt x="164" y="361"/>
                  </a:cubicBezTo>
                  <a:lnTo>
                    <a:pt x="164" y="361"/>
                  </a:lnTo>
                  <a:lnTo>
                    <a:pt x="164" y="361"/>
                  </a:lnTo>
                  <a:lnTo>
                    <a:pt x="164" y="361"/>
                  </a:lnTo>
                  <a:cubicBezTo>
                    <a:pt x="306" y="579"/>
                    <a:pt x="459" y="797"/>
                    <a:pt x="602" y="994"/>
                  </a:cubicBezTo>
                  <a:cubicBezTo>
                    <a:pt x="897" y="1399"/>
                    <a:pt x="1159" y="1716"/>
                    <a:pt x="1324" y="1869"/>
                  </a:cubicBezTo>
                  <a:cubicBezTo>
                    <a:pt x="1324" y="1880"/>
                    <a:pt x="1324" y="1880"/>
                    <a:pt x="1324" y="1880"/>
                  </a:cubicBezTo>
                  <a:lnTo>
                    <a:pt x="1324" y="1880"/>
                  </a:lnTo>
                  <a:cubicBezTo>
                    <a:pt x="2089" y="2679"/>
                    <a:pt x="3041" y="3236"/>
                    <a:pt x="4101" y="3488"/>
                  </a:cubicBezTo>
                  <a:cubicBezTo>
                    <a:pt x="4539" y="3587"/>
                    <a:pt x="4987" y="3641"/>
                    <a:pt x="5447" y="3641"/>
                  </a:cubicBezTo>
                  <a:cubicBezTo>
                    <a:pt x="6037" y="3641"/>
                    <a:pt x="6628" y="3554"/>
                    <a:pt x="7208" y="3379"/>
                  </a:cubicBezTo>
                  <a:cubicBezTo>
                    <a:pt x="8761" y="2919"/>
                    <a:pt x="10008" y="1858"/>
                    <a:pt x="10708" y="459"/>
                  </a:cubicBezTo>
                  <a:cubicBezTo>
                    <a:pt x="10708" y="98"/>
                    <a:pt x="10708" y="98"/>
                    <a:pt x="10708" y="98"/>
                  </a:cubicBezTo>
                  <a:cubicBezTo>
                    <a:pt x="10434" y="721"/>
                    <a:pt x="10062" y="1300"/>
                    <a:pt x="9581" y="1782"/>
                  </a:cubicBezTo>
                  <a:cubicBezTo>
                    <a:pt x="8925" y="2460"/>
                    <a:pt x="8094" y="2963"/>
                    <a:pt x="7164" y="3236"/>
                  </a:cubicBezTo>
                  <a:cubicBezTo>
                    <a:pt x="6158" y="3532"/>
                    <a:pt x="5108" y="3575"/>
                    <a:pt x="4134" y="3335"/>
                  </a:cubicBezTo>
                  <a:cubicBezTo>
                    <a:pt x="3106" y="3094"/>
                    <a:pt x="2177" y="2547"/>
                    <a:pt x="1433" y="1771"/>
                  </a:cubicBezTo>
                  <a:lnTo>
                    <a:pt x="1433" y="1771"/>
                  </a:lnTo>
                  <a:cubicBezTo>
                    <a:pt x="1433" y="1771"/>
                    <a:pt x="1433" y="1771"/>
                    <a:pt x="1422" y="1760"/>
                  </a:cubicBezTo>
                  <a:lnTo>
                    <a:pt x="1422" y="1760"/>
                  </a:lnTo>
                  <a:cubicBezTo>
                    <a:pt x="1280" y="1618"/>
                    <a:pt x="1017" y="1300"/>
                    <a:pt x="722" y="907"/>
                  </a:cubicBezTo>
                  <a:cubicBezTo>
                    <a:pt x="580" y="710"/>
                    <a:pt x="437" y="492"/>
                    <a:pt x="295" y="28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5" name="Freeform 48">
              <a:extLst>
                <a:ext uri="{FF2B5EF4-FFF2-40B4-BE49-F238E27FC236}">
                  <a16:creationId xmlns:a16="http://schemas.microsoft.com/office/drawing/2014/main" id="{79762BCC-58AF-2843-A942-70FE786E331C}"/>
                </a:ext>
              </a:extLst>
            </p:cNvPr>
            <p:cNvSpPr>
              <a:spLocks noChangeArrowheads="1"/>
            </p:cNvSpPr>
            <p:nvPr/>
          </p:nvSpPr>
          <p:spPr bwMode="auto">
            <a:xfrm>
              <a:off x="6013450" y="3743325"/>
              <a:ext cx="4141788" cy="1500188"/>
            </a:xfrm>
            <a:custGeom>
              <a:avLst/>
              <a:gdLst>
                <a:gd name="T0" fmla="*/ 328 w 11507"/>
                <a:gd name="T1" fmla="*/ 294 h 4167"/>
                <a:gd name="T2" fmla="*/ 328 w 11507"/>
                <a:gd name="T3" fmla="*/ 294 h 4167"/>
                <a:gd name="T4" fmla="*/ 328 w 11507"/>
                <a:gd name="T5" fmla="*/ 294 h 4167"/>
                <a:gd name="T6" fmla="*/ 317 w 11507"/>
                <a:gd name="T7" fmla="*/ 294 h 4167"/>
                <a:gd name="T8" fmla="*/ 153 w 11507"/>
                <a:gd name="T9" fmla="*/ 43 h 4167"/>
                <a:gd name="T10" fmla="*/ 43 w 11507"/>
                <a:gd name="T11" fmla="*/ 21 h 4167"/>
                <a:gd name="T12" fmla="*/ 22 w 11507"/>
                <a:gd name="T13" fmla="*/ 131 h 4167"/>
                <a:gd name="T14" fmla="*/ 197 w 11507"/>
                <a:gd name="T15" fmla="*/ 381 h 4167"/>
                <a:gd name="T16" fmla="*/ 197 w 11507"/>
                <a:gd name="T17" fmla="*/ 381 h 4167"/>
                <a:gd name="T18" fmla="*/ 197 w 11507"/>
                <a:gd name="T19" fmla="*/ 381 h 4167"/>
                <a:gd name="T20" fmla="*/ 197 w 11507"/>
                <a:gd name="T21" fmla="*/ 381 h 4167"/>
                <a:gd name="T22" fmla="*/ 689 w 11507"/>
                <a:gd name="T23" fmla="*/ 1081 h 4167"/>
                <a:gd name="T24" fmla="*/ 1487 w 11507"/>
                <a:gd name="T25" fmla="*/ 2077 h 4167"/>
                <a:gd name="T26" fmla="*/ 1487 w 11507"/>
                <a:gd name="T27" fmla="*/ 2077 h 4167"/>
                <a:gd name="T28" fmla="*/ 1487 w 11507"/>
                <a:gd name="T29" fmla="*/ 2087 h 4167"/>
                <a:gd name="T30" fmla="*/ 4539 w 11507"/>
                <a:gd name="T31" fmla="*/ 3947 h 4167"/>
                <a:gd name="T32" fmla="*/ 6245 w 11507"/>
                <a:gd name="T33" fmla="*/ 4166 h 4167"/>
                <a:gd name="T34" fmla="*/ 8060 w 11507"/>
                <a:gd name="T35" fmla="*/ 3925 h 4167"/>
                <a:gd name="T36" fmla="*/ 10981 w 11507"/>
                <a:gd name="T37" fmla="*/ 2252 h 4167"/>
                <a:gd name="T38" fmla="*/ 11506 w 11507"/>
                <a:gd name="T39" fmla="*/ 1661 h 4167"/>
                <a:gd name="T40" fmla="*/ 11506 w 11507"/>
                <a:gd name="T41" fmla="*/ 1409 h 4167"/>
                <a:gd name="T42" fmla="*/ 10871 w 11507"/>
                <a:gd name="T43" fmla="*/ 2142 h 4167"/>
                <a:gd name="T44" fmla="*/ 8017 w 11507"/>
                <a:gd name="T45" fmla="*/ 3783 h 4167"/>
                <a:gd name="T46" fmla="*/ 4572 w 11507"/>
                <a:gd name="T47" fmla="*/ 3794 h 4167"/>
                <a:gd name="T48" fmla="*/ 1597 w 11507"/>
                <a:gd name="T49" fmla="*/ 1978 h 4167"/>
                <a:gd name="T50" fmla="*/ 1597 w 11507"/>
                <a:gd name="T51" fmla="*/ 1978 h 4167"/>
                <a:gd name="T52" fmla="*/ 1585 w 11507"/>
                <a:gd name="T53" fmla="*/ 1967 h 4167"/>
                <a:gd name="T54" fmla="*/ 1585 w 11507"/>
                <a:gd name="T55" fmla="*/ 1967 h 4167"/>
                <a:gd name="T56" fmla="*/ 820 w 11507"/>
                <a:gd name="T57" fmla="*/ 994 h 4167"/>
                <a:gd name="T58" fmla="*/ 328 w 11507"/>
                <a:gd name="T59" fmla="*/ 294 h 4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507" h="4167">
                  <a:moveTo>
                    <a:pt x="328" y="294"/>
                  </a:moveTo>
                  <a:lnTo>
                    <a:pt x="328" y="294"/>
                  </a:lnTo>
                  <a:lnTo>
                    <a:pt x="328" y="294"/>
                  </a:lnTo>
                  <a:cubicBezTo>
                    <a:pt x="317" y="294"/>
                    <a:pt x="317" y="294"/>
                    <a:pt x="317" y="294"/>
                  </a:cubicBezTo>
                  <a:cubicBezTo>
                    <a:pt x="262" y="207"/>
                    <a:pt x="207" y="120"/>
                    <a:pt x="153" y="43"/>
                  </a:cubicBezTo>
                  <a:cubicBezTo>
                    <a:pt x="131" y="10"/>
                    <a:pt x="76" y="0"/>
                    <a:pt x="43" y="21"/>
                  </a:cubicBezTo>
                  <a:cubicBezTo>
                    <a:pt x="10" y="43"/>
                    <a:pt x="0" y="87"/>
                    <a:pt x="22" y="131"/>
                  </a:cubicBezTo>
                  <a:cubicBezTo>
                    <a:pt x="76" y="207"/>
                    <a:pt x="131" y="294"/>
                    <a:pt x="197" y="381"/>
                  </a:cubicBezTo>
                  <a:lnTo>
                    <a:pt x="197" y="381"/>
                  </a:lnTo>
                  <a:lnTo>
                    <a:pt x="197" y="381"/>
                  </a:lnTo>
                  <a:lnTo>
                    <a:pt x="197" y="381"/>
                  </a:lnTo>
                  <a:cubicBezTo>
                    <a:pt x="360" y="611"/>
                    <a:pt x="525" y="862"/>
                    <a:pt x="689" y="1081"/>
                  </a:cubicBezTo>
                  <a:cubicBezTo>
                    <a:pt x="951" y="1431"/>
                    <a:pt x="1290" y="1891"/>
                    <a:pt x="1487" y="2077"/>
                  </a:cubicBezTo>
                  <a:lnTo>
                    <a:pt x="1487" y="2077"/>
                  </a:lnTo>
                  <a:cubicBezTo>
                    <a:pt x="1487" y="2077"/>
                    <a:pt x="1487" y="2077"/>
                    <a:pt x="1487" y="2087"/>
                  </a:cubicBezTo>
                  <a:cubicBezTo>
                    <a:pt x="2318" y="2984"/>
                    <a:pt x="3379" y="3630"/>
                    <a:pt x="4539" y="3947"/>
                  </a:cubicBezTo>
                  <a:cubicBezTo>
                    <a:pt x="5085" y="4089"/>
                    <a:pt x="5665" y="4166"/>
                    <a:pt x="6245" y="4166"/>
                  </a:cubicBezTo>
                  <a:cubicBezTo>
                    <a:pt x="6847" y="4166"/>
                    <a:pt x="7459" y="4089"/>
                    <a:pt x="8060" y="3925"/>
                  </a:cubicBezTo>
                  <a:cubicBezTo>
                    <a:pt x="9176" y="3630"/>
                    <a:pt x="10182" y="3050"/>
                    <a:pt x="10981" y="2252"/>
                  </a:cubicBezTo>
                  <a:cubicBezTo>
                    <a:pt x="11167" y="2066"/>
                    <a:pt x="11342" y="1869"/>
                    <a:pt x="11506" y="1661"/>
                  </a:cubicBezTo>
                  <a:cubicBezTo>
                    <a:pt x="11506" y="1409"/>
                    <a:pt x="11506" y="1409"/>
                    <a:pt x="11506" y="1409"/>
                  </a:cubicBezTo>
                  <a:cubicBezTo>
                    <a:pt x="11309" y="1672"/>
                    <a:pt x="11101" y="1912"/>
                    <a:pt x="10871" y="2142"/>
                  </a:cubicBezTo>
                  <a:cubicBezTo>
                    <a:pt x="10095" y="2919"/>
                    <a:pt x="9110" y="3487"/>
                    <a:pt x="8017" y="3783"/>
                  </a:cubicBezTo>
                  <a:cubicBezTo>
                    <a:pt x="6868" y="4089"/>
                    <a:pt x="5676" y="4100"/>
                    <a:pt x="4572" y="3794"/>
                  </a:cubicBezTo>
                  <a:cubicBezTo>
                    <a:pt x="3445" y="3487"/>
                    <a:pt x="2417" y="2864"/>
                    <a:pt x="1597" y="1978"/>
                  </a:cubicBezTo>
                  <a:lnTo>
                    <a:pt x="1597" y="1978"/>
                  </a:lnTo>
                  <a:cubicBezTo>
                    <a:pt x="1597" y="1978"/>
                    <a:pt x="1597" y="1967"/>
                    <a:pt x="1585" y="1967"/>
                  </a:cubicBezTo>
                  <a:lnTo>
                    <a:pt x="1585" y="1967"/>
                  </a:lnTo>
                  <a:cubicBezTo>
                    <a:pt x="1443" y="1825"/>
                    <a:pt x="1181" y="1486"/>
                    <a:pt x="820" y="994"/>
                  </a:cubicBezTo>
                  <a:cubicBezTo>
                    <a:pt x="656" y="764"/>
                    <a:pt x="481" y="523"/>
                    <a:pt x="328" y="29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6" name="Freeform 49">
              <a:extLst>
                <a:ext uri="{FF2B5EF4-FFF2-40B4-BE49-F238E27FC236}">
                  <a16:creationId xmlns:a16="http://schemas.microsoft.com/office/drawing/2014/main" id="{7630DE7F-7E08-9D4F-9149-16FE6544989B}"/>
                </a:ext>
              </a:extLst>
            </p:cNvPr>
            <p:cNvSpPr>
              <a:spLocks noChangeArrowheads="1"/>
            </p:cNvSpPr>
            <p:nvPr/>
          </p:nvSpPr>
          <p:spPr bwMode="auto">
            <a:xfrm>
              <a:off x="9636125" y="1009650"/>
              <a:ext cx="520700" cy="515938"/>
            </a:xfrm>
            <a:custGeom>
              <a:avLst/>
              <a:gdLst>
                <a:gd name="T0" fmla="*/ 1444 w 1445"/>
                <a:gd name="T1" fmla="*/ 1433 h 1434"/>
                <a:gd name="T2" fmla="*/ 1444 w 1445"/>
                <a:gd name="T3" fmla="*/ 1433 h 1434"/>
                <a:gd name="T4" fmla="*/ 1444 w 1445"/>
                <a:gd name="T5" fmla="*/ 1181 h 1434"/>
                <a:gd name="T6" fmla="*/ 262 w 1445"/>
                <a:gd name="T7" fmla="*/ 0 h 1434"/>
                <a:gd name="T8" fmla="*/ 0 w 1445"/>
                <a:gd name="T9" fmla="*/ 0 h 1434"/>
                <a:gd name="T10" fmla="*/ 1444 w 1445"/>
                <a:gd name="T11" fmla="*/ 1433 h 1434"/>
              </a:gdLst>
              <a:ahLst/>
              <a:cxnLst>
                <a:cxn ang="0">
                  <a:pos x="T0" y="T1"/>
                </a:cxn>
                <a:cxn ang="0">
                  <a:pos x="T2" y="T3"/>
                </a:cxn>
                <a:cxn ang="0">
                  <a:pos x="T4" y="T5"/>
                </a:cxn>
                <a:cxn ang="0">
                  <a:pos x="T6" y="T7"/>
                </a:cxn>
                <a:cxn ang="0">
                  <a:pos x="T8" y="T9"/>
                </a:cxn>
                <a:cxn ang="0">
                  <a:pos x="T10" y="T11"/>
                </a:cxn>
              </a:cxnLst>
              <a:rect l="0" t="0" r="r" b="b"/>
              <a:pathLst>
                <a:path w="1445" h="1434">
                  <a:moveTo>
                    <a:pt x="1444" y="1433"/>
                  </a:moveTo>
                  <a:lnTo>
                    <a:pt x="1444" y="1433"/>
                  </a:lnTo>
                  <a:cubicBezTo>
                    <a:pt x="1444" y="1181"/>
                    <a:pt x="1444" y="1181"/>
                    <a:pt x="1444" y="1181"/>
                  </a:cubicBezTo>
                  <a:cubicBezTo>
                    <a:pt x="1105" y="733"/>
                    <a:pt x="700" y="339"/>
                    <a:pt x="262" y="0"/>
                  </a:cubicBezTo>
                  <a:cubicBezTo>
                    <a:pt x="0" y="0"/>
                    <a:pt x="0" y="0"/>
                    <a:pt x="0" y="0"/>
                  </a:cubicBezTo>
                  <a:cubicBezTo>
                    <a:pt x="558" y="394"/>
                    <a:pt x="1039" y="886"/>
                    <a:pt x="1444" y="143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7" name="Freeform 50">
              <a:extLst>
                <a:ext uri="{FF2B5EF4-FFF2-40B4-BE49-F238E27FC236}">
                  <a16:creationId xmlns:a16="http://schemas.microsoft.com/office/drawing/2014/main" id="{71DEA429-92EC-724A-851E-1EE6A29E873F}"/>
                </a:ext>
              </a:extLst>
            </p:cNvPr>
            <p:cNvSpPr>
              <a:spLocks noChangeArrowheads="1"/>
            </p:cNvSpPr>
            <p:nvPr/>
          </p:nvSpPr>
          <p:spPr bwMode="auto">
            <a:xfrm>
              <a:off x="5730875" y="3833813"/>
              <a:ext cx="4425950" cy="1800225"/>
            </a:xfrm>
            <a:custGeom>
              <a:avLst/>
              <a:gdLst>
                <a:gd name="T0" fmla="*/ 339 w 12295"/>
                <a:gd name="T1" fmla="*/ 327 h 4999"/>
                <a:gd name="T2" fmla="*/ 339 w 12295"/>
                <a:gd name="T3" fmla="*/ 327 h 4999"/>
                <a:gd name="T4" fmla="*/ 339 w 12295"/>
                <a:gd name="T5" fmla="*/ 327 h 4999"/>
                <a:gd name="T6" fmla="*/ 339 w 12295"/>
                <a:gd name="T7" fmla="*/ 316 h 4999"/>
                <a:gd name="T8" fmla="*/ 142 w 12295"/>
                <a:gd name="T9" fmla="*/ 43 h 4999"/>
                <a:gd name="T10" fmla="*/ 44 w 12295"/>
                <a:gd name="T11" fmla="*/ 33 h 4999"/>
                <a:gd name="T12" fmla="*/ 22 w 12295"/>
                <a:gd name="T13" fmla="*/ 130 h 4999"/>
                <a:gd name="T14" fmla="*/ 219 w 12295"/>
                <a:gd name="T15" fmla="*/ 404 h 4999"/>
                <a:gd name="T16" fmla="*/ 219 w 12295"/>
                <a:gd name="T17" fmla="*/ 415 h 4999"/>
                <a:gd name="T18" fmla="*/ 219 w 12295"/>
                <a:gd name="T19" fmla="*/ 415 h 4999"/>
                <a:gd name="T20" fmla="*/ 766 w 12295"/>
                <a:gd name="T21" fmla="*/ 1191 h 4999"/>
                <a:gd name="T22" fmla="*/ 1641 w 12295"/>
                <a:gd name="T23" fmla="*/ 2296 h 4999"/>
                <a:gd name="T24" fmla="*/ 1641 w 12295"/>
                <a:gd name="T25" fmla="*/ 2296 h 4999"/>
                <a:gd name="T26" fmla="*/ 1641 w 12295"/>
                <a:gd name="T27" fmla="*/ 2296 h 4999"/>
                <a:gd name="T28" fmla="*/ 7033 w 12295"/>
                <a:gd name="T29" fmla="*/ 4713 h 4999"/>
                <a:gd name="T30" fmla="*/ 8892 w 12295"/>
                <a:gd name="T31" fmla="*/ 4483 h 4999"/>
                <a:gd name="T32" fmla="*/ 12250 w 12295"/>
                <a:gd name="T33" fmla="*/ 2635 h 4999"/>
                <a:gd name="T34" fmla="*/ 12294 w 12295"/>
                <a:gd name="T35" fmla="*/ 2591 h 4999"/>
                <a:gd name="T36" fmla="*/ 12294 w 12295"/>
                <a:gd name="T37" fmla="*/ 2383 h 4999"/>
                <a:gd name="T38" fmla="*/ 12152 w 12295"/>
                <a:gd name="T39" fmla="*/ 2526 h 4999"/>
                <a:gd name="T40" fmla="*/ 8859 w 12295"/>
                <a:gd name="T41" fmla="*/ 4330 h 4999"/>
                <a:gd name="T42" fmla="*/ 1750 w 12295"/>
                <a:gd name="T43" fmla="*/ 2197 h 4999"/>
                <a:gd name="T44" fmla="*/ 1750 w 12295"/>
                <a:gd name="T45" fmla="*/ 2197 h 4999"/>
                <a:gd name="T46" fmla="*/ 1750 w 12295"/>
                <a:gd name="T47" fmla="*/ 2186 h 4999"/>
                <a:gd name="T48" fmla="*/ 1750 w 12295"/>
                <a:gd name="T49" fmla="*/ 2186 h 4999"/>
                <a:gd name="T50" fmla="*/ 1750 w 12295"/>
                <a:gd name="T51" fmla="*/ 2186 h 4999"/>
                <a:gd name="T52" fmla="*/ 897 w 12295"/>
                <a:gd name="T53" fmla="*/ 1093 h 4999"/>
                <a:gd name="T54" fmla="*/ 339 w 12295"/>
                <a:gd name="T55" fmla="*/ 327 h 4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295" h="4999">
                  <a:moveTo>
                    <a:pt x="339" y="327"/>
                  </a:moveTo>
                  <a:lnTo>
                    <a:pt x="339" y="327"/>
                  </a:lnTo>
                  <a:lnTo>
                    <a:pt x="339" y="327"/>
                  </a:lnTo>
                  <a:cubicBezTo>
                    <a:pt x="339" y="316"/>
                    <a:pt x="339" y="316"/>
                    <a:pt x="339" y="316"/>
                  </a:cubicBezTo>
                  <a:cubicBezTo>
                    <a:pt x="273" y="229"/>
                    <a:pt x="208" y="130"/>
                    <a:pt x="142" y="43"/>
                  </a:cubicBezTo>
                  <a:cubicBezTo>
                    <a:pt x="120" y="11"/>
                    <a:pt x="77" y="0"/>
                    <a:pt x="44" y="33"/>
                  </a:cubicBezTo>
                  <a:cubicBezTo>
                    <a:pt x="11" y="54"/>
                    <a:pt x="0" y="98"/>
                    <a:pt x="22" y="130"/>
                  </a:cubicBezTo>
                  <a:cubicBezTo>
                    <a:pt x="88" y="218"/>
                    <a:pt x="142" y="316"/>
                    <a:pt x="219" y="404"/>
                  </a:cubicBezTo>
                  <a:lnTo>
                    <a:pt x="219" y="415"/>
                  </a:lnTo>
                  <a:lnTo>
                    <a:pt x="219" y="415"/>
                  </a:lnTo>
                  <a:cubicBezTo>
                    <a:pt x="405" y="688"/>
                    <a:pt x="602" y="951"/>
                    <a:pt x="766" y="1191"/>
                  </a:cubicBezTo>
                  <a:cubicBezTo>
                    <a:pt x="1203" y="1771"/>
                    <a:pt x="1488" y="2143"/>
                    <a:pt x="1641" y="2296"/>
                  </a:cubicBezTo>
                  <a:lnTo>
                    <a:pt x="1641" y="2296"/>
                  </a:lnTo>
                  <a:lnTo>
                    <a:pt x="1641" y="2296"/>
                  </a:lnTo>
                  <a:cubicBezTo>
                    <a:pt x="3052" y="3871"/>
                    <a:pt x="4987" y="4713"/>
                    <a:pt x="7033" y="4713"/>
                  </a:cubicBezTo>
                  <a:cubicBezTo>
                    <a:pt x="7645" y="4713"/>
                    <a:pt x="8269" y="4636"/>
                    <a:pt x="8892" y="4483"/>
                  </a:cubicBezTo>
                  <a:cubicBezTo>
                    <a:pt x="10172" y="4166"/>
                    <a:pt x="11331" y="3532"/>
                    <a:pt x="12250" y="2635"/>
                  </a:cubicBezTo>
                  <a:cubicBezTo>
                    <a:pt x="12272" y="2624"/>
                    <a:pt x="12283" y="2613"/>
                    <a:pt x="12294" y="2591"/>
                  </a:cubicBezTo>
                  <a:cubicBezTo>
                    <a:pt x="12294" y="2383"/>
                    <a:pt x="12294" y="2383"/>
                    <a:pt x="12294" y="2383"/>
                  </a:cubicBezTo>
                  <a:cubicBezTo>
                    <a:pt x="12250" y="2427"/>
                    <a:pt x="12195" y="2482"/>
                    <a:pt x="12152" y="2526"/>
                  </a:cubicBezTo>
                  <a:cubicBezTo>
                    <a:pt x="11244" y="3401"/>
                    <a:pt x="10106" y="4024"/>
                    <a:pt x="8859" y="4330"/>
                  </a:cubicBezTo>
                  <a:cubicBezTo>
                    <a:pt x="6212" y="4998"/>
                    <a:pt x="3555" y="4199"/>
                    <a:pt x="1750" y="2197"/>
                  </a:cubicBezTo>
                  <a:lnTo>
                    <a:pt x="1750" y="2197"/>
                  </a:lnTo>
                  <a:cubicBezTo>
                    <a:pt x="1750" y="2186"/>
                    <a:pt x="1750" y="2186"/>
                    <a:pt x="1750" y="2186"/>
                  </a:cubicBezTo>
                  <a:lnTo>
                    <a:pt x="1750" y="2186"/>
                  </a:lnTo>
                  <a:lnTo>
                    <a:pt x="1750" y="2186"/>
                  </a:lnTo>
                  <a:cubicBezTo>
                    <a:pt x="1608" y="2044"/>
                    <a:pt x="1313" y="1673"/>
                    <a:pt x="897" y="1093"/>
                  </a:cubicBezTo>
                  <a:cubicBezTo>
                    <a:pt x="722" y="863"/>
                    <a:pt x="536" y="590"/>
                    <a:pt x="339" y="32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8" name="Freeform 51">
              <a:extLst>
                <a:ext uri="{FF2B5EF4-FFF2-40B4-BE49-F238E27FC236}">
                  <a16:creationId xmlns:a16="http://schemas.microsoft.com/office/drawing/2014/main" id="{05339456-0583-C041-A621-6B1715769FC3}"/>
                </a:ext>
              </a:extLst>
            </p:cNvPr>
            <p:cNvSpPr>
              <a:spLocks noChangeArrowheads="1"/>
            </p:cNvSpPr>
            <p:nvPr/>
          </p:nvSpPr>
          <p:spPr bwMode="auto">
            <a:xfrm>
              <a:off x="10077450" y="1009650"/>
              <a:ext cx="79375" cy="79375"/>
            </a:xfrm>
            <a:custGeom>
              <a:avLst/>
              <a:gdLst>
                <a:gd name="T0" fmla="*/ 219 w 220"/>
                <a:gd name="T1" fmla="*/ 219 h 220"/>
                <a:gd name="T2" fmla="*/ 219 w 220"/>
                <a:gd name="T3" fmla="*/ 219 h 220"/>
                <a:gd name="T4" fmla="*/ 219 w 220"/>
                <a:gd name="T5" fmla="*/ 0 h 220"/>
                <a:gd name="T6" fmla="*/ 219 w 220"/>
                <a:gd name="T7" fmla="*/ 0 h 220"/>
                <a:gd name="T8" fmla="*/ 0 w 220"/>
                <a:gd name="T9" fmla="*/ 0 h 220"/>
                <a:gd name="T10" fmla="*/ 219 w 220"/>
                <a:gd name="T11" fmla="*/ 219 h 220"/>
              </a:gdLst>
              <a:ahLst/>
              <a:cxnLst>
                <a:cxn ang="0">
                  <a:pos x="T0" y="T1"/>
                </a:cxn>
                <a:cxn ang="0">
                  <a:pos x="T2" y="T3"/>
                </a:cxn>
                <a:cxn ang="0">
                  <a:pos x="T4" y="T5"/>
                </a:cxn>
                <a:cxn ang="0">
                  <a:pos x="T6" y="T7"/>
                </a:cxn>
                <a:cxn ang="0">
                  <a:pos x="T8" y="T9"/>
                </a:cxn>
                <a:cxn ang="0">
                  <a:pos x="T10" y="T11"/>
                </a:cxn>
              </a:cxnLst>
              <a:rect l="0" t="0" r="r" b="b"/>
              <a:pathLst>
                <a:path w="220" h="220">
                  <a:moveTo>
                    <a:pt x="219" y="219"/>
                  </a:moveTo>
                  <a:lnTo>
                    <a:pt x="219" y="219"/>
                  </a:lnTo>
                  <a:cubicBezTo>
                    <a:pt x="219" y="0"/>
                    <a:pt x="219" y="0"/>
                    <a:pt x="219" y="0"/>
                  </a:cubicBezTo>
                  <a:lnTo>
                    <a:pt x="219" y="0"/>
                  </a:lnTo>
                  <a:cubicBezTo>
                    <a:pt x="0" y="0"/>
                    <a:pt x="0" y="0"/>
                    <a:pt x="0" y="0"/>
                  </a:cubicBezTo>
                  <a:cubicBezTo>
                    <a:pt x="77" y="77"/>
                    <a:pt x="142" y="142"/>
                    <a:pt x="219" y="2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9" name="Freeform 52">
              <a:extLst>
                <a:ext uri="{FF2B5EF4-FFF2-40B4-BE49-F238E27FC236}">
                  <a16:creationId xmlns:a16="http://schemas.microsoft.com/office/drawing/2014/main" id="{F813A017-9323-7B47-93BF-FBD6B89717B4}"/>
                </a:ext>
              </a:extLst>
            </p:cNvPr>
            <p:cNvSpPr>
              <a:spLocks noChangeArrowheads="1"/>
            </p:cNvSpPr>
            <p:nvPr/>
          </p:nvSpPr>
          <p:spPr bwMode="auto">
            <a:xfrm>
              <a:off x="5446713" y="3927475"/>
              <a:ext cx="4710112" cy="2000250"/>
            </a:xfrm>
            <a:custGeom>
              <a:avLst/>
              <a:gdLst>
                <a:gd name="T0" fmla="*/ 13081 w 13082"/>
                <a:gd name="T1" fmla="*/ 3205 h 5558"/>
                <a:gd name="T2" fmla="*/ 13081 w 13082"/>
                <a:gd name="T3" fmla="*/ 3205 h 5558"/>
                <a:gd name="T4" fmla="*/ 9690 w 13082"/>
                <a:gd name="T5" fmla="*/ 4879 h 5558"/>
                <a:gd name="T6" fmla="*/ 1903 w 13082"/>
                <a:gd name="T7" fmla="*/ 2407 h 5558"/>
                <a:gd name="T8" fmla="*/ 1903 w 13082"/>
                <a:gd name="T9" fmla="*/ 2396 h 5558"/>
                <a:gd name="T10" fmla="*/ 360 w 13082"/>
                <a:gd name="T11" fmla="*/ 350 h 5558"/>
                <a:gd name="T12" fmla="*/ 360 w 13082"/>
                <a:gd name="T13" fmla="*/ 340 h 5558"/>
                <a:gd name="T14" fmla="*/ 142 w 13082"/>
                <a:gd name="T15" fmla="*/ 44 h 5558"/>
                <a:gd name="T16" fmla="*/ 32 w 13082"/>
                <a:gd name="T17" fmla="*/ 22 h 5558"/>
                <a:gd name="T18" fmla="*/ 22 w 13082"/>
                <a:gd name="T19" fmla="*/ 132 h 5558"/>
                <a:gd name="T20" fmla="*/ 229 w 13082"/>
                <a:gd name="T21" fmla="*/ 427 h 5558"/>
                <a:gd name="T22" fmla="*/ 240 w 13082"/>
                <a:gd name="T23" fmla="*/ 438 h 5558"/>
                <a:gd name="T24" fmla="*/ 1793 w 13082"/>
                <a:gd name="T25" fmla="*/ 2505 h 5558"/>
                <a:gd name="T26" fmla="*/ 1793 w 13082"/>
                <a:gd name="T27" fmla="*/ 2505 h 5558"/>
                <a:gd name="T28" fmla="*/ 7820 w 13082"/>
                <a:gd name="T29" fmla="*/ 5250 h 5558"/>
                <a:gd name="T30" fmla="*/ 9723 w 13082"/>
                <a:gd name="T31" fmla="*/ 5032 h 5558"/>
                <a:gd name="T32" fmla="*/ 13081 w 13082"/>
                <a:gd name="T33" fmla="*/ 3402 h 5558"/>
                <a:gd name="T34" fmla="*/ 13081 w 13082"/>
                <a:gd name="T35" fmla="*/ 3205 h 5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82" h="5558">
                  <a:moveTo>
                    <a:pt x="13081" y="3205"/>
                  </a:moveTo>
                  <a:lnTo>
                    <a:pt x="13081" y="3205"/>
                  </a:lnTo>
                  <a:cubicBezTo>
                    <a:pt x="12129" y="4004"/>
                    <a:pt x="10981" y="4583"/>
                    <a:pt x="9690" y="4879"/>
                  </a:cubicBezTo>
                  <a:cubicBezTo>
                    <a:pt x="6781" y="5557"/>
                    <a:pt x="3872" y="4627"/>
                    <a:pt x="1903" y="2407"/>
                  </a:cubicBezTo>
                  <a:cubicBezTo>
                    <a:pt x="1903" y="2396"/>
                    <a:pt x="1903" y="2396"/>
                    <a:pt x="1903" y="2396"/>
                  </a:cubicBezTo>
                  <a:cubicBezTo>
                    <a:pt x="1651" y="2133"/>
                    <a:pt x="907" y="1105"/>
                    <a:pt x="360" y="350"/>
                  </a:cubicBezTo>
                  <a:cubicBezTo>
                    <a:pt x="360" y="340"/>
                    <a:pt x="360" y="340"/>
                    <a:pt x="360" y="340"/>
                  </a:cubicBezTo>
                  <a:cubicBezTo>
                    <a:pt x="284" y="230"/>
                    <a:pt x="207" y="132"/>
                    <a:pt x="142" y="44"/>
                  </a:cubicBezTo>
                  <a:cubicBezTo>
                    <a:pt x="120" y="11"/>
                    <a:pt x="65" y="0"/>
                    <a:pt x="32" y="22"/>
                  </a:cubicBezTo>
                  <a:cubicBezTo>
                    <a:pt x="0" y="44"/>
                    <a:pt x="0" y="99"/>
                    <a:pt x="22" y="132"/>
                  </a:cubicBezTo>
                  <a:cubicBezTo>
                    <a:pt x="87" y="219"/>
                    <a:pt x="164" y="318"/>
                    <a:pt x="229" y="427"/>
                  </a:cubicBezTo>
                  <a:cubicBezTo>
                    <a:pt x="240" y="438"/>
                    <a:pt x="240" y="438"/>
                    <a:pt x="240" y="438"/>
                  </a:cubicBezTo>
                  <a:cubicBezTo>
                    <a:pt x="787" y="1193"/>
                    <a:pt x="1531" y="2232"/>
                    <a:pt x="1793" y="2505"/>
                  </a:cubicBezTo>
                  <a:lnTo>
                    <a:pt x="1793" y="2505"/>
                  </a:lnTo>
                  <a:cubicBezTo>
                    <a:pt x="3357" y="4288"/>
                    <a:pt x="5523" y="5250"/>
                    <a:pt x="7820" y="5250"/>
                  </a:cubicBezTo>
                  <a:cubicBezTo>
                    <a:pt x="8454" y="5250"/>
                    <a:pt x="9089" y="5174"/>
                    <a:pt x="9723" y="5032"/>
                  </a:cubicBezTo>
                  <a:cubicBezTo>
                    <a:pt x="10992" y="4737"/>
                    <a:pt x="12129" y="4179"/>
                    <a:pt x="13081" y="3402"/>
                  </a:cubicBezTo>
                  <a:lnTo>
                    <a:pt x="13081" y="320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80" name="Title 6">
            <a:extLst>
              <a:ext uri="{FF2B5EF4-FFF2-40B4-BE49-F238E27FC236}">
                <a16:creationId xmlns:a16="http://schemas.microsoft.com/office/drawing/2014/main" id="{5712A80D-36D1-4E44-86BB-45AB0C431FAB}"/>
              </a:ext>
            </a:extLst>
          </p:cNvPr>
          <p:cNvSpPr>
            <a:spLocks noGrp="1"/>
          </p:cNvSpPr>
          <p:nvPr>
            <p:ph type="title" hasCustomPrompt="1"/>
          </p:nvPr>
        </p:nvSpPr>
        <p:spPr>
          <a:xfrm>
            <a:off x="1101716" y="1661059"/>
            <a:ext cx="9852021" cy="2237179"/>
          </a:xfrm>
        </p:spPr>
        <p:txBody>
          <a:bodyPr lIns="0" tIns="0" rIns="0" bIns="0">
            <a:noAutofit/>
          </a:bodyPr>
          <a:lstStyle>
            <a:lvl1pPr algn="ctr">
              <a:lnSpc>
                <a:spcPct val="110000"/>
              </a:lnSpc>
              <a:defRPr sz="4000">
                <a:solidFill>
                  <a:schemeClr val="accent6"/>
                </a:solidFill>
                <a:latin typeface="+mn-lt"/>
              </a:defRPr>
            </a:lvl1pPr>
          </a:lstStyle>
          <a:p>
            <a:r>
              <a:rPr lang="en-GB"/>
              <a:t>Advancing technical integration, </a:t>
            </a:r>
            <a:br>
              <a:rPr lang="en-GB"/>
            </a:br>
            <a:r>
              <a:rPr lang="en-GB"/>
              <a:t>coherence and coordination across</a:t>
            </a:r>
            <a:br>
              <a:rPr lang="en-GB"/>
            </a:br>
            <a:r>
              <a:rPr lang="en-GB"/>
              <a:t>countries and programme areas.</a:t>
            </a:r>
            <a:endParaRPr lang="en-US"/>
          </a:p>
        </p:txBody>
      </p:sp>
    </p:spTree>
    <p:extLst>
      <p:ext uri="{BB962C8B-B14F-4D97-AF65-F5344CB8AC3E}">
        <p14:creationId xmlns:p14="http://schemas.microsoft.com/office/powerpoint/2010/main" val="7484327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Pr>
        <a:solidFill>
          <a:schemeClr val="accent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5FB5027-3E63-A644-9D52-4F299BBC6CE2}"/>
              </a:ext>
            </a:extLst>
          </p:cNvPr>
          <p:cNvSpPr>
            <a:spLocks noGrp="1"/>
          </p:cNvSpPr>
          <p:nvPr>
            <p:ph type="subTitle" idx="1" hasCustomPrompt="1"/>
          </p:nvPr>
        </p:nvSpPr>
        <p:spPr>
          <a:xfrm>
            <a:off x="540000" y="4325771"/>
            <a:ext cx="7102746" cy="901322"/>
          </a:xfrm>
        </p:spPr>
        <p:txBody>
          <a:bodyPr lIns="0" tIns="0" rIns="0" bIns="0">
            <a:noAutofit/>
          </a:bodyPr>
          <a:lstStyle>
            <a:lvl1pPr marL="0" indent="0" algn="l">
              <a:lnSpc>
                <a:spcPct val="100000"/>
              </a:lnSpc>
              <a:spcBef>
                <a:spcPts val="0"/>
              </a:spcBef>
              <a:buNone/>
              <a:defRPr sz="2600">
                <a:solidFill>
                  <a:srgbClr val="77DFD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3" name="Title 6">
            <a:extLst>
              <a:ext uri="{FF2B5EF4-FFF2-40B4-BE49-F238E27FC236}">
                <a16:creationId xmlns:a16="http://schemas.microsoft.com/office/drawing/2014/main" id="{364A96E6-8092-5E4D-9E48-6EB89B56DEFF}"/>
              </a:ext>
            </a:extLst>
          </p:cNvPr>
          <p:cNvSpPr>
            <a:spLocks noGrp="1"/>
          </p:cNvSpPr>
          <p:nvPr>
            <p:ph type="title" hasCustomPrompt="1"/>
          </p:nvPr>
        </p:nvSpPr>
        <p:spPr>
          <a:xfrm>
            <a:off x="540000" y="2069841"/>
            <a:ext cx="9852021" cy="2237179"/>
          </a:xfrm>
        </p:spPr>
        <p:txBody>
          <a:bodyPr lIns="0" tIns="0" rIns="0" bIns="0">
            <a:noAutofit/>
          </a:bodyPr>
          <a:lstStyle>
            <a:lvl1pPr>
              <a:lnSpc>
                <a:spcPct val="110000"/>
              </a:lnSpc>
              <a:defRPr sz="7200" b="0" i="0">
                <a:solidFill>
                  <a:schemeClr val="accent6"/>
                </a:solidFill>
                <a:latin typeface="Poppins ExtraLight" pitchFamily="2" charset="77"/>
                <a:cs typeface="Poppins ExtraLight" pitchFamily="2" charset="77"/>
              </a:defRPr>
            </a:lvl1pPr>
          </a:lstStyle>
          <a:p>
            <a:r>
              <a:rPr lang="en-GB"/>
              <a:t>Divider Title</a:t>
            </a:r>
            <a:endParaRPr lang="en-US"/>
          </a:p>
        </p:txBody>
      </p:sp>
      <p:grpSp>
        <p:nvGrpSpPr>
          <p:cNvPr id="4" name="Group 3">
            <a:extLst>
              <a:ext uri="{FF2B5EF4-FFF2-40B4-BE49-F238E27FC236}">
                <a16:creationId xmlns:a16="http://schemas.microsoft.com/office/drawing/2014/main" id="{12D35457-B348-DF4A-A466-992AA378028D}"/>
              </a:ext>
            </a:extLst>
          </p:cNvPr>
          <p:cNvGrpSpPr/>
          <p:nvPr userDrawn="1"/>
        </p:nvGrpSpPr>
        <p:grpSpPr>
          <a:xfrm>
            <a:off x="7105015" y="2663329"/>
            <a:ext cx="5086985" cy="4194671"/>
            <a:chOff x="531813" y="65088"/>
            <a:chExt cx="9167812" cy="7559675"/>
          </a:xfrm>
          <a:solidFill>
            <a:srgbClr val="77DFDC"/>
          </a:solidFill>
        </p:grpSpPr>
        <p:sp>
          <p:nvSpPr>
            <p:cNvPr id="5" name="Freeform 1">
              <a:extLst>
                <a:ext uri="{FF2B5EF4-FFF2-40B4-BE49-F238E27FC236}">
                  <a16:creationId xmlns:a16="http://schemas.microsoft.com/office/drawing/2014/main" id="{E5E86A15-D38A-D643-A1B2-46EE9D0CED78}"/>
                </a:ext>
              </a:extLst>
            </p:cNvPr>
            <p:cNvSpPr>
              <a:spLocks noChangeArrowheads="1"/>
            </p:cNvSpPr>
            <p:nvPr/>
          </p:nvSpPr>
          <p:spPr bwMode="auto">
            <a:xfrm>
              <a:off x="7961313" y="2573338"/>
              <a:ext cx="1738312" cy="1258887"/>
            </a:xfrm>
            <a:custGeom>
              <a:avLst/>
              <a:gdLst>
                <a:gd name="T0" fmla="*/ 1909 w 4830"/>
                <a:gd name="T1" fmla="*/ 916 h 3495"/>
                <a:gd name="T2" fmla="*/ 1909 w 4830"/>
                <a:gd name="T3" fmla="*/ 916 h 3495"/>
                <a:gd name="T4" fmla="*/ 38 w 4830"/>
                <a:gd name="T5" fmla="*/ 3302 h 3495"/>
                <a:gd name="T6" fmla="*/ 115 w 4830"/>
                <a:gd name="T7" fmla="*/ 3475 h 3495"/>
                <a:gd name="T8" fmla="*/ 267 w 4830"/>
                <a:gd name="T9" fmla="*/ 3398 h 3495"/>
                <a:gd name="T10" fmla="*/ 4773 w 4830"/>
                <a:gd name="T11" fmla="*/ 267 h 3495"/>
                <a:gd name="T12" fmla="*/ 4829 w 4830"/>
                <a:gd name="T13" fmla="*/ 267 h 3495"/>
                <a:gd name="T14" fmla="*/ 4829 w 4830"/>
                <a:gd name="T15" fmla="*/ 0 h 3495"/>
                <a:gd name="T16" fmla="*/ 4773 w 4830"/>
                <a:gd name="T17" fmla="*/ 0 h 3495"/>
                <a:gd name="T18" fmla="*/ 1909 w 4830"/>
                <a:gd name="T19" fmla="*/ 916 h 3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30" h="3495">
                  <a:moveTo>
                    <a:pt x="1909" y="916"/>
                  </a:moveTo>
                  <a:lnTo>
                    <a:pt x="1909" y="916"/>
                  </a:lnTo>
                  <a:cubicBezTo>
                    <a:pt x="1050" y="1508"/>
                    <a:pt x="382" y="2348"/>
                    <a:pt x="38" y="3302"/>
                  </a:cubicBezTo>
                  <a:cubicBezTo>
                    <a:pt x="0" y="3360"/>
                    <a:pt x="38" y="3436"/>
                    <a:pt x="115" y="3475"/>
                  </a:cubicBezTo>
                  <a:cubicBezTo>
                    <a:pt x="171" y="3494"/>
                    <a:pt x="248" y="3455"/>
                    <a:pt x="267" y="3398"/>
                  </a:cubicBezTo>
                  <a:cubicBezTo>
                    <a:pt x="993" y="1546"/>
                    <a:pt x="2825" y="267"/>
                    <a:pt x="4773" y="267"/>
                  </a:cubicBezTo>
                  <a:cubicBezTo>
                    <a:pt x="4829" y="267"/>
                    <a:pt x="4829" y="267"/>
                    <a:pt x="4829" y="267"/>
                  </a:cubicBezTo>
                  <a:cubicBezTo>
                    <a:pt x="4829" y="0"/>
                    <a:pt x="4829" y="0"/>
                    <a:pt x="4829" y="0"/>
                  </a:cubicBezTo>
                  <a:cubicBezTo>
                    <a:pt x="4773" y="0"/>
                    <a:pt x="4773" y="0"/>
                    <a:pt x="4773" y="0"/>
                  </a:cubicBezTo>
                  <a:cubicBezTo>
                    <a:pt x="3760" y="0"/>
                    <a:pt x="2768" y="324"/>
                    <a:pt x="1909" y="9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 name="Freeform 2">
              <a:extLst>
                <a:ext uri="{FF2B5EF4-FFF2-40B4-BE49-F238E27FC236}">
                  <a16:creationId xmlns:a16="http://schemas.microsoft.com/office/drawing/2014/main" id="{BCEB367E-015B-DB4A-8B08-428D2E21FE6E}"/>
                </a:ext>
              </a:extLst>
            </p:cNvPr>
            <p:cNvSpPr>
              <a:spLocks noChangeArrowheads="1"/>
            </p:cNvSpPr>
            <p:nvPr/>
          </p:nvSpPr>
          <p:spPr bwMode="auto">
            <a:xfrm>
              <a:off x="7610475" y="2154238"/>
              <a:ext cx="2089150" cy="1430337"/>
            </a:xfrm>
            <a:custGeom>
              <a:avLst/>
              <a:gdLst>
                <a:gd name="T0" fmla="*/ 5727 w 5804"/>
                <a:gd name="T1" fmla="*/ 0 h 3972"/>
                <a:gd name="T2" fmla="*/ 5727 w 5804"/>
                <a:gd name="T3" fmla="*/ 0 h 3972"/>
                <a:gd name="T4" fmla="*/ 1394 w 5804"/>
                <a:gd name="T5" fmla="*/ 1814 h 3972"/>
                <a:gd name="T6" fmla="*/ 1298 w 5804"/>
                <a:gd name="T7" fmla="*/ 1910 h 3972"/>
                <a:gd name="T8" fmla="*/ 1298 w 5804"/>
                <a:gd name="T9" fmla="*/ 1910 h 3972"/>
                <a:gd name="T10" fmla="*/ 39 w 5804"/>
                <a:gd name="T11" fmla="*/ 3761 h 3972"/>
                <a:gd name="T12" fmla="*/ 96 w 5804"/>
                <a:gd name="T13" fmla="*/ 3933 h 3972"/>
                <a:gd name="T14" fmla="*/ 287 w 5804"/>
                <a:gd name="T15" fmla="*/ 3876 h 3972"/>
                <a:gd name="T16" fmla="*/ 1489 w 5804"/>
                <a:gd name="T17" fmla="*/ 2100 h 3972"/>
                <a:gd name="T18" fmla="*/ 1489 w 5804"/>
                <a:gd name="T19" fmla="*/ 2081 h 3972"/>
                <a:gd name="T20" fmla="*/ 1585 w 5804"/>
                <a:gd name="T21" fmla="*/ 2005 h 3972"/>
                <a:gd name="T22" fmla="*/ 5727 w 5804"/>
                <a:gd name="T23" fmla="*/ 267 h 3972"/>
                <a:gd name="T24" fmla="*/ 5784 w 5804"/>
                <a:gd name="T25" fmla="*/ 267 h 3972"/>
                <a:gd name="T26" fmla="*/ 5803 w 5804"/>
                <a:gd name="T27" fmla="*/ 267 h 3972"/>
                <a:gd name="T28" fmla="*/ 5803 w 5804"/>
                <a:gd name="T29" fmla="*/ 0 h 3972"/>
                <a:gd name="T30" fmla="*/ 5784 w 5804"/>
                <a:gd name="T31" fmla="*/ 0 h 3972"/>
                <a:gd name="T32" fmla="*/ 5727 w 5804"/>
                <a:gd name="T33" fmla="*/ 0 h 3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04" h="3972">
                  <a:moveTo>
                    <a:pt x="5727" y="0"/>
                  </a:moveTo>
                  <a:lnTo>
                    <a:pt x="5727" y="0"/>
                  </a:lnTo>
                  <a:cubicBezTo>
                    <a:pt x="4123" y="19"/>
                    <a:pt x="2558" y="669"/>
                    <a:pt x="1394" y="1814"/>
                  </a:cubicBezTo>
                  <a:cubicBezTo>
                    <a:pt x="1375" y="1833"/>
                    <a:pt x="1337" y="1871"/>
                    <a:pt x="1298" y="1910"/>
                  </a:cubicBezTo>
                  <a:lnTo>
                    <a:pt x="1298" y="1910"/>
                  </a:lnTo>
                  <a:cubicBezTo>
                    <a:pt x="764" y="2444"/>
                    <a:pt x="344" y="3074"/>
                    <a:pt x="39" y="3761"/>
                  </a:cubicBezTo>
                  <a:cubicBezTo>
                    <a:pt x="0" y="3837"/>
                    <a:pt x="39" y="3914"/>
                    <a:pt x="96" y="3933"/>
                  </a:cubicBezTo>
                  <a:cubicBezTo>
                    <a:pt x="172" y="3971"/>
                    <a:pt x="249" y="3933"/>
                    <a:pt x="287" y="3876"/>
                  </a:cubicBezTo>
                  <a:cubicBezTo>
                    <a:pt x="573" y="3208"/>
                    <a:pt x="974" y="2616"/>
                    <a:pt x="1489" y="2100"/>
                  </a:cubicBezTo>
                  <a:cubicBezTo>
                    <a:pt x="1489" y="2081"/>
                    <a:pt x="1489" y="2081"/>
                    <a:pt x="1489" y="2081"/>
                  </a:cubicBezTo>
                  <a:cubicBezTo>
                    <a:pt x="1527" y="2062"/>
                    <a:pt x="1566" y="2024"/>
                    <a:pt x="1585" y="2005"/>
                  </a:cubicBezTo>
                  <a:cubicBezTo>
                    <a:pt x="2692" y="917"/>
                    <a:pt x="4200" y="287"/>
                    <a:pt x="5727" y="267"/>
                  </a:cubicBezTo>
                  <a:cubicBezTo>
                    <a:pt x="5727" y="267"/>
                    <a:pt x="5766" y="267"/>
                    <a:pt x="5784" y="267"/>
                  </a:cubicBezTo>
                  <a:cubicBezTo>
                    <a:pt x="5803" y="267"/>
                    <a:pt x="5803" y="267"/>
                    <a:pt x="5803" y="267"/>
                  </a:cubicBezTo>
                  <a:cubicBezTo>
                    <a:pt x="5803" y="0"/>
                    <a:pt x="5803" y="0"/>
                    <a:pt x="5803" y="0"/>
                  </a:cubicBezTo>
                  <a:cubicBezTo>
                    <a:pt x="5784" y="0"/>
                    <a:pt x="5784" y="0"/>
                    <a:pt x="5784" y="0"/>
                  </a:cubicBezTo>
                  <a:cubicBezTo>
                    <a:pt x="5766" y="0"/>
                    <a:pt x="5727" y="0"/>
                    <a:pt x="572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3">
              <a:extLst>
                <a:ext uri="{FF2B5EF4-FFF2-40B4-BE49-F238E27FC236}">
                  <a16:creationId xmlns:a16="http://schemas.microsoft.com/office/drawing/2014/main" id="{E6105AD1-DBB0-0545-8953-FAC9395E1BAC}"/>
                </a:ext>
              </a:extLst>
            </p:cNvPr>
            <p:cNvSpPr>
              <a:spLocks noChangeArrowheads="1"/>
            </p:cNvSpPr>
            <p:nvPr/>
          </p:nvSpPr>
          <p:spPr bwMode="auto">
            <a:xfrm>
              <a:off x="7253288" y="1735138"/>
              <a:ext cx="2446337" cy="1635125"/>
            </a:xfrm>
            <a:custGeom>
              <a:avLst/>
              <a:gdLst>
                <a:gd name="T0" fmla="*/ 6701 w 6797"/>
                <a:gd name="T1" fmla="*/ 0 h 4544"/>
                <a:gd name="T2" fmla="*/ 6701 w 6797"/>
                <a:gd name="T3" fmla="*/ 0 h 4544"/>
                <a:gd name="T4" fmla="*/ 1585 w 6797"/>
                <a:gd name="T5" fmla="*/ 2119 h 4544"/>
                <a:gd name="T6" fmla="*/ 1509 w 6797"/>
                <a:gd name="T7" fmla="*/ 2215 h 4544"/>
                <a:gd name="T8" fmla="*/ 1471 w 6797"/>
                <a:gd name="T9" fmla="*/ 2234 h 4544"/>
                <a:gd name="T10" fmla="*/ 39 w 6797"/>
                <a:gd name="T11" fmla="*/ 4333 h 4544"/>
                <a:gd name="T12" fmla="*/ 96 w 6797"/>
                <a:gd name="T13" fmla="*/ 4505 h 4544"/>
                <a:gd name="T14" fmla="*/ 268 w 6797"/>
                <a:gd name="T15" fmla="*/ 4448 h 4544"/>
                <a:gd name="T16" fmla="*/ 1661 w 6797"/>
                <a:gd name="T17" fmla="*/ 2424 h 4544"/>
                <a:gd name="T18" fmla="*/ 1700 w 6797"/>
                <a:gd name="T19" fmla="*/ 2405 h 4544"/>
                <a:gd name="T20" fmla="*/ 1776 w 6797"/>
                <a:gd name="T21" fmla="*/ 2310 h 4544"/>
                <a:gd name="T22" fmla="*/ 6701 w 6797"/>
                <a:gd name="T23" fmla="*/ 267 h 4544"/>
                <a:gd name="T24" fmla="*/ 6796 w 6797"/>
                <a:gd name="T25" fmla="*/ 267 h 4544"/>
                <a:gd name="T26" fmla="*/ 6796 w 6797"/>
                <a:gd name="T27" fmla="*/ 267 h 4544"/>
                <a:gd name="T28" fmla="*/ 6796 w 6797"/>
                <a:gd name="T29" fmla="*/ 0 h 4544"/>
                <a:gd name="T30" fmla="*/ 6701 w 6797"/>
                <a:gd name="T31"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97" h="4544">
                  <a:moveTo>
                    <a:pt x="6701" y="0"/>
                  </a:moveTo>
                  <a:lnTo>
                    <a:pt x="6701" y="0"/>
                  </a:lnTo>
                  <a:cubicBezTo>
                    <a:pt x="4811" y="19"/>
                    <a:pt x="2960" y="802"/>
                    <a:pt x="1585" y="2119"/>
                  </a:cubicBezTo>
                  <a:cubicBezTo>
                    <a:pt x="1585" y="2138"/>
                    <a:pt x="1528" y="2195"/>
                    <a:pt x="1509" y="2215"/>
                  </a:cubicBezTo>
                  <a:cubicBezTo>
                    <a:pt x="1471" y="2234"/>
                    <a:pt x="1471" y="2234"/>
                    <a:pt x="1471" y="2234"/>
                  </a:cubicBezTo>
                  <a:cubicBezTo>
                    <a:pt x="879" y="2844"/>
                    <a:pt x="382" y="3551"/>
                    <a:pt x="39" y="4333"/>
                  </a:cubicBezTo>
                  <a:cubicBezTo>
                    <a:pt x="0" y="4391"/>
                    <a:pt x="20" y="4467"/>
                    <a:pt x="96" y="4505"/>
                  </a:cubicBezTo>
                  <a:cubicBezTo>
                    <a:pt x="153" y="4543"/>
                    <a:pt x="230" y="4505"/>
                    <a:pt x="268" y="4448"/>
                  </a:cubicBezTo>
                  <a:cubicBezTo>
                    <a:pt x="611" y="3684"/>
                    <a:pt x="1089" y="3016"/>
                    <a:pt x="1661" y="2424"/>
                  </a:cubicBezTo>
                  <a:cubicBezTo>
                    <a:pt x="1700" y="2405"/>
                    <a:pt x="1700" y="2405"/>
                    <a:pt x="1700" y="2405"/>
                  </a:cubicBezTo>
                  <a:cubicBezTo>
                    <a:pt x="1719" y="2367"/>
                    <a:pt x="1776" y="2329"/>
                    <a:pt x="1776" y="2310"/>
                  </a:cubicBezTo>
                  <a:cubicBezTo>
                    <a:pt x="3093" y="1031"/>
                    <a:pt x="4887" y="286"/>
                    <a:pt x="6701" y="267"/>
                  </a:cubicBezTo>
                  <a:cubicBezTo>
                    <a:pt x="6720" y="267"/>
                    <a:pt x="6759" y="267"/>
                    <a:pt x="6796" y="267"/>
                  </a:cubicBezTo>
                  <a:lnTo>
                    <a:pt x="6796" y="267"/>
                  </a:lnTo>
                  <a:cubicBezTo>
                    <a:pt x="6796" y="0"/>
                    <a:pt x="6796" y="0"/>
                    <a:pt x="6796" y="0"/>
                  </a:cubicBezTo>
                  <a:cubicBezTo>
                    <a:pt x="6759" y="0"/>
                    <a:pt x="6720" y="0"/>
                    <a:pt x="670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4">
              <a:extLst>
                <a:ext uri="{FF2B5EF4-FFF2-40B4-BE49-F238E27FC236}">
                  <a16:creationId xmlns:a16="http://schemas.microsoft.com/office/drawing/2014/main" id="{7ED1C225-9151-5B45-B835-E087A0D1543A}"/>
                </a:ext>
              </a:extLst>
            </p:cNvPr>
            <p:cNvSpPr>
              <a:spLocks noChangeArrowheads="1"/>
            </p:cNvSpPr>
            <p:nvPr/>
          </p:nvSpPr>
          <p:spPr bwMode="auto">
            <a:xfrm>
              <a:off x="6875463" y="1316038"/>
              <a:ext cx="2824162" cy="1870075"/>
            </a:xfrm>
            <a:custGeom>
              <a:avLst/>
              <a:gdLst>
                <a:gd name="T0" fmla="*/ 1852 w 7846"/>
                <a:gd name="T1" fmla="*/ 2444 h 5194"/>
                <a:gd name="T2" fmla="*/ 1852 w 7846"/>
                <a:gd name="T3" fmla="*/ 2444 h 5194"/>
                <a:gd name="T4" fmla="*/ 1756 w 7846"/>
                <a:gd name="T5" fmla="*/ 2540 h 5194"/>
                <a:gd name="T6" fmla="*/ 1718 w 7846"/>
                <a:gd name="T7" fmla="*/ 2577 h 5194"/>
                <a:gd name="T8" fmla="*/ 38 w 7846"/>
                <a:gd name="T9" fmla="*/ 4983 h 5194"/>
                <a:gd name="T10" fmla="*/ 95 w 7846"/>
                <a:gd name="T11" fmla="*/ 5155 h 5194"/>
                <a:gd name="T12" fmla="*/ 286 w 7846"/>
                <a:gd name="T13" fmla="*/ 5097 h 5194"/>
                <a:gd name="T14" fmla="*/ 1909 w 7846"/>
                <a:gd name="T15" fmla="*/ 2769 h 5194"/>
                <a:gd name="T16" fmla="*/ 1947 w 7846"/>
                <a:gd name="T17" fmla="*/ 2730 h 5194"/>
                <a:gd name="T18" fmla="*/ 2042 w 7846"/>
                <a:gd name="T19" fmla="*/ 2635 h 5194"/>
                <a:gd name="T20" fmla="*/ 7731 w 7846"/>
                <a:gd name="T21" fmla="*/ 268 h 5194"/>
                <a:gd name="T22" fmla="*/ 7845 w 7846"/>
                <a:gd name="T23" fmla="*/ 268 h 5194"/>
                <a:gd name="T24" fmla="*/ 7845 w 7846"/>
                <a:gd name="T25" fmla="*/ 0 h 5194"/>
                <a:gd name="T26" fmla="*/ 7731 w 7846"/>
                <a:gd name="T27" fmla="*/ 20 h 5194"/>
                <a:gd name="T28" fmla="*/ 1852 w 7846"/>
                <a:gd name="T29" fmla="*/ 2444 h 5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46" h="5194">
                  <a:moveTo>
                    <a:pt x="1852" y="2444"/>
                  </a:moveTo>
                  <a:lnTo>
                    <a:pt x="1852" y="2444"/>
                  </a:lnTo>
                  <a:cubicBezTo>
                    <a:pt x="1833" y="2444"/>
                    <a:pt x="1775" y="2501"/>
                    <a:pt x="1756" y="2540"/>
                  </a:cubicBezTo>
                  <a:cubicBezTo>
                    <a:pt x="1718" y="2577"/>
                    <a:pt x="1718" y="2577"/>
                    <a:pt x="1718" y="2577"/>
                  </a:cubicBezTo>
                  <a:cubicBezTo>
                    <a:pt x="1031" y="3284"/>
                    <a:pt x="458" y="4086"/>
                    <a:pt x="38" y="4983"/>
                  </a:cubicBezTo>
                  <a:cubicBezTo>
                    <a:pt x="0" y="5040"/>
                    <a:pt x="38" y="5116"/>
                    <a:pt x="95" y="5155"/>
                  </a:cubicBezTo>
                  <a:cubicBezTo>
                    <a:pt x="172" y="5193"/>
                    <a:pt x="248" y="5155"/>
                    <a:pt x="286" y="5097"/>
                  </a:cubicBezTo>
                  <a:cubicBezTo>
                    <a:pt x="687" y="4220"/>
                    <a:pt x="1241" y="3436"/>
                    <a:pt x="1909" y="2769"/>
                  </a:cubicBezTo>
                  <a:cubicBezTo>
                    <a:pt x="1947" y="2730"/>
                    <a:pt x="1947" y="2730"/>
                    <a:pt x="1947" y="2730"/>
                  </a:cubicBezTo>
                  <a:cubicBezTo>
                    <a:pt x="1966" y="2692"/>
                    <a:pt x="2023" y="2635"/>
                    <a:pt x="2042" y="2635"/>
                  </a:cubicBezTo>
                  <a:cubicBezTo>
                    <a:pt x="3531" y="1165"/>
                    <a:pt x="5612" y="306"/>
                    <a:pt x="7731" y="268"/>
                  </a:cubicBezTo>
                  <a:cubicBezTo>
                    <a:pt x="7769" y="268"/>
                    <a:pt x="7808" y="268"/>
                    <a:pt x="7845" y="268"/>
                  </a:cubicBezTo>
                  <a:cubicBezTo>
                    <a:pt x="7845" y="0"/>
                    <a:pt x="7845" y="0"/>
                    <a:pt x="7845" y="0"/>
                  </a:cubicBezTo>
                  <a:cubicBezTo>
                    <a:pt x="7808" y="0"/>
                    <a:pt x="7750" y="0"/>
                    <a:pt x="7731" y="20"/>
                  </a:cubicBezTo>
                  <a:cubicBezTo>
                    <a:pt x="5555" y="39"/>
                    <a:pt x="3398" y="916"/>
                    <a:pt x="1852" y="244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5">
              <a:extLst>
                <a:ext uri="{FF2B5EF4-FFF2-40B4-BE49-F238E27FC236}">
                  <a16:creationId xmlns:a16="http://schemas.microsoft.com/office/drawing/2014/main" id="{A367B40A-7D2E-BC49-BABD-62C75DFAED32}"/>
                </a:ext>
              </a:extLst>
            </p:cNvPr>
            <p:cNvSpPr>
              <a:spLocks noChangeArrowheads="1"/>
            </p:cNvSpPr>
            <p:nvPr/>
          </p:nvSpPr>
          <p:spPr bwMode="auto">
            <a:xfrm>
              <a:off x="6489700" y="903288"/>
              <a:ext cx="3209925" cy="2124075"/>
            </a:xfrm>
            <a:custGeom>
              <a:avLst/>
              <a:gdLst>
                <a:gd name="T0" fmla="*/ 2118 w 8915"/>
                <a:gd name="T1" fmla="*/ 2730 h 5900"/>
                <a:gd name="T2" fmla="*/ 2118 w 8915"/>
                <a:gd name="T3" fmla="*/ 2730 h 5900"/>
                <a:gd name="T4" fmla="*/ 2023 w 8915"/>
                <a:gd name="T5" fmla="*/ 2845 h 5900"/>
                <a:gd name="T6" fmla="*/ 1966 w 8915"/>
                <a:gd name="T7" fmla="*/ 2883 h 5900"/>
                <a:gd name="T8" fmla="*/ 19 w 8915"/>
                <a:gd name="T9" fmla="*/ 5708 h 5900"/>
                <a:gd name="T10" fmla="*/ 95 w 8915"/>
                <a:gd name="T11" fmla="*/ 5880 h 5900"/>
                <a:gd name="T12" fmla="*/ 267 w 8915"/>
                <a:gd name="T13" fmla="*/ 5803 h 5900"/>
                <a:gd name="T14" fmla="*/ 2157 w 8915"/>
                <a:gd name="T15" fmla="*/ 3074 h 5900"/>
                <a:gd name="T16" fmla="*/ 2214 w 8915"/>
                <a:gd name="T17" fmla="*/ 3035 h 5900"/>
                <a:gd name="T18" fmla="*/ 2310 w 8915"/>
                <a:gd name="T19" fmla="*/ 2921 h 5900"/>
                <a:gd name="T20" fmla="*/ 8800 w 8915"/>
                <a:gd name="T21" fmla="*/ 267 h 5900"/>
                <a:gd name="T22" fmla="*/ 8914 w 8915"/>
                <a:gd name="T23" fmla="*/ 267 h 5900"/>
                <a:gd name="T24" fmla="*/ 8914 w 8915"/>
                <a:gd name="T25" fmla="*/ 0 h 5900"/>
                <a:gd name="T26" fmla="*/ 8781 w 8915"/>
                <a:gd name="T27" fmla="*/ 0 h 5900"/>
                <a:gd name="T28" fmla="*/ 2118 w 8915"/>
                <a:gd name="T29" fmla="*/ 2730 h 5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15" h="5900">
                  <a:moveTo>
                    <a:pt x="2118" y="2730"/>
                  </a:moveTo>
                  <a:lnTo>
                    <a:pt x="2118" y="2730"/>
                  </a:lnTo>
                  <a:cubicBezTo>
                    <a:pt x="2118" y="2749"/>
                    <a:pt x="2062" y="2806"/>
                    <a:pt x="2023" y="2845"/>
                  </a:cubicBezTo>
                  <a:cubicBezTo>
                    <a:pt x="1985" y="2864"/>
                    <a:pt x="1985" y="2883"/>
                    <a:pt x="1966" y="2883"/>
                  </a:cubicBezTo>
                  <a:cubicBezTo>
                    <a:pt x="1183" y="3685"/>
                    <a:pt x="496" y="4658"/>
                    <a:pt x="19" y="5708"/>
                  </a:cubicBezTo>
                  <a:cubicBezTo>
                    <a:pt x="0" y="5765"/>
                    <a:pt x="19" y="5842"/>
                    <a:pt x="95" y="5880"/>
                  </a:cubicBezTo>
                  <a:cubicBezTo>
                    <a:pt x="153" y="5899"/>
                    <a:pt x="229" y="5880"/>
                    <a:pt x="267" y="5803"/>
                  </a:cubicBezTo>
                  <a:cubicBezTo>
                    <a:pt x="725" y="4810"/>
                    <a:pt x="1393" y="3856"/>
                    <a:pt x="2157" y="3074"/>
                  </a:cubicBezTo>
                  <a:cubicBezTo>
                    <a:pt x="2176" y="3074"/>
                    <a:pt x="2176" y="3054"/>
                    <a:pt x="2214" y="3035"/>
                  </a:cubicBezTo>
                  <a:cubicBezTo>
                    <a:pt x="2252" y="2997"/>
                    <a:pt x="2310" y="2940"/>
                    <a:pt x="2310" y="2921"/>
                  </a:cubicBezTo>
                  <a:cubicBezTo>
                    <a:pt x="4008" y="1260"/>
                    <a:pt x="6376" y="286"/>
                    <a:pt x="8800" y="267"/>
                  </a:cubicBezTo>
                  <a:cubicBezTo>
                    <a:pt x="8819" y="267"/>
                    <a:pt x="8877" y="267"/>
                    <a:pt x="8914" y="267"/>
                  </a:cubicBezTo>
                  <a:cubicBezTo>
                    <a:pt x="8914" y="0"/>
                    <a:pt x="8914" y="0"/>
                    <a:pt x="8914" y="0"/>
                  </a:cubicBezTo>
                  <a:cubicBezTo>
                    <a:pt x="8877" y="0"/>
                    <a:pt x="8819" y="0"/>
                    <a:pt x="8781" y="0"/>
                  </a:cubicBezTo>
                  <a:cubicBezTo>
                    <a:pt x="6299" y="19"/>
                    <a:pt x="3875" y="1031"/>
                    <a:pt x="2118" y="27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6">
              <a:extLst>
                <a:ext uri="{FF2B5EF4-FFF2-40B4-BE49-F238E27FC236}">
                  <a16:creationId xmlns:a16="http://schemas.microsoft.com/office/drawing/2014/main" id="{58D820FB-E924-444B-B7ED-3353FDD7B060}"/>
                </a:ext>
              </a:extLst>
            </p:cNvPr>
            <p:cNvSpPr>
              <a:spLocks noChangeArrowheads="1"/>
            </p:cNvSpPr>
            <p:nvPr/>
          </p:nvSpPr>
          <p:spPr bwMode="auto">
            <a:xfrm>
              <a:off x="6084888" y="484188"/>
              <a:ext cx="3614737" cy="2425700"/>
            </a:xfrm>
            <a:custGeom>
              <a:avLst/>
              <a:gdLst>
                <a:gd name="T0" fmla="*/ 2463 w 10042"/>
                <a:gd name="T1" fmla="*/ 3055 h 6740"/>
                <a:gd name="T2" fmla="*/ 2463 w 10042"/>
                <a:gd name="T3" fmla="*/ 3055 h 6740"/>
                <a:gd name="T4" fmla="*/ 2329 w 10042"/>
                <a:gd name="T5" fmla="*/ 3170 h 6740"/>
                <a:gd name="T6" fmla="*/ 2291 w 10042"/>
                <a:gd name="T7" fmla="*/ 3226 h 6740"/>
                <a:gd name="T8" fmla="*/ 38 w 10042"/>
                <a:gd name="T9" fmla="*/ 6530 h 6740"/>
                <a:gd name="T10" fmla="*/ 96 w 10042"/>
                <a:gd name="T11" fmla="*/ 6701 h 6740"/>
                <a:gd name="T12" fmla="*/ 267 w 10042"/>
                <a:gd name="T13" fmla="*/ 6644 h 6740"/>
                <a:gd name="T14" fmla="*/ 2482 w 10042"/>
                <a:gd name="T15" fmla="*/ 3399 h 6740"/>
                <a:gd name="T16" fmla="*/ 2520 w 10042"/>
                <a:gd name="T17" fmla="*/ 3360 h 6740"/>
                <a:gd name="T18" fmla="*/ 2635 w 10042"/>
                <a:gd name="T19" fmla="*/ 3246 h 6740"/>
                <a:gd name="T20" fmla="*/ 9908 w 10042"/>
                <a:gd name="T21" fmla="*/ 268 h 6740"/>
                <a:gd name="T22" fmla="*/ 10041 w 10042"/>
                <a:gd name="T23" fmla="*/ 268 h 6740"/>
                <a:gd name="T24" fmla="*/ 10041 w 10042"/>
                <a:gd name="T25" fmla="*/ 0 h 6740"/>
                <a:gd name="T26" fmla="*/ 9908 w 10042"/>
                <a:gd name="T27" fmla="*/ 0 h 6740"/>
                <a:gd name="T28" fmla="*/ 2463 w 10042"/>
                <a:gd name="T29" fmla="*/ 3055 h 6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42" h="6740">
                  <a:moveTo>
                    <a:pt x="2463" y="3055"/>
                  </a:moveTo>
                  <a:lnTo>
                    <a:pt x="2463" y="3055"/>
                  </a:lnTo>
                  <a:cubicBezTo>
                    <a:pt x="2444" y="3055"/>
                    <a:pt x="2444" y="3055"/>
                    <a:pt x="2329" y="3170"/>
                  </a:cubicBezTo>
                  <a:cubicBezTo>
                    <a:pt x="2310" y="3208"/>
                    <a:pt x="2291" y="3226"/>
                    <a:pt x="2291" y="3226"/>
                  </a:cubicBezTo>
                  <a:cubicBezTo>
                    <a:pt x="1356" y="4162"/>
                    <a:pt x="573" y="5308"/>
                    <a:pt x="38" y="6530"/>
                  </a:cubicBezTo>
                  <a:cubicBezTo>
                    <a:pt x="0" y="6586"/>
                    <a:pt x="38" y="6663"/>
                    <a:pt x="96" y="6701"/>
                  </a:cubicBezTo>
                  <a:cubicBezTo>
                    <a:pt x="172" y="6739"/>
                    <a:pt x="249" y="6701"/>
                    <a:pt x="267" y="6644"/>
                  </a:cubicBezTo>
                  <a:cubicBezTo>
                    <a:pt x="802" y="5441"/>
                    <a:pt x="1566" y="4334"/>
                    <a:pt x="2482" y="3399"/>
                  </a:cubicBezTo>
                  <a:cubicBezTo>
                    <a:pt x="2482" y="3399"/>
                    <a:pt x="2501" y="3379"/>
                    <a:pt x="2520" y="3360"/>
                  </a:cubicBezTo>
                  <a:cubicBezTo>
                    <a:pt x="2577" y="3303"/>
                    <a:pt x="2635" y="3246"/>
                    <a:pt x="2635" y="3246"/>
                  </a:cubicBezTo>
                  <a:cubicBezTo>
                    <a:pt x="4544" y="1375"/>
                    <a:pt x="7197" y="306"/>
                    <a:pt x="9908" y="268"/>
                  </a:cubicBezTo>
                  <a:cubicBezTo>
                    <a:pt x="9946" y="268"/>
                    <a:pt x="9985" y="268"/>
                    <a:pt x="10041" y="268"/>
                  </a:cubicBezTo>
                  <a:cubicBezTo>
                    <a:pt x="10041" y="0"/>
                    <a:pt x="10041" y="0"/>
                    <a:pt x="10041" y="0"/>
                  </a:cubicBezTo>
                  <a:cubicBezTo>
                    <a:pt x="9985" y="0"/>
                    <a:pt x="9946" y="0"/>
                    <a:pt x="9908" y="0"/>
                  </a:cubicBezTo>
                  <a:cubicBezTo>
                    <a:pt x="7121" y="39"/>
                    <a:pt x="4410" y="1146"/>
                    <a:pt x="2463" y="305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7">
              <a:extLst>
                <a:ext uri="{FF2B5EF4-FFF2-40B4-BE49-F238E27FC236}">
                  <a16:creationId xmlns:a16="http://schemas.microsoft.com/office/drawing/2014/main" id="{88455652-F3AA-414B-8074-CBB9F0E6185A}"/>
                </a:ext>
              </a:extLst>
            </p:cNvPr>
            <p:cNvSpPr>
              <a:spLocks noChangeArrowheads="1"/>
            </p:cNvSpPr>
            <p:nvPr/>
          </p:nvSpPr>
          <p:spPr bwMode="auto">
            <a:xfrm>
              <a:off x="5768975" y="2779713"/>
              <a:ext cx="1588" cy="7937"/>
            </a:xfrm>
            <a:custGeom>
              <a:avLst/>
              <a:gdLst>
                <a:gd name="T0" fmla="*/ 0 w 1"/>
                <a:gd name="T1" fmla="*/ 19 h 20"/>
                <a:gd name="T2" fmla="*/ 0 w 1"/>
                <a:gd name="T3" fmla="*/ 19 h 20"/>
                <a:gd name="T4" fmla="*/ 0 w 1"/>
                <a:gd name="T5" fmla="*/ 0 h 20"/>
                <a:gd name="T6" fmla="*/ 0 w 1"/>
                <a:gd name="T7" fmla="*/ 19 h 20"/>
              </a:gdLst>
              <a:ahLst/>
              <a:cxnLst>
                <a:cxn ang="0">
                  <a:pos x="T0" y="T1"/>
                </a:cxn>
                <a:cxn ang="0">
                  <a:pos x="T2" y="T3"/>
                </a:cxn>
                <a:cxn ang="0">
                  <a:pos x="T4" y="T5"/>
                </a:cxn>
                <a:cxn ang="0">
                  <a:pos x="T6" y="T7"/>
                </a:cxn>
              </a:cxnLst>
              <a:rect l="0" t="0" r="r" b="b"/>
              <a:pathLst>
                <a:path w="1" h="20">
                  <a:moveTo>
                    <a:pt x="0" y="19"/>
                  </a:moveTo>
                  <a:lnTo>
                    <a:pt x="0" y="19"/>
                  </a:lnTo>
                  <a:cubicBezTo>
                    <a:pt x="0" y="0"/>
                    <a:pt x="0" y="0"/>
                    <a:pt x="0" y="0"/>
                  </a:cubicBezTo>
                  <a:cubicBezTo>
                    <a:pt x="0" y="0"/>
                    <a:pt x="0" y="0"/>
                    <a:pt x="0" y="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8">
              <a:extLst>
                <a:ext uri="{FF2B5EF4-FFF2-40B4-BE49-F238E27FC236}">
                  <a16:creationId xmlns:a16="http://schemas.microsoft.com/office/drawing/2014/main" id="{F4C961F8-ADFF-374C-9B8F-752B6DD0ED4C}"/>
                </a:ext>
              </a:extLst>
            </p:cNvPr>
            <p:cNvSpPr>
              <a:spLocks noChangeArrowheads="1"/>
            </p:cNvSpPr>
            <p:nvPr/>
          </p:nvSpPr>
          <p:spPr bwMode="auto">
            <a:xfrm>
              <a:off x="5680075" y="2744788"/>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9">
              <a:extLst>
                <a:ext uri="{FF2B5EF4-FFF2-40B4-BE49-F238E27FC236}">
                  <a16:creationId xmlns:a16="http://schemas.microsoft.com/office/drawing/2014/main" id="{B283B4D7-1F6B-364C-99E3-F28D8F7E2B0E}"/>
                </a:ext>
              </a:extLst>
            </p:cNvPr>
            <p:cNvSpPr>
              <a:spLocks noChangeArrowheads="1"/>
            </p:cNvSpPr>
            <p:nvPr/>
          </p:nvSpPr>
          <p:spPr bwMode="auto">
            <a:xfrm>
              <a:off x="5672138" y="65088"/>
              <a:ext cx="4027487" cy="2755900"/>
            </a:xfrm>
            <a:custGeom>
              <a:avLst/>
              <a:gdLst>
                <a:gd name="T0" fmla="*/ 2615 w 11187"/>
                <a:gd name="T1" fmla="*/ 3551 h 7656"/>
                <a:gd name="T2" fmla="*/ 2615 w 11187"/>
                <a:gd name="T3" fmla="*/ 3551 h 7656"/>
                <a:gd name="T4" fmla="*/ 19 w 11187"/>
                <a:gd name="T5" fmla="*/ 7445 h 7656"/>
                <a:gd name="T6" fmla="*/ 19 w 11187"/>
                <a:gd name="T7" fmla="*/ 7445 h 7656"/>
                <a:gd name="T8" fmla="*/ 19 w 11187"/>
                <a:gd name="T9" fmla="*/ 7445 h 7656"/>
                <a:gd name="T10" fmla="*/ 95 w 11187"/>
                <a:gd name="T11" fmla="*/ 7617 h 7656"/>
                <a:gd name="T12" fmla="*/ 267 w 11187"/>
                <a:gd name="T13" fmla="*/ 7560 h 7656"/>
                <a:gd name="T14" fmla="*/ 267 w 11187"/>
                <a:gd name="T15" fmla="*/ 7541 h 7656"/>
                <a:gd name="T16" fmla="*/ 267 w 11187"/>
                <a:gd name="T17" fmla="*/ 7541 h 7656"/>
                <a:gd name="T18" fmla="*/ 2806 w 11187"/>
                <a:gd name="T19" fmla="*/ 3742 h 7656"/>
                <a:gd name="T20" fmla="*/ 2997 w 11187"/>
                <a:gd name="T21" fmla="*/ 3551 h 7656"/>
                <a:gd name="T22" fmla="*/ 11186 w 11187"/>
                <a:gd name="T23" fmla="*/ 267 h 7656"/>
                <a:gd name="T24" fmla="*/ 11186 w 11187"/>
                <a:gd name="T25" fmla="*/ 0 h 7656"/>
                <a:gd name="T26" fmla="*/ 2806 w 11187"/>
                <a:gd name="T27" fmla="*/ 3360 h 7656"/>
                <a:gd name="T28" fmla="*/ 2615 w 11187"/>
                <a:gd name="T29" fmla="*/ 3551 h 7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87" h="7656">
                  <a:moveTo>
                    <a:pt x="2615" y="3551"/>
                  </a:moveTo>
                  <a:lnTo>
                    <a:pt x="2615" y="3551"/>
                  </a:lnTo>
                  <a:cubicBezTo>
                    <a:pt x="1527" y="4658"/>
                    <a:pt x="630" y="5994"/>
                    <a:pt x="19" y="7445"/>
                  </a:cubicBezTo>
                  <a:lnTo>
                    <a:pt x="19" y="7445"/>
                  </a:lnTo>
                  <a:lnTo>
                    <a:pt x="19" y="7445"/>
                  </a:lnTo>
                  <a:cubicBezTo>
                    <a:pt x="0" y="7521"/>
                    <a:pt x="19" y="7598"/>
                    <a:pt x="95" y="7617"/>
                  </a:cubicBezTo>
                  <a:cubicBezTo>
                    <a:pt x="153" y="7655"/>
                    <a:pt x="229" y="7617"/>
                    <a:pt x="267" y="7560"/>
                  </a:cubicBezTo>
                  <a:cubicBezTo>
                    <a:pt x="267" y="7541"/>
                    <a:pt x="267" y="7541"/>
                    <a:pt x="267" y="7541"/>
                  </a:cubicBezTo>
                  <a:lnTo>
                    <a:pt x="267" y="7541"/>
                  </a:lnTo>
                  <a:cubicBezTo>
                    <a:pt x="859" y="6128"/>
                    <a:pt x="1737" y="4811"/>
                    <a:pt x="2806" y="3742"/>
                  </a:cubicBezTo>
                  <a:cubicBezTo>
                    <a:pt x="2997" y="3551"/>
                    <a:pt x="2997" y="3551"/>
                    <a:pt x="2997" y="3551"/>
                  </a:cubicBezTo>
                  <a:cubicBezTo>
                    <a:pt x="5135" y="1470"/>
                    <a:pt x="8113" y="267"/>
                    <a:pt x="11186" y="267"/>
                  </a:cubicBezTo>
                  <a:cubicBezTo>
                    <a:pt x="11186" y="0"/>
                    <a:pt x="11186" y="0"/>
                    <a:pt x="11186" y="0"/>
                  </a:cubicBezTo>
                  <a:cubicBezTo>
                    <a:pt x="8037" y="0"/>
                    <a:pt x="5001" y="1222"/>
                    <a:pt x="2806" y="3360"/>
                  </a:cubicBezTo>
                  <a:lnTo>
                    <a:pt x="2615" y="355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10">
              <a:extLst>
                <a:ext uri="{FF2B5EF4-FFF2-40B4-BE49-F238E27FC236}">
                  <a16:creationId xmlns:a16="http://schemas.microsoft.com/office/drawing/2014/main" id="{F61B0145-7262-4E44-9A39-354253708AF0}"/>
                </a:ext>
              </a:extLst>
            </p:cNvPr>
            <p:cNvSpPr>
              <a:spLocks noChangeArrowheads="1"/>
            </p:cNvSpPr>
            <p:nvPr/>
          </p:nvSpPr>
          <p:spPr bwMode="auto">
            <a:xfrm>
              <a:off x="3041650" y="5783263"/>
              <a:ext cx="3711575" cy="1841500"/>
            </a:xfrm>
            <a:custGeom>
              <a:avLst/>
              <a:gdLst>
                <a:gd name="T0" fmla="*/ 5955 w 10308"/>
                <a:gd name="T1" fmla="*/ 325 h 5117"/>
                <a:gd name="T2" fmla="*/ 5955 w 10308"/>
                <a:gd name="T3" fmla="*/ 325 h 5117"/>
                <a:gd name="T4" fmla="*/ 267 w 10308"/>
                <a:gd name="T5" fmla="*/ 3799 h 5117"/>
                <a:gd name="T6" fmla="*/ 229 w 10308"/>
                <a:gd name="T7" fmla="*/ 3876 h 5117"/>
                <a:gd name="T8" fmla="*/ 0 w 10308"/>
                <a:gd name="T9" fmla="*/ 5116 h 5117"/>
                <a:gd name="T10" fmla="*/ 267 w 10308"/>
                <a:gd name="T11" fmla="*/ 5116 h 5117"/>
                <a:gd name="T12" fmla="*/ 477 w 10308"/>
                <a:gd name="T13" fmla="*/ 3952 h 5117"/>
                <a:gd name="T14" fmla="*/ 515 w 10308"/>
                <a:gd name="T15" fmla="*/ 3895 h 5117"/>
                <a:gd name="T16" fmla="*/ 5917 w 10308"/>
                <a:gd name="T17" fmla="*/ 592 h 5117"/>
                <a:gd name="T18" fmla="*/ 10039 w 10308"/>
                <a:gd name="T19" fmla="*/ 5116 h 5117"/>
                <a:gd name="T20" fmla="*/ 10307 w 10308"/>
                <a:gd name="T21" fmla="*/ 5116 h 5117"/>
                <a:gd name="T22" fmla="*/ 5955 w 10308"/>
                <a:gd name="T23" fmla="*/ 325 h 5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08" h="5117">
                  <a:moveTo>
                    <a:pt x="5955" y="325"/>
                  </a:moveTo>
                  <a:lnTo>
                    <a:pt x="5955" y="325"/>
                  </a:lnTo>
                  <a:cubicBezTo>
                    <a:pt x="3836" y="0"/>
                    <a:pt x="1260" y="935"/>
                    <a:pt x="267" y="3799"/>
                  </a:cubicBezTo>
                  <a:cubicBezTo>
                    <a:pt x="229" y="3876"/>
                    <a:pt x="229" y="3876"/>
                    <a:pt x="229" y="3876"/>
                  </a:cubicBezTo>
                  <a:cubicBezTo>
                    <a:pt x="95" y="4276"/>
                    <a:pt x="19" y="4696"/>
                    <a:pt x="0" y="5116"/>
                  </a:cubicBezTo>
                  <a:cubicBezTo>
                    <a:pt x="267" y="5116"/>
                    <a:pt x="267" y="5116"/>
                    <a:pt x="267" y="5116"/>
                  </a:cubicBezTo>
                  <a:cubicBezTo>
                    <a:pt x="286" y="4716"/>
                    <a:pt x="362" y="4334"/>
                    <a:pt x="477" y="3952"/>
                  </a:cubicBezTo>
                  <a:cubicBezTo>
                    <a:pt x="515" y="3895"/>
                    <a:pt x="515" y="3895"/>
                    <a:pt x="515" y="3895"/>
                  </a:cubicBezTo>
                  <a:cubicBezTo>
                    <a:pt x="1469" y="1165"/>
                    <a:pt x="3913" y="267"/>
                    <a:pt x="5917" y="592"/>
                  </a:cubicBezTo>
                  <a:cubicBezTo>
                    <a:pt x="7864" y="898"/>
                    <a:pt x="9849" y="2425"/>
                    <a:pt x="10039" y="5116"/>
                  </a:cubicBezTo>
                  <a:cubicBezTo>
                    <a:pt x="10307" y="5116"/>
                    <a:pt x="10307" y="5116"/>
                    <a:pt x="10307" y="5116"/>
                  </a:cubicBezTo>
                  <a:cubicBezTo>
                    <a:pt x="10116" y="2253"/>
                    <a:pt x="8016" y="649"/>
                    <a:pt x="5955" y="32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11">
              <a:extLst>
                <a:ext uri="{FF2B5EF4-FFF2-40B4-BE49-F238E27FC236}">
                  <a16:creationId xmlns:a16="http://schemas.microsoft.com/office/drawing/2014/main" id="{B4637398-2109-4C4D-B55D-83A51CF2153A}"/>
                </a:ext>
              </a:extLst>
            </p:cNvPr>
            <p:cNvSpPr>
              <a:spLocks noChangeArrowheads="1"/>
            </p:cNvSpPr>
            <p:nvPr/>
          </p:nvSpPr>
          <p:spPr bwMode="auto">
            <a:xfrm>
              <a:off x="2628900" y="5356225"/>
              <a:ext cx="4535488" cy="2268538"/>
            </a:xfrm>
            <a:custGeom>
              <a:avLst/>
              <a:gdLst>
                <a:gd name="T0" fmla="*/ 12369 w 12599"/>
                <a:gd name="T1" fmla="*/ 5498 h 6301"/>
                <a:gd name="T2" fmla="*/ 12369 w 12599"/>
                <a:gd name="T3" fmla="*/ 5498 h 6301"/>
                <a:gd name="T4" fmla="*/ 12503 w 12599"/>
                <a:gd name="T5" fmla="*/ 5460 h 6301"/>
                <a:gd name="T6" fmla="*/ 10785 w 12599"/>
                <a:gd name="T7" fmla="*/ 2177 h 6301"/>
                <a:gd name="T8" fmla="*/ 7769 w 12599"/>
                <a:gd name="T9" fmla="*/ 497 h 6301"/>
                <a:gd name="T10" fmla="*/ 2119 w 12599"/>
                <a:gd name="T11" fmla="*/ 1852 h 6301"/>
                <a:gd name="T12" fmla="*/ 306 w 12599"/>
                <a:gd name="T13" fmla="*/ 4620 h 6301"/>
                <a:gd name="T14" fmla="*/ 287 w 12599"/>
                <a:gd name="T15" fmla="*/ 4639 h 6301"/>
                <a:gd name="T16" fmla="*/ 268 w 12599"/>
                <a:gd name="T17" fmla="*/ 4716 h 6301"/>
                <a:gd name="T18" fmla="*/ 0 w 12599"/>
                <a:gd name="T19" fmla="*/ 6300 h 6301"/>
                <a:gd name="T20" fmla="*/ 248 w 12599"/>
                <a:gd name="T21" fmla="*/ 6300 h 6301"/>
                <a:gd name="T22" fmla="*/ 516 w 12599"/>
                <a:gd name="T23" fmla="*/ 4792 h 6301"/>
                <a:gd name="T24" fmla="*/ 535 w 12599"/>
                <a:gd name="T25" fmla="*/ 4735 h 6301"/>
                <a:gd name="T26" fmla="*/ 554 w 12599"/>
                <a:gd name="T27" fmla="*/ 4716 h 6301"/>
                <a:gd name="T28" fmla="*/ 2291 w 12599"/>
                <a:gd name="T29" fmla="*/ 2062 h 6301"/>
                <a:gd name="T30" fmla="*/ 7693 w 12599"/>
                <a:gd name="T31" fmla="*/ 764 h 6301"/>
                <a:gd name="T32" fmla="*/ 10613 w 12599"/>
                <a:gd name="T33" fmla="*/ 2367 h 6301"/>
                <a:gd name="T34" fmla="*/ 12255 w 12599"/>
                <a:gd name="T35" fmla="*/ 5518 h 6301"/>
                <a:gd name="T36" fmla="*/ 12255 w 12599"/>
                <a:gd name="T37" fmla="*/ 5518 h 6301"/>
                <a:gd name="T38" fmla="*/ 12331 w 12599"/>
                <a:gd name="T39" fmla="*/ 6300 h 6301"/>
                <a:gd name="T40" fmla="*/ 12598 w 12599"/>
                <a:gd name="T41" fmla="*/ 6300 h 6301"/>
                <a:gd name="T42" fmla="*/ 12503 w 12599"/>
                <a:gd name="T43" fmla="*/ 5479 h 6301"/>
                <a:gd name="T44" fmla="*/ 12369 w 12599"/>
                <a:gd name="T45" fmla="*/ 5498 h 6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99" h="6301">
                  <a:moveTo>
                    <a:pt x="12369" y="5498"/>
                  </a:moveTo>
                  <a:lnTo>
                    <a:pt x="12369" y="5498"/>
                  </a:lnTo>
                  <a:cubicBezTo>
                    <a:pt x="12503" y="5460"/>
                    <a:pt x="12503" y="5460"/>
                    <a:pt x="12503" y="5460"/>
                  </a:cubicBezTo>
                  <a:cubicBezTo>
                    <a:pt x="12274" y="4200"/>
                    <a:pt x="11682" y="3074"/>
                    <a:pt x="10785" y="2177"/>
                  </a:cubicBezTo>
                  <a:cubicBezTo>
                    <a:pt x="9964" y="1375"/>
                    <a:pt x="8914" y="802"/>
                    <a:pt x="7769" y="497"/>
                  </a:cubicBezTo>
                  <a:cubicBezTo>
                    <a:pt x="5746" y="0"/>
                    <a:pt x="3628" y="516"/>
                    <a:pt x="2119" y="1852"/>
                  </a:cubicBezTo>
                  <a:cubicBezTo>
                    <a:pt x="1279" y="2597"/>
                    <a:pt x="669" y="3513"/>
                    <a:pt x="306" y="4620"/>
                  </a:cubicBezTo>
                  <a:cubicBezTo>
                    <a:pt x="287" y="4639"/>
                    <a:pt x="287" y="4639"/>
                    <a:pt x="287" y="4639"/>
                  </a:cubicBezTo>
                  <a:cubicBezTo>
                    <a:pt x="287" y="4678"/>
                    <a:pt x="268" y="4716"/>
                    <a:pt x="268" y="4716"/>
                  </a:cubicBezTo>
                  <a:cubicBezTo>
                    <a:pt x="115" y="5231"/>
                    <a:pt x="19" y="5747"/>
                    <a:pt x="0" y="6300"/>
                  </a:cubicBezTo>
                  <a:cubicBezTo>
                    <a:pt x="248" y="6300"/>
                    <a:pt x="248" y="6300"/>
                    <a:pt x="248" y="6300"/>
                  </a:cubicBezTo>
                  <a:cubicBezTo>
                    <a:pt x="287" y="5785"/>
                    <a:pt x="363" y="5269"/>
                    <a:pt x="516" y="4792"/>
                  </a:cubicBezTo>
                  <a:cubicBezTo>
                    <a:pt x="535" y="4792"/>
                    <a:pt x="535" y="4754"/>
                    <a:pt x="535" y="4735"/>
                  </a:cubicBezTo>
                  <a:cubicBezTo>
                    <a:pt x="554" y="4716"/>
                    <a:pt x="554" y="4716"/>
                    <a:pt x="554" y="4716"/>
                  </a:cubicBezTo>
                  <a:cubicBezTo>
                    <a:pt x="917" y="3647"/>
                    <a:pt x="1490" y="2749"/>
                    <a:pt x="2291" y="2062"/>
                  </a:cubicBezTo>
                  <a:cubicBezTo>
                    <a:pt x="3742" y="764"/>
                    <a:pt x="5766" y="287"/>
                    <a:pt x="7693" y="764"/>
                  </a:cubicBezTo>
                  <a:cubicBezTo>
                    <a:pt x="8819" y="1031"/>
                    <a:pt x="9812" y="1604"/>
                    <a:pt x="10613" y="2367"/>
                  </a:cubicBezTo>
                  <a:cubicBezTo>
                    <a:pt x="11453" y="3207"/>
                    <a:pt x="12026" y="4296"/>
                    <a:pt x="12255" y="5518"/>
                  </a:cubicBezTo>
                  <a:lnTo>
                    <a:pt x="12255" y="5518"/>
                  </a:lnTo>
                  <a:cubicBezTo>
                    <a:pt x="12293" y="5747"/>
                    <a:pt x="12312" y="5995"/>
                    <a:pt x="12331" y="6300"/>
                  </a:cubicBezTo>
                  <a:cubicBezTo>
                    <a:pt x="12598" y="6300"/>
                    <a:pt x="12598" y="6300"/>
                    <a:pt x="12598" y="6300"/>
                  </a:cubicBezTo>
                  <a:cubicBezTo>
                    <a:pt x="12579" y="5995"/>
                    <a:pt x="12561" y="5708"/>
                    <a:pt x="12503" y="5479"/>
                  </a:cubicBezTo>
                  <a:lnTo>
                    <a:pt x="12369" y="549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12">
              <a:extLst>
                <a:ext uri="{FF2B5EF4-FFF2-40B4-BE49-F238E27FC236}">
                  <a16:creationId xmlns:a16="http://schemas.microsoft.com/office/drawing/2014/main" id="{C835EAA7-EF2F-724B-B12B-BCC450470456}"/>
                </a:ext>
              </a:extLst>
            </p:cNvPr>
            <p:cNvSpPr>
              <a:spLocks noChangeArrowheads="1"/>
            </p:cNvSpPr>
            <p:nvPr/>
          </p:nvSpPr>
          <p:spPr bwMode="auto">
            <a:xfrm>
              <a:off x="2209800" y="4903788"/>
              <a:ext cx="5373688" cy="2720975"/>
            </a:xfrm>
            <a:custGeom>
              <a:avLst/>
              <a:gdLst>
                <a:gd name="T0" fmla="*/ 14850 w 14928"/>
                <a:gd name="T1" fmla="*/ 6719 h 7560"/>
                <a:gd name="T2" fmla="*/ 14850 w 14928"/>
                <a:gd name="T3" fmla="*/ 6719 h 7560"/>
                <a:gd name="T4" fmla="*/ 13018 w 14928"/>
                <a:gd name="T5" fmla="*/ 2901 h 7560"/>
                <a:gd name="T6" fmla="*/ 9582 w 14928"/>
                <a:gd name="T7" fmla="*/ 744 h 7560"/>
                <a:gd name="T8" fmla="*/ 2615 w 14928"/>
                <a:gd name="T9" fmla="*/ 2157 h 7560"/>
                <a:gd name="T10" fmla="*/ 363 w 14928"/>
                <a:gd name="T11" fmla="*/ 5517 h 7560"/>
                <a:gd name="T12" fmla="*/ 343 w 14928"/>
                <a:gd name="T13" fmla="*/ 5536 h 7560"/>
                <a:gd name="T14" fmla="*/ 324 w 14928"/>
                <a:gd name="T15" fmla="*/ 5631 h 7560"/>
                <a:gd name="T16" fmla="*/ 0 w 14928"/>
                <a:gd name="T17" fmla="*/ 7559 h 7560"/>
                <a:gd name="T18" fmla="*/ 267 w 14928"/>
                <a:gd name="T19" fmla="*/ 7559 h 7560"/>
                <a:gd name="T20" fmla="*/ 572 w 14928"/>
                <a:gd name="T21" fmla="*/ 5708 h 7560"/>
                <a:gd name="T22" fmla="*/ 611 w 14928"/>
                <a:gd name="T23" fmla="*/ 5631 h 7560"/>
                <a:gd name="T24" fmla="*/ 611 w 14928"/>
                <a:gd name="T25" fmla="*/ 5612 h 7560"/>
                <a:gd name="T26" fmla="*/ 2787 w 14928"/>
                <a:gd name="T27" fmla="*/ 2367 h 7560"/>
                <a:gd name="T28" fmla="*/ 9505 w 14928"/>
                <a:gd name="T29" fmla="*/ 1011 h 7560"/>
                <a:gd name="T30" fmla="*/ 12827 w 14928"/>
                <a:gd name="T31" fmla="*/ 3073 h 7560"/>
                <a:gd name="T32" fmla="*/ 14583 w 14928"/>
                <a:gd name="T33" fmla="*/ 6757 h 7560"/>
                <a:gd name="T34" fmla="*/ 14583 w 14928"/>
                <a:gd name="T35" fmla="*/ 6777 h 7560"/>
                <a:gd name="T36" fmla="*/ 14660 w 14928"/>
                <a:gd name="T37" fmla="*/ 7559 h 7560"/>
                <a:gd name="T38" fmla="*/ 14927 w 14928"/>
                <a:gd name="T39" fmla="*/ 7559 h 7560"/>
                <a:gd name="T40" fmla="*/ 14850 w 14928"/>
                <a:gd name="T41" fmla="*/ 6719 h 7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28" h="7560">
                  <a:moveTo>
                    <a:pt x="14850" y="6719"/>
                  </a:moveTo>
                  <a:lnTo>
                    <a:pt x="14850" y="6719"/>
                  </a:lnTo>
                  <a:cubicBezTo>
                    <a:pt x="14621" y="5269"/>
                    <a:pt x="13992" y="3951"/>
                    <a:pt x="13018" y="2901"/>
                  </a:cubicBezTo>
                  <a:cubicBezTo>
                    <a:pt x="12101" y="1909"/>
                    <a:pt x="10918" y="1164"/>
                    <a:pt x="9582" y="744"/>
                  </a:cubicBezTo>
                  <a:cubicBezTo>
                    <a:pt x="7139" y="0"/>
                    <a:pt x="4543" y="515"/>
                    <a:pt x="2615" y="2157"/>
                  </a:cubicBezTo>
                  <a:cubicBezTo>
                    <a:pt x="1584" y="3035"/>
                    <a:pt x="801" y="4199"/>
                    <a:pt x="363" y="5517"/>
                  </a:cubicBezTo>
                  <a:cubicBezTo>
                    <a:pt x="343" y="5536"/>
                    <a:pt x="343" y="5536"/>
                    <a:pt x="343" y="5536"/>
                  </a:cubicBezTo>
                  <a:cubicBezTo>
                    <a:pt x="343" y="5574"/>
                    <a:pt x="324" y="5612"/>
                    <a:pt x="324" y="5631"/>
                  </a:cubicBezTo>
                  <a:cubicBezTo>
                    <a:pt x="134" y="6242"/>
                    <a:pt x="19" y="6891"/>
                    <a:pt x="0" y="7559"/>
                  </a:cubicBezTo>
                  <a:cubicBezTo>
                    <a:pt x="267" y="7559"/>
                    <a:pt x="267" y="7559"/>
                    <a:pt x="267" y="7559"/>
                  </a:cubicBezTo>
                  <a:cubicBezTo>
                    <a:pt x="286" y="6930"/>
                    <a:pt x="382" y="6299"/>
                    <a:pt x="572" y="5708"/>
                  </a:cubicBezTo>
                  <a:cubicBezTo>
                    <a:pt x="592" y="5688"/>
                    <a:pt x="592" y="5650"/>
                    <a:pt x="611" y="5631"/>
                  </a:cubicBezTo>
                  <a:cubicBezTo>
                    <a:pt x="611" y="5612"/>
                    <a:pt x="611" y="5612"/>
                    <a:pt x="611" y="5612"/>
                  </a:cubicBezTo>
                  <a:cubicBezTo>
                    <a:pt x="1049" y="4333"/>
                    <a:pt x="1794" y="3207"/>
                    <a:pt x="2787" y="2367"/>
                  </a:cubicBezTo>
                  <a:cubicBezTo>
                    <a:pt x="4639" y="782"/>
                    <a:pt x="7159" y="286"/>
                    <a:pt x="9505" y="1011"/>
                  </a:cubicBezTo>
                  <a:cubicBezTo>
                    <a:pt x="10803" y="1412"/>
                    <a:pt x="11949" y="2119"/>
                    <a:pt x="12827" y="3073"/>
                  </a:cubicBezTo>
                  <a:cubicBezTo>
                    <a:pt x="13762" y="4085"/>
                    <a:pt x="14373" y="5364"/>
                    <a:pt x="14583" y="6757"/>
                  </a:cubicBezTo>
                  <a:cubicBezTo>
                    <a:pt x="14583" y="6777"/>
                    <a:pt x="14583" y="6777"/>
                    <a:pt x="14583" y="6777"/>
                  </a:cubicBezTo>
                  <a:cubicBezTo>
                    <a:pt x="14621" y="6967"/>
                    <a:pt x="14641" y="7235"/>
                    <a:pt x="14660" y="7559"/>
                  </a:cubicBezTo>
                  <a:cubicBezTo>
                    <a:pt x="14927" y="7559"/>
                    <a:pt x="14927" y="7559"/>
                    <a:pt x="14927" y="7559"/>
                  </a:cubicBezTo>
                  <a:cubicBezTo>
                    <a:pt x="14908" y="7215"/>
                    <a:pt x="14889" y="6930"/>
                    <a:pt x="14850" y="67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13">
              <a:extLst>
                <a:ext uri="{FF2B5EF4-FFF2-40B4-BE49-F238E27FC236}">
                  <a16:creationId xmlns:a16="http://schemas.microsoft.com/office/drawing/2014/main" id="{BCE51764-902B-E14E-89DE-20E1A49E0940}"/>
                </a:ext>
              </a:extLst>
            </p:cNvPr>
            <p:cNvSpPr>
              <a:spLocks noChangeArrowheads="1"/>
            </p:cNvSpPr>
            <p:nvPr/>
          </p:nvSpPr>
          <p:spPr bwMode="auto">
            <a:xfrm>
              <a:off x="1790700" y="4449763"/>
              <a:ext cx="6211888" cy="3175000"/>
            </a:xfrm>
            <a:custGeom>
              <a:avLst/>
              <a:gdLst>
                <a:gd name="T0" fmla="*/ 17179 w 17257"/>
                <a:gd name="T1" fmla="*/ 7980 h 8821"/>
                <a:gd name="T2" fmla="*/ 17179 w 17257"/>
                <a:gd name="T3" fmla="*/ 7980 h 8821"/>
                <a:gd name="T4" fmla="*/ 15251 w 17257"/>
                <a:gd name="T5" fmla="*/ 3609 h 8821"/>
                <a:gd name="T6" fmla="*/ 11395 w 17257"/>
                <a:gd name="T7" fmla="*/ 993 h 8821"/>
                <a:gd name="T8" fmla="*/ 3111 w 17257"/>
                <a:gd name="T9" fmla="*/ 2463 h 8821"/>
                <a:gd name="T10" fmla="*/ 419 w 17257"/>
                <a:gd name="T11" fmla="*/ 6415 h 8821"/>
                <a:gd name="T12" fmla="*/ 419 w 17257"/>
                <a:gd name="T13" fmla="*/ 6434 h 8821"/>
                <a:gd name="T14" fmla="*/ 381 w 17257"/>
                <a:gd name="T15" fmla="*/ 6548 h 8821"/>
                <a:gd name="T16" fmla="*/ 0 w 17257"/>
                <a:gd name="T17" fmla="*/ 8820 h 8821"/>
                <a:gd name="T18" fmla="*/ 267 w 17257"/>
                <a:gd name="T19" fmla="*/ 8820 h 8821"/>
                <a:gd name="T20" fmla="*/ 629 w 17257"/>
                <a:gd name="T21" fmla="*/ 6625 h 8821"/>
                <a:gd name="T22" fmla="*/ 667 w 17257"/>
                <a:gd name="T23" fmla="*/ 6511 h 8821"/>
                <a:gd name="T24" fmla="*/ 667 w 17257"/>
                <a:gd name="T25" fmla="*/ 6511 h 8821"/>
                <a:gd name="T26" fmla="*/ 3283 w 17257"/>
                <a:gd name="T27" fmla="*/ 2654 h 8821"/>
                <a:gd name="T28" fmla="*/ 11300 w 17257"/>
                <a:gd name="T29" fmla="*/ 1242 h 8821"/>
                <a:gd name="T30" fmla="*/ 15041 w 17257"/>
                <a:gd name="T31" fmla="*/ 3781 h 8821"/>
                <a:gd name="T32" fmla="*/ 16912 w 17257"/>
                <a:gd name="T33" fmla="*/ 7999 h 8821"/>
                <a:gd name="T34" fmla="*/ 16912 w 17257"/>
                <a:gd name="T35" fmla="*/ 8018 h 8821"/>
                <a:gd name="T36" fmla="*/ 16912 w 17257"/>
                <a:gd name="T37" fmla="*/ 8018 h 8821"/>
                <a:gd name="T38" fmla="*/ 16912 w 17257"/>
                <a:gd name="T39" fmla="*/ 8018 h 8821"/>
                <a:gd name="T40" fmla="*/ 16988 w 17257"/>
                <a:gd name="T41" fmla="*/ 8820 h 8821"/>
                <a:gd name="T42" fmla="*/ 17256 w 17257"/>
                <a:gd name="T43" fmla="*/ 8820 h 8821"/>
                <a:gd name="T44" fmla="*/ 17179 w 17257"/>
                <a:gd name="T45" fmla="*/ 7980 h 8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257" h="8821">
                  <a:moveTo>
                    <a:pt x="17179" y="7980"/>
                  </a:moveTo>
                  <a:lnTo>
                    <a:pt x="17179" y="7980"/>
                  </a:lnTo>
                  <a:cubicBezTo>
                    <a:pt x="16969" y="6338"/>
                    <a:pt x="16282" y="4831"/>
                    <a:pt x="15251" y="3609"/>
                  </a:cubicBezTo>
                  <a:cubicBezTo>
                    <a:pt x="14239" y="2425"/>
                    <a:pt x="12903" y="1528"/>
                    <a:pt x="11395" y="993"/>
                  </a:cubicBezTo>
                  <a:cubicBezTo>
                    <a:pt x="8532" y="0"/>
                    <a:pt x="5440" y="535"/>
                    <a:pt x="3111" y="2463"/>
                  </a:cubicBezTo>
                  <a:cubicBezTo>
                    <a:pt x="1870" y="3494"/>
                    <a:pt x="935" y="4850"/>
                    <a:pt x="419" y="6415"/>
                  </a:cubicBezTo>
                  <a:cubicBezTo>
                    <a:pt x="419" y="6434"/>
                    <a:pt x="419" y="6434"/>
                    <a:pt x="419" y="6434"/>
                  </a:cubicBezTo>
                  <a:cubicBezTo>
                    <a:pt x="400" y="6453"/>
                    <a:pt x="381" y="6511"/>
                    <a:pt x="381" y="6548"/>
                  </a:cubicBezTo>
                  <a:cubicBezTo>
                    <a:pt x="152" y="7274"/>
                    <a:pt x="19" y="8038"/>
                    <a:pt x="0" y="8820"/>
                  </a:cubicBezTo>
                  <a:cubicBezTo>
                    <a:pt x="267" y="8820"/>
                    <a:pt x="267" y="8820"/>
                    <a:pt x="267" y="8820"/>
                  </a:cubicBezTo>
                  <a:cubicBezTo>
                    <a:pt x="285" y="8076"/>
                    <a:pt x="400" y="7331"/>
                    <a:pt x="629" y="6625"/>
                  </a:cubicBezTo>
                  <a:cubicBezTo>
                    <a:pt x="648" y="6587"/>
                    <a:pt x="667" y="6548"/>
                    <a:pt x="667" y="6511"/>
                  </a:cubicBezTo>
                  <a:lnTo>
                    <a:pt x="667" y="6511"/>
                  </a:lnTo>
                  <a:cubicBezTo>
                    <a:pt x="1183" y="4983"/>
                    <a:pt x="2080" y="3666"/>
                    <a:pt x="3283" y="2654"/>
                  </a:cubicBezTo>
                  <a:cubicBezTo>
                    <a:pt x="5535" y="802"/>
                    <a:pt x="8532" y="287"/>
                    <a:pt x="11300" y="1242"/>
                  </a:cubicBezTo>
                  <a:cubicBezTo>
                    <a:pt x="12788" y="1757"/>
                    <a:pt x="14068" y="2635"/>
                    <a:pt x="15041" y="3781"/>
                  </a:cubicBezTo>
                  <a:cubicBezTo>
                    <a:pt x="16053" y="4964"/>
                    <a:pt x="16702" y="6434"/>
                    <a:pt x="16912" y="7999"/>
                  </a:cubicBezTo>
                  <a:cubicBezTo>
                    <a:pt x="16912" y="8018"/>
                    <a:pt x="16912" y="8018"/>
                    <a:pt x="16912" y="8018"/>
                  </a:cubicBezTo>
                  <a:lnTo>
                    <a:pt x="16912" y="8018"/>
                  </a:lnTo>
                  <a:lnTo>
                    <a:pt x="16912" y="8018"/>
                  </a:lnTo>
                  <a:cubicBezTo>
                    <a:pt x="16950" y="8209"/>
                    <a:pt x="16969" y="8476"/>
                    <a:pt x="16988" y="8820"/>
                  </a:cubicBezTo>
                  <a:cubicBezTo>
                    <a:pt x="17256" y="8820"/>
                    <a:pt x="17256" y="8820"/>
                    <a:pt x="17256" y="8820"/>
                  </a:cubicBezTo>
                  <a:cubicBezTo>
                    <a:pt x="17236" y="8458"/>
                    <a:pt x="17217" y="8171"/>
                    <a:pt x="17179" y="798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14">
              <a:extLst>
                <a:ext uri="{FF2B5EF4-FFF2-40B4-BE49-F238E27FC236}">
                  <a16:creationId xmlns:a16="http://schemas.microsoft.com/office/drawing/2014/main" id="{058F3C8F-2EE5-514B-8420-9899A9885764}"/>
                </a:ext>
              </a:extLst>
            </p:cNvPr>
            <p:cNvSpPr>
              <a:spLocks noChangeArrowheads="1"/>
            </p:cNvSpPr>
            <p:nvPr/>
          </p:nvSpPr>
          <p:spPr bwMode="auto">
            <a:xfrm>
              <a:off x="1371600" y="3995738"/>
              <a:ext cx="7051675" cy="3629025"/>
            </a:xfrm>
            <a:custGeom>
              <a:avLst/>
              <a:gdLst>
                <a:gd name="T0" fmla="*/ 19509 w 19586"/>
                <a:gd name="T1" fmla="*/ 9220 h 10080"/>
                <a:gd name="T2" fmla="*/ 19509 w 19586"/>
                <a:gd name="T3" fmla="*/ 9220 h 10080"/>
                <a:gd name="T4" fmla="*/ 19509 w 19586"/>
                <a:gd name="T5" fmla="*/ 9220 h 10080"/>
                <a:gd name="T6" fmla="*/ 13209 w 19586"/>
                <a:gd name="T7" fmla="*/ 1240 h 10080"/>
                <a:gd name="T8" fmla="*/ 3627 w 19586"/>
                <a:gd name="T9" fmla="*/ 2749 h 10080"/>
                <a:gd name="T10" fmla="*/ 477 w 19586"/>
                <a:gd name="T11" fmla="*/ 7311 h 10080"/>
                <a:gd name="T12" fmla="*/ 439 w 19586"/>
                <a:gd name="T13" fmla="*/ 7464 h 10080"/>
                <a:gd name="T14" fmla="*/ 0 w 19586"/>
                <a:gd name="T15" fmla="*/ 10079 h 10080"/>
                <a:gd name="T16" fmla="*/ 267 w 19586"/>
                <a:gd name="T17" fmla="*/ 10079 h 10080"/>
                <a:gd name="T18" fmla="*/ 687 w 19586"/>
                <a:gd name="T19" fmla="*/ 7541 h 10080"/>
                <a:gd name="T20" fmla="*/ 725 w 19586"/>
                <a:gd name="T21" fmla="*/ 7407 h 10080"/>
                <a:gd name="T22" fmla="*/ 3780 w 19586"/>
                <a:gd name="T23" fmla="*/ 2959 h 10080"/>
                <a:gd name="T24" fmla="*/ 13113 w 19586"/>
                <a:gd name="T25" fmla="*/ 1488 h 10080"/>
                <a:gd name="T26" fmla="*/ 19261 w 19586"/>
                <a:gd name="T27" fmla="*/ 9258 h 10080"/>
                <a:gd name="T28" fmla="*/ 19261 w 19586"/>
                <a:gd name="T29" fmla="*/ 9258 h 10080"/>
                <a:gd name="T30" fmla="*/ 19261 w 19586"/>
                <a:gd name="T31" fmla="*/ 9258 h 10080"/>
                <a:gd name="T32" fmla="*/ 19261 w 19586"/>
                <a:gd name="T33" fmla="*/ 9277 h 10080"/>
                <a:gd name="T34" fmla="*/ 19261 w 19586"/>
                <a:gd name="T35" fmla="*/ 9277 h 10080"/>
                <a:gd name="T36" fmla="*/ 19317 w 19586"/>
                <a:gd name="T37" fmla="*/ 10079 h 10080"/>
                <a:gd name="T38" fmla="*/ 19585 w 19586"/>
                <a:gd name="T39" fmla="*/ 10079 h 10080"/>
                <a:gd name="T40" fmla="*/ 19528 w 19586"/>
                <a:gd name="T41" fmla="*/ 9220 h 10080"/>
                <a:gd name="T42" fmla="*/ 19509 w 19586"/>
                <a:gd name="T43" fmla="*/ 9220 h 10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586" h="10080">
                  <a:moveTo>
                    <a:pt x="19509" y="9220"/>
                  </a:moveTo>
                  <a:lnTo>
                    <a:pt x="19509" y="9220"/>
                  </a:lnTo>
                  <a:lnTo>
                    <a:pt x="19509" y="9220"/>
                  </a:lnTo>
                  <a:cubicBezTo>
                    <a:pt x="19088" y="5574"/>
                    <a:pt x="16721" y="2596"/>
                    <a:pt x="13209" y="1240"/>
                  </a:cubicBezTo>
                  <a:cubicBezTo>
                    <a:pt x="9926" y="0"/>
                    <a:pt x="6337" y="553"/>
                    <a:pt x="3627" y="2749"/>
                  </a:cubicBezTo>
                  <a:cubicBezTo>
                    <a:pt x="2157" y="3932"/>
                    <a:pt x="1069" y="5517"/>
                    <a:pt x="477" y="7311"/>
                  </a:cubicBezTo>
                  <a:cubicBezTo>
                    <a:pt x="458" y="7349"/>
                    <a:pt x="439" y="7426"/>
                    <a:pt x="439" y="7464"/>
                  </a:cubicBezTo>
                  <a:cubicBezTo>
                    <a:pt x="172" y="8304"/>
                    <a:pt x="19" y="9182"/>
                    <a:pt x="0" y="10079"/>
                  </a:cubicBezTo>
                  <a:cubicBezTo>
                    <a:pt x="267" y="10079"/>
                    <a:pt x="267" y="10079"/>
                    <a:pt x="267" y="10079"/>
                  </a:cubicBezTo>
                  <a:cubicBezTo>
                    <a:pt x="286" y="9220"/>
                    <a:pt x="439" y="8361"/>
                    <a:pt x="687" y="7541"/>
                  </a:cubicBezTo>
                  <a:cubicBezTo>
                    <a:pt x="706" y="7502"/>
                    <a:pt x="725" y="7445"/>
                    <a:pt x="725" y="7407"/>
                  </a:cubicBezTo>
                  <a:cubicBezTo>
                    <a:pt x="1317" y="5650"/>
                    <a:pt x="2367" y="4104"/>
                    <a:pt x="3780" y="2959"/>
                  </a:cubicBezTo>
                  <a:cubicBezTo>
                    <a:pt x="6433" y="821"/>
                    <a:pt x="9926" y="267"/>
                    <a:pt x="13113" y="1488"/>
                  </a:cubicBezTo>
                  <a:cubicBezTo>
                    <a:pt x="16531" y="2806"/>
                    <a:pt x="18840" y="5708"/>
                    <a:pt x="19261" y="9258"/>
                  </a:cubicBezTo>
                  <a:lnTo>
                    <a:pt x="19261" y="9258"/>
                  </a:lnTo>
                  <a:lnTo>
                    <a:pt x="19261" y="9258"/>
                  </a:lnTo>
                  <a:lnTo>
                    <a:pt x="19261" y="9277"/>
                  </a:lnTo>
                  <a:lnTo>
                    <a:pt x="19261" y="9277"/>
                  </a:lnTo>
                  <a:cubicBezTo>
                    <a:pt x="19280" y="9430"/>
                    <a:pt x="19299" y="9717"/>
                    <a:pt x="19317" y="10079"/>
                  </a:cubicBezTo>
                  <a:cubicBezTo>
                    <a:pt x="19585" y="10079"/>
                    <a:pt x="19585" y="10079"/>
                    <a:pt x="19585" y="10079"/>
                  </a:cubicBezTo>
                  <a:cubicBezTo>
                    <a:pt x="19566" y="9735"/>
                    <a:pt x="19547" y="9430"/>
                    <a:pt x="19528" y="9220"/>
                  </a:cubicBezTo>
                  <a:lnTo>
                    <a:pt x="19509" y="922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15">
              <a:extLst>
                <a:ext uri="{FF2B5EF4-FFF2-40B4-BE49-F238E27FC236}">
                  <a16:creationId xmlns:a16="http://schemas.microsoft.com/office/drawing/2014/main" id="{74F0822F-18B6-1649-8C75-49A0487AA379}"/>
                </a:ext>
              </a:extLst>
            </p:cNvPr>
            <p:cNvSpPr>
              <a:spLocks noChangeArrowheads="1"/>
            </p:cNvSpPr>
            <p:nvPr/>
          </p:nvSpPr>
          <p:spPr bwMode="auto">
            <a:xfrm>
              <a:off x="950913" y="3535363"/>
              <a:ext cx="7889875" cy="4089400"/>
            </a:xfrm>
            <a:custGeom>
              <a:avLst/>
              <a:gdLst>
                <a:gd name="T0" fmla="*/ 21857 w 21915"/>
                <a:gd name="T1" fmla="*/ 10499 h 11359"/>
                <a:gd name="T2" fmla="*/ 21857 w 21915"/>
                <a:gd name="T3" fmla="*/ 10499 h 11359"/>
                <a:gd name="T4" fmla="*/ 21857 w 21915"/>
                <a:gd name="T5" fmla="*/ 10499 h 11359"/>
                <a:gd name="T6" fmla="*/ 15023 w 21915"/>
                <a:gd name="T7" fmla="*/ 1508 h 11359"/>
                <a:gd name="T8" fmla="*/ 4124 w 21915"/>
                <a:gd name="T9" fmla="*/ 3073 h 11359"/>
                <a:gd name="T10" fmla="*/ 535 w 21915"/>
                <a:gd name="T11" fmla="*/ 8247 h 11359"/>
                <a:gd name="T12" fmla="*/ 497 w 21915"/>
                <a:gd name="T13" fmla="*/ 8399 h 11359"/>
                <a:gd name="T14" fmla="*/ 0 w 21915"/>
                <a:gd name="T15" fmla="*/ 11358 h 11359"/>
                <a:gd name="T16" fmla="*/ 268 w 21915"/>
                <a:gd name="T17" fmla="*/ 11358 h 11359"/>
                <a:gd name="T18" fmla="*/ 745 w 21915"/>
                <a:gd name="T19" fmla="*/ 8476 h 11359"/>
                <a:gd name="T20" fmla="*/ 783 w 21915"/>
                <a:gd name="T21" fmla="*/ 8323 h 11359"/>
                <a:gd name="T22" fmla="*/ 4295 w 21915"/>
                <a:gd name="T23" fmla="*/ 3283 h 11359"/>
                <a:gd name="T24" fmla="*/ 14928 w 21915"/>
                <a:gd name="T25" fmla="*/ 1756 h 11359"/>
                <a:gd name="T26" fmla="*/ 21590 w 21915"/>
                <a:gd name="T27" fmla="*/ 10518 h 11359"/>
                <a:gd name="T28" fmla="*/ 21590 w 21915"/>
                <a:gd name="T29" fmla="*/ 10537 h 11359"/>
                <a:gd name="T30" fmla="*/ 21590 w 21915"/>
                <a:gd name="T31" fmla="*/ 10537 h 11359"/>
                <a:gd name="T32" fmla="*/ 21590 w 21915"/>
                <a:gd name="T33" fmla="*/ 10537 h 11359"/>
                <a:gd name="T34" fmla="*/ 21647 w 21915"/>
                <a:gd name="T35" fmla="*/ 11358 h 11359"/>
                <a:gd name="T36" fmla="*/ 21914 w 21915"/>
                <a:gd name="T37" fmla="*/ 11358 h 11359"/>
                <a:gd name="T38" fmla="*/ 21857 w 21915"/>
                <a:gd name="T39" fmla="*/ 10499 h 1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915" h="11359">
                  <a:moveTo>
                    <a:pt x="21857" y="10499"/>
                  </a:moveTo>
                  <a:lnTo>
                    <a:pt x="21857" y="10499"/>
                  </a:lnTo>
                  <a:lnTo>
                    <a:pt x="21857" y="10499"/>
                  </a:lnTo>
                  <a:cubicBezTo>
                    <a:pt x="21418" y="6414"/>
                    <a:pt x="18879" y="3054"/>
                    <a:pt x="15023" y="1508"/>
                  </a:cubicBezTo>
                  <a:cubicBezTo>
                    <a:pt x="11320" y="0"/>
                    <a:pt x="7254" y="592"/>
                    <a:pt x="4124" y="3073"/>
                  </a:cubicBezTo>
                  <a:cubicBezTo>
                    <a:pt x="2444" y="4410"/>
                    <a:pt x="1203" y="6185"/>
                    <a:pt x="535" y="8247"/>
                  </a:cubicBezTo>
                  <a:cubicBezTo>
                    <a:pt x="516" y="8285"/>
                    <a:pt x="497" y="8342"/>
                    <a:pt x="497" y="8399"/>
                  </a:cubicBezTo>
                  <a:cubicBezTo>
                    <a:pt x="192" y="9354"/>
                    <a:pt x="39" y="10347"/>
                    <a:pt x="0" y="11358"/>
                  </a:cubicBezTo>
                  <a:cubicBezTo>
                    <a:pt x="268" y="11358"/>
                    <a:pt x="268" y="11358"/>
                    <a:pt x="268" y="11358"/>
                  </a:cubicBezTo>
                  <a:cubicBezTo>
                    <a:pt x="287" y="10385"/>
                    <a:pt x="458" y="9411"/>
                    <a:pt x="745" y="8476"/>
                  </a:cubicBezTo>
                  <a:cubicBezTo>
                    <a:pt x="764" y="8418"/>
                    <a:pt x="783" y="8361"/>
                    <a:pt x="783" y="8323"/>
                  </a:cubicBezTo>
                  <a:cubicBezTo>
                    <a:pt x="1451" y="6319"/>
                    <a:pt x="2654" y="4581"/>
                    <a:pt x="4295" y="3283"/>
                  </a:cubicBezTo>
                  <a:cubicBezTo>
                    <a:pt x="7350" y="859"/>
                    <a:pt x="11320" y="287"/>
                    <a:pt x="14928" y="1756"/>
                  </a:cubicBezTo>
                  <a:cubicBezTo>
                    <a:pt x="18688" y="3264"/>
                    <a:pt x="21170" y="6548"/>
                    <a:pt x="21590" y="10518"/>
                  </a:cubicBezTo>
                  <a:cubicBezTo>
                    <a:pt x="21590" y="10537"/>
                    <a:pt x="21590" y="10537"/>
                    <a:pt x="21590" y="10537"/>
                  </a:cubicBezTo>
                  <a:lnTo>
                    <a:pt x="21590" y="10537"/>
                  </a:lnTo>
                  <a:lnTo>
                    <a:pt x="21590" y="10537"/>
                  </a:lnTo>
                  <a:cubicBezTo>
                    <a:pt x="21609" y="10709"/>
                    <a:pt x="21628" y="10977"/>
                    <a:pt x="21647" y="11358"/>
                  </a:cubicBezTo>
                  <a:cubicBezTo>
                    <a:pt x="21914" y="11358"/>
                    <a:pt x="21914" y="11358"/>
                    <a:pt x="21914" y="11358"/>
                  </a:cubicBezTo>
                  <a:cubicBezTo>
                    <a:pt x="21895" y="10958"/>
                    <a:pt x="21876" y="10671"/>
                    <a:pt x="21857" y="1049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16">
              <a:extLst>
                <a:ext uri="{FF2B5EF4-FFF2-40B4-BE49-F238E27FC236}">
                  <a16:creationId xmlns:a16="http://schemas.microsoft.com/office/drawing/2014/main" id="{131DE550-D4D4-C741-9947-EE4BA233D252}"/>
                </a:ext>
              </a:extLst>
            </p:cNvPr>
            <p:cNvSpPr>
              <a:spLocks noChangeArrowheads="1"/>
            </p:cNvSpPr>
            <p:nvPr/>
          </p:nvSpPr>
          <p:spPr bwMode="auto">
            <a:xfrm>
              <a:off x="531813" y="3082925"/>
              <a:ext cx="8728075" cy="4541838"/>
            </a:xfrm>
            <a:custGeom>
              <a:avLst/>
              <a:gdLst>
                <a:gd name="T0" fmla="*/ 24186 w 24244"/>
                <a:gd name="T1" fmla="*/ 11739 h 12618"/>
                <a:gd name="T2" fmla="*/ 24186 w 24244"/>
                <a:gd name="T3" fmla="*/ 11739 h 12618"/>
                <a:gd name="T4" fmla="*/ 16836 w 24244"/>
                <a:gd name="T5" fmla="*/ 1756 h 12618"/>
                <a:gd name="T6" fmla="*/ 4619 w 24244"/>
                <a:gd name="T7" fmla="*/ 3378 h 12618"/>
                <a:gd name="T8" fmla="*/ 592 w 24244"/>
                <a:gd name="T9" fmla="*/ 9143 h 12618"/>
                <a:gd name="T10" fmla="*/ 0 w 24244"/>
                <a:gd name="T11" fmla="*/ 12617 h 12618"/>
                <a:gd name="T12" fmla="*/ 267 w 24244"/>
                <a:gd name="T13" fmla="*/ 12617 h 12618"/>
                <a:gd name="T14" fmla="*/ 859 w 24244"/>
                <a:gd name="T15" fmla="*/ 9219 h 12618"/>
                <a:gd name="T16" fmla="*/ 4792 w 24244"/>
                <a:gd name="T17" fmla="*/ 3588 h 12618"/>
                <a:gd name="T18" fmla="*/ 16741 w 24244"/>
                <a:gd name="T19" fmla="*/ 2004 h 12618"/>
                <a:gd name="T20" fmla="*/ 23918 w 24244"/>
                <a:gd name="T21" fmla="*/ 11777 h 12618"/>
                <a:gd name="T22" fmla="*/ 23937 w 24244"/>
                <a:gd name="T23" fmla="*/ 11796 h 12618"/>
                <a:gd name="T24" fmla="*/ 23976 w 24244"/>
                <a:gd name="T25" fmla="*/ 12617 h 12618"/>
                <a:gd name="T26" fmla="*/ 24243 w 24244"/>
                <a:gd name="T27" fmla="*/ 12617 h 12618"/>
                <a:gd name="T28" fmla="*/ 24186 w 24244"/>
                <a:gd name="T29" fmla="*/ 11758 h 12618"/>
                <a:gd name="T30" fmla="*/ 24186 w 24244"/>
                <a:gd name="T31" fmla="*/ 11739 h 12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244" h="12618">
                  <a:moveTo>
                    <a:pt x="24186" y="11739"/>
                  </a:moveTo>
                  <a:lnTo>
                    <a:pt x="24186" y="11739"/>
                  </a:lnTo>
                  <a:cubicBezTo>
                    <a:pt x="23766" y="7272"/>
                    <a:pt x="21017" y="3530"/>
                    <a:pt x="16836" y="1756"/>
                  </a:cubicBezTo>
                  <a:cubicBezTo>
                    <a:pt x="12676" y="0"/>
                    <a:pt x="8113" y="591"/>
                    <a:pt x="4619" y="3378"/>
                  </a:cubicBezTo>
                  <a:cubicBezTo>
                    <a:pt x="2749" y="4829"/>
                    <a:pt x="1356" y="6814"/>
                    <a:pt x="592" y="9143"/>
                  </a:cubicBezTo>
                  <a:cubicBezTo>
                    <a:pt x="229" y="10269"/>
                    <a:pt x="38" y="11433"/>
                    <a:pt x="0" y="12617"/>
                  </a:cubicBezTo>
                  <a:cubicBezTo>
                    <a:pt x="267" y="12617"/>
                    <a:pt x="267" y="12617"/>
                    <a:pt x="267" y="12617"/>
                  </a:cubicBezTo>
                  <a:cubicBezTo>
                    <a:pt x="305" y="11472"/>
                    <a:pt x="496" y="10327"/>
                    <a:pt x="859" y="9219"/>
                  </a:cubicBezTo>
                  <a:cubicBezTo>
                    <a:pt x="1585" y="6948"/>
                    <a:pt x="2940" y="5000"/>
                    <a:pt x="4792" y="3588"/>
                  </a:cubicBezTo>
                  <a:cubicBezTo>
                    <a:pt x="8208" y="859"/>
                    <a:pt x="12657" y="267"/>
                    <a:pt x="16741" y="2004"/>
                  </a:cubicBezTo>
                  <a:cubicBezTo>
                    <a:pt x="20826" y="3741"/>
                    <a:pt x="23518" y="7386"/>
                    <a:pt x="23918" y="11777"/>
                  </a:cubicBezTo>
                  <a:cubicBezTo>
                    <a:pt x="23937" y="11796"/>
                    <a:pt x="23937" y="11796"/>
                    <a:pt x="23937" y="11796"/>
                  </a:cubicBezTo>
                  <a:cubicBezTo>
                    <a:pt x="23957" y="11949"/>
                    <a:pt x="23957" y="12255"/>
                    <a:pt x="23976" y="12617"/>
                  </a:cubicBezTo>
                  <a:cubicBezTo>
                    <a:pt x="24243" y="12617"/>
                    <a:pt x="24243" y="12617"/>
                    <a:pt x="24243" y="12617"/>
                  </a:cubicBezTo>
                  <a:cubicBezTo>
                    <a:pt x="24224" y="12236"/>
                    <a:pt x="24224" y="11930"/>
                    <a:pt x="24186" y="11758"/>
                  </a:cubicBezTo>
                  <a:lnTo>
                    <a:pt x="24186" y="1173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21" name="Picture 20">
            <a:extLst>
              <a:ext uri="{FF2B5EF4-FFF2-40B4-BE49-F238E27FC236}">
                <a16:creationId xmlns:a16="http://schemas.microsoft.com/office/drawing/2014/main" id="{6782A9AA-E6FA-0042-A94F-410962DCCB38}"/>
              </a:ext>
            </a:extLst>
          </p:cNvPr>
          <p:cNvPicPr>
            <a:picLocks noChangeAspect="1"/>
          </p:cNvPicPr>
          <p:nvPr userDrawn="1"/>
        </p:nvPicPr>
        <p:blipFill>
          <a:blip r:embed="rId2"/>
          <a:srcRect/>
          <a:stretch/>
        </p:blipFill>
        <p:spPr>
          <a:xfrm>
            <a:off x="9079606" y="362433"/>
            <a:ext cx="2744169" cy="745153"/>
          </a:xfrm>
          <a:prstGeom prst="rect">
            <a:avLst/>
          </a:prstGeom>
        </p:spPr>
      </p:pic>
    </p:spTree>
    <p:extLst>
      <p:ext uri="{BB962C8B-B14F-4D97-AF65-F5344CB8AC3E}">
        <p14:creationId xmlns:p14="http://schemas.microsoft.com/office/powerpoint/2010/main" val="14223614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40000" y="4325771"/>
            <a:ext cx="7102746" cy="901322"/>
          </a:xfrm>
        </p:spPr>
        <p:txBody>
          <a:bodyPr lIns="0" tIns="0" rIns="0" bIns="0">
            <a:noAutofit/>
          </a:bodyPr>
          <a:lstStyle>
            <a:lvl1pPr marL="0" indent="0" algn="l">
              <a:lnSpc>
                <a:spcPct val="100000"/>
              </a:lnSpc>
              <a:spcBef>
                <a:spcPts val="0"/>
              </a:spcBef>
              <a:buNone/>
              <a:defRPr sz="2600">
                <a:solidFill>
                  <a:srgbClr val="77DFD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Email Address</a:t>
            </a:r>
            <a:endParaRPr lang="en-US"/>
          </a:p>
        </p:txBody>
      </p:sp>
      <p:sp>
        <p:nvSpPr>
          <p:cNvPr id="7" name="Title 6">
            <a:extLst>
              <a:ext uri="{FF2B5EF4-FFF2-40B4-BE49-F238E27FC236}">
                <a16:creationId xmlns:a16="http://schemas.microsoft.com/office/drawing/2014/main" id="{B96E7CBC-E59F-114B-BF62-A1BB59B0D610}"/>
              </a:ext>
            </a:extLst>
          </p:cNvPr>
          <p:cNvSpPr>
            <a:spLocks noGrp="1"/>
          </p:cNvSpPr>
          <p:nvPr>
            <p:ph type="title" hasCustomPrompt="1"/>
          </p:nvPr>
        </p:nvSpPr>
        <p:spPr>
          <a:xfrm>
            <a:off x="540000" y="2263976"/>
            <a:ext cx="9852021" cy="1848908"/>
          </a:xfrm>
        </p:spPr>
        <p:txBody>
          <a:bodyPr lIns="0" tIns="0" rIns="0" bIns="0">
            <a:noAutofit/>
          </a:bodyPr>
          <a:lstStyle>
            <a:lvl1pPr>
              <a:lnSpc>
                <a:spcPct val="110000"/>
              </a:lnSpc>
              <a:defRPr sz="8800" b="0" i="0">
                <a:solidFill>
                  <a:schemeClr val="accent6"/>
                </a:solidFill>
                <a:latin typeface="Poppins ExtraLight" pitchFamily="2" charset="77"/>
                <a:cs typeface="Poppins ExtraLight" pitchFamily="2" charset="77"/>
              </a:defRPr>
            </a:lvl1pPr>
          </a:lstStyle>
          <a:p>
            <a:r>
              <a:rPr lang="en-GB"/>
              <a:t>Thank you!</a:t>
            </a:r>
            <a:endParaRPr lang="en-US"/>
          </a:p>
        </p:txBody>
      </p:sp>
      <p:grpSp>
        <p:nvGrpSpPr>
          <p:cNvPr id="6" name="Group 5">
            <a:extLst>
              <a:ext uri="{FF2B5EF4-FFF2-40B4-BE49-F238E27FC236}">
                <a16:creationId xmlns:a16="http://schemas.microsoft.com/office/drawing/2014/main" id="{5C65B936-C27A-8D4D-A9D2-8A64FA64B766}"/>
              </a:ext>
            </a:extLst>
          </p:cNvPr>
          <p:cNvGrpSpPr/>
          <p:nvPr userDrawn="1"/>
        </p:nvGrpSpPr>
        <p:grpSpPr>
          <a:xfrm>
            <a:off x="7105015" y="2663329"/>
            <a:ext cx="5086985" cy="4194671"/>
            <a:chOff x="531813" y="65088"/>
            <a:chExt cx="9167812" cy="7559675"/>
          </a:xfrm>
          <a:solidFill>
            <a:srgbClr val="77DFDC"/>
          </a:solidFill>
        </p:grpSpPr>
        <p:sp>
          <p:nvSpPr>
            <p:cNvPr id="8" name="Freeform 1">
              <a:extLst>
                <a:ext uri="{FF2B5EF4-FFF2-40B4-BE49-F238E27FC236}">
                  <a16:creationId xmlns:a16="http://schemas.microsoft.com/office/drawing/2014/main" id="{F2C10CB5-81BD-8041-8B54-6B3EC77A3988}"/>
                </a:ext>
              </a:extLst>
            </p:cNvPr>
            <p:cNvSpPr>
              <a:spLocks noChangeArrowheads="1"/>
            </p:cNvSpPr>
            <p:nvPr/>
          </p:nvSpPr>
          <p:spPr bwMode="auto">
            <a:xfrm>
              <a:off x="7961313" y="2573338"/>
              <a:ext cx="1738312" cy="1258887"/>
            </a:xfrm>
            <a:custGeom>
              <a:avLst/>
              <a:gdLst>
                <a:gd name="T0" fmla="*/ 1909 w 4830"/>
                <a:gd name="T1" fmla="*/ 916 h 3495"/>
                <a:gd name="T2" fmla="*/ 1909 w 4830"/>
                <a:gd name="T3" fmla="*/ 916 h 3495"/>
                <a:gd name="T4" fmla="*/ 38 w 4830"/>
                <a:gd name="T5" fmla="*/ 3302 h 3495"/>
                <a:gd name="T6" fmla="*/ 115 w 4830"/>
                <a:gd name="T7" fmla="*/ 3475 h 3495"/>
                <a:gd name="T8" fmla="*/ 267 w 4830"/>
                <a:gd name="T9" fmla="*/ 3398 h 3495"/>
                <a:gd name="T10" fmla="*/ 4773 w 4830"/>
                <a:gd name="T11" fmla="*/ 267 h 3495"/>
                <a:gd name="T12" fmla="*/ 4829 w 4830"/>
                <a:gd name="T13" fmla="*/ 267 h 3495"/>
                <a:gd name="T14" fmla="*/ 4829 w 4830"/>
                <a:gd name="T15" fmla="*/ 0 h 3495"/>
                <a:gd name="T16" fmla="*/ 4773 w 4830"/>
                <a:gd name="T17" fmla="*/ 0 h 3495"/>
                <a:gd name="T18" fmla="*/ 1909 w 4830"/>
                <a:gd name="T19" fmla="*/ 916 h 3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30" h="3495">
                  <a:moveTo>
                    <a:pt x="1909" y="916"/>
                  </a:moveTo>
                  <a:lnTo>
                    <a:pt x="1909" y="916"/>
                  </a:lnTo>
                  <a:cubicBezTo>
                    <a:pt x="1050" y="1508"/>
                    <a:pt x="382" y="2348"/>
                    <a:pt x="38" y="3302"/>
                  </a:cubicBezTo>
                  <a:cubicBezTo>
                    <a:pt x="0" y="3360"/>
                    <a:pt x="38" y="3436"/>
                    <a:pt x="115" y="3475"/>
                  </a:cubicBezTo>
                  <a:cubicBezTo>
                    <a:pt x="171" y="3494"/>
                    <a:pt x="248" y="3455"/>
                    <a:pt x="267" y="3398"/>
                  </a:cubicBezTo>
                  <a:cubicBezTo>
                    <a:pt x="993" y="1546"/>
                    <a:pt x="2825" y="267"/>
                    <a:pt x="4773" y="267"/>
                  </a:cubicBezTo>
                  <a:cubicBezTo>
                    <a:pt x="4829" y="267"/>
                    <a:pt x="4829" y="267"/>
                    <a:pt x="4829" y="267"/>
                  </a:cubicBezTo>
                  <a:cubicBezTo>
                    <a:pt x="4829" y="0"/>
                    <a:pt x="4829" y="0"/>
                    <a:pt x="4829" y="0"/>
                  </a:cubicBezTo>
                  <a:cubicBezTo>
                    <a:pt x="4773" y="0"/>
                    <a:pt x="4773" y="0"/>
                    <a:pt x="4773" y="0"/>
                  </a:cubicBezTo>
                  <a:cubicBezTo>
                    <a:pt x="3760" y="0"/>
                    <a:pt x="2768" y="324"/>
                    <a:pt x="1909" y="9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2">
              <a:extLst>
                <a:ext uri="{FF2B5EF4-FFF2-40B4-BE49-F238E27FC236}">
                  <a16:creationId xmlns:a16="http://schemas.microsoft.com/office/drawing/2014/main" id="{9BE2F1AD-5A62-7349-9304-FC28DFC267C5}"/>
                </a:ext>
              </a:extLst>
            </p:cNvPr>
            <p:cNvSpPr>
              <a:spLocks noChangeArrowheads="1"/>
            </p:cNvSpPr>
            <p:nvPr/>
          </p:nvSpPr>
          <p:spPr bwMode="auto">
            <a:xfrm>
              <a:off x="7610475" y="2154238"/>
              <a:ext cx="2089150" cy="1430337"/>
            </a:xfrm>
            <a:custGeom>
              <a:avLst/>
              <a:gdLst>
                <a:gd name="T0" fmla="*/ 5727 w 5804"/>
                <a:gd name="T1" fmla="*/ 0 h 3972"/>
                <a:gd name="T2" fmla="*/ 5727 w 5804"/>
                <a:gd name="T3" fmla="*/ 0 h 3972"/>
                <a:gd name="T4" fmla="*/ 1394 w 5804"/>
                <a:gd name="T5" fmla="*/ 1814 h 3972"/>
                <a:gd name="T6" fmla="*/ 1298 w 5804"/>
                <a:gd name="T7" fmla="*/ 1910 h 3972"/>
                <a:gd name="T8" fmla="*/ 1298 w 5804"/>
                <a:gd name="T9" fmla="*/ 1910 h 3972"/>
                <a:gd name="T10" fmla="*/ 39 w 5804"/>
                <a:gd name="T11" fmla="*/ 3761 h 3972"/>
                <a:gd name="T12" fmla="*/ 96 w 5804"/>
                <a:gd name="T13" fmla="*/ 3933 h 3972"/>
                <a:gd name="T14" fmla="*/ 287 w 5804"/>
                <a:gd name="T15" fmla="*/ 3876 h 3972"/>
                <a:gd name="T16" fmla="*/ 1489 w 5804"/>
                <a:gd name="T17" fmla="*/ 2100 h 3972"/>
                <a:gd name="T18" fmla="*/ 1489 w 5804"/>
                <a:gd name="T19" fmla="*/ 2081 h 3972"/>
                <a:gd name="T20" fmla="*/ 1585 w 5804"/>
                <a:gd name="T21" fmla="*/ 2005 h 3972"/>
                <a:gd name="T22" fmla="*/ 5727 w 5804"/>
                <a:gd name="T23" fmla="*/ 267 h 3972"/>
                <a:gd name="T24" fmla="*/ 5784 w 5804"/>
                <a:gd name="T25" fmla="*/ 267 h 3972"/>
                <a:gd name="T26" fmla="*/ 5803 w 5804"/>
                <a:gd name="T27" fmla="*/ 267 h 3972"/>
                <a:gd name="T28" fmla="*/ 5803 w 5804"/>
                <a:gd name="T29" fmla="*/ 0 h 3972"/>
                <a:gd name="T30" fmla="*/ 5784 w 5804"/>
                <a:gd name="T31" fmla="*/ 0 h 3972"/>
                <a:gd name="T32" fmla="*/ 5727 w 5804"/>
                <a:gd name="T33" fmla="*/ 0 h 3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04" h="3972">
                  <a:moveTo>
                    <a:pt x="5727" y="0"/>
                  </a:moveTo>
                  <a:lnTo>
                    <a:pt x="5727" y="0"/>
                  </a:lnTo>
                  <a:cubicBezTo>
                    <a:pt x="4123" y="19"/>
                    <a:pt x="2558" y="669"/>
                    <a:pt x="1394" y="1814"/>
                  </a:cubicBezTo>
                  <a:cubicBezTo>
                    <a:pt x="1375" y="1833"/>
                    <a:pt x="1337" y="1871"/>
                    <a:pt x="1298" y="1910"/>
                  </a:cubicBezTo>
                  <a:lnTo>
                    <a:pt x="1298" y="1910"/>
                  </a:lnTo>
                  <a:cubicBezTo>
                    <a:pt x="764" y="2444"/>
                    <a:pt x="344" y="3074"/>
                    <a:pt x="39" y="3761"/>
                  </a:cubicBezTo>
                  <a:cubicBezTo>
                    <a:pt x="0" y="3837"/>
                    <a:pt x="39" y="3914"/>
                    <a:pt x="96" y="3933"/>
                  </a:cubicBezTo>
                  <a:cubicBezTo>
                    <a:pt x="172" y="3971"/>
                    <a:pt x="249" y="3933"/>
                    <a:pt x="287" y="3876"/>
                  </a:cubicBezTo>
                  <a:cubicBezTo>
                    <a:pt x="573" y="3208"/>
                    <a:pt x="974" y="2616"/>
                    <a:pt x="1489" y="2100"/>
                  </a:cubicBezTo>
                  <a:cubicBezTo>
                    <a:pt x="1489" y="2081"/>
                    <a:pt x="1489" y="2081"/>
                    <a:pt x="1489" y="2081"/>
                  </a:cubicBezTo>
                  <a:cubicBezTo>
                    <a:pt x="1527" y="2062"/>
                    <a:pt x="1566" y="2024"/>
                    <a:pt x="1585" y="2005"/>
                  </a:cubicBezTo>
                  <a:cubicBezTo>
                    <a:pt x="2692" y="917"/>
                    <a:pt x="4200" y="287"/>
                    <a:pt x="5727" y="267"/>
                  </a:cubicBezTo>
                  <a:cubicBezTo>
                    <a:pt x="5727" y="267"/>
                    <a:pt x="5766" y="267"/>
                    <a:pt x="5784" y="267"/>
                  </a:cubicBezTo>
                  <a:cubicBezTo>
                    <a:pt x="5803" y="267"/>
                    <a:pt x="5803" y="267"/>
                    <a:pt x="5803" y="267"/>
                  </a:cubicBezTo>
                  <a:cubicBezTo>
                    <a:pt x="5803" y="0"/>
                    <a:pt x="5803" y="0"/>
                    <a:pt x="5803" y="0"/>
                  </a:cubicBezTo>
                  <a:cubicBezTo>
                    <a:pt x="5784" y="0"/>
                    <a:pt x="5784" y="0"/>
                    <a:pt x="5784" y="0"/>
                  </a:cubicBezTo>
                  <a:cubicBezTo>
                    <a:pt x="5766" y="0"/>
                    <a:pt x="5727" y="0"/>
                    <a:pt x="572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3">
              <a:extLst>
                <a:ext uri="{FF2B5EF4-FFF2-40B4-BE49-F238E27FC236}">
                  <a16:creationId xmlns:a16="http://schemas.microsoft.com/office/drawing/2014/main" id="{208904A3-3361-5F4E-B548-76A19AE73457}"/>
                </a:ext>
              </a:extLst>
            </p:cNvPr>
            <p:cNvSpPr>
              <a:spLocks noChangeArrowheads="1"/>
            </p:cNvSpPr>
            <p:nvPr/>
          </p:nvSpPr>
          <p:spPr bwMode="auto">
            <a:xfrm>
              <a:off x="7253288" y="1735138"/>
              <a:ext cx="2446337" cy="1635125"/>
            </a:xfrm>
            <a:custGeom>
              <a:avLst/>
              <a:gdLst>
                <a:gd name="T0" fmla="*/ 6701 w 6797"/>
                <a:gd name="T1" fmla="*/ 0 h 4544"/>
                <a:gd name="T2" fmla="*/ 6701 w 6797"/>
                <a:gd name="T3" fmla="*/ 0 h 4544"/>
                <a:gd name="T4" fmla="*/ 1585 w 6797"/>
                <a:gd name="T5" fmla="*/ 2119 h 4544"/>
                <a:gd name="T6" fmla="*/ 1509 w 6797"/>
                <a:gd name="T7" fmla="*/ 2215 h 4544"/>
                <a:gd name="T8" fmla="*/ 1471 w 6797"/>
                <a:gd name="T9" fmla="*/ 2234 h 4544"/>
                <a:gd name="T10" fmla="*/ 39 w 6797"/>
                <a:gd name="T11" fmla="*/ 4333 h 4544"/>
                <a:gd name="T12" fmla="*/ 96 w 6797"/>
                <a:gd name="T13" fmla="*/ 4505 h 4544"/>
                <a:gd name="T14" fmla="*/ 268 w 6797"/>
                <a:gd name="T15" fmla="*/ 4448 h 4544"/>
                <a:gd name="T16" fmla="*/ 1661 w 6797"/>
                <a:gd name="T17" fmla="*/ 2424 h 4544"/>
                <a:gd name="T18" fmla="*/ 1700 w 6797"/>
                <a:gd name="T19" fmla="*/ 2405 h 4544"/>
                <a:gd name="T20" fmla="*/ 1776 w 6797"/>
                <a:gd name="T21" fmla="*/ 2310 h 4544"/>
                <a:gd name="T22" fmla="*/ 6701 w 6797"/>
                <a:gd name="T23" fmla="*/ 267 h 4544"/>
                <a:gd name="T24" fmla="*/ 6796 w 6797"/>
                <a:gd name="T25" fmla="*/ 267 h 4544"/>
                <a:gd name="T26" fmla="*/ 6796 w 6797"/>
                <a:gd name="T27" fmla="*/ 267 h 4544"/>
                <a:gd name="T28" fmla="*/ 6796 w 6797"/>
                <a:gd name="T29" fmla="*/ 0 h 4544"/>
                <a:gd name="T30" fmla="*/ 6701 w 6797"/>
                <a:gd name="T31"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97" h="4544">
                  <a:moveTo>
                    <a:pt x="6701" y="0"/>
                  </a:moveTo>
                  <a:lnTo>
                    <a:pt x="6701" y="0"/>
                  </a:lnTo>
                  <a:cubicBezTo>
                    <a:pt x="4811" y="19"/>
                    <a:pt x="2960" y="802"/>
                    <a:pt x="1585" y="2119"/>
                  </a:cubicBezTo>
                  <a:cubicBezTo>
                    <a:pt x="1585" y="2138"/>
                    <a:pt x="1528" y="2195"/>
                    <a:pt x="1509" y="2215"/>
                  </a:cubicBezTo>
                  <a:cubicBezTo>
                    <a:pt x="1471" y="2234"/>
                    <a:pt x="1471" y="2234"/>
                    <a:pt x="1471" y="2234"/>
                  </a:cubicBezTo>
                  <a:cubicBezTo>
                    <a:pt x="879" y="2844"/>
                    <a:pt x="382" y="3551"/>
                    <a:pt x="39" y="4333"/>
                  </a:cubicBezTo>
                  <a:cubicBezTo>
                    <a:pt x="0" y="4391"/>
                    <a:pt x="20" y="4467"/>
                    <a:pt x="96" y="4505"/>
                  </a:cubicBezTo>
                  <a:cubicBezTo>
                    <a:pt x="153" y="4543"/>
                    <a:pt x="230" y="4505"/>
                    <a:pt x="268" y="4448"/>
                  </a:cubicBezTo>
                  <a:cubicBezTo>
                    <a:pt x="611" y="3684"/>
                    <a:pt x="1089" y="3016"/>
                    <a:pt x="1661" y="2424"/>
                  </a:cubicBezTo>
                  <a:cubicBezTo>
                    <a:pt x="1700" y="2405"/>
                    <a:pt x="1700" y="2405"/>
                    <a:pt x="1700" y="2405"/>
                  </a:cubicBezTo>
                  <a:cubicBezTo>
                    <a:pt x="1719" y="2367"/>
                    <a:pt x="1776" y="2329"/>
                    <a:pt x="1776" y="2310"/>
                  </a:cubicBezTo>
                  <a:cubicBezTo>
                    <a:pt x="3093" y="1031"/>
                    <a:pt x="4887" y="286"/>
                    <a:pt x="6701" y="267"/>
                  </a:cubicBezTo>
                  <a:cubicBezTo>
                    <a:pt x="6720" y="267"/>
                    <a:pt x="6759" y="267"/>
                    <a:pt x="6796" y="267"/>
                  </a:cubicBezTo>
                  <a:lnTo>
                    <a:pt x="6796" y="267"/>
                  </a:lnTo>
                  <a:cubicBezTo>
                    <a:pt x="6796" y="0"/>
                    <a:pt x="6796" y="0"/>
                    <a:pt x="6796" y="0"/>
                  </a:cubicBezTo>
                  <a:cubicBezTo>
                    <a:pt x="6759" y="0"/>
                    <a:pt x="6720" y="0"/>
                    <a:pt x="670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4">
              <a:extLst>
                <a:ext uri="{FF2B5EF4-FFF2-40B4-BE49-F238E27FC236}">
                  <a16:creationId xmlns:a16="http://schemas.microsoft.com/office/drawing/2014/main" id="{5CA44AFD-9DA5-B643-B73D-1189FD5B7E17}"/>
                </a:ext>
              </a:extLst>
            </p:cNvPr>
            <p:cNvSpPr>
              <a:spLocks noChangeArrowheads="1"/>
            </p:cNvSpPr>
            <p:nvPr/>
          </p:nvSpPr>
          <p:spPr bwMode="auto">
            <a:xfrm>
              <a:off x="6875463" y="1316038"/>
              <a:ext cx="2824162" cy="1870075"/>
            </a:xfrm>
            <a:custGeom>
              <a:avLst/>
              <a:gdLst>
                <a:gd name="T0" fmla="*/ 1852 w 7846"/>
                <a:gd name="T1" fmla="*/ 2444 h 5194"/>
                <a:gd name="T2" fmla="*/ 1852 w 7846"/>
                <a:gd name="T3" fmla="*/ 2444 h 5194"/>
                <a:gd name="T4" fmla="*/ 1756 w 7846"/>
                <a:gd name="T5" fmla="*/ 2540 h 5194"/>
                <a:gd name="T6" fmla="*/ 1718 w 7846"/>
                <a:gd name="T7" fmla="*/ 2577 h 5194"/>
                <a:gd name="T8" fmla="*/ 38 w 7846"/>
                <a:gd name="T9" fmla="*/ 4983 h 5194"/>
                <a:gd name="T10" fmla="*/ 95 w 7846"/>
                <a:gd name="T11" fmla="*/ 5155 h 5194"/>
                <a:gd name="T12" fmla="*/ 286 w 7846"/>
                <a:gd name="T13" fmla="*/ 5097 h 5194"/>
                <a:gd name="T14" fmla="*/ 1909 w 7846"/>
                <a:gd name="T15" fmla="*/ 2769 h 5194"/>
                <a:gd name="T16" fmla="*/ 1947 w 7846"/>
                <a:gd name="T17" fmla="*/ 2730 h 5194"/>
                <a:gd name="T18" fmla="*/ 2042 w 7846"/>
                <a:gd name="T19" fmla="*/ 2635 h 5194"/>
                <a:gd name="T20" fmla="*/ 7731 w 7846"/>
                <a:gd name="T21" fmla="*/ 268 h 5194"/>
                <a:gd name="T22" fmla="*/ 7845 w 7846"/>
                <a:gd name="T23" fmla="*/ 268 h 5194"/>
                <a:gd name="T24" fmla="*/ 7845 w 7846"/>
                <a:gd name="T25" fmla="*/ 0 h 5194"/>
                <a:gd name="T26" fmla="*/ 7731 w 7846"/>
                <a:gd name="T27" fmla="*/ 20 h 5194"/>
                <a:gd name="T28" fmla="*/ 1852 w 7846"/>
                <a:gd name="T29" fmla="*/ 2444 h 5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46" h="5194">
                  <a:moveTo>
                    <a:pt x="1852" y="2444"/>
                  </a:moveTo>
                  <a:lnTo>
                    <a:pt x="1852" y="2444"/>
                  </a:lnTo>
                  <a:cubicBezTo>
                    <a:pt x="1833" y="2444"/>
                    <a:pt x="1775" y="2501"/>
                    <a:pt x="1756" y="2540"/>
                  </a:cubicBezTo>
                  <a:cubicBezTo>
                    <a:pt x="1718" y="2577"/>
                    <a:pt x="1718" y="2577"/>
                    <a:pt x="1718" y="2577"/>
                  </a:cubicBezTo>
                  <a:cubicBezTo>
                    <a:pt x="1031" y="3284"/>
                    <a:pt x="458" y="4086"/>
                    <a:pt x="38" y="4983"/>
                  </a:cubicBezTo>
                  <a:cubicBezTo>
                    <a:pt x="0" y="5040"/>
                    <a:pt x="38" y="5116"/>
                    <a:pt x="95" y="5155"/>
                  </a:cubicBezTo>
                  <a:cubicBezTo>
                    <a:pt x="172" y="5193"/>
                    <a:pt x="248" y="5155"/>
                    <a:pt x="286" y="5097"/>
                  </a:cubicBezTo>
                  <a:cubicBezTo>
                    <a:pt x="687" y="4220"/>
                    <a:pt x="1241" y="3436"/>
                    <a:pt x="1909" y="2769"/>
                  </a:cubicBezTo>
                  <a:cubicBezTo>
                    <a:pt x="1947" y="2730"/>
                    <a:pt x="1947" y="2730"/>
                    <a:pt x="1947" y="2730"/>
                  </a:cubicBezTo>
                  <a:cubicBezTo>
                    <a:pt x="1966" y="2692"/>
                    <a:pt x="2023" y="2635"/>
                    <a:pt x="2042" y="2635"/>
                  </a:cubicBezTo>
                  <a:cubicBezTo>
                    <a:pt x="3531" y="1165"/>
                    <a:pt x="5612" y="306"/>
                    <a:pt x="7731" y="268"/>
                  </a:cubicBezTo>
                  <a:cubicBezTo>
                    <a:pt x="7769" y="268"/>
                    <a:pt x="7808" y="268"/>
                    <a:pt x="7845" y="268"/>
                  </a:cubicBezTo>
                  <a:cubicBezTo>
                    <a:pt x="7845" y="0"/>
                    <a:pt x="7845" y="0"/>
                    <a:pt x="7845" y="0"/>
                  </a:cubicBezTo>
                  <a:cubicBezTo>
                    <a:pt x="7808" y="0"/>
                    <a:pt x="7750" y="0"/>
                    <a:pt x="7731" y="20"/>
                  </a:cubicBezTo>
                  <a:cubicBezTo>
                    <a:pt x="5555" y="39"/>
                    <a:pt x="3398" y="916"/>
                    <a:pt x="1852" y="244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5">
              <a:extLst>
                <a:ext uri="{FF2B5EF4-FFF2-40B4-BE49-F238E27FC236}">
                  <a16:creationId xmlns:a16="http://schemas.microsoft.com/office/drawing/2014/main" id="{A740A453-1A35-9545-88E3-9D465A65D497}"/>
                </a:ext>
              </a:extLst>
            </p:cNvPr>
            <p:cNvSpPr>
              <a:spLocks noChangeArrowheads="1"/>
            </p:cNvSpPr>
            <p:nvPr/>
          </p:nvSpPr>
          <p:spPr bwMode="auto">
            <a:xfrm>
              <a:off x="6489700" y="903288"/>
              <a:ext cx="3209925" cy="2124075"/>
            </a:xfrm>
            <a:custGeom>
              <a:avLst/>
              <a:gdLst>
                <a:gd name="T0" fmla="*/ 2118 w 8915"/>
                <a:gd name="T1" fmla="*/ 2730 h 5900"/>
                <a:gd name="T2" fmla="*/ 2118 w 8915"/>
                <a:gd name="T3" fmla="*/ 2730 h 5900"/>
                <a:gd name="T4" fmla="*/ 2023 w 8915"/>
                <a:gd name="T5" fmla="*/ 2845 h 5900"/>
                <a:gd name="T6" fmla="*/ 1966 w 8915"/>
                <a:gd name="T7" fmla="*/ 2883 h 5900"/>
                <a:gd name="T8" fmla="*/ 19 w 8915"/>
                <a:gd name="T9" fmla="*/ 5708 h 5900"/>
                <a:gd name="T10" fmla="*/ 95 w 8915"/>
                <a:gd name="T11" fmla="*/ 5880 h 5900"/>
                <a:gd name="T12" fmla="*/ 267 w 8915"/>
                <a:gd name="T13" fmla="*/ 5803 h 5900"/>
                <a:gd name="T14" fmla="*/ 2157 w 8915"/>
                <a:gd name="T15" fmla="*/ 3074 h 5900"/>
                <a:gd name="T16" fmla="*/ 2214 w 8915"/>
                <a:gd name="T17" fmla="*/ 3035 h 5900"/>
                <a:gd name="T18" fmla="*/ 2310 w 8915"/>
                <a:gd name="T19" fmla="*/ 2921 h 5900"/>
                <a:gd name="T20" fmla="*/ 8800 w 8915"/>
                <a:gd name="T21" fmla="*/ 267 h 5900"/>
                <a:gd name="T22" fmla="*/ 8914 w 8915"/>
                <a:gd name="T23" fmla="*/ 267 h 5900"/>
                <a:gd name="T24" fmla="*/ 8914 w 8915"/>
                <a:gd name="T25" fmla="*/ 0 h 5900"/>
                <a:gd name="T26" fmla="*/ 8781 w 8915"/>
                <a:gd name="T27" fmla="*/ 0 h 5900"/>
                <a:gd name="T28" fmla="*/ 2118 w 8915"/>
                <a:gd name="T29" fmla="*/ 2730 h 5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15" h="5900">
                  <a:moveTo>
                    <a:pt x="2118" y="2730"/>
                  </a:moveTo>
                  <a:lnTo>
                    <a:pt x="2118" y="2730"/>
                  </a:lnTo>
                  <a:cubicBezTo>
                    <a:pt x="2118" y="2749"/>
                    <a:pt x="2062" y="2806"/>
                    <a:pt x="2023" y="2845"/>
                  </a:cubicBezTo>
                  <a:cubicBezTo>
                    <a:pt x="1985" y="2864"/>
                    <a:pt x="1985" y="2883"/>
                    <a:pt x="1966" y="2883"/>
                  </a:cubicBezTo>
                  <a:cubicBezTo>
                    <a:pt x="1183" y="3685"/>
                    <a:pt x="496" y="4658"/>
                    <a:pt x="19" y="5708"/>
                  </a:cubicBezTo>
                  <a:cubicBezTo>
                    <a:pt x="0" y="5765"/>
                    <a:pt x="19" y="5842"/>
                    <a:pt x="95" y="5880"/>
                  </a:cubicBezTo>
                  <a:cubicBezTo>
                    <a:pt x="153" y="5899"/>
                    <a:pt x="229" y="5880"/>
                    <a:pt x="267" y="5803"/>
                  </a:cubicBezTo>
                  <a:cubicBezTo>
                    <a:pt x="725" y="4810"/>
                    <a:pt x="1393" y="3856"/>
                    <a:pt x="2157" y="3074"/>
                  </a:cubicBezTo>
                  <a:cubicBezTo>
                    <a:pt x="2176" y="3074"/>
                    <a:pt x="2176" y="3054"/>
                    <a:pt x="2214" y="3035"/>
                  </a:cubicBezTo>
                  <a:cubicBezTo>
                    <a:pt x="2252" y="2997"/>
                    <a:pt x="2310" y="2940"/>
                    <a:pt x="2310" y="2921"/>
                  </a:cubicBezTo>
                  <a:cubicBezTo>
                    <a:pt x="4008" y="1260"/>
                    <a:pt x="6376" y="286"/>
                    <a:pt x="8800" y="267"/>
                  </a:cubicBezTo>
                  <a:cubicBezTo>
                    <a:pt x="8819" y="267"/>
                    <a:pt x="8877" y="267"/>
                    <a:pt x="8914" y="267"/>
                  </a:cubicBezTo>
                  <a:cubicBezTo>
                    <a:pt x="8914" y="0"/>
                    <a:pt x="8914" y="0"/>
                    <a:pt x="8914" y="0"/>
                  </a:cubicBezTo>
                  <a:cubicBezTo>
                    <a:pt x="8877" y="0"/>
                    <a:pt x="8819" y="0"/>
                    <a:pt x="8781" y="0"/>
                  </a:cubicBezTo>
                  <a:cubicBezTo>
                    <a:pt x="6299" y="19"/>
                    <a:pt x="3875" y="1031"/>
                    <a:pt x="2118" y="27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ADE82F90-5742-754B-A250-BF7AF3755B4A}"/>
                </a:ext>
              </a:extLst>
            </p:cNvPr>
            <p:cNvSpPr>
              <a:spLocks noChangeArrowheads="1"/>
            </p:cNvSpPr>
            <p:nvPr/>
          </p:nvSpPr>
          <p:spPr bwMode="auto">
            <a:xfrm>
              <a:off x="6084888" y="484188"/>
              <a:ext cx="3614737" cy="2425700"/>
            </a:xfrm>
            <a:custGeom>
              <a:avLst/>
              <a:gdLst>
                <a:gd name="T0" fmla="*/ 2463 w 10042"/>
                <a:gd name="T1" fmla="*/ 3055 h 6740"/>
                <a:gd name="T2" fmla="*/ 2463 w 10042"/>
                <a:gd name="T3" fmla="*/ 3055 h 6740"/>
                <a:gd name="T4" fmla="*/ 2329 w 10042"/>
                <a:gd name="T5" fmla="*/ 3170 h 6740"/>
                <a:gd name="T6" fmla="*/ 2291 w 10042"/>
                <a:gd name="T7" fmla="*/ 3226 h 6740"/>
                <a:gd name="T8" fmla="*/ 38 w 10042"/>
                <a:gd name="T9" fmla="*/ 6530 h 6740"/>
                <a:gd name="T10" fmla="*/ 96 w 10042"/>
                <a:gd name="T11" fmla="*/ 6701 h 6740"/>
                <a:gd name="T12" fmla="*/ 267 w 10042"/>
                <a:gd name="T13" fmla="*/ 6644 h 6740"/>
                <a:gd name="T14" fmla="*/ 2482 w 10042"/>
                <a:gd name="T15" fmla="*/ 3399 h 6740"/>
                <a:gd name="T16" fmla="*/ 2520 w 10042"/>
                <a:gd name="T17" fmla="*/ 3360 h 6740"/>
                <a:gd name="T18" fmla="*/ 2635 w 10042"/>
                <a:gd name="T19" fmla="*/ 3246 h 6740"/>
                <a:gd name="T20" fmla="*/ 9908 w 10042"/>
                <a:gd name="T21" fmla="*/ 268 h 6740"/>
                <a:gd name="T22" fmla="*/ 10041 w 10042"/>
                <a:gd name="T23" fmla="*/ 268 h 6740"/>
                <a:gd name="T24" fmla="*/ 10041 w 10042"/>
                <a:gd name="T25" fmla="*/ 0 h 6740"/>
                <a:gd name="T26" fmla="*/ 9908 w 10042"/>
                <a:gd name="T27" fmla="*/ 0 h 6740"/>
                <a:gd name="T28" fmla="*/ 2463 w 10042"/>
                <a:gd name="T29" fmla="*/ 3055 h 6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42" h="6740">
                  <a:moveTo>
                    <a:pt x="2463" y="3055"/>
                  </a:moveTo>
                  <a:lnTo>
                    <a:pt x="2463" y="3055"/>
                  </a:lnTo>
                  <a:cubicBezTo>
                    <a:pt x="2444" y="3055"/>
                    <a:pt x="2444" y="3055"/>
                    <a:pt x="2329" y="3170"/>
                  </a:cubicBezTo>
                  <a:cubicBezTo>
                    <a:pt x="2310" y="3208"/>
                    <a:pt x="2291" y="3226"/>
                    <a:pt x="2291" y="3226"/>
                  </a:cubicBezTo>
                  <a:cubicBezTo>
                    <a:pt x="1356" y="4162"/>
                    <a:pt x="573" y="5308"/>
                    <a:pt x="38" y="6530"/>
                  </a:cubicBezTo>
                  <a:cubicBezTo>
                    <a:pt x="0" y="6586"/>
                    <a:pt x="38" y="6663"/>
                    <a:pt x="96" y="6701"/>
                  </a:cubicBezTo>
                  <a:cubicBezTo>
                    <a:pt x="172" y="6739"/>
                    <a:pt x="249" y="6701"/>
                    <a:pt x="267" y="6644"/>
                  </a:cubicBezTo>
                  <a:cubicBezTo>
                    <a:pt x="802" y="5441"/>
                    <a:pt x="1566" y="4334"/>
                    <a:pt x="2482" y="3399"/>
                  </a:cubicBezTo>
                  <a:cubicBezTo>
                    <a:pt x="2482" y="3399"/>
                    <a:pt x="2501" y="3379"/>
                    <a:pt x="2520" y="3360"/>
                  </a:cubicBezTo>
                  <a:cubicBezTo>
                    <a:pt x="2577" y="3303"/>
                    <a:pt x="2635" y="3246"/>
                    <a:pt x="2635" y="3246"/>
                  </a:cubicBezTo>
                  <a:cubicBezTo>
                    <a:pt x="4544" y="1375"/>
                    <a:pt x="7197" y="306"/>
                    <a:pt x="9908" y="268"/>
                  </a:cubicBezTo>
                  <a:cubicBezTo>
                    <a:pt x="9946" y="268"/>
                    <a:pt x="9985" y="268"/>
                    <a:pt x="10041" y="268"/>
                  </a:cubicBezTo>
                  <a:cubicBezTo>
                    <a:pt x="10041" y="0"/>
                    <a:pt x="10041" y="0"/>
                    <a:pt x="10041" y="0"/>
                  </a:cubicBezTo>
                  <a:cubicBezTo>
                    <a:pt x="9985" y="0"/>
                    <a:pt x="9946" y="0"/>
                    <a:pt x="9908" y="0"/>
                  </a:cubicBezTo>
                  <a:cubicBezTo>
                    <a:pt x="7121" y="39"/>
                    <a:pt x="4410" y="1146"/>
                    <a:pt x="2463" y="305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4208BB25-4864-D546-82B0-DF3AA0BECD03}"/>
                </a:ext>
              </a:extLst>
            </p:cNvPr>
            <p:cNvSpPr>
              <a:spLocks noChangeArrowheads="1"/>
            </p:cNvSpPr>
            <p:nvPr/>
          </p:nvSpPr>
          <p:spPr bwMode="auto">
            <a:xfrm>
              <a:off x="5768975" y="2779713"/>
              <a:ext cx="1588" cy="7937"/>
            </a:xfrm>
            <a:custGeom>
              <a:avLst/>
              <a:gdLst>
                <a:gd name="T0" fmla="*/ 0 w 1"/>
                <a:gd name="T1" fmla="*/ 19 h 20"/>
                <a:gd name="T2" fmla="*/ 0 w 1"/>
                <a:gd name="T3" fmla="*/ 19 h 20"/>
                <a:gd name="T4" fmla="*/ 0 w 1"/>
                <a:gd name="T5" fmla="*/ 0 h 20"/>
                <a:gd name="T6" fmla="*/ 0 w 1"/>
                <a:gd name="T7" fmla="*/ 19 h 20"/>
              </a:gdLst>
              <a:ahLst/>
              <a:cxnLst>
                <a:cxn ang="0">
                  <a:pos x="T0" y="T1"/>
                </a:cxn>
                <a:cxn ang="0">
                  <a:pos x="T2" y="T3"/>
                </a:cxn>
                <a:cxn ang="0">
                  <a:pos x="T4" y="T5"/>
                </a:cxn>
                <a:cxn ang="0">
                  <a:pos x="T6" y="T7"/>
                </a:cxn>
              </a:cxnLst>
              <a:rect l="0" t="0" r="r" b="b"/>
              <a:pathLst>
                <a:path w="1" h="20">
                  <a:moveTo>
                    <a:pt x="0" y="19"/>
                  </a:moveTo>
                  <a:lnTo>
                    <a:pt x="0" y="19"/>
                  </a:lnTo>
                  <a:cubicBezTo>
                    <a:pt x="0" y="0"/>
                    <a:pt x="0" y="0"/>
                    <a:pt x="0" y="0"/>
                  </a:cubicBezTo>
                  <a:cubicBezTo>
                    <a:pt x="0" y="0"/>
                    <a:pt x="0" y="0"/>
                    <a:pt x="0" y="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8">
              <a:extLst>
                <a:ext uri="{FF2B5EF4-FFF2-40B4-BE49-F238E27FC236}">
                  <a16:creationId xmlns:a16="http://schemas.microsoft.com/office/drawing/2014/main" id="{C63CC27D-53F2-D441-8E71-4ED8794C984F}"/>
                </a:ext>
              </a:extLst>
            </p:cNvPr>
            <p:cNvSpPr>
              <a:spLocks noChangeArrowheads="1"/>
            </p:cNvSpPr>
            <p:nvPr/>
          </p:nvSpPr>
          <p:spPr bwMode="auto">
            <a:xfrm>
              <a:off x="5680075" y="2744788"/>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9">
              <a:extLst>
                <a:ext uri="{FF2B5EF4-FFF2-40B4-BE49-F238E27FC236}">
                  <a16:creationId xmlns:a16="http://schemas.microsoft.com/office/drawing/2014/main" id="{B357EE5B-5B21-A44C-A6E4-E526EC6D2EC0}"/>
                </a:ext>
              </a:extLst>
            </p:cNvPr>
            <p:cNvSpPr>
              <a:spLocks noChangeArrowheads="1"/>
            </p:cNvSpPr>
            <p:nvPr/>
          </p:nvSpPr>
          <p:spPr bwMode="auto">
            <a:xfrm>
              <a:off x="5672138" y="65088"/>
              <a:ext cx="4027487" cy="2755900"/>
            </a:xfrm>
            <a:custGeom>
              <a:avLst/>
              <a:gdLst>
                <a:gd name="T0" fmla="*/ 2615 w 11187"/>
                <a:gd name="T1" fmla="*/ 3551 h 7656"/>
                <a:gd name="T2" fmla="*/ 2615 w 11187"/>
                <a:gd name="T3" fmla="*/ 3551 h 7656"/>
                <a:gd name="T4" fmla="*/ 19 w 11187"/>
                <a:gd name="T5" fmla="*/ 7445 h 7656"/>
                <a:gd name="T6" fmla="*/ 19 w 11187"/>
                <a:gd name="T7" fmla="*/ 7445 h 7656"/>
                <a:gd name="T8" fmla="*/ 19 w 11187"/>
                <a:gd name="T9" fmla="*/ 7445 h 7656"/>
                <a:gd name="T10" fmla="*/ 95 w 11187"/>
                <a:gd name="T11" fmla="*/ 7617 h 7656"/>
                <a:gd name="T12" fmla="*/ 267 w 11187"/>
                <a:gd name="T13" fmla="*/ 7560 h 7656"/>
                <a:gd name="T14" fmla="*/ 267 w 11187"/>
                <a:gd name="T15" fmla="*/ 7541 h 7656"/>
                <a:gd name="T16" fmla="*/ 267 w 11187"/>
                <a:gd name="T17" fmla="*/ 7541 h 7656"/>
                <a:gd name="T18" fmla="*/ 2806 w 11187"/>
                <a:gd name="T19" fmla="*/ 3742 h 7656"/>
                <a:gd name="T20" fmla="*/ 2997 w 11187"/>
                <a:gd name="T21" fmla="*/ 3551 h 7656"/>
                <a:gd name="T22" fmla="*/ 11186 w 11187"/>
                <a:gd name="T23" fmla="*/ 267 h 7656"/>
                <a:gd name="T24" fmla="*/ 11186 w 11187"/>
                <a:gd name="T25" fmla="*/ 0 h 7656"/>
                <a:gd name="T26" fmla="*/ 2806 w 11187"/>
                <a:gd name="T27" fmla="*/ 3360 h 7656"/>
                <a:gd name="T28" fmla="*/ 2615 w 11187"/>
                <a:gd name="T29" fmla="*/ 3551 h 7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87" h="7656">
                  <a:moveTo>
                    <a:pt x="2615" y="3551"/>
                  </a:moveTo>
                  <a:lnTo>
                    <a:pt x="2615" y="3551"/>
                  </a:lnTo>
                  <a:cubicBezTo>
                    <a:pt x="1527" y="4658"/>
                    <a:pt x="630" y="5994"/>
                    <a:pt x="19" y="7445"/>
                  </a:cubicBezTo>
                  <a:lnTo>
                    <a:pt x="19" y="7445"/>
                  </a:lnTo>
                  <a:lnTo>
                    <a:pt x="19" y="7445"/>
                  </a:lnTo>
                  <a:cubicBezTo>
                    <a:pt x="0" y="7521"/>
                    <a:pt x="19" y="7598"/>
                    <a:pt x="95" y="7617"/>
                  </a:cubicBezTo>
                  <a:cubicBezTo>
                    <a:pt x="153" y="7655"/>
                    <a:pt x="229" y="7617"/>
                    <a:pt x="267" y="7560"/>
                  </a:cubicBezTo>
                  <a:cubicBezTo>
                    <a:pt x="267" y="7541"/>
                    <a:pt x="267" y="7541"/>
                    <a:pt x="267" y="7541"/>
                  </a:cubicBezTo>
                  <a:lnTo>
                    <a:pt x="267" y="7541"/>
                  </a:lnTo>
                  <a:cubicBezTo>
                    <a:pt x="859" y="6128"/>
                    <a:pt x="1737" y="4811"/>
                    <a:pt x="2806" y="3742"/>
                  </a:cubicBezTo>
                  <a:cubicBezTo>
                    <a:pt x="2997" y="3551"/>
                    <a:pt x="2997" y="3551"/>
                    <a:pt x="2997" y="3551"/>
                  </a:cubicBezTo>
                  <a:cubicBezTo>
                    <a:pt x="5135" y="1470"/>
                    <a:pt x="8113" y="267"/>
                    <a:pt x="11186" y="267"/>
                  </a:cubicBezTo>
                  <a:cubicBezTo>
                    <a:pt x="11186" y="0"/>
                    <a:pt x="11186" y="0"/>
                    <a:pt x="11186" y="0"/>
                  </a:cubicBezTo>
                  <a:cubicBezTo>
                    <a:pt x="8037" y="0"/>
                    <a:pt x="5001" y="1222"/>
                    <a:pt x="2806" y="3360"/>
                  </a:cubicBezTo>
                  <a:lnTo>
                    <a:pt x="2615" y="355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10">
              <a:extLst>
                <a:ext uri="{FF2B5EF4-FFF2-40B4-BE49-F238E27FC236}">
                  <a16:creationId xmlns:a16="http://schemas.microsoft.com/office/drawing/2014/main" id="{90F2F593-F1C5-2A40-8F0C-3DFB7E49FA78}"/>
                </a:ext>
              </a:extLst>
            </p:cNvPr>
            <p:cNvSpPr>
              <a:spLocks noChangeArrowheads="1"/>
            </p:cNvSpPr>
            <p:nvPr/>
          </p:nvSpPr>
          <p:spPr bwMode="auto">
            <a:xfrm>
              <a:off x="3041650" y="5783263"/>
              <a:ext cx="3711575" cy="1841500"/>
            </a:xfrm>
            <a:custGeom>
              <a:avLst/>
              <a:gdLst>
                <a:gd name="T0" fmla="*/ 5955 w 10308"/>
                <a:gd name="T1" fmla="*/ 325 h 5117"/>
                <a:gd name="T2" fmla="*/ 5955 w 10308"/>
                <a:gd name="T3" fmla="*/ 325 h 5117"/>
                <a:gd name="T4" fmla="*/ 267 w 10308"/>
                <a:gd name="T5" fmla="*/ 3799 h 5117"/>
                <a:gd name="T6" fmla="*/ 229 w 10308"/>
                <a:gd name="T7" fmla="*/ 3876 h 5117"/>
                <a:gd name="T8" fmla="*/ 0 w 10308"/>
                <a:gd name="T9" fmla="*/ 5116 h 5117"/>
                <a:gd name="T10" fmla="*/ 267 w 10308"/>
                <a:gd name="T11" fmla="*/ 5116 h 5117"/>
                <a:gd name="T12" fmla="*/ 477 w 10308"/>
                <a:gd name="T13" fmla="*/ 3952 h 5117"/>
                <a:gd name="T14" fmla="*/ 515 w 10308"/>
                <a:gd name="T15" fmla="*/ 3895 h 5117"/>
                <a:gd name="T16" fmla="*/ 5917 w 10308"/>
                <a:gd name="T17" fmla="*/ 592 h 5117"/>
                <a:gd name="T18" fmla="*/ 10039 w 10308"/>
                <a:gd name="T19" fmla="*/ 5116 h 5117"/>
                <a:gd name="T20" fmla="*/ 10307 w 10308"/>
                <a:gd name="T21" fmla="*/ 5116 h 5117"/>
                <a:gd name="T22" fmla="*/ 5955 w 10308"/>
                <a:gd name="T23" fmla="*/ 325 h 5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08" h="5117">
                  <a:moveTo>
                    <a:pt x="5955" y="325"/>
                  </a:moveTo>
                  <a:lnTo>
                    <a:pt x="5955" y="325"/>
                  </a:lnTo>
                  <a:cubicBezTo>
                    <a:pt x="3836" y="0"/>
                    <a:pt x="1260" y="935"/>
                    <a:pt x="267" y="3799"/>
                  </a:cubicBezTo>
                  <a:cubicBezTo>
                    <a:pt x="229" y="3876"/>
                    <a:pt x="229" y="3876"/>
                    <a:pt x="229" y="3876"/>
                  </a:cubicBezTo>
                  <a:cubicBezTo>
                    <a:pt x="95" y="4276"/>
                    <a:pt x="19" y="4696"/>
                    <a:pt x="0" y="5116"/>
                  </a:cubicBezTo>
                  <a:cubicBezTo>
                    <a:pt x="267" y="5116"/>
                    <a:pt x="267" y="5116"/>
                    <a:pt x="267" y="5116"/>
                  </a:cubicBezTo>
                  <a:cubicBezTo>
                    <a:pt x="286" y="4716"/>
                    <a:pt x="362" y="4334"/>
                    <a:pt x="477" y="3952"/>
                  </a:cubicBezTo>
                  <a:cubicBezTo>
                    <a:pt x="515" y="3895"/>
                    <a:pt x="515" y="3895"/>
                    <a:pt x="515" y="3895"/>
                  </a:cubicBezTo>
                  <a:cubicBezTo>
                    <a:pt x="1469" y="1165"/>
                    <a:pt x="3913" y="267"/>
                    <a:pt x="5917" y="592"/>
                  </a:cubicBezTo>
                  <a:cubicBezTo>
                    <a:pt x="7864" y="898"/>
                    <a:pt x="9849" y="2425"/>
                    <a:pt x="10039" y="5116"/>
                  </a:cubicBezTo>
                  <a:cubicBezTo>
                    <a:pt x="10307" y="5116"/>
                    <a:pt x="10307" y="5116"/>
                    <a:pt x="10307" y="5116"/>
                  </a:cubicBezTo>
                  <a:cubicBezTo>
                    <a:pt x="10116" y="2253"/>
                    <a:pt x="8016" y="649"/>
                    <a:pt x="5955" y="32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11">
              <a:extLst>
                <a:ext uri="{FF2B5EF4-FFF2-40B4-BE49-F238E27FC236}">
                  <a16:creationId xmlns:a16="http://schemas.microsoft.com/office/drawing/2014/main" id="{C384DB07-1CD4-8A4A-B1E1-F6B82A0EFD5A}"/>
                </a:ext>
              </a:extLst>
            </p:cNvPr>
            <p:cNvSpPr>
              <a:spLocks noChangeArrowheads="1"/>
            </p:cNvSpPr>
            <p:nvPr/>
          </p:nvSpPr>
          <p:spPr bwMode="auto">
            <a:xfrm>
              <a:off x="2628900" y="5356225"/>
              <a:ext cx="4535488" cy="2268538"/>
            </a:xfrm>
            <a:custGeom>
              <a:avLst/>
              <a:gdLst>
                <a:gd name="T0" fmla="*/ 12369 w 12599"/>
                <a:gd name="T1" fmla="*/ 5498 h 6301"/>
                <a:gd name="T2" fmla="*/ 12369 w 12599"/>
                <a:gd name="T3" fmla="*/ 5498 h 6301"/>
                <a:gd name="T4" fmla="*/ 12503 w 12599"/>
                <a:gd name="T5" fmla="*/ 5460 h 6301"/>
                <a:gd name="T6" fmla="*/ 10785 w 12599"/>
                <a:gd name="T7" fmla="*/ 2177 h 6301"/>
                <a:gd name="T8" fmla="*/ 7769 w 12599"/>
                <a:gd name="T9" fmla="*/ 497 h 6301"/>
                <a:gd name="T10" fmla="*/ 2119 w 12599"/>
                <a:gd name="T11" fmla="*/ 1852 h 6301"/>
                <a:gd name="T12" fmla="*/ 306 w 12599"/>
                <a:gd name="T13" fmla="*/ 4620 h 6301"/>
                <a:gd name="T14" fmla="*/ 287 w 12599"/>
                <a:gd name="T15" fmla="*/ 4639 h 6301"/>
                <a:gd name="T16" fmla="*/ 268 w 12599"/>
                <a:gd name="T17" fmla="*/ 4716 h 6301"/>
                <a:gd name="T18" fmla="*/ 0 w 12599"/>
                <a:gd name="T19" fmla="*/ 6300 h 6301"/>
                <a:gd name="T20" fmla="*/ 248 w 12599"/>
                <a:gd name="T21" fmla="*/ 6300 h 6301"/>
                <a:gd name="T22" fmla="*/ 516 w 12599"/>
                <a:gd name="T23" fmla="*/ 4792 h 6301"/>
                <a:gd name="T24" fmla="*/ 535 w 12599"/>
                <a:gd name="T25" fmla="*/ 4735 h 6301"/>
                <a:gd name="T26" fmla="*/ 554 w 12599"/>
                <a:gd name="T27" fmla="*/ 4716 h 6301"/>
                <a:gd name="T28" fmla="*/ 2291 w 12599"/>
                <a:gd name="T29" fmla="*/ 2062 h 6301"/>
                <a:gd name="T30" fmla="*/ 7693 w 12599"/>
                <a:gd name="T31" fmla="*/ 764 h 6301"/>
                <a:gd name="T32" fmla="*/ 10613 w 12599"/>
                <a:gd name="T33" fmla="*/ 2367 h 6301"/>
                <a:gd name="T34" fmla="*/ 12255 w 12599"/>
                <a:gd name="T35" fmla="*/ 5518 h 6301"/>
                <a:gd name="T36" fmla="*/ 12255 w 12599"/>
                <a:gd name="T37" fmla="*/ 5518 h 6301"/>
                <a:gd name="T38" fmla="*/ 12331 w 12599"/>
                <a:gd name="T39" fmla="*/ 6300 h 6301"/>
                <a:gd name="T40" fmla="*/ 12598 w 12599"/>
                <a:gd name="T41" fmla="*/ 6300 h 6301"/>
                <a:gd name="T42" fmla="*/ 12503 w 12599"/>
                <a:gd name="T43" fmla="*/ 5479 h 6301"/>
                <a:gd name="T44" fmla="*/ 12369 w 12599"/>
                <a:gd name="T45" fmla="*/ 5498 h 6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99" h="6301">
                  <a:moveTo>
                    <a:pt x="12369" y="5498"/>
                  </a:moveTo>
                  <a:lnTo>
                    <a:pt x="12369" y="5498"/>
                  </a:lnTo>
                  <a:cubicBezTo>
                    <a:pt x="12503" y="5460"/>
                    <a:pt x="12503" y="5460"/>
                    <a:pt x="12503" y="5460"/>
                  </a:cubicBezTo>
                  <a:cubicBezTo>
                    <a:pt x="12274" y="4200"/>
                    <a:pt x="11682" y="3074"/>
                    <a:pt x="10785" y="2177"/>
                  </a:cubicBezTo>
                  <a:cubicBezTo>
                    <a:pt x="9964" y="1375"/>
                    <a:pt x="8914" y="802"/>
                    <a:pt x="7769" y="497"/>
                  </a:cubicBezTo>
                  <a:cubicBezTo>
                    <a:pt x="5746" y="0"/>
                    <a:pt x="3628" y="516"/>
                    <a:pt x="2119" y="1852"/>
                  </a:cubicBezTo>
                  <a:cubicBezTo>
                    <a:pt x="1279" y="2597"/>
                    <a:pt x="669" y="3513"/>
                    <a:pt x="306" y="4620"/>
                  </a:cubicBezTo>
                  <a:cubicBezTo>
                    <a:pt x="287" y="4639"/>
                    <a:pt x="287" y="4639"/>
                    <a:pt x="287" y="4639"/>
                  </a:cubicBezTo>
                  <a:cubicBezTo>
                    <a:pt x="287" y="4678"/>
                    <a:pt x="268" y="4716"/>
                    <a:pt x="268" y="4716"/>
                  </a:cubicBezTo>
                  <a:cubicBezTo>
                    <a:pt x="115" y="5231"/>
                    <a:pt x="19" y="5747"/>
                    <a:pt x="0" y="6300"/>
                  </a:cubicBezTo>
                  <a:cubicBezTo>
                    <a:pt x="248" y="6300"/>
                    <a:pt x="248" y="6300"/>
                    <a:pt x="248" y="6300"/>
                  </a:cubicBezTo>
                  <a:cubicBezTo>
                    <a:pt x="287" y="5785"/>
                    <a:pt x="363" y="5269"/>
                    <a:pt x="516" y="4792"/>
                  </a:cubicBezTo>
                  <a:cubicBezTo>
                    <a:pt x="535" y="4792"/>
                    <a:pt x="535" y="4754"/>
                    <a:pt x="535" y="4735"/>
                  </a:cubicBezTo>
                  <a:cubicBezTo>
                    <a:pt x="554" y="4716"/>
                    <a:pt x="554" y="4716"/>
                    <a:pt x="554" y="4716"/>
                  </a:cubicBezTo>
                  <a:cubicBezTo>
                    <a:pt x="917" y="3647"/>
                    <a:pt x="1490" y="2749"/>
                    <a:pt x="2291" y="2062"/>
                  </a:cubicBezTo>
                  <a:cubicBezTo>
                    <a:pt x="3742" y="764"/>
                    <a:pt x="5766" y="287"/>
                    <a:pt x="7693" y="764"/>
                  </a:cubicBezTo>
                  <a:cubicBezTo>
                    <a:pt x="8819" y="1031"/>
                    <a:pt x="9812" y="1604"/>
                    <a:pt x="10613" y="2367"/>
                  </a:cubicBezTo>
                  <a:cubicBezTo>
                    <a:pt x="11453" y="3207"/>
                    <a:pt x="12026" y="4296"/>
                    <a:pt x="12255" y="5518"/>
                  </a:cubicBezTo>
                  <a:lnTo>
                    <a:pt x="12255" y="5518"/>
                  </a:lnTo>
                  <a:cubicBezTo>
                    <a:pt x="12293" y="5747"/>
                    <a:pt x="12312" y="5995"/>
                    <a:pt x="12331" y="6300"/>
                  </a:cubicBezTo>
                  <a:cubicBezTo>
                    <a:pt x="12598" y="6300"/>
                    <a:pt x="12598" y="6300"/>
                    <a:pt x="12598" y="6300"/>
                  </a:cubicBezTo>
                  <a:cubicBezTo>
                    <a:pt x="12579" y="5995"/>
                    <a:pt x="12561" y="5708"/>
                    <a:pt x="12503" y="5479"/>
                  </a:cubicBezTo>
                  <a:lnTo>
                    <a:pt x="12369" y="549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12">
              <a:extLst>
                <a:ext uri="{FF2B5EF4-FFF2-40B4-BE49-F238E27FC236}">
                  <a16:creationId xmlns:a16="http://schemas.microsoft.com/office/drawing/2014/main" id="{14AB5C84-DE8B-BA4B-8494-598215291809}"/>
                </a:ext>
              </a:extLst>
            </p:cNvPr>
            <p:cNvSpPr>
              <a:spLocks noChangeArrowheads="1"/>
            </p:cNvSpPr>
            <p:nvPr/>
          </p:nvSpPr>
          <p:spPr bwMode="auto">
            <a:xfrm>
              <a:off x="2209800" y="4903788"/>
              <a:ext cx="5373688" cy="2720975"/>
            </a:xfrm>
            <a:custGeom>
              <a:avLst/>
              <a:gdLst>
                <a:gd name="T0" fmla="*/ 14850 w 14928"/>
                <a:gd name="T1" fmla="*/ 6719 h 7560"/>
                <a:gd name="T2" fmla="*/ 14850 w 14928"/>
                <a:gd name="T3" fmla="*/ 6719 h 7560"/>
                <a:gd name="T4" fmla="*/ 13018 w 14928"/>
                <a:gd name="T5" fmla="*/ 2901 h 7560"/>
                <a:gd name="T6" fmla="*/ 9582 w 14928"/>
                <a:gd name="T7" fmla="*/ 744 h 7560"/>
                <a:gd name="T8" fmla="*/ 2615 w 14928"/>
                <a:gd name="T9" fmla="*/ 2157 h 7560"/>
                <a:gd name="T10" fmla="*/ 363 w 14928"/>
                <a:gd name="T11" fmla="*/ 5517 h 7560"/>
                <a:gd name="T12" fmla="*/ 343 w 14928"/>
                <a:gd name="T13" fmla="*/ 5536 h 7560"/>
                <a:gd name="T14" fmla="*/ 324 w 14928"/>
                <a:gd name="T15" fmla="*/ 5631 h 7560"/>
                <a:gd name="T16" fmla="*/ 0 w 14928"/>
                <a:gd name="T17" fmla="*/ 7559 h 7560"/>
                <a:gd name="T18" fmla="*/ 267 w 14928"/>
                <a:gd name="T19" fmla="*/ 7559 h 7560"/>
                <a:gd name="T20" fmla="*/ 572 w 14928"/>
                <a:gd name="T21" fmla="*/ 5708 h 7560"/>
                <a:gd name="T22" fmla="*/ 611 w 14928"/>
                <a:gd name="T23" fmla="*/ 5631 h 7560"/>
                <a:gd name="T24" fmla="*/ 611 w 14928"/>
                <a:gd name="T25" fmla="*/ 5612 h 7560"/>
                <a:gd name="T26" fmla="*/ 2787 w 14928"/>
                <a:gd name="T27" fmla="*/ 2367 h 7560"/>
                <a:gd name="T28" fmla="*/ 9505 w 14928"/>
                <a:gd name="T29" fmla="*/ 1011 h 7560"/>
                <a:gd name="T30" fmla="*/ 12827 w 14928"/>
                <a:gd name="T31" fmla="*/ 3073 h 7560"/>
                <a:gd name="T32" fmla="*/ 14583 w 14928"/>
                <a:gd name="T33" fmla="*/ 6757 h 7560"/>
                <a:gd name="T34" fmla="*/ 14583 w 14928"/>
                <a:gd name="T35" fmla="*/ 6777 h 7560"/>
                <a:gd name="T36" fmla="*/ 14660 w 14928"/>
                <a:gd name="T37" fmla="*/ 7559 h 7560"/>
                <a:gd name="T38" fmla="*/ 14927 w 14928"/>
                <a:gd name="T39" fmla="*/ 7559 h 7560"/>
                <a:gd name="T40" fmla="*/ 14850 w 14928"/>
                <a:gd name="T41" fmla="*/ 6719 h 7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28" h="7560">
                  <a:moveTo>
                    <a:pt x="14850" y="6719"/>
                  </a:moveTo>
                  <a:lnTo>
                    <a:pt x="14850" y="6719"/>
                  </a:lnTo>
                  <a:cubicBezTo>
                    <a:pt x="14621" y="5269"/>
                    <a:pt x="13992" y="3951"/>
                    <a:pt x="13018" y="2901"/>
                  </a:cubicBezTo>
                  <a:cubicBezTo>
                    <a:pt x="12101" y="1909"/>
                    <a:pt x="10918" y="1164"/>
                    <a:pt x="9582" y="744"/>
                  </a:cubicBezTo>
                  <a:cubicBezTo>
                    <a:pt x="7139" y="0"/>
                    <a:pt x="4543" y="515"/>
                    <a:pt x="2615" y="2157"/>
                  </a:cubicBezTo>
                  <a:cubicBezTo>
                    <a:pt x="1584" y="3035"/>
                    <a:pt x="801" y="4199"/>
                    <a:pt x="363" y="5517"/>
                  </a:cubicBezTo>
                  <a:cubicBezTo>
                    <a:pt x="343" y="5536"/>
                    <a:pt x="343" y="5536"/>
                    <a:pt x="343" y="5536"/>
                  </a:cubicBezTo>
                  <a:cubicBezTo>
                    <a:pt x="343" y="5574"/>
                    <a:pt x="324" y="5612"/>
                    <a:pt x="324" y="5631"/>
                  </a:cubicBezTo>
                  <a:cubicBezTo>
                    <a:pt x="134" y="6242"/>
                    <a:pt x="19" y="6891"/>
                    <a:pt x="0" y="7559"/>
                  </a:cubicBezTo>
                  <a:cubicBezTo>
                    <a:pt x="267" y="7559"/>
                    <a:pt x="267" y="7559"/>
                    <a:pt x="267" y="7559"/>
                  </a:cubicBezTo>
                  <a:cubicBezTo>
                    <a:pt x="286" y="6930"/>
                    <a:pt x="382" y="6299"/>
                    <a:pt x="572" y="5708"/>
                  </a:cubicBezTo>
                  <a:cubicBezTo>
                    <a:pt x="592" y="5688"/>
                    <a:pt x="592" y="5650"/>
                    <a:pt x="611" y="5631"/>
                  </a:cubicBezTo>
                  <a:cubicBezTo>
                    <a:pt x="611" y="5612"/>
                    <a:pt x="611" y="5612"/>
                    <a:pt x="611" y="5612"/>
                  </a:cubicBezTo>
                  <a:cubicBezTo>
                    <a:pt x="1049" y="4333"/>
                    <a:pt x="1794" y="3207"/>
                    <a:pt x="2787" y="2367"/>
                  </a:cubicBezTo>
                  <a:cubicBezTo>
                    <a:pt x="4639" y="782"/>
                    <a:pt x="7159" y="286"/>
                    <a:pt x="9505" y="1011"/>
                  </a:cubicBezTo>
                  <a:cubicBezTo>
                    <a:pt x="10803" y="1412"/>
                    <a:pt x="11949" y="2119"/>
                    <a:pt x="12827" y="3073"/>
                  </a:cubicBezTo>
                  <a:cubicBezTo>
                    <a:pt x="13762" y="4085"/>
                    <a:pt x="14373" y="5364"/>
                    <a:pt x="14583" y="6757"/>
                  </a:cubicBezTo>
                  <a:cubicBezTo>
                    <a:pt x="14583" y="6777"/>
                    <a:pt x="14583" y="6777"/>
                    <a:pt x="14583" y="6777"/>
                  </a:cubicBezTo>
                  <a:cubicBezTo>
                    <a:pt x="14621" y="6967"/>
                    <a:pt x="14641" y="7235"/>
                    <a:pt x="14660" y="7559"/>
                  </a:cubicBezTo>
                  <a:cubicBezTo>
                    <a:pt x="14927" y="7559"/>
                    <a:pt x="14927" y="7559"/>
                    <a:pt x="14927" y="7559"/>
                  </a:cubicBezTo>
                  <a:cubicBezTo>
                    <a:pt x="14908" y="7215"/>
                    <a:pt x="14889" y="6930"/>
                    <a:pt x="14850" y="67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13">
              <a:extLst>
                <a:ext uri="{FF2B5EF4-FFF2-40B4-BE49-F238E27FC236}">
                  <a16:creationId xmlns:a16="http://schemas.microsoft.com/office/drawing/2014/main" id="{4B828A48-8E34-7641-8921-948B22A72331}"/>
                </a:ext>
              </a:extLst>
            </p:cNvPr>
            <p:cNvSpPr>
              <a:spLocks noChangeArrowheads="1"/>
            </p:cNvSpPr>
            <p:nvPr/>
          </p:nvSpPr>
          <p:spPr bwMode="auto">
            <a:xfrm>
              <a:off x="1790700" y="4449763"/>
              <a:ext cx="6211888" cy="3175000"/>
            </a:xfrm>
            <a:custGeom>
              <a:avLst/>
              <a:gdLst>
                <a:gd name="T0" fmla="*/ 17179 w 17257"/>
                <a:gd name="T1" fmla="*/ 7980 h 8821"/>
                <a:gd name="T2" fmla="*/ 17179 w 17257"/>
                <a:gd name="T3" fmla="*/ 7980 h 8821"/>
                <a:gd name="T4" fmla="*/ 15251 w 17257"/>
                <a:gd name="T5" fmla="*/ 3609 h 8821"/>
                <a:gd name="T6" fmla="*/ 11395 w 17257"/>
                <a:gd name="T7" fmla="*/ 993 h 8821"/>
                <a:gd name="T8" fmla="*/ 3111 w 17257"/>
                <a:gd name="T9" fmla="*/ 2463 h 8821"/>
                <a:gd name="T10" fmla="*/ 419 w 17257"/>
                <a:gd name="T11" fmla="*/ 6415 h 8821"/>
                <a:gd name="T12" fmla="*/ 419 w 17257"/>
                <a:gd name="T13" fmla="*/ 6434 h 8821"/>
                <a:gd name="T14" fmla="*/ 381 w 17257"/>
                <a:gd name="T15" fmla="*/ 6548 h 8821"/>
                <a:gd name="T16" fmla="*/ 0 w 17257"/>
                <a:gd name="T17" fmla="*/ 8820 h 8821"/>
                <a:gd name="T18" fmla="*/ 267 w 17257"/>
                <a:gd name="T19" fmla="*/ 8820 h 8821"/>
                <a:gd name="T20" fmla="*/ 629 w 17257"/>
                <a:gd name="T21" fmla="*/ 6625 h 8821"/>
                <a:gd name="T22" fmla="*/ 667 w 17257"/>
                <a:gd name="T23" fmla="*/ 6511 h 8821"/>
                <a:gd name="T24" fmla="*/ 667 w 17257"/>
                <a:gd name="T25" fmla="*/ 6511 h 8821"/>
                <a:gd name="T26" fmla="*/ 3283 w 17257"/>
                <a:gd name="T27" fmla="*/ 2654 h 8821"/>
                <a:gd name="T28" fmla="*/ 11300 w 17257"/>
                <a:gd name="T29" fmla="*/ 1242 h 8821"/>
                <a:gd name="T30" fmla="*/ 15041 w 17257"/>
                <a:gd name="T31" fmla="*/ 3781 h 8821"/>
                <a:gd name="T32" fmla="*/ 16912 w 17257"/>
                <a:gd name="T33" fmla="*/ 7999 h 8821"/>
                <a:gd name="T34" fmla="*/ 16912 w 17257"/>
                <a:gd name="T35" fmla="*/ 8018 h 8821"/>
                <a:gd name="T36" fmla="*/ 16912 w 17257"/>
                <a:gd name="T37" fmla="*/ 8018 h 8821"/>
                <a:gd name="T38" fmla="*/ 16912 w 17257"/>
                <a:gd name="T39" fmla="*/ 8018 h 8821"/>
                <a:gd name="T40" fmla="*/ 16988 w 17257"/>
                <a:gd name="T41" fmla="*/ 8820 h 8821"/>
                <a:gd name="T42" fmla="*/ 17256 w 17257"/>
                <a:gd name="T43" fmla="*/ 8820 h 8821"/>
                <a:gd name="T44" fmla="*/ 17179 w 17257"/>
                <a:gd name="T45" fmla="*/ 7980 h 8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257" h="8821">
                  <a:moveTo>
                    <a:pt x="17179" y="7980"/>
                  </a:moveTo>
                  <a:lnTo>
                    <a:pt x="17179" y="7980"/>
                  </a:lnTo>
                  <a:cubicBezTo>
                    <a:pt x="16969" y="6338"/>
                    <a:pt x="16282" y="4831"/>
                    <a:pt x="15251" y="3609"/>
                  </a:cubicBezTo>
                  <a:cubicBezTo>
                    <a:pt x="14239" y="2425"/>
                    <a:pt x="12903" y="1528"/>
                    <a:pt x="11395" y="993"/>
                  </a:cubicBezTo>
                  <a:cubicBezTo>
                    <a:pt x="8532" y="0"/>
                    <a:pt x="5440" y="535"/>
                    <a:pt x="3111" y="2463"/>
                  </a:cubicBezTo>
                  <a:cubicBezTo>
                    <a:pt x="1870" y="3494"/>
                    <a:pt x="935" y="4850"/>
                    <a:pt x="419" y="6415"/>
                  </a:cubicBezTo>
                  <a:cubicBezTo>
                    <a:pt x="419" y="6434"/>
                    <a:pt x="419" y="6434"/>
                    <a:pt x="419" y="6434"/>
                  </a:cubicBezTo>
                  <a:cubicBezTo>
                    <a:pt x="400" y="6453"/>
                    <a:pt x="381" y="6511"/>
                    <a:pt x="381" y="6548"/>
                  </a:cubicBezTo>
                  <a:cubicBezTo>
                    <a:pt x="152" y="7274"/>
                    <a:pt x="19" y="8038"/>
                    <a:pt x="0" y="8820"/>
                  </a:cubicBezTo>
                  <a:cubicBezTo>
                    <a:pt x="267" y="8820"/>
                    <a:pt x="267" y="8820"/>
                    <a:pt x="267" y="8820"/>
                  </a:cubicBezTo>
                  <a:cubicBezTo>
                    <a:pt x="285" y="8076"/>
                    <a:pt x="400" y="7331"/>
                    <a:pt x="629" y="6625"/>
                  </a:cubicBezTo>
                  <a:cubicBezTo>
                    <a:pt x="648" y="6587"/>
                    <a:pt x="667" y="6548"/>
                    <a:pt x="667" y="6511"/>
                  </a:cubicBezTo>
                  <a:lnTo>
                    <a:pt x="667" y="6511"/>
                  </a:lnTo>
                  <a:cubicBezTo>
                    <a:pt x="1183" y="4983"/>
                    <a:pt x="2080" y="3666"/>
                    <a:pt x="3283" y="2654"/>
                  </a:cubicBezTo>
                  <a:cubicBezTo>
                    <a:pt x="5535" y="802"/>
                    <a:pt x="8532" y="287"/>
                    <a:pt x="11300" y="1242"/>
                  </a:cubicBezTo>
                  <a:cubicBezTo>
                    <a:pt x="12788" y="1757"/>
                    <a:pt x="14068" y="2635"/>
                    <a:pt x="15041" y="3781"/>
                  </a:cubicBezTo>
                  <a:cubicBezTo>
                    <a:pt x="16053" y="4964"/>
                    <a:pt x="16702" y="6434"/>
                    <a:pt x="16912" y="7999"/>
                  </a:cubicBezTo>
                  <a:cubicBezTo>
                    <a:pt x="16912" y="8018"/>
                    <a:pt x="16912" y="8018"/>
                    <a:pt x="16912" y="8018"/>
                  </a:cubicBezTo>
                  <a:lnTo>
                    <a:pt x="16912" y="8018"/>
                  </a:lnTo>
                  <a:lnTo>
                    <a:pt x="16912" y="8018"/>
                  </a:lnTo>
                  <a:cubicBezTo>
                    <a:pt x="16950" y="8209"/>
                    <a:pt x="16969" y="8476"/>
                    <a:pt x="16988" y="8820"/>
                  </a:cubicBezTo>
                  <a:cubicBezTo>
                    <a:pt x="17256" y="8820"/>
                    <a:pt x="17256" y="8820"/>
                    <a:pt x="17256" y="8820"/>
                  </a:cubicBezTo>
                  <a:cubicBezTo>
                    <a:pt x="17236" y="8458"/>
                    <a:pt x="17217" y="8171"/>
                    <a:pt x="17179" y="798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14">
              <a:extLst>
                <a:ext uri="{FF2B5EF4-FFF2-40B4-BE49-F238E27FC236}">
                  <a16:creationId xmlns:a16="http://schemas.microsoft.com/office/drawing/2014/main" id="{7D041E4B-0961-9C43-B039-A12EC18A0A10}"/>
                </a:ext>
              </a:extLst>
            </p:cNvPr>
            <p:cNvSpPr>
              <a:spLocks noChangeArrowheads="1"/>
            </p:cNvSpPr>
            <p:nvPr/>
          </p:nvSpPr>
          <p:spPr bwMode="auto">
            <a:xfrm>
              <a:off x="1371600" y="3995738"/>
              <a:ext cx="7051675" cy="3629025"/>
            </a:xfrm>
            <a:custGeom>
              <a:avLst/>
              <a:gdLst>
                <a:gd name="T0" fmla="*/ 19509 w 19586"/>
                <a:gd name="T1" fmla="*/ 9220 h 10080"/>
                <a:gd name="T2" fmla="*/ 19509 w 19586"/>
                <a:gd name="T3" fmla="*/ 9220 h 10080"/>
                <a:gd name="T4" fmla="*/ 19509 w 19586"/>
                <a:gd name="T5" fmla="*/ 9220 h 10080"/>
                <a:gd name="T6" fmla="*/ 13209 w 19586"/>
                <a:gd name="T7" fmla="*/ 1240 h 10080"/>
                <a:gd name="T8" fmla="*/ 3627 w 19586"/>
                <a:gd name="T9" fmla="*/ 2749 h 10080"/>
                <a:gd name="T10" fmla="*/ 477 w 19586"/>
                <a:gd name="T11" fmla="*/ 7311 h 10080"/>
                <a:gd name="T12" fmla="*/ 439 w 19586"/>
                <a:gd name="T13" fmla="*/ 7464 h 10080"/>
                <a:gd name="T14" fmla="*/ 0 w 19586"/>
                <a:gd name="T15" fmla="*/ 10079 h 10080"/>
                <a:gd name="T16" fmla="*/ 267 w 19586"/>
                <a:gd name="T17" fmla="*/ 10079 h 10080"/>
                <a:gd name="T18" fmla="*/ 687 w 19586"/>
                <a:gd name="T19" fmla="*/ 7541 h 10080"/>
                <a:gd name="T20" fmla="*/ 725 w 19586"/>
                <a:gd name="T21" fmla="*/ 7407 h 10080"/>
                <a:gd name="T22" fmla="*/ 3780 w 19586"/>
                <a:gd name="T23" fmla="*/ 2959 h 10080"/>
                <a:gd name="T24" fmla="*/ 13113 w 19586"/>
                <a:gd name="T25" fmla="*/ 1488 h 10080"/>
                <a:gd name="T26" fmla="*/ 19261 w 19586"/>
                <a:gd name="T27" fmla="*/ 9258 h 10080"/>
                <a:gd name="T28" fmla="*/ 19261 w 19586"/>
                <a:gd name="T29" fmla="*/ 9258 h 10080"/>
                <a:gd name="T30" fmla="*/ 19261 w 19586"/>
                <a:gd name="T31" fmla="*/ 9258 h 10080"/>
                <a:gd name="T32" fmla="*/ 19261 w 19586"/>
                <a:gd name="T33" fmla="*/ 9277 h 10080"/>
                <a:gd name="T34" fmla="*/ 19261 w 19586"/>
                <a:gd name="T35" fmla="*/ 9277 h 10080"/>
                <a:gd name="T36" fmla="*/ 19317 w 19586"/>
                <a:gd name="T37" fmla="*/ 10079 h 10080"/>
                <a:gd name="T38" fmla="*/ 19585 w 19586"/>
                <a:gd name="T39" fmla="*/ 10079 h 10080"/>
                <a:gd name="T40" fmla="*/ 19528 w 19586"/>
                <a:gd name="T41" fmla="*/ 9220 h 10080"/>
                <a:gd name="T42" fmla="*/ 19509 w 19586"/>
                <a:gd name="T43" fmla="*/ 9220 h 10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586" h="10080">
                  <a:moveTo>
                    <a:pt x="19509" y="9220"/>
                  </a:moveTo>
                  <a:lnTo>
                    <a:pt x="19509" y="9220"/>
                  </a:lnTo>
                  <a:lnTo>
                    <a:pt x="19509" y="9220"/>
                  </a:lnTo>
                  <a:cubicBezTo>
                    <a:pt x="19088" y="5574"/>
                    <a:pt x="16721" y="2596"/>
                    <a:pt x="13209" y="1240"/>
                  </a:cubicBezTo>
                  <a:cubicBezTo>
                    <a:pt x="9926" y="0"/>
                    <a:pt x="6337" y="553"/>
                    <a:pt x="3627" y="2749"/>
                  </a:cubicBezTo>
                  <a:cubicBezTo>
                    <a:pt x="2157" y="3932"/>
                    <a:pt x="1069" y="5517"/>
                    <a:pt x="477" y="7311"/>
                  </a:cubicBezTo>
                  <a:cubicBezTo>
                    <a:pt x="458" y="7349"/>
                    <a:pt x="439" y="7426"/>
                    <a:pt x="439" y="7464"/>
                  </a:cubicBezTo>
                  <a:cubicBezTo>
                    <a:pt x="172" y="8304"/>
                    <a:pt x="19" y="9182"/>
                    <a:pt x="0" y="10079"/>
                  </a:cubicBezTo>
                  <a:cubicBezTo>
                    <a:pt x="267" y="10079"/>
                    <a:pt x="267" y="10079"/>
                    <a:pt x="267" y="10079"/>
                  </a:cubicBezTo>
                  <a:cubicBezTo>
                    <a:pt x="286" y="9220"/>
                    <a:pt x="439" y="8361"/>
                    <a:pt x="687" y="7541"/>
                  </a:cubicBezTo>
                  <a:cubicBezTo>
                    <a:pt x="706" y="7502"/>
                    <a:pt x="725" y="7445"/>
                    <a:pt x="725" y="7407"/>
                  </a:cubicBezTo>
                  <a:cubicBezTo>
                    <a:pt x="1317" y="5650"/>
                    <a:pt x="2367" y="4104"/>
                    <a:pt x="3780" y="2959"/>
                  </a:cubicBezTo>
                  <a:cubicBezTo>
                    <a:pt x="6433" y="821"/>
                    <a:pt x="9926" y="267"/>
                    <a:pt x="13113" y="1488"/>
                  </a:cubicBezTo>
                  <a:cubicBezTo>
                    <a:pt x="16531" y="2806"/>
                    <a:pt x="18840" y="5708"/>
                    <a:pt x="19261" y="9258"/>
                  </a:cubicBezTo>
                  <a:lnTo>
                    <a:pt x="19261" y="9258"/>
                  </a:lnTo>
                  <a:lnTo>
                    <a:pt x="19261" y="9258"/>
                  </a:lnTo>
                  <a:lnTo>
                    <a:pt x="19261" y="9277"/>
                  </a:lnTo>
                  <a:lnTo>
                    <a:pt x="19261" y="9277"/>
                  </a:lnTo>
                  <a:cubicBezTo>
                    <a:pt x="19280" y="9430"/>
                    <a:pt x="19299" y="9717"/>
                    <a:pt x="19317" y="10079"/>
                  </a:cubicBezTo>
                  <a:cubicBezTo>
                    <a:pt x="19585" y="10079"/>
                    <a:pt x="19585" y="10079"/>
                    <a:pt x="19585" y="10079"/>
                  </a:cubicBezTo>
                  <a:cubicBezTo>
                    <a:pt x="19566" y="9735"/>
                    <a:pt x="19547" y="9430"/>
                    <a:pt x="19528" y="9220"/>
                  </a:cubicBezTo>
                  <a:lnTo>
                    <a:pt x="19509" y="922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15">
              <a:extLst>
                <a:ext uri="{FF2B5EF4-FFF2-40B4-BE49-F238E27FC236}">
                  <a16:creationId xmlns:a16="http://schemas.microsoft.com/office/drawing/2014/main" id="{0C1794AA-E476-7D4C-AA7B-27B9562EFD1B}"/>
                </a:ext>
              </a:extLst>
            </p:cNvPr>
            <p:cNvSpPr>
              <a:spLocks noChangeArrowheads="1"/>
            </p:cNvSpPr>
            <p:nvPr/>
          </p:nvSpPr>
          <p:spPr bwMode="auto">
            <a:xfrm>
              <a:off x="950913" y="3535363"/>
              <a:ext cx="7889875" cy="4089400"/>
            </a:xfrm>
            <a:custGeom>
              <a:avLst/>
              <a:gdLst>
                <a:gd name="T0" fmla="*/ 21857 w 21915"/>
                <a:gd name="T1" fmla="*/ 10499 h 11359"/>
                <a:gd name="T2" fmla="*/ 21857 w 21915"/>
                <a:gd name="T3" fmla="*/ 10499 h 11359"/>
                <a:gd name="T4" fmla="*/ 21857 w 21915"/>
                <a:gd name="T5" fmla="*/ 10499 h 11359"/>
                <a:gd name="T6" fmla="*/ 15023 w 21915"/>
                <a:gd name="T7" fmla="*/ 1508 h 11359"/>
                <a:gd name="T8" fmla="*/ 4124 w 21915"/>
                <a:gd name="T9" fmla="*/ 3073 h 11359"/>
                <a:gd name="T10" fmla="*/ 535 w 21915"/>
                <a:gd name="T11" fmla="*/ 8247 h 11359"/>
                <a:gd name="T12" fmla="*/ 497 w 21915"/>
                <a:gd name="T13" fmla="*/ 8399 h 11359"/>
                <a:gd name="T14" fmla="*/ 0 w 21915"/>
                <a:gd name="T15" fmla="*/ 11358 h 11359"/>
                <a:gd name="T16" fmla="*/ 268 w 21915"/>
                <a:gd name="T17" fmla="*/ 11358 h 11359"/>
                <a:gd name="T18" fmla="*/ 745 w 21915"/>
                <a:gd name="T19" fmla="*/ 8476 h 11359"/>
                <a:gd name="T20" fmla="*/ 783 w 21915"/>
                <a:gd name="T21" fmla="*/ 8323 h 11359"/>
                <a:gd name="T22" fmla="*/ 4295 w 21915"/>
                <a:gd name="T23" fmla="*/ 3283 h 11359"/>
                <a:gd name="T24" fmla="*/ 14928 w 21915"/>
                <a:gd name="T25" fmla="*/ 1756 h 11359"/>
                <a:gd name="T26" fmla="*/ 21590 w 21915"/>
                <a:gd name="T27" fmla="*/ 10518 h 11359"/>
                <a:gd name="T28" fmla="*/ 21590 w 21915"/>
                <a:gd name="T29" fmla="*/ 10537 h 11359"/>
                <a:gd name="T30" fmla="*/ 21590 w 21915"/>
                <a:gd name="T31" fmla="*/ 10537 h 11359"/>
                <a:gd name="T32" fmla="*/ 21590 w 21915"/>
                <a:gd name="T33" fmla="*/ 10537 h 11359"/>
                <a:gd name="T34" fmla="*/ 21647 w 21915"/>
                <a:gd name="T35" fmla="*/ 11358 h 11359"/>
                <a:gd name="T36" fmla="*/ 21914 w 21915"/>
                <a:gd name="T37" fmla="*/ 11358 h 11359"/>
                <a:gd name="T38" fmla="*/ 21857 w 21915"/>
                <a:gd name="T39" fmla="*/ 10499 h 1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915" h="11359">
                  <a:moveTo>
                    <a:pt x="21857" y="10499"/>
                  </a:moveTo>
                  <a:lnTo>
                    <a:pt x="21857" y="10499"/>
                  </a:lnTo>
                  <a:lnTo>
                    <a:pt x="21857" y="10499"/>
                  </a:lnTo>
                  <a:cubicBezTo>
                    <a:pt x="21418" y="6414"/>
                    <a:pt x="18879" y="3054"/>
                    <a:pt x="15023" y="1508"/>
                  </a:cubicBezTo>
                  <a:cubicBezTo>
                    <a:pt x="11320" y="0"/>
                    <a:pt x="7254" y="592"/>
                    <a:pt x="4124" y="3073"/>
                  </a:cubicBezTo>
                  <a:cubicBezTo>
                    <a:pt x="2444" y="4410"/>
                    <a:pt x="1203" y="6185"/>
                    <a:pt x="535" y="8247"/>
                  </a:cubicBezTo>
                  <a:cubicBezTo>
                    <a:pt x="516" y="8285"/>
                    <a:pt x="497" y="8342"/>
                    <a:pt x="497" y="8399"/>
                  </a:cubicBezTo>
                  <a:cubicBezTo>
                    <a:pt x="192" y="9354"/>
                    <a:pt x="39" y="10347"/>
                    <a:pt x="0" y="11358"/>
                  </a:cubicBezTo>
                  <a:cubicBezTo>
                    <a:pt x="268" y="11358"/>
                    <a:pt x="268" y="11358"/>
                    <a:pt x="268" y="11358"/>
                  </a:cubicBezTo>
                  <a:cubicBezTo>
                    <a:pt x="287" y="10385"/>
                    <a:pt x="458" y="9411"/>
                    <a:pt x="745" y="8476"/>
                  </a:cubicBezTo>
                  <a:cubicBezTo>
                    <a:pt x="764" y="8418"/>
                    <a:pt x="783" y="8361"/>
                    <a:pt x="783" y="8323"/>
                  </a:cubicBezTo>
                  <a:cubicBezTo>
                    <a:pt x="1451" y="6319"/>
                    <a:pt x="2654" y="4581"/>
                    <a:pt x="4295" y="3283"/>
                  </a:cubicBezTo>
                  <a:cubicBezTo>
                    <a:pt x="7350" y="859"/>
                    <a:pt x="11320" y="287"/>
                    <a:pt x="14928" y="1756"/>
                  </a:cubicBezTo>
                  <a:cubicBezTo>
                    <a:pt x="18688" y="3264"/>
                    <a:pt x="21170" y="6548"/>
                    <a:pt x="21590" y="10518"/>
                  </a:cubicBezTo>
                  <a:cubicBezTo>
                    <a:pt x="21590" y="10537"/>
                    <a:pt x="21590" y="10537"/>
                    <a:pt x="21590" y="10537"/>
                  </a:cubicBezTo>
                  <a:lnTo>
                    <a:pt x="21590" y="10537"/>
                  </a:lnTo>
                  <a:lnTo>
                    <a:pt x="21590" y="10537"/>
                  </a:lnTo>
                  <a:cubicBezTo>
                    <a:pt x="21609" y="10709"/>
                    <a:pt x="21628" y="10977"/>
                    <a:pt x="21647" y="11358"/>
                  </a:cubicBezTo>
                  <a:cubicBezTo>
                    <a:pt x="21914" y="11358"/>
                    <a:pt x="21914" y="11358"/>
                    <a:pt x="21914" y="11358"/>
                  </a:cubicBezTo>
                  <a:cubicBezTo>
                    <a:pt x="21895" y="10958"/>
                    <a:pt x="21876" y="10671"/>
                    <a:pt x="21857" y="1049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 name="Freeform 16">
              <a:extLst>
                <a:ext uri="{FF2B5EF4-FFF2-40B4-BE49-F238E27FC236}">
                  <a16:creationId xmlns:a16="http://schemas.microsoft.com/office/drawing/2014/main" id="{114CF67B-7FC9-C94E-A903-912A0F8655B7}"/>
                </a:ext>
              </a:extLst>
            </p:cNvPr>
            <p:cNvSpPr>
              <a:spLocks noChangeArrowheads="1"/>
            </p:cNvSpPr>
            <p:nvPr/>
          </p:nvSpPr>
          <p:spPr bwMode="auto">
            <a:xfrm>
              <a:off x="531813" y="3082925"/>
              <a:ext cx="8728075" cy="4541838"/>
            </a:xfrm>
            <a:custGeom>
              <a:avLst/>
              <a:gdLst>
                <a:gd name="T0" fmla="*/ 24186 w 24244"/>
                <a:gd name="T1" fmla="*/ 11739 h 12618"/>
                <a:gd name="T2" fmla="*/ 24186 w 24244"/>
                <a:gd name="T3" fmla="*/ 11739 h 12618"/>
                <a:gd name="T4" fmla="*/ 16836 w 24244"/>
                <a:gd name="T5" fmla="*/ 1756 h 12618"/>
                <a:gd name="T6" fmla="*/ 4619 w 24244"/>
                <a:gd name="T7" fmla="*/ 3378 h 12618"/>
                <a:gd name="T8" fmla="*/ 592 w 24244"/>
                <a:gd name="T9" fmla="*/ 9143 h 12618"/>
                <a:gd name="T10" fmla="*/ 0 w 24244"/>
                <a:gd name="T11" fmla="*/ 12617 h 12618"/>
                <a:gd name="T12" fmla="*/ 267 w 24244"/>
                <a:gd name="T13" fmla="*/ 12617 h 12618"/>
                <a:gd name="T14" fmla="*/ 859 w 24244"/>
                <a:gd name="T15" fmla="*/ 9219 h 12618"/>
                <a:gd name="T16" fmla="*/ 4792 w 24244"/>
                <a:gd name="T17" fmla="*/ 3588 h 12618"/>
                <a:gd name="T18" fmla="*/ 16741 w 24244"/>
                <a:gd name="T19" fmla="*/ 2004 h 12618"/>
                <a:gd name="T20" fmla="*/ 23918 w 24244"/>
                <a:gd name="T21" fmla="*/ 11777 h 12618"/>
                <a:gd name="T22" fmla="*/ 23937 w 24244"/>
                <a:gd name="T23" fmla="*/ 11796 h 12618"/>
                <a:gd name="T24" fmla="*/ 23976 w 24244"/>
                <a:gd name="T25" fmla="*/ 12617 h 12618"/>
                <a:gd name="T26" fmla="*/ 24243 w 24244"/>
                <a:gd name="T27" fmla="*/ 12617 h 12618"/>
                <a:gd name="T28" fmla="*/ 24186 w 24244"/>
                <a:gd name="T29" fmla="*/ 11758 h 12618"/>
                <a:gd name="T30" fmla="*/ 24186 w 24244"/>
                <a:gd name="T31" fmla="*/ 11739 h 12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244" h="12618">
                  <a:moveTo>
                    <a:pt x="24186" y="11739"/>
                  </a:moveTo>
                  <a:lnTo>
                    <a:pt x="24186" y="11739"/>
                  </a:lnTo>
                  <a:cubicBezTo>
                    <a:pt x="23766" y="7272"/>
                    <a:pt x="21017" y="3530"/>
                    <a:pt x="16836" y="1756"/>
                  </a:cubicBezTo>
                  <a:cubicBezTo>
                    <a:pt x="12676" y="0"/>
                    <a:pt x="8113" y="591"/>
                    <a:pt x="4619" y="3378"/>
                  </a:cubicBezTo>
                  <a:cubicBezTo>
                    <a:pt x="2749" y="4829"/>
                    <a:pt x="1356" y="6814"/>
                    <a:pt x="592" y="9143"/>
                  </a:cubicBezTo>
                  <a:cubicBezTo>
                    <a:pt x="229" y="10269"/>
                    <a:pt x="38" y="11433"/>
                    <a:pt x="0" y="12617"/>
                  </a:cubicBezTo>
                  <a:cubicBezTo>
                    <a:pt x="267" y="12617"/>
                    <a:pt x="267" y="12617"/>
                    <a:pt x="267" y="12617"/>
                  </a:cubicBezTo>
                  <a:cubicBezTo>
                    <a:pt x="305" y="11472"/>
                    <a:pt x="496" y="10327"/>
                    <a:pt x="859" y="9219"/>
                  </a:cubicBezTo>
                  <a:cubicBezTo>
                    <a:pt x="1585" y="6948"/>
                    <a:pt x="2940" y="5000"/>
                    <a:pt x="4792" y="3588"/>
                  </a:cubicBezTo>
                  <a:cubicBezTo>
                    <a:pt x="8208" y="859"/>
                    <a:pt x="12657" y="267"/>
                    <a:pt x="16741" y="2004"/>
                  </a:cubicBezTo>
                  <a:cubicBezTo>
                    <a:pt x="20826" y="3741"/>
                    <a:pt x="23518" y="7386"/>
                    <a:pt x="23918" y="11777"/>
                  </a:cubicBezTo>
                  <a:cubicBezTo>
                    <a:pt x="23937" y="11796"/>
                    <a:pt x="23937" y="11796"/>
                    <a:pt x="23937" y="11796"/>
                  </a:cubicBezTo>
                  <a:cubicBezTo>
                    <a:pt x="23957" y="11949"/>
                    <a:pt x="23957" y="12255"/>
                    <a:pt x="23976" y="12617"/>
                  </a:cubicBezTo>
                  <a:cubicBezTo>
                    <a:pt x="24243" y="12617"/>
                    <a:pt x="24243" y="12617"/>
                    <a:pt x="24243" y="12617"/>
                  </a:cubicBezTo>
                  <a:cubicBezTo>
                    <a:pt x="24224" y="12236"/>
                    <a:pt x="24224" y="11930"/>
                    <a:pt x="24186" y="11758"/>
                  </a:cubicBezTo>
                  <a:lnTo>
                    <a:pt x="24186" y="1173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4" name="Picture 3" descr="Graphical user interface, text&#10;&#10;Description automatically generated">
            <a:extLst>
              <a:ext uri="{FF2B5EF4-FFF2-40B4-BE49-F238E27FC236}">
                <a16:creationId xmlns:a16="http://schemas.microsoft.com/office/drawing/2014/main" id="{06BDB017-DA02-B444-A442-8E5E3FDBBC92}"/>
              </a:ext>
            </a:extLst>
          </p:cNvPr>
          <p:cNvPicPr>
            <a:picLocks noChangeAspect="1"/>
          </p:cNvPicPr>
          <p:nvPr userDrawn="1"/>
        </p:nvPicPr>
        <p:blipFill>
          <a:blip r:embed="rId2"/>
          <a:stretch>
            <a:fillRect/>
          </a:stretch>
        </p:blipFill>
        <p:spPr>
          <a:xfrm>
            <a:off x="128788" y="150471"/>
            <a:ext cx="5610896" cy="1523585"/>
          </a:xfrm>
          <a:prstGeom prst="rect">
            <a:avLst/>
          </a:prstGeom>
        </p:spPr>
      </p:pic>
    </p:spTree>
    <p:extLst>
      <p:ext uri="{BB962C8B-B14F-4D97-AF65-F5344CB8AC3E}">
        <p14:creationId xmlns:p14="http://schemas.microsoft.com/office/powerpoint/2010/main" val="19435200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Back Cover">
    <p:bg>
      <p:bgPr>
        <a:solidFill>
          <a:srgbClr val="EDFFFE"/>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40000" y="4325771"/>
            <a:ext cx="7102746" cy="901322"/>
          </a:xfrm>
        </p:spPr>
        <p:txBody>
          <a:bodyPr lIns="0" tIns="0" rIns="0" bIns="0">
            <a:noAutofit/>
          </a:bodyPr>
          <a:lstStyle>
            <a:lvl1pPr marL="0" indent="0" algn="l">
              <a:lnSpc>
                <a:spcPct val="100000"/>
              </a:lnSpc>
              <a:spcBef>
                <a:spcPts val="0"/>
              </a:spcBef>
              <a:buNone/>
              <a:defRPr sz="2600">
                <a:solidFill>
                  <a:srgbClr val="77DFD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Email Address</a:t>
            </a:r>
            <a:endParaRPr lang="en-US"/>
          </a:p>
        </p:txBody>
      </p:sp>
      <p:sp>
        <p:nvSpPr>
          <p:cNvPr id="7" name="Title 6">
            <a:extLst>
              <a:ext uri="{FF2B5EF4-FFF2-40B4-BE49-F238E27FC236}">
                <a16:creationId xmlns:a16="http://schemas.microsoft.com/office/drawing/2014/main" id="{B96E7CBC-E59F-114B-BF62-A1BB59B0D610}"/>
              </a:ext>
            </a:extLst>
          </p:cNvPr>
          <p:cNvSpPr>
            <a:spLocks noGrp="1"/>
          </p:cNvSpPr>
          <p:nvPr>
            <p:ph type="title" hasCustomPrompt="1"/>
          </p:nvPr>
        </p:nvSpPr>
        <p:spPr>
          <a:xfrm>
            <a:off x="540000" y="2263976"/>
            <a:ext cx="9852021" cy="1848908"/>
          </a:xfrm>
        </p:spPr>
        <p:txBody>
          <a:bodyPr lIns="0" tIns="0" rIns="0" bIns="0">
            <a:noAutofit/>
          </a:bodyPr>
          <a:lstStyle>
            <a:lvl1pPr>
              <a:lnSpc>
                <a:spcPct val="110000"/>
              </a:lnSpc>
              <a:defRPr sz="8800" b="0" i="0">
                <a:solidFill>
                  <a:schemeClr val="accent5"/>
                </a:solidFill>
                <a:latin typeface="Poppins ExtraLight" pitchFamily="2" charset="77"/>
                <a:cs typeface="Poppins ExtraLight" pitchFamily="2" charset="77"/>
              </a:defRPr>
            </a:lvl1pPr>
          </a:lstStyle>
          <a:p>
            <a:r>
              <a:rPr lang="en-GB"/>
              <a:t>Thank you!</a:t>
            </a:r>
            <a:endParaRPr lang="en-US"/>
          </a:p>
        </p:txBody>
      </p:sp>
      <p:grpSp>
        <p:nvGrpSpPr>
          <p:cNvPr id="6" name="Group 5">
            <a:extLst>
              <a:ext uri="{FF2B5EF4-FFF2-40B4-BE49-F238E27FC236}">
                <a16:creationId xmlns:a16="http://schemas.microsoft.com/office/drawing/2014/main" id="{5C65B936-C27A-8D4D-A9D2-8A64FA64B766}"/>
              </a:ext>
            </a:extLst>
          </p:cNvPr>
          <p:cNvGrpSpPr/>
          <p:nvPr userDrawn="1"/>
        </p:nvGrpSpPr>
        <p:grpSpPr>
          <a:xfrm>
            <a:off x="7105015" y="2663329"/>
            <a:ext cx="5086985" cy="4194671"/>
            <a:chOff x="531813" y="65088"/>
            <a:chExt cx="9167812" cy="7559675"/>
          </a:xfrm>
          <a:solidFill>
            <a:srgbClr val="77DFDC"/>
          </a:solidFill>
        </p:grpSpPr>
        <p:sp>
          <p:nvSpPr>
            <p:cNvPr id="8" name="Freeform 1">
              <a:extLst>
                <a:ext uri="{FF2B5EF4-FFF2-40B4-BE49-F238E27FC236}">
                  <a16:creationId xmlns:a16="http://schemas.microsoft.com/office/drawing/2014/main" id="{F2C10CB5-81BD-8041-8B54-6B3EC77A3988}"/>
                </a:ext>
              </a:extLst>
            </p:cNvPr>
            <p:cNvSpPr>
              <a:spLocks noChangeArrowheads="1"/>
            </p:cNvSpPr>
            <p:nvPr/>
          </p:nvSpPr>
          <p:spPr bwMode="auto">
            <a:xfrm>
              <a:off x="7961313" y="2573338"/>
              <a:ext cx="1738312" cy="1258887"/>
            </a:xfrm>
            <a:custGeom>
              <a:avLst/>
              <a:gdLst>
                <a:gd name="T0" fmla="*/ 1909 w 4830"/>
                <a:gd name="T1" fmla="*/ 916 h 3495"/>
                <a:gd name="T2" fmla="*/ 1909 w 4830"/>
                <a:gd name="T3" fmla="*/ 916 h 3495"/>
                <a:gd name="T4" fmla="*/ 38 w 4830"/>
                <a:gd name="T5" fmla="*/ 3302 h 3495"/>
                <a:gd name="T6" fmla="*/ 115 w 4830"/>
                <a:gd name="T7" fmla="*/ 3475 h 3495"/>
                <a:gd name="T8" fmla="*/ 267 w 4830"/>
                <a:gd name="T9" fmla="*/ 3398 h 3495"/>
                <a:gd name="T10" fmla="*/ 4773 w 4830"/>
                <a:gd name="T11" fmla="*/ 267 h 3495"/>
                <a:gd name="T12" fmla="*/ 4829 w 4830"/>
                <a:gd name="T13" fmla="*/ 267 h 3495"/>
                <a:gd name="T14" fmla="*/ 4829 w 4830"/>
                <a:gd name="T15" fmla="*/ 0 h 3495"/>
                <a:gd name="T16" fmla="*/ 4773 w 4830"/>
                <a:gd name="T17" fmla="*/ 0 h 3495"/>
                <a:gd name="T18" fmla="*/ 1909 w 4830"/>
                <a:gd name="T19" fmla="*/ 916 h 3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30" h="3495">
                  <a:moveTo>
                    <a:pt x="1909" y="916"/>
                  </a:moveTo>
                  <a:lnTo>
                    <a:pt x="1909" y="916"/>
                  </a:lnTo>
                  <a:cubicBezTo>
                    <a:pt x="1050" y="1508"/>
                    <a:pt x="382" y="2348"/>
                    <a:pt x="38" y="3302"/>
                  </a:cubicBezTo>
                  <a:cubicBezTo>
                    <a:pt x="0" y="3360"/>
                    <a:pt x="38" y="3436"/>
                    <a:pt x="115" y="3475"/>
                  </a:cubicBezTo>
                  <a:cubicBezTo>
                    <a:pt x="171" y="3494"/>
                    <a:pt x="248" y="3455"/>
                    <a:pt x="267" y="3398"/>
                  </a:cubicBezTo>
                  <a:cubicBezTo>
                    <a:pt x="993" y="1546"/>
                    <a:pt x="2825" y="267"/>
                    <a:pt x="4773" y="267"/>
                  </a:cubicBezTo>
                  <a:cubicBezTo>
                    <a:pt x="4829" y="267"/>
                    <a:pt x="4829" y="267"/>
                    <a:pt x="4829" y="267"/>
                  </a:cubicBezTo>
                  <a:cubicBezTo>
                    <a:pt x="4829" y="0"/>
                    <a:pt x="4829" y="0"/>
                    <a:pt x="4829" y="0"/>
                  </a:cubicBezTo>
                  <a:cubicBezTo>
                    <a:pt x="4773" y="0"/>
                    <a:pt x="4773" y="0"/>
                    <a:pt x="4773" y="0"/>
                  </a:cubicBezTo>
                  <a:cubicBezTo>
                    <a:pt x="3760" y="0"/>
                    <a:pt x="2768" y="324"/>
                    <a:pt x="1909" y="9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2">
              <a:extLst>
                <a:ext uri="{FF2B5EF4-FFF2-40B4-BE49-F238E27FC236}">
                  <a16:creationId xmlns:a16="http://schemas.microsoft.com/office/drawing/2014/main" id="{9BE2F1AD-5A62-7349-9304-FC28DFC267C5}"/>
                </a:ext>
              </a:extLst>
            </p:cNvPr>
            <p:cNvSpPr>
              <a:spLocks noChangeArrowheads="1"/>
            </p:cNvSpPr>
            <p:nvPr/>
          </p:nvSpPr>
          <p:spPr bwMode="auto">
            <a:xfrm>
              <a:off x="7610475" y="2154238"/>
              <a:ext cx="2089150" cy="1430337"/>
            </a:xfrm>
            <a:custGeom>
              <a:avLst/>
              <a:gdLst>
                <a:gd name="T0" fmla="*/ 5727 w 5804"/>
                <a:gd name="T1" fmla="*/ 0 h 3972"/>
                <a:gd name="T2" fmla="*/ 5727 w 5804"/>
                <a:gd name="T3" fmla="*/ 0 h 3972"/>
                <a:gd name="T4" fmla="*/ 1394 w 5804"/>
                <a:gd name="T5" fmla="*/ 1814 h 3972"/>
                <a:gd name="T6" fmla="*/ 1298 w 5804"/>
                <a:gd name="T7" fmla="*/ 1910 h 3972"/>
                <a:gd name="T8" fmla="*/ 1298 w 5804"/>
                <a:gd name="T9" fmla="*/ 1910 h 3972"/>
                <a:gd name="T10" fmla="*/ 39 w 5804"/>
                <a:gd name="T11" fmla="*/ 3761 h 3972"/>
                <a:gd name="T12" fmla="*/ 96 w 5804"/>
                <a:gd name="T13" fmla="*/ 3933 h 3972"/>
                <a:gd name="T14" fmla="*/ 287 w 5804"/>
                <a:gd name="T15" fmla="*/ 3876 h 3972"/>
                <a:gd name="T16" fmla="*/ 1489 w 5804"/>
                <a:gd name="T17" fmla="*/ 2100 h 3972"/>
                <a:gd name="T18" fmla="*/ 1489 w 5804"/>
                <a:gd name="T19" fmla="*/ 2081 h 3972"/>
                <a:gd name="T20" fmla="*/ 1585 w 5804"/>
                <a:gd name="T21" fmla="*/ 2005 h 3972"/>
                <a:gd name="T22" fmla="*/ 5727 w 5804"/>
                <a:gd name="T23" fmla="*/ 267 h 3972"/>
                <a:gd name="T24" fmla="*/ 5784 w 5804"/>
                <a:gd name="T25" fmla="*/ 267 h 3972"/>
                <a:gd name="T26" fmla="*/ 5803 w 5804"/>
                <a:gd name="T27" fmla="*/ 267 h 3972"/>
                <a:gd name="T28" fmla="*/ 5803 w 5804"/>
                <a:gd name="T29" fmla="*/ 0 h 3972"/>
                <a:gd name="T30" fmla="*/ 5784 w 5804"/>
                <a:gd name="T31" fmla="*/ 0 h 3972"/>
                <a:gd name="T32" fmla="*/ 5727 w 5804"/>
                <a:gd name="T33" fmla="*/ 0 h 3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04" h="3972">
                  <a:moveTo>
                    <a:pt x="5727" y="0"/>
                  </a:moveTo>
                  <a:lnTo>
                    <a:pt x="5727" y="0"/>
                  </a:lnTo>
                  <a:cubicBezTo>
                    <a:pt x="4123" y="19"/>
                    <a:pt x="2558" y="669"/>
                    <a:pt x="1394" y="1814"/>
                  </a:cubicBezTo>
                  <a:cubicBezTo>
                    <a:pt x="1375" y="1833"/>
                    <a:pt x="1337" y="1871"/>
                    <a:pt x="1298" y="1910"/>
                  </a:cubicBezTo>
                  <a:lnTo>
                    <a:pt x="1298" y="1910"/>
                  </a:lnTo>
                  <a:cubicBezTo>
                    <a:pt x="764" y="2444"/>
                    <a:pt x="344" y="3074"/>
                    <a:pt x="39" y="3761"/>
                  </a:cubicBezTo>
                  <a:cubicBezTo>
                    <a:pt x="0" y="3837"/>
                    <a:pt x="39" y="3914"/>
                    <a:pt x="96" y="3933"/>
                  </a:cubicBezTo>
                  <a:cubicBezTo>
                    <a:pt x="172" y="3971"/>
                    <a:pt x="249" y="3933"/>
                    <a:pt x="287" y="3876"/>
                  </a:cubicBezTo>
                  <a:cubicBezTo>
                    <a:pt x="573" y="3208"/>
                    <a:pt x="974" y="2616"/>
                    <a:pt x="1489" y="2100"/>
                  </a:cubicBezTo>
                  <a:cubicBezTo>
                    <a:pt x="1489" y="2081"/>
                    <a:pt x="1489" y="2081"/>
                    <a:pt x="1489" y="2081"/>
                  </a:cubicBezTo>
                  <a:cubicBezTo>
                    <a:pt x="1527" y="2062"/>
                    <a:pt x="1566" y="2024"/>
                    <a:pt x="1585" y="2005"/>
                  </a:cubicBezTo>
                  <a:cubicBezTo>
                    <a:pt x="2692" y="917"/>
                    <a:pt x="4200" y="287"/>
                    <a:pt x="5727" y="267"/>
                  </a:cubicBezTo>
                  <a:cubicBezTo>
                    <a:pt x="5727" y="267"/>
                    <a:pt x="5766" y="267"/>
                    <a:pt x="5784" y="267"/>
                  </a:cubicBezTo>
                  <a:cubicBezTo>
                    <a:pt x="5803" y="267"/>
                    <a:pt x="5803" y="267"/>
                    <a:pt x="5803" y="267"/>
                  </a:cubicBezTo>
                  <a:cubicBezTo>
                    <a:pt x="5803" y="0"/>
                    <a:pt x="5803" y="0"/>
                    <a:pt x="5803" y="0"/>
                  </a:cubicBezTo>
                  <a:cubicBezTo>
                    <a:pt x="5784" y="0"/>
                    <a:pt x="5784" y="0"/>
                    <a:pt x="5784" y="0"/>
                  </a:cubicBezTo>
                  <a:cubicBezTo>
                    <a:pt x="5766" y="0"/>
                    <a:pt x="5727" y="0"/>
                    <a:pt x="572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3">
              <a:extLst>
                <a:ext uri="{FF2B5EF4-FFF2-40B4-BE49-F238E27FC236}">
                  <a16:creationId xmlns:a16="http://schemas.microsoft.com/office/drawing/2014/main" id="{208904A3-3361-5F4E-B548-76A19AE73457}"/>
                </a:ext>
              </a:extLst>
            </p:cNvPr>
            <p:cNvSpPr>
              <a:spLocks noChangeArrowheads="1"/>
            </p:cNvSpPr>
            <p:nvPr/>
          </p:nvSpPr>
          <p:spPr bwMode="auto">
            <a:xfrm>
              <a:off x="7253288" y="1735138"/>
              <a:ext cx="2446337" cy="1635125"/>
            </a:xfrm>
            <a:custGeom>
              <a:avLst/>
              <a:gdLst>
                <a:gd name="T0" fmla="*/ 6701 w 6797"/>
                <a:gd name="T1" fmla="*/ 0 h 4544"/>
                <a:gd name="T2" fmla="*/ 6701 w 6797"/>
                <a:gd name="T3" fmla="*/ 0 h 4544"/>
                <a:gd name="T4" fmla="*/ 1585 w 6797"/>
                <a:gd name="T5" fmla="*/ 2119 h 4544"/>
                <a:gd name="T6" fmla="*/ 1509 w 6797"/>
                <a:gd name="T7" fmla="*/ 2215 h 4544"/>
                <a:gd name="T8" fmla="*/ 1471 w 6797"/>
                <a:gd name="T9" fmla="*/ 2234 h 4544"/>
                <a:gd name="T10" fmla="*/ 39 w 6797"/>
                <a:gd name="T11" fmla="*/ 4333 h 4544"/>
                <a:gd name="T12" fmla="*/ 96 w 6797"/>
                <a:gd name="T13" fmla="*/ 4505 h 4544"/>
                <a:gd name="T14" fmla="*/ 268 w 6797"/>
                <a:gd name="T15" fmla="*/ 4448 h 4544"/>
                <a:gd name="T16" fmla="*/ 1661 w 6797"/>
                <a:gd name="T17" fmla="*/ 2424 h 4544"/>
                <a:gd name="T18" fmla="*/ 1700 w 6797"/>
                <a:gd name="T19" fmla="*/ 2405 h 4544"/>
                <a:gd name="T20" fmla="*/ 1776 w 6797"/>
                <a:gd name="T21" fmla="*/ 2310 h 4544"/>
                <a:gd name="T22" fmla="*/ 6701 w 6797"/>
                <a:gd name="T23" fmla="*/ 267 h 4544"/>
                <a:gd name="T24" fmla="*/ 6796 w 6797"/>
                <a:gd name="T25" fmla="*/ 267 h 4544"/>
                <a:gd name="T26" fmla="*/ 6796 w 6797"/>
                <a:gd name="T27" fmla="*/ 267 h 4544"/>
                <a:gd name="T28" fmla="*/ 6796 w 6797"/>
                <a:gd name="T29" fmla="*/ 0 h 4544"/>
                <a:gd name="T30" fmla="*/ 6701 w 6797"/>
                <a:gd name="T31"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97" h="4544">
                  <a:moveTo>
                    <a:pt x="6701" y="0"/>
                  </a:moveTo>
                  <a:lnTo>
                    <a:pt x="6701" y="0"/>
                  </a:lnTo>
                  <a:cubicBezTo>
                    <a:pt x="4811" y="19"/>
                    <a:pt x="2960" y="802"/>
                    <a:pt x="1585" y="2119"/>
                  </a:cubicBezTo>
                  <a:cubicBezTo>
                    <a:pt x="1585" y="2138"/>
                    <a:pt x="1528" y="2195"/>
                    <a:pt x="1509" y="2215"/>
                  </a:cubicBezTo>
                  <a:cubicBezTo>
                    <a:pt x="1471" y="2234"/>
                    <a:pt x="1471" y="2234"/>
                    <a:pt x="1471" y="2234"/>
                  </a:cubicBezTo>
                  <a:cubicBezTo>
                    <a:pt x="879" y="2844"/>
                    <a:pt x="382" y="3551"/>
                    <a:pt x="39" y="4333"/>
                  </a:cubicBezTo>
                  <a:cubicBezTo>
                    <a:pt x="0" y="4391"/>
                    <a:pt x="20" y="4467"/>
                    <a:pt x="96" y="4505"/>
                  </a:cubicBezTo>
                  <a:cubicBezTo>
                    <a:pt x="153" y="4543"/>
                    <a:pt x="230" y="4505"/>
                    <a:pt x="268" y="4448"/>
                  </a:cubicBezTo>
                  <a:cubicBezTo>
                    <a:pt x="611" y="3684"/>
                    <a:pt x="1089" y="3016"/>
                    <a:pt x="1661" y="2424"/>
                  </a:cubicBezTo>
                  <a:cubicBezTo>
                    <a:pt x="1700" y="2405"/>
                    <a:pt x="1700" y="2405"/>
                    <a:pt x="1700" y="2405"/>
                  </a:cubicBezTo>
                  <a:cubicBezTo>
                    <a:pt x="1719" y="2367"/>
                    <a:pt x="1776" y="2329"/>
                    <a:pt x="1776" y="2310"/>
                  </a:cubicBezTo>
                  <a:cubicBezTo>
                    <a:pt x="3093" y="1031"/>
                    <a:pt x="4887" y="286"/>
                    <a:pt x="6701" y="267"/>
                  </a:cubicBezTo>
                  <a:cubicBezTo>
                    <a:pt x="6720" y="267"/>
                    <a:pt x="6759" y="267"/>
                    <a:pt x="6796" y="267"/>
                  </a:cubicBezTo>
                  <a:lnTo>
                    <a:pt x="6796" y="267"/>
                  </a:lnTo>
                  <a:cubicBezTo>
                    <a:pt x="6796" y="0"/>
                    <a:pt x="6796" y="0"/>
                    <a:pt x="6796" y="0"/>
                  </a:cubicBezTo>
                  <a:cubicBezTo>
                    <a:pt x="6759" y="0"/>
                    <a:pt x="6720" y="0"/>
                    <a:pt x="670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4">
              <a:extLst>
                <a:ext uri="{FF2B5EF4-FFF2-40B4-BE49-F238E27FC236}">
                  <a16:creationId xmlns:a16="http://schemas.microsoft.com/office/drawing/2014/main" id="{5CA44AFD-9DA5-B643-B73D-1189FD5B7E17}"/>
                </a:ext>
              </a:extLst>
            </p:cNvPr>
            <p:cNvSpPr>
              <a:spLocks noChangeArrowheads="1"/>
            </p:cNvSpPr>
            <p:nvPr/>
          </p:nvSpPr>
          <p:spPr bwMode="auto">
            <a:xfrm>
              <a:off x="6875463" y="1316038"/>
              <a:ext cx="2824162" cy="1870075"/>
            </a:xfrm>
            <a:custGeom>
              <a:avLst/>
              <a:gdLst>
                <a:gd name="T0" fmla="*/ 1852 w 7846"/>
                <a:gd name="T1" fmla="*/ 2444 h 5194"/>
                <a:gd name="T2" fmla="*/ 1852 w 7846"/>
                <a:gd name="T3" fmla="*/ 2444 h 5194"/>
                <a:gd name="T4" fmla="*/ 1756 w 7846"/>
                <a:gd name="T5" fmla="*/ 2540 h 5194"/>
                <a:gd name="T6" fmla="*/ 1718 w 7846"/>
                <a:gd name="T7" fmla="*/ 2577 h 5194"/>
                <a:gd name="T8" fmla="*/ 38 w 7846"/>
                <a:gd name="T9" fmla="*/ 4983 h 5194"/>
                <a:gd name="T10" fmla="*/ 95 w 7846"/>
                <a:gd name="T11" fmla="*/ 5155 h 5194"/>
                <a:gd name="T12" fmla="*/ 286 w 7846"/>
                <a:gd name="T13" fmla="*/ 5097 h 5194"/>
                <a:gd name="T14" fmla="*/ 1909 w 7846"/>
                <a:gd name="T15" fmla="*/ 2769 h 5194"/>
                <a:gd name="T16" fmla="*/ 1947 w 7846"/>
                <a:gd name="T17" fmla="*/ 2730 h 5194"/>
                <a:gd name="T18" fmla="*/ 2042 w 7846"/>
                <a:gd name="T19" fmla="*/ 2635 h 5194"/>
                <a:gd name="T20" fmla="*/ 7731 w 7846"/>
                <a:gd name="T21" fmla="*/ 268 h 5194"/>
                <a:gd name="T22" fmla="*/ 7845 w 7846"/>
                <a:gd name="T23" fmla="*/ 268 h 5194"/>
                <a:gd name="T24" fmla="*/ 7845 w 7846"/>
                <a:gd name="T25" fmla="*/ 0 h 5194"/>
                <a:gd name="T26" fmla="*/ 7731 w 7846"/>
                <a:gd name="T27" fmla="*/ 20 h 5194"/>
                <a:gd name="T28" fmla="*/ 1852 w 7846"/>
                <a:gd name="T29" fmla="*/ 2444 h 5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46" h="5194">
                  <a:moveTo>
                    <a:pt x="1852" y="2444"/>
                  </a:moveTo>
                  <a:lnTo>
                    <a:pt x="1852" y="2444"/>
                  </a:lnTo>
                  <a:cubicBezTo>
                    <a:pt x="1833" y="2444"/>
                    <a:pt x="1775" y="2501"/>
                    <a:pt x="1756" y="2540"/>
                  </a:cubicBezTo>
                  <a:cubicBezTo>
                    <a:pt x="1718" y="2577"/>
                    <a:pt x="1718" y="2577"/>
                    <a:pt x="1718" y="2577"/>
                  </a:cubicBezTo>
                  <a:cubicBezTo>
                    <a:pt x="1031" y="3284"/>
                    <a:pt x="458" y="4086"/>
                    <a:pt x="38" y="4983"/>
                  </a:cubicBezTo>
                  <a:cubicBezTo>
                    <a:pt x="0" y="5040"/>
                    <a:pt x="38" y="5116"/>
                    <a:pt x="95" y="5155"/>
                  </a:cubicBezTo>
                  <a:cubicBezTo>
                    <a:pt x="172" y="5193"/>
                    <a:pt x="248" y="5155"/>
                    <a:pt x="286" y="5097"/>
                  </a:cubicBezTo>
                  <a:cubicBezTo>
                    <a:pt x="687" y="4220"/>
                    <a:pt x="1241" y="3436"/>
                    <a:pt x="1909" y="2769"/>
                  </a:cubicBezTo>
                  <a:cubicBezTo>
                    <a:pt x="1947" y="2730"/>
                    <a:pt x="1947" y="2730"/>
                    <a:pt x="1947" y="2730"/>
                  </a:cubicBezTo>
                  <a:cubicBezTo>
                    <a:pt x="1966" y="2692"/>
                    <a:pt x="2023" y="2635"/>
                    <a:pt x="2042" y="2635"/>
                  </a:cubicBezTo>
                  <a:cubicBezTo>
                    <a:pt x="3531" y="1165"/>
                    <a:pt x="5612" y="306"/>
                    <a:pt x="7731" y="268"/>
                  </a:cubicBezTo>
                  <a:cubicBezTo>
                    <a:pt x="7769" y="268"/>
                    <a:pt x="7808" y="268"/>
                    <a:pt x="7845" y="268"/>
                  </a:cubicBezTo>
                  <a:cubicBezTo>
                    <a:pt x="7845" y="0"/>
                    <a:pt x="7845" y="0"/>
                    <a:pt x="7845" y="0"/>
                  </a:cubicBezTo>
                  <a:cubicBezTo>
                    <a:pt x="7808" y="0"/>
                    <a:pt x="7750" y="0"/>
                    <a:pt x="7731" y="20"/>
                  </a:cubicBezTo>
                  <a:cubicBezTo>
                    <a:pt x="5555" y="39"/>
                    <a:pt x="3398" y="916"/>
                    <a:pt x="1852" y="244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5">
              <a:extLst>
                <a:ext uri="{FF2B5EF4-FFF2-40B4-BE49-F238E27FC236}">
                  <a16:creationId xmlns:a16="http://schemas.microsoft.com/office/drawing/2014/main" id="{A740A453-1A35-9545-88E3-9D465A65D497}"/>
                </a:ext>
              </a:extLst>
            </p:cNvPr>
            <p:cNvSpPr>
              <a:spLocks noChangeArrowheads="1"/>
            </p:cNvSpPr>
            <p:nvPr/>
          </p:nvSpPr>
          <p:spPr bwMode="auto">
            <a:xfrm>
              <a:off x="6489700" y="903288"/>
              <a:ext cx="3209925" cy="2124075"/>
            </a:xfrm>
            <a:custGeom>
              <a:avLst/>
              <a:gdLst>
                <a:gd name="T0" fmla="*/ 2118 w 8915"/>
                <a:gd name="T1" fmla="*/ 2730 h 5900"/>
                <a:gd name="T2" fmla="*/ 2118 w 8915"/>
                <a:gd name="T3" fmla="*/ 2730 h 5900"/>
                <a:gd name="T4" fmla="*/ 2023 w 8915"/>
                <a:gd name="T5" fmla="*/ 2845 h 5900"/>
                <a:gd name="T6" fmla="*/ 1966 w 8915"/>
                <a:gd name="T7" fmla="*/ 2883 h 5900"/>
                <a:gd name="T8" fmla="*/ 19 w 8915"/>
                <a:gd name="T9" fmla="*/ 5708 h 5900"/>
                <a:gd name="T10" fmla="*/ 95 w 8915"/>
                <a:gd name="T11" fmla="*/ 5880 h 5900"/>
                <a:gd name="T12" fmla="*/ 267 w 8915"/>
                <a:gd name="T13" fmla="*/ 5803 h 5900"/>
                <a:gd name="T14" fmla="*/ 2157 w 8915"/>
                <a:gd name="T15" fmla="*/ 3074 h 5900"/>
                <a:gd name="T16" fmla="*/ 2214 w 8915"/>
                <a:gd name="T17" fmla="*/ 3035 h 5900"/>
                <a:gd name="T18" fmla="*/ 2310 w 8915"/>
                <a:gd name="T19" fmla="*/ 2921 h 5900"/>
                <a:gd name="T20" fmla="*/ 8800 w 8915"/>
                <a:gd name="T21" fmla="*/ 267 h 5900"/>
                <a:gd name="T22" fmla="*/ 8914 w 8915"/>
                <a:gd name="T23" fmla="*/ 267 h 5900"/>
                <a:gd name="T24" fmla="*/ 8914 w 8915"/>
                <a:gd name="T25" fmla="*/ 0 h 5900"/>
                <a:gd name="T26" fmla="*/ 8781 w 8915"/>
                <a:gd name="T27" fmla="*/ 0 h 5900"/>
                <a:gd name="T28" fmla="*/ 2118 w 8915"/>
                <a:gd name="T29" fmla="*/ 2730 h 5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15" h="5900">
                  <a:moveTo>
                    <a:pt x="2118" y="2730"/>
                  </a:moveTo>
                  <a:lnTo>
                    <a:pt x="2118" y="2730"/>
                  </a:lnTo>
                  <a:cubicBezTo>
                    <a:pt x="2118" y="2749"/>
                    <a:pt x="2062" y="2806"/>
                    <a:pt x="2023" y="2845"/>
                  </a:cubicBezTo>
                  <a:cubicBezTo>
                    <a:pt x="1985" y="2864"/>
                    <a:pt x="1985" y="2883"/>
                    <a:pt x="1966" y="2883"/>
                  </a:cubicBezTo>
                  <a:cubicBezTo>
                    <a:pt x="1183" y="3685"/>
                    <a:pt x="496" y="4658"/>
                    <a:pt x="19" y="5708"/>
                  </a:cubicBezTo>
                  <a:cubicBezTo>
                    <a:pt x="0" y="5765"/>
                    <a:pt x="19" y="5842"/>
                    <a:pt x="95" y="5880"/>
                  </a:cubicBezTo>
                  <a:cubicBezTo>
                    <a:pt x="153" y="5899"/>
                    <a:pt x="229" y="5880"/>
                    <a:pt x="267" y="5803"/>
                  </a:cubicBezTo>
                  <a:cubicBezTo>
                    <a:pt x="725" y="4810"/>
                    <a:pt x="1393" y="3856"/>
                    <a:pt x="2157" y="3074"/>
                  </a:cubicBezTo>
                  <a:cubicBezTo>
                    <a:pt x="2176" y="3074"/>
                    <a:pt x="2176" y="3054"/>
                    <a:pt x="2214" y="3035"/>
                  </a:cubicBezTo>
                  <a:cubicBezTo>
                    <a:pt x="2252" y="2997"/>
                    <a:pt x="2310" y="2940"/>
                    <a:pt x="2310" y="2921"/>
                  </a:cubicBezTo>
                  <a:cubicBezTo>
                    <a:pt x="4008" y="1260"/>
                    <a:pt x="6376" y="286"/>
                    <a:pt x="8800" y="267"/>
                  </a:cubicBezTo>
                  <a:cubicBezTo>
                    <a:pt x="8819" y="267"/>
                    <a:pt x="8877" y="267"/>
                    <a:pt x="8914" y="267"/>
                  </a:cubicBezTo>
                  <a:cubicBezTo>
                    <a:pt x="8914" y="0"/>
                    <a:pt x="8914" y="0"/>
                    <a:pt x="8914" y="0"/>
                  </a:cubicBezTo>
                  <a:cubicBezTo>
                    <a:pt x="8877" y="0"/>
                    <a:pt x="8819" y="0"/>
                    <a:pt x="8781" y="0"/>
                  </a:cubicBezTo>
                  <a:cubicBezTo>
                    <a:pt x="6299" y="19"/>
                    <a:pt x="3875" y="1031"/>
                    <a:pt x="2118" y="27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ADE82F90-5742-754B-A250-BF7AF3755B4A}"/>
                </a:ext>
              </a:extLst>
            </p:cNvPr>
            <p:cNvSpPr>
              <a:spLocks noChangeArrowheads="1"/>
            </p:cNvSpPr>
            <p:nvPr/>
          </p:nvSpPr>
          <p:spPr bwMode="auto">
            <a:xfrm>
              <a:off x="6084888" y="484188"/>
              <a:ext cx="3614737" cy="2425700"/>
            </a:xfrm>
            <a:custGeom>
              <a:avLst/>
              <a:gdLst>
                <a:gd name="T0" fmla="*/ 2463 w 10042"/>
                <a:gd name="T1" fmla="*/ 3055 h 6740"/>
                <a:gd name="T2" fmla="*/ 2463 w 10042"/>
                <a:gd name="T3" fmla="*/ 3055 h 6740"/>
                <a:gd name="T4" fmla="*/ 2329 w 10042"/>
                <a:gd name="T5" fmla="*/ 3170 h 6740"/>
                <a:gd name="T6" fmla="*/ 2291 w 10042"/>
                <a:gd name="T7" fmla="*/ 3226 h 6740"/>
                <a:gd name="T8" fmla="*/ 38 w 10042"/>
                <a:gd name="T9" fmla="*/ 6530 h 6740"/>
                <a:gd name="T10" fmla="*/ 96 w 10042"/>
                <a:gd name="T11" fmla="*/ 6701 h 6740"/>
                <a:gd name="T12" fmla="*/ 267 w 10042"/>
                <a:gd name="T13" fmla="*/ 6644 h 6740"/>
                <a:gd name="T14" fmla="*/ 2482 w 10042"/>
                <a:gd name="T15" fmla="*/ 3399 h 6740"/>
                <a:gd name="T16" fmla="*/ 2520 w 10042"/>
                <a:gd name="T17" fmla="*/ 3360 h 6740"/>
                <a:gd name="T18" fmla="*/ 2635 w 10042"/>
                <a:gd name="T19" fmla="*/ 3246 h 6740"/>
                <a:gd name="T20" fmla="*/ 9908 w 10042"/>
                <a:gd name="T21" fmla="*/ 268 h 6740"/>
                <a:gd name="T22" fmla="*/ 10041 w 10042"/>
                <a:gd name="T23" fmla="*/ 268 h 6740"/>
                <a:gd name="T24" fmla="*/ 10041 w 10042"/>
                <a:gd name="T25" fmla="*/ 0 h 6740"/>
                <a:gd name="T26" fmla="*/ 9908 w 10042"/>
                <a:gd name="T27" fmla="*/ 0 h 6740"/>
                <a:gd name="T28" fmla="*/ 2463 w 10042"/>
                <a:gd name="T29" fmla="*/ 3055 h 6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42" h="6740">
                  <a:moveTo>
                    <a:pt x="2463" y="3055"/>
                  </a:moveTo>
                  <a:lnTo>
                    <a:pt x="2463" y="3055"/>
                  </a:lnTo>
                  <a:cubicBezTo>
                    <a:pt x="2444" y="3055"/>
                    <a:pt x="2444" y="3055"/>
                    <a:pt x="2329" y="3170"/>
                  </a:cubicBezTo>
                  <a:cubicBezTo>
                    <a:pt x="2310" y="3208"/>
                    <a:pt x="2291" y="3226"/>
                    <a:pt x="2291" y="3226"/>
                  </a:cubicBezTo>
                  <a:cubicBezTo>
                    <a:pt x="1356" y="4162"/>
                    <a:pt x="573" y="5308"/>
                    <a:pt x="38" y="6530"/>
                  </a:cubicBezTo>
                  <a:cubicBezTo>
                    <a:pt x="0" y="6586"/>
                    <a:pt x="38" y="6663"/>
                    <a:pt x="96" y="6701"/>
                  </a:cubicBezTo>
                  <a:cubicBezTo>
                    <a:pt x="172" y="6739"/>
                    <a:pt x="249" y="6701"/>
                    <a:pt x="267" y="6644"/>
                  </a:cubicBezTo>
                  <a:cubicBezTo>
                    <a:pt x="802" y="5441"/>
                    <a:pt x="1566" y="4334"/>
                    <a:pt x="2482" y="3399"/>
                  </a:cubicBezTo>
                  <a:cubicBezTo>
                    <a:pt x="2482" y="3399"/>
                    <a:pt x="2501" y="3379"/>
                    <a:pt x="2520" y="3360"/>
                  </a:cubicBezTo>
                  <a:cubicBezTo>
                    <a:pt x="2577" y="3303"/>
                    <a:pt x="2635" y="3246"/>
                    <a:pt x="2635" y="3246"/>
                  </a:cubicBezTo>
                  <a:cubicBezTo>
                    <a:pt x="4544" y="1375"/>
                    <a:pt x="7197" y="306"/>
                    <a:pt x="9908" y="268"/>
                  </a:cubicBezTo>
                  <a:cubicBezTo>
                    <a:pt x="9946" y="268"/>
                    <a:pt x="9985" y="268"/>
                    <a:pt x="10041" y="268"/>
                  </a:cubicBezTo>
                  <a:cubicBezTo>
                    <a:pt x="10041" y="0"/>
                    <a:pt x="10041" y="0"/>
                    <a:pt x="10041" y="0"/>
                  </a:cubicBezTo>
                  <a:cubicBezTo>
                    <a:pt x="9985" y="0"/>
                    <a:pt x="9946" y="0"/>
                    <a:pt x="9908" y="0"/>
                  </a:cubicBezTo>
                  <a:cubicBezTo>
                    <a:pt x="7121" y="39"/>
                    <a:pt x="4410" y="1146"/>
                    <a:pt x="2463" y="305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4208BB25-4864-D546-82B0-DF3AA0BECD03}"/>
                </a:ext>
              </a:extLst>
            </p:cNvPr>
            <p:cNvSpPr>
              <a:spLocks noChangeArrowheads="1"/>
            </p:cNvSpPr>
            <p:nvPr/>
          </p:nvSpPr>
          <p:spPr bwMode="auto">
            <a:xfrm>
              <a:off x="5768975" y="2779713"/>
              <a:ext cx="1588" cy="7937"/>
            </a:xfrm>
            <a:custGeom>
              <a:avLst/>
              <a:gdLst>
                <a:gd name="T0" fmla="*/ 0 w 1"/>
                <a:gd name="T1" fmla="*/ 19 h 20"/>
                <a:gd name="T2" fmla="*/ 0 w 1"/>
                <a:gd name="T3" fmla="*/ 19 h 20"/>
                <a:gd name="T4" fmla="*/ 0 w 1"/>
                <a:gd name="T5" fmla="*/ 0 h 20"/>
                <a:gd name="T6" fmla="*/ 0 w 1"/>
                <a:gd name="T7" fmla="*/ 19 h 20"/>
              </a:gdLst>
              <a:ahLst/>
              <a:cxnLst>
                <a:cxn ang="0">
                  <a:pos x="T0" y="T1"/>
                </a:cxn>
                <a:cxn ang="0">
                  <a:pos x="T2" y="T3"/>
                </a:cxn>
                <a:cxn ang="0">
                  <a:pos x="T4" y="T5"/>
                </a:cxn>
                <a:cxn ang="0">
                  <a:pos x="T6" y="T7"/>
                </a:cxn>
              </a:cxnLst>
              <a:rect l="0" t="0" r="r" b="b"/>
              <a:pathLst>
                <a:path w="1" h="20">
                  <a:moveTo>
                    <a:pt x="0" y="19"/>
                  </a:moveTo>
                  <a:lnTo>
                    <a:pt x="0" y="19"/>
                  </a:lnTo>
                  <a:cubicBezTo>
                    <a:pt x="0" y="0"/>
                    <a:pt x="0" y="0"/>
                    <a:pt x="0" y="0"/>
                  </a:cubicBezTo>
                  <a:cubicBezTo>
                    <a:pt x="0" y="0"/>
                    <a:pt x="0" y="0"/>
                    <a:pt x="0" y="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8">
              <a:extLst>
                <a:ext uri="{FF2B5EF4-FFF2-40B4-BE49-F238E27FC236}">
                  <a16:creationId xmlns:a16="http://schemas.microsoft.com/office/drawing/2014/main" id="{C63CC27D-53F2-D441-8E71-4ED8794C984F}"/>
                </a:ext>
              </a:extLst>
            </p:cNvPr>
            <p:cNvSpPr>
              <a:spLocks noChangeArrowheads="1"/>
            </p:cNvSpPr>
            <p:nvPr/>
          </p:nvSpPr>
          <p:spPr bwMode="auto">
            <a:xfrm>
              <a:off x="5680075" y="2744788"/>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9">
              <a:extLst>
                <a:ext uri="{FF2B5EF4-FFF2-40B4-BE49-F238E27FC236}">
                  <a16:creationId xmlns:a16="http://schemas.microsoft.com/office/drawing/2014/main" id="{B357EE5B-5B21-A44C-A6E4-E526EC6D2EC0}"/>
                </a:ext>
              </a:extLst>
            </p:cNvPr>
            <p:cNvSpPr>
              <a:spLocks noChangeArrowheads="1"/>
            </p:cNvSpPr>
            <p:nvPr/>
          </p:nvSpPr>
          <p:spPr bwMode="auto">
            <a:xfrm>
              <a:off x="5672138" y="65088"/>
              <a:ext cx="4027487" cy="2755900"/>
            </a:xfrm>
            <a:custGeom>
              <a:avLst/>
              <a:gdLst>
                <a:gd name="T0" fmla="*/ 2615 w 11187"/>
                <a:gd name="T1" fmla="*/ 3551 h 7656"/>
                <a:gd name="T2" fmla="*/ 2615 w 11187"/>
                <a:gd name="T3" fmla="*/ 3551 h 7656"/>
                <a:gd name="T4" fmla="*/ 19 w 11187"/>
                <a:gd name="T5" fmla="*/ 7445 h 7656"/>
                <a:gd name="T6" fmla="*/ 19 w 11187"/>
                <a:gd name="T7" fmla="*/ 7445 h 7656"/>
                <a:gd name="T8" fmla="*/ 19 w 11187"/>
                <a:gd name="T9" fmla="*/ 7445 h 7656"/>
                <a:gd name="T10" fmla="*/ 95 w 11187"/>
                <a:gd name="T11" fmla="*/ 7617 h 7656"/>
                <a:gd name="T12" fmla="*/ 267 w 11187"/>
                <a:gd name="T13" fmla="*/ 7560 h 7656"/>
                <a:gd name="T14" fmla="*/ 267 w 11187"/>
                <a:gd name="T15" fmla="*/ 7541 h 7656"/>
                <a:gd name="T16" fmla="*/ 267 w 11187"/>
                <a:gd name="T17" fmla="*/ 7541 h 7656"/>
                <a:gd name="T18" fmla="*/ 2806 w 11187"/>
                <a:gd name="T19" fmla="*/ 3742 h 7656"/>
                <a:gd name="T20" fmla="*/ 2997 w 11187"/>
                <a:gd name="T21" fmla="*/ 3551 h 7656"/>
                <a:gd name="T22" fmla="*/ 11186 w 11187"/>
                <a:gd name="T23" fmla="*/ 267 h 7656"/>
                <a:gd name="T24" fmla="*/ 11186 w 11187"/>
                <a:gd name="T25" fmla="*/ 0 h 7656"/>
                <a:gd name="T26" fmla="*/ 2806 w 11187"/>
                <a:gd name="T27" fmla="*/ 3360 h 7656"/>
                <a:gd name="T28" fmla="*/ 2615 w 11187"/>
                <a:gd name="T29" fmla="*/ 3551 h 7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87" h="7656">
                  <a:moveTo>
                    <a:pt x="2615" y="3551"/>
                  </a:moveTo>
                  <a:lnTo>
                    <a:pt x="2615" y="3551"/>
                  </a:lnTo>
                  <a:cubicBezTo>
                    <a:pt x="1527" y="4658"/>
                    <a:pt x="630" y="5994"/>
                    <a:pt x="19" y="7445"/>
                  </a:cubicBezTo>
                  <a:lnTo>
                    <a:pt x="19" y="7445"/>
                  </a:lnTo>
                  <a:lnTo>
                    <a:pt x="19" y="7445"/>
                  </a:lnTo>
                  <a:cubicBezTo>
                    <a:pt x="0" y="7521"/>
                    <a:pt x="19" y="7598"/>
                    <a:pt x="95" y="7617"/>
                  </a:cubicBezTo>
                  <a:cubicBezTo>
                    <a:pt x="153" y="7655"/>
                    <a:pt x="229" y="7617"/>
                    <a:pt x="267" y="7560"/>
                  </a:cubicBezTo>
                  <a:cubicBezTo>
                    <a:pt x="267" y="7541"/>
                    <a:pt x="267" y="7541"/>
                    <a:pt x="267" y="7541"/>
                  </a:cubicBezTo>
                  <a:lnTo>
                    <a:pt x="267" y="7541"/>
                  </a:lnTo>
                  <a:cubicBezTo>
                    <a:pt x="859" y="6128"/>
                    <a:pt x="1737" y="4811"/>
                    <a:pt x="2806" y="3742"/>
                  </a:cubicBezTo>
                  <a:cubicBezTo>
                    <a:pt x="2997" y="3551"/>
                    <a:pt x="2997" y="3551"/>
                    <a:pt x="2997" y="3551"/>
                  </a:cubicBezTo>
                  <a:cubicBezTo>
                    <a:pt x="5135" y="1470"/>
                    <a:pt x="8113" y="267"/>
                    <a:pt x="11186" y="267"/>
                  </a:cubicBezTo>
                  <a:cubicBezTo>
                    <a:pt x="11186" y="0"/>
                    <a:pt x="11186" y="0"/>
                    <a:pt x="11186" y="0"/>
                  </a:cubicBezTo>
                  <a:cubicBezTo>
                    <a:pt x="8037" y="0"/>
                    <a:pt x="5001" y="1222"/>
                    <a:pt x="2806" y="3360"/>
                  </a:cubicBezTo>
                  <a:lnTo>
                    <a:pt x="2615" y="355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10">
              <a:extLst>
                <a:ext uri="{FF2B5EF4-FFF2-40B4-BE49-F238E27FC236}">
                  <a16:creationId xmlns:a16="http://schemas.microsoft.com/office/drawing/2014/main" id="{90F2F593-F1C5-2A40-8F0C-3DFB7E49FA78}"/>
                </a:ext>
              </a:extLst>
            </p:cNvPr>
            <p:cNvSpPr>
              <a:spLocks noChangeArrowheads="1"/>
            </p:cNvSpPr>
            <p:nvPr/>
          </p:nvSpPr>
          <p:spPr bwMode="auto">
            <a:xfrm>
              <a:off x="3041650" y="5783263"/>
              <a:ext cx="3711575" cy="1841500"/>
            </a:xfrm>
            <a:custGeom>
              <a:avLst/>
              <a:gdLst>
                <a:gd name="T0" fmla="*/ 5955 w 10308"/>
                <a:gd name="T1" fmla="*/ 325 h 5117"/>
                <a:gd name="T2" fmla="*/ 5955 w 10308"/>
                <a:gd name="T3" fmla="*/ 325 h 5117"/>
                <a:gd name="T4" fmla="*/ 267 w 10308"/>
                <a:gd name="T5" fmla="*/ 3799 h 5117"/>
                <a:gd name="T6" fmla="*/ 229 w 10308"/>
                <a:gd name="T7" fmla="*/ 3876 h 5117"/>
                <a:gd name="T8" fmla="*/ 0 w 10308"/>
                <a:gd name="T9" fmla="*/ 5116 h 5117"/>
                <a:gd name="T10" fmla="*/ 267 w 10308"/>
                <a:gd name="T11" fmla="*/ 5116 h 5117"/>
                <a:gd name="T12" fmla="*/ 477 w 10308"/>
                <a:gd name="T13" fmla="*/ 3952 h 5117"/>
                <a:gd name="T14" fmla="*/ 515 w 10308"/>
                <a:gd name="T15" fmla="*/ 3895 h 5117"/>
                <a:gd name="T16" fmla="*/ 5917 w 10308"/>
                <a:gd name="T17" fmla="*/ 592 h 5117"/>
                <a:gd name="T18" fmla="*/ 10039 w 10308"/>
                <a:gd name="T19" fmla="*/ 5116 h 5117"/>
                <a:gd name="T20" fmla="*/ 10307 w 10308"/>
                <a:gd name="T21" fmla="*/ 5116 h 5117"/>
                <a:gd name="T22" fmla="*/ 5955 w 10308"/>
                <a:gd name="T23" fmla="*/ 325 h 5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08" h="5117">
                  <a:moveTo>
                    <a:pt x="5955" y="325"/>
                  </a:moveTo>
                  <a:lnTo>
                    <a:pt x="5955" y="325"/>
                  </a:lnTo>
                  <a:cubicBezTo>
                    <a:pt x="3836" y="0"/>
                    <a:pt x="1260" y="935"/>
                    <a:pt x="267" y="3799"/>
                  </a:cubicBezTo>
                  <a:cubicBezTo>
                    <a:pt x="229" y="3876"/>
                    <a:pt x="229" y="3876"/>
                    <a:pt x="229" y="3876"/>
                  </a:cubicBezTo>
                  <a:cubicBezTo>
                    <a:pt x="95" y="4276"/>
                    <a:pt x="19" y="4696"/>
                    <a:pt x="0" y="5116"/>
                  </a:cubicBezTo>
                  <a:cubicBezTo>
                    <a:pt x="267" y="5116"/>
                    <a:pt x="267" y="5116"/>
                    <a:pt x="267" y="5116"/>
                  </a:cubicBezTo>
                  <a:cubicBezTo>
                    <a:pt x="286" y="4716"/>
                    <a:pt x="362" y="4334"/>
                    <a:pt x="477" y="3952"/>
                  </a:cubicBezTo>
                  <a:cubicBezTo>
                    <a:pt x="515" y="3895"/>
                    <a:pt x="515" y="3895"/>
                    <a:pt x="515" y="3895"/>
                  </a:cubicBezTo>
                  <a:cubicBezTo>
                    <a:pt x="1469" y="1165"/>
                    <a:pt x="3913" y="267"/>
                    <a:pt x="5917" y="592"/>
                  </a:cubicBezTo>
                  <a:cubicBezTo>
                    <a:pt x="7864" y="898"/>
                    <a:pt x="9849" y="2425"/>
                    <a:pt x="10039" y="5116"/>
                  </a:cubicBezTo>
                  <a:cubicBezTo>
                    <a:pt x="10307" y="5116"/>
                    <a:pt x="10307" y="5116"/>
                    <a:pt x="10307" y="5116"/>
                  </a:cubicBezTo>
                  <a:cubicBezTo>
                    <a:pt x="10116" y="2253"/>
                    <a:pt x="8016" y="649"/>
                    <a:pt x="5955" y="32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11">
              <a:extLst>
                <a:ext uri="{FF2B5EF4-FFF2-40B4-BE49-F238E27FC236}">
                  <a16:creationId xmlns:a16="http://schemas.microsoft.com/office/drawing/2014/main" id="{C384DB07-1CD4-8A4A-B1E1-F6B82A0EFD5A}"/>
                </a:ext>
              </a:extLst>
            </p:cNvPr>
            <p:cNvSpPr>
              <a:spLocks noChangeArrowheads="1"/>
            </p:cNvSpPr>
            <p:nvPr/>
          </p:nvSpPr>
          <p:spPr bwMode="auto">
            <a:xfrm>
              <a:off x="2628900" y="5356225"/>
              <a:ext cx="4535488" cy="2268538"/>
            </a:xfrm>
            <a:custGeom>
              <a:avLst/>
              <a:gdLst>
                <a:gd name="T0" fmla="*/ 12369 w 12599"/>
                <a:gd name="T1" fmla="*/ 5498 h 6301"/>
                <a:gd name="T2" fmla="*/ 12369 w 12599"/>
                <a:gd name="T3" fmla="*/ 5498 h 6301"/>
                <a:gd name="T4" fmla="*/ 12503 w 12599"/>
                <a:gd name="T5" fmla="*/ 5460 h 6301"/>
                <a:gd name="T6" fmla="*/ 10785 w 12599"/>
                <a:gd name="T7" fmla="*/ 2177 h 6301"/>
                <a:gd name="T8" fmla="*/ 7769 w 12599"/>
                <a:gd name="T9" fmla="*/ 497 h 6301"/>
                <a:gd name="T10" fmla="*/ 2119 w 12599"/>
                <a:gd name="T11" fmla="*/ 1852 h 6301"/>
                <a:gd name="T12" fmla="*/ 306 w 12599"/>
                <a:gd name="T13" fmla="*/ 4620 h 6301"/>
                <a:gd name="T14" fmla="*/ 287 w 12599"/>
                <a:gd name="T15" fmla="*/ 4639 h 6301"/>
                <a:gd name="T16" fmla="*/ 268 w 12599"/>
                <a:gd name="T17" fmla="*/ 4716 h 6301"/>
                <a:gd name="T18" fmla="*/ 0 w 12599"/>
                <a:gd name="T19" fmla="*/ 6300 h 6301"/>
                <a:gd name="T20" fmla="*/ 248 w 12599"/>
                <a:gd name="T21" fmla="*/ 6300 h 6301"/>
                <a:gd name="T22" fmla="*/ 516 w 12599"/>
                <a:gd name="T23" fmla="*/ 4792 h 6301"/>
                <a:gd name="T24" fmla="*/ 535 w 12599"/>
                <a:gd name="T25" fmla="*/ 4735 h 6301"/>
                <a:gd name="T26" fmla="*/ 554 w 12599"/>
                <a:gd name="T27" fmla="*/ 4716 h 6301"/>
                <a:gd name="T28" fmla="*/ 2291 w 12599"/>
                <a:gd name="T29" fmla="*/ 2062 h 6301"/>
                <a:gd name="T30" fmla="*/ 7693 w 12599"/>
                <a:gd name="T31" fmla="*/ 764 h 6301"/>
                <a:gd name="T32" fmla="*/ 10613 w 12599"/>
                <a:gd name="T33" fmla="*/ 2367 h 6301"/>
                <a:gd name="T34" fmla="*/ 12255 w 12599"/>
                <a:gd name="T35" fmla="*/ 5518 h 6301"/>
                <a:gd name="T36" fmla="*/ 12255 w 12599"/>
                <a:gd name="T37" fmla="*/ 5518 h 6301"/>
                <a:gd name="T38" fmla="*/ 12331 w 12599"/>
                <a:gd name="T39" fmla="*/ 6300 h 6301"/>
                <a:gd name="T40" fmla="*/ 12598 w 12599"/>
                <a:gd name="T41" fmla="*/ 6300 h 6301"/>
                <a:gd name="T42" fmla="*/ 12503 w 12599"/>
                <a:gd name="T43" fmla="*/ 5479 h 6301"/>
                <a:gd name="T44" fmla="*/ 12369 w 12599"/>
                <a:gd name="T45" fmla="*/ 5498 h 6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99" h="6301">
                  <a:moveTo>
                    <a:pt x="12369" y="5498"/>
                  </a:moveTo>
                  <a:lnTo>
                    <a:pt x="12369" y="5498"/>
                  </a:lnTo>
                  <a:cubicBezTo>
                    <a:pt x="12503" y="5460"/>
                    <a:pt x="12503" y="5460"/>
                    <a:pt x="12503" y="5460"/>
                  </a:cubicBezTo>
                  <a:cubicBezTo>
                    <a:pt x="12274" y="4200"/>
                    <a:pt x="11682" y="3074"/>
                    <a:pt x="10785" y="2177"/>
                  </a:cubicBezTo>
                  <a:cubicBezTo>
                    <a:pt x="9964" y="1375"/>
                    <a:pt x="8914" y="802"/>
                    <a:pt x="7769" y="497"/>
                  </a:cubicBezTo>
                  <a:cubicBezTo>
                    <a:pt x="5746" y="0"/>
                    <a:pt x="3628" y="516"/>
                    <a:pt x="2119" y="1852"/>
                  </a:cubicBezTo>
                  <a:cubicBezTo>
                    <a:pt x="1279" y="2597"/>
                    <a:pt x="669" y="3513"/>
                    <a:pt x="306" y="4620"/>
                  </a:cubicBezTo>
                  <a:cubicBezTo>
                    <a:pt x="287" y="4639"/>
                    <a:pt x="287" y="4639"/>
                    <a:pt x="287" y="4639"/>
                  </a:cubicBezTo>
                  <a:cubicBezTo>
                    <a:pt x="287" y="4678"/>
                    <a:pt x="268" y="4716"/>
                    <a:pt x="268" y="4716"/>
                  </a:cubicBezTo>
                  <a:cubicBezTo>
                    <a:pt x="115" y="5231"/>
                    <a:pt x="19" y="5747"/>
                    <a:pt x="0" y="6300"/>
                  </a:cubicBezTo>
                  <a:cubicBezTo>
                    <a:pt x="248" y="6300"/>
                    <a:pt x="248" y="6300"/>
                    <a:pt x="248" y="6300"/>
                  </a:cubicBezTo>
                  <a:cubicBezTo>
                    <a:pt x="287" y="5785"/>
                    <a:pt x="363" y="5269"/>
                    <a:pt x="516" y="4792"/>
                  </a:cubicBezTo>
                  <a:cubicBezTo>
                    <a:pt x="535" y="4792"/>
                    <a:pt x="535" y="4754"/>
                    <a:pt x="535" y="4735"/>
                  </a:cubicBezTo>
                  <a:cubicBezTo>
                    <a:pt x="554" y="4716"/>
                    <a:pt x="554" y="4716"/>
                    <a:pt x="554" y="4716"/>
                  </a:cubicBezTo>
                  <a:cubicBezTo>
                    <a:pt x="917" y="3647"/>
                    <a:pt x="1490" y="2749"/>
                    <a:pt x="2291" y="2062"/>
                  </a:cubicBezTo>
                  <a:cubicBezTo>
                    <a:pt x="3742" y="764"/>
                    <a:pt x="5766" y="287"/>
                    <a:pt x="7693" y="764"/>
                  </a:cubicBezTo>
                  <a:cubicBezTo>
                    <a:pt x="8819" y="1031"/>
                    <a:pt x="9812" y="1604"/>
                    <a:pt x="10613" y="2367"/>
                  </a:cubicBezTo>
                  <a:cubicBezTo>
                    <a:pt x="11453" y="3207"/>
                    <a:pt x="12026" y="4296"/>
                    <a:pt x="12255" y="5518"/>
                  </a:cubicBezTo>
                  <a:lnTo>
                    <a:pt x="12255" y="5518"/>
                  </a:lnTo>
                  <a:cubicBezTo>
                    <a:pt x="12293" y="5747"/>
                    <a:pt x="12312" y="5995"/>
                    <a:pt x="12331" y="6300"/>
                  </a:cubicBezTo>
                  <a:cubicBezTo>
                    <a:pt x="12598" y="6300"/>
                    <a:pt x="12598" y="6300"/>
                    <a:pt x="12598" y="6300"/>
                  </a:cubicBezTo>
                  <a:cubicBezTo>
                    <a:pt x="12579" y="5995"/>
                    <a:pt x="12561" y="5708"/>
                    <a:pt x="12503" y="5479"/>
                  </a:cubicBezTo>
                  <a:lnTo>
                    <a:pt x="12369" y="549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12">
              <a:extLst>
                <a:ext uri="{FF2B5EF4-FFF2-40B4-BE49-F238E27FC236}">
                  <a16:creationId xmlns:a16="http://schemas.microsoft.com/office/drawing/2014/main" id="{14AB5C84-DE8B-BA4B-8494-598215291809}"/>
                </a:ext>
              </a:extLst>
            </p:cNvPr>
            <p:cNvSpPr>
              <a:spLocks noChangeArrowheads="1"/>
            </p:cNvSpPr>
            <p:nvPr/>
          </p:nvSpPr>
          <p:spPr bwMode="auto">
            <a:xfrm>
              <a:off x="2209800" y="4903788"/>
              <a:ext cx="5373688" cy="2720975"/>
            </a:xfrm>
            <a:custGeom>
              <a:avLst/>
              <a:gdLst>
                <a:gd name="T0" fmla="*/ 14850 w 14928"/>
                <a:gd name="T1" fmla="*/ 6719 h 7560"/>
                <a:gd name="T2" fmla="*/ 14850 w 14928"/>
                <a:gd name="T3" fmla="*/ 6719 h 7560"/>
                <a:gd name="T4" fmla="*/ 13018 w 14928"/>
                <a:gd name="T5" fmla="*/ 2901 h 7560"/>
                <a:gd name="T6" fmla="*/ 9582 w 14928"/>
                <a:gd name="T7" fmla="*/ 744 h 7560"/>
                <a:gd name="T8" fmla="*/ 2615 w 14928"/>
                <a:gd name="T9" fmla="*/ 2157 h 7560"/>
                <a:gd name="T10" fmla="*/ 363 w 14928"/>
                <a:gd name="T11" fmla="*/ 5517 h 7560"/>
                <a:gd name="T12" fmla="*/ 343 w 14928"/>
                <a:gd name="T13" fmla="*/ 5536 h 7560"/>
                <a:gd name="T14" fmla="*/ 324 w 14928"/>
                <a:gd name="T15" fmla="*/ 5631 h 7560"/>
                <a:gd name="T16" fmla="*/ 0 w 14928"/>
                <a:gd name="T17" fmla="*/ 7559 h 7560"/>
                <a:gd name="T18" fmla="*/ 267 w 14928"/>
                <a:gd name="T19" fmla="*/ 7559 h 7560"/>
                <a:gd name="T20" fmla="*/ 572 w 14928"/>
                <a:gd name="T21" fmla="*/ 5708 h 7560"/>
                <a:gd name="T22" fmla="*/ 611 w 14928"/>
                <a:gd name="T23" fmla="*/ 5631 h 7560"/>
                <a:gd name="T24" fmla="*/ 611 w 14928"/>
                <a:gd name="T25" fmla="*/ 5612 h 7560"/>
                <a:gd name="T26" fmla="*/ 2787 w 14928"/>
                <a:gd name="T27" fmla="*/ 2367 h 7560"/>
                <a:gd name="T28" fmla="*/ 9505 w 14928"/>
                <a:gd name="T29" fmla="*/ 1011 h 7560"/>
                <a:gd name="T30" fmla="*/ 12827 w 14928"/>
                <a:gd name="T31" fmla="*/ 3073 h 7560"/>
                <a:gd name="T32" fmla="*/ 14583 w 14928"/>
                <a:gd name="T33" fmla="*/ 6757 h 7560"/>
                <a:gd name="T34" fmla="*/ 14583 w 14928"/>
                <a:gd name="T35" fmla="*/ 6777 h 7560"/>
                <a:gd name="T36" fmla="*/ 14660 w 14928"/>
                <a:gd name="T37" fmla="*/ 7559 h 7560"/>
                <a:gd name="T38" fmla="*/ 14927 w 14928"/>
                <a:gd name="T39" fmla="*/ 7559 h 7560"/>
                <a:gd name="T40" fmla="*/ 14850 w 14928"/>
                <a:gd name="T41" fmla="*/ 6719 h 7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28" h="7560">
                  <a:moveTo>
                    <a:pt x="14850" y="6719"/>
                  </a:moveTo>
                  <a:lnTo>
                    <a:pt x="14850" y="6719"/>
                  </a:lnTo>
                  <a:cubicBezTo>
                    <a:pt x="14621" y="5269"/>
                    <a:pt x="13992" y="3951"/>
                    <a:pt x="13018" y="2901"/>
                  </a:cubicBezTo>
                  <a:cubicBezTo>
                    <a:pt x="12101" y="1909"/>
                    <a:pt x="10918" y="1164"/>
                    <a:pt x="9582" y="744"/>
                  </a:cubicBezTo>
                  <a:cubicBezTo>
                    <a:pt x="7139" y="0"/>
                    <a:pt x="4543" y="515"/>
                    <a:pt x="2615" y="2157"/>
                  </a:cubicBezTo>
                  <a:cubicBezTo>
                    <a:pt x="1584" y="3035"/>
                    <a:pt x="801" y="4199"/>
                    <a:pt x="363" y="5517"/>
                  </a:cubicBezTo>
                  <a:cubicBezTo>
                    <a:pt x="343" y="5536"/>
                    <a:pt x="343" y="5536"/>
                    <a:pt x="343" y="5536"/>
                  </a:cubicBezTo>
                  <a:cubicBezTo>
                    <a:pt x="343" y="5574"/>
                    <a:pt x="324" y="5612"/>
                    <a:pt x="324" y="5631"/>
                  </a:cubicBezTo>
                  <a:cubicBezTo>
                    <a:pt x="134" y="6242"/>
                    <a:pt x="19" y="6891"/>
                    <a:pt x="0" y="7559"/>
                  </a:cubicBezTo>
                  <a:cubicBezTo>
                    <a:pt x="267" y="7559"/>
                    <a:pt x="267" y="7559"/>
                    <a:pt x="267" y="7559"/>
                  </a:cubicBezTo>
                  <a:cubicBezTo>
                    <a:pt x="286" y="6930"/>
                    <a:pt x="382" y="6299"/>
                    <a:pt x="572" y="5708"/>
                  </a:cubicBezTo>
                  <a:cubicBezTo>
                    <a:pt x="592" y="5688"/>
                    <a:pt x="592" y="5650"/>
                    <a:pt x="611" y="5631"/>
                  </a:cubicBezTo>
                  <a:cubicBezTo>
                    <a:pt x="611" y="5612"/>
                    <a:pt x="611" y="5612"/>
                    <a:pt x="611" y="5612"/>
                  </a:cubicBezTo>
                  <a:cubicBezTo>
                    <a:pt x="1049" y="4333"/>
                    <a:pt x="1794" y="3207"/>
                    <a:pt x="2787" y="2367"/>
                  </a:cubicBezTo>
                  <a:cubicBezTo>
                    <a:pt x="4639" y="782"/>
                    <a:pt x="7159" y="286"/>
                    <a:pt x="9505" y="1011"/>
                  </a:cubicBezTo>
                  <a:cubicBezTo>
                    <a:pt x="10803" y="1412"/>
                    <a:pt x="11949" y="2119"/>
                    <a:pt x="12827" y="3073"/>
                  </a:cubicBezTo>
                  <a:cubicBezTo>
                    <a:pt x="13762" y="4085"/>
                    <a:pt x="14373" y="5364"/>
                    <a:pt x="14583" y="6757"/>
                  </a:cubicBezTo>
                  <a:cubicBezTo>
                    <a:pt x="14583" y="6777"/>
                    <a:pt x="14583" y="6777"/>
                    <a:pt x="14583" y="6777"/>
                  </a:cubicBezTo>
                  <a:cubicBezTo>
                    <a:pt x="14621" y="6967"/>
                    <a:pt x="14641" y="7235"/>
                    <a:pt x="14660" y="7559"/>
                  </a:cubicBezTo>
                  <a:cubicBezTo>
                    <a:pt x="14927" y="7559"/>
                    <a:pt x="14927" y="7559"/>
                    <a:pt x="14927" y="7559"/>
                  </a:cubicBezTo>
                  <a:cubicBezTo>
                    <a:pt x="14908" y="7215"/>
                    <a:pt x="14889" y="6930"/>
                    <a:pt x="14850" y="67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13">
              <a:extLst>
                <a:ext uri="{FF2B5EF4-FFF2-40B4-BE49-F238E27FC236}">
                  <a16:creationId xmlns:a16="http://schemas.microsoft.com/office/drawing/2014/main" id="{4B828A48-8E34-7641-8921-948B22A72331}"/>
                </a:ext>
              </a:extLst>
            </p:cNvPr>
            <p:cNvSpPr>
              <a:spLocks noChangeArrowheads="1"/>
            </p:cNvSpPr>
            <p:nvPr/>
          </p:nvSpPr>
          <p:spPr bwMode="auto">
            <a:xfrm>
              <a:off x="1790700" y="4449763"/>
              <a:ext cx="6211888" cy="3175000"/>
            </a:xfrm>
            <a:custGeom>
              <a:avLst/>
              <a:gdLst>
                <a:gd name="T0" fmla="*/ 17179 w 17257"/>
                <a:gd name="T1" fmla="*/ 7980 h 8821"/>
                <a:gd name="T2" fmla="*/ 17179 w 17257"/>
                <a:gd name="T3" fmla="*/ 7980 h 8821"/>
                <a:gd name="T4" fmla="*/ 15251 w 17257"/>
                <a:gd name="T5" fmla="*/ 3609 h 8821"/>
                <a:gd name="T6" fmla="*/ 11395 w 17257"/>
                <a:gd name="T7" fmla="*/ 993 h 8821"/>
                <a:gd name="T8" fmla="*/ 3111 w 17257"/>
                <a:gd name="T9" fmla="*/ 2463 h 8821"/>
                <a:gd name="T10" fmla="*/ 419 w 17257"/>
                <a:gd name="T11" fmla="*/ 6415 h 8821"/>
                <a:gd name="T12" fmla="*/ 419 w 17257"/>
                <a:gd name="T13" fmla="*/ 6434 h 8821"/>
                <a:gd name="T14" fmla="*/ 381 w 17257"/>
                <a:gd name="T15" fmla="*/ 6548 h 8821"/>
                <a:gd name="T16" fmla="*/ 0 w 17257"/>
                <a:gd name="T17" fmla="*/ 8820 h 8821"/>
                <a:gd name="T18" fmla="*/ 267 w 17257"/>
                <a:gd name="T19" fmla="*/ 8820 h 8821"/>
                <a:gd name="T20" fmla="*/ 629 w 17257"/>
                <a:gd name="T21" fmla="*/ 6625 h 8821"/>
                <a:gd name="T22" fmla="*/ 667 w 17257"/>
                <a:gd name="T23" fmla="*/ 6511 h 8821"/>
                <a:gd name="T24" fmla="*/ 667 w 17257"/>
                <a:gd name="T25" fmla="*/ 6511 h 8821"/>
                <a:gd name="T26" fmla="*/ 3283 w 17257"/>
                <a:gd name="T27" fmla="*/ 2654 h 8821"/>
                <a:gd name="T28" fmla="*/ 11300 w 17257"/>
                <a:gd name="T29" fmla="*/ 1242 h 8821"/>
                <a:gd name="T30" fmla="*/ 15041 w 17257"/>
                <a:gd name="T31" fmla="*/ 3781 h 8821"/>
                <a:gd name="T32" fmla="*/ 16912 w 17257"/>
                <a:gd name="T33" fmla="*/ 7999 h 8821"/>
                <a:gd name="T34" fmla="*/ 16912 w 17257"/>
                <a:gd name="T35" fmla="*/ 8018 h 8821"/>
                <a:gd name="T36" fmla="*/ 16912 w 17257"/>
                <a:gd name="T37" fmla="*/ 8018 h 8821"/>
                <a:gd name="T38" fmla="*/ 16912 w 17257"/>
                <a:gd name="T39" fmla="*/ 8018 h 8821"/>
                <a:gd name="T40" fmla="*/ 16988 w 17257"/>
                <a:gd name="T41" fmla="*/ 8820 h 8821"/>
                <a:gd name="T42" fmla="*/ 17256 w 17257"/>
                <a:gd name="T43" fmla="*/ 8820 h 8821"/>
                <a:gd name="T44" fmla="*/ 17179 w 17257"/>
                <a:gd name="T45" fmla="*/ 7980 h 8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257" h="8821">
                  <a:moveTo>
                    <a:pt x="17179" y="7980"/>
                  </a:moveTo>
                  <a:lnTo>
                    <a:pt x="17179" y="7980"/>
                  </a:lnTo>
                  <a:cubicBezTo>
                    <a:pt x="16969" y="6338"/>
                    <a:pt x="16282" y="4831"/>
                    <a:pt x="15251" y="3609"/>
                  </a:cubicBezTo>
                  <a:cubicBezTo>
                    <a:pt x="14239" y="2425"/>
                    <a:pt x="12903" y="1528"/>
                    <a:pt x="11395" y="993"/>
                  </a:cubicBezTo>
                  <a:cubicBezTo>
                    <a:pt x="8532" y="0"/>
                    <a:pt x="5440" y="535"/>
                    <a:pt x="3111" y="2463"/>
                  </a:cubicBezTo>
                  <a:cubicBezTo>
                    <a:pt x="1870" y="3494"/>
                    <a:pt x="935" y="4850"/>
                    <a:pt x="419" y="6415"/>
                  </a:cubicBezTo>
                  <a:cubicBezTo>
                    <a:pt x="419" y="6434"/>
                    <a:pt x="419" y="6434"/>
                    <a:pt x="419" y="6434"/>
                  </a:cubicBezTo>
                  <a:cubicBezTo>
                    <a:pt x="400" y="6453"/>
                    <a:pt x="381" y="6511"/>
                    <a:pt x="381" y="6548"/>
                  </a:cubicBezTo>
                  <a:cubicBezTo>
                    <a:pt x="152" y="7274"/>
                    <a:pt x="19" y="8038"/>
                    <a:pt x="0" y="8820"/>
                  </a:cubicBezTo>
                  <a:cubicBezTo>
                    <a:pt x="267" y="8820"/>
                    <a:pt x="267" y="8820"/>
                    <a:pt x="267" y="8820"/>
                  </a:cubicBezTo>
                  <a:cubicBezTo>
                    <a:pt x="285" y="8076"/>
                    <a:pt x="400" y="7331"/>
                    <a:pt x="629" y="6625"/>
                  </a:cubicBezTo>
                  <a:cubicBezTo>
                    <a:pt x="648" y="6587"/>
                    <a:pt x="667" y="6548"/>
                    <a:pt x="667" y="6511"/>
                  </a:cubicBezTo>
                  <a:lnTo>
                    <a:pt x="667" y="6511"/>
                  </a:lnTo>
                  <a:cubicBezTo>
                    <a:pt x="1183" y="4983"/>
                    <a:pt x="2080" y="3666"/>
                    <a:pt x="3283" y="2654"/>
                  </a:cubicBezTo>
                  <a:cubicBezTo>
                    <a:pt x="5535" y="802"/>
                    <a:pt x="8532" y="287"/>
                    <a:pt x="11300" y="1242"/>
                  </a:cubicBezTo>
                  <a:cubicBezTo>
                    <a:pt x="12788" y="1757"/>
                    <a:pt x="14068" y="2635"/>
                    <a:pt x="15041" y="3781"/>
                  </a:cubicBezTo>
                  <a:cubicBezTo>
                    <a:pt x="16053" y="4964"/>
                    <a:pt x="16702" y="6434"/>
                    <a:pt x="16912" y="7999"/>
                  </a:cubicBezTo>
                  <a:cubicBezTo>
                    <a:pt x="16912" y="8018"/>
                    <a:pt x="16912" y="8018"/>
                    <a:pt x="16912" y="8018"/>
                  </a:cubicBezTo>
                  <a:lnTo>
                    <a:pt x="16912" y="8018"/>
                  </a:lnTo>
                  <a:lnTo>
                    <a:pt x="16912" y="8018"/>
                  </a:lnTo>
                  <a:cubicBezTo>
                    <a:pt x="16950" y="8209"/>
                    <a:pt x="16969" y="8476"/>
                    <a:pt x="16988" y="8820"/>
                  </a:cubicBezTo>
                  <a:cubicBezTo>
                    <a:pt x="17256" y="8820"/>
                    <a:pt x="17256" y="8820"/>
                    <a:pt x="17256" y="8820"/>
                  </a:cubicBezTo>
                  <a:cubicBezTo>
                    <a:pt x="17236" y="8458"/>
                    <a:pt x="17217" y="8171"/>
                    <a:pt x="17179" y="798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14">
              <a:extLst>
                <a:ext uri="{FF2B5EF4-FFF2-40B4-BE49-F238E27FC236}">
                  <a16:creationId xmlns:a16="http://schemas.microsoft.com/office/drawing/2014/main" id="{7D041E4B-0961-9C43-B039-A12EC18A0A10}"/>
                </a:ext>
              </a:extLst>
            </p:cNvPr>
            <p:cNvSpPr>
              <a:spLocks noChangeArrowheads="1"/>
            </p:cNvSpPr>
            <p:nvPr/>
          </p:nvSpPr>
          <p:spPr bwMode="auto">
            <a:xfrm>
              <a:off x="1371600" y="3995738"/>
              <a:ext cx="7051675" cy="3629025"/>
            </a:xfrm>
            <a:custGeom>
              <a:avLst/>
              <a:gdLst>
                <a:gd name="T0" fmla="*/ 19509 w 19586"/>
                <a:gd name="T1" fmla="*/ 9220 h 10080"/>
                <a:gd name="T2" fmla="*/ 19509 w 19586"/>
                <a:gd name="T3" fmla="*/ 9220 h 10080"/>
                <a:gd name="T4" fmla="*/ 19509 w 19586"/>
                <a:gd name="T5" fmla="*/ 9220 h 10080"/>
                <a:gd name="T6" fmla="*/ 13209 w 19586"/>
                <a:gd name="T7" fmla="*/ 1240 h 10080"/>
                <a:gd name="T8" fmla="*/ 3627 w 19586"/>
                <a:gd name="T9" fmla="*/ 2749 h 10080"/>
                <a:gd name="T10" fmla="*/ 477 w 19586"/>
                <a:gd name="T11" fmla="*/ 7311 h 10080"/>
                <a:gd name="T12" fmla="*/ 439 w 19586"/>
                <a:gd name="T13" fmla="*/ 7464 h 10080"/>
                <a:gd name="T14" fmla="*/ 0 w 19586"/>
                <a:gd name="T15" fmla="*/ 10079 h 10080"/>
                <a:gd name="T16" fmla="*/ 267 w 19586"/>
                <a:gd name="T17" fmla="*/ 10079 h 10080"/>
                <a:gd name="T18" fmla="*/ 687 w 19586"/>
                <a:gd name="T19" fmla="*/ 7541 h 10080"/>
                <a:gd name="T20" fmla="*/ 725 w 19586"/>
                <a:gd name="T21" fmla="*/ 7407 h 10080"/>
                <a:gd name="T22" fmla="*/ 3780 w 19586"/>
                <a:gd name="T23" fmla="*/ 2959 h 10080"/>
                <a:gd name="T24" fmla="*/ 13113 w 19586"/>
                <a:gd name="T25" fmla="*/ 1488 h 10080"/>
                <a:gd name="T26" fmla="*/ 19261 w 19586"/>
                <a:gd name="T27" fmla="*/ 9258 h 10080"/>
                <a:gd name="T28" fmla="*/ 19261 w 19586"/>
                <a:gd name="T29" fmla="*/ 9258 h 10080"/>
                <a:gd name="T30" fmla="*/ 19261 w 19586"/>
                <a:gd name="T31" fmla="*/ 9258 h 10080"/>
                <a:gd name="T32" fmla="*/ 19261 w 19586"/>
                <a:gd name="T33" fmla="*/ 9277 h 10080"/>
                <a:gd name="T34" fmla="*/ 19261 w 19586"/>
                <a:gd name="T35" fmla="*/ 9277 h 10080"/>
                <a:gd name="T36" fmla="*/ 19317 w 19586"/>
                <a:gd name="T37" fmla="*/ 10079 h 10080"/>
                <a:gd name="T38" fmla="*/ 19585 w 19586"/>
                <a:gd name="T39" fmla="*/ 10079 h 10080"/>
                <a:gd name="T40" fmla="*/ 19528 w 19586"/>
                <a:gd name="T41" fmla="*/ 9220 h 10080"/>
                <a:gd name="T42" fmla="*/ 19509 w 19586"/>
                <a:gd name="T43" fmla="*/ 9220 h 10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586" h="10080">
                  <a:moveTo>
                    <a:pt x="19509" y="9220"/>
                  </a:moveTo>
                  <a:lnTo>
                    <a:pt x="19509" y="9220"/>
                  </a:lnTo>
                  <a:lnTo>
                    <a:pt x="19509" y="9220"/>
                  </a:lnTo>
                  <a:cubicBezTo>
                    <a:pt x="19088" y="5574"/>
                    <a:pt x="16721" y="2596"/>
                    <a:pt x="13209" y="1240"/>
                  </a:cubicBezTo>
                  <a:cubicBezTo>
                    <a:pt x="9926" y="0"/>
                    <a:pt x="6337" y="553"/>
                    <a:pt x="3627" y="2749"/>
                  </a:cubicBezTo>
                  <a:cubicBezTo>
                    <a:pt x="2157" y="3932"/>
                    <a:pt x="1069" y="5517"/>
                    <a:pt x="477" y="7311"/>
                  </a:cubicBezTo>
                  <a:cubicBezTo>
                    <a:pt x="458" y="7349"/>
                    <a:pt x="439" y="7426"/>
                    <a:pt x="439" y="7464"/>
                  </a:cubicBezTo>
                  <a:cubicBezTo>
                    <a:pt x="172" y="8304"/>
                    <a:pt x="19" y="9182"/>
                    <a:pt x="0" y="10079"/>
                  </a:cubicBezTo>
                  <a:cubicBezTo>
                    <a:pt x="267" y="10079"/>
                    <a:pt x="267" y="10079"/>
                    <a:pt x="267" y="10079"/>
                  </a:cubicBezTo>
                  <a:cubicBezTo>
                    <a:pt x="286" y="9220"/>
                    <a:pt x="439" y="8361"/>
                    <a:pt x="687" y="7541"/>
                  </a:cubicBezTo>
                  <a:cubicBezTo>
                    <a:pt x="706" y="7502"/>
                    <a:pt x="725" y="7445"/>
                    <a:pt x="725" y="7407"/>
                  </a:cubicBezTo>
                  <a:cubicBezTo>
                    <a:pt x="1317" y="5650"/>
                    <a:pt x="2367" y="4104"/>
                    <a:pt x="3780" y="2959"/>
                  </a:cubicBezTo>
                  <a:cubicBezTo>
                    <a:pt x="6433" y="821"/>
                    <a:pt x="9926" y="267"/>
                    <a:pt x="13113" y="1488"/>
                  </a:cubicBezTo>
                  <a:cubicBezTo>
                    <a:pt x="16531" y="2806"/>
                    <a:pt x="18840" y="5708"/>
                    <a:pt x="19261" y="9258"/>
                  </a:cubicBezTo>
                  <a:lnTo>
                    <a:pt x="19261" y="9258"/>
                  </a:lnTo>
                  <a:lnTo>
                    <a:pt x="19261" y="9258"/>
                  </a:lnTo>
                  <a:lnTo>
                    <a:pt x="19261" y="9277"/>
                  </a:lnTo>
                  <a:lnTo>
                    <a:pt x="19261" y="9277"/>
                  </a:lnTo>
                  <a:cubicBezTo>
                    <a:pt x="19280" y="9430"/>
                    <a:pt x="19299" y="9717"/>
                    <a:pt x="19317" y="10079"/>
                  </a:cubicBezTo>
                  <a:cubicBezTo>
                    <a:pt x="19585" y="10079"/>
                    <a:pt x="19585" y="10079"/>
                    <a:pt x="19585" y="10079"/>
                  </a:cubicBezTo>
                  <a:cubicBezTo>
                    <a:pt x="19566" y="9735"/>
                    <a:pt x="19547" y="9430"/>
                    <a:pt x="19528" y="9220"/>
                  </a:cubicBezTo>
                  <a:lnTo>
                    <a:pt x="19509" y="922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15">
              <a:extLst>
                <a:ext uri="{FF2B5EF4-FFF2-40B4-BE49-F238E27FC236}">
                  <a16:creationId xmlns:a16="http://schemas.microsoft.com/office/drawing/2014/main" id="{0C1794AA-E476-7D4C-AA7B-27B9562EFD1B}"/>
                </a:ext>
              </a:extLst>
            </p:cNvPr>
            <p:cNvSpPr>
              <a:spLocks noChangeArrowheads="1"/>
            </p:cNvSpPr>
            <p:nvPr/>
          </p:nvSpPr>
          <p:spPr bwMode="auto">
            <a:xfrm>
              <a:off x="950913" y="3535363"/>
              <a:ext cx="7889875" cy="4089400"/>
            </a:xfrm>
            <a:custGeom>
              <a:avLst/>
              <a:gdLst>
                <a:gd name="T0" fmla="*/ 21857 w 21915"/>
                <a:gd name="T1" fmla="*/ 10499 h 11359"/>
                <a:gd name="T2" fmla="*/ 21857 w 21915"/>
                <a:gd name="T3" fmla="*/ 10499 h 11359"/>
                <a:gd name="T4" fmla="*/ 21857 w 21915"/>
                <a:gd name="T5" fmla="*/ 10499 h 11359"/>
                <a:gd name="T6" fmla="*/ 15023 w 21915"/>
                <a:gd name="T7" fmla="*/ 1508 h 11359"/>
                <a:gd name="T8" fmla="*/ 4124 w 21915"/>
                <a:gd name="T9" fmla="*/ 3073 h 11359"/>
                <a:gd name="T10" fmla="*/ 535 w 21915"/>
                <a:gd name="T11" fmla="*/ 8247 h 11359"/>
                <a:gd name="T12" fmla="*/ 497 w 21915"/>
                <a:gd name="T13" fmla="*/ 8399 h 11359"/>
                <a:gd name="T14" fmla="*/ 0 w 21915"/>
                <a:gd name="T15" fmla="*/ 11358 h 11359"/>
                <a:gd name="T16" fmla="*/ 268 w 21915"/>
                <a:gd name="T17" fmla="*/ 11358 h 11359"/>
                <a:gd name="T18" fmla="*/ 745 w 21915"/>
                <a:gd name="T19" fmla="*/ 8476 h 11359"/>
                <a:gd name="T20" fmla="*/ 783 w 21915"/>
                <a:gd name="T21" fmla="*/ 8323 h 11359"/>
                <a:gd name="T22" fmla="*/ 4295 w 21915"/>
                <a:gd name="T23" fmla="*/ 3283 h 11359"/>
                <a:gd name="T24" fmla="*/ 14928 w 21915"/>
                <a:gd name="T25" fmla="*/ 1756 h 11359"/>
                <a:gd name="T26" fmla="*/ 21590 w 21915"/>
                <a:gd name="T27" fmla="*/ 10518 h 11359"/>
                <a:gd name="T28" fmla="*/ 21590 w 21915"/>
                <a:gd name="T29" fmla="*/ 10537 h 11359"/>
                <a:gd name="T30" fmla="*/ 21590 w 21915"/>
                <a:gd name="T31" fmla="*/ 10537 h 11359"/>
                <a:gd name="T32" fmla="*/ 21590 w 21915"/>
                <a:gd name="T33" fmla="*/ 10537 h 11359"/>
                <a:gd name="T34" fmla="*/ 21647 w 21915"/>
                <a:gd name="T35" fmla="*/ 11358 h 11359"/>
                <a:gd name="T36" fmla="*/ 21914 w 21915"/>
                <a:gd name="T37" fmla="*/ 11358 h 11359"/>
                <a:gd name="T38" fmla="*/ 21857 w 21915"/>
                <a:gd name="T39" fmla="*/ 10499 h 1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915" h="11359">
                  <a:moveTo>
                    <a:pt x="21857" y="10499"/>
                  </a:moveTo>
                  <a:lnTo>
                    <a:pt x="21857" y="10499"/>
                  </a:lnTo>
                  <a:lnTo>
                    <a:pt x="21857" y="10499"/>
                  </a:lnTo>
                  <a:cubicBezTo>
                    <a:pt x="21418" y="6414"/>
                    <a:pt x="18879" y="3054"/>
                    <a:pt x="15023" y="1508"/>
                  </a:cubicBezTo>
                  <a:cubicBezTo>
                    <a:pt x="11320" y="0"/>
                    <a:pt x="7254" y="592"/>
                    <a:pt x="4124" y="3073"/>
                  </a:cubicBezTo>
                  <a:cubicBezTo>
                    <a:pt x="2444" y="4410"/>
                    <a:pt x="1203" y="6185"/>
                    <a:pt x="535" y="8247"/>
                  </a:cubicBezTo>
                  <a:cubicBezTo>
                    <a:pt x="516" y="8285"/>
                    <a:pt x="497" y="8342"/>
                    <a:pt x="497" y="8399"/>
                  </a:cubicBezTo>
                  <a:cubicBezTo>
                    <a:pt x="192" y="9354"/>
                    <a:pt x="39" y="10347"/>
                    <a:pt x="0" y="11358"/>
                  </a:cubicBezTo>
                  <a:cubicBezTo>
                    <a:pt x="268" y="11358"/>
                    <a:pt x="268" y="11358"/>
                    <a:pt x="268" y="11358"/>
                  </a:cubicBezTo>
                  <a:cubicBezTo>
                    <a:pt x="287" y="10385"/>
                    <a:pt x="458" y="9411"/>
                    <a:pt x="745" y="8476"/>
                  </a:cubicBezTo>
                  <a:cubicBezTo>
                    <a:pt x="764" y="8418"/>
                    <a:pt x="783" y="8361"/>
                    <a:pt x="783" y="8323"/>
                  </a:cubicBezTo>
                  <a:cubicBezTo>
                    <a:pt x="1451" y="6319"/>
                    <a:pt x="2654" y="4581"/>
                    <a:pt x="4295" y="3283"/>
                  </a:cubicBezTo>
                  <a:cubicBezTo>
                    <a:pt x="7350" y="859"/>
                    <a:pt x="11320" y="287"/>
                    <a:pt x="14928" y="1756"/>
                  </a:cubicBezTo>
                  <a:cubicBezTo>
                    <a:pt x="18688" y="3264"/>
                    <a:pt x="21170" y="6548"/>
                    <a:pt x="21590" y="10518"/>
                  </a:cubicBezTo>
                  <a:cubicBezTo>
                    <a:pt x="21590" y="10537"/>
                    <a:pt x="21590" y="10537"/>
                    <a:pt x="21590" y="10537"/>
                  </a:cubicBezTo>
                  <a:lnTo>
                    <a:pt x="21590" y="10537"/>
                  </a:lnTo>
                  <a:lnTo>
                    <a:pt x="21590" y="10537"/>
                  </a:lnTo>
                  <a:cubicBezTo>
                    <a:pt x="21609" y="10709"/>
                    <a:pt x="21628" y="10977"/>
                    <a:pt x="21647" y="11358"/>
                  </a:cubicBezTo>
                  <a:cubicBezTo>
                    <a:pt x="21914" y="11358"/>
                    <a:pt x="21914" y="11358"/>
                    <a:pt x="21914" y="11358"/>
                  </a:cubicBezTo>
                  <a:cubicBezTo>
                    <a:pt x="21895" y="10958"/>
                    <a:pt x="21876" y="10671"/>
                    <a:pt x="21857" y="1049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 name="Freeform 16">
              <a:extLst>
                <a:ext uri="{FF2B5EF4-FFF2-40B4-BE49-F238E27FC236}">
                  <a16:creationId xmlns:a16="http://schemas.microsoft.com/office/drawing/2014/main" id="{114CF67B-7FC9-C94E-A903-912A0F8655B7}"/>
                </a:ext>
              </a:extLst>
            </p:cNvPr>
            <p:cNvSpPr>
              <a:spLocks noChangeArrowheads="1"/>
            </p:cNvSpPr>
            <p:nvPr/>
          </p:nvSpPr>
          <p:spPr bwMode="auto">
            <a:xfrm>
              <a:off x="531813" y="3082925"/>
              <a:ext cx="8728075" cy="4541838"/>
            </a:xfrm>
            <a:custGeom>
              <a:avLst/>
              <a:gdLst>
                <a:gd name="T0" fmla="*/ 24186 w 24244"/>
                <a:gd name="T1" fmla="*/ 11739 h 12618"/>
                <a:gd name="T2" fmla="*/ 24186 w 24244"/>
                <a:gd name="T3" fmla="*/ 11739 h 12618"/>
                <a:gd name="T4" fmla="*/ 16836 w 24244"/>
                <a:gd name="T5" fmla="*/ 1756 h 12618"/>
                <a:gd name="T6" fmla="*/ 4619 w 24244"/>
                <a:gd name="T7" fmla="*/ 3378 h 12618"/>
                <a:gd name="T8" fmla="*/ 592 w 24244"/>
                <a:gd name="T9" fmla="*/ 9143 h 12618"/>
                <a:gd name="T10" fmla="*/ 0 w 24244"/>
                <a:gd name="T11" fmla="*/ 12617 h 12618"/>
                <a:gd name="T12" fmla="*/ 267 w 24244"/>
                <a:gd name="T13" fmla="*/ 12617 h 12618"/>
                <a:gd name="T14" fmla="*/ 859 w 24244"/>
                <a:gd name="T15" fmla="*/ 9219 h 12618"/>
                <a:gd name="T16" fmla="*/ 4792 w 24244"/>
                <a:gd name="T17" fmla="*/ 3588 h 12618"/>
                <a:gd name="T18" fmla="*/ 16741 w 24244"/>
                <a:gd name="T19" fmla="*/ 2004 h 12618"/>
                <a:gd name="T20" fmla="*/ 23918 w 24244"/>
                <a:gd name="T21" fmla="*/ 11777 h 12618"/>
                <a:gd name="T22" fmla="*/ 23937 w 24244"/>
                <a:gd name="T23" fmla="*/ 11796 h 12618"/>
                <a:gd name="T24" fmla="*/ 23976 w 24244"/>
                <a:gd name="T25" fmla="*/ 12617 h 12618"/>
                <a:gd name="T26" fmla="*/ 24243 w 24244"/>
                <a:gd name="T27" fmla="*/ 12617 h 12618"/>
                <a:gd name="T28" fmla="*/ 24186 w 24244"/>
                <a:gd name="T29" fmla="*/ 11758 h 12618"/>
                <a:gd name="T30" fmla="*/ 24186 w 24244"/>
                <a:gd name="T31" fmla="*/ 11739 h 12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244" h="12618">
                  <a:moveTo>
                    <a:pt x="24186" y="11739"/>
                  </a:moveTo>
                  <a:lnTo>
                    <a:pt x="24186" y="11739"/>
                  </a:lnTo>
                  <a:cubicBezTo>
                    <a:pt x="23766" y="7272"/>
                    <a:pt x="21017" y="3530"/>
                    <a:pt x="16836" y="1756"/>
                  </a:cubicBezTo>
                  <a:cubicBezTo>
                    <a:pt x="12676" y="0"/>
                    <a:pt x="8113" y="591"/>
                    <a:pt x="4619" y="3378"/>
                  </a:cubicBezTo>
                  <a:cubicBezTo>
                    <a:pt x="2749" y="4829"/>
                    <a:pt x="1356" y="6814"/>
                    <a:pt x="592" y="9143"/>
                  </a:cubicBezTo>
                  <a:cubicBezTo>
                    <a:pt x="229" y="10269"/>
                    <a:pt x="38" y="11433"/>
                    <a:pt x="0" y="12617"/>
                  </a:cubicBezTo>
                  <a:cubicBezTo>
                    <a:pt x="267" y="12617"/>
                    <a:pt x="267" y="12617"/>
                    <a:pt x="267" y="12617"/>
                  </a:cubicBezTo>
                  <a:cubicBezTo>
                    <a:pt x="305" y="11472"/>
                    <a:pt x="496" y="10327"/>
                    <a:pt x="859" y="9219"/>
                  </a:cubicBezTo>
                  <a:cubicBezTo>
                    <a:pt x="1585" y="6948"/>
                    <a:pt x="2940" y="5000"/>
                    <a:pt x="4792" y="3588"/>
                  </a:cubicBezTo>
                  <a:cubicBezTo>
                    <a:pt x="8208" y="859"/>
                    <a:pt x="12657" y="267"/>
                    <a:pt x="16741" y="2004"/>
                  </a:cubicBezTo>
                  <a:cubicBezTo>
                    <a:pt x="20826" y="3741"/>
                    <a:pt x="23518" y="7386"/>
                    <a:pt x="23918" y="11777"/>
                  </a:cubicBezTo>
                  <a:cubicBezTo>
                    <a:pt x="23937" y="11796"/>
                    <a:pt x="23937" y="11796"/>
                    <a:pt x="23937" y="11796"/>
                  </a:cubicBezTo>
                  <a:cubicBezTo>
                    <a:pt x="23957" y="11949"/>
                    <a:pt x="23957" y="12255"/>
                    <a:pt x="23976" y="12617"/>
                  </a:cubicBezTo>
                  <a:cubicBezTo>
                    <a:pt x="24243" y="12617"/>
                    <a:pt x="24243" y="12617"/>
                    <a:pt x="24243" y="12617"/>
                  </a:cubicBezTo>
                  <a:cubicBezTo>
                    <a:pt x="24224" y="12236"/>
                    <a:pt x="24224" y="11930"/>
                    <a:pt x="24186" y="11758"/>
                  </a:cubicBezTo>
                  <a:lnTo>
                    <a:pt x="24186" y="1173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4" name="Picture 3">
            <a:extLst>
              <a:ext uri="{FF2B5EF4-FFF2-40B4-BE49-F238E27FC236}">
                <a16:creationId xmlns:a16="http://schemas.microsoft.com/office/drawing/2014/main" id="{06BDB017-DA02-B444-A442-8E5E3FDBBC92}"/>
              </a:ext>
            </a:extLst>
          </p:cNvPr>
          <p:cNvPicPr>
            <a:picLocks noChangeAspect="1"/>
          </p:cNvPicPr>
          <p:nvPr userDrawn="1"/>
        </p:nvPicPr>
        <p:blipFill>
          <a:blip r:embed="rId2"/>
          <a:srcRect/>
          <a:stretch/>
        </p:blipFill>
        <p:spPr>
          <a:xfrm>
            <a:off x="128789" y="150471"/>
            <a:ext cx="5610894" cy="1523585"/>
          </a:xfrm>
          <a:prstGeom prst="rect">
            <a:avLst/>
          </a:prstGeom>
        </p:spPr>
      </p:pic>
    </p:spTree>
    <p:extLst>
      <p:ext uri="{BB962C8B-B14F-4D97-AF65-F5344CB8AC3E}">
        <p14:creationId xmlns:p14="http://schemas.microsoft.com/office/powerpoint/2010/main" val="25368706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Empty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51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07E9A-DBC4-4731-9365-3A5A27FD86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9F506E-513B-4FE3-B9CC-D40F906B16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024745-7BD8-4505-80E9-382C417D91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F16F41-677D-4F79-9F09-F2B8550F7637}"/>
              </a:ext>
            </a:extLst>
          </p:cNvPr>
          <p:cNvSpPr>
            <a:spLocks noGrp="1"/>
          </p:cNvSpPr>
          <p:nvPr>
            <p:ph type="dt" sz="half" idx="10"/>
          </p:nvPr>
        </p:nvSpPr>
        <p:spPr/>
        <p:txBody>
          <a:bodyPr/>
          <a:lstStyle/>
          <a:p>
            <a:fld id="{875D8E2C-59C8-46E5-811C-18D0701817BB}" type="datetimeFigureOut">
              <a:rPr lang="en-US" smtClean="0"/>
              <a:t>6/23/2026</a:t>
            </a:fld>
            <a:endParaRPr lang="en-US"/>
          </a:p>
        </p:txBody>
      </p:sp>
      <p:sp>
        <p:nvSpPr>
          <p:cNvPr id="6" name="Footer Placeholder 5">
            <a:extLst>
              <a:ext uri="{FF2B5EF4-FFF2-40B4-BE49-F238E27FC236}">
                <a16:creationId xmlns:a16="http://schemas.microsoft.com/office/drawing/2014/main" id="{624331BF-C2A7-49AD-9516-C1BB201CE3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320CFE-D708-4453-A728-D5F07F72CC95}"/>
              </a:ext>
            </a:extLst>
          </p:cNvPr>
          <p:cNvSpPr>
            <a:spLocks noGrp="1"/>
          </p:cNvSpPr>
          <p:nvPr>
            <p:ph type="sldNum" sz="quarter" idx="12"/>
          </p:nvPr>
        </p:nvSpPr>
        <p:spPr/>
        <p:txBody>
          <a:bodyPr/>
          <a:lstStyle/>
          <a:p>
            <a:fld id="{F1606252-DE2A-4B4D-BB25-70D282639E28}" type="slidenum">
              <a:rPr lang="en-US" smtClean="0"/>
              <a:t>‹#›</a:t>
            </a:fld>
            <a:endParaRPr lang="en-US"/>
          </a:p>
        </p:txBody>
      </p:sp>
    </p:spTree>
    <p:extLst>
      <p:ext uri="{BB962C8B-B14F-4D97-AF65-F5344CB8AC3E}">
        <p14:creationId xmlns:p14="http://schemas.microsoft.com/office/powerpoint/2010/main" val="1981678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28CD4D-49B0-FE40-9AF0-0398CD0C69AA}"/>
              </a:ext>
            </a:extLst>
          </p:cNvPr>
          <p:cNvSpPr/>
          <p:nvPr userDrawn="1"/>
        </p:nvSpPr>
        <p:spPr>
          <a:xfrm>
            <a:off x="1" y="0"/>
            <a:ext cx="6000750" cy="6858000"/>
          </a:xfrm>
          <a:prstGeom prst="rect">
            <a:avLst/>
          </a:prstGeom>
          <a:solidFill>
            <a:srgbClr val="196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6A9DA75-6FFD-AF43-9E2F-E0A823CCA3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770" y="6108196"/>
            <a:ext cx="1765055" cy="540757"/>
          </a:xfrm>
          <a:prstGeom prst="rect">
            <a:avLst/>
          </a:prstGeom>
        </p:spPr>
      </p:pic>
      <p:sp>
        <p:nvSpPr>
          <p:cNvPr id="15" name="Title 14">
            <a:extLst>
              <a:ext uri="{FF2B5EF4-FFF2-40B4-BE49-F238E27FC236}">
                <a16:creationId xmlns:a16="http://schemas.microsoft.com/office/drawing/2014/main" id="{CDE37F75-4A5D-9B44-AB89-FB37CAC9B314}"/>
              </a:ext>
            </a:extLst>
          </p:cNvPr>
          <p:cNvSpPr>
            <a:spLocks noGrp="1"/>
          </p:cNvSpPr>
          <p:nvPr>
            <p:ph type="title"/>
          </p:nvPr>
        </p:nvSpPr>
        <p:spPr>
          <a:xfrm>
            <a:off x="520946" y="479425"/>
            <a:ext cx="4670180" cy="1597025"/>
          </a:xfrm>
        </p:spPr>
        <p:txBody>
          <a:bodyPr>
            <a:normAutofit/>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40120152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340402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28CD4D-49B0-FE40-9AF0-0398CD0C69AA}"/>
              </a:ext>
            </a:extLst>
          </p:cNvPr>
          <p:cNvSpPr/>
          <p:nvPr userDrawn="1"/>
        </p:nvSpPr>
        <p:spPr>
          <a:xfrm>
            <a:off x="0" y="0"/>
            <a:ext cx="4430683" cy="6858000"/>
          </a:xfrm>
          <a:prstGeom prst="rect">
            <a:avLst/>
          </a:prstGeom>
          <a:solidFill>
            <a:srgbClr val="196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6A9DA75-6FFD-AF43-9E2F-E0A823CCA3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770" y="6108196"/>
            <a:ext cx="1765055" cy="540757"/>
          </a:xfrm>
          <a:prstGeom prst="rect">
            <a:avLst/>
          </a:prstGeom>
        </p:spPr>
      </p:pic>
      <p:sp>
        <p:nvSpPr>
          <p:cNvPr id="15" name="Title 14">
            <a:extLst>
              <a:ext uri="{FF2B5EF4-FFF2-40B4-BE49-F238E27FC236}">
                <a16:creationId xmlns:a16="http://schemas.microsoft.com/office/drawing/2014/main" id="{CDE37F75-4A5D-9B44-AB89-FB37CAC9B314}"/>
              </a:ext>
            </a:extLst>
          </p:cNvPr>
          <p:cNvSpPr>
            <a:spLocks noGrp="1"/>
          </p:cNvSpPr>
          <p:nvPr>
            <p:ph type="title"/>
          </p:nvPr>
        </p:nvSpPr>
        <p:spPr>
          <a:xfrm>
            <a:off x="520946" y="479425"/>
            <a:ext cx="3635418" cy="1597025"/>
          </a:xfrm>
        </p:spPr>
        <p:txBody>
          <a:bodyPr>
            <a:normAutofit/>
          </a:bodyPr>
          <a:lstStyle>
            <a:lvl1pPr>
              <a:defRPr sz="3600" b="1">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0AE81CE4-27B9-4558-B4FA-9A9733AF42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89" r="1917" b="7766"/>
          <a:stretch/>
        </p:blipFill>
        <p:spPr>
          <a:xfrm rot="10800000" flipH="1">
            <a:off x="10755368" y="6375862"/>
            <a:ext cx="1436632" cy="482138"/>
          </a:xfrm>
          <a:prstGeom prst="rect">
            <a:avLst/>
          </a:prstGeom>
        </p:spPr>
      </p:pic>
    </p:spTree>
    <p:extLst>
      <p:ext uri="{BB962C8B-B14F-4D97-AF65-F5344CB8AC3E}">
        <p14:creationId xmlns:p14="http://schemas.microsoft.com/office/powerpoint/2010/main" val="3196838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28CD4D-49B0-FE40-9AF0-0398CD0C69AA}"/>
              </a:ext>
            </a:extLst>
          </p:cNvPr>
          <p:cNvSpPr/>
          <p:nvPr userDrawn="1"/>
        </p:nvSpPr>
        <p:spPr>
          <a:xfrm>
            <a:off x="0" y="0"/>
            <a:ext cx="4430683" cy="6858000"/>
          </a:xfrm>
          <a:prstGeom prst="rect">
            <a:avLst/>
          </a:prstGeom>
          <a:solidFill>
            <a:srgbClr val="196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CDE37F75-4A5D-9B44-AB89-FB37CAC9B314}"/>
              </a:ext>
            </a:extLst>
          </p:cNvPr>
          <p:cNvSpPr>
            <a:spLocks noGrp="1"/>
          </p:cNvSpPr>
          <p:nvPr>
            <p:ph type="title"/>
          </p:nvPr>
        </p:nvSpPr>
        <p:spPr>
          <a:xfrm>
            <a:off x="520946" y="479425"/>
            <a:ext cx="3635418" cy="1597025"/>
          </a:xfrm>
        </p:spPr>
        <p:txBody>
          <a:bodyPr>
            <a:normAutofit/>
          </a:bodyPr>
          <a:lstStyle>
            <a:lvl1pPr>
              <a:defRPr sz="3600" b="1">
                <a:solidFill>
                  <a:schemeClr val="bg1"/>
                </a:solidFill>
              </a:defRPr>
            </a:lvl1pPr>
          </a:lstStyle>
          <a:p>
            <a:r>
              <a:rPr lang="en-US"/>
              <a:t>Click to edit Master title style</a:t>
            </a:r>
          </a:p>
        </p:txBody>
      </p:sp>
      <p:pic>
        <p:nvPicPr>
          <p:cNvPr id="6" name="Picture 5" descr="Graphical user interface, text&#10;&#10;Description automatically generated with medium confidence">
            <a:extLst>
              <a:ext uri="{FF2B5EF4-FFF2-40B4-BE49-F238E27FC236}">
                <a16:creationId xmlns:a16="http://schemas.microsoft.com/office/drawing/2014/main" id="{FE908059-3E41-40A1-B557-85EB0C51D3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754" y="6009392"/>
            <a:ext cx="1588039" cy="848608"/>
          </a:xfrm>
          <a:prstGeom prst="rect">
            <a:avLst/>
          </a:prstGeom>
        </p:spPr>
      </p:pic>
      <p:pic>
        <p:nvPicPr>
          <p:cNvPr id="9" name="Picture 8">
            <a:extLst>
              <a:ext uri="{FF2B5EF4-FFF2-40B4-BE49-F238E27FC236}">
                <a16:creationId xmlns:a16="http://schemas.microsoft.com/office/drawing/2014/main" id="{C2BAD4EB-B82B-4900-8841-A00F09BD400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3437" t="389" r="1916" b="10933"/>
          <a:stretch/>
        </p:blipFill>
        <p:spPr>
          <a:xfrm rot="10800000" flipH="1">
            <a:off x="11211099" y="6143952"/>
            <a:ext cx="1003068" cy="714048"/>
          </a:xfrm>
          <a:prstGeom prst="rect">
            <a:avLst/>
          </a:prstGeom>
        </p:spPr>
      </p:pic>
    </p:spTree>
    <p:extLst>
      <p:ext uri="{BB962C8B-B14F-4D97-AF65-F5344CB8AC3E}">
        <p14:creationId xmlns:p14="http://schemas.microsoft.com/office/powerpoint/2010/main" val="1716215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28CD4D-49B0-FE40-9AF0-0398CD0C69AA}"/>
              </a:ext>
            </a:extLst>
          </p:cNvPr>
          <p:cNvSpPr/>
          <p:nvPr userDrawn="1"/>
        </p:nvSpPr>
        <p:spPr>
          <a:xfrm>
            <a:off x="0" y="0"/>
            <a:ext cx="4430683" cy="6858000"/>
          </a:xfrm>
          <a:prstGeom prst="rect">
            <a:avLst/>
          </a:prstGeom>
          <a:solidFill>
            <a:srgbClr val="196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CDE37F75-4A5D-9B44-AB89-FB37CAC9B314}"/>
              </a:ext>
            </a:extLst>
          </p:cNvPr>
          <p:cNvSpPr>
            <a:spLocks noGrp="1"/>
          </p:cNvSpPr>
          <p:nvPr>
            <p:ph type="title"/>
          </p:nvPr>
        </p:nvSpPr>
        <p:spPr>
          <a:xfrm>
            <a:off x="520946" y="479425"/>
            <a:ext cx="3635418" cy="1597025"/>
          </a:xfrm>
        </p:spPr>
        <p:txBody>
          <a:bodyPr>
            <a:normAutofit/>
          </a:bodyPr>
          <a:lstStyle>
            <a:lvl1pPr>
              <a:defRPr sz="3600" b="1">
                <a:solidFill>
                  <a:schemeClr val="bg1"/>
                </a:solidFill>
              </a:defRPr>
            </a:lvl1pPr>
          </a:lstStyle>
          <a:p>
            <a:r>
              <a:rPr lang="en-US"/>
              <a:t>Click to edit Master title style</a:t>
            </a:r>
          </a:p>
        </p:txBody>
      </p:sp>
      <p:pic>
        <p:nvPicPr>
          <p:cNvPr id="8" name="Picture 7" descr="Graphical user interface, text&#10;&#10;Description automatically generated">
            <a:extLst>
              <a:ext uri="{FF2B5EF4-FFF2-40B4-BE49-F238E27FC236}">
                <a16:creationId xmlns:a16="http://schemas.microsoft.com/office/drawing/2014/main" id="{0202D271-65C2-4028-A8DB-2B1C922E81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54271"/>
            <a:ext cx="2057231" cy="848608"/>
          </a:xfrm>
          <a:prstGeom prst="rect">
            <a:avLst/>
          </a:prstGeom>
        </p:spPr>
      </p:pic>
      <p:pic>
        <p:nvPicPr>
          <p:cNvPr id="9" name="Picture 8">
            <a:extLst>
              <a:ext uri="{FF2B5EF4-FFF2-40B4-BE49-F238E27FC236}">
                <a16:creationId xmlns:a16="http://schemas.microsoft.com/office/drawing/2014/main" id="{AB5EDCE0-CBA5-4932-BABC-4210339B415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89" r="1917" b="7766"/>
          <a:stretch/>
        </p:blipFill>
        <p:spPr>
          <a:xfrm rot="10800000" flipH="1">
            <a:off x="10755368" y="6375862"/>
            <a:ext cx="1436632" cy="482138"/>
          </a:xfrm>
          <a:prstGeom prst="rect">
            <a:avLst/>
          </a:prstGeom>
        </p:spPr>
      </p:pic>
    </p:spTree>
    <p:extLst>
      <p:ext uri="{BB962C8B-B14F-4D97-AF65-F5344CB8AC3E}">
        <p14:creationId xmlns:p14="http://schemas.microsoft.com/office/powerpoint/2010/main" val="817037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28CD4D-49B0-FE40-9AF0-0398CD0C69AA}"/>
              </a:ext>
            </a:extLst>
          </p:cNvPr>
          <p:cNvSpPr/>
          <p:nvPr userDrawn="1"/>
        </p:nvSpPr>
        <p:spPr>
          <a:xfrm>
            <a:off x="0" y="0"/>
            <a:ext cx="4430683" cy="6858000"/>
          </a:xfrm>
          <a:prstGeom prst="rect">
            <a:avLst/>
          </a:prstGeom>
          <a:solidFill>
            <a:srgbClr val="196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6A9DA75-6FFD-AF43-9E2F-E0A823CCA3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770" y="6108196"/>
            <a:ext cx="1765055" cy="540757"/>
          </a:xfrm>
          <a:prstGeom prst="rect">
            <a:avLst/>
          </a:prstGeom>
        </p:spPr>
      </p:pic>
      <p:sp>
        <p:nvSpPr>
          <p:cNvPr id="15" name="Title 14">
            <a:extLst>
              <a:ext uri="{FF2B5EF4-FFF2-40B4-BE49-F238E27FC236}">
                <a16:creationId xmlns:a16="http://schemas.microsoft.com/office/drawing/2014/main" id="{CDE37F75-4A5D-9B44-AB89-FB37CAC9B314}"/>
              </a:ext>
            </a:extLst>
          </p:cNvPr>
          <p:cNvSpPr>
            <a:spLocks noGrp="1"/>
          </p:cNvSpPr>
          <p:nvPr>
            <p:ph type="title"/>
          </p:nvPr>
        </p:nvSpPr>
        <p:spPr>
          <a:xfrm>
            <a:off x="520946" y="479425"/>
            <a:ext cx="3635418" cy="1597025"/>
          </a:xfrm>
        </p:spPr>
        <p:txBody>
          <a:bodyPr>
            <a:normAutofit/>
          </a:bodyPr>
          <a:lstStyle>
            <a:lvl1pPr>
              <a:defRPr sz="3600" b="1">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C450D276-147D-4022-AFEA-BFCAEEE2DEA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89" r="1917" b="7766"/>
          <a:stretch/>
        </p:blipFill>
        <p:spPr>
          <a:xfrm rot="10800000" flipH="1">
            <a:off x="10755368" y="6375862"/>
            <a:ext cx="1436632" cy="482138"/>
          </a:xfrm>
          <a:prstGeom prst="rect">
            <a:avLst/>
          </a:prstGeom>
        </p:spPr>
      </p:pic>
    </p:spTree>
    <p:extLst>
      <p:ext uri="{BB962C8B-B14F-4D97-AF65-F5344CB8AC3E}">
        <p14:creationId xmlns:p14="http://schemas.microsoft.com/office/powerpoint/2010/main" val="2076236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slide_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E133CF-581A-AE41-A140-91FF7F4ACEE0}"/>
              </a:ext>
            </a:extLst>
          </p:cNvPr>
          <p:cNvSpPr/>
          <p:nvPr userDrawn="1"/>
        </p:nvSpPr>
        <p:spPr>
          <a:xfrm>
            <a:off x="0" y="1"/>
            <a:ext cx="12192000" cy="1386673"/>
          </a:xfrm>
          <a:prstGeom prst="rect">
            <a:avLst/>
          </a:prstGeom>
          <a:solidFill>
            <a:srgbClr val="238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8BD25F4-0FDE-AF41-992C-9F259D7DD1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4531" y="103188"/>
            <a:ext cx="1597101" cy="489301"/>
          </a:xfrm>
          <a:prstGeom prst="rect">
            <a:avLst/>
          </a:prstGeom>
        </p:spPr>
      </p:pic>
      <p:sp>
        <p:nvSpPr>
          <p:cNvPr id="11" name="Text Placeholder 10">
            <a:extLst>
              <a:ext uri="{FF2B5EF4-FFF2-40B4-BE49-F238E27FC236}">
                <a16:creationId xmlns:a16="http://schemas.microsoft.com/office/drawing/2014/main" id="{84143261-A893-904E-B4EF-BF193A0E2CA9}"/>
              </a:ext>
            </a:extLst>
          </p:cNvPr>
          <p:cNvSpPr>
            <a:spLocks noGrp="1"/>
          </p:cNvSpPr>
          <p:nvPr>
            <p:ph type="body" sz="quarter" idx="10"/>
          </p:nvPr>
        </p:nvSpPr>
        <p:spPr>
          <a:xfrm>
            <a:off x="565265" y="103188"/>
            <a:ext cx="8662351" cy="822325"/>
          </a:xfrm>
        </p:spPr>
        <p:txBody>
          <a:bodyPr>
            <a:noAutofit/>
          </a:bodyPr>
          <a:lstStyle>
            <a:lvl1pPr marL="0" indent="0">
              <a:spcBef>
                <a:spcPts val="0"/>
              </a:spcBef>
              <a:buFontTx/>
              <a:buNone/>
              <a:defRPr lang="en-US" sz="2800" b="1" kern="1200" dirty="0">
                <a:solidFill>
                  <a:schemeClr val="bg1"/>
                </a:solidFill>
                <a:latin typeface="+mn-lt"/>
                <a:ea typeface="+mn-ea"/>
                <a:cs typeface="+mn-cs"/>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14" name="Text Placeholder 13">
            <a:extLst>
              <a:ext uri="{FF2B5EF4-FFF2-40B4-BE49-F238E27FC236}">
                <a16:creationId xmlns:a16="http://schemas.microsoft.com/office/drawing/2014/main" id="{115BF31F-E229-7948-8DF0-78F3B477B43A}"/>
              </a:ext>
            </a:extLst>
          </p:cNvPr>
          <p:cNvSpPr>
            <a:spLocks noGrp="1"/>
          </p:cNvSpPr>
          <p:nvPr>
            <p:ph type="body" sz="quarter" idx="11"/>
          </p:nvPr>
        </p:nvSpPr>
        <p:spPr>
          <a:xfrm>
            <a:off x="565265" y="967650"/>
            <a:ext cx="3794010" cy="360363"/>
          </a:xfrm>
        </p:spPr>
        <p:txBody>
          <a:bodyPr>
            <a:noAutofit/>
          </a:bodyPr>
          <a:lstStyle>
            <a:lvl1pPr marL="0" indent="0">
              <a:buFontTx/>
              <a:buNone/>
              <a:defRPr sz="2000" b="1" i="1">
                <a:solidFill>
                  <a:schemeClr val="bg1"/>
                </a:solidFill>
              </a:defRPr>
            </a:lvl1pPr>
          </a:lstStyle>
          <a:p>
            <a:pPr lvl="0"/>
            <a:r>
              <a:rPr lang="en-US"/>
              <a:t>Click to edit Master</a:t>
            </a:r>
          </a:p>
        </p:txBody>
      </p:sp>
      <p:sp>
        <p:nvSpPr>
          <p:cNvPr id="8" name="Text Placeholder 2">
            <a:extLst>
              <a:ext uri="{FF2B5EF4-FFF2-40B4-BE49-F238E27FC236}">
                <a16:creationId xmlns:a16="http://schemas.microsoft.com/office/drawing/2014/main" id="{248E4D49-37C5-4F1F-A6FA-6DA9FA288515}"/>
              </a:ext>
            </a:extLst>
          </p:cNvPr>
          <p:cNvSpPr>
            <a:spLocks noGrp="1"/>
          </p:cNvSpPr>
          <p:nvPr>
            <p:ph idx="1"/>
          </p:nvPr>
        </p:nvSpPr>
        <p:spPr>
          <a:xfrm>
            <a:off x="565265" y="1825625"/>
            <a:ext cx="1078853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309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asic slide_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E133CF-581A-AE41-A140-91FF7F4ACEE0}"/>
              </a:ext>
            </a:extLst>
          </p:cNvPr>
          <p:cNvSpPr/>
          <p:nvPr userDrawn="1"/>
        </p:nvSpPr>
        <p:spPr>
          <a:xfrm>
            <a:off x="0" y="2"/>
            <a:ext cx="12192000" cy="822326"/>
          </a:xfrm>
          <a:prstGeom prst="rect">
            <a:avLst/>
          </a:prstGeom>
          <a:solidFill>
            <a:srgbClr val="238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8BD25F4-0FDE-AF41-992C-9F259D7DD1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4531" y="103188"/>
            <a:ext cx="1597101" cy="489301"/>
          </a:xfrm>
          <a:prstGeom prst="rect">
            <a:avLst/>
          </a:prstGeom>
        </p:spPr>
      </p:pic>
      <p:sp>
        <p:nvSpPr>
          <p:cNvPr id="11" name="Text Placeholder 10">
            <a:extLst>
              <a:ext uri="{FF2B5EF4-FFF2-40B4-BE49-F238E27FC236}">
                <a16:creationId xmlns:a16="http://schemas.microsoft.com/office/drawing/2014/main" id="{84143261-A893-904E-B4EF-BF193A0E2CA9}"/>
              </a:ext>
            </a:extLst>
          </p:cNvPr>
          <p:cNvSpPr>
            <a:spLocks noGrp="1"/>
          </p:cNvSpPr>
          <p:nvPr>
            <p:ph type="body" sz="quarter" idx="10"/>
          </p:nvPr>
        </p:nvSpPr>
        <p:spPr>
          <a:xfrm>
            <a:off x="565265" y="103189"/>
            <a:ext cx="8662351" cy="653270"/>
          </a:xfrm>
        </p:spPr>
        <p:txBody>
          <a:bodyPr>
            <a:noAutofit/>
          </a:bodyPr>
          <a:lstStyle>
            <a:lvl1pPr marL="0" indent="0">
              <a:spcBef>
                <a:spcPts val="0"/>
              </a:spcBef>
              <a:buFontTx/>
              <a:buNone/>
              <a:defRPr lang="en-US" sz="2800" b="1" kern="1200" dirty="0">
                <a:solidFill>
                  <a:schemeClr val="bg1"/>
                </a:solidFill>
                <a:latin typeface="+mn-lt"/>
                <a:ea typeface="+mn-ea"/>
                <a:cs typeface="+mn-cs"/>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8" name="Text Placeholder 2">
            <a:extLst>
              <a:ext uri="{FF2B5EF4-FFF2-40B4-BE49-F238E27FC236}">
                <a16:creationId xmlns:a16="http://schemas.microsoft.com/office/drawing/2014/main" id="{248E4D49-37C5-4F1F-A6FA-6DA9FA288515}"/>
              </a:ext>
            </a:extLst>
          </p:cNvPr>
          <p:cNvSpPr>
            <a:spLocks noGrp="1"/>
          </p:cNvSpPr>
          <p:nvPr>
            <p:ph idx="1"/>
          </p:nvPr>
        </p:nvSpPr>
        <p:spPr>
          <a:xfrm>
            <a:off x="565265" y="1825625"/>
            <a:ext cx="1078853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1216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asic slide_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E133CF-581A-AE41-A140-91FF7F4ACEE0}"/>
              </a:ext>
            </a:extLst>
          </p:cNvPr>
          <p:cNvSpPr/>
          <p:nvPr userDrawn="1"/>
        </p:nvSpPr>
        <p:spPr>
          <a:xfrm>
            <a:off x="0" y="1"/>
            <a:ext cx="12192000" cy="1386673"/>
          </a:xfrm>
          <a:prstGeom prst="rect">
            <a:avLst/>
          </a:prstGeom>
          <a:solidFill>
            <a:srgbClr val="238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580E4E38-669B-4150-9E04-86FAB3D2B938}"/>
              </a:ext>
            </a:extLst>
          </p:cNvPr>
          <p:cNvSpPr>
            <a:spLocks noGrp="1"/>
          </p:cNvSpPr>
          <p:nvPr>
            <p:ph idx="1"/>
          </p:nvPr>
        </p:nvSpPr>
        <p:spPr>
          <a:xfrm>
            <a:off x="565265" y="1825625"/>
            <a:ext cx="1078853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a:extLst>
              <a:ext uri="{FF2B5EF4-FFF2-40B4-BE49-F238E27FC236}">
                <a16:creationId xmlns:a16="http://schemas.microsoft.com/office/drawing/2014/main" id="{627BA061-D858-42C8-86C3-332AFC83658B}"/>
              </a:ext>
            </a:extLst>
          </p:cNvPr>
          <p:cNvSpPr>
            <a:spLocks noGrp="1"/>
          </p:cNvSpPr>
          <p:nvPr>
            <p:ph type="body" sz="quarter" idx="10"/>
          </p:nvPr>
        </p:nvSpPr>
        <p:spPr>
          <a:xfrm>
            <a:off x="565265" y="103188"/>
            <a:ext cx="8662351" cy="822325"/>
          </a:xfrm>
        </p:spPr>
        <p:txBody>
          <a:bodyPr>
            <a:noAutofit/>
          </a:bodyPr>
          <a:lstStyle>
            <a:lvl1pPr marL="0" indent="0">
              <a:spcBef>
                <a:spcPts val="0"/>
              </a:spcBef>
              <a:buFontTx/>
              <a:buNone/>
              <a:defRPr lang="en-US" sz="2800" b="1" kern="1200" dirty="0">
                <a:solidFill>
                  <a:schemeClr val="bg1"/>
                </a:solidFill>
                <a:latin typeface="+mn-lt"/>
                <a:ea typeface="+mn-ea"/>
                <a:cs typeface="+mn-cs"/>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8" name="Text Placeholder 13">
            <a:extLst>
              <a:ext uri="{FF2B5EF4-FFF2-40B4-BE49-F238E27FC236}">
                <a16:creationId xmlns:a16="http://schemas.microsoft.com/office/drawing/2014/main" id="{19DA5B55-0814-4494-BFB9-8E4C8390C1D0}"/>
              </a:ext>
            </a:extLst>
          </p:cNvPr>
          <p:cNvSpPr>
            <a:spLocks noGrp="1"/>
          </p:cNvSpPr>
          <p:nvPr>
            <p:ph type="body" sz="quarter" idx="11"/>
          </p:nvPr>
        </p:nvSpPr>
        <p:spPr>
          <a:xfrm>
            <a:off x="565265" y="967650"/>
            <a:ext cx="3794010" cy="360363"/>
          </a:xfrm>
        </p:spPr>
        <p:txBody>
          <a:bodyPr>
            <a:noAutofit/>
          </a:bodyPr>
          <a:lstStyle>
            <a:lvl1pPr marL="0" indent="0">
              <a:buFontTx/>
              <a:buNone/>
              <a:defRPr sz="2000" b="1" i="1">
                <a:solidFill>
                  <a:schemeClr val="bg1"/>
                </a:solidFill>
              </a:defRPr>
            </a:lvl1pPr>
          </a:lstStyle>
          <a:p>
            <a:pPr lvl="0"/>
            <a:r>
              <a:rPr lang="en-US"/>
              <a:t>Click to edit Master</a:t>
            </a:r>
          </a:p>
        </p:txBody>
      </p:sp>
    </p:spTree>
    <p:extLst>
      <p:ext uri="{BB962C8B-B14F-4D97-AF65-F5344CB8AC3E}">
        <p14:creationId xmlns:p14="http://schemas.microsoft.com/office/powerpoint/2010/main" val="4185196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sic slide_header_no WH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E133CF-581A-AE41-A140-91FF7F4ACEE0}"/>
              </a:ext>
            </a:extLst>
          </p:cNvPr>
          <p:cNvSpPr/>
          <p:nvPr userDrawn="1"/>
        </p:nvSpPr>
        <p:spPr>
          <a:xfrm>
            <a:off x="0" y="1"/>
            <a:ext cx="12192000" cy="1386673"/>
          </a:xfrm>
          <a:prstGeom prst="rect">
            <a:avLst/>
          </a:prstGeom>
          <a:solidFill>
            <a:srgbClr val="238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F82D49-D1D5-5844-BC99-850869012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98201" y="845796"/>
            <a:ext cx="1176242" cy="360363"/>
          </a:xfrm>
          <a:prstGeom prst="rect">
            <a:avLst/>
          </a:prstGeom>
        </p:spPr>
      </p:pic>
      <p:sp>
        <p:nvSpPr>
          <p:cNvPr id="9" name="Text Placeholder 2">
            <a:extLst>
              <a:ext uri="{FF2B5EF4-FFF2-40B4-BE49-F238E27FC236}">
                <a16:creationId xmlns:a16="http://schemas.microsoft.com/office/drawing/2014/main" id="{12041AB9-CFF6-4CF4-9875-0303A8A552AC}"/>
              </a:ext>
            </a:extLst>
          </p:cNvPr>
          <p:cNvSpPr>
            <a:spLocks noGrp="1"/>
          </p:cNvSpPr>
          <p:nvPr>
            <p:ph idx="1"/>
          </p:nvPr>
        </p:nvSpPr>
        <p:spPr>
          <a:xfrm>
            <a:off x="565265" y="1825625"/>
            <a:ext cx="1078853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a:extLst>
              <a:ext uri="{FF2B5EF4-FFF2-40B4-BE49-F238E27FC236}">
                <a16:creationId xmlns:a16="http://schemas.microsoft.com/office/drawing/2014/main" id="{D5FA2BF0-2313-4617-83AB-904839CDA65A}"/>
              </a:ext>
            </a:extLst>
          </p:cNvPr>
          <p:cNvSpPr>
            <a:spLocks noGrp="1"/>
          </p:cNvSpPr>
          <p:nvPr>
            <p:ph type="body" sz="quarter" idx="10"/>
          </p:nvPr>
        </p:nvSpPr>
        <p:spPr>
          <a:xfrm>
            <a:off x="565265" y="103188"/>
            <a:ext cx="8662351" cy="822325"/>
          </a:xfrm>
        </p:spPr>
        <p:txBody>
          <a:bodyPr>
            <a:noAutofit/>
          </a:bodyPr>
          <a:lstStyle>
            <a:lvl1pPr marL="0" indent="0">
              <a:spcBef>
                <a:spcPts val="0"/>
              </a:spcBef>
              <a:buFontTx/>
              <a:buNone/>
              <a:defRPr lang="en-US" sz="2800" b="1" kern="1200" dirty="0">
                <a:solidFill>
                  <a:schemeClr val="bg1"/>
                </a:solidFill>
                <a:latin typeface="+mn-lt"/>
                <a:ea typeface="+mn-ea"/>
                <a:cs typeface="+mn-cs"/>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10" name="Text Placeholder 13">
            <a:extLst>
              <a:ext uri="{FF2B5EF4-FFF2-40B4-BE49-F238E27FC236}">
                <a16:creationId xmlns:a16="http://schemas.microsoft.com/office/drawing/2014/main" id="{64D5BAAD-AA51-4E20-AEC8-2349E1F9343B}"/>
              </a:ext>
            </a:extLst>
          </p:cNvPr>
          <p:cNvSpPr>
            <a:spLocks noGrp="1"/>
          </p:cNvSpPr>
          <p:nvPr>
            <p:ph type="body" sz="quarter" idx="11"/>
          </p:nvPr>
        </p:nvSpPr>
        <p:spPr>
          <a:xfrm>
            <a:off x="565265" y="967650"/>
            <a:ext cx="3794010" cy="360363"/>
          </a:xfrm>
        </p:spPr>
        <p:txBody>
          <a:bodyPr>
            <a:noAutofit/>
          </a:bodyPr>
          <a:lstStyle>
            <a:lvl1pPr marL="0" indent="0">
              <a:buFontTx/>
              <a:buNone/>
              <a:defRPr sz="2000" b="1" i="1">
                <a:solidFill>
                  <a:schemeClr val="bg1"/>
                </a:solidFill>
              </a:defRPr>
            </a:lvl1pPr>
          </a:lstStyle>
          <a:p>
            <a:pPr lvl="0"/>
            <a:r>
              <a:rPr lang="en-US"/>
              <a:t>Click to edit Master</a:t>
            </a:r>
          </a:p>
        </p:txBody>
      </p:sp>
    </p:spTree>
    <p:extLst>
      <p:ext uri="{BB962C8B-B14F-4D97-AF65-F5344CB8AC3E}">
        <p14:creationId xmlns:p14="http://schemas.microsoft.com/office/powerpoint/2010/main" val="3187117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606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Diagrams">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E157FA25-480D-134D-B4CE-8E418DDBDEE2}"/>
              </a:ext>
            </a:extLst>
          </p:cNvPr>
          <p:cNvSpPr txBox="1">
            <a:spLocks/>
          </p:cNvSpPr>
          <p:nvPr userDrawn="1"/>
        </p:nvSpPr>
        <p:spPr>
          <a:xfrm>
            <a:off x="8910661" y="62368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13F5D"/>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FABCC1-4FD1-724D-8FB9-A4318C96FB33}" type="slidenum">
              <a:rPr lang="en-GB" smtClean="0"/>
              <a:pPr/>
              <a:t>‹#›</a:t>
            </a:fld>
            <a:endParaRPr lang="en-GB"/>
          </a:p>
        </p:txBody>
      </p:sp>
      <p:sp>
        <p:nvSpPr>
          <p:cNvPr id="11" name="Rectangle 10">
            <a:extLst>
              <a:ext uri="{FF2B5EF4-FFF2-40B4-BE49-F238E27FC236}">
                <a16:creationId xmlns:a16="http://schemas.microsoft.com/office/drawing/2014/main" id="{59926C6E-3152-9041-ABC4-695950337911}"/>
              </a:ext>
            </a:extLst>
          </p:cNvPr>
          <p:cNvSpPr/>
          <p:nvPr userDrawn="1"/>
        </p:nvSpPr>
        <p:spPr>
          <a:xfrm>
            <a:off x="0" y="-4816"/>
            <a:ext cx="270344" cy="6876000"/>
          </a:xfrm>
          <a:prstGeom prst="rect">
            <a:avLst/>
          </a:prstGeom>
          <a:solidFill>
            <a:srgbClr val="238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5" name="Text Placeholder 10">
            <a:extLst>
              <a:ext uri="{FF2B5EF4-FFF2-40B4-BE49-F238E27FC236}">
                <a16:creationId xmlns:a16="http://schemas.microsoft.com/office/drawing/2014/main" id="{492CFC17-8FBA-45E9-B730-FA5DB9BDBD4E}"/>
              </a:ext>
            </a:extLst>
          </p:cNvPr>
          <p:cNvSpPr>
            <a:spLocks noGrp="1"/>
          </p:cNvSpPr>
          <p:nvPr>
            <p:ph type="body" sz="quarter" idx="10"/>
          </p:nvPr>
        </p:nvSpPr>
        <p:spPr>
          <a:xfrm>
            <a:off x="565265" y="103188"/>
            <a:ext cx="8662351" cy="822325"/>
          </a:xfrm>
        </p:spPr>
        <p:txBody>
          <a:bodyPr>
            <a:noAutofit/>
          </a:bodyPr>
          <a:lstStyle>
            <a:lvl1pPr marL="0" indent="0">
              <a:spcBef>
                <a:spcPts val="0"/>
              </a:spcBef>
              <a:buFontTx/>
              <a:buNone/>
              <a:defRPr lang="en-US" sz="2800" b="1" kern="1200" dirty="0">
                <a:solidFill>
                  <a:srgbClr val="238BCB"/>
                </a:solidFill>
                <a:latin typeface="+mn-lt"/>
                <a:ea typeface="+mn-ea"/>
                <a:cs typeface="+mn-cs"/>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6" name="Text Placeholder 13">
            <a:extLst>
              <a:ext uri="{FF2B5EF4-FFF2-40B4-BE49-F238E27FC236}">
                <a16:creationId xmlns:a16="http://schemas.microsoft.com/office/drawing/2014/main" id="{1E14DF41-0361-4987-A72F-757CCAF3D9D7}"/>
              </a:ext>
            </a:extLst>
          </p:cNvPr>
          <p:cNvSpPr>
            <a:spLocks noGrp="1"/>
          </p:cNvSpPr>
          <p:nvPr>
            <p:ph type="body" sz="quarter" idx="11"/>
          </p:nvPr>
        </p:nvSpPr>
        <p:spPr>
          <a:xfrm>
            <a:off x="565265" y="967650"/>
            <a:ext cx="3794010" cy="360363"/>
          </a:xfrm>
        </p:spPr>
        <p:txBody>
          <a:bodyPr>
            <a:noAutofit/>
          </a:bodyPr>
          <a:lstStyle>
            <a:lvl1pPr marL="0" indent="0">
              <a:buFontTx/>
              <a:buNone/>
              <a:defRPr sz="2000" b="1" i="1">
                <a:solidFill>
                  <a:srgbClr val="238BCB"/>
                </a:solidFill>
              </a:defRPr>
            </a:lvl1pPr>
          </a:lstStyle>
          <a:p>
            <a:pPr lvl="0"/>
            <a:r>
              <a:rPr lang="en-US"/>
              <a:t>Click to edit Master</a:t>
            </a:r>
          </a:p>
        </p:txBody>
      </p:sp>
    </p:spTree>
    <p:extLst>
      <p:ext uri="{BB962C8B-B14F-4D97-AF65-F5344CB8AC3E}">
        <p14:creationId xmlns:p14="http://schemas.microsoft.com/office/powerpoint/2010/main" val="3220428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Diagrams">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E157FA25-480D-134D-B4CE-8E418DDBDEE2}"/>
              </a:ext>
            </a:extLst>
          </p:cNvPr>
          <p:cNvSpPr txBox="1">
            <a:spLocks/>
          </p:cNvSpPr>
          <p:nvPr userDrawn="1"/>
        </p:nvSpPr>
        <p:spPr>
          <a:xfrm>
            <a:off x="8910661" y="62368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13F5D"/>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FABCC1-4FD1-724D-8FB9-A4318C96FB33}" type="slidenum">
              <a:rPr lang="en-GB" smtClean="0"/>
              <a:pPr/>
              <a:t>‹#›</a:t>
            </a:fld>
            <a:endParaRPr lang="en-GB"/>
          </a:p>
        </p:txBody>
      </p:sp>
      <p:sp>
        <p:nvSpPr>
          <p:cNvPr id="11" name="Rectangle 10">
            <a:extLst>
              <a:ext uri="{FF2B5EF4-FFF2-40B4-BE49-F238E27FC236}">
                <a16:creationId xmlns:a16="http://schemas.microsoft.com/office/drawing/2014/main" id="{59926C6E-3152-9041-ABC4-695950337911}"/>
              </a:ext>
            </a:extLst>
          </p:cNvPr>
          <p:cNvSpPr/>
          <p:nvPr userDrawn="1"/>
        </p:nvSpPr>
        <p:spPr>
          <a:xfrm>
            <a:off x="0" y="947648"/>
            <a:ext cx="11330907" cy="27432"/>
          </a:xfrm>
          <a:prstGeom prst="rect">
            <a:avLst/>
          </a:prstGeom>
          <a:solidFill>
            <a:srgbClr val="238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5" name="Text Placeholder 10">
            <a:extLst>
              <a:ext uri="{FF2B5EF4-FFF2-40B4-BE49-F238E27FC236}">
                <a16:creationId xmlns:a16="http://schemas.microsoft.com/office/drawing/2014/main" id="{510242C5-9F43-483B-9352-FE91BF5924F8}"/>
              </a:ext>
            </a:extLst>
          </p:cNvPr>
          <p:cNvSpPr>
            <a:spLocks noGrp="1"/>
          </p:cNvSpPr>
          <p:nvPr>
            <p:ph type="body" sz="quarter" idx="10"/>
          </p:nvPr>
        </p:nvSpPr>
        <p:spPr>
          <a:xfrm>
            <a:off x="565265" y="103188"/>
            <a:ext cx="8662351" cy="822325"/>
          </a:xfrm>
        </p:spPr>
        <p:txBody>
          <a:bodyPr>
            <a:noAutofit/>
          </a:bodyPr>
          <a:lstStyle>
            <a:lvl1pPr marL="0" indent="0">
              <a:spcBef>
                <a:spcPts val="0"/>
              </a:spcBef>
              <a:buFontTx/>
              <a:buNone/>
              <a:defRPr lang="en-US" sz="2800" b="1" kern="1200" dirty="0">
                <a:solidFill>
                  <a:srgbClr val="238BCB"/>
                </a:solidFill>
                <a:latin typeface="+mn-lt"/>
                <a:ea typeface="+mn-ea"/>
                <a:cs typeface="+mn-cs"/>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Tree>
    <p:extLst>
      <p:ext uri="{BB962C8B-B14F-4D97-AF65-F5344CB8AC3E}">
        <p14:creationId xmlns:p14="http://schemas.microsoft.com/office/powerpoint/2010/main" val="2853920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Diagrams">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E157FA25-480D-134D-B4CE-8E418DDBDEE2}"/>
              </a:ext>
            </a:extLst>
          </p:cNvPr>
          <p:cNvSpPr txBox="1">
            <a:spLocks/>
          </p:cNvSpPr>
          <p:nvPr userDrawn="1"/>
        </p:nvSpPr>
        <p:spPr>
          <a:xfrm>
            <a:off x="8910661" y="62368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13F5D"/>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FABCC1-4FD1-724D-8FB9-A4318C96FB33}" type="slidenum">
              <a:rPr lang="en-GB" smtClean="0"/>
              <a:pPr/>
              <a:t>‹#›</a:t>
            </a:fld>
            <a:endParaRPr lang="en-GB"/>
          </a:p>
        </p:txBody>
      </p:sp>
      <p:sp>
        <p:nvSpPr>
          <p:cNvPr id="11" name="Rectangle 10">
            <a:extLst>
              <a:ext uri="{FF2B5EF4-FFF2-40B4-BE49-F238E27FC236}">
                <a16:creationId xmlns:a16="http://schemas.microsoft.com/office/drawing/2014/main" id="{59926C6E-3152-9041-ABC4-695950337911}"/>
              </a:ext>
            </a:extLst>
          </p:cNvPr>
          <p:cNvSpPr/>
          <p:nvPr userDrawn="1"/>
        </p:nvSpPr>
        <p:spPr>
          <a:xfrm>
            <a:off x="0" y="947648"/>
            <a:ext cx="11330907" cy="27432"/>
          </a:xfrm>
          <a:prstGeom prst="rect">
            <a:avLst/>
          </a:prstGeom>
          <a:solidFill>
            <a:srgbClr val="238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pic>
        <p:nvPicPr>
          <p:cNvPr id="5" name="Picture 4">
            <a:extLst>
              <a:ext uri="{FF2B5EF4-FFF2-40B4-BE49-F238E27FC236}">
                <a16:creationId xmlns:a16="http://schemas.microsoft.com/office/drawing/2014/main" id="{C6767A41-EB5D-48BB-97B2-AE727AC04FF8}"/>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81606" y="177685"/>
            <a:ext cx="1150447" cy="319405"/>
          </a:xfrm>
          <a:prstGeom prst="rect">
            <a:avLst/>
          </a:prstGeom>
          <a:noFill/>
          <a:ln>
            <a:noFill/>
          </a:ln>
        </p:spPr>
      </p:pic>
      <p:sp>
        <p:nvSpPr>
          <p:cNvPr id="7" name="Text Placeholder 10">
            <a:extLst>
              <a:ext uri="{FF2B5EF4-FFF2-40B4-BE49-F238E27FC236}">
                <a16:creationId xmlns:a16="http://schemas.microsoft.com/office/drawing/2014/main" id="{96523AED-424C-4E0C-AC2E-0494DAC2B8B4}"/>
              </a:ext>
            </a:extLst>
          </p:cNvPr>
          <p:cNvSpPr>
            <a:spLocks noGrp="1"/>
          </p:cNvSpPr>
          <p:nvPr>
            <p:ph type="body" sz="quarter" idx="10"/>
          </p:nvPr>
        </p:nvSpPr>
        <p:spPr>
          <a:xfrm>
            <a:off x="565265" y="103188"/>
            <a:ext cx="8662351" cy="822325"/>
          </a:xfrm>
        </p:spPr>
        <p:txBody>
          <a:bodyPr>
            <a:noAutofit/>
          </a:bodyPr>
          <a:lstStyle>
            <a:lvl1pPr marL="0" indent="0">
              <a:spcBef>
                <a:spcPts val="0"/>
              </a:spcBef>
              <a:buFontTx/>
              <a:buNone/>
              <a:defRPr lang="en-US" sz="2800" b="1" kern="1200" dirty="0">
                <a:solidFill>
                  <a:srgbClr val="238BCB"/>
                </a:solidFill>
                <a:latin typeface="+mn-lt"/>
                <a:ea typeface="+mn-ea"/>
                <a:cs typeface="+mn-cs"/>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Tree>
    <p:extLst>
      <p:ext uri="{BB962C8B-B14F-4D97-AF65-F5344CB8AC3E}">
        <p14:creationId xmlns:p14="http://schemas.microsoft.com/office/powerpoint/2010/main" val="2176966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Diagrams">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E157FA25-480D-134D-B4CE-8E418DDBDEE2}"/>
              </a:ext>
            </a:extLst>
          </p:cNvPr>
          <p:cNvSpPr txBox="1">
            <a:spLocks/>
          </p:cNvSpPr>
          <p:nvPr userDrawn="1"/>
        </p:nvSpPr>
        <p:spPr>
          <a:xfrm>
            <a:off x="8910661" y="62368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13F5D"/>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FABCC1-4FD1-724D-8FB9-A4318C96FB33}" type="slidenum">
              <a:rPr lang="en-GB" smtClean="0"/>
              <a:pPr/>
              <a:t>‹#›</a:t>
            </a:fld>
            <a:endParaRPr lang="en-GB"/>
          </a:p>
        </p:txBody>
      </p:sp>
      <p:pic>
        <p:nvPicPr>
          <p:cNvPr id="5" name="Picture 4">
            <a:extLst>
              <a:ext uri="{FF2B5EF4-FFF2-40B4-BE49-F238E27FC236}">
                <a16:creationId xmlns:a16="http://schemas.microsoft.com/office/drawing/2014/main" id="{C6767A41-EB5D-48BB-97B2-AE727AC04FF8}"/>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81606" y="177685"/>
            <a:ext cx="1150447" cy="319405"/>
          </a:xfrm>
          <a:prstGeom prst="rect">
            <a:avLst/>
          </a:prstGeom>
          <a:noFill/>
          <a:ln>
            <a:noFill/>
          </a:ln>
        </p:spPr>
      </p:pic>
      <p:sp>
        <p:nvSpPr>
          <p:cNvPr id="7" name="Text Placeholder 10">
            <a:extLst>
              <a:ext uri="{FF2B5EF4-FFF2-40B4-BE49-F238E27FC236}">
                <a16:creationId xmlns:a16="http://schemas.microsoft.com/office/drawing/2014/main" id="{3F87B601-751D-4E7B-9D40-265839EED049}"/>
              </a:ext>
            </a:extLst>
          </p:cNvPr>
          <p:cNvSpPr>
            <a:spLocks noGrp="1"/>
          </p:cNvSpPr>
          <p:nvPr>
            <p:ph type="body" sz="quarter" idx="10"/>
          </p:nvPr>
        </p:nvSpPr>
        <p:spPr>
          <a:xfrm>
            <a:off x="565265" y="103188"/>
            <a:ext cx="8662351" cy="822325"/>
          </a:xfrm>
        </p:spPr>
        <p:txBody>
          <a:bodyPr>
            <a:noAutofit/>
          </a:bodyPr>
          <a:lstStyle>
            <a:lvl1pPr marL="0" indent="0">
              <a:spcBef>
                <a:spcPts val="0"/>
              </a:spcBef>
              <a:buFontTx/>
              <a:buNone/>
              <a:defRPr lang="en-US" sz="2800" b="1" kern="1200" dirty="0">
                <a:solidFill>
                  <a:srgbClr val="175F88"/>
                </a:solidFill>
                <a:latin typeface="+mn-lt"/>
                <a:ea typeface="+mn-ea"/>
                <a:cs typeface="+mn-cs"/>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Tree>
    <p:extLst>
      <p:ext uri="{BB962C8B-B14F-4D97-AF65-F5344CB8AC3E}">
        <p14:creationId xmlns:p14="http://schemas.microsoft.com/office/powerpoint/2010/main" val="3061578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Diagrams">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E157FA25-480D-134D-B4CE-8E418DDBDEE2}"/>
              </a:ext>
            </a:extLst>
          </p:cNvPr>
          <p:cNvSpPr txBox="1">
            <a:spLocks/>
          </p:cNvSpPr>
          <p:nvPr userDrawn="1"/>
        </p:nvSpPr>
        <p:spPr>
          <a:xfrm>
            <a:off x="8910661" y="62368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13F5D"/>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FABCC1-4FD1-724D-8FB9-A4318C96FB33}" type="slidenum">
              <a:rPr lang="en-GB" smtClean="0"/>
              <a:pPr/>
              <a:t>‹#›</a:t>
            </a:fld>
            <a:endParaRPr lang="en-GB"/>
          </a:p>
        </p:txBody>
      </p:sp>
      <p:sp>
        <p:nvSpPr>
          <p:cNvPr id="7" name="Text Placeholder 10">
            <a:extLst>
              <a:ext uri="{FF2B5EF4-FFF2-40B4-BE49-F238E27FC236}">
                <a16:creationId xmlns:a16="http://schemas.microsoft.com/office/drawing/2014/main" id="{3F87B601-751D-4E7B-9D40-265839EED049}"/>
              </a:ext>
            </a:extLst>
          </p:cNvPr>
          <p:cNvSpPr>
            <a:spLocks noGrp="1"/>
          </p:cNvSpPr>
          <p:nvPr>
            <p:ph type="body" sz="quarter" idx="10"/>
          </p:nvPr>
        </p:nvSpPr>
        <p:spPr>
          <a:xfrm>
            <a:off x="565265" y="103188"/>
            <a:ext cx="8662351" cy="822325"/>
          </a:xfrm>
        </p:spPr>
        <p:txBody>
          <a:bodyPr>
            <a:noAutofit/>
          </a:bodyPr>
          <a:lstStyle>
            <a:lvl1pPr marL="0" indent="0">
              <a:spcBef>
                <a:spcPts val="0"/>
              </a:spcBef>
              <a:buFontTx/>
              <a:buNone/>
              <a:defRPr lang="en-US" sz="2800" b="1" kern="1200" dirty="0">
                <a:solidFill>
                  <a:srgbClr val="175F88"/>
                </a:solidFill>
                <a:latin typeface="+mn-lt"/>
                <a:ea typeface="+mn-ea"/>
                <a:cs typeface="+mn-cs"/>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pic>
        <p:nvPicPr>
          <p:cNvPr id="6" name="Picture 5" descr="Company name&#10;&#10;Description automatically generated with low confidence">
            <a:extLst>
              <a:ext uri="{FF2B5EF4-FFF2-40B4-BE49-F238E27FC236}">
                <a16:creationId xmlns:a16="http://schemas.microsoft.com/office/drawing/2014/main" id="{7D4DA0DB-47F6-4542-BADE-1EA3090490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5120" y="18332"/>
            <a:ext cx="1123230" cy="601699"/>
          </a:xfrm>
          <a:prstGeom prst="rect">
            <a:avLst/>
          </a:prstGeom>
        </p:spPr>
      </p:pic>
    </p:spTree>
    <p:extLst>
      <p:ext uri="{BB962C8B-B14F-4D97-AF65-F5344CB8AC3E}">
        <p14:creationId xmlns:p14="http://schemas.microsoft.com/office/powerpoint/2010/main" val="1455445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Diagrams">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E157FA25-480D-134D-B4CE-8E418DDBDEE2}"/>
              </a:ext>
            </a:extLst>
          </p:cNvPr>
          <p:cNvSpPr txBox="1">
            <a:spLocks/>
          </p:cNvSpPr>
          <p:nvPr userDrawn="1"/>
        </p:nvSpPr>
        <p:spPr>
          <a:xfrm>
            <a:off x="8910661" y="62368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13F5D"/>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FABCC1-4FD1-724D-8FB9-A4318C96FB33}" type="slidenum">
              <a:rPr lang="en-GB" smtClean="0"/>
              <a:pPr/>
              <a:t>‹#›</a:t>
            </a:fld>
            <a:endParaRPr lang="en-GB"/>
          </a:p>
        </p:txBody>
      </p:sp>
      <p:sp>
        <p:nvSpPr>
          <p:cNvPr id="7" name="Text Placeholder 10">
            <a:extLst>
              <a:ext uri="{FF2B5EF4-FFF2-40B4-BE49-F238E27FC236}">
                <a16:creationId xmlns:a16="http://schemas.microsoft.com/office/drawing/2014/main" id="{3F87B601-751D-4E7B-9D40-265839EED049}"/>
              </a:ext>
            </a:extLst>
          </p:cNvPr>
          <p:cNvSpPr>
            <a:spLocks noGrp="1"/>
          </p:cNvSpPr>
          <p:nvPr>
            <p:ph type="body" sz="quarter" idx="10"/>
          </p:nvPr>
        </p:nvSpPr>
        <p:spPr>
          <a:xfrm>
            <a:off x="565265" y="103188"/>
            <a:ext cx="8662351" cy="822325"/>
          </a:xfrm>
        </p:spPr>
        <p:txBody>
          <a:bodyPr>
            <a:noAutofit/>
          </a:bodyPr>
          <a:lstStyle>
            <a:lvl1pPr marL="0" indent="0">
              <a:spcBef>
                <a:spcPts val="0"/>
              </a:spcBef>
              <a:buFontTx/>
              <a:buNone/>
              <a:defRPr lang="en-US" sz="2800" b="1" kern="1200" dirty="0">
                <a:solidFill>
                  <a:srgbClr val="175F88"/>
                </a:solidFill>
                <a:latin typeface="+mn-lt"/>
                <a:ea typeface="+mn-ea"/>
                <a:cs typeface="+mn-cs"/>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pic>
        <p:nvPicPr>
          <p:cNvPr id="8" name="Picture 7" descr="Graphical user interface, text, application&#10;&#10;Description automatically generated">
            <a:extLst>
              <a:ext uri="{FF2B5EF4-FFF2-40B4-BE49-F238E27FC236}">
                <a16:creationId xmlns:a16="http://schemas.microsoft.com/office/drawing/2014/main" id="{1514396B-91D4-405C-8420-9430488FF7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8497" y="33252"/>
            <a:ext cx="1363503" cy="564153"/>
          </a:xfrm>
          <a:prstGeom prst="rect">
            <a:avLst/>
          </a:prstGeom>
        </p:spPr>
      </p:pic>
    </p:spTree>
    <p:extLst>
      <p:ext uri="{BB962C8B-B14F-4D97-AF65-F5344CB8AC3E}">
        <p14:creationId xmlns:p14="http://schemas.microsoft.com/office/powerpoint/2010/main" val="3072785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1">
                <a:solidFill>
                  <a:schemeClr val="bg1">
                    <a:lumMod val="50000"/>
                  </a:schemeClr>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23/06/2026</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4186802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7BA931E1-7FC2-4DBD-9F66-3D1575A3F79C}" type="datetime1">
              <a:rPr lang="en-GB" smtClean="0"/>
              <a:pPr/>
              <a:t>23/06/2026</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1">
                <a:solidFill>
                  <a:schemeClr val="bg1">
                    <a:lumMod val="50000"/>
                  </a:schemeClr>
                </a:solidFill>
                <a:latin typeface="+mj-lt"/>
              </a:defRPr>
            </a:lvl1pPr>
          </a:lstStyle>
          <a:p>
            <a:pPr lvl="0"/>
            <a:r>
              <a:rPr lang="en-GB" noProof="0"/>
              <a:t>One line Subtitle (optional)</a:t>
            </a:r>
          </a:p>
        </p:txBody>
      </p:sp>
    </p:spTree>
    <p:extLst>
      <p:ext uri="{BB962C8B-B14F-4D97-AF65-F5344CB8AC3E}">
        <p14:creationId xmlns:p14="http://schemas.microsoft.com/office/powerpoint/2010/main" val="2722465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Basic slide_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E133CF-581A-AE41-A140-91FF7F4ACEE0}"/>
              </a:ext>
            </a:extLst>
          </p:cNvPr>
          <p:cNvSpPr/>
          <p:nvPr userDrawn="1"/>
        </p:nvSpPr>
        <p:spPr>
          <a:xfrm>
            <a:off x="0" y="1"/>
            <a:ext cx="12192000" cy="13866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accessory, chain&#10;&#10;Description automatically generated">
            <a:extLst>
              <a:ext uri="{FF2B5EF4-FFF2-40B4-BE49-F238E27FC236}">
                <a16:creationId xmlns:a16="http://schemas.microsoft.com/office/drawing/2014/main" id="{6AFD69A2-8348-3947-B436-D1F9171D25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712" y="103577"/>
            <a:ext cx="1483424" cy="1179518"/>
          </a:xfrm>
          <a:prstGeom prst="rect">
            <a:avLst/>
          </a:prstGeom>
        </p:spPr>
      </p:pic>
      <p:pic>
        <p:nvPicPr>
          <p:cNvPr id="9" name="Picture 8">
            <a:extLst>
              <a:ext uri="{FF2B5EF4-FFF2-40B4-BE49-F238E27FC236}">
                <a16:creationId xmlns:a16="http://schemas.microsoft.com/office/drawing/2014/main" id="{A8BD25F4-0FDE-AF41-992C-9F259D7DD1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00364" y="360695"/>
            <a:ext cx="2171515" cy="665283"/>
          </a:xfrm>
          <a:prstGeom prst="rect">
            <a:avLst/>
          </a:prstGeom>
        </p:spPr>
      </p:pic>
      <p:sp>
        <p:nvSpPr>
          <p:cNvPr id="11" name="Text Placeholder 10">
            <a:extLst>
              <a:ext uri="{FF2B5EF4-FFF2-40B4-BE49-F238E27FC236}">
                <a16:creationId xmlns:a16="http://schemas.microsoft.com/office/drawing/2014/main" id="{84143261-A893-904E-B4EF-BF193A0E2CA9}"/>
              </a:ext>
            </a:extLst>
          </p:cNvPr>
          <p:cNvSpPr>
            <a:spLocks noGrp="1"/>
          </p:cNvSpPr>
          <p:nvPr>
            <p:ph type="body" sz="quarter" idx="10"/>
          </p:nvPr>
        </p:nvSpPr>
        <p:spPr>
          <a:xfrm>
            <a:off x="828153" y="103188"/>
            <a:ext cx="8399463" cy="822325"/>
          </a:xfrm>
        </p:spPr>
        <p:txBody>
          <a:bodyPr>
            <a:noAutofit/>
          </a:bodyPr>
          <a:lstStyle>
            <a:lvl1pPr marL="0" indent="0">
              <a:spcBef>
                <a:spcPts val="0"/>
              </a:spcBef>
              <a:buFontTx/>
              <a:buNone/>
              <a:defRPr sz="2800" b="1">
                <a:solidFill>
                  <a:schemeClr val="bg1"/>
                </a:solidFill>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lvl="0"/>
            <a:r>
              <a:rPr lang="en-US"/>
              <a:t>Click to edit Master text styles</a:t>
            </a:r>
          </a:p>
        </p:txBody>
      </p:sp>
      <p:sp>
        <p:nvSpPr>
          <p:cNvPr id="14" name="Text Placeholder 13">
            <a:extLst>
              <a:ext uri="{FF2B5EF4-FFF2-40B4-BE49-F238E27FC236}">
                <a16:creationId xmlns:a16="http://schemas.microsoft.com/office/drawing/2014/main" id="{115BF31F-E229-7948-8DF0-78F3B477B43A}"/>
              </a:ext>
            </a:extLst>
          </p:cNvPr>
          <p:cNvSpPr>
            <a:spLocks noGrp="1"/>
          </p:cNvSpPr>
          <p:nvPr>
            <p:ph type="body" sz="quarter" idx="11"/>
          </p:nvPr>
        </p:nvSpPr>
        <p:spPr>
          <a:xfrm>
            <a:off x="828675" y="967650"/>
            <a:ext cx="3530600" cy="360363"/>
          </a:xfrm>
        </p:spPr>
        <p:txBody>
          <a:bodyPr>
            <a:noAutofit/>
          </a:bodyPr>
          <a:lstStyle>
            <a:lvl1pPr marL="0" indent="0">
              <a:buFontTx/>
              <a:buNone/>
              <a:defRPr sz="2000" b="1" i="1">
                <a:solidFill>
                  <a:schemeClr val="tx2"/>
                </a:solidFill>
              </a:defRPr>
            </a:lvl1pPr>
          </a:lstStyle>
          <a:p>
            <a:pPr lvl="0"/>
            <a:r>
              <a:rPr lang="en-US"/>
              <a:t>Click to edit Master</a:t>
            </a:r>
          </a:p>
        </p:txBody>
      </p:sp>
    </p:spTree>
    <p:extLst>
      <p:ext uri="{BB962C8B-B14F-4D97-AF65-F5344CB8AC3E}">
        <p14:creationId xmlns:p14="http://schemas.microsoft.com/office/powerpoint/2010/main" val="3474257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609600" y="6356351"/>
            <a:ext cx="28448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8" name="Google Shape;58;p14"/>
          <p:cNvSpPr txBox="1">
            <a:spLocks noGrp="1"/>
          </p:cNvSpPr>
          <p:nvPr>
            <p:ph type="ftr" idx="11"/>
          </p:nvPr>
        </p:nvSpPr>
        <p:spPr>
          <a:xfrm>
            <a:off x="4165600" y="6356351"/>
            <a:ext cx="3860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9" name="Google Shape;59;p14"/>
          <p:cNvSpPr txBox="1">
            <a:spLocks noGrp="1"/>
          </p:cNvSpPr>
          <p:nvPr>
            <p:ph type="sldNum" idx="12"/>
          </p:nvPr>
        </p:nvSpPr>
        <p:spPr>
          <a:xfrm>
            <a:off x="8737600" y="6356351"/>
            <a:ext cx="28448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5354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standard slide header">
    <p:spTree>
      <p:nvGrpSpPr>
        <p:cNvPr id="1" name=""/>
        <p:cNvGrpSpPr/>
        <p:nvPr/>
      </p:nvGrpSpPr>
      <p:grpSpPr>
        <a:xfrm>
          <a:off x="0" y="0"/>
          <a:ext cx="0" cy="0"/>
          <a:chOff x="0" y="0"/>
          <a:chExt cx="0" cy="0"/>
        </a:xfrm>
      </p:grpSpPr>
      <p:sp>
        <p:nvSpPr>
          <p:cNvPr id="2" name="Rectangle 1"/>
          <p:cNvSpPr/>
          <p:nvPr userDrawn="1"/>
        </p:nvSpPr>
        <p:spPr>
          <a:xfrm>
            <a:off x="0" y="-3604"/>
            <a:ext cx="12192000" cy="90969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DC50D009-DC3D-4FAA-BF42-73A3E7E8B1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89" r="1917" b="7766"/>
          <a:stretch/>
        </p:blipFill>
        <p:spPr>
          <a:xfrm>
            <a:off x="8343900" y="-3604"/>
            <a:ext cx="3848100" cy="909691"/>
          </a:xfrm>
          <a:prstGeom prst="rect">
            <a:avLst/>
          </a:prstGeom>
        </p:spPr>
      </p:pic>
      <p:sp>
        <p:nvSpPr>
          <p:cNvPr id="17" name="Text Placeholder 16">
            <a:extLst>
              <a:ext uri="{FF2B5EF4-FFF2-40B4-BE49-F238E27FC236}">
                <a16:creationId xmlns:a16="http://schemas.microsoft.com/office/drawing/2014/main" id="{8B848DC2-E499-6A4D-A174-D42E689DF8E2}"/>
              </a:ext>
            </a:extLst>
          </p:cNvPr>
          <p:cNvSpPr>
            <a:spLocks noGrp="1"/>
          </p:cNvSpPr>
          <p:nvPr>
            <p:ph type="body" sz="quarter" idx="10" hasCustomPrompt="1"/>
          </p:nvPr>
        </p:nvSpPr>
        <p:spPr>
          <a:xfrm>
            <a:off x="196785" y="0"/>
            <a:ext cx="10676502" cy="500644"/>
          </a:xfrm>
        </p:spPr>
        <p:txBody>
          <a:bodyPr>
            <a:noAutofit/>
          </a:bodyPr>
          <a:lstStyle>
            <a:lvl1pPr marL="0" indent="0">
              <a:buNone/>
              <a:defRPr sz="3200" b="1">
                <a:solidFill>
                  <a:schemeClr val="accent1">
                    <a:lumMod val="90000"/>
                    <a:lumOff val="10000"/>
                  </a:schemeClr>
                </a:solidFill>
                <a:latin typeface="+mj-lt"/>
              </a:defRPr>
            </a:lvl1pPr>
          </a:lstStyle>
          <a:p>
            <a:pPr lvl="0"/>
            <a:r>
              <a:rPr lang="en-GB"/>
              <a:t>Title here</a:t>
            </a:r>
          </a:p>
        </p:txBody>
      </p:sp>
      <p:sp>
        <p:nvSpPr>
          <p:cNvPr id="8" name="Text Placeholder 7"/>
          <p:cNvSpPr>
            <a:spLocks noGrp="1"/>
          </p:cNvSpPr>
          <p:nvPr>
            <p:ph type="body" sz="quarter" idx="11"/>
          </p:nvPr>
        </p:nvSpPr>
        <p:spPr>
          <a:xfrm>
            <a:off x="195263" y="547688"/>
            <a:ext cx="10675937" cy="358775"/>
          </a:xfrm>
        </p:spPr>
        <p:txBody>
          <a:bodyPr>
            <a:noAutofit/>
          </a:bodyPr>
          <a:lstStyle>
            <a:lvl1pPr marL="0" indent="0">
              <a:buFontTx/>
              <a:buNone/>
              <a:defRPr sz="1800" b="1"/>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Edit Master text styles</a:t>
            </a:r>
            <a:endParaRPr lang="en-CA"/>
          </a:p>
        </p:txBody>
      </p:sp>
    </p:spTree>
    <p:extLst>
      <p:ext uri="{BB962C8B-B14F-4D97-AF65-F5344CB8AC3E}">
        <p14:creationId xmlns:p14="http://schemas.microsoft.com/office/powerpoint/2010/main" val="891033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Diagrams">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E157FA25-480D-134D-B4CE-8E418DDBDEE2}"/>
              </a:ext>
            </a:extLst>
          </p:cNvPr>
          <p:cNvSpPr txBox="1">
            <a:spLocks/>
          </p:cNvSpPr>
          <p:nvPr userDrawn="1"/>
        </p:nvSpPr>
        <p:spPr>
          <a:xfrm>
            <a:off x="8910661" y="62368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13F5D"/>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FABCC1-4FD1-724D-8FB9-A4318C96FB33}" type="slidenum">
              <a:rPr lang="en-GB" smtClean="0"/>
              <a:pPr/>
              <a:t>‹#›</a:t>
            </a:fld>
            <a:endParaRPr lang="en-GB"/>
          </a:p>
        </p:txBody>
      </p:sp>
      <p:sp>
        <p:nvSpPr>
          <p:cNvPr id="17" name="Text Placeholder 16">
            <a:extLst>
              <a:ext uri="{FF2B5EF4-FFF2-40B4-BE49-F238E27FC236}">
                <a16:creationId xmlns:a16="http://schemas.microsoft.com/office/drawing/2014/main" id="{8B848DC2-E499-6A4D-A174-D42E689DF8E2}"/>
              </a:ext>
            </a:extLst>
          </p:cNvPr>
          <p:cNvSpPr>
            <a:spLocks noGrp="1"/>
          </p:cNvSpPr>
          <p:nvPr>
            <p:ph type="body" sz="quarter" idx="10" hasCustomPrompt="1"/>
          </p:nvPr>
        </p:nvSpPr>
        <p:spPr>
          <a:xfrm>
            <a:off x="861093" y="509007"/>
            <a:ext cx="10676502" cy="500644"/>
          </a:xfrm>
        </p:spPr>
        <p:txBody>
          <a:bodyPr>
            <a:normAutofit/>
          </a:bodyPr>
          <a:lstStyle>
            <a:lvl1pPr marL="0" indent="0">
              <a:buNone/>
              <a:defRPr sz="2800" b="1">
                <a:solidFill>
                  <a:srgbClr val="013F5D"/>
                </a:solidFill>
                <a:latin typeface="Trebuchet MS" panose="020B0703020202090204" pitchFamily="34" charset="0"/>
              </a:defRPr>
            </a:lvl1pPr>
          </a:lstStyle>
          <a:p>
            <a:pPr lvl="0"/>
            <a:r>
              <a:rPr lang="en-GB"/>
              <a:t>Title here</a:t>
            </a:r>
          </a:p>
        </p:txBody>
      </p:sp>
      <p:sp>
        <p:nvSpPr>
          <p:cNvPr id="11" name="Rectangle 10">
            <a:extLst>
              <a:ext uri="{FF2B5EF4-FFF2-40B4-BE49-F238E27FC236}">
                <a16:creationId xmlns:a16="http://schemas.microsoft.com/office/drawing/2014/main" id="{59926C6E-3152-9041-ABC4-695950337911}"/>
              </a:ext>
            </a:extLst>
          </p:cNvPr>
          <p:cNvSpPr/>
          <p:nvPr userDrawn="1"/>
        </p:nvSpPr>
        <p:spPr>
          <a:xfrm>
            <a:off x="0" y="-4816"/>
            <a:ext cx="270344" cy="6876000"/>
          </a:xfrm>
          <a:prstGeom prst="rect">
            <a:avLst/>
          </a:prstGeom>
          <a:solidFill>
            <a:srgbClr val="238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Tree>
    <p:extLst>
      <p:ext uri="{BB962C8B-B14F-4D97-AF65-F5344CB8AC3E}">
        <p14:creationId xmlns:p14="http://schemas.microsoft.com/office/powerpoint/2010/main" val="3342652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standard slide header">
    <p:spTree>
      <p:nvGrpSpPr>
        <p:cNvPr id="1" name=""/>
        <p:cNvGrpSpPr/>
        <p:nvPr/>
      </p:nvGrpSpPr>
      <p:grpSpPr>
        <a:xfrm>
          <a:off x="0" y="0"/>
          <a:ext cx="0" cy="0"/>
          <a:chOff x="0" y="0"/>
          <a:chExt cx="0" cy="0"/>
        </a:xfrm>
      </p:grpSpPr>
      <p:sp>
        <p:nvSpPr>
          <p:cNvPr id="2" name="Rectangle 1"/>
          <p:cNvSpPr/>
          <p:nvPr userDrawn="1"/>
        </p:nvSpPr>
        <p:spPr>
          <a:xfrm>
            <a:off x="0" y="-3604"/>
            <a:ext cx="12192000" cy="90969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DC50D009-DC3D-4FAA-BF42-73A3E7E8B1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89" r="1917" b="7766"/>
          <a:stretch/>
        </p:blipFill>
        <p:spPr>
          <a:xfrm>
            <a:off x="8343900" y="-3604"/>
            <a:ext cx="3848100" cy="909691"/>
          </a:xfrm>
          <a:prstGeom prst="rect">
            <a:avLst/>
          </a:prstGeom>
        </p:spPr>
      </p:pic>
      <p:sp>
        <p:nvSpPr>
          <p:cNvPr id="17" name="Text Placeholder 16">
            <a:extLst>
              <a:ext uri="{FF2B5EF4-FFF2-40B4-BE49-F238E27FC236}">
                <a16:creationId xmlns:a16="http://schemas.microsoft.com/office/drawing/2014/main" id="{8B848DC2-E499-6A4D-A174-D42E689DF8E2}"/>
              </a:ext>
            </a:extLst>
          </p:cNvPr>
          <p:cNvSpPr>
            <a:spLocks noGrp="1"/>
          </p:cNvSpPr>
          <p:nvPr>
            <p:ph type="body" sz="quarter" idx="10" hasCustomPrompt="1"/>
          </p:nvPr>
        </p:nvSpPr>
        <p:spPr>
          <a:xfrm>
            <a:off x="196785" y="0"/>
            <a:ext cx="10676502" cy="500644"/>
          </a:xfrm>
        </p:spPr>
        <p:txBody>
          <a:bodyPr>
            <a:noAutofit/>
          </a:bodyPr>
          <a:lstStyle>
            <a:lvl1pPr marL="0" indent="0">
              <a:buNone/>
              <a:defRPr sz="3200" b="1">
                <a:solidFill>
                  <a:schemeClr val="accent1">
                    <a:lumMod val="90000"/>
                    <a:lumOff val="10000"/>
                  </a:schemeClr>
                </a:solidFill>
                <a:latin typeface="+mj-lt"/>
              </a:defRPr>
            </a:lvl1pPr>
          </a:lstStyle>
          <a:p>
            <a:pPr lvl="0"/>
            <a:r>
              <a:rPr lang="en-GB"/>
              <a:t>Title here</a:t>
            </a:r>
          </a:p>
        </p:txBody>
      </p:sp>
      <p:sp>
        <p:nvSpPr>
          <p:cNvPr id="8" name="Text Placeholder 7"/>
          <p:cNvSpPr>
            <a:spLocks noGrp="1"/>
          </p:cNvSpPr>
          <p:nvPr>
            <p:ph type="body" sz="quarter" idx="11"/>
          </p:nvPr>
        </p:nvSpPr>
        <p:spPr>
          <a:xfrm>
            <a:off x="195263" y="547688"/>
            <a:ext cx="10675937" cy="358775"/>
          </a:xfrm>
        </p:spPr>
        <p:txBody>
          <a:bodyPr>
            <a:noAutofit/>
          </a:bodyPr>
          <a:lstStyle>
            <a:lvl1pPr marL="0" indent="0">
              <a:buFontTx/>
              <a:buNone/>
              <a:defRPr sz="1800" b="1"/>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Edit Master text styles</a:t>
            </a:r>
            <a:endParaRPr lang="en-CA"/>
          </a:p>
        </p:txBody>
      </p:sp>
    </p:spTree>
    <p:extLst>
      <p:ext uri="{BB962C8B-B14F-4D97-AF65-F5344CB8AC3E}">
        <p14:creationId xmlns:p14="http://schemas.microsoft.com/office/powerpoint/2010/main" val="110994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1823810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34809893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19073260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7A3732-E7A9-B344-8DAE-D56547DA56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6"/>
          </a:xfrm>
          <a:prstGeom prst="rect">
            <a:avLst/>
          </a:prstGeom>
        </p:spPr>
      </p:pic>
    </p:spTree>
    <p:extLst>
      <p:ext uri="{BB962C8B-B14F-4D97-AF65-F5344CB8AC3E}">
        <p14:creationId xmlns:p14="http://schemas.microsoft.com/office/powerpoint/2010/main" val="4109970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AFBD7E-873F-FC49-A840-08A744808D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21625218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07AB91-D215-9B41-9808-46FFB4D275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63503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A501AEF-ABA1-5B46-9DF6-FA16A49F32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5310202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1654598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agrams">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E157FA25-480D-134D-B4CE-8E418DDBDEE2}"/>
              </a:ext>
            </a:extLst>
          </p:cNvPr>
          <p:cNvSpPr txBox="1">
            <a:spLocks/>
          </p:cNvSpPr>
          <p:nvPr userDrawn="1"/>
        </p:nvSpPr>
        <p:spPr>
          <a:xfrm>
            <a:off x="8910661" y="62368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13F5D"/>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FABCC1-4FD1-724D-8FB9-A4318C96FB33}" type="slidenum">
              <a:rPr lang="en-GB" smtClean="0"/>
              <a:pPr/>
              <a:t>‹#›</a:t>
            </a:fld>
            <a:endParaRPr lang="en-GB"/>
          </a:p>
        </p:txBody>
      </p:sp>
      <p:sp>
        <p:nvSpPr>
          <p:cNvPr id="17" name="Text Placeholder 16">
            <a:extLst>
              <a:ext uri="{FF2B5EF4-FFF2-40B4-BE49-F238E27FC236}">
                <a16:creationId xmlns:a16="http://schemas.microsoft.com/office/drawing/2014/main" id="{8B848DC2-E499-6A4D-A174-D42E689DF8E2}"/>
              </a:ext>
            </a:extLst>
          </p:cNvPr>
          <p:cNvSpPr>
            <a:spLocks noGrp="1"/>
          </p:cNvSpPr>
          <p:nvPr>
            <p:ph type="body" sz="quarter" idx="10" hasCustomPrompt="1"/>
          </p:nvPr>
        </p:nvSpPr>
        <p:spPr>
          <a:xfrm>
            <a:off x="861093" y="509007"/>
            <a:ext cx="10676502" cy="500644"/>
          </a:xfrm>
        </p:spPr>
        <p:txBody>
          <a:bodyPr>
            <a:normAutofit/>
          </a:bodyPr>
          <a:lstStyle>
            <a:lvl1pPr marL="0" indent="0">
              <a:buNone/>
              <a:defRPr sz="2800" b="1">
                <a:solidFill>
                  <a:srgbClr val="013F5D"/>
                </a:solidFill>
                <a:latin typeface="Trebuchet MS" panose="020B0703020202090204" pitchFamily="34" charset="0"/>
              </a:defRPr>
            </a:lvl1pPr>
          </a:lstStyle>
          <a:p>
            <a:pPr lvl="0"/>
            <a:r>
              <a:rPr lang="en-GB"/>
              <a:t>Title here</a:t>
            </a:r>
          </a:p>
        </p:txBody>
      </p:sp>
      <p:sp>
        <p:nvSpPr>
          <p:cNvPr id="11" name="Rectangle 10">
            <a:extLst>
              <a:ext uri="{FF2B5EF4-FFF2-40B4-BE49-F238E27FC236}">
                <a16:creationId xmlns:a16="http://schemas.microsoft.com/office/drawing/2014/main" id="{59926C6E-3152-9041-ABC4-695950337911}"/>
              </a:ext>
            </a:extLst>
          </p:cNvPr>
          <p:cNvSpPr/>
          <p:nvPr userDrawn="1"/>
        </p:nvSpPr>
        <p:spPr>
          <a:xfrm>
            <a:off x="0" y="-4816"/>
            <a:ext cx="270344" cy="6876000"/>
          </a:xfrm>
          <a:prstGeom prst="rect">
            <a:avLst/>
          </a:prstGeom>
          <a:solidFill>
            <a:srgbClr val="238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Tree>
    <p:extLst>
      <p:ext uri="{BB962C8B-B14F-4D97-AF65-F5344CB8AC3E}">
        <p14:creationId xmlns:p14="http://schemas.microsoft.com/office/powerpoint/2010/main" val="3151867619"/>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9" name="Picture 8">
            <a:extLst>
              <a:ext uri="{FF2B5EF4-FFF2-40B4-BE49-F238E27FC236}">
                <a16:creationId xmlns:a16="http://schemas.microsoft.com/office/drawing/2014/main" id="{185721B3-1393-424A-8F5B-131AC862532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243311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90053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F263B6D-8996-474F-BAA8-575C05E6660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3916734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1A47E6-021F-C944-BAE1-D55D61F608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8104213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1"/>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E0C0D0-CCE0-8E4F-A363-BB316DFA39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225736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88" y="0"/>
            <a:ext cx="12191999"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9FB247-3197-0943-93E9-189420DEBD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2044234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51DC5B-DFE6-E242-ACD8-A305694C987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9133794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30220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6_Section Header_photo">
    <p:bg>
      <p:bgPr>
        <a:solidFill>
          <a:srgbClr val="00205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D15AB5-9F8B-CF48-0A1A-FEDEE943A1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834946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39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918AED1-D52B-B843-8422-E6CDCCEE03A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4310455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902642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Diagrams">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E157FA25-480D-134D-B4CE-8E418DDBDEE2}"/>
              </a:ext>
            </a:extLst>
          </p:cNvPr>
          <p:cNvSpPr txBox="1">
            <a:spLocks/>
          </p:cNvSpPr>
          <p:nvPr userDrawn="1"/>
        </p:nvSpPr>
        <p:spPr>
          <a:xfrm>
            <a:off x="8910661" y="62368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13F5D"/>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FABCC1-4FD1-724D-8FB9-A4318C96FB33}" type="slidenum">
              <a:rPr lang="en-GB" smtClean="0"/>
              <a:pPr/>
              <a:t>‹#›</a:t>
            </a:fld>
            <a:endParaRPr lang="en-GB"/>
          </a:p>
        </p:txBody>
      </p:sp>
      <p:sp>
        <p:nvSpPr>
          <p:cNvPr id="11" name="Rectangle 10">
            <a:extLst>
              <a:ext uri="{FF2B5EF4-FFF2-40B4-BE49-F238E27FC236}">
                <a16:creationId xmlns:a16="http://schemas.microsoft.com/office/drawing/2014/main" id="{59926C6E-3152-9041-ABC4-695950337911}"/>
              </a:ext>
            </a:extLst>
          </p:cNvPr>
          <p:cNvSpPr/>
          <p:nvPr userDrawn="1"/>
        </p:nvSpPr>
        <p:spPr>
          <a:xfrm>
            <a:off x="0" y="-4816"/>
            <a:ext cx="270344" cy="6876000"/>
          </a:xfrm>
          <a:prstGeom prst="rect">
            <a:avLst/>
          </a:prstGeom>
          <a:solidFill>
            <a:srgbClr val="238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pic>
        <p:nvPicPr>
          <p:cNvPr id="5" name="Picture 4">
            <a:extLst>
              <a:ext uri="{FF2B5EF4-FFF2-40B4-BE49-F238E27FC236}">
                <a16:creationId xmlns:a16="http://schemas.microsoft.com/office/drawing/2014/main" id="{DC50D009-DC3D-4FAA-BF42-73A3E7E8B1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89" r="1917" b="7766"/>
          <a:stretch/>
        </p:blipFill>
        <p:spPr>
          <a:xfrm>
            <a:off x="8343900" y="-3604"/>
            <a:ext cx="3848100" cy="909691"/>
          </a:xfrm>
          <a:prstGeom prst="rect">
            <a:avLst/>
          </a:prstGeom>
        </p:spPr>
      </p:pic>
      <p:sp>
        <p:nvSpPr>
          <p:cNvPr id="17" name="Text Placeholder 16">
            <a:extLst>
              <a:ext uri="{FF2B5EF4-FFF2-40B4-BE49-F238E27FC236}">
                <a16:creationId xmlns:a16="http://schemas.microsoft.com/office/drawing/2014/main" id="{8B848DC2-E499-6A4D-A174-D42E689DF8E2}"/>
              </a:ext>
            </a:extLst>
          </p:cNvPr>
          <p:cNvSpPr>
            <a:spLocks noGrp="1"/>
          </p:cNvSpPr>
          <p:nvPr>
            <p:ph type="body" sz="quarter" idx="10" hasCustomPrompt="1"/>
          </p:nvPr>
        </p:nvSpPr>
        <p:spPr>
          <a:xfrm>
            <a:off x="861093" y="509007"/>
            <a:ext cx="10676502" cy="500644"/>
          </a:xfrm>
        </p:spPr>
        <p:txBody>
          <a:bodyPr>
            <a:normAutofit/>
          </a:bodyPr>
          <a:lstStyle>
            <a:lvl1pPr marL="0" indent="0">
              <a:buNone/>
              <a:defRPr sz="2800" b="1">
                <a:solidFill>
                  <a:srgbClr val="013F5D"/>
                </a:solidFill>
                <a:latin typeface="Trebuchet MS" panose="020B0703020202090204" pitchFamily="34" charset="0"/>
              </a:defRPr>
            </a:lvl1pPr>
          </a:lstStyle>
          <a:p>
            <a:pPr lvl="0"/>
            <a:r>
              <a:rPr lang="en-GB"/>
              <a:t>Title here</a:t>
            </a:r>
          </a:p>
        </p:txBody>
      </p:sp>
    </p:spTree>
    <p:extLst>
      <p:ext uri="{BB962C8B-B14F-4D97-AF65-F5344CB8AC3E}">
        <p14:creationId xmlns:p14="http://schemas.microsoft.com/office/powerpoint/2010/main" val="1322779756"/>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3453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4" name="Content Placeholder 3">
            <a:extLst>
              <a:ext uri="{FF2B5EF4-FFF2-40B4-BE49-F238E27FC236}">
                <a16:creationId xmlns:a16="http://schemas.microsoft.com/office/drawing/2014/main" id="{927B9BFE-55CC-449A-836C-98185F457ECB}"/>
              </a:ext>
            </a:extLst>
          </p:cNvPr>
          <p:cNvSpPr>
            <a:spLocks noGrp="1"/>
          </p:cNvSpPr>
          <p:nvPr>
            <p:ph sz="quarter" idx="13"/>
          </p:nvPr>
        </p:nvSpPr>
        <p:spPr>
          <a:xfrm>
            <a:off x="4114800" y="1227138"/>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12444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771089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002504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0017869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0246532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173430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5761034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9480405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D77C92E-FD76-CA4F-9DDF-75EE90F0F3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3866350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298720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standard slide header">
    <p:spTree>
      <p:nvGrpSpPr>
        <p:cNvPr id="1" name=""/>
        <p:cNvGrpSpPr/>
        <p:nvPr/>
      </p:nvGrpSpPr>
      <p:grpSpPr>
        <a:xfrm>
          <a:off x="0" y="0"/>
          <a:ext cx="0" cy="0"/>
          <a:chOff x="0" y="0"/>
          <a:chExt cx="0" cy="0"/>
        </a:xfrm>
      </p:grpSpPr>
      <p:sp>
        <p:nvSpPr>
          <p:cNvPr id="2" name="Rectangle 1"/>
          <p:cNvSpPr/>
          <p:nvPr userDrawn="1"/>
        </p:nvSpPr>
        <p:spPr>
          <a:xfrm>
            <a:off x="0" y="-3604"/>
            <a:ext cx="12192000" cy="90969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DC50D009-DC3D-4FAA-BF42-73A3E7E8B1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89" r="1917" b="7766"/>
          <a:stretch/>
        </p:blipFill>
        <p:spPr>
          <a:xfrm>
            <a:off x="8343900" y="-3604"/>
            <a:ext cx="3848100" cy="909691"/>
          </a:xfrm>
          <a:prstGeom prst="rect">
            <a:avLst/>
          </a:prstGeom>
        </p:spPr>
      </p:pic>
      <p:sp>
        <p:nvSpPr>
          <p:cNvPr id="17" name="Text Placeholder 16">
            <a:extLst>
              <a:ext uri="{FF2B5EF4-FFF2-40B4-BE49-F238E27FC236}">
                <a16:creationId xmlns:a16="http://schemas.microsoft.com/office/drawing/2014/main" id="{8B848DC2-E499-6A4D-A174-D42E689DF8E2}"/>
              </a:ext>
            </a:extLst>
          </p:cNvPr>
          <p:cNvSpPr>
            <a:spLocks noGrp="1"/>
          </p:cNvSpPr>
          <p:nvPr>
            <p:ph type="body" sz="quarter" idx="10" hasCustomPrompt="1"/>
          </p:nvPr>
        </p:nvSpPr>
        <p:spPr>
          <a:xfrm>
            <a:off x="196785" y="0"/>
            <a:ext cx="10676502" cy="500644"/>
          </a:xfrm>
        </p:spPr>
        <p:txBody>
          <a:bodyPr>
            <a:noAutofit/>
          </a:bodyPr>
          <a:lstStyle>
            <a:lvl1pPr marL="0" indent="0">
              <a:buNone/>
              <a:defRPr sz="3200" b="1">
                <a:solidFill>
                  <a:schemeClr val="accent1">
                    <a:lumMod val="90000"/>
                    <a:lumOff val="10000"/>
                  </a:schemeClr>
                </a:solidFill>
                <a:latin typeface="+mj-lt"/>
              </a:defRPr>
            </a:lvl1pPr>
          </a:lstStyle>
          <a:p>
            <a:pPr lvl="0"/>
            <a:r>
              <a:rPr lang="en-GB"/>
              <a:t>Title here</a:t>
            </a:r>
          </a:p>
        </p:txBody>
      </p:sp>
      <p:sp>
        <p:nvSpPr>
          <p:cNvPr id="8" name="Text Placeholder 7"/>
          <p:cNvSpPr>
            <a:spLocks noGrp="1"/>
          </p:cNvSpPr>
          <p:nvPr>
            <p:ph type="body" sz="quarter" idx="11"/>
          </p:nvPr>
        </p:nvSpPr>
        <p:spPr>
          <a:xfrm>
            <a:off x="195263" y="547688"/>
            <a:ext cx="10675937" cy="358775"/>
          </a:xfrm>
        </p:spPr>
        <p:txBody>
          <a:bodyPr>
            <a:noAutofit/>
          </a:bodyPr>
          <a:lstStyle>
            <a:lvl1pPr marL="0" indent="0">
              <a:buFontTx/>
              <a:buNone/>
              <a:defRPr sz="1800" b="1"/>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Edit Master text styles</a:t>
            </a:r>
            <a:endParaRPr lang="en-CA"/>
          </a:p>
        </p:txBody>
      </p:sp>
    </p:spTree>
    <p:extLst>
      <p:ext uri="{BB962C8B-B14F-4D97-AF65-F5344CB8AC3E}">
        <p14:creationId xmlns:p14="http://schemas.microsoft.com/office/powerpoint/2010/main" val="514614797"/>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1761563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5479140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9070924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7850376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5147440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331702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006627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6602516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5724E3-FDE3-2149-BB91-FE058CAA94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5336219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992776-3670-F24B-B4C8-03460D5C00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54118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4" name="Rectangle 15"/>
          <p:cNvSpPr>
            <a:spLocks noChangeArrowheads="1"/>
          </p:cNvSpPr>
          <p:nvPr/>
        </p:nvSpPr>
        <p:spPr bwMode="auto">
          <a:xfrm>
            <a:off x="0" y="0"/>
            <a:ext cx="12192000" cy="6858000"/>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306" tIns="47154" rIns="94306" bIns="47154"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rtl="0" eaLnBrk="1" hangingPunct="1"/>
            <a:r>
              <a:rPr lang="fr-FR" altLang="en-US" sz="1633" b="0">
                <a:solidFill>
                  <a:prstClr val="black"/>
                </a:solidFill>
              </a:rPr>
              <a:t> </a:t>
            </a:r>
            <a:endParaRPr lang="en-US" altLang="en-US" sz="1633" b="0">
              <a:solidFill>
                <a:prstClr val="black"/>
              </a:solidFill>
            </a:endParaRPr>
          </a:p>
        </p:txBody>
      </p:sp>
      <p:sp>
        <p:nvSpPr>
          <p:cNvPr id="5" name="Line 17"/>
          <p:cNvSpPr>
            <a:spLocks noChangeShapeType="1"/>
          </p:cNvSpPr>
          <p:nvPr/>
        </p:nvSpPr>
        <p:spPr bwMode="auto">
          <a:xfrm>
            <a:off x="0" y="1879600"/>
            <a:ext cx="12192000" cy="0"/>
          </a:xfrm>
          <a:prstGeom prst="line">
            <a:avLst/>
          </a:prstGeom>
          <a:noFill/>
          <a:ln w="317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306" tIns="47154" rIns="94306" bIns="47154" anchor="ctr"/>
          <a:lstStyle/>
          <a:p>
            <a:pPr rtl="0"/>
            <a:endParaRPr lang="en-US" sz="1633" b="0">
              <a:solidFill>
                <a:prstClr val="black"/>
              </a:solidFill>
              <a:latin typeface="Calibri" pitchFamily="34" charset="0"/>
            </a:endParaRPr>
          </a:p>
        </p:txBody>
      </p:sp>
      <p:sp>
        <p:nvSpPr>
          <p:cNvPr id="6" name="Line 18"/>
          <p:cNvSpPr>
            <a:spLocks noChangeShapeType="1"/>
          </p:cNvSpPr>
          <p:nvPr/>
        </p:nvSpPr>
        <p:spPr bwMode="auto">
          <a:xfrm>
            <a:off x="1775884" y="1587500"/>
            <a:ext cx="0" cy="52705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306" tIns="47154" rIns="94306" bIns="47154" anchor="ctr"/>
          <a:lstStyle/>
          <a:p>
            <a:pPr rtl="0"/>
            <a:endParaRPr lang="en-US" sz="1633" b="0">
              <a:solidFill>
                <a:prstClr val="black"/>
              </a:solidFill>
              <a:latin typeface="Calibri" pitchFamily="34" charset="0"/>
            </a:endParaRPr>
          </a:p>
        </p:txBody>
      </p:sp>
      <p:pic>
        <p:nvPicPr>
          <p:cNvPr id="7"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667" y="104775"/>
            <a:ext cx="45402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4" name="Rectangle 2"/>
          <p:cNvSpPr>
            <a:spLocks noGrp="1" noChangeArrowheads="1"/>
          </p:cNvSpPr>
          <p:nvPr>
            <p:ph type="ctrTitle"/>
          </p:nvPr>
        </p:nvSpPr>
        <p:spPr>
          <a:xfrm>
            <a:off x="914400" y="2130444"/>
            <a:ext cx="10363200" cy="1470025"/>
          </a:xfrm>
        </p:spPr>
        <p:txBody>
          <a:bodyPr/>
          <a:lstStyle>
            <a:lvl1pPr>
              <a:defRPr b="0" i="1">
                <a:solidFill>
                  <a:schemeClr val="bg1"/>
                </a:solidFill>
              </a:defRPr>
            </a:lvl1pPr>
          </a:lstStyle>
          <a:p>
            <a:pPr lvl="0"/>
            <a:r>
              <a:rPr lang="en-US" noProof="0"/>
              <a:t>Click to edit Master title style</a:t>
            </a:r>
          </a:p>
        </p:txBody>
      </p:sp>
      <p:sp>
        <p:nvSpPr>
          <p:cNvPr id="166915" name="Rectangle 3"/>
          <p:cNvSpPr>
            <a:spLocks noGrp="1" noChangeArrowheads="1"/>
          </p:cNvSpPr>
          <p:nvPr>
            <p:ph type="subTitle" idx="1"/>
          </p:nvPr>
        </p:nvSpPr>
        <p:spPr>
          <a:xfrm>
            <a:off x="1828800" y="3886204"/>
            <a:ext cx="85344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bwMode="auto">
          <a:xfrm>
            <a:off x="609602" y="6245225"/>
            <a:ext cx="2844800" cy="4762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defTabSz="941414" fontAlgn="auto">
              <a:spcBef>
                <a:spcPts val="0"/>
              </a:spcBef>
              <a:spcAft>
                <a:spcPts val="0"/>
              </a:spcAft>
              <a:defRPr sz="1451" b="1">
                <a:solidFill>
                  <a:schemeClr val="bg1"/>
                </a:solidFill>
                <a:latin typeface="Arial Narrow" panose="020B0606020202030204" pitchFamily="34" charset="0"/>
                <a:ea typeface="+mn-ea"/>
                <a:cs typeface="Arial" charset="0"/>
              </a:defRPr>
            </a:lvl1pPr>
          </a:lstStyle>
          <a:p>
            <a:pPr>
              <a:defRPr/>
            </a:pPr>
            <a:endParaRPr lang="en-US">
              <a:solidFill>
                <a:prstClr val="white"/>
              </a:solidFill>
            </a:endParaRPr>
          </a:p>
        </p:txBody>
      </p:sp>
      <p:sp>
        <p:nvSpPr>
          <p:cNvPr id="10" name="Rectangle 6"/>
          <p:cNvSpPr>
            <a:spLocks noGrp="1" noChangeArrowheads="1"/>
          </p:cNvSpPr>
          <p:nvPr>
            <p:ph type="sldNum" sz="quarter" idx="12"/>
          </p:nvPr>
        </p:nvSpPr>
        <p:spPr bwMode="auto">
          <a:xfrm>
            <a:off x="8737600" y="6245225"/>
            <a:ext cx="2844800" cy="4762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defTabSz="940294">
              <a:defRPr sz="1451" b="1">
                <a:solidFill>
                  <a:schemeClr val="bg1"/>
                </a:solidFill>
                <a:latin typeface="Arial Narrow" panose="020B0606020202030204" pitchFamily="34" charset="0"/>
              </a:defRPr>
            </a:lvl1pPr>
          </a:lstStyle>
          <a:p>
            <a:pPr>
              <a:defRPr/>
            </a:pPr>
            <a:fld id="{CEF92E65-55E3-46A9-AD8B-D5CA02942E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037166465"/>
      </p:ext>
    </p:extLst>
  </p:cSld>
  <p:clrMapOvr>
    <a:masterClrMapping/>
  </p:clrMapOvr>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9241297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4285829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48C910C5-90DC-4108-919D-8D2F0F17A145}" type="datetimeFigureOut">
              <a:rPr lang="fr-FR" smtClean="0"/>
              <a:t>23/06/2026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CE2D5F-B844-4FFD-851C-987057E3457D}" type="slidenum">
              <a:rPr lang="fr-FR" smtClean="0"/>
              <a:t>‹#›</a:t>
            </a:fld>
            <a:endParaRPr lang="fr-FR"/>
          </a:p>
        </p:txBody>
      </p:sp>
    </p:spTree>
    <p:extLst>
      <p:ext uri="{BB962C8B-B14F-4D97-AF65-F5344CB8AC3E}">
        <p14:creationId xmlns:p14="http://schemas.microsoft.com/office/powerpoint/2010/main" val="31188654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8C910C5-90DC-4108-919D-8D2F0F17A145}" type="datetimeFigureOut">
              <a:rPr lang="fr-FR" smtClean="0"/>
              <a:t>23/06/2026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CE2D5F-B844-4FFD-851C-987057E3457D}" type="slidenum">
              <a:rPr lang="fr-FR" smtClean="0"/>
              <a:t>‹#›</a:t>
            </a:fld>
            <a:endParaRPr lang="fr-FR"/>
          </a:p>
        </p:txBody>
      </p:sp>
    </p:spTree>
    <p:extLst>
      <p:ext uri="{BB962C8B-B14F-4D97-AF65-F5344CB8AC3E}">
        <p14:creationId xmlns:p14="http://schemas.microsoft.com/office/powerpoint/2010/main" val="24087008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48C910C5-90DC-4108-919D-8D2F0F17A145}" type="datetimeFigureOut">
              <a:rPr lang="fr-FR" smtClean="0"/>
              <a:t>23/06/2026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CE2D5F-B844-4FFD-851C-987057E3457D}" type="slidenum">
              <a:rPr lang="fr-FR" smtClean="0"/>
              <a:t>‹#›</a:t>
            </a:fld>
            <a:endParaRPr lang="fr-FR"/>
          </a:p>
        </p:txBody>
      </p:sp>
    </p:spTree>
    <p:extLst>
      <p:ext uri="{BB962C8B-B14F-4D97-AF65-F5344CB8AC3E}">
        <p14:creationId xmlns:p14="http://schemas.microsoft.com/office/powerpoint/2010/main" val="13230994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48C910C5-90DC-4108-919D-8D2F0F17A145}" type="datetimeFigureOut">
              <a:rPr lang="fr-FR" smtClean="0"/>
              <a:t>23/06/2026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DCE2D5F-B844-4FFD-851C-987057E3457D}" type="slidenum">
              <a:rPr lang="fr-FR" smtClean="0"/>
              <a:t>‹#›</a:t>
            </a:fld>
            <a:endParaRPr lang="fr-FR"/>
          </a:p>
        </p:txBody>
      </p:sp>
    </p:spTree>
    <p:extLst>
      <p:ext uri="{BB962C8B-B14F-4D97-AF65-F5344CB8AC3E}">
        <p14:creationId xmlns:p14="http://schemas.microsoft.com/office/powerpoint/2010/main" val="26852298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48C910C5-90DC-4108-919D-8D2F0F17A145}" type="datetimeFigureOut">
              <a:rPr lang="fr-FR" smtClean="0"/>
              <a:t>23/06/2026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DCE2D5F-B844-4FFD-851C-987057E3457D}" type="slidenum">
              <a:rPr lang="fr-FR" smtClean="0"/>
              <a:t>‹#›</a:t>
            </a:fld>
            <a:endParaRPr lang="fr-FR"/>
          </a:p>
        </p:txBody>
      </p:sp>
    </p:spTree>
    <p:extLst>
      <p:ext uri="{BB962C8B-B14F-4D97-AF65-F5344CB8AC3E}">
        <p14:creationId xmlns:p14="http://schemas.microsoft.com/office/powerpoint/2010/main" val="19671449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48C910C5-90DC-4108-919D-8D2F0F17A145}" type="datetimeFigureOut">
              <a:rPr lang="fr-FR" smtClean="0"/>
              <a:t>23/06/2026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DCE2D5F-B844-4FFD-851C-987057E3457D}" type="slidenum">
              <a:rPr lang="fr-FR" smtClean="0"/>
              <a:t>‹#›</a:t>
            </a:fld>
            <a:endParaRPr lang="fr-FR"/>
          </a:p>
        </p:txBody>
      </p:sp>
    </p:spTree>
    <p:extLst>
      <p:ext uri="{BB962C8B-B14F-4D97-AF65-F5344CB8AC3E}">
        <p14:creationId xmlns:p14="http://schemas.microsoft.com/office/powerpoint/2010/main" val="39174462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8C910C5-90DC-4108-919D-8D2F0F17A145}" type="datetimeFigureOut">
              <a:rPr lang="fr-FR" smtClean="0"/>
              <a:t>23/06/2026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DCE2D5F-B844-4FFD-851C-987057E3457D}" type="slidenum">
              <a:rPr lang="fr-FR" smtClean="0"/>
              <a:t>‹#›</a:t>
            </a:fld>
            <a:endParaRPr lang="fr-FR"/>
          </a:p>
        </p:txBody>
      </p:sp>
    </p:spTree>
    <p:extLst>
      <p:ext uri="{BB962C8B-B14F-4D97-AF65-F5344CB8AC3E}">
        <p14:creationId xmlns:p14="http://schemas.microsoft.com/office/powerpoint/2010/main" val="2343742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48C910C5-90DC-4108-919D-8D2F0F17A145}" type="datetimeFigureOut">
              <a:rPr lang="fr-FR" smtClean="0"/>
              <a:t>23/06/2026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DCE2D5F-B844-4FFD-851C-987057E3457D}" type="slidenum">
              <a:rPr lang="fr-FR" smtClean="0"/>
              <a:t>‹#›</a:t>
            </a:fld>
            <a:endParaRPr lang="fr-FR"/>
          </a:p>
        </p:txBody>
      </p:sp>
    </p:spTree>
    <p:extLst>
      <p:ext uri="{BB962C8B-B14F-4D97-AF65-F5344CB8AC3E}">
        <p14:creationId xmlns:p14="http://schemas.microsoft.com/office/powerpoint/2010/main" val="189689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4417" y="1500192"/>
            <a:ext cx="5329767" cy="4351337"/>
          </a:xfrm>
        </p:spPr>
        <p:txBody>
          <a:bodyPr/>
          <a:lstStyle>
            <a:lvl1pPr>
              <a:defRPr sz="2902"/>
            </a:lvl1pPr>
            <a:lvl2pPr>
              <a:defRPr sz="2449"/>
            </a:lvl2pPr>
            <a:lvl3pPr>
              <a:defRPr sz="2086"/>
            </a:lvl3pPr>
            <a:lvl4pPr>
              <a:defRPr sz="1905"/>
            </a:lvl4pPr>
            <a:lvl5pPr>
              <a:defRPr sz="1905"/>
            </a:lvl5pPr>
            <a:lvl6pPr>
              <a:defRPr sz="1905"/>
            </a:lvl6pPr>
            <a:lvl7pPr>
              <a:defRPr sz="1905"/>
            </a:lvl7pPr>
            <a:lvl8pPr>
              <a:defRPr sz="1905"/>
            </a:lvl8pPr>
            <a:lvl9pPr>
              <a:defRPr sz="1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7385" y="1500192"/>
            <a:ext cx="5331882" cy="4351337"/>
          </a:xfrm>
        </p:spPr>
        <p:txBody>
          <a:bodyPr/>
          <a:lstStyle>
            <a:lvl1pPr>
              <a:defRPr sz="2902"/>
            </a:lvl1pPr>
            <a:lvl2pPr>
              <a:defRPr sz="2449"/>
            </a:lvl2pPr>
            <a:lvl3pPr>
              <a:defRPr sz="2086"/>
            </a:lvl3pPr>
            <a:lvl4pPr>
              <a:defRPr sz="1905"/>
            </a:lvl4pPr>
            <a:lvl5pPr>
              <a:defRPr sz="1905"/>
            </a:lvl5pPr>
            <a:lvl6pPr>
              <a:defRPr sz="1905"/>
            </a:lvl6pPr>
            <a:lvl7pPr>
              <a:defRPr sz="1905"/>
            </a:lvl7pPr>
            <a:lvl8pPr>
              <a:defRPr sz="1905"/>
            </a:lvl8pPr>
            <a:lvl9pPr>
              <a:defRPr sz="1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8874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48C910C5-90DC-4108-919D-8D2F0F17A145}" type="datetimeFigureOut">
              <a:rPr lang="fr-FR" smtClean="0"/>
              <a:t>23/06/2026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DCE2D5F-B844-4FFD-851C-987057E3457D}" type="slidenum">
              <a:rPr lang="fr-FR" smtClean="0"/>
              <a:t>‹#›</a:t>
            </a:fld>
            <a:endParaRPr lang="fr-FR"/>
          </a:p>
        </p:txBody>
      </p:sp>
    </p:spTree>
    <p:extLst>
      <p:ext uri="{BB962C8B-B14F-4D97-AF65-F5344CB8AC3E}">
        <p14:creationId xmlns:p14="http://schemas.microsoft.com/office/powerpoint/2010/main" val="42772797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8C910C5-90DC-4108-919D-8D2F0F17A145}" type="datetimeFigureOut">
              <a:rPr lang="fr-FR" smtClean="0"/>
              <a:t>23/06/2026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CE2D5F-B844-4FFD-851C-987057E3457D}" type="slidenum">
              <a:rPr lang="fr-FR" smtClean="0"/>
              <a:t>‹#›</a:t>
            </a:fld>
            <a:endParaRPr lang="fr-FR"/>
          </a:p>
        </p:txBody>
      </p:sp>
    </p:spTree>
    <p:extLst>
      <p:ext uri="{BB962C8B-B14F-4D97-AF65-F5344CB8AC3E}">
        <p14:creationId xmlns:p14="http://schemas.microsoft.com/office/powerpoint/2010/main" val="32233589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8C910C5-90DC-4108-919D-8D2F0F17A145}" type="datetimeFigureOut">
              <a:rPr lang="fr-FR" smtClean="0"/>
              <a:t>23/06/2026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CE2D5F-B844-4FFD-851C-987057E3457D}" type="slidenum">
              <a:rPr lang="fr-FR" smtClean="0"/>
              <a:t>‹#›</a:t>
            </a:fld>
            <a:endParaRPr lang="fr-FR"/>
          </a:p>
        </p:txBody>
      </p:sp>
    </p:spTree>
    <p:extLst>
      <p:ext uri="{BB962C8B-B14F-4D97-AF65-F5344CB8AC3E}">
        <p14:creationId xmlns:p14="http://schemas.microsoft.com/office/powerpoint/2010/main" val="27420165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0220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98623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7" y="4407415"/>
            <a:ext cx="10363924" cy="1362097"/>
          </a:xfrm>
        </p:spPr>
        <p:txBody>
          <a:bodyPr anchor="t"/>
          <a:lstStyle>
            <a:lvl1pPr algn="l">
              <a:defRPr sz="3628" b="1" cap="all"/>
            </a:lvl1pPr>
          </a:lstStyle>
          <a:p>
            <a:r>
              <a:rPr lang="en-US"/>
              <a:t>Click to edit Master title style</a:t>
            </a:r>
          </a:p>
        </p:txBody>
      </p:sp>
      <p:sp>
        <p:nvSpPr>
          <p:cNvPr id="3" name="Text Placeholder 2"/>
          <p:cNvSpPr>
            <a:spLocks noGrp="1"/>
          </p:cNvSpPr>
          <p:nvPr>
            <p:ph type="body" idx="1"/>
          </p:nvPr>
        </p:nvSpPr>
        <p:spPr>
          <a:xfrm>
            <a:off x="962957" y="2907058"/>
            <a:ext cx="10363924" cy="1500322"/>
          </a:xfrm>
        </p:spPr>
        <p:txBody>
          <a:bodyPr anchor="b"/>
          <a:lstStyle>
            <a:lvl1pPr marL="0" indent="0">
              <a:buNone/>
              <a:defRPr sz="1905"/>
            </a:lvl1pPr>
            <a:lvl2pPr marL="411966" indent="0">
              <a:buNone/>
              <a:defRPr sz="1633"/>
            </a:lvl2pPr>
            <a:lvl3pPr marL="823953" indent="0">
              <a:buNone/>
              <a:defRPr sz="1451"/>
            </a:lvl3pPr>
            <a:lvl4pPr marL="1235943" indent="0">
              <a:buNone/>
              <a:defRPr sz="1270"/>
            </a:lvl4pPr>
            <a:lvl5pPr marL="1647926" indent="0">
              <a:buNone/>
              <a:defRPr sz="1270"/>
            </a:lvl5pPr>
            <a:lvl6pPr marL="2059910" indent="0">
              <a:buNone/>
              <a:defRPr sz="1270"/>
            </a:lvl6pPr>
            <a:lvl7pPr marL="2471892" indent="0">
              <a:buNone/>
              <a:defRPr sz="1270"/>
            </a:lvl7pPr>
            <a:lvl8pPr marL="2883872" indent="0">
              <a:buNone/>
              <a:defRPr sz="1270"/>
            </a:lvl8pPr>
            <a:lvl9pPr marL="3295855" indent="0">
              <a:buNone/>
              <a:defRPr sz="1270"/>
            </a:lvl9pPr>
          </a:lstStyle>
          <a:p>
            <a:pPr lvl="0"/>
            <a:r>
              <a:rPr lang="en-US"/>
              <a:t>Click to edit Master text styles</a:t>
            </a:r>
          </a:p>
        </p:txBody>
      </p:sp>
    </p:spTree>
    <p:extLst>
      <p:ext uri="{BB962C8B-B14F-4D97-AF65-F5344CB8AC3E}">
        <p14:creationId xmlns:p14="http://schemas.microsoft.com/office/powerpoint/2010/main" val="1668511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0057" y="1380815"/>
            <a:ext cx="5440787" cy="4611835"/>
          </a:xfrm>
        </p:spPr>
        <p:txBody>
          <a:bodyPr/>
          <a:lstStyle>
            <a:lvl1pPr>
              <a:defRPr sz="2630"/>
            </a:lvl1pPr>
            <a:lvl2pPr>
              <a:defRPr sz="2177"/>
            </a:lvl2pPr>
            <a:lvl3pPr>
              <a:defRPr sz="1905"/>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4601" y="1380815"/>
            <a:ext cx="5440787" cy="4611835"/>
          </a:xfrm>
        </p:spPr>
        <p:txBody>
          <a:bodyPr/>
          <a:lstStyle>
            <a:lvl1pPr>
              <a:defRPr sz="2630"/>
            </a:lvl1pPr>
            <a:lvl2pPr>
              <a:defRPr sz="2177"/>
            </a:lvl2pPr>
            <a:lvl3pPr>
              <a:defRPr sz="1905"/>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97111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012" y="275017"/>
            <a:ext cx="10972076" cy="114324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966" y="1534880"/>
            <a:ext cx="5386489" cy="639293"/>
          </a:xfrm>
        </p:spPr>
        <p:txBody>
          <a:bodyPr anchor="b"/>
          <a:lstStyle>
            <a:lvl1pPr marL="0" indent="0">
              <a:buNone/>
              <a:defRPr sz="2177" b="1"/>
            </a:lvl1pPr>
            <a:lvl2pPr marL="411966" indent="0">
              <a:buNone/>
              <a:defRPr sz="1905" b="1"/>
            </a:lvl2pPr>
            <a:lvl3pPr marL="823953" indent="0">
              <a:buNone/>
              <a:defRPr sz="1633" b="1"/>
            </a:lvl3pPr>
            <a:lvl4pPr marL="1235943" indent="0">
              <a:buNone/>
              <a:defRPr sz="1451" b="1"/>
            </a:lvl4pPr>
            <a:lvl5pPr marL="1647926" indent="0">
              <a:buNone/>
              <a:defRPr sz="1451" b="1"/>
            </a:lvl5pPr>
            <a:lvl6pPr marL="2059910" indent="0">
              <a:buNone/>
              <a:defRPr sz="1451" b="1"/>
            </a:lvl6pPr>
            <a:lvl7pPr marL="2471892" indent="0">
              <a:buNone/>
              <a:defRPr sz="1451" b="1"/>
            </a:lvl7pPr>
            <a:lvl8pPr marL="2883872" indent="0">
              <a:buNone/>
              <a:defRPr sz="1451" b="1"/>
            </a:lvl8pPr>
            <a:lvl9pPr marL="3295855" indent="0">
              <a:buNone/>
              <a:defRPr sz="1451" b="1"/>
            </a:lvl9pPr>
          </a:lstStyle>
          <a:p>
            <a:pPr lvl="0"/>
            <a:r>
              <a:rPr lang="en-US"/>
              <a:t>Click to edit Master text styles</a:t>
            </a:r>
          </a:p>
        </p:txBody>
      </p:sp>
      <p:sp>
        <p:nvSpPr>
          <p:cNvPr id="4" name="Content Placeholder 3"/>
          <p:cNvSpPr>
            <a:spLocks noGrp="1"/>
          </p:cNvSpPr>
          <p:nvPr>
            <p:ph sz="half" idx="2"/>
          </p:nvPr>
        </p:nvSpPr>
        <p:spPr>
          <a:xfrm>
            <a:off x="609966" y="2174174"/>
            <a:ext cx="5386489" cy="3952385"/>
          </a:xfrm>
        </p:spPr>
        <p:txBody>
          <a:bodyPr/>
          <a:lstStyle>
            <a:lvl1pPr>
              <a:defRPr sz="2177"/>
            </a:lvl1pPr>
            <a:lvl2pPr>
              <a:defRPr sz="1905"/>
            </a:lvl2pPr>
            <a:lvl3pPr>
              <a:defRPr sz="1633"/>
            </a:lvl3pPr>
            <a:lvl4pPr>
              <a:defRPr sz="1451"/>
            </a:lvl4pPr>
            <a:lvl5pPr>
              <a:defRPr sz="1451"/>
            </a:lvl5pPr>
            <a:lvl6pPr>
              <a:defRPr sz="1451"/>
            </a:lvl6pPr>
            <a:lvl7pPr>
              <a:defRPr sz="1451"/>
            </a:lvl7pPr>
            <a:lvl8pPr>
              <a:defRPr sz="1451"/>
            </a:lvl8pPr>
            <a:lvl9pPr>
              <a:defRPr sz="14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743" y="1534880"/>
            <a:ext cx="5388300" cy="639293"/>
          </a:xfrm>
        </p:spPr>
        <p:txBody>
          <a:bodyPr anchor="b"/>
          <a:lstStyle>
            <a:lvl1pPr marL="0" indent="0">
              <a:buNone/>
              <a:defRPr sz="2177" b="1"/>
            </a:lvl1pPr>
            <a:lvl2pPr marL="411966" indent="0">
              <a:buNone/>
              <a:defRPr sz="1905" b="1"/>
            </a:lvl2pPr>
            <a:lvl3pPr marL="823953" indent="0">
              <a:buNone/>
              <a:defRPr sz="1633" b="1"/>
            </a:lvl3pPr>
            <a:lvl4pPr marL="1235943" indent="0">
              <a:buNone/>
              <a:defRPr sz="1451" b="1"/>
            </a:lvl4pPr>
            <a:lvl5pPr marL="1647926" indent="0">
              <a:buNone/>
              <a:defRPr sz="1451" b="1"/>
            </a:lvl5pPr>
            <a:lvl6pPr marL="2059910" indent="0">
              <a:buNone/>
              <a:defRPr sz="1451" b="1"/>
            </a:lvl6pPr>
            <a:lvl7pPr marL="2471892" indent="0">
              <a:buNone/>
              <a:defRPr sz="1451" b="1"/>
            </a:lvl7pPr>
            <a:lvl8pPr marL="2883872" indent="0">
              <a:buNone/>
              <a:defRPr sz="1451" b="1"/>
            </a:lvl8pPr>
            <a:lvl9pPr marL="3295855" indent="0">
              <a:buNone/>
              <a:defRPr sz="1451" b="1"/>
            </a:lvl9pPr>
          </a:lstStyle>
          <a:p>
            <a:pPr lvl="0"/>
            <a:r>
              <a:rPr lang="en-US"/>
              <a:t>Click to edit Master text styles</a:t>
            </a:r>
          </a:p>
        </p:txBody>
      </p:sp>
      <p:sp>
        <p:nvSpPr>
          <p:cNvPr id="6" name="Content Placeholder 5"/>
          <p:cNvSpPr>
            <a:spLocks noGrp="1"/>
          </p:cNvSpPr>
          <p:nvPr>
            <p:ph sz="quarter" idx="4"/>
          </p:nvPr>
        </p:nvSpPr>
        <p:spPr>
          <a:xfrm>
            <a:off x="6193743" y="2174174"/>
            <a:ext cx="5388300" cy="3952385"/>
          </a:xfrm>
        </p:spPr>
        <p:txBody>
          <a:bodyPr/>
          <a:lstStyle>
            <a:lvl1pPr>
              <a:defRPr sz="2177"/>
            </a:lvl1pPr>
            <a:lvl2pPr>
              <a:defRPr sz="1905"/>
            </a:lvl2pPr>
            <a:lvl3pPr>
              <a:defRPr sz="1633"/>
            </a:lvl3pPr>
            <a:lvl4pPr>
              <a:defRPr sz="1451"/>
            </a:lvl4pPr>
            <a:lvl5pPr>
              <a:defRPr sz="1451"/>
            </a:lvl5pPr>
            <a:lvl6pPr>
              <a:defRPr sz="1451"/>
            </a:lvl6pPr>
            <a:lvl7pPr>
              <a:defRPr sz="1451"/>
            </a:lvl7pPr>
            <a:lvl8pPr>
              <a:defRPr sz="1451"/>
            </a:lvl8pPr>
            <a:lvl9pPr>
              <a:defRPr sz="14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22792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63791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71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28CD4D-49B0-FE40-9AF0-0398CD0C69AA}"/>
              </a:ext>
            </a:extLst>
          </p:cNvPr>
          <p:cNvSpPr/>
          <p:nvPr userDrawn="1"/>
        </p:nvSpPr>
        <p:spPr>
          <a:xfrm>
            <a:off x="0" y="0"/>
            <a:ext cx="12192000" cy="6858000"/>
          </a:xfrm>
          <a:prstGeom prst="rect">
            <a:avLst/>
          </a:prstGeom>
          <a:solidFill>
            <a:srgbClr val="196D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C157B96-75C0-A943-A983-75ED6284B397}"/>
              </a:ext>
            </a:extLst>
          </p:cNvPr>
          <p:cNvCxnSpPr/>
          <p:nvPr userDrawn="1"/>
        </p:nvCxnSpPr>
        <p:spPr>
          <a:xfrm>
            <a:off x="961363" y="3516923"/>
            <a:ext cx="31652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6A9DA75-6FFD-AF43-9E2F-E0A823CCA3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1362" y="5827222"/>
            <a:ext cx="2528393" cy="774620"/>
          </a:xfrm>
          <a:prstGeom prst="rect">
            <a:avLst/>
          </a:prstGeom>
        </p:spPr>
      </p:pic>
      <p:sp>
        <p:nvSpPr>
          <p:cNvPr id="15" name="Title 14">
            <a:extLst>
              <a:ext uri="{FF2B5EF4-FFF2-40B4-BE49-F238E27FC236}">
                <a16:creationId xmlns:a16="http://schemas.microsoft.com/office/drawing/2014/main" id="{CDE37F75-4A5D-9B44-AB89-FB37CAC9B314}"/>
              </a:ext>
            </a:extLst>
          </p:cNvPr>
          <p:cNvSpPr>
            <a:spLocks noGrp="1"/>
          </p:cNvSpPr>
          <p:nvPr>
            <p:ph type="title"/>
          </p:nvPr>
        </p:nvSpPr>
        <p:spPr>
          <a:xfrm>
            <a:off x="838200" y="365125"/>
            <a:ext cx="8709837" cy="2282498"/>
          </a:xfrm>
        </p:spPr>
        <p:txBody>
          <a:bodyPr>
            <a:normAutofit/>
          </a:bodyPr>
          <a:lstStyle>
            <a:lvl1pPr>
              <a:defRPr sz="3600" b="1">
                <a:solidFill>
                  <a:schemeClr val="bg1"/>
                </a:solidFill>
              </a:defRPr>
            </a:lvl1pPr>
          </a:lstStyle>
          <a:p>
            <a:r>
              <a:rPr lang="en-US"/>
              <a:t>Click to edit Master title style</a:t>
            </a:r>
          </a:p>
        </p:txBody>
      </p:sp>
      <p:sp>
        <p:nvSpPr>
          <p:cNvPr id="19" name="Text Placeholder 16">
            <a:extLst>
              <a:ext uri="{FF2B5EF4-FFF2-40B4-BE49-F238E27FC236}">
                <a16:creationId xmlns:a16="http://schemas.microsoft.com/office/drawing/2014/main" id="{E154F879-2AFE-3C47-B276-7796367C671E}"/>
              </a:ext>
            </a:extLst>
          </p:cNvPr>
          <p:cNvSpPr>
            <a:spLocks noGrp="1"/>
          </p:cNvSpPr>
          <p:nvPr>
            <p:ph type="body" sz="quarter" idx="11"/>
          </p:nvPr>
        </p:nvSpPr>
        <p:spPr>
          <a:xfrm>
            <a:off x="852474" y="3907188"/>
            <a:ext cx="7642940" cy="1334663"/>
          </a:xfrm>
        </p:spPr>
        <p:txBody>
          <a:bodyPr>
            <a:normAutofit/>
          </a:bodyPr>
          <a:lstStyle>
            <a:lvl1pPr marL="0" indent="0">
              <a:buFontTx/>
              <a:buNone/>
              <a:defRPr sz="2400" b="1"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Tree>
    <p:extLst>
      <p:ext uri="{BB962C8B-B14F-4D97-AF65-F5344CB8AC3E}">
        <p14:creationId xmlns:p14="http://schemas.microsoft.com/office/powerpoint/2010/main" val="38496290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012" y="273576"/>
            <a:ext cx="4010909" cy="1161958"/>
          </a:xfrm>
        </p:spPr>
        <p:txBody>
          <a:bodyPr anchor="b"/>
          <a:lstStyle>
            <a:lvl1pPr algn="l">
              <a:defRPr sz="1905" b="1"/>
            </a:lvl1pPr>
          </a:lstStyle>
          <a:p>
            <a:r>
              <a:rPr lang="en-US"/>
              <a:t>Click to edit Master title style</a:t>
            </a:r>
          </a:p>
        </p:txBody>
      </p:sp>
      <p:sp>
        <p:nvSpPr>
          <p:cNvPr id="3" name="Content Placeholder 2"/>
          <p:cNvSpPr>
            <a:spLocks noGrp="1"/>
          </p:cNvSpPr>
          <p:nvPr>
            <p:ph idx="1"/>
          </p:nvPr>
        </p:nvSpPr>
        <p:spPr>
          <a:xfrm>
            <a:off x="4767482" y="273571"/>
            <a:ext cx="6814561" cy="5852986"/>
          </a:xfrm>
        </p:spPr>
        <p:txBody>
          <a:bodyPr/>
          <a:lstStyle>
            <a:lvl1pPr>
              <a:defRPr sz="2902"/>
            </a:lvl1pPr>
            <a:lvl2pPr>
              <a:defRPr sz="2630"/>
            </a:lvl2pPr>
            <a:lvl3pPr>
              <a:defRPr sz="2177"/>
            </a:lvl3pPr>
            <a:lvl4pPr>
              <a:defRPr sz="1905"/>
            </a:lvl4pPr>
            <a:lvl5pPr>
              <a:defRPr sz="1905"/>
            </a:lvl5pPr>
            <a:lvl6pPr>
              <a:defRPr sz="1905"/>
            </a:lvl6pPr>
            <a:lvl7pPr>
              <a:defRPr sz="1905"/>
            </a:lvl7pPr>
            <a:lvl8pPr>
              <a:defRPr sz="1905"/>
            </a:lvl8pPr>
            <a:lvl9pPr>
              <a:defRPr sz="1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012" y="1435567"/>
            <a:ext cx="4010909" cy="4691027"/>
          </a:xfrm>
        </p:spPr>
        <p:txBody>
          <a:bodyPr/>
          <a:lstStyle>
            <a:lvl1pPr marL="0" indent="0">
              <a:buNone/>
              <a:defRPr sz="1270"/>
            </a:lvl1pPr>
            <a:lvl2pPr marL="411966" indent="0">
              <a:buNone/>
              <a:defRPr sz="1179"/>
            </a:lvl2pPr>
            <a:lvl3pPr marL="823953" indent="0">
              <a:buNone/>
              <a:defRPr sz="907"/>
            </a:lvl3pPr>
            <a:lvl4pPr marL="1235943" indent="0">
              <a:buNone/>
              <a:defRPr sz="816"/>
            </a:lvl4pPr>
            <a:lvl5pPr marL="1647926" indent="0">
              <a:buNone/>
              <a:defRPr sz="816"/>
            </a:lvl5pPr>
            <a:lvl6pPr marL="2059910" indent="0">
              <a:buNone/>
              <a:defRPr sz="816"/>
            </a:lvl6pPr>
            <a:lvl7pPr marL="2471892" indent="0">
              <a:buNone/>
              <a:defRPr sz="816"/>
            </a:lvl7pPr>
            <a:lvl8pPr marL="2883872" indent="0">
              <a:buNone/>
              <a:defRPr sz="816"/>
            </a:lvl8pPr>
            <a:lvl9pPr marL="3295855" indent="0">
              <a:buNone/>
              <a:defRPr sz="816"/>
            </a:lvl9pPr>
          </a:lstStyle>
          <a:p>
            <a:pPr lvl="0"/>
            <a:r>
              <a:rPr lang="en-US"/>
              <a:t>Click to edit Master text styles</a:t>
            </a:r>
          </a:p>
        </p:txBody>
      </p:sp>
    </p:spTree>
    <p:extLst>
      <p:ext uri="{BB962C8B-B14F-4D97-AF65-F5344CB8AC3E}">
        <p14:creationId xmlns:p14="http://schemas.microsoft.com/office/powerpoint/2010/main" val="17439168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218" y="4800456"/>
            <a:ext cx="7315924" cy="567300"/>
          </a:xfrm>
        </p:spPr>
        <p:txBody>
          <a:bodyPr anchor="b"/>
          <a:lstStyle>
            <a:lvl1pPr algn="l">
              <a:defRPr sz="1905" b="1"/>
            </a:lvl1pPr>
          </a:lstStyle>
          <a:p>
            <a:r>
              <a:rPr lang="en-US"/>
              <a:t>Click to edit Master title style</a:t>
            </a:r>
          </a:p>
        </p:txBody>
      </p:sp>
      <p:sp>
        <p:nvSpPr>
          <p:cNvPr id="3" name="Picture Placeholder 2"/>
          <p:cNvSpPr>
            <a:spLocks noGrp="1"/>
          </p:cNvSpPr>
          <p:nvPr>
            <p:ph type="pic" idx="1"/>
          </p:nvPr>
        </p:nvSpPr>
        <p:spPr>
          <a:xfrm>
            <a:off x="2389218" y="613376"/>
            <a:ext cx="7315924" cy="4113648"/>
          </a:xfrm>
        </p:spPr>
        <p:txBody>
          <a:bodyPr/>
          <a:lstStyle>
            <a:lvl1pPr marL="0" indent="0">
              <a:buNone/>
              <a:defRPr sz="2902"/>
            </a:lvl1pPr>
            <a:lvl2pPr marL="411966" indent="0">
              <a:buNone/>
              <a:defRPr sz="2630"/>
            </a:lvl2pPr>
            <a:lvl3pPr marL="823953" indent="0">
              <a:buNone/>
              <a:defRPr sz="2177"/>
            </a:lvl3pPr>
            <a:lvl4pPr marL="1235943" indent="0">
              <a:buNone/>
              <a:defRPr sz="1905"/>
            </a:lvl4pPr>
            <a:lvl5pPr marL="1647926" indent="0">
              <a:buNone/>
              <a:defRPr sz="1905"/>
            </a:lvl5pPr>
            <a:lvl6pPr marL="2059910" indent="0">
              <a:buNone/>
              <a:defRPr sz="1905"/>
            </a:lvl6pPr>
            <a:lvl7pPr marL="2471892" indent="0">
              <a:buNone/>
              <a:defRPr sz="1905"/>
            </a:lvl7pPr>
            <a:lvl8pPr marL="2883872" indent="0">
              <a:buNone/>
              <a:defRPr sz="1905"/>
            </a:lvl8pPr>
            <a:lvl9pPr marL="3295855" indent="0">
              <a:buNone/>
              <a:defRPr sz="1905"/>
            </a:lvl9pPr>
          </a:lstStyle>
          <a:p>
            <a:pPr lvl="0"/>
            <a:endParaRPr lang="en-US" noProof="0"/>
          </a:p>
        </p:txBody>
      </p:sp>
      <p:sp>
        <p:nvSpPr>
          <p:cNvPr id="4" name="Text Placeholder 3"/>
          <p:cNvSpPr>
            <a:spLocks noGrp="1"/>
          </p:cNvSpPr>
          <p:nvPr>
            <p:ph type="body" sz="half" idx="2"/>
          </p:nvPr>
        </p:nvSpPr>
        <p:spPr>
          <a:xfrm>
            <a:off x="2389218" y="5367757"/>
            <a:ext cx="7315924" cy="804876"/>
          </a:xfrm>
        </p:spPr>
        <p:txBody>
          <a:bodyPr/>
          <a:lstStyle>
            <a:lvl1pPr marL="0" indent="0">
              <a:buNone/>
              <a:defRPr sz="1270"/>
            </a:lvl1pPr>
            <a:lvl2pPr marL="411966" indent="0">
              <a:buNone/>
              <a:defRPr sz="1179"/>
            </a:lvl2pPr>
            <a:lvl3pPr marL="823953" indent="0">
              <a:buNone/>
              <a:defRPr sz="907"/>
            </a:lvl3pPr>
            <a:lvl4pPr marL="1235943" indent="0">
              <a:buNone/>
              <a:defRPr sz="816"/>
            </a:lvl4pPr>
            <a:lvl5pPr marL="1647926" indent="0">
              <a:buNone/>
              <a:defRPr sz="816"/>
            </a:lvl5pPr>
            <a:lvl6pPr marL="2059910" indent="0">
              <a:buNone/>
              <a:defRPr sz="816"/>
            </a:lvl6pPr>
            <a:lvl7pPr marL="2471892" indent="0">
              <a:buNone/>
              <a:defRPr sz="816"/>
            </a:lvl7pPr>
            <a:lvl8pPr marL="2883872" indent="0">
              <a:buNone/>
              <a:defRPr sz="816"/>
            </a:lvl8pPr>
            <a:lvl9pPr marL="3295855" indent="0">
              <a:buNone/>
              <a:defRPr sz="816"/>
            </a:lvl9pPr>
          </a:lstStyle>
          <a:p>
            <a:pPr lvl="0"/>
            <a:r>
              <a:rPr lang="en-US"/>
              <a:t>Click to edit Master text styles</a:t>
            </a:r>
          </a:p>
        </p:txBody>
      </p:sp>
    </p:spTree>
    <p:extLst>
      <p:ext uri="{BB962C8B-B14F-4D97-AF65-F5344CB8AC3E}">
        <p14:creationId xmlns:p14="http://schemas.microsoft.com/office/powerpoint/2010/main" val="37033944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64240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1"/>
            <a:ext cx="3048000" cy="59926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
            <a:ext cx="8970242" cy="5992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8430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38270"/>
          </a:xfrm>
        </p:spPr>
        <p:txBody>
          <a:bodyPr/>
          <a:lstStyle/>
          <a:p>
            <a:r>
              <a:rPr lang="en-US"/>
              <a:t>Click to edit Master title style</a:t>
            </a:r>
          </a:p>
        </p:txBody>
      </p:sp>
      <p:sp>
        <p:nvSpPr>
          <p:cNvPr id="3" name="Chart Placeholder 2"/>
          <p:cNvSpPr>
            <a:spLocks noGrp="1"/>
          </p:cNvSpPr>
          <p:nvPr>
            <p:ph type="chart" idx="1"/>
          </p:nvPr>
        </p:nvSpPr>
        <p:spPr>
          <a:xfrm>
            <a:off x="590052" y="1380815"/>
            <a:ext cx="11055335" cy="4611835"/>
          </a:xfrm>
        </p:spPr>
        <p:txBody>
          <a:bodyPr/>
          <a:lstStyle/>
          <a:p>
            <a:pPr lvl="0"/>
            <a:endParaRPr lang="en-US" noProof="0"/>
          </a:p>
        </p:txBody>
      </p:sp>
    </p:spTree>
    <p:extLst>
      <p:ext uri="{BB962C8B-B14F-4D97-AF65-F5344CB8AC3E}">
        <p14:creationId xmlns:p14="http://schemas.microsoft.com/office/powerpoint/2010/main" val="23538643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088" y="2130976"/>
            <a:ext cx="10363924" cy="1470086"/>
          </a:xfrm>
        </p:spPr>
        <p:txBody>
          <a:bodyPr/>
          <a:lstStyle/>
          <a:p>
            <a:r>
              <a:rPr lang="en-US"/>
              <a:t>Click to edit Master title style</a:t>
            </a:r>
            <a:endParaRPr lang="en-GB"/>
          </a:p>
        </p:txBody>
      </p:sp>
      <p:sp>
        <p:nvSpPr>
          <p:cNvPr id="3" name="Subtitle 2"/>
          <p:cNvSpPr>
            <a:spLocks noGrp="1"/>
          </p:cNvSpPr>
          <p:nvPr>
            <p:ph type="subTitle" idx="1"/>
          </p:nvPr>
        </p:nvSpPr>
        <p:spPr>
          <a:xfrm>
            <a:off x="1828076" y="3886157"/>
            <a:ext cx="8535848" cy="1752295"/>
          </a:xfrm>
        </p:spPr>
        <p:txBody>
          <a:bodyPr/>
          <a:lstStyle>
            <a:lvl1pPr marL="0" indent="0" algn="ctr">
              <a:buNone/>
              <a:defRPr/>
            </a:lvl1pPr>
            <a:lvl2pPr marL="411966" indent="0" algn="ctr">
              <a:buNone/>
              <a:defRPr/>
            </a:lvl2pPr>
            <a:lvl3pPr marL="823953" indent="0" algn="ctr">
              <a:buNone/>
              <a:defRPr/>
            </a:lvl3pPr>
            <a:lvl4pPr marL="1235943" indent="0" algn="ctr">
              <a:buNone/>
              <a:defRPr/>
            </a:lvl4pPr>
            <a:lvl5pPr marL="1647926" indent="0" algn="ctr">
              <a:buNone/>
              <a:defRPr/>
            </a:lvl5pPr>
            <a:lvl6pPr marL="2059910" indent="0" algn="ctr">
              <a:buNone/>
              <a:defRPr/>
            </a:lvl6pPr>
            <a:lvl7pPr marL="2471892" indent="0" algn="ctr">
              <a:buNone/>
              <a:defRPr/>
            </a:lvl7pPr>
            <a:lvl8pPr marL="2883872" indent="0" algn="ctr">
              <a:buNone/>
              <a:defRPr/>
            </a:lvl8pPr>
            <a:lvl9pPr marL="3295855"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24948844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40000" y="4325771"/>
            <a:ext cx="7102746" cy="901322"/>
          </a:xfrm>
        </p:spPr>
        <p:txBody>
          <a:bodyPr lIns="0" tIns="0" rIns="0" bIns="0">
            <a:noAutofit/>
          </a:bodyPr>
          <a:lstStyle>
            <a:lvl1pPr marL="0" indent="0" algn="l">
              <a:lnSpc>
                <a:spcPct val="100000"/>
              </a:lnSpc>
              <a:spcBef>
                <a:spcPts val="0"/>
              </a:spcBef>
              <a:buNone/>
              <a:defRPr sz="2600">
                <a:solidFill>
                  <a:srgbClr val="77DFD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7" name="Title 6">
            <a:extLst>
              <a:ext uri="{FF2B5EF4-FFF2-40B4-BE49-F238E27FC236}">
                <a16:creationId xmlns:a16="http://schemas.microsoft.com/office/drawing/2014/main" id="{B96E7CBC-E59F-114B-BF62-A1BB59B0D610}"/>
              </a:ext>
            </a:extLst>
          </p:cNvPr>
          <p:cNvSpPr>
            <a:spLocks noGrp="1"/>
          </p:cNvSpPr>
          <p:nvPr>
            <p:ph type="title" hasCustomPrompt="1"/>
          </p:nvPr>
        </p:nvSpPr>
        <p:spPr>
          <a:xfrm>
            <a:off x="540000" y="2069841"/>
            <a:ext cx="9852021" cy="2237179"/>
          </a:xfrm>
        </p:spPr>
        <p:txBody>
          <a:bodyPr lIns="0" tIns="0" rIns="0" bIns="0">
            <a:noAutofit/>
          </a:bodyPr>
          <a:lstStyle>
            <a:lvl1pPr>
              <a:lnSpc>
                <a:spcPct val="110000"/>
              </a:lnSpc>
              <a:defRPr sz="4000" b="0" i="0">
                <a:solidFill>
                  <a:schemeClr val="accent6"/>
                </a:solidFill>
                <a:latin typeface="Poppins ExtraLight" pitchFamily="2" charset="77"/>
                <a:cs typeface="Poppins ExtraLight" pitchFamily="2" charset="77"/>
              </a:defRPr>
            </a:lvl1pPr>
          </a:lstStyle>
          <a:p>
            <a:r>
              <a:rPr lang="en-GB"/>
              <a:t>Advancing technical integration, </a:t>
            </a:r>
            <a:br>
              <a:rPr lang="en-GB"/>
            </a:br>
            <a:r>
              <a:rPr lang="en-GB"/>
              <a:t>coherence and coordination across</a:t>
            </a:r>
            <a:br>
              <a:rPr lang="en-GB"/>
            </a:br>
            <a:r>
              <a:rPr lang="en-GB"/>
              <a:t>countries and programme areas.</a:t>
            </a:r>
            <a:endParaRPr lang="en-US"/>
          </a:p>
        </p:txBody>
      </p:sp>
      <p:sp>
        <p:nvSpPr>
          <p:cNvPr id="10" name="Subtitle 2">
            <a:extLst>
              <a:ext uri="{FF2B5EF4-FFF2-40B4-BE49-F238E27FC236}">
                <a16:creationId xmlns:a16="http://schemas.microsoft.com/office/drawing/2014/main" id="{0D08D289-131F-5A46-B6E7-B90BFDEB2197}"/>
              </a:ext>
            </a:extLst>
          </p:cNvPr>
          <p:cNvSpPr txBox="1">
            <a:spLocks/>
          </p:cNvSpPr>
          <p:nvPr userDrawn="1"/>
        </p:nvSpPr>
        <p:spPr>
          <a:xfrm>
            <a:off x="540000" y="6018663"/>
            <a:ext cx="2503451" cy="423080"/>
          </a:xfrm>
          <a:prstGeom prst="rect">
            <a:avLst/>
          </a:prstGeom>
        </p:spPr>
        <p:txBody>
          <a:bodyPr vert="horz" lIns="0" tIns="0" rIns="0" bIns="0" rtlCol="0" anchor="b">
            <a:normAutofit/>
          </a:bodyPr>
          <a:lst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000">
                <a:solidFill>
                  <a:srgbClr val="77DFDC"/>
                </a:solidFill>
                <a:latin typeface="+mj-lt"/>
              </a:rPr>
              <a:t>22-23</a:t>
            </a:r>
            <a:r>
              <a:rPr lang="en-GB" sz="2000" baseline="0">
                <a:solidFill>
                  <a:srgbClr val="77DFDC"/>
                </a:solidFill>
                <a:latin typeface="+mj-lt"/>
              </a:rPr>
              <a:t> March</a:t>
            </a:r>
            <a:r>
              <a:rPr lang="en-GB" sz="2000">
                <a:solidFill>
                  <a:srgbClr val="77DFDC"/>
                </a:solidFill>
                <a:latin typeface="+mj-lt"/>
              </a:rPr>
              <a:t> 2022</a:t>
            </a:r>
            <a:endParaRPr lang="en-US" sz="2000">
              <a:solidFill>
                <a:srgbClr val="77DFDC"/>
              </a:solidFill>
              <a:latin typeface="+mj-lt"/>
            </a:endParaRPr>
          </a:p>
        </p:txBody>
      </p:sp>
      <p:grpSp>
        <p:nvGrpSpPr>
          <p:cNvPr id="6" name="Group 5">
            <a:extLst>
              <a:ext uri="{FF2B5EF4-FFF2-40B4-BE49-F238E27FC236}">
                <a16:creationId xmlns:a16="http://schemas.microsoft.com/office/drawing/2014/main" id="{5C65B936-C27A-8D4D-A9D2-8A64FA64B766}"/>
              </a:ext>
            </a:extLst>
          </p:cNvPr>
          <p:cNvGrpSpPr/>
          <p:nvPr userDrawn="1"/>
        </p:nvGrpSpPr>
        <p:grpSpPr>
          <a:xfrm>
            <a:off x="7105015" y="2663329"/>
            <a:ext cx="5086985" cy="4194671"/>
            <a:chOff x="531813" y="65088"/>
            <a:chExt cx="9167812" cy="7559675"/>
          </a:xfrm>
          <a:solidFill>
            <a:srgbClr val="77DFDC"/>
          </a:solidFill>
        </p:grpSpPr>
        <p:sp>
          <p:nvSpPr>
            <p:cNvPr id="8" name="Freeform 1">
              <a:extLst>
                <a:ext uri="{FF2B5EF4-FFF2-40B4-BE49-F238E27FC236}">
                  <a16:creationId xmlns:a16="http://schemas.microsoft.com/office/drawing/2014/main" id="{F2C10CB5-81BD-8041-8B54-6B3EC77A3988}"/>
                </a:ext>
              </a:extLst>
            </p:cNvPr>
            <p:cNvSpPr>
              <a:spLocks noChangeArrowheads="1"/>
            </p:cNvSpPr>
            <p:nvPr/>
          </p:nvSpPr>
          <p:spPr bwMode="auto">
            <a:xfrm>
              <a:off x="7961313" y="2573338"/>
              <a:ext cx="1738312" cy="1258887"/>
            </a:xfrm>
            <a:custGeom>
              <a:avLst/>
              <a:gdLst>
                <a:gd name="T0" fmla="*/ 1909 w 4830"/>
                <a:gd name="T1" fmla="*/ 916 h 3495"/>
                <a:gd name="T2" fmla="*/ 1909 w 4830"/>
                <a:gd name="T3" fmla="*/ 916 h 3495"/>
                <a:gd name="T4" fmla="*/ 38 w 4830"/>
                <a:gd name="T5" fmla="*/ 3302 h 3495"/>
                <a:gd name="T6" fmla="*/ 115 w 4830"/>
                <a:gd name="T7" fmla="*/ 3475 h 3495"/>
                <a:gd name="T8" fmla="*/ 267 w 4830"/>
                <a:gd name="T9" fmla="*/ 3398 h 3495"/>
                <a:gd name="T10" fmla="*/ 4773 w 4830"/>
                <a:gd name="T11" fmla="*/ 267 h 3495"/>
                <a:gd name="T12" fmla="*/ 4829 w 4830"/>
                <a:gd name="T13" fmla="*/ 267 h 3495"/>
                <a:gd name="T14" fmla="*/ 4829 w 4830"/>
                <a:gd name="T15" fmla="*/ 0 h 3495"/>
                <a:gd name="T16" fmla="*/ 4773 w 4830"/>
                <a:gd name="T17" fmla="*/ 0 h 3495"/>
                <a:gd name="T18" fmla="*/ 1909 w 4830"/>
                <a:gd name="T19" fmla="*/ 916 h 3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30" h="3495">
                  <a:moveTo>
                    <a:pt x="1909" y="916"/>
                  </a:moveTo>
                  <a:lnTo>
                    <a:pt x="1909" y="916"/>
                  </a:lnTo>
                  <a:cubicBezTo>
                    <a:pt x="1050" y="1508"/>
                    <a:pt x="382" y="2348"/>
                    <a:pt x="38" y="3302"/>
                  </a:cubicBezTo>
                  <a:cubicBezTo>
                    <a:pt x="0" y="3360"/>
                    <a:pt x="38" y="3436"/>
                    <a:pt x="115" y="3475"/>
                  </a:cubicBezTo>
                  <a:cubicBezTo>
                    <a:pt x="171" y="3494"/>
                    <a:pt x="248" y="3455"/>
                    <a:pt x="267" y="3398"/>
                  </a:cubicBezTo>
                  <a:cubicBezTo>
                    <a:pt x="993" y="1546"/>
                    <a:pt x="2825" y="267"/>
                    <a:pt x="4773" y="267"/>
                  </a:cubicBezTo>
                  <a:cubicBezTo>
                    <a:pt x="4829" y="267"/>
                    <a:pt x="4829" y="267"/>
                    <a:pt x="4829" y="267"/>
                  </a:cubicBezTo>
                  <a:cubicBezTo>
                    <a:pt x="4829" y="0"/>
                    <a:pt x="4829" y="0"/>
                    <a:pt x="4829" y="0"/>
                  </a:cubicBezTo>
                  <a:cubicBezTo>
                    <a:pt x="4773" y="0"/>
                    <a:pt x="4773" y="0"/>
                    <a:pt x="4773" y="0"/>
                  </a:cubicBezTo>
                  <a:cubicBezTo>
                    <a:pt x="3760" y="0"/>
                    <a:pt x="2768" y="324"/>
                    <a:pt x="1909" y="9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2">
              <a:extLst>
                <a:ext uri="{FF2B5EF4-FFF2-40B4-BE49-F238E27FC236}">
                  <a16:creationId xmlns:a16="http://schemas.microsoft.com/office/drawing/2014/main" id="{9BE2F1AD-5A62-7349-9304-FC28DFC267C5}"/>
                </a:ext>
              </a:extLst>
            </p:cNvPr>
            <p:cNvSpPr>
              <a:spLocks noChangeArrowheads="1"/>
            </p:cNvSpPr>
            <p:nvPr/>
          </p:nvSpPr>
          <p:spPr bwMode="auto">
            <a:xfrm>
              <a:off x="7610475" y="2154238"/>
              <a:ext cx="2089150" cy="1430337"/>
            </a:xfrm>
            <a:custGeom>
              <a:avLst/>
              <a:gdLst>
                <a:gd name="T0" fmla="*/ 5727 w 5804"/>
                <a:gd name="T1" fmla="*/ 0 h 3972"/>
                <a:gd name="T2" fmla="*/ 5727 w 5804"/>
                <a:gd name="T3" fmla="*/ 0 h 3972"/>
                <a:gd name="T4" fmla="*/ 1394 w 5804"/>
                <a:gd name="T5" fmla="*/ 1814 h 3972"/>
                <a:gd name="T6" fmla="*/ 1298 w 5804"/>
                <a:gd name="T7" fmla="*/ 1910 h 3972"/>
                <a:gd name="T8" fmla="*/ 1298 w 5804"/>
                <a:gd name="T9" fmla="*/ 1910 h 3972"/>
                <a:gd name="T10" fmla="*/ 39 w 5804"/>
                <a:gd name="T11" fmla="*/ 3761 h 3972"/>
                <a:gd name="T12" fmla="*/ 96 w 5804"/>
                <a:gd name="T13" fmla="*/ 3933 h 3972"/>
                <a:gd name="T14" fmla="*/ 287 w 5804"/>
                <a:gd name="T15" fmla="*/ 3876 h 3972"/>
                <a:gd name="T16" fmla="*/ 1489 w 5804"/>
                <a:gd name="T17" fmla="*/ 2100 h 3972"/>
                <a:gd name="T18" fmla="*/ 1489 w 5804"/>
                <a:gd name="T19" fmla="*/ 2081 h 3972"/>
                <a:gd name="T20" fmla="*/ 1585 w 5804"/>
                <a:gd name="T21" fmla="*/ 2005 h 3972"/>
                <a:gd name="T22" fmla="*/ 5727 w 5804"/>
                <a:gd name="T23" fmla="*/ 267 h 3972"/>
                <a:gd name="T24" fmla="*/ 5784 w 5804"/>
                <a:gd name="T25" fmla="*/ 267 h 3972"/>
                <a:gd name="T26" fmla="*/ 5803 w 5804"/>
                <a:gd name="T27" fmla="*/ 267 h 3972"/>
                <a:gd name="T28" fmla="*/ 5803 w 5804"/>
                <a:gd name="T29" fmla="*/ 0 h 3972"/>
                <a:gd name="T30" fmla="*/ 5784 w 5804"/>
                <a:gd name="T31" fmla="*/ 0 h 3972"/>
                <a:gd name="T32" fmla="*/ 5727 w 5804"/>
                <a:gd name="T33" fmla="*/ 0 h 3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04" h="3972">
                  <a:moveTo>
                    <a:pt x="5727" y="0"/>
                  </a:moveTo>
                  <a:lnTo>
                    <a:pt x="5727" y="0"/>
                  </a:lnTo>
                  <a:cubicBezTo>
                    <a:pt x="4123" y="19"/>
                    <a:pt x="2558" y="669"/>
                    <a:pt x="1394" y="1814"/>
                  </a:cubicBezTo>
                  <a:cubicBezTo>
                    <a:pt x="1375" y="1833"/>
                    <a:pt x="1337" y="1871"/>
                    <a:pt x="1298" y="1910"/>
                  </a:cubicBezTo>
                  <a:lnTo>
                    <a:pt x="1298" y="1910"/>
                  </a:lnTo>
                  <a:cubicBezTo>
                    <a:pt x="764" y="2444"/>
                    <a:pt x="344" y="3074"/>
                    <a:pt x="39" y="3761"/>
                  </a:cubicBezTo>
                  <a:cubicBezTo>
                    <a:pt x="0" y="3837"/>
                    <a:pt x="39" y="3914"/>
                    <a:pt x="96" y="3933"/>
                  </a:cubicBezTo>
                  <a:cubicBezTo>
                    <a:pt x="172" y="3971"/>
                    <a:pt x="249" y="3933"/>
                    <a:pt x="287" y="3876"/>
                  </a:cubicBezTo>
                  <a:cubicBezTo>
                    <a:pt x="573" y="3208"/>
                    <a:pt x="974" y="2616"/>
                    <a:pt x="1489" y="2100"/>
                  </a:cubicBezTo>
                  <a:cubicBezTo>
                    <a:pt x="1489" y="2081"/>
                    <a:pt x="1489" y="2081"/>
                    <a:pt x="1489" y="2081"/>
                  </a:cubicBezTo>
                  <a:cubicBezTo>
                    <a:pt x="1527" y="2062"/>
                    <a:pt x="1566" y="2024"/>
                    <a:pt x="1585" y="2005"/>
                  </a:cubicBezTo>
                  <a:cubicBezTo>
                    <a:pt x="2692" y="917"/>
                    <a:pt x="4200" y="287"/>
                    <a:pt x="5727" y="267"/>
                  </a:cubicBezTo>
                  <a:cubicBezTo>
                    <a:pt x="5727" y="267"/>
                    <a:pt x="5766" y="267"/>
                    <a:pt x="5784" y="267"/>
                  </a:cubicBezTo>
                  <a:cubicBezTo>
                    <a:pt x="5803" y="267"/>
                    <a:pt x="5803" y="267"/>
                    <a:pt x="5803" y="267"/>
                  </a:cubicBezTo>
                  <a:cubicBezTo>
                    <a:pt x="5803" y="0"/>
                    <a:pt x="5803" y="0"/>
                    <a:pt x="5803" y="0"/>
                  </a:cubicBezTo>
                  <a:cubicBezTo>
                    <a:pt x="5784" y="0"/>
                    <a:pt x="5784" y="0"/>
                    <a:pt x="5784" y="0"/>
                  </a:cubicBezTo>
                  <a:cubicBezTo>
                    <a:pt x="5766" y="0"/>
                    <a:pt x="5727" y="0"/>
                    <a:pt x="572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3">
              <a:extLst>
                <a:ext uri="{FF2B5EF4-FFF2-40B4-BE49-F238E27FC236}">
                  <a16:creationId xmlns:a16="http://schemas.microsoft.com/office/drawing/2014/main" id="{208904A3-3361-5F4E-B548-76A19AE73457}"/>
                </a:ext>
              </a:extLst>
            </p:cNvPr>
            <p:cNvSpPr>
              <a:spLocks noChangeArrowheads="1"/>
            </p:cNvSpPr>
            <p:nvPr/>
          </p:nvSpPr>
          <p:spPr bwMode="auto">
            <a:xfrm>
              <a:off x="7253288" y="1735138"/>
              <a:ext cx="2446337" cy="1635125"/>
            </a:xfrm>
            <a:custGeom>
              <a:avLst/>
              <a:gdLst>
                <a:gd name="T0" fmla="*/ 6701 w 6797"/>
                <a:gd name="T1" fmla="*/ 0 h 4544"/>
                <a:gd name="T2" fmla="*/ 6701 w 6797"/>
                <a:gd name="T3" fmla="*/ 0 h 4544"/>
                <a:gd name="T4" fmla="*/ 1585 w 6797"/>
                <a:gd name="T5" fmla="*/ 2119 h 4544"/>
                <a:gd name="T6" fmla="*/ 1509 w 6797"/>
                <a:gd name="T7" fmla="*/ 2215 h 4544"/>
                <a:gd name="T8" fmla="*/ 1471 w 6797"/>
                <a:gd name="T9" fmla="*/ 2234 h 4544"/>
                <a:gd name="T10" fmla="*/ 39 w 6797"/>
                <a:gd name="T11" fmla="*/ 4333 h 4544"/>
                <a:gd name="T12" fmla="*/ 96 w 6797"/>
                <a:gd name="T13" fmla="*/ 4505 h 4544"/>
                <a:gd name="T14" fmla="*/ 268 w 6797"/>
                <a:gd name="T15" fmla="*/ 4448 h 4544"/>
                <a:gd name="T16" fmla="*/ 1661 w 6797"/>
                <a:gd name="T17" fmla="*/ 2424 h 4544"/>
                <a:gd name="T18" fmla="*/ 1700 w 6797"/>
                <a:gd name="T19" fmla="*/ 2405 h 4544"/>
                <a:gd name="T20" fmla="*/ 1776 w 6797"/>
                <a:gd name="T21" fmla="*/ 2310 h 4544"/>
                <a:gd name="T22" fmla="*/ 6701 w 6797"/>
                <a:gd name="T23" fmla="*/ 267 h 4544"/>
                <a:gd name="T24" fmla="*/ 6796 w 6797"/>
                <a:gd name="T25" fmla="*/ 267 h 4544"/>
                <a:gd name="T26" fmla="*/ 6796 w 6797"/>
                <a:gd name="T27" fmla="*/ 267 h 4544"/>
                <a:gd name="T28" fmla="*/ 6796 w 6797"/>
                <a:gd name="T29" fmla="*/ 0 h 4544"/>
                <a:gd name="T30" fmla="*/ 6701 w 6797"/>
                <a:gd name="T31"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97" h="4544">
                  <a:moveTo>
                    <a:pt x="6701" y="0"/>
                  </a:moveTo>
                  <a:lnTo>
                    <a:pt x="6701" y="0"/>
                  </a:lnTo>
                  <a:cubicBezTo>
                    <a:pt x="4811" y="19"/>
                    <a:pt x="2960" y="802"/>
                    <a:pt x="1585" y="2119"/>
                  </a:cubicBezTo>
                  <a:cubicBezTo>
                    <a:pt x="1585" y="2138"/>
                    <a:pt x="1528" y="2195"/>
                    <a:pt x="1509" y="2215"/>
                  </a:cubicBezTo>
                  <a:cubicBezTo>
                    <a:pt x="1471" y="2234"/>
                    <a:pt x="1471" y="2234"/>
                    <a:pt x="1471" y="2234"/>
                  </a:cubicBezTo>
                  <a:cubicBezTo>
                    <a:pt x="879" y="2844"/>
                    <a:pt x="382" y="3551"/>
                    <a:pt x="39" y="4333"/>
                  </a:cubicBezTo>
                  <a:cubicBezTo>
                    <a:pt x="0" y="4391"/>
                    <a:pt x="20" y="4467"/>
                    <a:pt x="96" y="4505"/>
                  </a:cubicBezTo>
                  <a:cubicBezTo>
                    <a:pt x="153" y="4543"/>
                    <a:pt x="230" y="4505"/>
                    <a:pt x="268" y="4448"/>
                  </a:cubicBezTo>
                  <a:cubicBezTo>
                    <a:pt x="611" y="3684"/>
                    <a:pt x="1089" y="3016"/>
                    <a:pt x="1661" y="2424"/>
                  </a:cubicBezTo>
                  <a:cubicBezTo>
                    <a:pt x="1700" y="2405"/>
                    <a:pt x="1700" y="2405"/>
                    <a:pt x="1700" y="2405"/>
                  </a:cubicBezTo>
                  <a:cubicBezTo>
                    <a:pt x="1719" y="2367"/>
                    <a:pt x="1776" y="2329"/>
                    <a:pt x="1776" y="2310"/>
                  </a:cubicBezTo>
                  <a:cubicBezTo>
                    <a:pt x="3093" y="1031"/>
                    <a:pt x="4887" y="286"/>
                    <a:pt x="6701" y="267"/>
                  </a:cubicBezTo>
                  <a:cubicBezTo>
                    <a:pt x="6720" y="267"/>
                    <a:pt x="6759" y="267"/>
                    <a:pt x="6796" y="267"/>
                  </a:cubicBezTo>
                  <a:lnTo>
                    <a:pt x="6796" y="267"/>
                  </a:lnTo>
                  <a:cubicBezTo>
                    <a:pt x="6796" y="0"/>
                    <a:pt x="6796" y="0"/>
                    <a:pt x="6796" y="0"/>
                  </a:cubicBezTo>
                  <a:cubicBezTo>
                    <a:pt x="6759" y="0"/>
                    <a:pt x="6720" y="0"/>
                    <a:pt x="670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4">
              <a:extLst>
                <a:ext uri="{FF2B5EF4-FFF2-40B4-BE49-F238E27FC236}">
                  <a16:creationId xmlns:a16="http://schemas.microsoft.com/office/drawing/2014/main" id="{5CA44AFD-9DA5-B643-B73D-1189FD5B7E17}"/>
                </a:ext>
              </a:extLst>
            </p:cNvPr>
            <p:cNvSpPr>
              <a:spLocks noChangeArrowheads="1"/>
            </p:cNvSpPr>
            <p:nvPr/>
          </p:nvSpPr>
          <p:spPr bwMode="auto">
            <a:xfrm>
              <a:off x="6875463" y="1316038"/>
              <a:ext cx="2824162" cy="1870075"/>
            </a:xfrm>
            <a:custGeom>
              <a:avLst/>
              <a:gdLst>
                <a:gd name="T0" fmla="*/ 1852 w 7846"/>
                <a:gd name="T1" fmla="*/ 2444 h 5194"/>
                <a:gd name="T2" fmla="*/ 1852 w 7846"/>
                <a:gd name="T3" fmla="*/ 2444 h 5194"/>
                <a:gd name="T4" fmla="*/ 1756 w 7846"/>
                <a:gd name="T5" fmla="*/ 2540 h 5194"/>
                <a:gd name="T6" fmla="*/ 1718 w 7846"/>
                <a:gd name="T7" fmla="*/ 2577 h 5194"/>
                <a:gd name="T8" fmla="*/ 38 w 7846"/>
                <a:gd name="T9" fmla="*/ 4983 h 5194"/>
                <a:gd name="T10" fmla="*/ 95 w 7846"/>
                <a:gd name="T11" fmla="*/ 5155 h 5194"/>
                <a:gd name="T12" fmla="*/ 286 w 7846"/>
                <a:gd name="T13" fmla="*/ 5097 h 5194"/>
                <a:gd name="T14" fmla="*/ 1909 w 7846"/>
                <a:gd name="T15" fmla="*/ 2769 h 5194"/>
                <a:gd name="T16" fmla="*/ 1947 w 7846"/>
                <a:gd name="T17" fmla="*/ 2730 h 5194"/>
                <a:gd name="T18" fmla="*/ 2042 w 7846"/>
                <a:gd name="T19" fmla="*/ 2635 h 5194"/>
                <a:gd name="T20" fmla="*/ 7731 w 7846"/>
                <a:gd name="T21" fmla="*/ 268 h 5194"/>
                <a:gd name="T22" fmla="*/ 7845 w 7846"/>
                <a:gd name="T23" fmla="*/ 268 h 5194"/>
                <a:gd name="T24" fmla="*/ 7845 w 7846"/>
                <a:gd name="T25" fmla="*/ 0 h 5194"/>
                <a:gd name="T26" fmla="*/ 7731 w 7846"/>
                <a:gd name="T27" fmla="*/ 20 h 5194"/>
                <a:gd name="T28" fmla="*/ 1852 w 7846"/>
                <a:gd name="T29" fmla="*/ 2444 h 5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46" h="5194">
                  <a:moveTo>
                    <a:pt x="1852" y="2444"/>
                  </a:moveTo>
                  <a:lnTo>
                    <a:pt x="1852" y="2444"/>
                  </a:lnTo>
                  <a:cubicBezTo>
                    <a:pt x="1833" y="2444"/>
                    <a:pt x="1775" y="2501"/>
                    <a:pt x="1756" y="2540"/>
                  </a:cubicBezTo>
                  <a:cubicBezTo>
                    <a:pt x="1718" y="2577"/>
                    <a:pt x="1718" y="2577"/>
                    <a:pt x="1718" y="2577"/>
                  </a:cubicBezTo>
                  <a:cubicBezTo>
                    <a:pt x="1031" y="3284"/>
                    <a:pt x="458" y="4086"/>
                    <a:pt x="38" y="4983"/>
                  </a:cubicBezTo>
                  <a:cubicBezTo>
                    <a:pt x="0" y="5040"/>
                    <a:pt x="38" y="5116"/>
                    <a:pt x="95" y="5155"/>
                  </a:cubicBezTo>
                  <a:cubicBezTo>
                    <a:pt x="172" y="5193"/>
                    <a:pt x="248" y="5155"/>
                    <a:pt x="286" y="5097"/>
                  </a:cubicBezTo>
                  <a:cubicBezTo>
                    <a:pt x="687" y="4220"/>
                    <a:pt x="1241" y="3436"/>
                    <a:pt x="1909" y="2769"/>
                  </a:cubicBezTo>
                  <a:cubicBezTo>
                    <a:pt x="1947" y="2730"/>
                    <a:pt x="1947" y="2730"/>
                    <a:pt x="1947" y="2730"/>
                  </a:cubicBezTo>
                  <a:cubicBezTo>
                    <a:pt x="1966" y="2692"/>
                    <a:pt x="2023" y="2635"/>
                    <a:pt x="2042" y="2635"/>
                  </a:cubicBezTo>
                  <a:cubicBezTo>
                    <a:pt x="3531" y="1165"/>
                    <a:pt x="5612" y="306"/>
                    <a:pt x="7731" y="268"/>
                  </a:cubicBezTo>
                  <a:cubicBezTo>
                    <a:pt x="7769" y="268"/>
                    <a:pt x="7808" y="268"/>
                    <a:pt x="7845" y="268"/>
                  </a:cubicBezTo>
                  <a:cubicBezTo>
                    <a:pt x="7845" y="0"/>
                    <a:pt x="7845" y="0"/>
                    <a:pt x="7845" y="0"/>
                  </a:cubicBezTo>
                  <a:cubicBezTo>
                    <a:pt x="7808" y="0"/>
                    <a:pt x="7750" y="0"/>
                    <a:pt x="7731" y="20"/>
                  </a:cubicBezTo>
                  <a:cubicBezTo>
                    <a:pt x="5555" y="39"/>
                    <a:pt x="3398" y="916"/>
                    <a:pt x="1852" y="244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5">
              <a:extLst>
                <a:ext uri="{FF2B5EF4-FFF2-40B4-BE49-F238E27FC236}">
                  <a16:creationId xmlns:a16="http://schemas.microsoft.com/office/drawing/2014/main" id="{A740A453-1A35-9545-88E3-9D465A65D497}"/>
                </a:ext>
              </a:extLst>
            </p:cNvPr>
            <p:cNvSpPr>
              <a:spLocks noChangeArrowheads="1"/>
            </p:cNvSpPr>
            <p:nvPr/>
          </p:nvSpPr>
          <p:spPr bwMode="auto">
            <a:xfrm>
              <a:off x="6489700" y="903288"/>
              <a:ext cx="3209925" cy="2124075"/>
            </a:xfrm>
            <a:custGeom>
              <a:avLst/>
              <a:gdLst>
                <a:gd name="T0" fmla="*/ 2118 w 8915"/>
                <a:gd name="T1" fmla="*/ 2730 h 5900"/>
                <a:gd name="T2" fmla="*/ 2118 w 8915"/>
                <a:gd name="T3" fmla="*/ 2730 h 5900"/>
                <a:gd name="T4" fmla="*/ 2023 w 8915"/>
                <a:gd name="T5" fmla="*/ 2845 h 5900"/>
                <a:gd name="T6" fmla="*/ 1966 w 8915"/>
                <a:gd name="T7" fmla="*/ 2883 h 5900"/>
                <a:gd name="T8" fmla="*/ 19 w 8915"/>
                <a:gd name="T9" fmla="*/ 5708 h 5900"/>
                <a:gd name="T10" fmla="*/ 95 w 8915"/>
                <a:gd name="T11" fmla="*/ 5880 h 5900"/>
                <a:gd name="T12" fmla="*/ 267 w 8915"/>
                <a:gd name="T13" fmla="*/ 5803 h 5900"/>
                <a:gd name="T14" fmla="*/ 2157 w 8915"/>
                <a:gd name="T15" fmla="*/ 3074 h 5900"/>
                <a:gd name="T16" fmla="*/ 2214 w 8915"/>
                <a:gd name="T17" fmla="*/ 3035 h 5900"/>
                <a:gd name="T18" fmla="*/ 2310 w 8915"/>
                <a:gd name="T19" fmla="*/ 2921 h 5900"/>
                <a:gd name="T20" fmla="*/ 8800 w 8915"/>
                <a:gd name="T21" fmla="*/ 267 h 5900"/>
                <a:gd name="T22" fmla="*/ 8914 w 8915"/>
                <a:gd name="T23" fmla="*/ 267 h 5900"/>
                <a:gd name="T24" fmla="*/ 8914 w 8915"/>
                <a:gd name="T25" fmla="*/ 0 h 5900"/>
                <a:gd name="T26" fmla="*/ 8781 w 8915"/>
                <a:gd name="T27" fmla="*/ 0 h 5900"/>
                <a:gd name="T28" fmla="*/ 2118 w 8915"/>
                <a:gd name="T29" fmla="*/ 2730 h 5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15" h="5900">
                  <a:moveTo>
                    <a:pt x="2118" y="2730"/>
                  </a:moveTo>
                  <a:lnTo>
                    <a:pt x="2118" y="2730"/>
                  </a:lnTo>
                  <a:cubicBezTo>
                    <a:pt x="2118" y="2749"/>
                    <a:pt x="2062" y="2806"/>
                    <a:pt x="2023" y="2845"/>
                  </a:cubicBezTo>
                  <a:cubicBezTo>
                    <a:pt x="1985" y="2864"/>
                    <a:pt x="1985" y="2883"/>
                    <a:pt x="1966" y="2883"/>
                  </a:cubicBezTo>
                  <a:cubicBezTo>
                    <a:pt x="1183" y="3685"/>
                    <a:pt x="496" y="4658"/>
                    <a:pt x="19" y="5708"/>
                  </a:cubicBezTo>
                  <a:cubicBezTo>
                    <a:pt x="0" y="5765"/>
                    <a:pt x="19" y="5842"/>
                    <a:pt x="95" y="5880"/>
                  </a:cubicBezTo>
                  <a:cubicBezTo>
                    <a:pt x="153" y="5899"/>
                    <a:pt x="229" y="5880"/>
                    <a:pt x="267" y="5803"/>
                  </a:cubicBezTo>
                  <a:cubicBezTo>
                    <a:pt x="725" y="4810"/>
                    <a:pt x="1393" y="3856"/>
                    <a:pt x="2157" y="3074"/>
                  </a:cubicBezTo>
                  <a:cubicBezTo>
                    <a:pt x="2176" y="3074"/>
                    <a:pt x="2176" y="3054"/>
                    <a:pt x="2214" y="3035"/>
                  </a:cubicBezTo>
                  <a:cubicBezTo>
                    <a:pt x="2252" y="2997"/>
                    <a:pt x="2310" y="2940"/>
                    <a:pt x="2310" y="2921"/>
                  </a:cubicBezTo>
                  <a:cubicBezTo>
                    <a:pt x="4008" y="1260"/>
                    <a:pt x="6376" y="286"/>
                    <a:pt x="8800" y="267"/>
                  </a:cubicBezTo>
                  <a:cubicBezTo>
                    <a:pt x="8819" y="267"/>
                    <a:pt x="8877" y="267"/>
                    <a:pt x="8914" y="267"/>
                  </a:cubicBezTo>
                  <a:cubicBezTo>
                    <a:pt x="8914" y="0"/>
                    <a:pt x="8914" y="0"/>
                    <a:pt x="8914" y="0"/>
                  </a:cubicBezTo>
                  <a:cubicBezTo>
                    <a:pt x="8877" y="0"/>
                    <a:pt x="8819" y="0"/>
                    <a:pt x="8781" y="0"/>
                  </a:cubicBezTo>
                  <a:cubicBezTo>
                    <a:pt x="6299" y="19"/>
                    <a:pt x="3875" y="1031"/>
                    <a:pt x="2118" y="27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ADE82F90-5742-754B-A250-BF7AF3755B4A}"/>
                </a:ext>
              </a:extLst>
            </p:cNvPr>
            <p:cNvSpPr>
              <a:spLocks noChangeArrowheads="1"/>
            </p:cNvSpPr>
            <p:nvPr/>
          </p:nvSpPr>
          <p:spPr bwMode="auto">
            <a:xfrm>
              <a:off x="6084888" y="484188"/>
              <a:ext cx="3614737" cy="2425700"/>
            </a:xfrm>
            <a:custGeom>
              <a:avLst/>
              <a:gdLst>
                <a:gd name="T0" fmla="*/ 2463 w 10042"/>
                <a:gd name="T1" fmla="*/ 3055 h 6740"/>
                <a:gd name="T2" fmla="*/ 2463 w 10042"/>
                <a:gd name="T3" fmla="*/ 3055 h 6740"/>
                <a:gd name="T4" fmla="*/ 2329 w 10042"/>
                <a:gd name="T5" fmla="*/ 3170 h 6740"/>
                <a:gd name="T6" fmla="*/ 2291 w 10042"/>
                <a:gd name="T7" fmla="*/ 3226 h 6740"/>
                <a:gd name="T8" fmla="*/ 38 w 10042"/>
                <a:gd name="T9" fmla="*/ 6530 h 6740"/>
                <a:gd name="T10" fmla="*/ 96 w 10042"/>
                <a:gd name="T11" fmla="*/ 6701 h 6740"/>
                <a:gd name="T12" fmla="*/ 267 w 10042"/>
                <a:gd name="T13" fmla="*/ 6644 h 6740"/>
                <a:gd name="T14" fmla="*/ 2482 w 10042"/>
                <a:gd name="T15" fmla="*/ 3399 h 6740"/>
                <a:gd name="T16" fmla="*/ 2520 w 10042"/>
                <a:gd name="T17" fmla="*/ 3360 h 6740"/>
                <a:gd name="T18" fmla="*/ 2635 w 10042"/>
                <a:gd name="T19" fmla="*/ 3246 h 6740"/>
                <a:gd name="T20" fmla="*/ 9908 w 10042"/>
                <a:gd name="T21" fmla="*/ 268 h 6740"/>
                <a:gd name="T22" fmla="*/ 10041 w 10042"/>
                <a:gd name="T23" fmla="*/ 268 h 6740"/>
                <a:gd name="T24" fmla="*/ 10041 w 10042"/>
                <a:gd name="T25" fmla="*/ 0 h 6740"/>
                <a:gd name="T26" fmla="*/ 9908 w 10042"/>
                <a:gd name="T27" fmla="*/ 0 h 6740"/>
                <a:gd name="T28" fmla="*/ 2463 w 10042"/>
                <a:gd name="T29" fmla="*/ 3055 h 6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42" h="6740">
                  <a:moveTo>
                    <a:pt x="2463" y="3055"/>
                  </a:moveTo>
                  <a:lnTo>
                    <a:pt x="2463" y="3055"/>
                  </a:lnTo>
                  <a:cubicBezTo>
                    <a:pt x="2444" y="3055"/>
                    <a:pt x="2444" y="3055"/>
                    <a:pt x="2329" y="3170"/>
                  </a:cubicBezTo>
                  <a:cubicBezTo>
                    <a:pt x="2310" y="3208"/>
                    <a:pt x="2291" y="3226"/>
                    <a:pt x="2291" y="3226"/>
                  </a:cubicBezTo>
                  <a:cubicBezTo>
                    <a:pt x="1356" y="4162"/>
                    <a:pt x="573" y="5308"/>
                    <a:pt x="38" y="6530"/>
                  </a:cubicBezTo>
                  <a:cubicBezTo>
                    <a:pt x="0" y="6586"/>
                    <a:pt x="38" y="6663"/>
                    <a:pt x="96" y="6701"/>
                  </a:cubicBezTo>
                  <a:cubicBezTo>
                    <a:pt x="172" y="6739"/>
                    <a:pt x="249" y="6701"/>
                    <a:pt x="267" y="6644"/>
                  </a:cubicBezTo>
                  <a:cubicBezTo>
                    <a:pt x="802" y="5441"/>
                    <a:pt x="1566" y="4334"/>
                    <a:pt x="2482" y="3399"/>
                  </a:cubicBezTo>
                  <a:cubicBezTo>
                    <a:pt x="2482" y="3399"/>
                    <a:pt x="2501" y="3379"/>
                    <a:pt x="2520" y="3360"/>
                  </a:cubicBezTo>
                  <a:cubicBezTo>
                    <a:pt x="2577" y="3303"/>
                    <a:pt x="2635" y="3246"/>
                    <a:pt x="2635" y="3246"/>
                  </a:cubicBezTo>
                  <a:cubicBezTo>
                    <a:pt x="4544" y="1375"/>
                    <a:pt x="7197" y="306"/>
                    <a:pt x="9908" y="268"/>
                  </a:cubicBezTo>
                  <a:cubicBezTo>
                    <a:pt x="9946" y="268"/>
                    <a:pt x="9985" y="268"/>
                    <a:pt x="10041" y="268"/>
                  </a:cubicBezTo>
                  <a:cubicBezTo>
                    <a:pt x="10041" y="0"/>
                    <a:pt x="10041" y="0"/>
                    <a:pt x="10041" y="0"/>
                  </a:cubicBezTo>
                  <a:cubicBezTo>
                    <a:pt x="9985" y="0"/>
                    <a:pt x="9946" y="0"/>
                    <a:pt x="9908" y="0"/>
                  </a:cubicBezTo>
                  <a:cubicBezTo>
                    <a:pt x="7121" y="39"/>
                    <a:pt x="4410" y="1146"/>
                    <a:pt x="2463" y="305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4208BB25-4864-D546-82B0-DF3AA0BECD03}"/>
                </a:ext>
              </a:extLst>
            </p:cNvPr>
            <p:cNvSpPr>
              <a:spLocks noChangeArrowheads="1"/>
            </p:cNvSpPr>
            <p:nvPr/>
          </p:nvSpPr>
          <p:spPr bwMode="auto">
            <a:xfrm>
              <a:off x="5768975" y="2779713"/>
              <a:ext cx="1588" cy="7937"/>
            </a:xfrm>
            <a:custGeom>
              <a:avLst/>
              <a:gdLst>
                <a:gd name="T0" fmla="*/ 0 w 1"/>
                <a:gd name="T1" fmla="*/ 19 h 20"/>
                <a:gd name="T2" fmla="*/ 0 w 1"/>
                <a:gd name="T3" fmla="*/ 19 h 20"/>
                <a:gd name="T4" fmla="*/ 0 w 1"/>
                <a:gd name="T5" fmla="*/ 0 h 20"/>
                <a:gd name="T6" fmla="*/ 0 w 1"/>
                <a:gd name="T7" fmla="*/ 19 h 20"/>
              </a:gdLst>
              <a:ahLst/>
              <a:cxnLst>
                <a:cxn ang="0">
                  <a:pos x="T0" y="T1"/>
                </a:cxn>
                <a:cxn ang="0">
                  <a:pos x="T2" y="T3"/>
                </a:cxn>
                <a:cxn ang="0">
                  <a:pos x="T4" y="T5"/>
                </a:cxn>
                <a:cxn ang="0">
                  <a:pos x="T6" y="T7"/>
                </a:cxn>
              </a:cxnLst>
              <a:rect l="0" t="0" r="r" b="b"/>
              <a:pathLst>
                <a:path w="1" h="20">
                  <a:moveTo>
                    <a:pt x="0" y="19"/>
                  </a:moveTo>
                  <a:lnTo>
                    <a:pt x="0" y="19"/>
                  </a:lnTo>
                  <a:cubicBezTo>
                    <a:pt x="0" y="0"/>
                    <a:pt x="0" y="0"/>
                    <a:pt x="0" y="0"/>
                  </a:cubicBezTo>
                  <a:cubicBezTo>
                    <a:pt x="0" y="0"/>
                    <a:pt x="0" y="0"/>
                    <a:pt x="0" y="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8">
              <a:extLst>
                <a:ext uri="{FF2B5EF4-FFF2-40B4-BE49-F238E27FC236}">
                  <a16:creationId xmlns:a16="http://schemas.microsoft.com/office/drawing/2014/main" id="{C63CC27D-53F2-D441-8E71-4ED8794C984F}"/>
                </a:ext>
              </a:extLst>
            </p:cNvPr>
            <p:cNvSpPr>
              <a:spLocks noChangeArrowheads="1"/>
            </p:cNvSpPr>
            <p:nvPr/>
          </p:nvSpPr>
          <p:spPr bwMode="auto">
            <a:xfrm>
              <a:off x="5680075" y="2744788"/>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9">
              <a:extLst>
                <a:ext uri="{FF2B5EF4-FFF2-40B4-BE49-F238E27FC236}">
                  <a16:creationId xmlns:a16="http://schemas.microsoft.com/office/drawing/2014/main" id="{B357EE5B-5B21-A44C-A6E4-E526EC6D2EC0}"/>
                </a:ext>
              </a:extLst>
            </p:cNvPr>
            <p:cNvSpPr>
              <a:spLocks noChangeArrowheads="1"/>
            </p:cNvSpPr>
            <p:nvPr/>
          </p:nvSpPr>
          <p:spPr bwMode="auto">
            <a:xfrm>
              <a:off x="5672138" y="65088"/>
              <a:ext cx="4027487" cy="2755900"/>
            </a:xfrm>
            <a:custGeom>
              <a:avLst/>
              <a:gdLst>
                <a:gd name="T0" fmla="*/ 2615 w 11187"/>
                <a:gd name="T1" fmla="*/ 3551 h 7656"/>
                <a:gd name="T2" fmla="*/ 2615 w 11187"/>
                <a:gd name="T3" fmla="*/ 3551 h 7656"/>
                <a:gd name="T4" fmla="*/ 19 w 11187"/>
                <a:gd name="T5" fmla="*/ 7445 h 7656"/>
                <a:gd name="T6" fmla="*/ 19 w 11187"/>
                <a:gd name="T7" fmla="*/ 7445 h 7656"/>
                <a:gd name="T8" fmla="*/ 19 w 11187"/>
                <a:gd name="T9" fmla="*/ 7445 h 7656"/>
                <a:gd name="T10" fmla="*/ 95 w 11187"/>
                <a:gd name="T11" fmla="*/ 7617 h 7656"/>
                <a:gd name="T12" fmla="*/ 267 w 11187"/>
                <a:gd name="T13" fmla="*/ 7560 h 7656"/>
                <a:gd name="T14" fmla="*/ 267 w 11187"/>
                <a:gd name="T15" fmla="*/ 7541 h 7656"/>
                <a:gd name="T16" fmla="*/ 267 w 11187"/>
                <a:gd name="T17" fmla="*/ 7541 h 7656"/>
                <a:gd name="T18" fmla="*/ 2806 w 11187"/>
                <a:gd name="T19" fmla="*/ 3742 h 7656"/>
                <a:gd name="T20" fmla="*/ 2997 w 11187"/>
                <a:gd name="T21" fmla="*/ 3551 h 7656"/>
                <a:gd name="T22" fmla="*/ 11186 w 11187"/>
                <a:gd name="T23" fmla="*/ 267 h 7656"/>
                <a:gd name="T24" fmla="*/ 11186 w 11187"/>
                <a:gd name="T25" fmla="*/ 0 h 7656"/>
                <a:gd name="T26" fmla="*/ 2806 w 11187"/>
                <a:gd name="T27" fmla="*/ 3360 h 7656"/>
                <a:gd name="T28" fmla="*/ 2615 w 11187"/>
                <a:gd name="T29" fmla="*/ 3551 h 7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87" h="7656">
                  <a:moveTo>
                    <a:pt x="2615" y="3551"/>
                  </a:moveTo>
                  <a:lnTo>
                    <a:pt x="2615" y="3551"/>
                  </a:lnTo>
                  <a:cubicBezTo>
                    <a:pt x="1527" y="4658"/>
                    <a:pt x="630" y="5994"/>
                    <a:pt x="19" y="7445"/>
                  </a:cubicBezTo>
                  <a:lnTo>
                    <a:pt x="19" y="7445"/>
                  </a:lnTo>
                  <a:lnTo>
                    <a:pt x="19" y="7445"/>
                  </a:lnTo>
                  <a:cubicBezTo>
                    <a:pt x="0" y="7521"/>
                    <a:pt x="19" y="7598"/>
                    <a:pt x="95" y="7617"/>
                  </a:cubicBezTo>
                  <a:cubicBezTo>
                    <a:pt x="153" y="7655"/>
                    <a:pt x="229" y="7617"/>
                    <a:pt x="267" y="7560"/>
                  </a:cubicBezTo>
                  <a:cubicBezTo>
                    <a:pt x="267" y="7541"/>
                    <a:pt x="267" y="7541"/>
                    <a:pt x="267" y="7541"/>
                  </a:cubicBezTo>
                  <a:lnTo>
                    <a:pt x="267" y="7541"/>
                  </a:lnTo>
                  <a:cubicBezTo>
                    <a:pt x="859" y="6128"/>
                    <a:pt x="1737" y="4811"/>
                    <a:pt x="2806" y="3742"/>
                  </a:cubicBezTo>
                  <a:cubicBezTo>
                    <a:pt x="2997" y="3551"/>
                    <a:pt x="2997" y="3551"/>
                    <a:pt x="2997" y="3551"/>
                  </a:cubicBezTo>
                  <a:cubicBezTo>
                    <a:pt x="5135" y="1470"/>
                    <a:pt x="8113" y="267"/>
                    <a:pt x="11186" y="267"/>
                  </a:cubicBezTo>
                  <a:cubicBezTo>
                    <a:pt x="11186" y="0"/>
                    <a:pt x="11186" y="0"/>
                    <a:pt x="11186" y="0"/>
                  </a:cubicBezTo>
                  <a:cubicBezTo>
                    <a:pt x="8037" y="0"/>
                    <a:pt x="5001" y="1222"/>
                    <a:pt x="2806" y="3360"/>
                  </a:cubicBezTo>
                  <a:lnTo>
                    <a:pt x="2615" y="355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10">
              <a:extLst>
                <a:ext uri="{FF2B5EF4-FFF2-40B4-BE49-F238E27FC236}">
                  <a16:creationId xmlns:a16="http://schemas.microsoft.com/office/drawing/2014/main" id="{90F2F593-F1C5-2A40-8F0C-3DFB7E49FA78}"/>
                </a:ext>
              </a:extLst>
            </p:cNvPr>
            <p:cNvSpPr>
              <a:spLocks noChangeArrowheads="1"/>
            </p:cNvSpPr>
            <p:nvPr/>
          </p:nvSpPr>
          <p:spPr bwMode="auto">
            <a:xfrm>
              <a:off x="3041650" y="5783263"/>
              <a:ext cx="3711575" cy="1841500"/>
            </a:xfrm>
            <a:custGeom>
              <a:avLst/>
              <a:gdLst>
                <a:gd name="T0" fmla="*/ 5955 w 10308"/>
                <a:gd name="T1" fmla="*/ 325 h 5117"/>
                <a:gd name="T2" fmla="*/ 5955 w 10308"/>
                <a:gd name="T3" fmla="*/ 325 h 5117"/>
                <a:gd name="T4" fmla="*/ 267 w 10308"/>
                <a:gd name="T5" fmla="*/ 3799 h 5117"/>
                <a:gd name="T6" fmla="*/ 229 w 10308"/>
                <a:gd name="T7" fmla="*/ 3876 h 5117"/>
                <a:gd name="T8" fmla="*/ 0 w 10308"/>
                <a:gd name="T9" fmla="*/ 5116 h 5117"/>
                <a:gd name="T10" fmla="*/ 267 w 10308"/>
                <a:gd name="T11" fmla="*/ 5116 h 5117"/>
                <a:gd name="T12" fmla="*/ 477 w 10308"/>
                <a:gd name="T13" fmla="*/ 3952 h 5117"/>
                <a:gd name="T14" fmla="*/ 515 w 10308"/>
                <a:gd name="T15" fmla="*/ 3895 h 5117"/>
                <a:gd name="T16" fmla="*/ 5917 w 10308"/>
                <a:gd name="T17" fmla="*/ 592 h 5117"/>
                <a:gd name="T18" fmla="*/ 10039 w 10308"/>
                <a:gd name="T19" fmla="*/ 5116 h 5117"/>
                <a:gd name="T20" fmla="*/ 10307 w 10308"/>
                <a:gd name="T21" fmla="*/ 5116 h 5117"/>
                <a:gd name="T22" fmla="*/ 5955 w 10308"/>
                <a:gd name="T23" fmla="*/ 325 h 5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08" h="5117">
                  <a:moveTo>
                    <a:pt x="5955" y="325"/>
                  </a:moveTo>
                  <a:lnTo>
                    <a:pt x="5955" y="325"/>
                  </a:lnTo>
                  <a:cubicBezTo>
                    <a:pt x="3836" y="0"/>
                    <a:pt x="1260" y="935"/>
                    <a:pt x="267" y="3799"/>
                  </a:cubicBezTo>
                  <a:cubicBezTo>
                    <a:pt x="229" y="3876"/>
                    <a:pt x="229" y="3876"/>
                    <a:pt x="229" y="3876"/>
                  </a:cubicBezTo>
                  <a:cubicBezTo>
                    <a:pt x="95" y="4276"/>
                    <a:pt x="19" y="4696"/>
                    <a:pt x="0" y="5116"/>
                  </a:cubicBezTo>
                  <a:cubicBezTo>
                    <a:pt x="267" y="5116"/>
                    <a:pt x="267" y="5116"/>
                    <a:pt x="267" y="5116"/>
                  </a:cubicBezTo>
                  <a:cubicBezTo>
                    <a:pt x="286" y="4716"/>
                    <a:pt x="362" y="4334"/>
                    <a:pt x="477" y="3952"/>
                  </a:cubicBezTo>
                  <a:cubicBezTo>
                    <a:pt x="515" y="3895"/>
                    <a:pt x="515" y="3895"/>
                    <a:pt x="515" y="3895"/>
                  </a:cubicBezTo>
                  <a:cubicBezTo>
                    <a:pt x="1469" y="1165"/>
                    <a:pt x="3913" y="267"/>
                    <a:pt x="5917" y="592"/>
                  </a:cubicBezTo>
                  <a:cubicBezTo>
                    <a:pt x="7864" y="898"/>
                    <a:pt x="9849" y="2425"/>
                    <a:pt x="10039" y="5116"/>
                  </a:cubicBezTo>
                  <a:cubicBezTo>
                    <a:pt x="10307" y="5116"/>
                    <a:pt x="10307" y="5116"/>
                    <a:pt x="10307" y="5116"/>
                  </a:cubicBezTo>
                  <a:cubicBezTo>
                    <a:pt x="10116" y="2253"/>
                    <a:pt x="8016" y="649"/>
                    <a:pt x="5955" y="32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11">
              <a:extLst>
                <a:ext uri="{FF2B5EF4-FFF2-40B4-BE49-F238E27FC236}">
                  <a16:creationId xmlns:a16="http://schemas.microsoft.com/office/drawing/2014/main" id="{C384DB07-1CD4-8A4A-B1E1-F6B82A0EFD5A}"/>
                </a:ext>
              </a:extLst>
            </p:cNvPr>
            <p:cNvSpPr>
              <a:spLocks noChangeArrowheads="1"/>
            </p:cNvSpPr>
            <p:nvPr/>
          </p:nvSpPr>
          <p:spPr bwMode="auto">
            <a:xfrm>
              <a:off x="2628900" y="5356225"/>
              <a:ext cx="4535488" cy="2268538"/>
            </a:xfrm>
            <a:custGeom>
              <a:avLst/>
              <a:gdLst>
                <a:gd name="T0" fmla="*/ 12369 w 12599"/>
                <a:gd name="T1" fmla="*/ 5498 h 6301"/>
                <a:gd name="T2" fmla="*/ 12369 w 12599"/>
                <a:gd name="T3" fmla="*/ 5498 h 6301"/>
                <a:gd name="T4" fmla="*/ 12503 w 12599"/>
                <a:gd name="T5" fmla="*/ 5460 h 6301"/>
                <a:gd name="T6" fmla="*/ 10785 w 12599"/>
                <a:gd name="T7" fmla="*/ 2177 h 6301"/>
                <a:gd name="T8" fmla="*/ 7769 w 12599"/>
                <a:gd name="T9" fmla="*/ 497 h 6301"/>
                <a:gd name="T10" fmla="*/ 2119 w 12599"/>
                <a:gd name="T11" fmla="*/ 1852 h 6301"/>
                <a:gd name="T12" fmla="*/ 306 w 12599"/>
                <a:gd name="T13" fmla="*/ 4620 h 6301"/>
                <a:gd name="T14" fmla="*/ 287 w 12599"/>
                <a:gd name="T15" fmla="*/ 4639 h 6301"/>
                <a:gd name="T16" fmla="*/ 268 w 12599"/>
                <a:gd name="T17" fmla="*/ 4716 h 6301"/>
                <a:gd name="T18" fmla="*/ 0 w 12599"/>
                <a:gd name="T19" fmla="*/ 6300 h 6301"/>
                <a:gd name="T20" fmla="*/ 248 w 12599"/>
                <a:gd name="T21" fmla="*/ 6300 h 6301"/>
                <a:gd name="T22" fmla="*/ 516 w 12599"/>
                <a:gd name="T23" fmla="*/ 4792 h 6301"/>
                <a:gd name="T24" fmla="*/ 535 w 12599"/>
                <a:gd name="T25" fmla="*/ 4735 h 6301"/>
                <a:gd name="T26" fmla="*/ 554 w 12599"/>
                <a:gd name="T27" fmla="*/ 4716 h 6301"/>
                <a:gd name="T28" fmla="*/ 2291 w 12599"/>
                <a:gd name="T29" fmla="*/ 2062 h 6301"/>
                <a:gd name="T30" fmla="*/ 7693 w 12599"/>
                <a:gd name="T31" fmla="*/ 764 h 6301"/>
                <a:gd name="T32" fmla="*/ 10613 w 12599"/>
                <a:gd name="T33" fmla="*/ 2367 h 6301"/>
                <a:gd name="T34" fmla="*/ 12255 w 12599"/>
                <a:gd name="T35" fmla="*/ 5518 h 6301"/>
                <a:gd name="T36" fmla="*/ 12255 w 12599"/>
                <a:gd name="T37" fmla="*/ 5518 h 6301"/>
                <a:gd name="T38" fmla="*/ 12331 w 12599"/>
                <a:gd name="T39" fmla="*/ 6300 h 6301"/>
                <a:gd name="T40" fmla="*/ 12598 w 12599"/>
                <a:gd name="T41" fmla="*/ 6300 h 6301"/>
                <a:gd name="T42" fmla="*/ 12503 w 12599"/>
                <a:gd name="T43" fmla="*/ 5479 h 6301"/>
                <a:gd name="T44" fmla="*/ 12369 w 12599"/>
                <a:gd name="T45" fmla="*/ 5498 h 6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99" h="6301">
                  <a:moveTo>
                    <a:pt x="12369" y="5498"/>
                  </a:moveTo>
                  <a:lnTo>
                    <a:pt x="12369" y="5498"/>
                  </a:lnTo>
                  <a:cubicBezTo>
                    <a:pt x="12503" y="5460"/>
                    <a:pt x="12503" y="5460"/>
                    <a:pt x="12503" y="5460"/>
                  </a:cubicBezTo>
                  <a:cubicBezTo>
                    <a:pt x="12274" y="4200"/>
                    <a:pt x="11682" y="3074"/>
                    <a:pt x="10785" y="2177"/>
                  </a:cubicBezTo>
                  <a:cubicBezTo>
                    <a:pt x="9964" y="1375"/>
                    <a:pt x="8914" y="802"/>
                    <a:pt x="7769" y="497"/>
                  </a:cubicBezTo>
                  <a:cubicBezTo>
                    <a:pt x="5746" y="0"/>
                    <a:pt x="3628" y="516"/>
                    <a:pt x="2119" y="1852"/>
                  </a:cubicBezTo>
                  <a:cubicBezTo>
                    <a:pt x="1279" y="2597"/>
                    <a:pt x="669" y="3513"/>
                    <a:pt x="306" y="4620"/>
                  </a:cubicBezTo>
                  <a:cubicBezTo>
                    <a:pt x="287" y="4639"/>
                    <a:pt x="287" y="4639"/>
                    <a:pt x="287" y="4639"/>
                  </a:cubicBezTo>
                  <a:cubicBezTo>
                    <a:pt x="287" y="4678"/>
                    <a:pt x="268" y="4716"/>
                    <a:pt x="268" y="4716"/>
                  </a:cubicBezTo>
                  <a:cubicBezTo>
                    <a:pt x="115" y="5231"/>
                    <a:pt x="19" y="5747"/>
                    <a:pt x="0" y="6300"/>
                  </a:cubicBezTo>
                  <a:cubicBezTo>
                    <a:pt x="248" y="6300"/>
                    <a:pt x="248" y="6300"/>
                    <a:pt x="248" y="6300"/>
                  </a:cubicBezTo>
                  <a:cubicBezTo>
                    <a:pt x="287" y="5785"/>
                    <a:pt x="363" y="5269"/>
                    <a:pt x="516" y="4792"/>
                  </a:cubicBezTo>
                  <a:cubicBezTo>
                    <a:pt x="535" y="4792"/>
                    <a:pt x="535" y="4754"/>
                    <a:pt x="535" y="4735"/>
                  </a:cubicBezTo>
                  <a:cubicBezTo>
                    <a:pt x="554" y="4716"/>
                    <a:pt x="554" y="4716"/>
                    <a:pt x="554" y="4716"/>
                  </a:cubicBezTo>
                  <a:cubicBezTo>
                    <a:pt x="917" y="3647"/>
                    <a:pt x="1490" y="2749"/>
                    <a:pt x="2291" y="2062"/>
                  </a:cubicBezTo>
                  <a:cubicBezTo>
                    <a:pt x="3742" y="764"/>
                    <a:pt x="5766" y="287"/>
                    <a:pt x="7693" y="764"/>
                  </a:cubicBezTo>
                  <a:cubicBezTo>
                    <a:pt x="8819" y="1031"/>
                    <a:pt x="9812" y="1604"/>
                    <a:pt x="10613" y="2367"/>
                  </a:cubicBezTo>
                  <a:cubicBezTo>
                    <a:pt x="11453" y="3207"/>
                    <a:pt x="12026" y="4296"/>
                    <a:pt x="12255" y="5518"/>
                  </a:cubicBezTo>
                  <a:lnTo>
                    <a:pt x="12255" y="5518"/>
                  </a:lnTo>
                  <a:cubicBezTo>
                    <a:pt x="12293" y="5747"/>
                    <a:pt x="12312" y="5995"/>
                    <a:pt x="12331" y="6300"/>
                  </a:cubicBezTo>
                  <a:cubicBezTo>
                    <a:pt x="12598" y="6300"/>
                    <a:pt x="12598" y="6300"/>
                    <a:pt x="12598" y="6300"/>
                  </a:cubicBezTo>
                  <a:cubicBezTo>
                    <a:pt x="12579" y="5995"/>
                    <a:pt x="12561" y="5708"/>
                    <a:pt x="12503" y="5479"/>
                  </a:cubicBezTo>
                  <a:lnTo>
                    <a:pt x="12369" y="549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12">
              <a:extLst>
                <a:ext uri="{FF2B5EF4-FFF2-40B4-BE49-F238E27FC236}">
                  <a16:creationId xmlns:a16="http://schemas.microsoft.com/office/drawing/2014/main" id="{14AB5C84-DE8B-BA4B-8494-598215291809}"/>
                </a:ext>
              </a:extLst>
            </p:cNvPr>
            <p:cNvSpPr>
              <a:spLocks noChangeArrowheads="1"/>
            </p:cNvSpPr>
            <p:nvPr/>
          </p:nvSpPr>
          <p:spPr bwMode="auto">
            <a:xfrm>
              <a:off x="2209800" y="4903788"/>
              <a:ext cx="5373688" cy="2720975"/>
            </a:xfrm>
            <a:custGeom>
              <a:avLst/>
              <a:gdLst>
                <a:gd name="T0" fmla="*/ 14850 w 14928"/>
                <a:gd name="T1" fmla="*/ 6719 h 7560"/>
                <a:gd name="T2" fmla="*/ 14850 w 14928"/>
                <a:gd name="T3" fmla="*/ 6719 h 7560"/>
                <a:gd name="T4" fmla="*/ 13018 w 14928"/>
                <a:gd name="T5" fmla="*/ 2901 h 7560"/>
                <a:gd name="T6" fmla="*/ 9582 w 14928"/>
                <a:gd name="T7" fmla="*/ 744 h 7560"/>
                <a:gd name="T8" fmla="*/ 2615 w 14928"/>
                <a:gd name="T9" fmla="*/ 2157 h 7560"/>
                <a:gd name="T10" fmla="*/ 363 w 14928"/>
                <a:gd name="T11" fmla="*/ 5517 h 7560"/>
                <a:gd name="T12" fmla="*/ 343 w 14928"/>
                <a:gd name="T13" fmla="*/ 5536 h 7560"/>
                <a:gd name="T14" fmla="*/ 324 w 14928"/>
                <a:gd name="T15" fmla="*/ 5631 h 7560"/>
                <a:gd name="T16" fmla="*/ 0 w 14928"/>
                <a:gd name="T17" fmla="*/ 7559 h 7560"/>
                <a:gd name="T18" fmla="*/ 267 w 14928"/>
                <a:gd name="T19" fmla="*/ 7559 h 7560"/>
                <a:gd name="T20" fmla="*/ 572 w 14928"/>
                <a:gd name="T21" fmla="*/ 5708 h 7560"/>
                <a:gd name="T22" fmla="*/ 611 w 14928"/>
                <a:gd name="T23" fmla="*/ 5631 h 7560"/>
                <a:gd name="T24" fmla="*/ 611 w 14928"/>
                <a:gd name="T25" fmla="*/ 5612 h 7560"/>
                <a:gd name="T26" fmla="*/ 2787 w 14928"/>
                <a:gd name="T27" fmla="*/ 2367 h 7560"/>
                <a:gd name="T28" fmla="*/ 9505 w 14928"/>
                <a:gd name="T29" fmla="*/ 1011 h 7560"/>
                <a:gd name="T30" fmla="*/ 12827 w 14928"/>
                <a:gd name="T31" fmla="*/ 3073 h 7560"/>
                <a:gd name="T32" fmla="*/ 14583 w 14928"/>
                <a:gd name="T33" fmla="*/ 6757 h 7560"/>
                <a:gd name="T34" fmla="*/ 14583 w 14928"/>
                <a:gd name="T35" fmla="*/ 6777 h 7560"/>
                <a:gd name="T36" fmla="*/ 14660 w 14928"/>
                <a:gd name="T37" fmla="*/ 7559 h 7560"/>
                <a:gd name="T38" fmla="*/ 14927 w 14928"/>
                <a:gd name="T39" fmla="*/ 7559 h 7560"/>
                <a:gd name="T40" fmla="*/ 14850 w 14928"/>
                <a:gd name="T41" fmla="*/ 6719 h 7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28" h="7560">
                  <a:moveTo>
                    <a:pt x="14850" y="6719"/>
                  </a:moveTo>
                  <a:lnTo>
                    <a:pt x="14850" y="6719"/>
                  </a:lnTo>
                  <a:cubicBezTo>
                    <a:pt x="14621" y="5269"/>
                    <a:pt x="13992" y="3951"/>
                    <a:pt x="13018" y="2901"/>
                  </a:cubicBezTo>
                  <a:cubicBezTo>
                    <a:pt x="12101" y="1909"/>
                    <a:pt x="10918" y="1164"/>
                    <a:pt x="9582" y="744"/>
                  </a:cubicBezTo>
                  <a:cubicBezTo>
                    <a:pt x="7139" y="0"/>
                    <a:pt x="4543" y="515"/>
                    <a:pt x="2615" y="2157"/>
                  </a:cubicBezTo>
                  <a:cubicBezTo>
                    <a:pt x="1584" y="3035"/>
                    <a:pt x="801" y="4199"/>
                    <a:pt x="363" y="5517"/>
                  </a:cubicBezTo>
                  <a:cubicBezTo>
                    <a:pt x="343" y="5536"/>
                    <a:pt x="343" y="5536"/>
                    <a:pt x="343" y="5536"/>
                  </a:cubicBezTo>
                  <a:cubicBezTo>
                    <a:pt x="343" y="5574"/>
                    <a:pt x="324" y="5612"/>
                    <a:pt x="324" y="5631"/>
                  </a:cubicBezTo>
                  <a:cubicBezTo>
                    <a:pt x="134" y="6242"/>
                    <a:pt x="19" y="6891"/>
                    <a:pt x="0" y="7559"/>
                  </a:cubicBezTo>
                  <a:cubicBezTo>
                    <a:pt x="267" y="7559"/>
                    <a:pt x="267" y="7559"/>
                    <a:pt x="267" y="7559"/>
                  </a:cubicBezTo>
                  <a:cubicBezTo>
                    <a:pt x="286" y="6930"/>
                    <a:pt x="382" y="6299"/>
                    <a:pt x="572" y="5708"/>
                  </a:cubicBezTo>
                  <a:cubicBezTo>
                    <a:pt x="592" y="5688"/>
                    <a:pt x="592" y="5650"/>
                    <a:pt x="611" y="5631"/>
                  </a:cubicBezTo>
                  <a:cubicBezTo>
                    <a:pt x="611" y="5612"/>
                    <a:pt x="611" y="5612"/>
                    <a:pt x="611" y="5612"/>
                  </a:cubicBezTo>
                  <a:cubicBezTo>
                    <a:pt x="1049" y="4333"/>
                    <a:pt x="1794" y="3207"/>
                    <a:pt x="2787" y="2367"/>
                  </a:cubicBezTo>
                  <a:cubicBezTo>
                    <a:pt x="4639" y="782"/>
                    <a:pt x="7159" y="286"/>
                    <a:pt x="9505" y="1011"/>
                  </a:cubicBezTo>
                  <a:cubicBezTo>
                    <a:pt x="10803" y="1412"/>
                    <a:pt x="11949" y="2119"/>
                    <a:pt x="12827" y="3073"/>
                  </a:cubicBezTo>
                  <a:cubicBezTo>
                    <a:pt x="13762" y="4085"/>
                    <a:pt x="14373" y="5364"/>
                    <a:pt x="14583" y="6757"/>
                  </a:cubicBezTo>
                  <a:cubicBezTo>
                    <a:pt x="14583" y="6777"/>
                    <a:pt x="14583" y="6777"/>
                    <a:pt x="14583" y="6777"/>
                  </a:cubicBezTo>
                  <a:cubicBezTo>
                    <a:pt x="14621" y="6967"/>
                    <a:pt x="14641" y="7235"/>
                    <a:pt x="14660" y="7559"/>
                  </a:cubicBezTo>
                  <a:cubicBezTo>
                    <a:pt x="14927" y="7559"/>
                    <a:pt x="14927" y="7559"/>
                    <a:pt x="14927" y="7559"/>
                  </a:cubicBezTo>
                  <a:cubicBezTo>
                    <a:pt x="14908" y="7215"/>
                    <a:pt x="14889" y="6930"/>
                    <a:pt x="14850" y="67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13">
              <a:extLst>
                <a:ext uri="{FF2B5EF4-FFF2-40B4-BE49-F238E27FC236}">
                  <a16:creationId xmlns:a16="http://schemas.microsoft.com/office/drawing/2014/main" id="{4B828A48-8E34-7641-8921-948B22A72331}"/>
                </a:ext>
              </a:extLst>
            </p:cNvPr>
            <p:cNvSpPr>
              <a:spLocks noChangeArrowheads="1"/>
            </p:cNvSpPr>
            <p:nvPr/>
          </p:nvSpPr>
          <p:spPr bwMode="auto">
            <a:xfrm>
              <a:off x="1790700" y="4449763"/>
              <a:ext cx="6211888" cy="3175000"/>
            </a:xfrm>
            <a:custGeom>
              <a:avLst/>
              <a:gdLst>
                <a:gd name="T0" fmla="*/ 17179 w 17257"/>
                <a:gd name="T1" fmla="*/ 7980 h 8821"/>
                <a:gd name="T2" fmla="*/ 17179 w 17257"/>
                <a:gd name="T3" fmla="*/ 7980 h 8821"/>
                <a:gd name="T4" fmla="*/ 15251 w 17257"/>
                <a:gd name="T5" fmla="*/ 3609 h 8821"/>
                <a:gd name="T6" fmla="*/ 11395 w 17257"/>
                <a:gd name="T7" fmla="*/ 993 h 8821"/>
                <a:gd name="T8" fmla="*/ 3111 w 17257"/>
                <a:gd name="T9" fmla="*/ 2463 h 8821"/>
                <a:gd name="T10" fmla="*/ 419 w 17257"/>
                <a:gd name="T11" fmla="*/ 6415 h 8821"/>
                <a:gd name="T12" fmla="*/ 419 w 17257"/>
                <a:gd name="T13" fmla="*/ 6434 h 8821"/>
                <a:gd name="T14" fmla="*/ 381 w 17257"/>
                <a:gd name="T15" fmla="*/ 6548 h 8821"/>
                <a:gd name="T16" fmla="*/ 0 w 17257"/>
                <a:gd name="T17" fmla="*/ 8820 h 8821"/>
                <a:gd name="T18" fmla="*/ 267 w 17257"/>
                <a:gd name="T19" fmla="*/ 8820 h 8821"/>
                <a:gd name="T20" fmla="*/ 629 w 17257"/>
                <a:gd name="T21" fmla="*/ 6625 h 8821"/>
                <a:gd name="T22" fmla="*/ 667 w 17257"/>
                <a:gd name="T23" fmla="*/ 6511 h 8821"/>
                <a:gd name="T24" fmla="*/ 667 w 17257"/>
                <a:gd name="T25" fmla="*/ 6511 h 8821"/>
                <a:gd name="T26" fmla="*/ 3283 w 17257"/>
                <a:gd name="T27" fmla="*/ 2654 h 8821"/>
                <a:gd name="T28" fmla="*/ 11300 w 17257"/>
                <a:gd name="T29" fmla="*/ 1242 h 8821"/>
                <a:gd name="T30" fmla="*/ 15041 w 17257"/>
                <a:gd name="T31" fmla="*/ 3781 h 8821"/>
                <a:gd name="T32" fmla="*/ 16912 w 17257"/>
                <a:gd name="T33" fmla="*/ 7999 h 8821"/>
                <a:gd name="T34" fmla="*/ 16912 w 17257"/>
                <a:gd name="T35" fmla="*/ 8018 h 8821"/>
                <a:gd name="T36" fmla="*/ 16912 w 17257"/>
                <a:gd name="T37" fmla="*/ 8018 h 8821"/>
                <a:gd name="T38" fmla="*/ 16912 w 17257"/>
                <a:gd name="T39" fmla="*/ 8018 h 8821"/>
                <a:gd name="T40" fmla="*/ 16988 w 17257"/>
                <a:gd name="T41" fmla="*/ 8820 h 8821"/>
                <a:gd name="T42" fmla="*/ 17256 w 17257"/>
                <a:gd name="T43" fmla="*/ 8820 h 8821"/>
                <a:gd name="T44" fmla="*/ 17179 w 17257"/>
                <a:gd name="T45" fmla="*/ 7980 h 8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257" h="8821">
                  <a:moveTo>
                    <a:pt x="17179" y="7980"/>
                  </a:moveTo>
                  <a:lnTo>
                    <a:pt x="17179" y="7980"/>
                  </a:lnTo>
                  <a:cubicBezTo>
                    <a:pt x="16969" y="6338"/>
                    <a:pt x="16282" y="4831"/>
                    <a:pt x="15251" y="3609"/>
                  </a:cubicBezTo>
                  <a:cubicBezTo>
                    <a:pt x="14239" y="2425"/>
                    <a:pt x="12903" y="1528"/>
                    <a:pt x="11395" y="993"/>
                  </a:cubicBezTo>
                  <a:cubicBezTo>
                    <a:pt x="8532" y="0"/>
                    <a:pt x="5440" y="535"/>
                    <a:pt x="3111" y="2463"/>
                  </a:cubicBezTo>
                  <a:cubicBezTo>
                    <a:pt x="1870" y="3494"/>
                    <a:pt x="935" y="4850"/>
                    <a:pt x="419" y="6415"/>
                  </a:cubicBezTo>
                  <a:cubicBezTo>
                    <a:pt x="419" y="6434"/>
                    <a:pt x="419" y="6434"/>
                    <a:pt x="419" y="6434"/>
                  </a:cubicBezTo>
                  <a:cubicBezTo>
                    <a:pt x="400" y="6453"/>
                    <a:pt x="381" y="6511"/>
                    <a:pt x="381" y="6548"/>
                  </a:cubicBezTo>
                  <a:cubicBezTo>
                    <a:pt x="152" y="7274"/>
                    <a:pt x="19" y="8038"/>
                    <a:pt x="0" y="8820"/>
                  </a:cubicBezTo>
                  <a:cubicBezTo>
                    <a:pt x="267" y="8820"/>
                    <a:pt x="267" y="8820"/>
                    <a:pt x="267" y="8820"/>
                  </a:cubicBezTo>
                  <a:cubicBezTo>
                    <a:pt x="285" y="8076"/>
                    <a:pt x="400" y="7331"/>
                    <a:pt x="629" y="6625"/>
                  </a:cubicBezTo>
                  <a:cubicBezTo>
                    <a:pt x="648" y="6587"/>
                    <a:pt x="667" y="6548"/>
                    <a:pt x="667" y="6511"/>
                  </a:cubicBezTo>
                  <a:lnTo>
                    <a:pt x="667" y="6511"/>
                  </a:lnTo>
                  <a:cubicBezTo>
                    <a:pt x="1183" y="4983"/>
                    <a:pt x="2080" y="3666"/>
                    <a:pt x="3283" y="2654"/>
                  </a:cubicBezTo>
                  <a:cubicBezTo>
                    <a:pt x="5535" y="802"/>
                    <a:pt x="8532" y="287"/>
                    <a:pt x="11300" y="1242"/>
                  </a:cubicBezTo>
                  <a:cubicBezTo>
                    <a:pt x="12788" y="1757"/>
                    <a:pt x="14068" y="2635"/>
                    <a:pt x="15041" y="3781"/>
                  </a:cubicBezTo>
                  <a:cubicBezTo>
                    <a:pt x="16053" y="4964"/>
                    <a:pt x="16702" y="6434"/>
                    <a:pt x="16912" y="7999"/>
                  </a:cubicBezTo>
                  <a:cubicBezTo>
                    <a:pt x="16912" y="8018"/>
                    <a:pt x="16912" y="8018"/>
                    <a:pt x="16912" y="8018"/>
                  </a:cubicBezTo>
                  <a:lnTo>
                    <a:pt x="16912" y="8018"/>
                  </a:lnTo>
                  <a:lnTo>
                    <a:pt x="16912" y="8018"/>
                  </a:lnTo>
                  <a:cubicBezTo>
                    <a:pt x="16950" y="8209"/>
                    <a:pt x="16969" y="8476"/>
                    <a:pt x="16988" y="8820"/>
                  </a:cubicBezTo>
                  <a:cubicBezTo>
                    <a:pt x="17256" y="8820"/>
                    <a:pt x="17256" y="8820"/>
                    <a:pt x="17256" y="8820"/>
                  </a:cubicBezTo>
                  <a:cubicBezTo>
                    <a:pt x="17236" y="8458"/>
                    <a:pt x="17217" y="8171"/>
                    <a:pt x="17179" y="798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14">
              <a:extLst>
                <a:ext uri="{FF2B5EF4-FFF2-40B4-BE49-F238E27FC236}">
                  <a16:creationId xmlns:a16="http://schemas.microsoft.com/office/drawing/2014/main" id="{7D041E4B-0961-9C43-B039-A12EC18A0A10}"/>
                </a:ext>
              </a:extLst>
            </p:cNvPr>
            <p:cNvSpPr>
              <a:spLocks noChangeArrowheads="1"/>
            </p:cNvSpPr>
            <p:nvPr/>
          </p:nvSpPr>
          <p:spPr bwMode="auto">
            <a:xfrm>
              <a:off x="1371600" y="3995738"/>
              <a:ext cx="7051675" cy="3629025"/>
            </a:xfrm>
            <a:custGeom>
              <a:avLst/>
              <a:gdLst>
                <a:gd name="T0" fmla="*/ 19509 w 19586"/>
                <a:gd name="T1" fmla="*/ 9220 h 10080"/>
                <a:gd name="T2" fmla="*/ 19509 w 19586"/>
                <a:gd name="T3" fmla="*/ 9220 h 10080"/>
                <a:gd name="T4" fmla="*/ 19509 w 19586"/>
                <a:gd name="T5" fmla="*/ 9220 h 10080"/>
                <a:gd name="T6" fmla="*/ 13209 w 19586"/>
                <a:gd name="T7" fmla="*/ 1240 h 10080"/>
                <a:gd name="T8" fmla="*/ 3627 w 19586"/>
                <a:gd name="T9" fmla="*/ 2749 h 10080"/>
                <a:gd name="T10" fmla="*/ 477 w 19586"/>
                <a:gd name="T11" fmla="*/ 7311 h 10080"/>
                <a:gd name="T12" fmla="*/ 439 w 19586"/>
                <a:gd name="T13" fmla="*/ 7464 h 10080"/>
                <a:gd name="T14" fmla="*/ 0 w 19586"/>
                <a:gd name="T15" fmla="*/ 10079 h 10080"/>
                <a:gd name="T16" fmla="*/ 267 w 19586"/>
                <a:gd name="T17" fmla="*/ 10079 h 10080"/>
                <a:gd name="T18" fmla="*/ 687 w 19586"/>
                <a:gd name="T19" fmla="*/ 7541 h 10080"/>
                <a:gd name="T20" fmla="*/ 725 w 19586"/>
                <a:gd name="T21" fmla="*/ 7407 h 10080"/>
                <a:gd name="T22" fmla="*/ 3780 w 19586"/>
                <a:gd name="T23" fmla="*/ 2959 h 10080"/>
                <a:gd name="T24" fmla="*/ 13113 w 19586"/>
                <a:gd name="T25" fmla="*/ 1488 h 10080"/>
                <a:gd name="T26" fmla="*/ 19261 w 19586"/>
                <a:gd name="T27" fmla="*/ 9258 h 10080"/>
                <a:gd name="T28" fmla="*/ 19261 w 19586"/>
                <a:gd name="T29" fmla="*/ 9258 h 10080"/>
                <a:gd name="T30" fmla="*/ 19261 w 19586"/>
                <a:gd name="T31" fmla="*/ 9258 h 10080"/>
                <a:gd name="T32" fmla="*/ 19261 w 19586"/>
                <a:gd name="T33" fmla="*/ 9277 h 10080"/>
                <a:gd name="T34" fmla="*/ 19261 w 19586"/>
                <a:gd name="T35" fmla="*/ 9277 h 10080"/>
                <a:gd name="T36" fmla="*/ 19317 w 19586"/>
                <a:gd name="T37" fmla="*/ 10079 h 10080"/>
                <a:gd name="T38" fmla="*/ 19585 w 19586"/>
                <a:gd name="T39" fmla="*/ 10079 h 10080"/>
                <a:gd name="T40" fmla="*/ 19528 w 19586"/>
                <a:gd name="T41" fmla="*/ 9220 h 10080"/>
                <a:gd name="T42" fmla="*/ 19509 w 19586"/>
                <a:gd name="T43" fmla="*/ 9220 h 10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586" h="10080">
                  <a:moveTo>
                    <a:pt x="19509" y="9220"/>
                  </a:moveTo>
                  <a:lnTo>
                    <a:pt x="19509" y="9220"/>
                  </a:lnTo>
                  <a:lnTo>
                    <a:pt x="19509" y="9220"/>
                  </a:lnTo>
                  <a:cubicBezTo>
                    <a:pt x="19088" y="5574"/>
                    <a:pt x="16721" y="2596"/>
                    <a:pt x="13209" y="1240"/>
                  </a:cubicBezTo>
                  <a:cubicBezTo>
                    <a:pt x="9926" y="0"/>
                    <a:pt x="6337" y="553"/>
                    <a:pt x="3627" y="2749"/>
                  </a:cubicBezTo>
                  <a:cubicBezTo>
                    <a:pt x="2157" y="3932"/>
                    <a:pt x="1069" y="5517"/>
                    <a:pt x="477" y="7311"/>
                  </a:cubicBezTo>
                  <a:cubicBezTo>
                    <a:pt x="458" y="7349"/>
                    <a:pt x="439" y="7426"/>
                    <a:pt x="439" y="7464"/>
                  </a:cubicBezTo>
                  <a:cubicBezTo>
                    <a:pt x="172" y="8304"/>
                    <a:pt x="19" y="9182"/>
                    <a:pt x="0" y="10079"/>
                  </a:cubicBezTo>
                  <a:cubicBezTo>
                    <a:pt x="267" y="10079"/>
                    <a:pt x="267" y="10079"/>
                    <a:pt x="267" y="10079"/>
                  </a:cubicBezTo>
                  <a:cubicBezTo>
                    <a:pt x="286" y="9220"/>
                    <a:pt x="439" y="8361"/>
                    <a:pt x="687" y="7541"/>
                  </a:cubicBezTo>
                  <a:cubicBezTo>
                    <a:pt x="706" y="7502"/>
                    <a:pt x="725" y="7445"/>
                    <a:pt x="725" y="7407"/>
                  </a:cubicBezTo>
                  <a:cubicBezTo>
                    <a:pt x="1317" y="5650"/>
                    <a:pt x="2367" y="4104"/>
                    <a:pt x="3780" y="2959"/>
                  </a:cubicBezTo>
                  <a:cubicBezTo>
                    <a:pt x="6433" y="821"/>
                    <a:pt x="9926" y="267"/>
                    <a:pt x="13113" y="1488"/>
                  </a:cubicBezTo>
                  <a:cubicBezTo>
                    <a:pt x="16531" y="2806"/>
                    <a:pt x="18840" y="5708"/>
                    <a:pt x="19261" y="9258"/>
                  </a:cubicBezTo>
                  <a:lnTo>
                    <a:pt x="19261" y="9258"/>
                  </a:lnTo>
                  <a:lnTo>
                    <a:pt x="19261" y="9258"/>
                  </a:lnTo>
                  <a:lnTo>
                    <a:pt x="19261" y="9277"/>
                  </a:lnTo>
                  <a:lnTo>
                    <a:pt x="19261" y="9277"/>
                  </a:lnTo>
                  <a:cubicBezTo>
                    <a:pt x="19280" y="9430"/>
                    <a:pt x="19299" y="9717"/>
                    <a:pt x="19317" y="10079"/>
                  </a:cubicBezTo>
                  <a:cubicBezTo>
                    <a:pt x="19585" y="10079"/>
                    <a:pt x="19585" y="10079"/>
                    <a:pt x="19585" y="10079"/>
                  </a:cubicBezTo>
                  <a:cubicBezTo>
                    <a:pt x="19566" y="9735"/>
                    <a:pt x="19547" y="9430"/>
                    <a:pt x="19528" y="9220"/>
                  </a:cubicBezTo>
                  <a:lnTo>
                    <a:pt x="19509" y="922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15">
              <a:extLst>
                <a:ext uri="{FF2B5EF4-FFF2-40B4-BE49-F238E27FC236}">
                  <a16:creationId xmlns:a16="http://schemas.microsoft.com/office/drawing/2014/main" id="{0C1794AA-E476-7D4C-AA7B-27B9562EFD1B}"/>
                </a:ext>
              </a:extLst>
            </p:cNvPr>
            <p:cNvSpPr>
              <a:spLocks noChangeArrowheads="1"/>
            </p:cNvSpPr>
            <p:nvPr/>
          </p:nvSpPr>
          <p:spPr bwMode="auto">
            <a:xfrm>
              <a:off x="950913" y="3535363"/>
              <a:ext cx="7889875" cy="4089400"/>
            </a:xfrm>
            <a:custGeom>
              <a:avLst/>
              <a:gdLst>
                <a:gd name="T0" fmla="*/ 21857 w 21915"/>
                <a:gd name="T1" fmla="*/ 10499 h 11359"/>
                <a:gd name="T2" fmla="*/ 21857 w 21915"/>
                <a:gd name="T3" fmla="*/ 10499 h 11359"/>
                <a:gd name="T4" fmla="*/ 21857 w 21915"/>
                <a:gd name="T5" fmla="*/ 10499 h 11359"/>
                <a:gd name="T6" fmla="*/ 15023 w 21915"/>
                <a:gd name="T7" fmla="*/ 1508 h 11359"/>
                <a:gd name="T8" fmla="*/ 4124 w 21915"/>
                <a:gd name="T9" fmla="*/ 3073 h 11359"/>
                <a:gd name="T10" fmla="*/ 535 w 21915"/>
                <a:gd name="T11" fmla="*/ 8247 h 11359"/>
                <a:gd name="T12" fmla="*/ 497 w 21915"/>
                <a:gd name="T13" fmla="*/ 8399 h 11359"/>
                <a:gd name="T14" fmla="*/ 0 w 21915"/>
                <a:gd name="T15" fmla="*/ 11358 h 11359"/>
                <a:gd name="T16" fmla="*/ 268 w 21915"/>
                <a:gd name="T17" fmla="*/ 11358 h 11359"/>
                <a:gd name="T18" fmla="*/ 745 w 21915"/>
                <a:gd name="T19" fmla="*/ 8476 h 11359"/>
                <a:gd name="T20" fmla="*/ 783 w 21915"/>
                <a:gd name="T21" fmla="*/ 8323 h 11359"/>
                <a:gd name="T22" fmla="*/ 4295 w 21915"/>
                <a:gd name="T23" fmla="*/ 3283 h 11359"/>
                <a:gd name="T24" fmla="*/ 14928 w 21915"/>
                <a:gd name="T25" fmla="*/ 1756 h 11359"/>
                <a:gd name="T26" fmla="*/ 21590 w 21915"/>
                <a:gd name="T27" fmla="*/ 10518 h 11359"/>
                <a:gd name="T28" fmla="*/ 21590 w 21915"/>
                <a:gd name="T29" fmla="*/ 10537 h 11359"/>
                <a:gd name="T30" fmla="*/ 21590 w 21915"/>
                <a:gd name="T31" fmla="*/ 10537 h 11359"/>
                <a:gd name="T32" fmla="*/ 21590 w 21915"/>
                <a:gd name="T33" fmla="*/ 10537 h 11359"/>
                <a:gd name="T34" fmla="*/ 21647 w 21915"/>
                <a:gd name="T35" fmla="*/ 11358 h 11359"/>
                <a:gd name="T36" fmla="*/ 21914 w 21915"/>
                <a:gd name="T37" fmla="*/ 11358 h 11359"/>
                <a:gd name="T38" fmla="*/ 21857 w 21915"/>
                <a:gd name="T39" fmla="*/ 10499 h 1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915" h="11359">
                  <a:moveTo>
                    <a:pt x="21857" y="10499"/>
                  </a:moveTo>
                  <a:lnTo>
                    <a:pt x="21857" y="10499"/>
                  </a:lnTo>
                  <a:lnTo>
                    <a:pt x="21857" y="10499"/>
                  </a:lnTo>
                  <a:cubicBezTo>
                    <a:pt x="21418" y="6414"/>
                    <a:pt x="18879" y="3054"/>
                    <a:pt x="15023" y="1508"/>
                  </a:cubicBezTo>
                  <a:cubicBezTo>
                    <a:pt x="11320" y="0"/>
                    <a:pt x="7254" y="592"/>
                    <a:pt x="4124" y="3073"/>
                  </a:cubicBezTo>
                  <a:cubicBezTo>
                    <a:pt x="2444" y="4410"/>
                    <a:pt x="1203" y="6185"/>
                    <a:pt x="535" y="8247"/>
                  </a:cubicBezTo>
                  <a:cubicBezTo>
                    <a:pt x="516" y="8285"/>
                    <a:pt x="497" y="8342"/>
                    <a:pt x="497" y="8399"/>
                  </a:cubicBezTo>
                  <a:cubicBezTo>
                    <a:pt x="192" y="9354"/>
                    <a:pt x="39" y="10347"/>
                    <a:pt x="0" y="11358"/>
                  </a:cubicBezTo>
                  <a:cubicBezTo>
                    <a:pt x="268" y="11358"/>
                    <a:pt x="268" y="11358"/>
                    <a:pt x="268" y="11358"/>
                  </a:cubicBezTo>
                  <a:cubicBezTo>
                    <a:pt x="287" y="10385"/>
                    <a:pt x="458" y="9411"/>
                    <a:pt x="745" y="8476"/>
                  </a:cubicBezTo>
                  <a:cubicBezTo>
                    <a:pt x="764" y="8418"/>
                    <a:pt x="783" y="8361"/>
                    <a:pt x="783" y="8323"/>
                  </a:cubicBezTo>
                  <a:cubicBezTo>
                    <a:pt x="1451" y="6319"/>
                    <a:pt x="2654" y="4581"/>
                    <a:pt x="4295" y="3283"/>
                  </a:cubicBezTo>
                  <a:cubicBezTo>
                    <a:pt x="7350" y="859"/>
                    <a:pt x="11320" y="287"/>
                    <a:pt x="14928" y="1756"/>
                  </a:cubicBezTo>
                  <a:cubicBezTo>
                    <a:pt x="18688" y="3264"/>
                    <a:pt x="21170" y="6548"/>
                    <a:pt x="21590" y="10518"/>
                  </a:cubicBezTo>
                  <a:cubicBezTo>
                    <a:pt x="21590" y="10537"/>
                    <a:pt x="21590" y="10537"/>
                    <a:pt x="21590" y="10537"/>
                  </a:cubicBezTo>
                  <a:lnTo>
                    <a:pt x="21590" y="10537"/>
                  </a:lnTo>
                  <a:lnTo>
                    <a:pt x="21590" y="10537"/>
                  </a:lnTo>
                  <a:cubicBezTo>
                    <a:pt x="21609" y="10709"/>
                    <a:pt x="21628" y="10977"/>
                    <a:pt x="21647" y="11358"/>
                  </a:cubicBezTo>
                  <a:cubicBezTo>
                    <a:pt x="21914" y="11358"/>
                    <a:pt x="21914" y="11358"/>
                    <a:pt x="21914" y="11358"/>
                  </a:cubicBezTo>
                  <a:cubicBezTo>
                    <a:pt x="21895" y="10958"/>
                    <a:pt x="21876" y="10671"/>
                    <a:pt x="21857" y="1049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 name="Freeform 16">
              <a:extLst>
                <a:ext uri="{FF2B5EF4-FFF2-40B4-BE49-F238E27FC236}">
                  <a16:creationId xmlns:a16="http://schemas.microsoft.com/office/drawing/2014/main" id="{114CF67B-7FC9-C94E-A903-912A0F8655B7}"/>
                </a:ext>
              </a:extLst>
            </p:cNvPr>
            <p:cNvSpPr>
              <a:spLocks noChangeArrowheads="1"/>
            </p:cNvSpPr>
            <p:nvPr/>
          </p:nvSpPr>
          <p:spPr bwMode="auto">
            <a:xfrm>
              <a:off x="531813" y="3082925"/>
              <a:ext cx="8728075" cy="4541838"/>
            </a:xfrm>
            <a:custGeom>
              <a:avLst/>
              <a:gdLst>
                <a:gd name="T0" fmla="*/ 24186 w 24244"/>
                <a:gd name="T1" fmla="*/ 11739 h 12618"/>
                <a:gd name="T2" fmla="*/ 24186 w 24244"/>
                <a:gd name="T3" fmla="*/ 11739 h 12618"/>
                <a:gd name="T4" fmla="*/ 16836 w 24244"/>
                <a:gd name="T5" fmla="*/ 1756 h 12618"/>
                <a:gd name="T6" fmla="*/ 4619 w 24244"/>
                <a:gd name="T7" fmla="*/ 3378 h 12618"/>
                <a:gd name="T8" fmla="*/ 592 w 24244"/>
                <a:gd name="T9" fmla="*/ 9143 h 12618"/>
                <a:gd name="T10" fmla="*/ 0 w 24244"/>
                <a:gd name="T11" fmla="*/ 12617 h 12618"/>
                <a:gd name="T12" fmla="*/ 267 w 24244"/>
                <a:gd name="T13" fmla="*/ 12617 h 12618"/>
                <a:gd name="T14" fmla="*/ 859 w 24244"/>
                <a:gd name="T15" fmla="*/ 9219 h 12618"/>
                <a:gd name="T16" fmla="*/ 4792 w 24244"/>
                <a:gd name="T17" fmla="*/ 3588 h 12618"/>
                <a:gd name="T18" fmla="*/ 16741 w 24244"/>
                <a:gd name="T19" fmla="*/ 2004 h 12618"/>
                <a:gd name="T20" fmla="*/ 23918 w 24244"/>
                <a:gd name="T21" fmla="*/ 11777 h 12618"/>
                <a:gd name="T22" fmla="*/ 23937 w 24244"/>
                <a:gd name="T23" fmla="*/ 11796 h 12618"/>
                <a:gd name="T24" fmla="*/ 23976 w 24244"/>
                <a:gd name="T25" fmla="*/ 12617 h 12618"/>
                <a:gd name="T26" fmla="*/ 24243 w 24244"/>
                <a:gd name="T27" fmla="*/ 12617 h 12618"/>
                <a:gd name="T28" fmla="*/ 24186 w 24244"/>
                <a:gd name="T29" fmla="*/ 11758 h 12618"/>
                <a:gd name="T30" fmla="*/ 24186 w 24244"/>
                <a:gd name="T31" fmla="*/ 11739 h 12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244" h="12618">
                  <a:moveTo>
                    <a:pt x="24186" y="11739"/>
                  </a:moveTo>
                  <a:lnTo>
                    <a:pt x="24186" y="11739"/>
                  </a:lnTo>
                  <a:cubicBezTo>
                    <a:pt x="23766" y="7272"/>
                    <a:pt x="21017" y="3530"/>
                    <a:pt x="16836" y="1756"/>
                  </a:cubicBezTo>
                  <a:cubicBezTo>
                    <a:pt x="12676" y="0"/>
                    <a:pt x="8113" y="591"/>
                    <a:pt x="4619" y="3378"/>
                  </a:cubicBezTo>
                  <a:cubicBezTo>
                    <a:pt x="2749" y="4829"/>
                    <a:pt x="1356" y="6814"/>
                    <a:pt x="592" y="9143"/>
                  </a:cubicBezTo>
                  <a:cubicBezTo>
                    <a:pt x="229" y="10269"/>
                    <a:pt x="38" y="11433"/>
                    <a:pt x="0" y="12617"/>
                  </a:cubicBezTo>
                  <a:cubicBezTo>
                    <a:pt x="267" y="12617"/>
                    <a:pt x="267" y="12617"/>
                    <a:pt x="267" y="12617"/>
                  </a:cubicBezTo>
                  <a:cubicBezTo>
                    <a:pt x="305" y="11472"/>
                    <a:pt x="496" y="10327"/>
                    <a:pt x="859" y="9219"/>
                  </a:cubicBezTo>
                  <a:cubicBezTo>
                    <a:pt x="1585" y="6948"/>
                    <a:pt x="2940" y="5000"/>
                    <a:pt x="4792" y="3588"/>
                  </a:cubicBezTo>
                  <a:cubicBezTo>
                    <a:pt x="8208" y="859"/>
                    <a:pt x="12657" y="267"/>
                    <a:pt x="16741" y="2004"/>
                  </a:cubicBezTo>
                  <a:cubicBezTo>
                    <a:pt x="20826" y="3741"/>
                    <a:pt x="23518" y="7386"/>
                    <a:pt x="23918" y="11777"/>
                  </a:cubicBezTo>
                  <a:cubicBezTo>
                    <a:pt x="23937" y="11796"/>
                    <a:pt x="23937" y="11796"/>
                    <a:pt x="23937" y="11796"/>
                  </a:cubicBezTo>
                  <a:cubicBezTo>
                    <a:pt x="23957" y="11949"/>
                    <a:pt x="23957" y="12255"/>
                    <a:pt x="23976" y="12617"/>
                  </a:cubicBezTo>
                  <a:cubicBezTo>
                    <a:pt x="24243" y="12617"/>
                    <a:pt x="24243" y="12617"/>
                    <a:pt x="24243" y="12617"/>
                  </a:cubicBezTo>
                  <a:cubicBezTo>
                    <a:pt x="24224" y="12236"/>
                    <a:pt x="24224" y="11930"/>
                    <a:pt x="24186" y="11758"/>
                  </a:cubicBezTo>
                  <a:lnTo>
                    <a:pt x="24186" y="1173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4" name="Picture 3" descr="Graphical user interface, text&#10;&#10;Description automatically generated">
            <a:extLst>
              <a:ext uri="{FF2B5EF4-FFF2-40B4-BE49-F238E27FC236}">
                <a16:creationId xmlns:a16="http://schemas.microsoft.com/office/drawing/2014/main" id="{06BDB017-DA02-B444-A442-8E5E3FDBBC92}"/>
              </a:ext>
            </a:extLst>
          </p:cNvPr>
          <p:cNvPicPr>
            <a:picLocks noChangeAspect="1"/>
          </p:cNvPicPr>
          <p:nvPr userDrawn="1"/>
        </p:nvPicPr>
        <p:blipFill>
          <a:blip r:embed="rId2"/>
          <a:stretch>
            <a:fillRect/>
          </a:stretch>
        </p:blipFill>
        <p:spPr>
          <a:xfrm>
            <a:off x="128788" y="150471"/>
            <a:ext cx="5610896" cy="1523585"/>
          </a:xfrm>
          <a:prstGeom prst="rect">
            <a:avLst/>
          </a:prstGeom>
        </p:spPr>
      </p:pic>
    </p:spTree>
    <p:extLst>
      <p:ext uri="{BB962C8B-B14F-4D97-AF65-F5344CB8AC3E}">
        <p14:creationId xmlns:p14="http://schemas.microsoft.com/office/powerpoint/2010/main" val="17180999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EDFFFE"/>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40000" y="4325771"/>
            <a:ext cx="7102746" cy="901322"/>
          </a:xfrm>
        </p:spPr>
        <p:txBody>
          <a:bodyPr lIns="0" tIns="0" rIns="0" bIns="0">
            <a:noAutofit/>
          </a:bodyPr>
          <a:lstStyle>
            <a:lvl1pPr marL="0" indent="0" algn="l">
              <a:lnSpc>
                <a:spcPct val="100000"/>
              </a:lnSpc>
              <a:spcBef>
                <a:spcPts val="0"/>
              </a:spcBef>
              <a:buNone/>
              <a:defRPr sz="2600">
                <a:solidFill>
                  <a:srgbClr val="77DFD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7" name="Title 6">
            <a:extLst>
              <a:ext uri="{FF2B5EF4-FFF2-40B4-BE49-F238E27FC236}">
                <a16:creationId xmlns:a16="http://schemas.microsoft.com/office/drawing/2014/main" id="{B96E7CBC-E59F-114B-BF62-A1BB59B0D610}"/>
              </a:ext>
            </a:extLst>
          </p:cNvPr>
          <p:cNvSpPr>
            <a:spLocks noGrp="1"/>
          </p:cNvSpPr>
          <p:nvPr>
            <p:ph type="title" hasCustomPrompt="1"/>
          </p:nvPr>
        </p:nvSpPr>
        <p:spPr>
          <a:xfrm>
            <a:off x="540000" y="2069841"/>
            <a:ext cx="9852021" cy="2237179"/>
          </a:xfrm>
        </p:spPr>
        <p:txBody>
          <a:bodyPr lIns="0" tIns="0" rIns="0" bIns="0">
            <a:noAutofit/>
          </a:bodyPr>
          <a:lstStyle>
            <a:lvl1pPr>
              <a:lnSpc>
                <a:spcPct val="110000"/>
              </a:lnSpc>
              <a:defRPr sz="4000" b="0" i="0">
                <a:solidFill>
                  <a:schemeClr val="accent5"/>
                </a:solidFill>
                <a:latin typeface="Poppins ExtraLight" pitchFamily="2" charset="77"/>
                <a:cs typeface="Poppins ExtraLight" pitchFamily="2" charset="77"/>
              </a:defRPr>
            </a:lvl1pPr>
          </a:lstStyle>
          <a:p>
            <a:r>
              <a:rPr lang="en-GB"/>
              <a:t>Advancing technical integration, </a:t>
            </a:r>
            <a:br>
              <a:rPr lang="en-GB"/>
            </a:br>
            <a:r>
              <a:rPr lang="en-GB"/>
              <a:t>coherence and coordination across</a:t>
            </a:r>
            <a:br>
              <a:rPr lang="en-GB"/>
            </a:br>
            <a:r>
              <a:rPr lang="en-GB"/>
              <a:t>countries and programme areas.</a:t>
            </a:r>
            <a:endParaRPr lang="en-US"/>
          </a:p>
        </p:txBody>
      </p:sp>
      <p:sp>
        <p:nvSpPr>
          <p:cNvPr id="10" name="Subtitle 2">
            <a:extLst>
              <a:ext uri="{FF2B5EF4-FFF2-40B4-BE49-F238E27FC236}">
                <a16:creationId xmlns:a16="http://schemas.microsoft.com/office/drawing/2014/main" id="{0D08D289-131F-5A46-B6E7-B90BFDEB2197}"/>
              </a:ext>
            </a:extLst>
          </p:cNvPr>
          <p:cNvSpPr txBox="1">
            <a:spLocks/>
          </p:cNvSpPr>
          <p:nvPr userDrawn="1"/>
        </p:nvSpPr>
        <p:spPr>
          <a:xfrm>
            <a:off x="540000" y="6018663"/>
            <a:ext cx="2503451" cy="423080"/>
          </a:xfrm>
          <a:prstGeom prst="rect">
            <a:avLst/>
          </a:prstGeom>
        </p:spPr>
        <p:txBody>
          <a:bodyPr vert="horz" lIns="0" tIns="0" rIns="0" bIns="0" rtlCol="0" anchor="b">
            <a:normAutofit/>
          </a:bodyPr>
          <a:lst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000">
                <a:solidFill>
                  <a:srgbClr val="77DFDC"/>
                </a:solidFill>
                <a:latin typeface="+mj-lt"/>
              </a:rPr>
              <a:t>7 February 2022</a:t>
            </a:r>
            <a:endParaRPr lang="en-US" sz="2000">
              <a:solidFill>
                <a:srgbClr val="77DFDC"/>
              </a:solidFill>
              <a:latin typeface="+mj-lt"/>
            </a:endParaRPr>
          </a:p>
        </p:txBody>
      </p:sp>
      <p:grpSp>
        <p:nvGrpSpPr>
          <p:cNvPr id="6" name="Group 5">
            <a:extLst>
              <a:ext uri="{FF2B5EF4-FFF2-40B4-BE49-F238E27FC236}">
                <a16:creationId xmlns:a16="http://schemas.microsoft.com/office/drawing/2014/main" id="{5C65B936-C27A-8D4D-A9D2-8A64FA64B766}"/>
              </a:ext>
            </a:extLst>
          </p:cNvPr>
          <p:cNvGrpSpPr/>
          <p:nvPr userDrawn="1"/>
        </p:nvGrpSpPr>
        <p:grpSpPr>
          <a:xfrm>
            <a:off x="7105015" y="2663329"/>
            <a:ext cx="5086985" cy="4194671"/>
            <a:chOff x="531813" y="65088"/>
            <a:chExt cx="9167812" cy="7559675"/>
          </a:xfrm>
          <a:solidFill>
            <a:srgbClr val="77DFDC"/>
          </a:solidFill>
        </p:grpSpPr>
        <p:sp>
          <p:nvSpPr>
            <p:cNvPr id="8" name="Freeform 1">
              <a:extLst>
                <a:ext uri="{FF2B5EF4-FFF2-40B4-BE49-F238E27FC236}">
                  <a16:creationId xmlns:a16="http://schemas.microsoft.com/office/drawing/2014/main" id="{F2C10CB5-81BD-8041-8B54-6B3EC77A3988}"/>
                </a:ext>
              </a:extLst>
            </p:cNvPr>
            <p:cNvSpPr>
              <a:spLocks noChangeArrowheads="1"/>
            </p:cNvSpPr>
            <p:nvPr/>
          </p:nvSpPr>
          <p:spPr bwMode="auto">
            <a:xfrm>
              <a:off x="7961313" y="2573338"/>
              <a:ext cx="1738312" cy="1258887"/>
            </a:xfrm>
            <a:custGeom>
              <a:avLst/>
              <a:gdLst>
                <a:gd name="T0" fmla="*/ 1909 w 4830"/>
                <a:gd name="T1" fmla="*/ 916 h 3495"/>
                <a:gd name="T2" fmla="*/ 1909 w 4830"/>
                <a:gd name="T3" fmla="*/ 916 h 3495"/>
                <a:gd name="T4" fmla="*/ 38 w 4830"/>
                <a:gd name="T5" fmla="*/ 3302 h 3495"/>
                <a:gd name="T6" fmla="*/ 115 w 4830"/>
                <a:gd name="T7" fmla="*/ 3475 h 3495"/>
                <a:gd name="T8" fmla="*/ 267 w 4830"/>
                <a:gd name="T9" fmla="*/ 3398 h 3495"/>
                <a:gd name="T10" fmla="*/ 4773 w 4830"/>
                <a:gd name="T11" fmla="*/ 267 h 3495"/>
                <a:gd name="T12" fmla="*/ 4829 w 4830"/>
                <a:gd name="T13" fmla="*/ 267 h 3495"/>
                <a:gd name="T14" fmla="*/ 4829 w 4830"/>
                <a:gd name="T15" fmla="*/ 0 h 3495"/>
                <a:gd name="T16" fmla="*/ 4773 w 4830"/>
                <a:gd name="T17" fmla="*/ 0 h 3495"/>
                <a:gd name="T18" fmla="*/ 1909 w 4830"/>
                <a:gd name="T19" fmla="*/ 916 h 3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30" h="3495">
                  <a:moveTo>
                    <a:pt x="1909" y="916"/>
                  </a:moveTo>
                  <a:lnTo>
                    <a:pt x="1909" y="916"/>
                  </a:lnTo>
                  <a:cubicBezTo>
                    <a:pt x="1050" y="1508"/>
                    <a:pt x="382" y="2348"/>
                    <a:pt x="38" y="3302"/>
                  </a:cubicBezTo>
                  <a:cubicBezTo>
                    <a:pt x="0" y="3360"/>
                    <a:pt x="38" y="3436"/>
                    <a:pt x="115" y="3475"/>
                  </a:cubicBezTo>
                  <a:cubicBezTo>
                    <a:pt x="171" y="3494"/>
                    <a:pt x="248" y="3455"/>
                    <a:pt x="267" y="3398"/>
                  </a:cubicBezTo>
                  <a:cubicBezTo>
                    <a:pt x="993" y="1546"/>
                    <a:pt x="2825" y="267"/>
                    <a:pt x="4773" y="267"/>
                  </a:cubicBezTo>
                  <a:cubicBezTo>
                    <a:pt x="4829" y="267"/>
                    <a:pt x="4829" y="267"/>
                    <a:pt x="4829" y="267"/>
                  </a:cubicBezTo>
                  <a:cubicBezTo>
                    <a:pt x="4829" y="0"/>
                    <a:pt x="4829" y="0"/>
                    <a:pt x="4829" y="0"/>
                  </a:cubicBezTo>
                  <a:cubicBezTo>
                    <a:pt x="4773" y="0"/>
                    <a:pt x="4773" y="0"/>
                    <a:pt x="4773" y="0"/>
                  </a:cubicBezTo>
                  <a:cubicBezTo>
                    <a:pt x="3760" y="0"/>
                    <a:pt x="2768" y="324"/>
                    <a:pt x="1909" y="9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2">
              <a:extLst>
                <a:ext uri="{FF2B5EF4-FFF2-40B4-BE49-F238E27FC236}">
                  <a16:creationId xmlns:a16="http://schemas.microsoft.com/office/drawing/2014/main" id="{9BE2F1AD-5A62-7349-9304-FC28DFC267C5}"/>
                </a:ext>
              </a:extLst>
            </p:cNvPr>
            <p:cNvSpPr>
              <a:spLocks noChangeArrowheads="1"/>
            </p:cNvSpPr>
            <p:nvPr/>
          </p:nvSpPr>
          <p:spPr bwMode="auto">
            <a:xfrm>
              <a:off x="7610475" y="2154238"/>
              <a:ext cx="2089150" cy="1430337"/>
            </a:xfrm>
            <a:custGeom>
              <a:avLst/>
              <a:gdLst>
                <a:gd name="T0" fmla="*/ 5727 w 5804"/>
                <a:gd name="T1" fmla="*/ 0 h 3972"/>
                <a:gd name="T2" fmla="*/ 5727 w 5804"/>
                <a:gd name="T3" fmla="*/ 0 h 3972"/>
                <a:gd name="T4" fmla="*/ 1394 w 5804"/>
                <a:gd name="T5" fmla="*/ 1814 h 3972"/>
                <a:gd name="T6" fmla="*/ 1298 w 5804"/>
                <a:gd name="T7" fmla="*/ 1910 h 3972"/>
                <a:gd name="T8" fmla="*/ 1298 w 5804"/>
                <a:gd name="T9" fmla="*/ 1910 h 3972"/>
                <a:gd name="T10" fmla="*/ 39 w 5804"/>
                <a:gd name="T11" fmla="*/ 3761 h 3972"/>
                <a:gd name="T12" fmla="*/ 96 w 5804"/>
                <a:gd name="T13" fmla="*/ 3933 h 3972"/>
                <a:gd name="T14" fmla="*/ 287 w 5804"/>
                <a:gd name="T15" fmla="*/ 3876 h 3972"/>
                <a:gd name="T16" fmla="*/ 1489 w 5804"/>
                <a:gd name="T17" fmla="*/ 2100 h 3972"/>
                <a:gd name="T18" fmla="*/ 1489 w 5804"/>
                <a:gd name="T19" fmla="*/ 2081 h 3972"/>
                <a:gd name="T20" fmla="*/ 1585 w 5804"/>
                <a:gd name="T21" fmla="*/ 2005 h 3972"/>
                <a:gd name="T22" fmla="*/ 5727 w 5804"/>
                <a:gd name="T23" fmla="*/ 267 h 3972"/>
                <a:gd name="T24" fmla="*/ 5784 w 5804"/>
                <a:gd name="T25" fmla="*/ 267 h 3972"/>
                <a:gd name="T26" fmla="*/ 5803 w 5804"/>
                <a:gd name="T27" fmla="*/ 267 h 3972"/>
                <a:gd name="T28" fmla="*/ 5803 w 5804"/>
                <a:gd name="T29" fmla="*/ 0 h 3972"/>
                <a:gd name="T30" fmla="*/ 5784 w 5804"/>
                <a:gd name="T31" fmla="*/ 0 h 3972"/>
                <a:gd name="T32" fmla="*/ 5727 w 5804"/>
                <a:gd name="T33" fmla="*/ 0 h 3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04" h="3972">
                  <a:moveTo>
                    <a:pt x="5727" y="0"/>
                  </a:moveTo>
                  <a:lnTo>
                    <a:pt x="5727" y="0"/>
                  </a:lnTo>
                  <a:cubicBezTo>
                    <a:pt x="4123" y="19"/>
                    <a:pt x="2558" y="669"/>
                    <a:pt x="1394" y="1814"/>
                  </a:cubicBezTo>
                  <a:cubicBezTo>
                    <a:pt x="1375" y="1833"/>
                    <a:pt x="1337" y="1871"/>
                    <a:pt x="1298" y="1910"/>
                  </a:cubicBezTo>
                  <a:lnTo>
                    <a:pt x="1298" y="1910"/>
                  </a:lnTo>
                  <a:cubicBezTo>
                    <a:pt x="764" y="2444"/>
                    <a:pt x="344" y="3074"/>
                    <a:pt x="39" y="3761"/>
                  </a:cubicBezTo>
                  <a:cubicBezTo>
                    <a:pt x="0" y="3837"/>
                    <a:pt x="39" y="3914"/>
                    <a:pt x="96" y="3933"/>
                  </a:cubicBezTo>
                  <a:cubicBezTo>
                    <a:pt x="172" y="3971"/>
                    <a:pt x="249" y="3933"/>
                    <a:pt x="287" y="3876"/>
                  </a:cubicBezTo>
                  <a:cubicBezTo>
                    <a:pt x="573" y="3208"/>
                    <a:pt x="974" y="2616"/>
                    <a:pt x="1489" y="2100"/>
                  </a:cubicBezTo>
                  <a:cubicBezTo>
                    <a:pt x="1489" y="2081"/>
                    <a:pt x="1489" y="2081"/>
                    <a:pt x="1489" y="2081"/>
                  </a:cubicBezTo>
                  <a:cubicBezTo>
                    <a:pt x="1527" y="2062"/>
                    <a:pt x="1566" y="2024"/>
                    <a:pt x="1585" y="2005"/>
                  </a:cubicBezTo>
                  <a:cubicBezTo>
                    <a:pt x="2692" y="917"/>
                    <a:pt x="4200" y="287"/>
                    <a:pt x="5727" y="267"/>
                  </a:cubicBezTo>
                  <a:cubicBezTo>
                    <a:pt x="5727" y="267"/>
                    <a:pt x="5766" y="267"/>
                    <a:pt x="5784" y="267"/>
                  </a:cubicBezTo>
                  <a:cubicBezTo>
                    <a:pt x="5803" y="267"/>
                    <a:pt x="5803" y="267"/>
                    <a:pt x="5803" y="267"/>
                  </a:cubicBezTo>
                  <a:cubicBezTo>
                    <a:pt x="5803" y="0"/>
                    <a:pt x="5803" y="0"/>
                    <a:pt x="5803" y="0"/>
                  </a:cubicBezTo>
                  <a:cubicBezTo>
                    <a:pt x="5784" y="0"/>
                    <a:pt x="5784" y="0"/>
                    <a:pt x="5784" y="0"/>
                  </a:cubicBezTo>
                  <a:cubicBezTo>
                    <a:pt x="5766" y="0"/>
                    <a:pt x="5727" y="0"/>
                    <a:pt x="572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3">
              <a:extLst>
                <a:ext uri="{FF2B5EF4-FFF2-40B4-BE49-F238E27FC236}">
                  <a16:creationId xmlns:a16="http://schemas.microsoft.com/office/drawing/2014/main" id="{208904A3-3361-5F4E-B548-76A19AE73457}"/>
                </a:ext>
              </a:extLst>
            </p:cNvPr>
            <p:cNvSpPr>
              <a:spLocks noChangeArrowheads="1"/>
            </p:cNvSpPr>
            <p:nvPr/>
          </p:nvSpPr>
          <p:spPr bwMode="auto">
            <a:xfrm>
              <a:off x="7253288" y="1735138"/>
              <a:ext cx="2446337" cy="1635125"/>
            </a:xfrm>
            <a:custGeom>
              <a:avLst/>
              <a:gdLst>
                <a:gd name="T0" fmla="*/ 6701 w 6797"/>
                <a:gd name="T1" fmla="*/ 0 h 4544"/>
                <a:gd name="T2" fmla="*/ 6701 w 6797"/>
                <a:gd name="T3" fmla="*/ 0 h 4544"/>
                <a:gd name="T4" fmla="*/ 1585 w 6797"/>
                <a:gd name="T5" fmla="*/ 2119 h 4544"/>
                <a:gd name="T6" fmla="*/ 1509 w 6797"/>
                <a:gd name="T7" fmla="*/ 2215 h 4544"/>
                <a:gd name="T8" fmla="*/ 1471 w 6797"/>
                <a:gd name="T9" fmla="*/ 2234 h 4544"/>
                <a:gd name="T10" fmla="*/ 39 w 6797"/>
                <a:gd name="T11" fmla="*/ 4333 h 4544"/>
                <a:gd name="T12" fmla="*/ 96 w 6797"/>
                <a:gd name="T13" fmla="*/ 4505 h 4544"/>
                <a:gd name="T14" fmla="*/ 268 w 6797"/>
                <a:gd name="T15" fmla="*/ 4448 h 4544"/>
                <a:gd name="T16" fmla="*/ 1661 w 6797"/>
                <a:gd name="T17" fmla="*/ 2424 h 4544"/>
                <a:gd name="T18" fmla="*/ 1700 w 6797"/>
                <a:gd name="T19" fmla="*/ 2405 h 4544"/>
                <a:gd name="T20" fmla="*/ 1776 w 6797"/>
                <a:gd name="T21" fmla="*/ 2310 h 4544"/>
                <a:gd name="T22" fmla="*/ 6701 w 6797"/>
                <a:gd name="T23" fmla="*/ 267 h 4544"/>
                <a:gd name="T24" fmla="*/ 6796 w 6797"/>
                <a:gd name="T25" fmla="*/ 267 h 4544"/>
                <a:gd name="T26" fmla="*/ 6796 w 6797"/>
                <a:gd name="T27" fmla="*/ 267 h 4544"/>
                <a:gd name="T28" fmla="*/ 6796 w 6797"/>
                <a:gd name="T29" fmla="*/ 0 h 4544"/>
                <a:gd name="T30" fmla="*/ 6701 w 6797"/>
                <a:gd name="T31"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97" h="4544">
                  <a:moveTo>
                    <a:pt x="6701" y="0"/>
                  </a:moveTo>
                  <a:lnTo>
                    <a:pt x="6701" y="0"/>
                  </a:lnTo>
                  <a:cubicBezTo>
                    <a:pt x="4811" y="19"/>
                    <a:pt x="2960" y="802"/>
                    <a:pt x="1585" y="2119"/>
                  </a:cubicBezTo>
                  <a:cubicBezTo>
                    <a:pt x="1585" y="2138"/>
                    <a:pt x="1528" y="2195"/>
                    <a:pt x="1509" y="2215"/>
                  </a:cubicBezTo>
                  <a:cubicBezTo>
                    <a:pt x="1471" y="2234"/>
                    <a:pt x="1471" y="2234"/>
                    <a:pt x="1471" y="2234"/>
                  </a:cubicBezTo>
                  <a:cubicBezTo>
                    <a:pt x="879" y="2844"/>
                    <a:pt x="382" y="3551"/>
                    <a:pt x="39" y="4333"/>
                  </a:cubicBezTo>
                  <a:cubicBezTo>
                    <a:pt x="0" y="4391"/>
                    <a:pt x="20" y="4467"/>
                    <a:pt x="96" y="4505"/>
                  </a:cubicBezTo>
                  <a:cubicBezTo>
                    <a:pt x="153" y="4543"/>
                    <a:pt x="230" y="4505"/>
                    <a:pt x="268" y="4448"/>
                  </a:cubicBezTo>
                  <a:cubicBezTo>
                    <a:pt x="611" y="3684"/>
                    <a:pt x="1089" y="3016"/>
                    <a:pt x="1661" y="2424"/>
                  </a:cubicBezTo>
                  <a:cubicBezTo>
                    <a:pt x="1700" y="2405"/>
                    <a:pt x="1700" y="2405"/>
                    <a:pt x="1700" y="2405"/>
                  </a:cubicBezTo>
                  <a:cubicBezTo>
                    <a:pt x="1719" y="2367"/>
                    <a:pt x="1776" y="2329"/>
                    <a:pt x="1776" y="2310"/>
                  </a:cubicBezTo>
                  <a:cubicBezTo>
                    <a:pt x="3093" y="1031"/>
                    <a:pt x="4887" y="286"/>
                    <a:pt x="6701" y="267"/>
                  </a:cubicBezTo>
                  <a:cubicBezTo>
                    <a:pt x="6720" y="267"/>
                    <a:pt x="6759" y="267"/>
                    <a:pt x="6796" y="267"/>
                  </a:cubicBezTo>
                  <a:lnTo>
                    <a:pt x="6796" y="267"/>
                  </a:lnTo>
                  <a:cubicBezTo>
                    <a:pt x="6796" y="0"/>
                    <a:pt x="6796" y="0"/>
                    <a:pt x="6796" y="0"/>
                  </a:cubicBezTo>
                  <a:cubicBezTo>
                    <a:pt x="6759" y="0"/>
                    <a:pt x="6720" y="0"/>
                    <a:pt x="670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4">
              <a:extLst>
                <a:ext uri="{FF2B5EF4-FFF2-40B4-BE49-F238E27FC236}">
                  <a16:creationId xmlns:a16="http://schemas.microsoft.com/office/drawing/2014/main" id="{5CA44AFD-9DA5-B643-B73D-1189FD5B7E17}"/>
                </a:ext>
              </a:extLst>
            </p:cNvPr>
            <p:cNvSpPr>
              <a:spLocks noChangeArrowheads="1"/>
            </p:cNvSpPr>
            <p:nvPr/>
          </p:nvSpPr>
          <p:spPr bwMode="auto">
            <a:xfrm>
              <a:off x="6875463" y="1316038"/>
              <a:ext cx="2824162" cy="1870075"/>
            </a:xfrm>
            <a:custGeom>
              <a:avLst/>
              <a:gdLst>
                <a:gd name="T0" fmla="*/ 1852 w 7846"/>
                <a:gd name="T1" fmla="*/ 2444 h 5194"/>
                <a:gd name="T2" fmla="*/ 1852 w 7846"/>
                <a:gd name="T3" fmla="*/ 2444 h 5194"/>
                <a:gd name="T4" fmla="*/ 1756 w 7846"/>
                <a:gd name="T5" fmla="*/ 2540 h 5194"/>
                <a:gd name="T6" fmla="*/ 1718 w 7846"/>
                <a:gd name="T7" fmla="*/ 2577 h 5194"/>
                <a:gd name="T8" fmla="*/ 38 w 7846"/>
                <a:gd name="T9" fmla="*/ 4983 h 5194"/>
                <a:gd name="T10" fmla="*/ 95 w 7846"/>
                <a:gd name="T11" fmla="*/ 5155 h 5194"/>
                <a:gd name="T12" fmla="*/ 286 w 7846"/>
                <a:gd name="T13" fmla="*/ 5097 h 5194"/>
                <a:gd name="T14" fmla="*/ 1909 w 7846"/>
                <a:gd name="T15" fmla="*/ 2769 h 5194"/>
                <a:gd name="T16" fmla="*/ 1947 w 7846"/>
                <a:gd name="T17" fmla="*/ 2730 h 5194"/>
                <a:gd name="T18" fmla="*/ 2042 w 7846"/>
                <a:gd name="T19" fmla="*/ 2635 h 5194"/>
                <a:gd name="T20" fmla="*/ 7731 w 7846"/>
                <a:gd name="T21" fmla="*/ 268 h 5194"/>
                <a:gd name="T22" fmla="*/ 7845 w 7846"/>
                <a:gd name="T23" fmla="*/ 268 h 5194"/>
                <a:gd name="T24" fmla="*/ 7845 w 7846"/>
                <a:gd name="T25" fmla="*/ 0 h 5194"/>
                <a:gd name="T26" fmla="*/ 7731 w 7846"/>
                <a:gd name="T27" fmla="*/ 20 h 5194"/>
                <a:gd name="T28" fmla="*/ 1852 w 7846"/>
                <a:gd name="T29" fmla="*/ 2444 h 5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46" h="5194">
                  <a:moveTo>
                    <a:pt x="1852" y="2444"/>
                  </a:moveTo>
                  <a:lnTo>
                    <a:pt x="1852" y="2444"/>
                  </a:lnTo>
                  <a:cubicBezTo>
                    <a:pt x="1833" y="2444"/>
                    <a:pt x="1775" y="2501"/>
                    <a:pt x="1756" y="2540"/>
                  </a:cubicBezTo>
                  <a:cubicBezTo>
                    <a:pt x="1718" y="2577"/>
                    <a:pt x="1718" y="2577"/>
                    <a:pt x="1718" y="2577"/>
                  </a:cubicBezTo>
                  <a:cubicBezTo>
                    <a:pt x="1031" y="3284"/>
                    <a:pt x="458" y="4086"/>
                    <a:pt x="38" y="4983"/>
                  </a:cubicBezTo>
                  <a:cubicBezTo>
                    <a:pt x="0" y="5040"/>
                    <a:pt x="38" y="5116"/>
                    <a:pt x="95" y="5155"/>
                  </a:cubicBezTo>
                  <a:cubicBezTo>
                    <a:pt x="172" y="5193"/>
                    <a:pt x="248" y="5155"/>
                    <a:pt x="286" y="5097"/>
                  </a:cubicBezTo>
                  <a:cubicBezTo>
                    <a:pt x="687" y="4220"/>
                    <a:pt x="1241" y="3436"/>
                    <a:pt x="1909" y="2769"/>
                  </a:cubicBezTo>
                  <a:cubicBezTo>
                    <a:pt x="1947" y="2730"/>
                    <a:pt x="1947" y="2730"/>
                    <a:pt x="1947" y="2730"/>
                  </a:cubicBezTo>
                  <a:cubicBezTo>
                    <a:pt x="1966" y="2692"/>
                    <a:pt x="2023" y="2635"/>
                    <a:pt x="2042" y="2635"/>
                  </a:cubicBezTo>
                  <a:cubicBezTo>
                    <a:pt x="3531" y="1165"/>
                    <a:pt x="5612" y="306"/>
                    <a:pt x="7731" y="268"/>
                  </a:cubicBezTo>
                  <a:cubicBezTo>
                    <a:pt x="7769" y="268"/>
                    <a:pt x="7808" y="268"/>
                    <a:pt x="7845" y="268"/>
                  </a:cubicBezTo>
                  <a:cubicBezTo>
                    <a:pt x="7845" y="0"/>
                    <a:pt x="7845" y="0"/>
                    <a:pt x="7845" y="0"/>
                  </a:cubicBezTo>
                  <a:cubicBezTo>
                    <a:pt x="7808" y="0"/>
                    <a:pt x="7750" y="0"/>
                    <a:pt x="7731" y="20"/>
                  </a:cubicBezTo>
                  <a:cubicBezTo>
                    <a:pt x="5555" y="39"/>
                    <a:pt x="3398" y="916"/>
                    <a:pt x="1852" y="244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5">
              <a:extLst>
                <a:ext uri="{FF2B5EF4-FFF2-40B4-BE49-F238E27FC236}">
                  <a16:creationId xmlns:a16="http://schemas.microsoft.com/office/drawing/2014/main" id="{A740A453-1A35-9545-88E3-9D465A65D497}"/>
                </a:ext>
              </a:extLst>
            </p:cNvPr>
            <p:cNvSpPr>
              <a:spLocks noChangeArrowheads="1"/>
            </p:cNvSpPr>
            <p:nvPr/>
          </p:nvSpPr>
          <p:spPr bwMode="auto">
            <a:xfrm>
              <a:off x="6489700" y="903288"/>
              <a:ext cx="3209925" cy="2124075"/>
            </a:xfrm>
            <a:custGeom>
              <a:avLst/>
              <a:gdLst>
                <a:gd name="T0" fmla="*/ 2118 w 8915"/>
                <a:gd name="T1" fmla="*/ 2730 h 5900"/>
                <a:gd name="T2" fmla="*/ 2118 w 8915"/>
                <a:gd name="T3" fmla="*/ 2730 h 5900"/>
                <a:gd name="T4" fmla="*/ 2023 w 8915"/>
                <a:gd name="T5" fmla="*/ 2845 h 5900"/>
                <a:gd name="T6" fmla="*/ 1966 w 8915"/>
                <a:gd name="T7" fmla="*/ 2883 h 5900"/>
                <a:gd name="T8" fmla="*/ 19 w 8915"/>
                <a:gd name="T9" fmla="*/ 5708 h 5900"/>
                <a:gd name="T10" fmla="*/ 95 w 8915"/>
                <a:gd name="T11" fmla="*/ 5880 h 5900"/>
                <a:gd name="T12" fmla="*/ 267 w 8915"/>
                <a:gd name="T13" fmla="*/ 5803 h 5900"/>
                <a:gd name="T14" fmla="*/ 2157 w 8915"/>
                <a:gd name="T15" fmla="*/ 3074 h 5900"/>
                <a:gd name="T16" fmla="*/ 2214 w 8915"/>
                <a:gd name="T17" fmla="*/ 3035 h 5900"/>
                <a:gd name="T18" fmla="*/ 2310 w 8915"/>
                <a:gd name="T19" fmla="*/ 2921 h 5900"/>
                <a:gd name="T20" fmla="*/ 8800 w 8915"/>
                <a:gd name="T21" fmla="*/ 267 h 5900"/>
                <a:gd name="T22" fmla="*/ 8914 w 8915"/>
                <a:gd name="T23" fmla="*/ 267 h 5900"/>
                <a:gd name="T24" fmla="*/ 8914 w 8915"/>
                <a:gd name="T25" fmla="*/ 0 h 5900"/>
                <a:gd name="T26" fmla="*/ 8781 w 8915"/>
                <a:gd name="T27" fmla="*/ 0 h 5900"/>
                <a:gd name="T28" fmla="*/ 2118 w 8915"/>
                <a:gd name="T29" fmla="*/ 2730 h 5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15" h="5900">
                  <a:moveTo>
                    <a:pt x="2118" y="2730"/>
                  </a:moveTo>
                  <a:lnTo>
                    <a:pt x="2118" y="2730"/>
                  </a:lnTo>
                  <a:cubicBezTo>
                    <a:pt x="2118" y="2749"/>
                    <a:pt x="2062" y="2806"/>
                    <a:pt x="2023" y="2845"/>
                  </a:cubicBezTo>
                  <a:cubicBezTo>
                    <a:pt x="1985" y="2864"/>
                    <a:pt x="1985" y="2883"/>
                    <a:pt x="1966" y="2883"/>
                  </a:cubicBezTo>
                  <a:cubicBezTo>
                    <a:pt x="1183" y="3685"/>
                    <a:pt x="496" y="4658"/>
                    <a:pt x="19" y="5708"/>
                  </a:cubicBezTo>
                  <a:cubicBezTo>
                    <a:pt x="0" y="5765"/>
                    <a:pt x="19" y="5842"/>
                    <a:pt x="95" y="5880"/>
                  </a:cubicBezTo>
                  <a:cubicBezTo>
                    <a:pt x="153" y="5899"/>
                    <a:pt x="229" y="5880"/>
                    <a:pt x="267" y="5803"/>
                  </a:cubicBezTo>
                  <a:cubicBezTo>
                    <a:pt x="725" y="4810"/>
                    <a:pt x="1393" y="3856"/>
                    <a:pt x="2157" y="3074"/>
                  </a:cubicBezTo>
                  <a:cubicBezTo>
                    <a:pt x="2176" y="3074"/>
                    <a:pt x="2176" y="3054"/>
                    <a:pt x="2214" y="3035"/>
                  </a:cubicBezTo>
                  <a:cubicBezTo>
                    <a:pt x="2252" y="2997"/>
                    <a:pt x="2310" y="2940"/>
                    <a:pt x="2310" y="2921"/>
                  </a:cubicBezTo>
                  <a:cubicBezTo>
                    <a:pt x="4008" y="1260"/>
                    <a:pt x="6376" y="286"/>
                    <a:pt x="8800" y="267"/>
                  </a:cubicBezTo>
                  <a:cubicBezTo>
                    <a:pt x="8819" y="267"/>
                    <a:pt x="8877" y="267"/>
                    <a:pt x="8914" y="267"/>
                  </a:cubicBezTo>
                  <a:cubicBezTo>
                    <a:pt x="8914" y="0"/>
                    <a:pt x="8914" y="0"/>
                    <a:pt x="8914" y="0"/>
                  </a:cubicBezTo>
                  <a:cubicBezTo>
                    <a:pt x="8877" y="0"/>
                    <a:pt x="8819" y="0"/>
                    <a:pt x="8781" y="0"/>
                  </a:cubicBezTo>
                  <a:cubicBezTo>
                    <a:pt x="6299" y="19"/>
                    <a:pt x="3875" y="1031"/>
                    <a:pt x="2118" y="27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ADE82F90-5742-754B-A250-BF7AF3755B4A}"/>
                </a:ext>
              </a:extLst>
            </p:cNvPr>
            <p:cNvSpPr>
              <a:spLocks noChangeArrowheads="1"/>
            </p:cNvSpPr>
            <p:nvPr/>
          </p:nvSpPr>
          <p:spPr bwMode="auto">
            <a:xfrm>
              <a:off x="6084888" y="484188"/>
              <a:ext cx="3614737" cy="2425700"/>
            </a:xfrm>
            <a:custGeom>
              <a:avLst/>
              <a:gdLst>
                <a:gd name="T0" fmla="*/ 2463 w 10042"/>
                <a:gd name="T1" fmla="*/ 3055 h 6740"/>
                <a:gd name="T2" fmla="*/ 2463 w 10042"/>
                <a:gd name="T3" fmla="*/ 3055 h 6740"/>
                <a:gd name="T4" fmla="*/ 2329 w 10042"/>
                <a:gd name="T5" fmla="*/ 3170 h 6740"/>
                <a:gd name="T6" fmla="*/ 2291 w 10042"/>
                <a:gd name="T7" fmla="*/ 3226 h 6740"/>
                <a:gd name="T8" fmla="*/ 38 w 10042"/>
                <a:gd name="T9" fmla="*/ 6530 h 6740"/>
                <a:gd name="T10" fmla="*/ 96 w 10042"/>
                <a:gd name="T11" fmla="*/ 6701 h 6740"/>
                <a:gd name="T12" fmla="*/ 267 w 10042"/>
                <a:gd name="T13" fmla="*/ 6644 h 6740"/>
                <a:gd name="T14" fmla="*/ 2482 w 10042"/>
                <a:gd name="T15" fmla="*/ 3399 h 6740"/>
                <a:gd name="T16" fmla="*/ 2520 w 10042"/>
                <a:gd name="T17" fmla="*/ 3360 h 6740"/>
                <a:gd name="T18" fmla="*/ 2635 w 10042"/>
                <a:gd name="T19" fmla="*/ 3246 h 6740"/>
                <a:gd name="T20" fmla="*/ 9908 w 10042"/>
                <a:gd name="T21" fmla="*/ 268 h 6740"/>
                <a:gd name="T22" fmla="*/ 10041 w 10042"/>
                <a:gd name="T23" fmla="*/ 268 h 6740"/>
                <a:gd name="T24" fmla="*/ 10041 w 10042"/>
                <a:gd name="T25" fmla="*/ 0 h 6740"/>
                <a:gd name="T26" fmla="*/ 9908 w 10042"/>
                <a:gd name="T27" fmla="*/ 0 h 6740"/>
                <a:gd name="T28" fmla="*/ 2463 w 10042"/>
                <a:gd name="T29" fmla="*/ 3055 h 6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42" h="6740">
                  <a:moveTo>
                    <a:pt x="2463" y="3055"/>
                  </a:moveTo>
                  <a:lnTo>
                    <a:pt x="2463" y="3055"/>
                  </a:lnTo>
                  <a:cubicBezTo>
                    <a:pt x="2444" y="3055"/>
                    <a:pt x="2444" y="3055"/>
                    <a:pt x="2329" y="3170"/>
                  </a:cubicBezTo>
                  <a:cubicBezTo>
                    <a:pt x="2310" y="3208"/>
                    <a:pt x="2291" y="3226"/>
                    <a:pt x="2291" y="3226"/>
                  </a:cubicBezTo>
                  <a:cubicBezTo>
                    <a:pt x="1356" y="4162"/>
                    <a:pt x="573" y="5308"/>
                    <a:pt x="38" y="6530"/>
                  </a:cubicBezTo>
                  <a:cubicBezTo>
                    <a:pt x="0" y="6586"/>
                    <a:pt x="38" y="6663"/>
                    <a:pt x="96" y="6701"/>
                  </a:cubicBezTo>
                  <a:cubicBezTo>
                    <a:pt x="172" y="6739"/>
                    <a:pt x="249" y="6701"/>
                    <a:pt x="267" y="6644"/>
                  </a:cubicBezTo>
                  <a:cubicBezTo>
                    <a:pt x="802" y="5441"/>
                    <a:pt x="1566" y="4334"/>
                    <a:pt x="2482" y="3399"/>
                  </a:cubicBezTo>
                  <a:cubicBezTo>
                    <a:pt x="2482" y="3399"/>
                    <a:pt x="2501" y="3379"/>
                    <a:pt x="2520" y="3360"/>
                  </a:cubicBezTo>
                  <a:cubicBezTo>
                    <a:pt x="2577" y="3303"/>
                    <a:pt x="2635" y="3246"/>
                    <a:pt x="2635" y="3246"/>
                  </a:cubicBezTo>
                  <a:cubicBezTo>
                    <a:pt x="4544" y="1375"/>
                    <a:pt x="7197" y="306"/>
                    <a:pt x="9908" y="268"/>
                  </a:cubicBezTo>
                  <a:cubicBezTo>
                    <a:pt x="9946" y="268"/>
                    <a:pt x="9985" y="268"/>
                    <a:pt x="10041" y="268"/>
                  </a:cubicBezTo>
                  <a:cubicBezTo>
                    <a:pt x="10041" y="0"/>
                    <a:pt x="10041" y="0"/>
                    <a:pt x="10041" y="0"/>
                  </a:cubicBezTo>
                  <a:cubicBezTo>
                    <a:pt x="9985" y="0"/>
                    <a:pt x="9946" y="0"/>
                    <a:pt x="9908" y="0"/>
                  </a:cubicBezTo>
                  <a:cubicBezTo>
                    <a:pt x="7121" y="39"/>
                    <a:pt x="4410" y="1146"/>
                    <a:pt x="2463" y="305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4208BB25-4864-D546-82B0-DF3AA0BECD03}"/>
                </a:ext>
              </a:extLst>
            </p:cNvPr>
            <p:cNvSpPr>
              <a:spLocks noChangeArrowheads="1"/>
            </p:cNvSpPr>
            <p:nvPr/>
          </p:nvSpPr>
          <p:spPr bwMode="auto">
            <a:xfrm>
              <a:off x="5768975" y="2779713"/>
              <a:ext cx="1588" cy="7937"/>
            </a:xfrm>
            <a:custGeom>
              <a:avLst/>
              <a:gdLst>
                <a:gd name="T0" fmla="*/ 0 w 1"/>
                <a:gd name="T1" fmla="*/ 19 h 20"/>
                <a:gd name="T2" fmla="*/ 0 w 1"/>
                <a:gd name="T3" fmla="*/ 19 h 20"/>
                <a:gd name="T4" fmla="*/ 0 w 1"/>
                <a:gd name="T5" fmla="*/ 0 h 20"/>
                <a:gd name="T6" fmla="*/ 0 w 1"/>
                <a:gd name="T7" fmla="*/ 19 h 20"/>
              </a:gdLst>
              <a:ahLst/>
              <a:cxnLst>
                <a:cxn ang="0">
                  <a:pos x="T0" y="T1"/>
                </a:cxn>
                <a:cxn ang="0">
                  <a:pos x="T2" y="T3"/>
                </a:cxn>
                <a:cxn ang="0">
                  <a:pos x="T4" y="T5"/>
                </a:cxn>
                <a:cxn ang="0">
                  <a:pos x="T6" y="T7"/>
                </a:cxn>
              </a:cxnLst>
              <a:rect l="0" t="0" r="r" b="b"/>
              <a:pathLst>
                <a:path w="1" h="20">
                  <a:moveTo>
                    <a:pt x="0" y="19"/>
                  </a:moveTo>
                  <a:lnTo>
                    <a:pt x="0" y="19"/>
                  </a:lnTo>
                  <a:cubicBezTo>
                    <a:pt x="0" y="0"/>
                    <a:pt x="0" y="0"/>
                    <a:pt x="0" y="0"/>
                  </a:cubicBezTo>
                  <a:cubicBezTo>
                    <a:pt x="0" y="0"/>
                    <a:pt x="0" y="0"/>
                    <a:pt x="0" y="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8">
              <a:extLst>
                <a:ext uri="{FF2B5EF4-FFF2-40B4-BE49-F238E27FC236}">
                  <a16:creationId xmlns:a16="http://schemas.microsoft.com/office/drawing/2014/main" id="{C63CC27D-53F2-D441-8E71-4ED8794C984F}"/>
                </a:ext>
              </a:extLst>
            </p:cNvPr>
            <p:cNvSpPr>
              <a:spLocks noChangeArrowheads="1"/>
            </p:cNvSpPr>
            <p:nvPr/>
          </p:nvSpPr>
          <p:spPr bwMode="auto">
            <a:xfrm>
              <a:off x="5680075" y="2744788"/>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9">
              <a:extLst>
                <a:ext uri="{FF2B5EF4-FFF2-40B4-BE49-F238E27FC236}">
                  <a16:creationId xmlns:a16="http://schemas.microsoft.com/office/drawing/2014/main" id="{B357EE5B-5B21-A44C-A6E4-E526EC6D2EC0}"/>
                </a:ext>
              </a:extLst>
            </p:cNvPr>
            <p:cNvSpPr>
              <a:spLocks noChangeArrowheads="1"/>
            </p:cNvSpPr>
            <p:nvPr/>
          </p:nvSpPr>
          <p:spPr bwMode="auto">
            <a:xfrm>
              <a:off x="5672138" y="65088"/>
              <a:ext cx="4027487" cy="2755900"/>
            </a:xfrm>
            <a:custGeom>
              <a:avLst/>
              <a:gdLst>
                <a:gd name="T0" fmla="*/ 2615 w 11187"/>
                <a:gd name="T1" fmla="*/ 3551 h 7656"/>
                <a:gd name="T2" fmla="*/ 2615 w 11187"/>
                <a:gd name="T3" fmla="*/ 3551 h 7656"/>
                <a:gd name="T4" fmla="*/ 19 w 11187"/>
                <a:gd name="T5" fmla="*/ 7445 h 7656"/>
                <a:gd name="T6" fmla="*/ 19 w 11187"/>
                <a:gd name="T7" fmla="*/ 7445 h 7656"/>
                <a:gd name="T8" fmla="*/ 19 w 11187"/>
                <a:gd name="T9" fmla="*/ 7445 h 7656"/>
                <a:gd name="T10" fmla="*/ 95 w 11187"/>
                <a:gd name="T11" fmla="*/ 7617 h 7656"/>
                <a:gd name="T12" fmla="*/ 267 w 11187"/>
                <a:gd name="T13" fmla="*/ 7560 h 7656"/>
                <a:gd name="T14" fmla="*/ 267 w 11187"/>
                <a:gd name="T15" fmla="*/ 7541 h 7656"/>
                <a:gd name="T16" fmla="*/ 267 w 11187"/>
                <a:gd name="T17" fmla="*/ 7541 h 7656"/>
                <a:gd name="T18" fmla="*/ 2806 w 11187"/>
                <a:gd name="T19" fmla="*/ 3742 h 7656"/>
                <a:gd name="T20" fmla="*/ 2997 w 11187"/>
                <a:gd name="T21" fmla="*/ 3551 h 7656"/>
                <a:gd name="T22" fmla="*/ 11186 w 11187"/>
                <a:gd name="T23" fmla="*/ 267 h 7656"/>
                <a:gd name="T24" fmla="*/ 11186 w 11187"/>
                <a:gd name="T25" fmla="*/ 0 h 7656"/>
                <a:gd name="T26" fmla="*/ 2806 w 11187"/>
                <a:gd name="T27" fmla="*/ 3360 h 7656"/>
                <a:gd name="T28" fmla="*/ 2615 w 11187"/>
                <a:gd name="T29" fmla="*/ 3551 h 7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87" h="7656">
                  <a:moveTo>
                    <a:pt x="2615" y="3551"/>
                  </a:moveTo>
                  <a:lnTo>
                    <a:pt x="2615" y="3551"/>
                  </a:lnTo>
                  <a:cubicBezTo>
                    <a:pt x="1527" y="4658"/>
                    <a:pt x="630" y="5994"/>
                    <a:pt x="19" y="7445"/>
                  </a:cubicBezTo>
                  <a:lnTo>
                    <a:pt x="19" y="7445"/>
                  </a:lnTo>
                  <a:lnTo>
                    <a:pt x="19" y="7445"/>
                  </a:lnTo>
                  <a:cubicBezTo>
                    <a:pt x="0" y="7521"/>
                    <a:pt x="19" y="7598"/>
                    <a:pt x="95" y="7617"/>
                  </a:cubicBezTo>
                  <a:cubicBezTo>
                    <a:pt x="153" y="7655"/>
                    <a:pt x="229" y="7617"/>
                    <a:pt x="267" y="7560"/>
                  </a:cubicBezTo>
                  <a:cubicBezTo>
                    <a:pt x="267" y="7541"/>
                    <a:pt x="267" y="7541"/>
                    <a:pt x="267" y="7541"/>
                  </a:cubicBezTo>
                  <a:lnTo>
                    <a:pt x="267" y="7541"/>
                  </a:lnTo>
                  <a:cubicBezTo>
                    <a:pt x="859" y="6128"/>
                    <a:pt x="1737" y="4811"/>
                    <a:pt x="2806" y="3742"/>
                  </a:cubicBezTo>
                  <a:cubicBezTo>
                    <a:pt x="2997" y="3551"/>
                    <a:pt x="2997" y="3551"/>
                    <a:pt x="2997" y="3551"/>
                  </a:cubicBezTo>
                  <a:cubicBezTo>
                    <a:pt x="5135" y="1470"/>
                    <a:pt x="8113" y="267"/>
                    <a:pt x="11186" y="267"/>
                  </a:cubicBezTo>
                  <a:cubicBezTo>
                    <a:pt x="11186" y="0"/>
                    <a:pt x="11186" y="0"/>
                    <a:pt x="11186" y="0"/>
                  </a:cubicBezTo>
                  <a:cubicBezTo>
                    <a:pt x="8037" y="0"/>
                    <a:pt x="5001" y="1222"/>
                    <a:pt x="2806" y="3360"/>
                  </a:cubicBezTo>
                  <a:lnTo>
                    <a:pt x="2615" y="355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10">
              <a:extLst>
                <a:ext uri="{FF2B5EF4-FFF2-40B4-BE49-F238E27FC236}">
                  <a16:creationId xmlns:a16="http://schemas.microsoft.com/office/drawing/2014/main" id="{90F2F593-F1C5-2A40-8F0C-3DFB7E49FA78}"/>
                </a:ext>
              </a:extLst>
            </p:cNvPr>
            <p:cNvSpPr>
              <a:spLocks noChangeArrowheads="1"/>
            </p:cNvSpPr>
            <p:nvPr/>
          </p:nvSpPr>
          <p:spPr bwMode="auto">
            <a:xfrm>
              <a:off x="3041650" y="5783263"/>
              <a:ext cx="3711575" cy="1841500"/>
            </a:xfrm>
            <a:custGeom>
              <a:avLst/>
              <a:gdLst>
                <a:gd name="T0" fmla="*/ 5955 w 10308"/>
                <a:gd name="T1" fmla="*/ 325 h 5117"/>
                <a:gd name="T2" fmla="*/ 5955 w 10308"/>
                <a:gd name="T3" fmla="*/ 325 h 5117"/>
                <a:gd name="T4" fmla="*/ 267 w 10308"/>
                <a:gd name="T5" fmla="*/ 3799 h 5117"/>
                <a:gd name="T6" fmla="*/ 229 w 10308"/>
                <a:gd name="T7" fmla="*/ 3876 h 5117"/>
                <a:gd name="T8" fmla="*/ 0 w 10308"/>
                <a:gd name="T9" fmla="*/ 5116 h 5117"/>
                <a:gd name="T10" fmla="*/ 267 w 10308"/>
                <a:gd name="T11" fmla="*/ 5116 h 5117"/>
                <a:gd name="T12" fmla="*/ 477 w 10308"/>
                <a:gd name="T13" fmla="*/ 3952 h 5117"/>
                <a:gd name="T14" fmla="*/ 515 w 10308"/>
                <a:gd name="T15" fmla="*/ 3895 h 5117"/>
                <a:gd name="T16" fmla="*/ 5917 w 10308"/>
                <a:gd name="T17" fmla="*/ 592 h 5117"/>
                <a:gd name="T18" fmla="*/ 10039 w 10308"/>
                <a:gd name="T19" fmla="*/ 5116 h 5117"/>
                <a:gd name="T20" fmla="*/ 10307 w 10308"/>
                <a:gd name="T21" fmla="*/ 5116 h 5117"/>
                <a:gd name="T22" fmla="*/ 5955 w 10308"/>
                <a:gd name="T23" fmla="*/ 325 h 5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08" h="5117">
                  <a:moveTo>
                    <a:pt x="5955" y="325"/>
                  </a:moveTo>
                  <a:lnTo>
                    <a:pt x="5955" y="325"/>
                  </a:lnTo>
                  <a:cubicBezTo>
                    <a:pt x="3836" y="0"/>
                    <a:pt x="1260" y="935"/>
                    <a:pt x="267" y="3799"/>
                  </a:cubicBezTo>
                  <a:cubicBezTo>
                    <a:pt x="229" y="3876"/>
                    <a:pt x="229" y="3876"/>
                    <a:pt x="229" y="3876"/>
                  </a:cubicBezTo>
                  <a:cubicBezTo>
                    <a:pt x="95" y="4276"/>
                    <a:pt x="19" y="4696"/>
                    <a:pt x="0" y="5116"/>
                  </a:cubicBezTo>
                  <a:cubicBezTo>
                    <a:pt x="267" y="5116"/>
                    <a:pt x="267" y="5116"/>
                    <a:pt x="267" y="5116"/>
                  </a:cubicBezTo>
                  <a:cubicBezTo>
                    <a:pt x="286" y="4716"/>
                    <a:pt x="362" y="4334"/>
                    <a:pt x="477" y="3952"/>
                  </a:cubicBezTo>
                  <a:cubicBezTo>
                    <a:pt x="515" y="3895"/>
                    <a:pt x="515" y="3895"/>
                    <a:pt x="515" y="3895"/>
                  </a:cubicBezTo>
                  <a:cubicBezTo>
                    <a:pt x="1469" y="1165"/>
                    <a:pt x="3913" y="267"/>
                    <a:pt x="5917" y="592"/>
                  </a:cubicBezTo>
                  <a:cubicBezTo>
                    <a:pt x="7864" y="898"/>
                    <a:pt x="9849" y="2425"/>
                    <a:pt x="10039" y="5116"/>
                  </a:cubicBezTo>
                  <a:cubicBezTo>
                    <a:pt x="10307" y="5116"/>
                    <a:pt x="10307" y="5116"/>
                    <a:pt x="10307" y="5116"/>
                  </a:cubicBezTo>
                  <a:cubicBezTo>
                    <a:pt x="10116" y="2253"/>
                    <a:pt x="8016" y="649"/>
                    <a:pt x="5955" y="32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11">
              <a:extLst>
                <a:ext uri="{FF2B5EF4-FFF2-40B4-BE49-F238E27FC236}">
                  <a16:creationId xmlns:a16="http://schemas.microsoft.com/office/drawing/2014/main" id="{C384DB07-1CD4-8A4A-B1E1-F6B82A0EFD5A}"/>
                </a:ext>
              </a:extLst>
            </p:cNvPr>
            <p:cNvSpPr>
              <a:spLocks noChangeArrowheads="1"/>
            </p:cNvSpPr>
            <p:nvPr/>
          </p:nvSpPr>
          <p:spPr bwMode="auto">
            <a:xfrm>
              <a:off x="2628900" y="5356225"/>
              <a:ext cx="4535488" cy="2268538"/>
            </a:xfrm>
            <a:custGeom>
              <a:avLst/>
              <a:gdLst>
                <a:gd name="T0" fmla="*/ 12369 w 12599"/>
                <a:gd name="T1" fmla="*/ 5498 h 6301"/>
                <a:gd name="T2" fmla="*/ 12369 w 12599"/>
                <a:gd name="T3" fmla="*/ 5498 h 6301"/>
                <a:gd name="T4" fmla="*/ 12503 w 12599"/>
                <a:gd name="T5" fmla="*/ 5460 h 6301"/>
                <a:gd name="T6" fmla="*/ 10785 w 12599"/>
                <a:gd name="T7" fmla="*/ 2177 h 6301"/>
                <a:gd name="T8" fmla="*/ 7769 w 12599"/>
                <a:gd name="T9" fmla="*/ 497 h 6301"/>
                <a:gd name="T10" fmla="*/ 2119 w 12599"/>
                <a:gd name="T11" fmla="*/ 1852 h 6301"/>
                <a:gd name="T12" fmla="*/ 306 w 12599"/>
                <a:gd name="T13" fmla="*/ 4620 h 6301"/>
                <a:gd name="T14" fmla="*/ 287 w 12599"/>
                <a:gd name="T15" fmla="*/ 4639 h 6301"/>
                <a:gd name="T16" fmla="*/ 268 w 12599"/>
                <a:gd name="T17" fmla="*/ 4716 h 6301"/>
                <a:gd name="T18" fmla="*/ 0 w 12599"/>
                <a:gd name="T19" fmla="*/ 6300 h 6301"/>
                <a:gd name="T20" fmla="*/ 248 w 12599"/>
                <a:gd name="T21" fmla="*/ 6300 h 6301"/>
                <a:gd name="T22" fmla="*/ 516 w 12599"/>
                <a:gd name="T23" fmla="*/ 4792 h 6301"/>
                <a:gd name="T24" fmla="*/ 535 w 12599"/>
                <a:gd name="T25" fmla="*/ 4735 h 6301"/>
                <a:gd name="T26" fmla="*/ 554 w 12599"/>
                <a:gd name="T27" fmla="*/ 4716 h 6301"/>
                <a:gd name="T28" fmla="*/ 2291 w 12599"/>
                <a:gd name="T29" fmla="*/ 2062 h 6301"/>
                <a:gd name="T30" fmla="*/ 7693 w 12599"/>
                <a:gd name="T31" fmla="*/ 764 h 6301"/>
                <a:gd name="T32" fmla="*/ 10613 w 12599"/>
                <a:gd name="T33" fmla="*/ 2367 h 6301"/>
                <a:gd name="T34" fmla="*/ 12255 w 12599"/>
                <a:gd name="T35" fmla="*/ 5518 h 6301"/>
                <a:gd name="T36" fmla="*/ 12255 w 12599"/>
                <a:gd name="T37" fmla="*/ 5518 h 6301"/>
                <a:gd name="T38" fmla="*/ 12331 w 12599"/>
                <a:gd name="T39" fmla="*/ 6300 h 6301"/>
                <a:gd name="T40" fmla="*/ 12598 w 12599"/>
                <a:gd name="T41" fmla="*/ 6300 h 6301"/>
                <a:gd name="T42" fmla="*/ 12503 w 12599"/>
                <a:gd name="T43" fmla="*/ 5479 h 6301"/>
                <a:gd name="T44" fmla="*/ 12369 w 12599"/>
                <a:gd name="T45" fmla="*/ 5498 h 6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99" h="6301">
                  <a:moveTo>
                    <a:pt x="12369" y="5498"/>
                  </a:moveTo>
                  <a:lnTo>
                    <a:pt x="12369" y="5498"/>
                  </a:lnTo>
                  <a:cubicBezTo>
                    <a:pt x="12503" y="5460"/>
                    <a:pt x="12503" y="5460"/>
                    <a:pt x="12503" y="5460"/>
                  </a:cubicBezTo>
                  <a:cubicBezTo>
                    <a:pt x="12274" y="4200"/>
                    <a:pt x="11682" y="3074"/>
                    <a:pt x="10785" y="2177"/>
                  </a:cubicBezTo>
                  <a:cubicBezTo>
                    <a:pt x="9964" y="1375"/>
                    <a:pt x="8914" y="802"/>
                    <a:pt x="7769" y="497"/>
                  </a:cubicBezTo>
                  <a:cubicBezTo>
                    <a:pt x="5746" y="0"/>
                    <a:pt x="3628" y="516"/>
                    <a:pt x="2119" y="1852"/>
                  </a:cubicBezTo>
                  <a:cubicBezTo>
                    <a:pt x="1279" y="2597"/>
                    <a:pt x="669" y="3513"/>
                    <a:pt x="306" y="4620"/>
                  </a:cubicBezTo>
                  <a:cubicBezTo>
                    <a:pt x="287" y="4639"/>
                    <a:pt x="287" y="4639"/>
                    <a:pt x="287" y="4639"/>
                  </a:cubicBezTo>
                  <a:cubicBezTo>
                    <a:pt x="287" y="4678"/>
                    <a:pt x="268" y="4716"/>
                    <a:pt x="268" y="4716"/>
                  </a:cubicBezTo>
                  <a:cubicBezTo>
                    <a:pt x="115" y="5231"/>
                    <a:pt x="19" y="5747"/>
                    <a:pt x="0" y="6300"/>
                  </a:cubicBezTo>
                  <a:cubicBezTo>
                    <a:pt x="248" y="6300"/>
                    <a:pt x="248" y="6300"/>
                    <a:pt x="248" y="6300"/>
                  </a:cubicBezTo>
                  <a:cubicBezTo>
                    <a:pt x="287" y="5785"/>
                    <a:pt x="363" y="5269"/>
                    <a:pt x="516" y="4792"/>
                  </a:cubicBezTo>
                  <a:cubicBezTo>
                    <a:pt x="535" y="4792"/>
                    <a:pt x="535" y="4754"/>
                    <a:pt x="535" y="4735"/>
                  </a:cubicBezTo>
                  <a:cubicBezTo>
                    <a:pt x="554" y="4716"/>
                    <a:pt x="554" y="4716"/>
                    <a:pt x="554" y="4716"/>
                  </a:cubicBezTo>
                  <a:cubicBezTo>
                    <a:pt x="917" y="3647"/>
                    <a:pt x="1490" y="2749"/>
                    <a:pt x="2291" y="2062"/>
                  </a:cubicBezTo>
                  <a:cubicBezTo>
                    <a:pt x="3742" y="764"/>
                    <a:pt x="5766" y="287"/>
                    <a:pt x="7693" y="764"/>
                  </a:cubicBezTo>
                  <a:cubicBezTo>
                    <a:pt x="8819" y="1031"/>
                    <a:pt x="9812" y="1604"/>
                    <a:pt x="10613" y="2367"/>
                  </a:cubicBezTo>
                  <a:cubicBezTo>
                    <a:pt x="11453" y="3207"/>
                    <a:pt x="12026" y="4296"/>
                    <a:pt x="12255" y="5518"/>
                  </a:cubicBezTo>
                  <a:lnTo>
                    <a:pt x="12255" y="5518"/>
                  </a:lnTo>
                  <a:cubicBezTo>
                    <a:pt x="12293" y="5747"/>
                    <a:pt x="12312" y="5995"/>
                    <a:pt x="12331" y="6300"/>
                  </a:cubicBezTo>
                  <a:cubicBezTo>
                    <a:pt x="12598" y="6300"/>
                    <a:pt x="12598" y="6300"/>
                    <a:pt x="12598" y="6300"/>
                  </a:cubicBezTo>
                  <a:cubicBezTo>
                    <a:pt x="12579" y="5995"/>
                    <a:pt x="12561" y="5708"/>
                    <a:pt x="12503" y="5479"/>
                  </a:cubicBezTo>
                  <a:lnTo>
                    <a:pt x="12369" y="549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12">
              <a:extLst>
                <a:ext uri="{FF2B5EF4-FFF2-40B4-BE49-F238E27FC236}">
                  <a16:creationId xmlns:a16="http://schemas.microsoft.com/office/drawing/2014/main" id="{14AB5C84-DE8B-BA4B-8494-598215291809}"/>
                </a:ext>
              </a:extLst>
            </p:cNvPr>
            <p:cNvSpPr>
              <a:spLocks noChangeArrowheads="1"/>
            </p:cNvSpPr>
            <p:nvPr/>
          </p:nvSpPr>
          <p:spPr bwMode="auto">
            <a:xfrm>
              <a:off x="2209800" y="4903788"/>
              <a:ext cx="5373688" cy="2720975"/>
            </a:xfrm>
            <a:custGeom>
              <a:avLst/>
              <a:gdLst>
                <a:gd name="T0" fmla="*/ 14850 w 14928"/>
                <a:gd name="T1" fmla="*/ 6719 h 7560"/>
                <a:gd name="T2" fmla="*/ 14850 w 14928"/>
                <a:gd name="T3" fmla="*/ 6719 h 7560"/>
                <a:gd name="T4" fmla="*/ 13018 w 14928"/>
                <a:gd name="T5" fmla="*/ 2901 h 7560"/>
                <a:gd name="T6" fmla="*/ 9582 w 14928"/>
                <a:gd name="T7" fmla="*/ 744 h 7560"/>
                <a:gd name="T8" fmla="*/ 2615 w 14928"/>
                <a:gd name="T9" fmla="*/ 2157 h 7560"/>
                <a:gd name="T10" fmla="*/ 363 w 14928"/>
                <a:gd name="T11" fmla="*/ 5517 h 7560"/>
                <a:gd name="T12" fmla="*/ 343 w 14928"/>
                <a:gd name="T13" fmla="*/ 5536 h 7560"/>
                <a:gd name="T14" fmla="*/ 324 w 14928"/>
                <a:gd name="T15" fmla="*/ 5631 h 7560"/>
                <a:gd name="T16" fmla="*/ 0 w 14928"/>
                <a:gd name="T17" fmla="*/ 7559 h 7560"/>
                <a:gd name="T18" fmla="*/ 267 w 14928"/>
                <a:gd name="T19" fmla="*/ 7559 h 7560"/>
                <a:gd name="T20" fmla="*/ 572 w 14928"/>
                <a:gd name="T21" fmla="*/ 5708 h 7560"/>
                <a:gd name="T22" fmla="*/ 611 w 14928"/>
                <a:gd name="T23" fmla="*/ 5631 h 7560"/>
                <a:gd name="T24" fmla="*/ 611 w 14928"/>
                <a:gd name="T25" fmla="*/ 5612 h 7560"/>
                <a:gd name="T26" fmla="*/ 2787 w 14928"/>
                <a:gd name="T27" fmla="*/ 2367 h 7560"/>
                <a:gd name="T28" fmla="*/ 9505 w 14928"/>
                <a:gd name="T29" fmla="*/ 1011 h 7560"/>
                <a:gd name="T30" fmla="*/ 12827 w 14928"/>
                <a:gd name="T31" fmla="*/ 3073 h 7560"/>
                <a:gd name="T32" fmla="*/ 14583 w 14928"/>
                <a:gd name="T33" fmla="*/ 6757 h 7560"/>
                <a:gd name="T34" fmla="*/ 14583 w 14928"/>
                <a:gd name="T35" fmla="*/ 6777 h 7560"/>
                <a:gd name="T36" fmla="*/ 14660 w 14928"/>
                <a:gd name="T37" fmla="*/ 7559 h 7560"/>
                <a:gd name="T38" fmla="*/ 14927 w 14928"/>
                <a:gd name="T39" fmla="*/ 7559 h 7560"/>
                <a:gd name="T40" fmla="*/ 14850 w 14928"/>
                <a:gd name="T41" fmla="*/ 6719 h 7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28" h="7560">
                  <a:moveTo>
                    <a:pt x="14850" y="6719"/>
                  </a:moveTo>
                  <a:lnTo>
                    <a:pt x="14850" y="6719"/>
                  </a:lnTo>
                  <a:cubicBezTo>
                    <a:pt x="14621" y="5269"/>
                    <a:pt x="13992" y="3951"/>
                    <a:pt x="13018" y="2901"/>
                  </a:cubicBezTo>
                  <a:cubicBezTo>
                    <a:pt x="12101" y="1909"/>
                    <a:pt x="10918" y="1164"/>
                    <a:pt x="9582" y="744"/>
                  </a:cubicBezTo>
                  <a:cubicBezTo>
                    <a:pt x="7139" y="0"/>
                    <a:pt x="4543" y="515"/>
                    <a:pt x="2615" y="2157"/>
                  </a:cubicBezTo>
                  <a:cubicBezTo>
                    <a:pt x="1584" y="3035"/>
                    <a:pt x="801" y="4199"/>
                    <a:pt x="363" y="5517"/>
                  </a:cubicBezTo>
                  <a:cubicBezTo>
                    <a:pt x="343" y="5536"/>
                    <a:pt x="343" y="5536"/>
                    <a:pt x="343" y="5536"/>
                  </a:cubicBezTo>
                  <a:cubicBezTo>
                    <a:pt x="343" y="5574"/>
                    <a:pt x="324" y="5612"/>
                    <a:pt x="324" y="5631"/>
                  </a:cubicBezTo>
                  <a:cubicBezTo>
                    <a:pt x="134" y="6242"/>
                    <a:pt x="19" y="6891"/>
                    <a:pt x="0" y="7559"/>
                  </a:cubicBezTo>
                  <a:cubicBezTo>
                    <a:pt x="267" y="7559"/>
                    <a:pt x="267" y="7559"/>
                    <a:pt x="267" y="7559"/>
                  </a:cubicBezTo>
                  <a:cubicBezTo>
                    <a:pt x="286" y="6930"/>
                    <a:pt x="382" y="6299"/>
                    <a:pt x="572" y="5708"/>
                  </a:cubicBezTo>
                  <a:cubicBezTo>
                    <a:pt x="592" y="5688"/>
                    <a:pt x="592" y="5650"/>
                    <a:pt x="611" y="5631"/>
                  </a:cubicBezTo>
                  <a:cubicBezTo>
                    <a:pt x="611" y="5612"/>
                    <a:pt x="611" y="5612"/>
                    <a:pt x="611" y="5612"/>
                  </a:cubicBezTo>
                  <a:cubicBezTo>
                    <a:pt x="1049" y="4333"/>
                    <a:pt x="1794" y="3207"/>
                    <a:pt x="2787" y="2367"/>
                  </a:cubicBezTo>
                  <a:cubicBezTo>
                    <a:pt x="4639" y="782"/>
                    <a:pt x="7159" y="286"/>
                    <a:pt x="9505" y="1011"/>
                  </a:cubicBezTo>
                  <a:cubicBezTo>
                    <a:pt x="10803" y="1412"/>
                    <a:pt x="11949" y="2119"/>
                    <a:pt x="12827" y="3073"/>
                  </a:cubicBezTo>
                  <a:cubicBezTo>
                    <a:pt x="13762" y="4085"/>
                    <a:pt x="14373" y="5364"/>
                    <a:pt x="14583" y="6757"/>
                  </a:cubicBezTo>
                  <a:cubicBezTo>
                    <a:pt x="14583" y="6777"/>
                    <a:pt x="14583" y="6777"/>
                    <a:pt x="14583" y="6777"/>
                  </a:cubicBezTo>
                  <a:cubicBezTo>
                    <a:pt x="14621" y="6967"/>
                    <a:pt x="14641" y="7235"/>
                    <a:pt x="14660" y="7559"/>
                  </a:cubicBezTo>
                  <a:cubicBezTo>
                    <a:pt x="14927" y="7559"/>
                    <a:pt x="14927" y="7559"/>
                    <a:pt x="14927" y="7559"/>
                  </a:cubicBezTo>
                  <a:cubicBezTo>
                    <a:pt x="14908" y="7215"/>
                    <a:pt x="14889" y="6930"/>
                    <a:pt x="14850" y="67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13">
              <a:extLst>
                <a:ext uri="{FF2B5EF4-FFF2-40B4-BE49-F238E27FC236}">
                  <a16:creationId xmlns:a16="http://schemas.microsoft.com/office/drawing/2014/main" id="{4B828A48-8E34-7641-8921-948B22A72331}"/>
                </a:ext>
              </a:extLst>
            </p:cNvPr>
            <p:cNvSpPr>
              <a:spLocks noChangeArrowheads="1"/>
            </p:cNvSpPr>
            <p:nvPr/>
          </p:nvSpPr>
          <p:spPr bwMode="auto">
            <a:xfrm>
              <a:off x="1790700" y="4449763"/>
              <a:ext cx="6211888" cy="3175000"/>
            </a:xfrm>
            <a:custGeom>
              <a:avLst/>
              <a:gdLst>
                <a:gd name="T0" fmla="*/ 17179 w 17257"/>
                <a:gd name="T1" fmla="*/ 7980 h 8821"/>
                <a:gd name="T2" fmla="*/ 17179 w 17257"/>
                <a:gd name="T3" fmla="*/ 7980 h 8821"/>
                <a:gd name="T4" fmla="*/ 15251 w 17257"/>
                <a:gd name="T5" fmla="*/ 3609 h 8821"/>
                <a:gd name="T6" fmla="*/ 11395 w 17257"/>
                <a:gd name="T7" fmla="*/ 993 h 8821"/>
                <a:gd name="T8" fmla="*/ 3111 w 17257"/>
                <a:gd name="T9" fmla="*/ 2463 h 8821"/>
                <a:gd name="T10" fmla="*/ 419 w 17257"/>
                <a:gd name="T11" fmla="*/ 6415 h 8821"/>
                <a:gd name="T12" fmla="*/ 419 w 17257"/>
                <a:gd name="T13" fmla="*/ 6434 h 8821"/>
                <a:gd name="T14" fmla="*/ 381 w 17257"/>
                <a:gd name="T15" fmla="*/ 6548 h 8821"/>
                <a:gd name="T16" fmla="*/ 0 w 17257"/>
                <a:gd name="T17" fmla="*/ 8820 h 8821"/>
                <a:gd name="T18" fmla="*/ 267 w 17257"/>
                <a:gd name="T19" fmla="*/ 8820 h 8821"/>
                <a:gd name="T20" fmla="*/ 629 w 17257"/>
                <a:gd name="T21" fmla="*/ 6625 h 8821"/>
                <a:gd name="T22" fmla="*/ 667 w 17257"/>
                <a:gd name="T23" fmla="*/ 6511 h 8821"/>
                <a:gd name="T24" fmla="*/ 667 w 17257"/>
                <a:gd name="T25" fmla="*/ 6511 h 8821"/>
                <a:gd name="T26" fmla="*/ 3283 w 17257"/>
                <a:gd name="T27" fmla="*/ 2654 h 8821"/>
                <a:gd name="T28" fmla="*/ 11300 w 17257"/>
                <a:gd name="T29" fmla="*/ 1242 h 8821"/>
                <a:gd name="T30" fmla="*/ 15041 w 17257"/>
                <a:gd name="T31" fmla="*/ 3781 h 8821"/>
                <a:gd name="T32" fmla="*/ 16912 w 17257"/>
                <a:gd name="T33" fmla="*/ 7999 h 8821"/>
                <a:gd name="T34" fmla="*/ 16912 w 17257"/>
                <a:gd name="T35" fmla="*/ 8018 h 8821"/>
                <a:gd name="T36" fmla="*/ 16912 w 17257"/>
                <a:gd name="T37" fmla="*/ 8018 h 8821"/>
                <a:gd name="T38" fmla="*/ 16912 w 17257"/>
                <a:gd name="T39" fmla="*/ 8018 h 8821"/>
                <a:gd name="T40" fmla="*/ 16988 w 17257"/>
                <a:gd name="T41" fmla="*/ 8820 h 8821"/>
                <a:gd name="T42" fmla="*/ 17256 w 17257"/>
                <a:gd name="T43" fmla="*/ 8820 h 8821"/>
                <a:gd name="T44" fmla="*/ 17179 w 17257"/>
                <a:gd name="T45" fmla="*/ 7980 h 8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257" h="8821">
                  <a:moveTo>
                    <a:pt x="17179" y="7980"/>
                  </a:moveTo>
                  <a:lnTo>
                    <a:pt x="17179" y="7980"/>
                  </a:lnTo>
                  <a:cubicBezTo>
                    <a:pt x="16969" y="6338"/>
                    <a:pt x="16282" y="4831"/>
                    <a:pt x="15251" y="3609"/>
                  </a:cubicBezTo>
                  <a:cubicBezTo>
                    <a:pt x="14239" y="2425"/>
                    <a:pt x="12903" y="1528"/>
                    <a:pt x="11395" y="993"/>
                  </a:cubicBezTo>
                  <a:cubicBezTo>
                    <a:pt x="8532" y="0"/>
                    <a:pt x="5440" y="535"/>
                    <a:pt x="3111" y="2463"/>
                  </a:cubicBezTo>
                  <a:cubicBezTo>
                    <a:pt x="1870" y="3494"/>
                    <a:pt x="935" y="4850"/>
                    <a:pt x="419" y="6415"/>
                  </a:cubicBezTo>
                  <a:cubicBezTo>
                    <a:pt x="419" y="6434"/>
                    <a:pt x="419" y="6434"/>
                    <a:pt x="419" y="6434"/>
                  </a:cubicBezTo>
                  <a:cubicBezTo>
                    <a:pt x="400" y="6453"/>
                    <a:pt x="381" y="6511"/>
                    <a:pt x="381" y="6548"/>
                  </a:cubicBezTo>
                  <a:cubicBezTo>
                    <a:pt x="152" y="7274"/>
                    <a:pt x="19" y="8038"/>
                    <a:pt x="0" y="8820"/>
                  </a:cubicBezTo>
                  <a:cubicBezTo>
                    <a:pt x="267" y="8820"/>
                    <a:pt x="267" y="8820"/>
                    <a:pt x="267" y="8820"/>
                  </a:cubicBezTo>
                  <a:cubicBezTo>
                    <a:pt x="285" y="8076"/>
                    <a:pt x="400" y="7331"/>
                    <a:pt x="629" y="6625"/>
                  </a:cubicBezTo>
                  <a:cubicBezTo>
                    <a:pt x="648" y="6587"/>
                    <a:pt x="667" y="6548"/>
                    <a:pt x="667" y="6511"/>
                  </a:cubicBezTo>
                  <a:lnTo>
                    <a:pt x="667" y="6511"/>
                  </a:lnTo>
                  <a:cubicBezTo>
                    <a:pt x="1183" y="4983"/>
                    <a:pt x="2080" y="3666"/>
                    <a:pt x="3283" y="2654"/>
                  </a:cubicBezTo>
                  <a:cubicBezTo>
                    <a:pt x="5535" y="802"/>
                    <a:pt x="8532" y="287"/>
                    <a:pt x="11300" y="1242"/>
                  </a:cubicBezTo>
                  <a:cubicBezTo>
                    <a:pt x="12788" y="1757"/>
                    <a:pt x="14068" y="2635"/>
                    <a:pt x="15041" y="3781"/>
                  </a:cubicBezTo>
                  <a:cubicBezTo>
                    <a:pt x="16053" y="4964"/>
                    <a:pt x="16702" y="6434"/>
                    <a:pt x="16912" y="7999"/>
                  </a:cubicBezTo>
                  <a:cubicBezTo>
                    <a:pt x="16912" y="8018"/>
                    <a:pt x="16912" y="8018"/>
                    <a:pt x="16912" y="8018"/>
                  </a:cubicBezTo>
                  <a:lnTo>
                    <a:pt x="16912" y="8018"/>
                  </a:lnTo>
                  <a:lnTo>
                    <a:pt x="16912" y="8018"/>
                  </a:lnTo>
                  <a:cubicBezTo>
                    <a:pt x="16950" y="8209"/>
                    <a:pt x="16969" y="8476"/>
                    <a:pt x="16988" y="8820"/>
                  </a:cubicBezTo>
                  <a:cubicBezTo>
                    <a:pt x="17256" y="8820"/>
                    <a:pt x="17256" y="8820"/>
                    <a:pt x="17256" y="8820"/>
                  </a:cubicBezTo>
                  <a:cubicBezTo>
                    <a:pt x="17236" y="8458"/>
                    <a:pt x="17217" y="8171"/>
                    <a:pt x="17179" y="798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14">
              <a:extLst>
                <a:ext uri="{FF2B5EF4-FFF2-40B4-BE49-F238E27FC236}">
                  <a16:creationId xmlns:a16="http://schemas.microsoft.com/office/drawing/2014/main" id="{7D041E4B-0961-9C43-B039-A12EC18A0A10}"/>
                </a:ext>
              </a:extLst>
            </p:cNvPr>
            <p:cNvSpPr>
              <a:spLocks noChangeArrowheads="1"/>
            </p:cNvSpPr>
            <p:nvPr/>
          </p:nvSpPr>
          <p:spPr bwMode="auto">
            <a:xfrm>
              <a:off x="1371600" y="3995738"/>
              <a:ext cx="7051675" cy="3629025"/>
            </a:xfrm>
            <a:custGeom>
              <a:avLst/>
              <a:gdLst>
                <a:gd name="T0" fmla="*/ 19509 w 19586"/>
                <a:gd name="T1" fmla="*/ 9220 h 10080"/>
                <a:gd name="T2" fmla="*/ 19509 w 19586"/>
                <a:gd name="T3" fmla="*/ 9220 h 10080"/>
                <a:gd name="T4" fmla="*/ 19509 w 19586"/>
                <a:gd name="T5" fmla="*/ 9220 h 10080"/>
                <a:gd name="T6" fmla="*/ 13209 w 19586"/>
                <a:gd name="T7" fmla="*/ 1240 h 10080"/>
                <a:gd name="T8" fmla="*/ 3627 w 19586"/>
                <a:gd name="T9" fmla="*/ 2749 h 10080"/>
                <a:gd name="T10" fmla="*/ 477 w 19586"/>
                <a:gd name="T11" fmla="*/ 7311 h 10080"/>
                <a:gd name="T12" fmla="*/ 439 w 19586"/>
                <a:gd name="T13" fmla="*/ 7464 h 10080"/>
                <a:gd name="T14" fmla="*/ 0 w 19586"/>
                <a:gd name="T15" fmla="*/ 10079 h 10080"/>
                <a:gd name="T16" fmla="*/ 267 w 19586"/>
                <a:gd name="T17" fmla="*/ 10079 h 10080"/>
                <a:gd name="T18" fmla="*/ 687 w 19586"/>
                <a:gd name="T19" fmla="*/ 7541 h 10080"/>
                <a:gd name="T20" fmla="*/ 725 w 19586"/>
                <a:gd name="T21" fmla="*/ 7407 h 10080"/>
                <a:gd name="T22" fmla="*/ 3780 w 19586"/>
                <a:gd name="T23" fmla="*/ 2959 h 10080"/>
                <a:gd name="T24" fmla="*/ 13113 w 19586"/>
                <a:gd name="T25" fmla="*/ 1488 h 10080"/>
                <a:gd name="T26" fmla="*/ 19261 w 19586"/>
                <a:gd name="T27" fmla="*/ 9258 h 10080"/>
                <a:gd name="T28" fmla="*/ 19261 w 19586"/>
                <a:gd name="T29" fmla="*/ 9258 h 10080"/>
                <a:gd name="T30" fmla="*/ 19261 w 19586"/>
                <a:gd name="T31" fmla="*/ 9258 h 10080"/>
                <a:gd name="T32" fmla="*/ 19261 w 19586"/>
                <a:gd name="T33" fmla="*/ 9277 h 10080"/>
                <a:gd name="T34" fmla="*/ 19261 w 19586"/>
                <a:gd name="T35" fmla="*/ 9277 h 10080"/>
                <a:gd name="T36" fmla="*/ 19317 w 19586"/>
                <a:gd name="T37" fmla="*/ 10079 h 10080"/>
                <a:gd name="T38" fmla="*/ 19585 w 19586"/>
                <a:gd name="T39" fmla="*/ 10079 h 10080"/>
                <a:gd name="T40" fmla="*/ 19528 w 19586"/>
                <a:gd name="T41" fmla="*/ 9220 h 10080"/>
                <a:gd name="T42" fmla="*/ 19509 w 19586"/>
                <a:gd name="T43" fmla="*/ 9220 h 10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586" h="10080">
                  <a:moveTo>
                    <a:pt x="19509" y="9220"/>
                  </a:moveTo>
                  <a:lnTo>
                    <a:pt x="19509" y="9220"/>
                  </a:lnTo>
                  <a:lnTo>
                    <a:pt x="19509" y="9220"/>
                  </a:lnTo>
                  <a:cubicBezTo>
                    <a:pt x="19088" y="5574"/>
                    <a:pt x="16721" y="2596"/>
                    <a:pt x="13209" y="1240"/>
                  </a:cubicBezTo>
                  <a:cubicBezTo>
                    <a:pt x="9926" y="0"/>
                    <a:pt x="6337" y="553"/>
                    <a:pt x="3627" y="2749"/>
                  </a:cubicBezTo>
                  <a:cubicBezTo>
                    <a:pt x="2157" y="3932"/>
                    <a:pt x="1069" y="5517"/>
                    <a:pt x="477" y="7311"/>
                  </a:cubicBezTo>
                  <a:cubicBezTo>
                    <a:pt x="458" y="7349"/>
                    <a:pt x="439" y="7426"/>
                    <a:pt x="439" y="7464"/>
                  </a:cubicBezTo>
                  <a:cubicBezTo>
                    <a:pt x="172" y="8304"/>
                    <a:pt x="19" y="9182"/>
                    <a:pt x="0" y="10079"/>
                  </a:cubicBezTo>
                  <a:cubicBezTo>
                    <a:pt x="267" y="10079"/>
                    <a:pt x="267" y="10079"/>
                    <a:pt x="267" y="10079"/>
                  </a:cubicBezTo>
                  <a:cubicBezTo>
                    <a:pt x="286" y="9220"/>
                    <a:pt x="439" y="8361"/>
                    <a:pt x="687" y="7541"/>
                  </a:cubicBezTo>
                  <a:cubicBezTo>
                    <a:pt x="706" y="7502"/>
                    <a:pt x="725" y="7445"/>
                    <a:pt x="725" y="7407"/>
                  </a:cubicBezTo>
                  <a:cubicBezTo>
                    <a:pt x="1317" y="5650"/>
                    <a:pt x="2367" y="4104"/>
                    <a:pt x="3780" y="2959"/>
                  </a:cubicBezTo>
                  <a:cubicBezTo>
                    <a:pt x="6433" y="821"/>
                    <a:pt x="9926" y="267"/>
                    <a:pt x="13113" y="1488"/>
                  </a:cubicBezTo>
                  <a:cubicBezTo>
                    <a:pt x="16531" y="2806"/>
                    <a:pt x="18840" y="5708"/>
                    <a:pt x="19261" y="9258"/>
                  </a:cubicBezTo>
                  <a:lnTo>
                    <a:pt x="19261" y="9258"/>
                  </a:lnTo>
                  <a:lnTo>
                    <a:pt x="19261" y="9258"/>
                  </a:lnTo>
                  <a:lnTo>
                    <a:pt x="19261" y="9277"/>
                  </a:lnTo>
                  <a:lnTo>
                    <a:pt x="19261" y="9277"/>
                  </a:lnTo>
                  <a:cubicBezTo>
                    <a:pt x="19280" y="9430"/>
                    <a:pt x="19299" y="9717"/>
                    <a:pt x="19317" y="10079"/>
                  </a:cubicBezTo>
                  <a:cubicBezTo>
                    <a:pt x="19585" y="10079"/>
                    <a:pt x="19585" y="10079"/>
                    <a:pt x="19585" y="10079"/>
                  </a:cubicBezTo>
                  <a:cubicBezTo>
                    <a:pt x="19566" y="9735"/>
                    <a:pt x="19547" y="9430"/>
                    <a:pt x="19528" y="9220"/>
                  </a:cubicBezTo>
                  <a:lnTo>
                    <a:pt x="19509" y="922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15">
              <a:extLst>
                <a:ext uri="{FF2B5EF4-FFF2-40B4-BE49-F238E27FC236}">
                  <a16:creationId xmlns:a16="http://schemas.microsoft.com/office/drawing/2014/main" id="{0C1794AA-E476-7D4C-AA7B-27B9562EFD1B}"/>
                </a:ext>
              </a:extLst>
            </p:cNvPr>
            <p:cNvSpPr>
              <a:spLocks noChangeArrowheads="1"/>
            </p:cNvSpPr>
            <p:nvPr/>
          </p:nvSpPr>
          <p:spPr bwMode="auto">
            <a:xfrm>
              <a:off x="950913" y="3535363"/>
              <a:ext cx="7889875" cy="4089400"/>
            </a:xfrm>
            <a:custGeom>
              <a:avLst/>
              <a:gdLst>
                <a:gd name="T0" fmla="*/ 21857 w 21915"/>
                <a:gd name="T1" fmla="*/ 10499 h 11359"/>
                <a:gd name="T2" fmla="*/ 21857 w 21915"/>
                <a:gd name="T3" fmla="*/ 10499 h 11359"/>
                <a:gd name="T4" fmla="*/ 21857 w 21915"/>
                <a:gd name="T5" fmla="*/ 10499 h 11359"/>
                <a:gd name="T6" fmla="*/ 15023 w 21915"/>
                <a:gd name="T7" fmla="*/ 1508 h 11359"/>
                <a:gd name="T8" fmla="*/ 4124 w 21915"/>
                <a:gd name="T9" fmla="*/ 3073 h 11359"/>
                <a:gd name="T10" fmla="*/ 535 w 21915"/>
                <a:gd name="T11" fmla="*/ 8247 h 11359"/>
                <a:gd name="T12" fmla="*/ 497 w 21915"/>
                <a:gd name="T13" fmla="*/ 8399 h 11359"/>
                <a:gd name="T14" fmla="*/ 0 w 21915"/>
                <a:gd name="T15" fmla="*/ 11358 h 11359"/>
                <a:gd name="T16" fmla="*/ 268 w 21915"/>
                <a:gd name="T17" fmla="*/ 11358 h 11359"/>
                <a:gd name="T18" fmla="*/ 745 w 21915"/>
                <a:gd name="T19" fmla="*/ 8476 h 11359"/>
                <a:gd name="T20" fmla="*/ 783 w 21915"/>
                <a:gd name="T21" fmla="*/ 8323 h 11359"/>
                <a:gd name="T22" fmla="*/ 4295 w 21915"/>
                <a:gd name="T23" fmla="*/ 3283 h 11359"/>
                <a:gd name="T24" fmla="*/ 14928 w 21915"/>
                <a:gd name="T25" fmla="*/ 1756 h 11359"/>
                <a:gd name="T26" fmla="*/ 21590 w 21915"/>
                <a:gd name="T27" fmla="*/ 10518 h 11359"/>
                <a:gd name="T28" fmla="*/ 21590 w 21915"/>
                <a:gd name="T29" fmla="*/ 10537 h 11359"/>
                <a:gd name="T30" fmla="*/ 21590 w 21915"/>
                <a:gd name="T31" fmla="*/ 10537 h 11359"/>
                <a:gd name="T32" fmla="*/ 21590 w 21915"/>
                <a:gd name="T33" fmla="*/ 10537 h 11359"/>
                <a:gd name="T34" fmla="*/ 21647 w 21915"/>
                <a:gd name="T35" fmla="*/ 11358 h 11359"/>
                <a:gd name="T36" fmla="*/ 21914 w 21915"/>
                <a:gd name="T37" fmla="*/ 11358 h 11359"/>
                <a:gd name="T38" fmla="*/ 21857 w 21915"/>
                <a:gd name="T39" fmla="*/ 10499 h 1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915" h="11359">
                  <a:moveTo>
                    <a:pt x="21857" y="10499"/>
                  </a:moveTo>
                  <a:lnTo>
                    <a:pt x="21857" y="10499"/>
                  </a:lnTo>
                  <a:lnTo>
                    <a:pt x="21857" y="10499"/>
                  </a:lnTo>
                  <a:cubicBezTo>
                    <a:pt x="21418" y="6414"/>
                    <a:pt x="18879" y="3054"/>
                    <a:pt x="15023" y="1508"/>
                  </a:cubicBezTo>
                  <a:cubicBezTo>
                    <a:pt x="11320" y="0"/>
                    <a:pt x="7254" y="592"/>
                    <a:pt x="4124" y="3073"/>
                  </a:cubicBezTo>
                  <a:cubicBezTo>
                    <a:pt x="2444" y="4410"/>
                    <a:pt x="1203" y="6185"/>
                    <a:pt x="535" y="8247"/>
                  </a:cubicBezTo>
                  <a:cubicBezTo>
                    <a:pt x="516" y="8285"/>
                    <a:pt x="497" y="8342"/>
                    <a:pt x="497" y="8399"/>
                  </a:cubicBezTo>
                  <a:cubicBezTo>
                    <a:pt x="192" y="9354"/>
                    <a:pt x="39" y="10347"/>
                    <a:pt x="0" y="11358"/>
                  </a:cubicBezTo>
                  <a:cubicBezTo>
                    <a:pt x="268" y="11358"/>
                    <a:pt x="268" y="11358"/>
                    <a:pt x="268" y="11358"/>
                  </a:cubicBezTo>
                  <a:cubicBezTo>
                    <a:pt x="287" y="10385"/>
                    <a:pt x="458" y="9411"/>
                    <a:pt x="745" y="8476"/>
                  </a:cubicBezTo>
                  <a:cubicBezTo>
                    <a:pt x="764" y="8418"/>
                    <a:pt x="783" y="8361"/>
                    <a:pt x="783" y="8323"/>
                  </a:cubicBezTo>
                  <a:cubicBezTo>
                    <a:pt x="1451" y="6319"/>
                    <a:pt x="2654" y="4581"/>
                    <a:pt x="4295" y="3283"/>
                  </a:cubicBezTo>
                  <a:cubicBezTo>
                    <a:pt x="7350" y="859"/>
                    <a:pt x="11320" y="287"/>
                    <a:pt x="14928" y="1756"/>
                  </a:cubicBezTo>
                  <a:cubicBezTo>
                    <a:pt x="18688" y="3264"/>
                    <a:pt x="21170" y="6548"/>
                    <a:pt x="21590" y="10518"/>
                  </a:cubicBezTo>
                  <a:cubicBezTo>
                    <a:pt x="21590" y="10537"/>
                    <a:pt x="21590" y="10537"/>
                    <a:pt x="21590" y="10537"/>
                  </a:cubicBezTo>
                  <a:lnTo>
                    <a:pt x="21590" y="10537"/>
                  </a:lnTo>
                  <a:lnTo>
                    <a:pt x="21590" y="10537"/>
                  </a:lnTo>
                  <a:cubicBezTo>
                    <a:pt x="21609" y="10709"/>
                    <a:pt x="21628" y="10977"/>
                    <a:pt x="21647" y="11358"/>
                  </a:cubicBezTo>
                  <a:cubicBezTo>
                    <a:pt x="21914" y="11358"/>
                    <a:pt x="21914" y="11358"/>
                    <a:pt x="21914" y="11358"/>
                  </a:cubicBezTo>
                  <a:cubicBezTo>
                    <a:pt x="21895" y="10958"/>
                    <a:pt x="21876" y="10671"/>
                    <a:pt x="21857" y="1049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 name="Freeform 16">
              <a:extLst>
                <a:ext uri="{FF2B5EF4-FFF2-40B4-BE49-F238E27FC236}">
                  <a16:creationId xmlns:a16="http://schemas.microsoft.com/office/drawing/2014/main" id="{114CF67B-7FC9-C94E-A903-912A0F8655B7}"/>
                </a:ext>
              </a:extLst>
            </p:cNvPr>
            <p:cNvSpPr>
              <a:spLocks noChangeArrowheads="1"/>
            </p:cNvSpPr>
            <p:nvPr/>
          </p:nvSpPr>
          <p:spPr bwMode="auto">
            <a:xfrm>
              <a:off x="531813" y="3082925"/>
              <a:ext cx="8728075" cy="4541838"/>
            </a:xfrm>
            <a:custGeom>
              <a:avLst/>
              <a:gdLst>
                <a:gd name="T0" fmla="*/ 24186 w 24244"/>
                <a:gd name="T1" fmla="*/ 11739 h 12618"/>
                <a:gd name="T2" fmla="*/ 24186 w 24244"/>
                <a:gd name="T3" fmla="*/ 11739 h 12618"/>
                <a:gd name="T4" fmla="*/ 16836 w 24244"/>
                <a:gd name="T5" fmla="*/ 1756 h 12618"/>
                <a:gd name="T6" fmla="*/ 4619 w 24244"/>
                <a:gd name="T7" fmla="*/ 3378 h 12618"/>
                <a:gd name="T8" fmla="*/ 592 w 24244"/>
                <a:gd name="T9" fmla="*/ 9143 h 12618"/>
                <a:gd name="T10" fmla="*/ 0 w 24244"/>
                <a:gd name="T11" fmla="*/ 12617 h 12618"/>
                <a:gd name="T12" fmla="*/ 267 w 24244"/>
                <a:gd name="T13" fmla="*/ 12617 h 12618"/>
                <a:gd name="T14" fmla="*/ 859 w 24244"/>
                <a:gd name="T15" fmla="*/ 9219 h 12618"/>
                <a:gd name="T16" fmla="*/ 4792 w 24244"/>
                <a:gd name="T17" fmla="*/ 3588 h 12618"/>
                <a:gd name="T18" fmla="*/ 16741 w 24244"/>
                <a:gd name="T19" fmla="*/ 2004 h 12618"/>
                <a:gd name="T20" fmla="*/ 23918 w 24244"/>
                <a:gd name="T21" fmla="*/ 11777 h 12618"/>
                <a:gd name="T22" fmla="*/ 23937 w 24244"/>
                <a:gd name="T23" fmla="*/ 11796 h 12618"/>
                <a:gd name="T24" fmla="*/ 23976 w 24244"/>
                <a:gd name="T25" fmla="*/ 12617 h 12618"/>
                <a:gd name="T26" fmla="*/ 24243 w 24244"/>
                <a:gd name="T27" fmla="*/ 12617 h 12618"/>
                <a:gd name="T28" fmla="*/ 24186 w 24244"/>
                <a:gd name="T29" fmla="*/ 11758 h 12618"/>
                <a:gd name="T30" fmla="*/ 24186 w 24244"/>
                <a:gd name="T31" fmla="*/ 11739 h 12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244" h="12618">
                  <a:moveTo>
                    <a:pt x="24186" y="11739"/>
                  </a:moveTo>
                  <a:lnTo>
                    <a:pt x="24186" y="11739"/>
                  </a:lnTo>
                  <a:cubicBezTo>
                    <a:pt x="23766" y="7272"/>
                    <a:pt x="21017" y="3530"/>
                    <a:pt x="16836" y="1756"/>
                  </a:cubicBezTo>
                  <a:cubicBezTo>
                    <a:pt x="12676" y="0"/>
                    <a:pt x="8113" y="591"/>
                    <a:pt x="4619" y="3378"/>
                  </a:cubicBezTo>
                  <a:cubicBezTo>
                    <a:pt x="2749" y="4829"/>
                    <a:pt x="1356" y="6814"/>
                    <a:pt x="592" y="9143"/>
                  </a:cubicBezTo>
                  <a:cubicBezTo>
                    <a:pt x="229" y="10269"/>
                    <a:pt x="38" y="11433"/>
                    <a:pt x="0" y="12617"/>
                  </a:cubicBezTo>
                  <a:cubicBezTo>
                    <a:pt x="267" y="12617"/>
                    <a:pt x="267" y="12617"/>
                    <a:pt x="267" y="12617"/>
                  </a:cubicBezTo>
                  <a:cubicBezTo>
                    <a:pt x="305" y="11472"/>
                    <a:pt x="496" y="10327"/>
                    <a:pt x="859" y="9219"/>
                  </a:cubicBezTo>
                  <a:cubicBezTo>
                    <a:pt x="1585" y="6948"/>
                    <a:pt x="2940" y="5000"/>
                    <a:pt x="4792" y="3588"/>
                  </a:cubicBezTo>
                  <a:cubicBezTo>
                    <a:pt x="8208" y="859"/>
                    <a:pt x="12657" y="267"/>
                    <a:pt x="16741" y="2004"/>
                  </a:cubicBezTo>
                  <a:cubicBezTo>
                    <a:pt x="20826" y="3741"/>
                    <a:pt x="23518" y="7386"/>
                    <a:pt x="23918" y="11777"/>
                  </a:cubicBezTo>
                  <a:cubicBezTo>
                    <a:pt x="23937" y="11796"/>
                    <a:pt x="23937" y="11796"/>
                    <a:pt x="23937" y="11796"/>
                  </a:cubicBezTo>
                  <a:cubicBezTo>
                    <a:pt x="23957" y="11949"/>
                    <a:pt x="23957" y="12255"/>
                    <a:pt x="23976" y="12617"/>
                  </a:cubicBezTo>
                  <a:cubicBezTo>
                    <a:pt x="24243" y="12617"/>
                    <a:pt x="24243" y="12617"/>
                    <a:pt x="24243" y="12617"/>
                  </a:cubicBezTo>
                  <a:cubicBezTo>
                    <a:pt x="24224" y="12236"/>
                    <a:pt x="24224" y="11930"/>
                    <a:pt x="24186" y="11758"/>
                  </a:cubicBezTo>
                  <a:lnTo>
                    <a:pt x="24186" y="1173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4" name="Picture 3">
            <a:extLst>
              <a:ext uri="{FF2B5EF4-FFF2-40B4-BE49-F238E27FC236}">
                <a16:creationId xmlns:a16="http://schemas.microsoft.com/office/drawing/2014/main" id="{06BDB017-DA02-B444-A442-8E5E3FDBBC92}"/>
              </a:ext>
            </a:extLst>
          </p:cNvPr>
          <p:cNvPicPr>
            <a:picLocks noChangeAspect="1"/>
          </p:cNvPicPr>
          <p:nvPr userDrawn="1"/>
        </p:nvPicPr>
        <p:blipFill>
          <a:blip r:embed="rId2"/>
          <a:srcRect/>
          <a:stretch/>
        </p:blipFill>
        <p:spPr>
          <a:xfrm>
            <a:off x="128789" y="150471"/>
            <a:ext cx="5610894" cy="1523585"/>
          </a:xfrm>
          <a:prstGeom prst="rect">
            <a:avLst/>
          </a:prstGeom>
        </p:spPr>
      </p:pic>
    </p:spTree>
    <p:extLst>
      <p:ext uri="{BB962C8B-B14F-4D97-AF65-F5344CB8AC3E}">
        <p14:creationId xmlns:p14="http://schemas.microsoft.com/office/powerpoint/2010/main" val="34678185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 Light 1">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7920000" cy="1199369"/>
          </a:xfrm>
        </p:spPr>
        <p:txBody>
          <a:bodyPr lIns="0" tIns="0" rIns="0" bIns="0">
            <a:normAutofit/>
          </a:bodyPr>
          <a:lstStyle>
            <a:lvl1pPr>
              <a:defRPr sz="3600"/>
            </a:lvl1pPr>
          </a:lstStyle>
          <a:p>
            <a:r>
              <a:rPr lang="en-GB"/>
              <a:t>Click to edit Master title style</a:t>
            </a:r>
            <a:endParaRPr lang="en-US"/>
          </a:p>
        </p:txBody>
      </p:sp>
      <p:sp>
        <p:nvSpPr>
          <p:cNvPr id="3" name="Content Placeholder 2"/>
          <p:cNvSpPr>
            <a:spLocks noGrp="1"/>
          </p:cNvSpPr>
          <p:nvPr>
            <p:ph idx="1"/>
          </p:nvPr>
        </p:nvSpPr>
        <p:spPr/>
        <p:txBody>
          <a:bodyPr lIns="0" tIns="0" rIns="0" bIns="0"/>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p>
            <a:r>
              <a:rPr lang="en-US"/>
              <a:t>District Health – 22-23 March 2022</a:t>
            </a:r>
          </a:p>
        </p:txBody>
      </p:sp>
      <p:sp>
        <p:nvSpPr>
          <p:cNvPr id="6" name="Slide Number Placeholder 5"/>
          <p:cNvSpPr>
            <a:spLocks noGrp="1"/>
          </p:cNvSpPr>
          <p:nvPr>
            <p:ph type="sldNum" sz="quarter" idx="12"/>
          </p:nvPr>
        </p:nvSpPr>
        <p:spPr/>
        <p:txBody>
          <a:bodyPr/>
          <a:lstStyle/>
          <a:p>
            <a:fld id="{0F13C465-E9E0-8D4B-9532-0AF865A93FE7}" type="slidenum">
              <a:rPr lang="en-US" smtClean="0"/>
              <a:t>‹#›</a:t>
            </a:fld>
            <a:endParaRPr lang="en-US"/>
          </a:p>
        </p:txBody>
      </p:sp>
      <p:cxnSp>
        <p:nvCxnSpPr>
          <p:cNvPr id="8" name="Straight Connector 7">
            <a:extLst>
              <a:ext uri="{FF2B5EF4-FFF2-40B4-BE49-F238E27FC236}">
                <a16:creationId xmlns:a16="http://schemas.microsoft.com/office/drawing/2014/main" id="{5D201465-BF35-5E45-B6B3-97C071DEA0F3}"/>
              </a:ext>
            </a:extLst>
          </p:cNvPr>
          <p:cNvCxnSpPr>
            <a:cxnSpLocks/>
          </p:cNvCxnSpPr>
          <p:nvPr userDrawn="1"/>
        </p:nvCxnSpPr>
        <p:spPr>
          <a:xfrm>
            <a:off x="540000" y="6192574"/>
            <a:ext cx="11087893" cy="0"/>
          </a:xfrm>
          <a:prstGeom prst="line">
            <a:avLst/>
          </a:prstGeom>
          <a:ln w="12700">
            <a:solidFill>
              <a:srgbClr val="77DFD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C2BFB9-C631-3B4E-A06D-D619588D9A09}"/>
              </a:ext>
            </a:extLst>
          </p:cNvPr>
          <p:cNvCxnSpPr>
            <a:cxnSpLocks/>
          </p:cNvCxnSpPr>
          <p:nvPr userDrawn="1"/>
        </p:nvCxnSpPr>
        <p:spPr>
          <a:xfrm>
            <a:off x="1023579" y="6397294"/>
            <a:ext cx="0" cy="249166"/>
          </a:xfrm>
          <a:prstGeom prst="line">
            <a:avLst/>
          </a:prstGeom>
          <a:ln w="12700">
            <a:solidFill>
              <a:srgbClr val="77DF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9573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 preserve="1">
  <p:cSld name="Title and Content – Dark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7920000" cy="1199369"/>
          </a:xfrm>
        </p:spPr>
        <p:txBody>
          <a:bodyPr lIns="0" tIns="0" rIns="0" bIns="0">
            <a:normAutofit/>
          </a:bodyPr>
          <a:lstStyle>
            <a:lvl1pPr>
              <a:defRPr sz="3600">
                <a:solidFill>
                  <a:schemeClr val="accent6"/>
                </a:solidFill>
              </a:defRPr>
            </a:lvl1pPr>
          </a:lstStyle>
          <a:p>
            <a:r>
              <a:rPr lang="en-GB"/>
              <a:t>Click to edit Master title style</a:t>
            </a:r>
            <a:endParaRPr lang="en-US"/>
          </a:p>
        </p:txBody>
      </p:sp>
      <p:sp>
        <p:nvSpPr>
          <p:cNvPr id="3" name="Content Placeholder 2"/>
          <p:cNvSpPr>
            <a:spLocks noGrp="1"/>
          </p:cNvSpPr>
          <p:nvPr>
            <p:ph idx="1"/>
          </p:nvPr>
        </p:nvSpPr>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p>
            <a:r>
              <a:rPr lang="en-US"/>
              <a:t>District Health – 22-23 March 2022</a:t>
            </a:r>
          </a:p>
        </p:txBody>
      </p:sp>
      <p:sp>
        <p:nvSpPr>
          <p:cNvPr id="6" name="Slide Number Placeholder 5"/>
          <p:cNvSpPr>
            <a:spLocks noGrp="1"/>
          </p:cNvSpPr>
          <p:nvPr>
            <p:ph type="sldNum" sz="quarter" idx="12"/>
          </p:nvPr>
        </p:nvSpPr>
        <p:spPr/>
        <p:txBody>
          <a:bodyPr/>
          <a:lstStyle/>
          <a:p>
            <a:fld id="{0F13C465-E9E0-8D4B-9532-0AF865A93FE7}" type="slidenum">
              <a:rPr lang="en-US" smtClean="0"/>
              <a:t>‹#›</a:t>
            </a:fld>
            <a:endParaRPr lang="en-US"/>
          </a:p>
        </p:txBody>
      </p:sp>
      <p:cxnSp>
        <p:nvCxnSpPr>
          <p:cNvPr id="8" name="Straight Connector 7">
            <a:extLst>
              <a:ext uri="{FF2B5EF4-FFF2-40B4-BE49-F238E27FC236}">
                <a16:creationId xmlns:a16="http://schemas.microsoft.com/office/drawing/2014/main" id="{5D201465-BF35-5E45-B6B3-97C071DEA0F3}"/>
              </a:ext>
            </a:extLst>
          </p:cNvPr>
          <p:cNvCxnSpPr>
            <a:cxnSpLocks/>
          </p:cNvCxnSpPr>
          <p:nvPr userDrawn="1"/>
        </p:nvCxnSpPr>
        <p:spPr>
          <a:xfrm>
            <a:off x="540000" y="6192574"/>
            <a:ext cx="11087893" cy="0"/>
          </a:xfrm>
          <a:prstGeom prst="line">
            <a:avLst/>
          </a:prstGeom>
          <a:ln w="12700">
            <a:solidFill>
              <a:srgbClr val="77DFD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B99A8DF-16FD-5E48-8F3A-3AB46537403A}"/>
              </a:ext>
            </a:extLst>
          </p:cNvPr>
          <p:cNvPicPr>
            <a:picLocks noChangeAspect="1"/>
          </p:cNvPicPr>
          <p:nvPr userDrawn="1"/>
        </p:nvPicPr>
        <p:blipFill>
          <a:blip r:embed="rId2"/>
          <a:srcRect/>
          <a:stretch/>
        </p:blipFill>
        <p:spPr>
          <a:xfrm>
            <a:off x="9079606" y="362433"/>
            <a:ext cx="2744169" cy="745153"/>
          </a:xfrm>
          <a:prstGeom prst="rect">
            <a:avLst/>
          </a:prstGeom>
        </p:spPr>
      </p:pic>
      <p:cxnSp>
        <p:nvCxnSpPr>
          <p:cNvPr id="9" name="Straight Connector 8">
            <a:extLst>
              <a:ext uri="{FF2B5EF4-FFF2-40B4-BE49-F238E27FC236}">
                <a16:creationId xmlns:a16="http://schemas.microsoft.com/office/drawing/2014/main" id="{C5943979-FB12-D24D-8F43-A2A7141667AB}"/>
              </a:ext>
            </a:extLst>
          </p:cNvPr>
          <p:cNvCxnSpPr>
            <a:cxnSpLocks/>
          </p:cNvCxnSpPr>
          <p:nvPr userDrawn="1"/>
        </p:nvCxnSpPr>
        <p:spPr>
          <a:xfrm>
            <a:off x="1023579" y="6397294"/>
            <a:ext cx="0" cy="249166"/>
          </a:xfrm>
          <a:prstGeom prst="line">
            <a:avLst/>
          </a:prstGeom>
          <a:ln w="12700">
            <a:solidFill>
              <a:srgbClr val="77DF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230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theme" Target="../theme/theme3.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9" Type="http://schemas.openxmlformats.org/officeDocument/2006/relationships/slideLayout" Target="../slideLayouts/slideLayout70.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41"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slideLayout" Target="../slideLayouts/slideLayout71.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8" Type="http://schemas.openxmlformats.org/officeDocument/2006/relationships/slideLayout" Target="../slideLayouts/slideLayout39.xml"/><Relationship Id="rId3" Type="http://schemas.openxmlformats.org/officeDocument/2006/relationships/slideLayout" Target="../slideLayouts/slideLayout34.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5.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image" Target="../media/image31.wmf"/><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image" Target="../media/image32.png"/><Relationship Id="rId2" Type="http://schemas.openxmlformats.org/officeDocument/2006/relationships/slideLayout" Target="../slideLayouts/slideLayout97.xml"/><Relationship Id="rId16" Type="http://schemas.openxmlformats.org/officeDocument/2006/relationships/theme" Target="../theme/theme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4800" y="150813"/>
            <a:ext cx="116840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014" tIns="52007" rIns="104014" bIns="52007"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143000"/>
            <a:ext cx="109728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014" tIns="52007" rIns="104014" bIns="520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2" y="6356354"/>
            <a:ext cx="2844800" cy="365125"/>
          </a:xfrm>
          <a:prstGeom prst="rect">
            <a:avLst/>
          </a:prstGeom>
        </p:spPr>
        <p:txBody>
          <a:bodyPr vert="horz" wrap="square" lIns="104014" tIns="52007" rIns="104014" bIns="52007" numCol="1" anchor="ctr" anchorCtr="0" compatLnSpc="1">
            <a:prstTxWarp prst="textNoShape">
              <a:avLst/>
            </a:prstTxWarp>
          </a:bodyPr>
          <a:lstStyle>
            <a:lvl1pPr defTabSz="942269">
              <a:defRPr sz="1270">
                <a:solidFill>
                  <a:srgbClr val="898989"/>
                </a:solidFill>
                <a:latin typeface="Calibri" pitchFamily="34" charset="0"/>
                <a:cs typeface="Arial" charset="0"/>
              </a:defRPr>
            </a:lvl1pPr>
          </a:lstStyle>
          <a:p>
            <a:pPr rtl="0">
              <a:defRPr/>
            </a:pPr>
            <a:fld id="{76CB9F00-C32F-476B-9838-892404893845}" type="datetime1">
              <a:rPr lang="en-US" b="0" smtClean="0"/>
              <a:pPr rtl="0">
                <a:defRPr/>
              </a:pPr>
              <a:t>6/23/2026</a:t>
            </a:fld>
            <a:endParaRPr lang="en-US" b="0"/>
          </a:p>
        </p:txBody>
      </p:sp>
      <p:sp>
        <p:nvSpPr>
          <p:cNvPr id="5" name="Footer Placeholder 4"/>
          <p:cNvSpPr>
            <a:spLocks noGrp="1"/>
          </p:cNvSpPr>
          <p:nvPr>
            <p:ph type="ftr" sz="quarter" idx="3"/>
          </p:nvPr>
        </p:nvSpPr>
        <p:spPr>
          <a:xfrm>
            <a:off x="4165605" y="6356354"/>
            <a:ext cx="3860800" cy="365125"/>
          </a:xfrm>
          <a:prstGeom prst="rect">
            <a:avLst/>
          </a:prstGeom>
        </p:spPr>
        <p:txBody>
          <a:bodyPr vert="horz" lIns="104014" tIns="52007" rIns="104014" bIns="52007" rtlCol="0" anchor="ctr"/>
          <a:lstStyle>
            <a:lvl1pPr algn="ctr" defTabSz="943384" fontAlgn="auto">
              <a:spcBef>
                <a:spcPts val="0"/>
              </a:spcBef>
              <a:spcAft>
                <a:spcPts val="0"/>
              </a:spcAft>
              <a:defRPr sz="1270">
                <a:solidFill>
                  <a:prstClr val="black">
                    <a:tint val="75000"/>
                  </a:prstClr>
                </a:solidFill>
                <a:latin typeface="+mn-lt"/>
                <a:ea typeface="+mn-ea"/>
                <a:cs typeface="+mn-cs"/>
              </a:defRPr>
            </a:lvl1pPr>
          </a:lstStyle>
          <a:p>
            <a:pPr rtl="0">
              <a:defRPr/>
            </a:pPr>
            <a:r>
              <a:rPr lang="en-US" b="0"/>
              <a:t>RMP 48</a:t>
            </a: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wrap="square" lIns="104014" tIns="52007" rIns="104014" bIns="52007" numCol="1" anchor="ctr" anchorCtr="0" compatLnSpc="1">
            <a:prstTxWarp prst="textNoShape">
              <a:avLst/>
            </a:prstTxWarp>
          </a:bodyPr>
          <a:lstStyle>
            <a:lvl1pPr algn="r" defTabSz="942269">
              <a:defRPr sz="1270">
                <a:solidFill>
                  <a:srgbClr val="898989"/>
                </a:solidFill>
                <a:latin typeface="Calibri" pitchFamily="34" charset="0"/>
                <a:cs typeface="Arial" charset="0"/>
              </a:defRPr>
            </a:lvl1pPr>
          </a:lstStyle>
          <a:p>
            <a:pPr rtl="0">
              <a:defRPr/>
            </a:pPr>
            <a:fld id="{7EB48383-1A16-4726-A419-0BE75F87F8FA}" type="slidenum">
              <a:rPr lang="en-US" b="0"/>
              <a:pPr rtl="0">
                <a:defRPr/>
              </a:pPr>
              <a:t>‹#›</a:t>
            </a:fld>
            <a:endParaRPr lang="en-US" b="0"/>
          </a:p>
        </p:txBody>
      </p:sp>
      <p:pic>
        <p:nvPicPr>
          <p:cNvPr id="205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248400"/>
            <a:ext cx="12192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61599" y="6213479"/>
            <a:ext cx="1811867"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914400"/>
            <a:ext cx="1219200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lide Number Placeholder 5"/>
          <p:cNvSpPr txBox="1">
            <a:spLocks/>
          </p:cNvSpPr>
          <p:nvPr/>
        </p:nvSpPr>
        <p:spPr>
          <a:xfrm>
            <a:off x="139700" y="6375404"/>
            <a:ext cx="711200" cy="365125"/>
          </a:xfrm>
          <a:prstGeom prst="rect">
            <a:avLst/>
          </a:prstGeom>
        </p:spPr>
        <p:txBody>
          <a:bodyPr lIns="94340" tIns="47170" rIns="94340" bIns="47170"/>
          <a:lstStyle>
            <a:lvl1pPr defTabSz="911225" eaLnBrk="0" hangingPunct="0">
              <a:defRPr sz="2400">
                <a:solidFill>
                  <a:schemeClr val="tx1"/>
                </a:solidFill>
                <a:latin typeface="Arial" pitchFamily="34" charset="0"/>
                <a:ea typeface="ＭＳ Ｐゴシック" pitchFamily="34" charset="-128"/>
              </a:defRPr>
            </a:lvl1pPr>
            <a:lvl2pPr marL="742950" indent="-285750" defTabSz="911225" eaLnBrk="0" hangingPunct="0">
              <a:defRPr sz="2400">
                <a:solidFill>
                  <a:schemeClr val="tx1"/>
                </a:solidFill>
                <a:latin typeface="Arial" pitchFamily="34" charset="0"/>
                <a:ea typeface="ＭＳ Ｐゴシック" pitchFamily="34" charset="-128"/>
              </a:defRPr>
            </a:lvl2pPr>
            <a:lvl3pPr marL="1143000" indent="-228600" defTabSz="911225" eaLnBrk="0" hangingPunct="0">
              <a:defRPr sz="2400">
                <a:solidFill>
                  <a:schemeClr val="tx1"/>
                </a:solidFill>
                <a:latin typeface="Arial" pitchFamily="34" charset="0"/>
                <a:ea typeface="ＭＳ Ｐゴシック" pitchFamily="34" charset="-128"/>
              </a:defRPr>
            </a:lvl3pPr>
            <a:lvl4pPr marL="1600200" indent="-228600" defTabSz="911225" eaLnBrk="0" hangingPunct="0">
              <a:defRPr sz="2400">
                <a:solidFill>
                  <a:schemeClr val="tx1"/>
                </a:solidFill>
                <a:latin typeface="Arial" pitchFamily="34" charset="0"/>
                <a:ea typeface="ＭＳ Ｐゴシック" pitchFamily="34" charset="-128"/>
              </a:defRPr>
            </a:lvl4pPr>
            <a:lvl5pPr marL="2057400" indent="-228600" defTabSz="911225" eaLnBrk="0" hangingPunct="0">
              <a:defRPr sz="2400">
                <a:solidFill>
                  <a:schemeClr val="tx1"/>
                </a:solidFill>
                <a:latin typeface="Arial" pitchFamily="34" charset="0"/>
                <a:ea typeface="ＭＳ Ｐゴシック" pitchFamily="34" charset="-128"/>
              </a:defRPr>
            </a:lvl5pPr>
            <a:lvl6pPr marL="25146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rtl="0" eaLnBrk="1" hangingPunct="1">
              <a:defRPr/>
            </a:pPr>
            <a:endParaRPr lang="en-US" sz="1451">
              <a:solidFill>
                <a:srgbClr val="FFFFFF"/>
              </a:solidFill>
              <a:effectLst>
                <a:outerShdw blurRad="38100" dist="38100" dir="2700000" algn="tl">
                  <a:srgbClr val="C0C0C0"/>
                </a:outerShdw>
              </a:effectLst>
              <a:latin typeface="Arial Narrow" pitchFamily="34" charset="0"/>
            </a:endParaRPr>
          </a:p>
        </p:txBody>
      </p:sp>
    </p:spTree>
    <p:extLst>
      <p:ext uri="{BB962C8B-B14F-4D97-AF65-F5344CB8AC3E}">
        <p14:creationId xmlns:p14="http://schemas.microsoft.com/office/powerpoint/2010/main" val="286608702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87" r:id="rId3"/>
    <p:sldLayoutId id="2147483684" r:id="rId4"/>
    <p:sldLayoutId id="2147483685" r:id="rId5"/>
    <p:sldLayoutId id="2147483671" r:id="rId6"/>
  </p:sldLayoutIdLst>
  <p:transition spd="slow"/>
  <p:hf hdr="0" dt="0"/>
  <p:txStyles>
    <p:titleStyle>
      <a:lvl1pPr algn="ctr" rtl="0" eaLnBrk="0" fontAlgn="base" hangingPunct="0">
        <a:spcBef>
          <a:spcPct val="0"/>
        </a:spcBef>
        <a:spcAft>
          <a:spcPct val="0"/>
        </a:spcAft>
        <a:defRPr sz="4172" kern="1200">
          <a:solidFill>
            <a:srgbClr val="0062AC"/>
          </a:solidFill>
          <a:effectLst>
            <a:outerShdw blurRad="38100" dist="38100" dir="2700000" algn="tl">
              <a:srgbClr val="000000">
                <a:alpha val="43137"/>
              </a:srgbClr>
            </a:outerShdw>
          </a:effectLst>
          <a:latin typeface="Cooper Black" pitchFamily="18" charset="0"/>
          <a:ea typeface="MS PGothic" pitchFamily="34" charset="-128"/>
          <a:cs typeface="+mj-cs"/>
        </a:defRPr>
      </a:lvl1pPr>
      <a:lvl2pPr algn="ctr" rtl="0" eaLnBrk="0" fontAlgn="base" hangingPunct="0">
        <a:spcBef>
          <a:spcPct val="0"/>
        </a:spcBef>
        <a:spcAft>
          <a:spcPct val="0"/>
        </a:spcAft>
        <a:defRPr sz="4172">
          <a:solidFill>
            <a:srgbClr val="0062AC"/>
          </a:solidFill>
          <a:latin typeface="Cooper Black" pitchFamily="18" charset="0"/>
          <a:ea typeface="MS PGothic" pitchFamily="34" charset="-128"/>
        </a:defRPr>
      </a:lvl2pPr>
      <a:lvl3pPr algn="ctr" rtl="0" eaLnBrk="0" fontAlgn="base" hangingPunct="0">
        <a:spcBef>
          <a:spcPct val="0"/>
        </a:spcBef>
        <a:spcAft>
          <a:spcPct val="0"/>
        </a:spcAft>
        <a:defRPr sz="4172">
          <a:solidFill>
            <a:srgbClr val="0062AC"/>
          </a:solidFill>
          <a:latin typeface="Cooper Black" pitchFamily="18" charset="0"/>
          <a:ea typeface="MS PGothic" pitchFamily="34" charset="-128"/>
        </a:defRPr>
      </a:lvl3pPr>
      <a:lvl4pPr algn="ctr" rtl="0" eaLnBrk="0" fontAlgn="base" hangingPunct="0">
        <a:spcBef>
          <a:spcPct val="0"/>
        </a:spcBef>
        <a:spcAft>
          <a:spcPct val="0"/>
        </a:spcAft>
        <a:defRPr sz="4172">
          <a:solidFill>
            <a:srgbClr val="0062AC"/>
          </a:solidFill>
          <a:latin typeface="Cooper Black" pitchFamily="18" charset="0"/>
          <a:ea typeface="MS PGothic" pitchFamily="34" charset="-128"/>
        </a:defRPr>
      </a:lvl4pPr>
      <a:lvl5pPr algn="ctr" rtl="0" eaLnBrk="0" fontAlgn="base" hangingPunct="0">
        <a:spcBef>
          <a:spcPct val="0"/>
        </a:spcBef>
        <a:spcAft>
          <a:spcPct val="0"/>
        </a:spcAft>
        <a:defRPr sz="4172">
          <a:solidFill>
            <a:srgbClr val="0062AC"/>
          </a:solidFill>
          <a:latin typeface="Cooper Black" pitchFamily="18" charset="0"/>
          <a:ea typeface="MS PGothic" pitchFamily="34" charset="-128"/>
        </a:defRPr>
      </a:lvl5pPr>
      <a:lvl6pPr marL="471693" algn="ctr" rtl="0" fontAlgn="base">
        <a:spcBef>
          <a:spcPct val="0"/>
        </a:spcBef>
        <a:spcAft>
          <a:spcPct val="0"/>
        </a:spcAft>
        <a:defRPr sz="4535">
          <a:solidFill>
            <a:schemeClr val="tx1"/>
          </a:solidFill>
          <a:latin typeface="Calibri" pitchFamily="34" charset="0"/>
        </a:defRPr>
      </a:lvl6pPr>
      <a:lvl7pPr marL="943384" algn="ctr" rtl="0" fontAlgn="base">
        <a:spcBef>
          <a:spcPct val="0"/>
        </a:spcBef>
        <a:spcAft>
          <a:spcPct val="0"/>
        </a:spcAft>
        <a:defRPr sz="4535">
          <a:solidFill>
            <a:schemeClr val="tx1"/>
          </a:solidFill>
          <a:latin typeface="Calibri" pitchFamily="34" charset="0"/>
        </a:defRPr>
      </a:lvl7pPr>
      <a:lvl8pPr marL="1415078" algn="ctr" rtl="0" fontAlgn="base">
        <a:spcBef>
          <a:spcPct val="0"/>
        </a:spcBef>
        <a:spcAft>
          <a:spcPct val="0"/>
        </a:spcAft>
        <a:defRPr sz="4535">
          <a:solidFill>
            <a:schemeClr val="tx1"/>
          </a:solidFill>
          <a:latin typeface="Calibri" pitchFamily="34" charset="0"/>
        </a:defRPr>
      </a:lvl8pPr>
      <a:lvl9pPr marL="1886770" algn="ctr" rtl="0" fontAlgn="base">
        <a:spcBef>
          <a:spcPct val="0"/>
        </a:spcBef>
        <a:spcAft>
          <a:spcPct val="0"/>
        </a:spcAft>
        <a:defRPr sz="4535">
          <a:solidFill>
            <a:schemeClr val="tx1"/>
          </a:solidFill>
          <a:latin typeface="Calibri" pitchFamily="34" charset="0"/>
        </a:defRPr>
      </a:lvl9pPr>
    </p:titleStyle>
    <p:bodyStyle>
      <a:lvl1pPr marL="352941" indent="-352941" algn="l" rtl="0" eaLnBrk="0" fontAlgn="base" hangingPunct="0">
        <a:spcBef>
          <a:spcPct val="20000"/>
        </a:spcBef>
        <a:spcAft>
          <a:spcPct val="0"/>
        </a:spcAft>
        <a:buClr>
          <a:srgbClr val="0062AC"/>
        </a:buClr>
        <a:buSzPct val="60000"/>
        <a:buFont typeface="Wingdings" pitchFamily="2" charset="2"/>
        <a:buChar char="S"/>
        <a:defRPr sz="3356" kern="1200">
          <a:solidFill>
            <a:schemeClr val="tx1"/>
          </a:solidFill>
          <a:effectLst>
            <a:outerShdw blurRad="38100" dist="38100" dir="2700000" algn="tl">
              <a:srgbClr val="000000">
                <a:alpha val="43137"/>
              </a:srgbClr>
            </a:outerShdw>
          </a:effectLst>
          <a:latin typeface="Arial Narrow" pitchFamily="34" charset="0"/>
          <a:ea typeface="MS PGothic" pitchFamily="34" charset="-128"/>
          <a:cs typeface="+mn-cs"/>
        </a:defRPr>
      </a:lvl1pPr>
      <a:lvl2pPr marL="764977" indent="-293844" algn="l" rtl="0" eaLnBrk="0" fontAlgn="base" hangingPunct="0">
        <a:spcBef>
          <a:spcPct val="20000"/>
        </a:spcBef>
        <a:spcAft>
          <a:spcPct val="0"/>
        </a:spcAft>
        <a:buClr>
          <a:srgbClr val="0062AC"/>
        </a:buClr>
        <a:buSzPct val="60000"/>
        <a:buFont typeface="Wingdings" pitchFamily="2" charset="2"/>
        <a:buChar char="S"/>
        <a:defRPr sz="2902" kern="1200">
          <a:solidFill>
            <a:schemeClr val="tx1"/>
          </a:solidFill>
          <a:effectLst>
            <a:outerShdw blurRad="38100" dist="38100" dir="2700000" algn="tl">
              <a:srgbClr val="000000">
                <a:alpha val="43137"/>
              </a:srgbClr>
            </a:outerShdw>
          </a:effectLst>
          <a:latin typeface="Arial Narrow" pitchFamily="34" charset="0"/>
          <a:ea typeface="MS PGothic" pitchFamily="34" charset="-128"/>
          <a:cs typeface="+mn-cs"/>
        </a:defRPr>
      </a:lvl2pPr>
      <a:lvl3pPr marL="1178656" indent="-234747" algn="l" rtl="0" eaLnBrk="0" fontAlgn="base" hangingPunct="0">
        <a:spcBef>
          <a:spcPct val="20000"/>
        </a:spcBef>
        <a:spcAft>
          <a:spcPct val="0"/>
        </a:spcAft>
        <a:buClr>
          <a:srgbClr val="0062AC"/>
        </a:buClr>
        <a:buSzPct val="60000"/>
        <a:buFont typeface="Wingdings" pitchFamily="2" charset="2"/>
        <a:buChar char="S"/>
        <a:defRPr sz="2449" kern="1200">
          <a:solidFill>
            <a:schemeClr val="tx1"/>
          </a:solidFill>
          <a:effectLst>
            <a:outerShdw blurRad="38100" dist="38100" dir="2700000" algn="tl">
              <a:srgbClr val="000000">
                <a:alpha val="43137"/>
              </a:srgbClr>
            </a:outerShdw>
          </a:effectLst>
          <a:latin typeface="Arial Narrow" pitchFamily="34" charset="0"/>
          <a:ea typeface="MS PGothic" pitchFamily="34" charset="-128"/>
          <a:cs typeface="+mn-cs"/>
        </a:defRPr>
      </a:lvl3pPr>
      <a:lvl4pPr marL="1649789" indent="-234747" algn="l" rtl="0" eaLnBrk="0" fontAlgn="base" hangingPunct="0">
        <a:spcBef>
          <a:spcPct val="20000"/>
        </a:spcBef>
        <a:spcAft>
          <a:spcPct val="0"/>
        </a:spcAft>
        <a:buClr>
          <a:srgbClr val="0062AC"/>
        </a:buClr>
        <a:buSzPct val="60000"/>
        <a:buFont typeface="Wingdings" pitchFamily="2" charset="2"/>
        <a:buChar char="S"/>
        <a:defRPr sz="2086" kern="1200">
          <a:solidFill>
            <a:schemeClr val="tx1"/>
          </a:solidFill>
          <a:effectLst>
            <a:outerShdw blurRad="38100" dist="38100" dir="2700000" algn="tl">
              <a:srgbClr val="000000">
                <a:alpha val="43137"/>
              </a:srgbClr>
            </a:outerShdw>
          </a:effectLst>
          <a:latin typeface="Arial Narrow" pitchFamily="34" charset="0"/>
          <a:ea typeface="MS PGothic" pitchFamily="34" charset="-128"/>
          <a:cs typeface="+mn-cs"/>
        </a:defRPr>
      </a:lvl4pPr>
      <a:lvl5pPr marL="2122566" indent="-234747" algn="l" rtl="0" eaLnBrk="0" fontAlgn="base" hangingPunct="0">
        <a:spcBef>
          <a:spcPct val="20000"/>
        </a:spcBef>
        <a:spcAft>
          <a:spcPct val="0"/>
        </a:spcAft>
        <a:buClr>
          <a:srgbClr val="0062AC"/>
        </a:buClr>
        <a:buSzPct val="60000"/>
        <a:buFont typeface="Wingdings" pitchFamily="2" charset="2"/>
        <a:buChar char="S"/>
        <a:defRPr sz="2086" kern="1200">
          <a:solidFill>
            <a:schemeClr val="tx1"/>
          </a:solidFill>
          <a:effectLst>
            <a:outerShdw blurRad="38100" dist="38100" dir="2700000" algn="tl">
              <a:srgbClr val="000000">
                <a:alpha val="43137"/>
              </a:srgbClr>
            </a:outerShdw>
          </a:effectLst>
          <a:latin typeface="Arial Narrow" pitchFamily="34" charset="0"/>
          <a:ea typeface="MS PGothic" pitchFamily="34" charset="-128"/>
          <a:cs typeface="+mn-cs"/>
        </a:defRPr>
      </a:lvl5pPr>
      <a:lvl6pPr marL="2594308" indent="-235845" algn="l" defTabSz="943384" rtl="0" eaLnBrk="1" latinLnBrk="0" hangingPunct="1">
        <a:spcBef>
          <a:spcPct val="20000"/>
        </a:spcBef>
        <a:buFont typeface="Arial" pitchFamily="34" charset="0"/>
        <a:buChar char="•"/>
        <a:defRPr sz="2086" kern="1200">
          <a:solidFill>
            <a:schemeClr val="tx1"/>
          </a:solidFill>
          <a:latin typeface="+mn-lt"/>
          <a:ea typeface="+mn-ea"/>
          <a:cs typeface="+mn-cs"/>
        </a:defRPr>
      </a:lvl6pPr>
      <a:lvl7pPr marL="3065999" indent="-235845" algn="l" defTabSz="943384" rtl="0" eaLnBrk="1" latinLnBrk="0" hangingPunct="1">
        <a:spcBef>
          <a:spcPct val="20000"/>
        </a:spcBef>
        <a:buFont typeface="Arial" pitchFamily="34" charset="0"/>
        <a:buChar char="•"/>
        <a:defRPr sz="2086" kern="1200">
          <a:solidFill>
            <a:schemeClr val="tx1"/>
          </a:solidFill>
          <a:latin typeface="+mn-lt"/>
          <a:ea typeface="+mn-ea"/>
          <a:cs typeface="+mn-cs"/>
        </a:defRPr>
      </a:lvl7pPr>
      <a:lvl8pPr marL="3537693" indent="-235845" algn="l" defTabSz="943384" rtl="0" eaLnBrk="1" latinLnBrk="0" hangingPunct="1">
        <a:spcBef>
          <a:spcPct val="20000"/>
        </a:spcBef>
        <a:buFont typeface="Arial" pitchFamily="34" charset="0"/>
        <a:buChar char="•"/>
        <a:defRPr sz="2086" kern="1200">
          <a:solidFill>
            <a:schemeClr val="tx1"/>
          </a:solidFill>
          <a:latin typeface="+mn-lt"/>
          <a:ea typeface="+mn-ea"/>
          <a:cs typeface="+mn-cs"/>
        </a:defRPr>
      </a:lvl8pPr>
      <a:lvl9pPr marL="4009385" indent="-235845" algn="l" defTabSz="943384" rtl="0" eaLnBrk="1" latinLnBrk="0" hangingPunct="1">
        <a:spcBef>
          <a:spcPct val="20000"/>
        </a:spcBef>
        <a:buFont typeface="Arial" pitchFamily="34" charset="0"/>
        <a:buChar char="•"/>
        <a:defRPr sz="2086" kern="1200">
          <a:solidFill>
            <a:schemeClr val="tx1"/>
          </a:solidFill>
          <a:latin typeface="+mn-lt"/>
          <a:ea typeface="+mn-ea"/>
          <a:cs typeface="+mn-cs"/>
        </a:defRPr>
      </a:lvl9pPr>
    </p:bodyStyle>
    <p:otherStyle>
      <a:defPPr>
        <a:defRPr lang="en-US"/>
      </a:defPPr>
      <a:lvl1pPr marL="0" algn="l" defTabSz="943384" rtl="0" eaLnBrk="1" latinLnBrk="0" hangingPunct="1">
        <a:defRPr sz="1905" kern="1200">
          <a:solidFill>
            <a:schemeClr val="tx1"/>
          </a:solidFill>
          <a:latin typeface="+mn-lt"/>
          <a:ea typeface="+mn-ea"/>
          <a:cs typeface="+mn-cs"/>
        </a:defRPr>
      </a:lvl1pPr>
      <a:lvl2pPr marL="471693" algn="l" defTabSz="943384" rtl="0" eaLnBrk="1" latinLnBrk="0" hangingPunct="1">
        <a:defRPr sz="1905" kern="1200">
          <a:solidFill>
            <a:schemeClr val="tx1"/>
          </a:solidFill>
          <a:latin typeface="+mn-lt"/>
          <a:ea typeface="+mn-ea"/>
          <a:cs typeface="+mn-cs"/>
        </a:defRPr>
      </a:lvl2pPr>
      <a:lvl3pPr marL="943384" algn="l" defTabSz="943384" rtl="0" eaLnBrk="1" latinLnBrk="0" hangingPunct="1">
        <a:defRPr sz="1905" kern="1200">
          <a:solidFill>
            <a:schemeClr val="tx1"/>
          </a:solidFill>
          <a:latin typeface="+mn-lt"/>
          <a:ea typeface="+mn-ea"/>
          <a:cs typeface="+mn-cs"/>
        </a:defRPr>
      </a:lvl3pPr>
      <a:lvl4pPr marL="1415078" algn="l" defTabSz="943384" rtl="0" eaLnBrk="1" latinLnBrk="0" hangingPunct="1">
        <a:defRPr sz="1905" kern="1200">
          <a:solidFill>
            <a:schemeClr val="tx1"/>
          </a:solidFill>
          <a:latin typeface="+mn-lt"/>
          <a:ea typeface="+mn-ea"/>
          <a:cs typeface="+mn-cs"/>
        </a:defRPr>
      </a:lvl4pPr>
      <a:lvl5pPr marL="1886770" algn="l" defTabSz="943384" rtl="0" eaLnBrk="1" latinLnBrk="0" hangingPunct="1">
        <a:defRPr sz="1905" kern="1200">
          <a:solidFill>
            <a:schemeClr val="tx1"/>
          </a:solidFill>
          <a:latin typeface="+mn-lt"/>
          <a:ea typeface="+mn-ea"/>
          <a:cs typeface="+mn-cs"/>
        </a:defRPr>
      </a:lvl5pPr>
      <a:lvl6pPr marL="2358459" algn="l" defTabSz="943384" rtl="0" eaLnBrk="1" latinLnBrk="0" hangingPunct="1">
        <a:defRPr sz="1905" kern="1200">
          <a:solidFill>
            <a:schemeClr val="tx1"/>
          </a:solidFill>
          <a:latin typeface="+mn-lt"/>
          <a:ea typeface="+mn-ea"/>
          <a:cs typeface="+mn-cs"/>
        </a:defRPr>
      </a:lvl6pPr>
      <a:lvl7pPr marL="2830155" algn="l" defTabSz="943384" rtl="0" eaLnBrk="1" latinLnBrk="0" hangingPunct="1">
        <a:defRPr sz="1905" kern="1200">
          <a:solidFill>
            <a:schemeClr val="tx1"/>
          </a:solidFill>
          <a:latin typeface="+mn-lt"/>
          <a:ea typeface="+mn-ea"/>
          <a:cs typeface="+mn-cs"/>
        </a:defRPr>
      </a:lvl7pPr>
      <a:lvl8pPr marL="3301846" algn="l" defTabSz="943384" rtl="0" eaLnBrk="1" latinLnBrk="0" hangingPunct="1">
        <a:defRPr sz="1905" kern="1200">
          <a:solidFill>
            <a:schemeClr val="tx1"/>
          </a:solidFill>
          <a:latin typeface="+mn-lt"/>
          <a:ea typeface="+mn-ea"/>
          <a:cs typeface="+mn-cs"/>
        </a:defRPr>
      </a:lvl8pPr>
      <a:lvl9pPr marL="3773536" algn="l" defTabSz="943384" rtl="0" eaLnBrk="1" latinLnBrk="0" hangingPunct="1">
        <a:defRPr sz="19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4800" y="150813"/>
            <a:ext cx="116840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977" tIns="51989" rIns="103977" bIns="51989"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143000"/>
            <a:ext cx="109728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977" tIns="51989" rIns="103977" bIns="519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2" y="6356356"/>
            <a:ext cx="2844800" cy="365125"/>
          </a:xfrm>
          <a:prstGeom prst="rect">
            <a:avLst/>
          </a:prstGeom>
        </p:spPr>
        <p:txBody>
          <a:bodyPr vert="horz" wrap="square" lIns="103977" tIns="51989" rIns="103977" bIns="51989" numCol="1" anchor="ctr" anchorCtr="0" compatLnSpc="1">
            <a:prstTxWarp prst="textNoShape">
              <a:avLst/>
            </a:prstTxWarp>
          </a:bodyPr>
          <a:lstStyle>
            <a:lvl1pPr defTabSz="941936">
              <a:defRPr sz="1270">
                <a:solidFill>
                  <a:srgbClr val="898989"/>
                </a:solidFill>
                <a:latin typeface="Calibri" pitchFamily="34" charset="0"/>
                <a:cs typeface="Arial" charset="0"/>
              </a:defRPr>
            </a:lvl1pPr>
          </a:lstStyle>
          <a:p>
            <a:pPr rtl="0">
              <a:defRPr/>
            </a:pPr>
            <a:fld id="{76CB9F00-C32F-476B-9838-892404893845}" type="datetime1">
              <a:rPr lang="en-US" b="0" smtClean="0"/>
              <a:pPr rtl="0">
                <a:defRPr/>
              </a:pPr>
              <a:t>6/23/2026</a:t>
            </a:fld>
            <a:endParaRPr lang="en-US" b="0"/>
          </a:p>
        </p:txBody>
      </p:sp>
      <p:sp>
        <p:nvSpPr>
          <p:cNvPr id="5" name="Footer Placeholder 4"/>
          <p:cNvSpPr>
            <a:spLocks noGrp="1"/>
          </p:cNvSpPr>
          <p:nvPr>
            <p:ph type="ftr" sz="quarter" idx="3"/>
          </p:nvPr>
        </p:nvSpPr>
        <p:spPr>
          <a:xfrm>
            <a:off x="4165605" y="6356356"/>
            <a:ext cx="3860800" cy="365125"/>
          </a:xfrm>
          <a:prstGeom prst="rect">
            <a:avLst/>
          </a:prstGeom>
        </p:spPr>
        <p:txBody>
          <a:bodyPr vert="horz" lIns="103977" tIns="51989" rIns="103977" bIns="51989" rtlCol="0" anchor="ctr"/>
          <a:lstStyle>
            <a:lvl1pPr algn="ctr" defTabSz="943051" fontAlgn="auto">
              <a:spcBef>
                <a:spcPts val="0"/>
              </a:spcBef>
              <a:spcAft>
                <a:spcPts val="0"/>
              </a:spcAft>
              <a:defRPr sz="1270">
                <a:solidFill>
                  <a:prstClr val="black">
                    <a:tint val="75000"/>
                  </a:prstClr>
                </a:solidFill>
                <a:latin typeface="+mn-lt"/>
                <a:ea typeface="+mn-ea"/>
                <a:cs typeface="+mn-cs"/>
              </a:defRPr>
            </a:lvl1pPr>
          </a:lstStyle>
          <a:p>
            <a:pPr rtl="0">
              <a:defRPr/>
            </a:pPr>
            <a:r>
              <a:rPr lang="en-US" b="0"/>
              <a:t>RMP 48</a:t>
            </a:r>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wrap="square" lIns="103977" tIns="51989" rIns="103977" bIns="51989" numCol="1" anchor="ctr" anchorCtr="0" compatLnSpc="1">
            <a:prstTxWarp prst="textNoShape">
              <a:avLst/>
            </a:prstTxWarp>
          </a:bodyPr>
          <a:lstStyle>
            <a:lvl1pPr algn="r" defTabSz="941936">
              <a:defRPr sz="1270">
                <a:solidFill>
                  <a:srgbClr val="898989"/>
                </a:solidFill>
                <a:latin typeface="Calibri" pitchFamily="34" charset="0"/>
                <a:cs typeface="Arial" charset="0"/>
              </a:defRPr>
            </a:lvl1pPr>
          </a:lstStyle>
          <a:p>
            <a:pPr rtl="0">
              <a:defRPr/>
            </a:pPr>
            <a:fld id="{7EB48383-1A16-4726-A419-0BE75F87F8FA}" type="slidenum">
              <a:rPr lang="en-US" b="0"/>
              <a:pPr rtl="0">
                <a:defRPr/>
              </a:pPr>
              <a:t>‹#›</a:t>
            </a:fld>
            <a:endParaRPr lang="en-US" b="0"/>
          </a:p>
        </p:txBody>
      </p:sp>
      <p:pic>
        <p:nvPicPr>
          <p:cNvPr id="20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48400"/>
            <a:ext cx="12192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1599" y="6213481"/>
            <a:ext cx="1811867"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14400"/>
            <a:ext cx="1219200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lide Number Placeholder 5"/>
          <p:cNvSpPr txBox="1">
            <a:spLocks/>
          </p:cNvSpPr>
          <p:nvPr/>
        </p:nvSpPr>
        <p:spPr>
          <a:xfrm>
            <a:off x="139700" y="6375406"/>
            <a:ext cx="711200" cy="365125"/>
          </a:xfrm>
          <a:prstGeom prst="rect">
            <a:avLst/>
          </a:prstGeom>
        </p:spPr>
        <p:txBody>
          <a:bodyPr lIns="94306" tIns="47154" rIns="94306" bIns="47154"/>
          <a:lstStyle>
            <a:lvl1pPr defTabSz="911225" eaLnBrk="0" hangingPunct="0">
              <a:defRPr sz="2400">
                <a:solidFill>
                  <a:schemeClr val="tx1"/>
                </a:solidFill>
                <a:latin typeface="Arial" pitchFamily="34" charset="0"/>
                <a:ea typeface="ＭＳ Ｐゴシック" pitchFamily="34" charset="-128"/>
              </a:defRPr>
            </a:lvl1pPr>
            <a:lvl2pPr marL="742950" indent="-285750" defTabSz="911225" eaLnBrk="0" hangingPunct="0">
              <a:defRPr sz="2400">
                <a:solidFill>
                  <a:schemeClr val="tx1"/>
                </a:solidFill>
                <a:latin typeface="Arial" pitchFamily="34" charset="0"/>
                <a:ea typeface="ＭＳ Ｐゴシック" pitchFamily="34" charset="-128"/>
              </a:defRPr>
            </a:lvl2pPr>
            <a:lvl3pPr marL="1143000" indent="-228600" defTabSz="911225" eaLnBrk="0" hangingPunct="0">
              <a:defRPr sz="2400">
                <a:solidFill>
                  <a:schemeClr val="tx1"/>
                </a:solidFill>
                <a:latin typeface="Arial" pitchFamily="34" charset="0"/>
                <a:ea typeface="ＭＳ Ｐゴシック" pitchFamily="34" charset="-128"/>
              </a:defRPr>
            </a:lvl3pPr>
            <a:lvl4pPr marL="1600200" indent="-228600" defTabSz="911225" eaLnBrk="0" hangingPunct="0">
              <a:defRPr sz="2400">
                <a:solidFill>
                  <a:schemeClr val="tx1"/>
                </a:solidFill>
                <a:latin typeface="Arial" pitchFamily="34" charset="0"/>
                <a:ea typeface="ＭＳ Ｐゴシック" pitchFamily="34" charset="-128"/>
              </a:defRPr>
            </a:lvl4pPr>
            <a:lvl5pPr marL="2057400" indent="-228600" defTabSz="911225" eaLnBrk="0" hangingPunct="0">
              <a:defRPr sz="2400">
                <a:solidFill>
                  <a:schemeClr val="tx1"/>
                </a:solidFill>
                <a:latin typeface="Arial" pitchFamily="34" charset="0"/>
                <a:ea typeface="ＭＳ Ｐゴシック" pitchFamily="34" charset="-128"/>
              </a:defRPr>
            </a:lvl5pPr>
            <a:lvl6pPr marL="25146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rtl="0" eaLnBrk="1" hangingPunct="1">
              <a:defRPr/>
            </a:pPr>
            <a:endParaRPr lang="en-US" sz="1451">
              <a:solidFill>
                <a:srgbClr val="FFFFFF"/>
              </a:solidFill>
              <a:effectLst>
                <a:outerShdw blurRad="38100" dist="38100" dir="2700000" algn="tl">
                  <a:srgbClr val="C0C0C0"/>
                </a:outerShdw>
              </a:effectLst>
              <a:latin typeface="Arial Narrow" pitchFamily="34" charset="0"/>
            </a:endParaRPr>
          </a:p>
        </p:txBody>
      </p:sp>
    </p:spTree>
    <p:extLst>
      <p:ext uri="{BB962C8B-B14F-4D97-AF65-F5344CB8AC3E}">
        <p14:creationId xmlns:p14="http://schemas.microsoft.com/office/powerpoint/2010/main" val="1646544419"/>
      </p:ext>
    </p:extLst>
  </p:cSld>
  <p:clrMap bg1="lt1" tx1="dk1" bg2="lt2" tx2="dk2" accent1="accent1" accent2="accent2" accent3="accent3" accent4="accent4" accent5="accent5" accent6="accent6" hlink="hlink" folHlink="folHlink"/>
  <p:sldLayoutIdLst>
    <p:sldLayoutId id="2147483666" r:id="rId1"/>
    <p:sldLayoutId id="2147483669" r:id="rId2"/>
  </p:sldLayoutIdLst>
  <p:transition spd="slow"/>
  <p:hf hdr="0" dt="0"/>
  <p:txStyles>
    <p:titleStyle>
      <a:lvl1pPr algn="ctr" rtl="0" eaLnBrk="0" fontAlgn="base" hangingPunct="0">
        <a:spcBef>
          <a:spcPct val="0"/>
        </a:spcBef>
        <a:spcAft>
          <a:spcPct val="0"/>
        </a:spcAft>
        <a:defRPr sz="4172" kern="1200">
          <a:solidFill>
            <a:srgbClr val="0062AC"/>
          </a:solidFill>
          <a:effectLst>
            <a:outerShdw blurRad="38100" dist="38100" dir="2700000" algn="tl">
              <a:srgbClr val="000000">
                <a:alpha val="43137"/>
              </a:srgbClr>
            </a:outerShdw>
          </a:effectLst>
          <a:latin typeface="Cooper Black" pitchFamily="18" charset="0"/>
          <a:ea typeface="MS PGothic" pitchFamily="34" charset="-128"/>
          <a:cs typeface="+mj-cs"/>
        </a:defRPr>
      </a:lvl1pPr>
      <a:lvl2pPr algn="ctr" rtl="0" eaLnBrk="0" fontAlgn="base" hangingPunct="0">
        <a:spcBef>
          <a:spcPct val="0"/>
        </a:spcBef>
        <a:spcAft>
          <a:spcPct val="0"/>
        </a:spcAft>
        <a:defRPr sz="4172">
          <a:solidFill>
            <a:srgbClr val="0062AC"/>
          </a:solidFill>
          <a:latin typeface="Cooper Black" pitchFamily="18" charset="0"/>
          <a:ea typeface="MS PGothic" pitchFamily="34" charset="-128"/>
        </a:defRPr>
      </a:lvl2pPr>
      <a:lvl3pPr algn="ctr" rtl="0" eaLnBrk="0" fontAlgn="base" hangingPunct="0">
        <a:spcBef>
          <a:spcPct val="0"/>
        </a:spcBef>
        <a:spcAft>
          <a:spcPct val="0"/>
        </a:spcAft>
        <a:defRPr sz="4172">
          <a:solidFill>
            <a:srgbClr val="0062AC"/>
          </a:solidFill>
          <a:latin typeface="Cooper Black" pitchFamily="18" charset="0"/>
          <a:ea typeface="MS PGothic" pitchFamily="34" charset="-128"/>
        </a:defRPr>
      </a:lvl3pPr>
      <a:lvl4pPr algn="ctr" rtl="0" eaLnBrk="0" fontAlgn="base" hangingPunct="0">
        <a:spcBef>
          <a:spcPct val="0"/>
        </a:spcBef>
        <a:spcAft>
          <a:spcPct val="0"/>
        </a:spcAft>
        <a:defRPr sz="4172">
          <a:solidFill>
            <a:srgbClr val="0062AC"/>
          </a:solidFill>
          <a:latin typeface="Cooper Black" pitchFamily="18" charset="0"/>
          <a:ea typeface="MS PGothic" pitchFamily="34" charset="-128"/>
        </a:defRPr>
      </a:lvl4pPr>
      <a:lvl5pPr algn="ctr" rtl="0" eaLnBrk="0" fontAlgn="base" hangingPunct="0">
        <a:spcBef>
          <a:spcPct val="0"/>
        </a:spcBef>
        <a:spcAft>
          <a:spcPct val="0"/>
        </a:spcAft>
        <a:defRPr sz="4172">
          <a:solidFill>
            <a:srgbClr val="0062AC"/>
          </a:solidFill>
          <a:latin typeface="Cooper Black" pitchFamily="18" charset="0"/>
          <a:ea typeface="MS PGothic" pitchFamily="34" charset="-128"/>
        </a:defRPr>
      </a:lvl5pPr>
      <a:lvl6pPr marL="471526" algn="ctr" rtl="0" fontAlgn="base">
        <a:spcBef>
          <a:spcPct val="0"/>
        </a:spcBef>
        <a:spcAft>
          <a:spcPct val="0"/>
        </a:spcAft>
        <a:defRPr sz="4535">
          <a:solidFill>
            <a:schemeClr val="tx1"/>
          </a:solidFill>
          <a:latin typeface="Calibri" pitchFamily="34" charset="0"/>
        </a:defRPr>
      </a:lvl6pPr>
      <a:lvl7pPr marL="943051" algn="ctr" rtl="0" fontAlgn="base">
        <a:spcBef>
          <a:spcPct val="0"/>
        </a:spcBef>
        <a:spcAft>
          <a:spcPct val="0"/>
        </a:spcAft>
        <a:defRPr sz="4535">
          <a:solidFill>
            <a:schemeClr val="tx1"/>
          </a:solidFill>
          <a:latin typeface="Calibri" pitchFamily="34" charset="0"/>
        </a:defRPr>
      </a:lvl7pPr>
      <a:lvl8pPr marL="1414578" algn="ctr" rtl="0" fontAlgn="base">
        <a:spcBef>
          <a:spcPct val="0"/>
        </a:spcBef>
        <a:spcAft>
          <a:spcPct val="0"/>
        </a:spcAft>
        <a:defRPr sz="4535">
          <a:solidFill>
            <a:schemeClr val="tx1"/>
          </a:solidFill>
          <a:latin typeface="Calibri" pitchFamily="34" charset="0"/>
        </a:defRPr>
      </a:lvl8pPr>
      <a:lvl9pPr marL="1886105" algn="ctr" rtl="0" fontAlgn="base">
        <a:spcBef>
          <a:spcPct val="0"/>
        </a:spcBef>
        <a:spcAft>
          <a:spcPct val="0"/>
        </a:spcAft>
        <a:defRPr sz="4535">
          <a:solidFill>
            <a:schemeClr val="tx1"/>
          </a:solidFill>
          <a:latin typeface="Calibri" pitchFamily="34" charset="0"/>
        </a:defRPr>
      </a:lvl9pPr>
    </p:titleStyle>
    <p:bodyStyle>
      <a:lvl1pPr marL="352816" indent="-352816" algn="l" rtl="0" eaLnBrk="0" fontAlgn="base" hangingPunct="0">
        <a:spcBef>
          <a:spcPct val="20000"/>
        </a:spcBef>
        <a:spcAft>
          <a:spcPct val="0"/>
        </a:spcAft>
        <a:buClr>
          <a:srgbClr val="0062AC"/>
        </a:buClr>
        <a:buSzPct val="60000"/>
        <a:buFont typeface="Wingdings" pitchFamily="2" charset="2"/>
        <a:buChar char="S"/>
        <a:defRPr sz="3356" kern="1200">
          <a:solidFill>
            <a:schemeClr val="tx1"/>
          </a:solidFill>
          <a:effectLst>
            <a:outerShdw blurRad="38100" dist="38100" dir="2700000" algn="tl">
              <a:srgbClr val="000000">
                <a:alpha val="43137"/>
              </a:srgbClr>
            </a:outerShdw>
          </a:effectLst>
          <a:latin typeface="Arial Narrow" pitchFamily="34" charset="0"/>
          <a:ea typeface="MS PGothic" pitchFamily="34" charset="-128"/>
          <a:cs typeface="+mn-cs"/>
        </a:defRPr>
      </a:lvl1pPr>
      <a:lvl2pPr marL="764708" indent="-293741" algn="l" rtl="0" eaLnBrk="0" fontAlgn="base" hangingPunct="0">
        <a:spcBef>
          <a:spcPct val="20000"/>
        </a:spcBef>
        <a:spcAft>
          <a:spcPct val="0"/>
        </a:spcAft>
        <a:buClr>
          <a:srgbClr val="0062AC"/>
        </a:buClr>
        <a:buSzPct val="60000"/>
        <a:buFont typeface="Wingdings" pitchFamily="2" charset="2"/>
        <a:buChar char="S"/>
        <a:defRPr sz="2902" kern="1200">
          <a:solidFill>
            <a:schemeClr val="tx1"/>
          </a:solidFill>
          <a:effectLst>
            <a:outerShdw blurRad="38100" dist="38100" dir="2700000" algn="tl">
              <a:srgbClr val="000000">
                <a:alpha val="43137"/>
              </a:srgbClr>
            </a:outerShdw>
          </a:effectLst>
          <a:latin typeface="Arial Narrow" pitchFamily="34" charset="0"/>
          <a:ea typeface="MS PGothic" pitchFamily="34" charset="-128"/>
          <a:cs typeface="+mn-cs"/>
        </a:defRPr>
      </a:lvl2pPr>
      <a:lvl3pPr marL="1178240" indent="-234664" algn="l" rtl="0" eaLnBrk="0" fontAlgn="base" hangingPunct="0">
        <a:spcBef>
          <a:spcPct val="20000"/>
        </a:spcBef>
        <a:spcAft>
          <a:spcPct val="0"/>
        </a:spcAft>
        <a:buClr>
          <a:srgbClr val="0062AC"/>
        </a:buClr>
        <a:buSzPct val="60000"/>
        <a:buFont typeface="Wingdings" pitchFamily="2" charset="2"/>
        <a:buChar char="S"/>
        <a:defRPr sz="2449" kern="1200">
          <a:solidFill>
            <a:schemeClr val="tx1"/>
          </a:solidFill>
          <a:effectLst>
            <a:outerShdw blurRad="38100" dist="38100" dir="2700000" algn="tl">
              <a:srgbClr val="000000">
                <a:alpha val="43137"/>
              </a:srgbClr>
            </a:outerShdw>
          </a:effectLst>
          <a:latin typeface="Arial Narrow" pitchFamily="34" charset="0"/>
          <a:ea typeface="MS PGothic" pitchFamily="34" charset="-128"/>
          <a:cs typeface="+mn-cs"/>
        </a:defRPr>
      </a:lvl3pPr>
      <a:lvl4pPr marL="1649207" indent="-234664" algn="l" rtl="0" eaLnBrk="0" fontAlgn="base" hangingPunct="0">
        <a:spcBef>
          <a:spcPct val="20000"/>
        </a:spcBef>
        <a:spcAft>
          <a:spcPct val="0"/>
        </a:spcAft>
        <a:buClr>
          <a:srgbClr val="0062AC"/>
        </a:buClr>
        <a:buSzPct val="60000"/>
        <a:buFont typeface="Wingdings" pitchFamily="2" charset="2"/>
        <a:buChar char="S"/>
        <a:defRPr sz="2086" kern="1200">
          <a:solidFill>
            <a:schemeClr val="tx1"/>
          </a:solidFill>
          <a:effectLst>
            <a:outerShdw blurRad="38100" dist="38100" dir="2700000" algn="tl">
              <a:srgbClr val="000000">
                <a:alpha val="43137"/>
              </a:srgbClr>
            </a:outerShdw>
          </a:effectLst>
          <a:latin typeface="Arial Narrow" pitchFamily="34" charset="0"/>
          <a:ea typeface="MS PGothic" pitchFamily="34" charset="-128"/>
          <a:cs typeface="+mn-cs"/>
        </a:defRPr>
      </a:lvl4pPr>
      <a:lvl5pPr marL="2121817" indent="-234664" algn="l" rtl="0" eaLnBrk="0" fontAlgn="base" hangingPunct="0">
        <a:spcBef>
          <a:spcPct val="20000"/>
        </a:spcBef>
        <a:spcAft>
          <a:spcPct val="0"/>
        </a:spcAft>
        <a:buClr>
          <a:srgbClr val="0062AC"/>
        </a:buClr>
        <a:buSzPct val="60000"/>
        <a:buFont typeface="Wingdings" pitchFamily="2" charset="2"/>
        <a:buChar char="S"/>
        <a:defRPr sz="2086" kern="1200">
          <a:solidFill>
            <a:schemeClr val="tx1"/>
          </a:solidFill>
          <a:effectLst>
            <a:outerShdw blurRad="38100" dist="38100" dir="2700000" algn="tl">
              <a:srgbClr val="000000">
                <a:alpha val="43137"/>
              </a:srgbClr>
            </a:outerShdw>
          </a:effectLst>
          <a:latin typeface="Arial Narrow" pitchFamily="34" charset="0"/>
          <a:ea typeface="MS PGothic" pitchFamily="34" charset="-128"/>
          <a:cs typeface="+mn-cs"/>
        </a:defRPr>
      </a:lvl5pPr>
      <a:lvl6pPr marL="2593391" indent="-235763" algn="l" defTabSz="943051" rtl="0" eaLnBrk="1" latinLnBrk="0" hangingPunct="1">
        <a:spcBef>
          <a:spcPct val="20000"/>
        </a:spcBef>
        <a:buFont typeface="Arial" pitchFamily="34" charset="0"/>
        <a:buChar char="•"/>
        <a:defRPr sz="2086" kern="1200">
          <a:solidFill>
            <a:schemeClr val="tx1"/>
          </a:solidFill>
          <a:latin typeface="+mn-lt"/>
          <a:ea typeface="+mn-ea"/>
          <a:cs typeface="+mn-cs"/>
        </a:defRPr>
      </a:lvl6pPr>
      <a:lvl7pPr marL="3064917" indent="-235763" algn="l" defTabSz="943051" rtl="0" eaLnBrk="1" latinLnBrk="0" hangingPunct="1">
        <a:spcBef>
          <a:spcPct val="20000"/>
        </a:spcBef>
        <a:buFont typeface="Arial" pitchFamily="34" charset="0"/>
        <a:buChar char="•"/>
        <a:defRPr sz="2086" kern="1200">
          <a:solidFill>
            <a:schemeClr val="tx1"/>
          </a:solidFill>
          <a:latin typeface="+mn-lt"/>
          <a:ea typeface="+mn-ea"/>
          <a:cs typeface="+mn-cs"/>
        </a:defRPr>
      </a:lvl7pPr>
      <a:lvl8pPr marL="3536444" indent="-235763" algn="l" defTabSz="943051" rtl="0" eaLnBrk="1" latinLnBrk="0" hangingPunct="1">
        <a:spcBef>
          <a:spcPct val="20000"/>
        </a:spcBef>
        <a:buFont typeface="Arial" pitchFamily="34" charset="0"/>
        <a:buChar char="•"/>
        <a:defRPr sz="2086" kern="1200">
          <a:solidFill>
            <a:schemeClr val="tx1"/>
          </a:solidFill>
          <a:latin typeface="+mn-lt"/>
          <a:ea typeface="+mn-ea"/>
          <a:cs typeface="+mn-cs"/>
        </a:defRPr>
      </a:lvl8pPr>
      <a:lvl9pPr marL="4007970" indent="-235763" algn="l" defTabSz="943051" rtl="0" eaLnBrk="1" latinLnBrk="0" hangingPunct="1">
        <a:spcBef>
          <a:spcPct val="20000"/>
        </a:spcBef>
        <a:buFont typeface="Arial" pitchFamily="34" charset="0"/>
        <a:buChar char="•"/>
        <a:defRPr sz="2086" kern="1200">
          <a:solidFill>
            <a:schemeClr val="tx1"/>
          </a:solidFill>
          <a:latin typeface="+mn-lt"/>
          <a:ea typeface="+mn-ea"/>
          <a:cs typeface="+mn-cs"/>
        </a:defRPr>
      </a:lvl9pPr>
    </p:bodyStyle>
    <p:otherStyle>
      <a:defPPr>
        <a:defRPr lang="en-US"/>
      </a:defPPr>
      <a:lvl1pPr marL="0" algn="l" defTabSz="943051" rtl="0" eaLnBrk="1" latinLnBrk="0" hangingPunct="1">
        <a:defRPr sz="1905" kern="1200">
          <a:solidFill>
            <a:schemeClr val="tx1"/>
          </a:solidFill>
          <a:latin typeface="+mn-lt"/>
          <a:ea typeface="+mn-ea"/>
          <a:cs typeface="+mn-cs"/>
        </a:defRPr>
      </a:lvl1pPr>
      <a:lvl2pPr marL="471526" algn="l" defTabSz="943051" rtl="0" eaLnBrk="1" latinLnBrk="0" hangingPunct="1">
        <a:defRPr sz="1905" kern="1200">
          <a:solidFill>
            <a:schemeClr val="tx1"/>
          </a:solidFill>
          <a:latin typeface="+mn-lt"/>
          <a:ea typeface="+mn-ea"/>
          <a:cs typeface="+mn-cs"/>
        </a:defRPr>
      </a:lvl2pPr>
      <a:lvl3pPr marL="943051" algn="l" defTabSz="943051" rtl="0" eaLnBrk="1" latinLnBrk="0" hangingPunct="1">
        <a:defRPr sz="1905" kern="1200">
          <a:solidFill>
            <a:schemeClr val="tx1"/>
          </a:solidFill>
          <a:latin typeface="+mn-lt"/>
          <a:ea typeface="+mn-ea"/>
          <a:cs typeface="+mn-cs"/>
        </a:defRPr>
      </a:lvl3pPr>
      <a:lvl4pPr marL="1414578" algn="l" defTabSz="943051" rtl="0" eaLnBrk="1" latinLnBrk="0" hangingPunct="1">
        <a:defRPr sz="1905" kern="1200">
          <a:solidFill>
            <a:schemeClr val="tx1"/>
          </a:solidFill>
          <a:latin typeface="+mn-lt"/>
          <a:ea typeface="+mn-ea"/>
          <a:cs typeface="+mn-cs"/>
        </a:defRPr>
      </a:lvl4pPr>
      <a:lvl5pPr marL="1886105" algn="l" defTabSz="943051" rtl="0" eaLnBrk="1" latinLnBrk="0" hangingPunct="1">
        <a:defRPr sz="1905" kern="1200">
          <a:solidFill>
            <a:schemeClr val="tx1"/>
          </a:solidFill>
          <a:latin typeface="+mn-lt"/>
          <a:ea typeface="+mn-ea"/>
          <a:cs typeface="+mn-cs"/>
        </a:defRPr>
      </a:lvl5pPr>
      <a:lvl6pPr marL="2357628" algn="l" defTabSz="943051" rtl="0" eaLnBrk="1" latinLnBrk="0" hangingPunct="1">
        <a:defRPr sz="1905" kern="1200">
          <a:solidFill>
            <a:schemeClr val="tx1"/>
          </a:solidFill>
          <a:latin typeface="+mn-lt"/>
          <a:ea typeface="+mn-ea"/>
          <a:cs typeface="+mn-cs"/>
        </a:defRPr>
      </a:lvl6pPr>
      <a:lvl7pPr marL="2829155" algn="l" defTabSz="943051" rtl="0" eaLnBrk="1" latinLnBrk="0" hangingPunct="1">
        <a:defRPr sz="1905" kern="1200">
          <a:solidFill>
            <a:schemeClr val="tx1"/>
          </a:solidFill>
          <a:latin typeface="+mn-lt"/>
          <a:ea typeface="+mn-ea"/>
          <a:cs typeface="+mn-cs"/>
        </a:defRPr>
      </a:lvl7pPr>
      <a:lvl8pPr marL="3300681" algn="l" defTabSz="943051" rtl="0" eaLnBrk="1" latinLnBrk="0" hangingPunct="1">
        <a:defRPr sz="1905" kern="1200">
          <a:solidFill>
            <a:schemeClr val="tx1"/>
          </a:solidFill>
          <a:latin typeface="+mn-lt"/>
          <a:ea typeface="+mn-ea"/>
          <a:cs typeface="+mn-cs"/>
        </a:defRPr>
      </a:lvl8pPr>
      <a:lvl9pPr marL="3772205" algn="l" defTabSz="943051" rtl="0" eaLnBrk="1" latinLnBrk="0" hangingPunct="1">
        <a:defRPr sz="190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145BB2-11E2-4648-8257-3A91B576D8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D085BC-5278-9F4F-9B52-2E6D87353C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2AC3F-851B-6E47-84DF-FC08612218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2A2985-96DB-2B40-93D0-4C66CFC8C561}" type="datetimeFigureOut">
              <a:rPr lang="en-US" smtClean="0"/>
              <a:t>6/23/2026</a:t>
            </a:fld>
            <a:endParaRPr lang="en-US"/>
          </a:p>
        </p:txBody>
      </p:sp>
      <p:sp>
        <p:nvSpPr>
          <p:cNvPr id="6" name="Slide Number Placeholder 5">
            <a:extLst>
              <a:ext uri="{FF2B5EF4-FFF2-40B4-BE49-F238E27FC236}">
                <a16:creationId xmlns:a16="http://schemas.microsoft.com/office/drawing/2014/main" id="{89B86916-E6C2-8848-87A0-E7ECA7B334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FFCB4-4844-F443-A512-DF19621EE722}" type="slidenum">
              <a:rPr lang="en-US" smtClean="0"/>
              <a:t>‹#›</a:t>
            </a:fld>
            <a:endParaRPr lang="en-US"/>
          </a:p>
        </p:txBody>
      </p:sp>
    </p:spTree>
    <p:extLst>
      <p:ext uri="{BB962C8B-B14F-4D97-AF65-F5344CB8AC3E}">
        <p14:creationId xmlns:p14="http://schemas.microsoft.com/office/powerpoint/2010/main" val="61629481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4" r:id="rId13"/>
    <p:sldLayoutId id="2147483735"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830"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0" y="685800"/>
            <a:ext cx="11277600" cy="1004888"/>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0" y="1825625"/>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C44B8F-6FB1-E142-BB39-118BD22826E4}"/>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939680241"/>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 id="2147483818" r:id="rId29"/>
    <p:sldLayoutId id="2147483819" r:id="rId30"/>
    <p:sldLayoutId id="2147483820" r:id="rId31"/>
    <p:sldLayoutId id="2147483821" r:id="rId32"/>
    <p:sldLayoutId id="2147483822" r:id="rId33"/>
    <p:sldLayoutId id="2147483823" r:id="rId34"/>
    <p:sldLayoutId id="2147483824" r:id="rId35"/>
    <p:sldLayoutId id="2147483825" r:id="rId36"/>
    <p:sldLayoutId id="2147483826" r:id="rId37"/>
    <p:sldLayoutId id="2147483827" r:id="rId38"/>
    <p:sldLayoutId id="2147483828" r:id="rId39"/>
    <p:sldLayoutId id="2147483829" r:id="rId40"/>
  </p:sldLayoutIdLst>
  <p:hf hdr="0" dt="0"/>
  <p:txStyles>
    <p:titleStyle>
      <a:lvl1pPr algn="l" defTabSz="914400" rtl="0" eaLnBrk="1" latinLnBrk="0" hangingPunct="1">
        <a:lnSpc>
          <a:spcPct val="90000"/>
        </a:lnSpc>
        <a:spcBef>
          <a:spcPct val="0"/>
        </a:spcBef>
        <a:buNone/>
        <a:defRPr sz="3200" b="0" i="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910C5-90DC-4108-919D-8D2F0F17A145}" type="datetimeFigureOut">
              <a:rPr lang="fr-FR" smtClean="0"/>
              <a:t>23/06/2026</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CE2D5F-B844-4FFD-851C-987057E3457D}" type="slidenum">
              <a:rPr lang="fr-FR" smtClean="0"/>
              <a:t>‹#›</a:t>
            </a:fld>
            <a:endParaRPr lang="fr-FR"/>
          </a:p>
        </p:txBody>
      </p:sp>
    </p:spTree>
    <p:extLst>
      <p:ext uri="{BB962C8B-B14F-4D97-AF65-F5344CB8AC3E}">
        <p14:creationId xmlns:p14="http://schemas.microsoft.com/office/powerpoint/2010/main" val="132240243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E585A94F-4E74-4870-A02C-0A61716F8E66}"/>
              </a:ext>
            </a:extLst>
          </p:cNvPr>
          <p:cNvSpPr>
            <a:spLocks noGrp="1" noChangeArrowheads="1"/>
          </p:cNvSpPr>
          <p:nvPr>
            <p:ph type="title"/>
          </p:nvPr>
        </p:nvSpPr>
        <p:spPr bwMode="auto">
          <a:xfrm>
            <a:off x="0" y="0"/>
            <a:ext cx="12192000" cy="123827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fr-FR"/>
              <a:t>Click to edit Master title style</a:t>
            </a:r>
          </a:p>
        </p:txBody>
      </p:sp>
      <p:sp>
        <p:nvSpPr>
          <p:cNvPr id="1027" name="Rectangle 4">
            <a:extLst>
              <a:ext uri="{FF2B5EF4-FFF2-40B4-BE49-F238E27FC236}">
                <a16:creationId xmlns:a16="http://schemas.microsoft.com/office/drawing/2014/main" id="{6417EA79-534E-4642-9854-7C9F1C5B296E}"/>
              </a:ext>
            </a:extLst>
          </p:cNvPr>
          <p:cNvSpPr>
            <a:spLocks noGrp="1" noChangeArrowheads="1"/>
          </p:cNvSpPr>
          <p:nvPr>
            <p:ph type="body" idx="1"/>
          </p:nvPr>
        </p:nvSpPr>
        <p:spPr bwMode="auto">
          <a:xfrm>
            <a:off x="590052" y="1380815"/>
            <a:ext cx="11055335" cy="461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sv-SE"/>
              <a:t>Click to edit Master text styles</a:t>
            </a:r>
          </a:p>
          <a:p>
            <a:pPr lvl="1"/>
            <a:r>
              <a:rPr lang="en-GB" altLang="sv-SE"/>
              <a:t>Second level</a:t>
            </a:r>
          </a:p>
          <a:p>
            <a:pPr lvl="2"/>
            <a:r>
              <a:rPr lang="en-GB" altLang="sv-SE"/>
              <a:t>Third level</a:t>
            </a:r>
          </a:p>
          <a:p>
            <a:pPr lvl="3"/>
            <a:r>
              <a:rPr lang="en-GB" altLang="sv-SE"/>
              <a:t>Fourth level</a:t>
            </a:r>
          </a:p>
          <a:p>
            <a:pPr lvl="4"/>
            <a:r>
              <a:rPr lang="en-GB" altLang="sv-SE"/>
              <a:t>Fifth level</a:t>
            </a:r>
          </a:p>
        </p:txBody>
      </p:sp>
      <p:sp>
        <p:nvSpPr>
          <p:cNvPr id="1028" name="Line 6">
            <a:extLst>
              <a:ext uri="{FF2B5EF4-FFF2-40B4-BE49-F238E27FC236}">
                <a16:creationId xmlns:a16="http://schemas.microsoft.com/office/drawing/2014/main" id="{F38E742B-3AC5-4778-9331-F5D3599C6432}"/>
              </a:ext>
            </a:extLst>
          </p:cNvPr>
          <p:cNvSpPr>
            <a:spLocks noChangeShapeType="1"/>
          </p:cNvSpPr>
          <p:nvPr/>
        </p:nvSpPr>
        <p:spPr bwMode="auto">
          <a:xfrm>
            <a:off x="0" y="1246909"/>
            <a:ext cx="12192000" cy="0"/>
          </a:xfrm>
          <a:prstGeom prst="line">
            <a:avLst/>
          </a:prstGeom>
          <a:noFill/>
          <a:ln w="38100">
            <a:solidFill>
              <a:srgbClr val="1E7FB8"/>
            </a:solidFill>
            <a:round/>
            <a:headEnd/>
            <a:tailEnd/>
          </a:ln>
          <a:extLst>
            <a:ext uri="{909E8E84-426E-40DD-AFC4-6F175D3DCCD1}">
              <a14:hiddenFill xmlns:a14="http://schemas.microsoft.com/office/drawing/2010/main">
                <a:noFill/>
              </a14:hiddenFill>
            </a:ext>
          </a:extLst>
        </p:spPr>
        <p:txBody>
          <a:bodyPr lIns="82398" tIns="41200" rIns="82398" bIns="41200"/>
          <a:lstStyle/>
          <a:p>
            <a:endParaRPr lang="en-US" sz="1633"/>
          </a:p>
        </p:txBody>
      </p:sp>
      <p:sp>
        <p:nvSpPr>
          <p:cNvPr id="1029" name="Rectangle 12">
            <a:extLst>
              <a:ext uri="{FF2B5EF4-FFF2-40B4-BE49-F238E27FC236}">
                <a16:creationId xmlns:a16="http://schemas.microsoft.com/office/drawing/2014/main" id="{96B53BB1-7BEB-4F11-8681-E23A24E21F7D}"/>
              </a:ext>
            </a:extLst>
          </p:cNvPr>
          <p:cNvSpPr>
            <a:spLocks noChangeArrowheads="1"/>
          </p:cNvSpPr>
          <p:nvPr/>
        </p:nvSpPr>
        <p:spPr bwMode="auto">
          <a:xfrm>
            <a:off x="1811" y="6015688"/>
            <a:ext cx="12192000" cy="842312"/>
          </a:xfrm>
          <a:prstGeom prst="rect">
            <a:avLst/>
          </a:prstGeom>
          <a:solidFill>
            <a:srgbClr val="1E7FB8"/>
          </a:solidFill>
          <a:ln>
            <a:noFill/>
          </a:ln>
        </p:spPr>
        <p:txBody>
          <a:bodyPr wrap="none" lIns="82398" tIns="41200" rIns="82398" bIns="41200" anchor="ctr"/>
          <a:lstStyle>
            <a:lvl1pPr eaLnBrk="0" hangingPunct="0">
              <a:defRPr sz="2900">
                <a:solidFill>
                  <a:srgbClr val="000066"/>
                </a:solidFill>
                <a:latin typeface="Arial" charset="0"/>
                <a:cs typeface="Arial" charset="0"/>
              </a:defRPr>
            </a:lvl1pPr>
            <a:lvl2pPr marL="742950" indent="-285750" eaLnBrk="0" hangingPunct="0">
              <a:defRPr sz="2900">
                <a:solidFill>
                  <a:srgbClr val="000066"/>
                </a:solidFill>
                <a:latin typeface="Arial" charset="0"/>
                <a:cs typeface="Arial" charset="0"/>
              </a:defRPr>
            </a:lvl2pPr>
            <a:lvl3pPr marL="1143000" indent="-228600" eaLnBrk="0" hangingPunct="0">
              <a:defRPr sz="2900">
                <a:solidFill>
                  <a:srgbClr val="000066"/>
                </a:solidFill>
                <a:latin typeface="Arial" charset="0"/>
                <a:cs typeface="Arial" charset="0"/>
              </a:defRPr>
            </a:lvl3pPr>
            <a:lvl4pPr marL="1600200" indent="-228600" eaLnBrk="0" hangingPunct="0">
              <a:defRPr sz="2900">
                <a:solidFill>
                  <a:srgbClr val="000066"/>
                </a:solidFill>
                <a:latin typeface="Arial" charset="0"/>
                <a:cs typeface="Arial" charset="0"/>
              </a:defRPr>
            </a:lvl4pPr>
            <a:lvl5pPr marL="2057400" indent="-228600" eaLnBrk="0" hangingPunct="0">
              <a:defRPr sz="2900">
                <a:solidFill>
                  <a:srgbClr val="000066"/>
                </a:solidFill>
                <a:latin typeface="Arial" charset="0"/>
                <a:cs typeface="Arial" charset="0"/>
              </a:defRPr>
            </a:lvl5pPr>
            <a:lvl6pPr marL="2514600" indent="-228600" eaLnBrk="0" fontAlgn="base" hangingPunct="0">
              <a:spcBef>
                <a:spcPct val="80000"/>
              </a:spcBef>
              <a:spcAft>
                <a:spcPct val="0"/>
              </a:spcAft>
              <a:buClr>
                <a:srgbClr val="1E7FB8"/>
              </a:buClr>
              <a:buFont typeface="Wingdings" pitchFamily="2" charset="2"/>
              <a:buChar char="l"/>
              <a:defRPr sz="2900">
                <a:solidFill>
                  <a:srgbClr val="000066"/>
                </a:solidFill>
                <a:latin typeface="Arial" charset="0"/>
                <a:cs typeface="Arial" charset="0"/>
              </a:defRPr>
            </a:lvl6pPr>
            <a:lvl7pPr marL="2971800" indent="-228600" eaLnBrk="0" fontAlgn="base" hangingPunct="0">
              <a:spcBef>
                <a:spcPct val="80000"/>
              </a:spcBef>
              <a:spcAft>
                <a:spcPct val="0"/>
              </a:spcAft>
              <a:buClr>
                <a:srgbClr val="1E7FB8"/>
              </a:buClr>
              <a:buFont typeface="Wingdings" pitchFamily="2" charset="2"/>
              <a:buChar char="l"/>
              <a:defRPr sz="2900">
                <a:solidFill>
                  <a:srgbClr val="000066"/>
                </a:solidFill>
                <a:latin typeface="Arial" charset="0"/>
                <a:cs typeface="Arial" charset="0"/>
              </a:defRPr>
            </a:lvl7pPr>
            <a:lvl8pPr marL="3429000" indent="-228600" eaLnBrk="0" fontAlgn="base" hangingPunct="0">
              <a:spcBef>
                <a:spcPct val="80000"/>
              </a:spcBef>
              <a:spcAft>
                <a:spcPct val="0"/>
              </a:spcAft>
              <a:buClr>
                <a:srgbClr val="1E7FB8"/>
              </a:buClr>
              <a:buFont typeface="Wingdings" pitchFamily="2" charset="2"/>
              <a:buChar char="l"/>
              <a:defRPr sz="2900">
                <a:solidFill>
                  <a:srgbClr val="000066"/>
                </a:solidFill>
                <a:latin typeface="Arial" charset="0"/>
                <a:cs typeface="Arial" charset="0"/>
              </a:defRPr>
            </a:lvl8pPr>
            <a:lvl9pPr marL="3886200" indent="-228600" eaLnBrk="0" fontAlgn="base" hangingPunct="0">
              <a:spcBef>
                <a:spcPct val="80000"/>
              </a:spcBef>
              <a:spcAft>
                <a:spcPct val="0"/>
              </a:spcAft>
              <a:buClr>
                <a:srgbClr val="1E7FB8"/>
              </a:buClr>
              <a:buFont typeface="Wingdings" pitchFamily="2" charset="2"/>
              <a:buChar char="l"/>
              <a:defRPr sz="2900">
                <a:solidFill>
                  <a:srgbClr val="000066"/>
                </a:solidFill>
                <a:latin typeface="Arial" charset="0"/>
                <a:cs typeface="Arial" charset="0"/>
              </a:defRPr>
            </a:lvl9pPr>
          </a:lstStyle>
          <a:p>
            <a:pPr eaLnBrk="1" hangingPunct="1">
              <a:spcBef>
                <a:spcPct val="80000"/>
              </a:spcBef>
              <a:buClr>
                <a:srgbClr val="1E7FB8"/>
              </a:buClr>
              <a:buFont typeface="Wingdings" panose="05000000000000000000" pitchFamily="2" charset="2"/>
              <a:buChar char="l"/>
              <a:defRPr/>
            </a:pPr>
            <a:endParaRPr lang="en-US" altLang="fr-FR" sz="2630"/>
          </a:p>
        </p:txBody>
      </p:sp>
      <p:sp>
        <p:nvSpPr>
          <p:cNvPr id="1030" name="Rectangle 14">
            <a:extLst>
              <a:ext uri="{FF2B5EF4-FFF2-40B4-BE49-F238E27FC236}">
                <a16:creationId xmlns:a16="http://schemas.microsoft.com/office/drawing/2014/main" id="{AC257806-EC77-4C9B-A6D2-28B4BEC46561}"/>
              </a:ext>
            </a:extLst>
          </p:cNvPr>
          <p:cNvSpPr>
            <a:spLocks noChangeArrowheads="1"/>
          </p:cNvSpPr>
          <p:nvPr/>
        </p:nvSpPr>
        <p:spPr bwMode="auto">
          <a:xfrm>
            <a:off x="479645" y="6398688"/>
            <a:ext cx="474214" cy="332606"/>
          </a:xfrm>
          <a:prstGeom prst="rect">
            <a:avLst/>
          </a:prstGeom>
          <a:noFill/>
          <a:ln>
            <a:noFill/>
          </a:ln>
        </p:spPr>
        <p:txBody>
          <a:bodyPr lIns="0" tIns="0" rIns="0" bIns="0"/>
          <a:lstStyle>
            <a:lvl1pPr defTabSz="1042988" eaLnBrk="0" hangingPunct="0">
              <a:defRPr sz="2900">
                <a:solidFill>
                  <a:srgbClr val="000066"/>
                </a:solidFill>
                <a:latin typeface="Arial" panose="020B0604020202020204" pitchFamily="34" charset="0"/>
                <a:cs typeface="Arial" panose="020B0604020202020204" pitchFamily="34" charset="0"/>
              </a:defRPr>
            </a:lvl1pPr>
            <a:lvl2pPr marL="742950" indent="-285750" defTabSz="1042988" eaLnBrk="0" hangingPunct="0">
              <a:defRPr sz="2900">
                <a:solidFill>
                  <a:srgbClr val="000066"/>
                </a:solidFill>
                <a:latin typeface="Arial" panose="020B0604020202020204" pitchFamily="34" charset="0"/>
                <a:cs typeface="Arial" panose="020B0604020202020204" pitchFamily="34" charset="0"/>
              </a:defRPr>
            </a:lvl2pPr>
            <a:lvl3pPr marL="1143000" indent="-228600" defTabSz="1042988" eaLnBrk="0" hangingPunct="0">
              <a:defRPr sz="2900">
                <a:solidFill>
                  <a:srgbClr val="000066"/>
                </a:solidFill>
                <a:latin typeface="Arial" panose="020B0604020202020204" pitchFamily="34" charset="0"/>
                <a:cs typeface="Arial" panose="020B0604020202020204" pitchFamily="34" charset="0"/>
              </a:defRPr>
            </a:lvl3pPr>
            <a:lvl4pPr marL="1600200" indent="-228600" defTabSz="1042988" eaLnBrk="0" hangingPunct="0">
              <a:defRPr sz="2900">
                <a:solidFill>
                  <a:srgbClr val="000066"/>
                </a:solidFill>
                <a:latin typeface="Arial" panose="020B0604020202020204" pitchFamily="34" charset="0"/>
                <a:cs typeface="Arial" panose="020B0604020202020204" pitchFamily="34" charset="0"/>
              </a:defRPr>
            </a:lvl4pPr>
            <a:lvl5pPr marL="2057400" indent="-228600" defTabSz="1042988" eaLnBrk="0" hangingPunct="0">
              <a:defRPr sz="2900">
                <a:solidFill>
                  <a:srgbClr val="000066"/>
                </a:solidFill>
                <a:latin typeface="Arial" panose="020B0604020202020204" pitchFamily="34" charset="0"/>
                <a:cs typeface="Arial" panose="020B0604020202020204" pitchFamily="34" charset="0"/>
              </a:defRPr>
            </a:lvl5pPr>
            <a:lvl6pPr marL="2514600" indent="-228600" defTabSz="1042988" eaLnBrk="0" fontAlgn="base" hangingPunct="0">
              <a:spcBef>
                <a:spcPct val="80000"/>
              </a:spcBef>
              <a:spcAft>
                <a:spcPct val="0"/>
              </a:spcAft>
              <a:buClr>
                <a:srgbClr val="1E7FB8"/>
              </a:buClr>
              <a:buFont typeface="Wingdings" panose="05000000000000000000" pitchFamily="2" charset="2"/>
              <a:buChar char="l"/>
              <a:defRPr sz="2900">
                <a:solidFill>
                  <a:srgbClr val="000066"/>
                </a:solidFill>
                <a:latin typeface="Arial" panose="020B0604020202020204" pitchFamily="34" charset="0"/>
                <a:cs typeface="Arial" panose="020B0604020202020204" pitchFamily="34" charset="0"/>
              </a:defRPr>
            </a:lvl6pPr>
            <a:lvl7pPr marL="2971800" indent="-228600" defTabSz="1042988" eaLnBrk="0" fontAlgn="base" hangingPunct="0">
              <a:spcBef>
                <a:spcPct val="80000"/>
              </a:spcBef>
              <a:spcAft>
                <a:spcPct val="0"/>
              </a:spcAft>
              <a:buClr>
                <a:srgbClr val="1E7FB8"/>
              </a:buClr>
              <a:buFont typeface="Wingdings" panose="05000000000000000000" pitchFamily="2" charset="2"/>
              <a:buChar char="l"/>
              <a:defRPr sz="2900">
                <a:solidFill>
                  <a:srgbClr val="000066"/>
                </a:solidFill>
                <a:latin typeface="Arial" panose="020B0604020202020204" pitchFamily="34" charset="0"/>
                <a:cs typeface="Arial" panose="020B0604020202020204" pitchFamily="34" charset="0"/>
              </a:defRPr>
            </a:lvl7pPr>
            <a:lvl8pPr marL="3429000" indent="-228600" defTabSz="1042988" eaLnBrk="0" fontAlgn="base" hangingPunct="0">
              <a:spcBef>
                <a:spcPct val="80000"/>
              </a:spcBef>
              <a:spcAft>
                <a:spcPct val="0"/>
              </a:spcAft>
              <a:buClr>
                <a:srgbClr val="1E7FB8"/>
              </a:buClr>
              <a:buFont typeface="Wingdings" panose="05000000000000000000" pitchFamily="2" charset="2"/>
              <a:buChar char="l"/>
              <a:defRPr sz="2900">
                <a:solidFill>
                  <a:srgbClr val="000066"/>
                </a:solidFill>
                <a:latin typeface="Arial" panose="020B0604020202020204" pitchFamily="34" charset="0"/>
                <a:cs typeface="Arial" panose="020B0604020202020204" pitchFamily="34" charset="0"/>
              </a:defRPr>
            </a:lvl8pPr>
            <a:lvl9pPr marL="3886200" indent="-228600" defTabSz="1042988" eaLnBrk="0" fontAlgn="base" hangingPunct="0">
              <a:spcBef>
                <a:spcPct val="80000"/>
              </a:spcBef>
              <a:spcAft>
                <a:spcPct val="0"/>
              </a:spcAft>
              <a:buClr>
                <a:srgbClr val="1E7FB8"/>
              </a:buClr>
              <a:buFont typeface="Wingdings" panose="05000000000000000000" pitchFamily="2" charset="2"/>
              <a:buChar char="l"/>
              <a:defRPr sz="2900">
                <a:solidFill>
                  <a:srgbClr val="000066"/>
                </a:solidFill>
                <a:latin typeface="Arial" panose="020B0604020202020204" pitchFamily="34" charset="0"/>
                <a:cs typeface="Arial" panose="020B0604020202020204" pitchFamily="34" charset="0"/>
              </a:defRPr>
            </a:lvl9pPr>
          </a:lstStyle>
          <a:p>
            <a:pPr algn="r" eaLnBrk="1" hangingPunct="1">
              <a:defRPr/>
            </a:pPr>
            <a:fld id="{3906A029-CC48-45E5-B96F-0916F2FDCDC7}" type="slidenum">
              <a:rPr lang="ar-SA" altLang="fr-FR" sz="1542" b="1" smtClean="0">
                <a:solidFill>
                  <a:srgbClr val="72BBE8"/>
                </a:solidFill>
                <a:latin typeface="Arial Narrow" panose="020B0606020202030204" pitchFamily="34" charset="0"/>
              </a:rPr>
              <a:pPr algn="r" eaLnBrk="1" hangingPunct="1">
                <a:defRPr/>
              </a:pPr>
              <a:t>‹#›</a:t>
            </a:fld>
            <a:r>
              <a:rPr lang="en-GB" altLang="fr-FR" sz="1542" b="1">
                <a:solidFill>
                  <a:srgbClr val="72BBE8"/>
                </a:solidFill>
                <a:latin typeface="Arial Narrow" panose="020B0606020202030204" pitchFamily="34" charset="0"/>
              </a:rPr>
              <a:t> </a:t>
            </a:r>
            <a:r>
              <a:rPr lang="en-US" altLang="fr-FR" sz="2177" b="1" baseline="14000">
                <a:solidFill>
                  <a:schemeClr val="bg1"/>
                </a:solidFill>
                <a:latin typeface="Arial Narrow" panose="020B0606020202030204" pitchFamily="34" charset="0"/>
              </a:rPr>
              <a:t>|</a:t>
            </a:r>
          </a:p>
        </p:txBody>
      </p:sp>
      <p:pic>
        <p:nvPicPr>
          <p:cNvPr id="1031" name="Picture 17" descr="WHO-EN-white-H">
            <a:extLst>
              <a:ext uri="{FF2B5EF4-FFF2-40B4-BE49-F238E27FC236}">
                <a16:creationId xmlns:a16="http://schemas.microsoft.com/office/drawing/2014/main" id="{7EBC031D-4DC6-42B0-9497-94B789D9410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75668" y="6040166"/>
            <a:ext cx="2943021" cy="71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6457534"/>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Lst>
  <p:txStyles>
    <p:titleStyle>
      <a:lvl1pPr algn="ctr" defTabSz="935911" rtl="0" eaLnBrk="0" fontAlgn="base" hangingPunct="0">
        <a:spcBef>
          <a:spcPct val="0"/>
        </a:spcBef>
        <a:spcAft>
          <a:spcPct val="0"/>
        </a:spcAft>
        <a:defRPr sz="3628" b="1">
          <a:solidFill>
            <a:srgbClr val="000066"/>
          </a:solidFill>
          <a:latin typeface="+mj-lt"/>
          <a:ea typeface="+mj-ea"/>
          <a:cs typeface="+mj-cs"/>
        </a:defRPr>
      </a:lvl1pPr>
      <a:lvl2pPr algn="ctr" defTabSz="935911" rtl="0" eaLnBrk="0" fontAlgn="base" hangingPunct="0">
        <a:spcBef>
          <a:spcPct val="0"/>
        </a:spcBef>
        <a:spcAft>
          <a:spcPct val="0"/>
        </a:spcAft>
        <a:defRPr sz="3628" b="1">
          <a:solidFill>
            <a:srgbClr val="000066"/>
          </a:solidFill>
          <a:latin typeface="Arial" pitchFamily="34" charset="0"/>
          <a:cs typeface="Arial" pitchFamily="34" charset="0"/>
        </a:defRPr>
      </a:lvl2pPr>
      <a:lvl3pPr algn="ctr" defTabSz="935911" rtl="0" eaLnBrk="0" fontAlgn="base" hangingPunct="0">
        <a:spcBef>
          <a:spcPct val="0"/>
        </a:spcBef>
        <a:spcAft>
          <a:spcPct val="0"/>
        </a:spcAft>
        <a:defRPr sz="3628" b="1">
          <a:solidFill>
            <a:srgbClr val="000066"/>
          </a:solidFill>
          <a:latin typeface="Arial" pitchFamily="34" charset="0"/>
          <a:cs typeface="Arial" pitchFamily="34" charset="0"/>
        </a:defRPr>
      </a:lvl3pPr>
      <a:lvl4pPr algn="ctr" defTabSz="935911" rtl="0" eaLnBrk="0" fontAlgn="base" hangingPunct="0">
        <a:spcBef>
          <a:spcPct val="0"/>
        </a:spcBef>
        <a:spcAft>
          <a:spcPct val="0"/>
        </a:spcAft>
        <a:defRPr sz="3628" b="1">
          <a:solidFill>
            <a:srgbClr val="000066"/>
          </a:solidFill>
          <a:latin typeface="Arial" pitchFamily="34" charset="0"/>
          <a:cs typeface="Arial" pitchFamily="34" charset="0"/>
        </a:defRPr>
      </a:lvl4pPr>
      <a:lvl5pPr algn="ctr" defTabSz="935911" rtl="0" eaLnBrk="0" fontAlgn="base" hangingPunct="0">
        <a:spcBef>
          <a:spcPct val="0"/>
        </a:spcBef>
        <a:spcAft>
          <a:spcPct val="0"/>
        </a:spcAft>
        <a:defRPr sz="3628" b="1">
          <a:solidFill>
            <a:srgbClr val="000066"/>
          </a:solidFill>
          <a:latin typeface="Arial" pitchFamily="34" charset="0"/>
          <a:cs typeface="Arial" pitchFamily="34" charset="0"/>
        </a:defRPr>
      </a:lvl5pPr>
      <a:lvl6pPr marL="411966" algn="ctr" defTabSz="939832" rtl="0" fontAlgn="base">
        <a:spcBef>
          <a:spcPct val="0"/>
        </a:spcBef>
        <a:spcAft>
          <a:spcPct val="0"/>
        </a:spcAft>
        <a:defRPr sz="3628" b="1">
          <a:solidFill>
            <a:srgbClr val="000066"/>
          </a:solidFill>
          <a:latin typeface="Arial" pitchFamily="34" charset="0"/>
          <a:cs typeface="Arial" pitchFamily="34" charset="0"/>
        </a:defRPr>
      </a:lvl6pPr>
      <a:lvl7pPr marL="823953" algn="ctr" defTabSz="939832" rtl="0" fontAlgn="base">
        <a:spcBef>
          <a:spcPct val="0"/>
        </a:spcBef>
        <a:spcAft>
          <a:spcPct val="0"/>
        </a:spcAft>
        <a:defRPr sz="3628" b="1">
          <a:solidFill>
            <a:srgbClr val="000066"/>
          </a:solidFill>
          <a:latin typeface="Arial" pitchFamily="34" charset="0"/>
          <a:cs typeface="Arial" pitchFamily="34" charset="0"/>
        </a:defRPr>
      </a:lvl7pPr>
      <a:lvl8pPr marL="1235943" algn="ctr" defTabSz="939832" rtl="0" fontAlgn="base">
        <a:spcBef>
          <a:spcPct val="0"/>
        </a:spcBef>
        <a:spcAft>
          <a:spcPct val="0"/>
        </a:spcAft>
        <a:defRPr sz="3628" b="1">
          <a:solidFill>
            <a:srgbClr val="000066"/>
          </a:solidFill>
          <a:latin typeface="Arial" pitchFamily="34" charset="0"/>
          <a:cs typeface="Arial" pitchFamily="34" charset="0"/>
        </a:defRPr>
      </a:lvl8pPr>
      <a:lvl9pPr marL="1647926" algn="ctr" defTabSz="939832" rtl="0" fontAlgn="base">
        <a:spcBef>
          <a:spcPct val="0"/>
        </a:spcBef>
        <a:spcAft>
          <a:spcPct val="0"/>
        </a:spcAft>
        <a:defRPr sz="3628" b="1">
          <a:solidFill>
            <a:srgbClr val="000066"/>
          </a:solidFill>
          <a:latin typeface="Arial" pitchFamily="34" charset="0"/>
          <a:cs typeface="Arial" pitchFamily="34" charset="0"/>
        </a:defRPr>
      </a:lvl9pPr>
    </p:titleStyle>
    <p:bodyStyle>
      <a:lvl1pPr marL="347007" indent="-347007" algn="l" defTabSz="935911" rtl="0" eaLnBrk="0" fontAlgn="base" hangingPunct="0">
        <a:spcBef>
          <a:spcPct val="80000"/>
        </a:spcBef>
        <a:spcAft>
          <a:spcPct val="0"/>
        </a:spcAft>
        <a:buClr>
          <a:srgbClr val="1E7FB8"/>
        </a:buClr>
        <a:buFont typeface="Wingdings" panose="05000000000000000000" pitchFamily="2" charset="2"/>
        <a:buChar char="l"/>
        <a:defRPr sz="2630">
          <a:solidFill>
            <a:srgbClr val="000066"/>
          </a:solidFill>
          <a:latin typeface="+mn-lt"/>
          <a:ea typeface="+mn-ea"/>
          <a:cs typeface="+mn-cs"/>
        </a:defRPr>
      </a:lvl1pPr>
      <a:lvl2pPr marL="823601" indent="-285093" algn="l" defTabSz="935911" rtl="0" eaLnBrk="0" fontAlgn="base" hangingPunct="0">
        <a:spcBef>
          <a:spcPct val="20000"/>
        </a:spcBef>
        <a:spcAft>
          <a:spcPct val="0"/>
        </a:spcAft>
        <a:buClr>
          <a:srgbClr val="1E7FB8"/>
        </a:buClr>
        <a:buFont typeface="Arial" panose="020B0604020202020204" pitchFamily="34" charset="0"/>
        <a:buChar char="–"/>
        <a:defRPr sz="2177">
          <a:solidFill>
            <a:srgbClr val="000066"/>
          </a:solidFill>
          <a:latin typeface="+mn-lt"/>
          <a:cs typeface="+mn-cs"/>
        </a:defRPr>
      </a:lvl2pPr>
      <a:lvl3pPr marL="1287237" indent="-272134" algn="l" defTabSz="935911" rtl="0" eaLnBrk="0" fontAlgn="base" hangingPunct="0">
        <a:spcBef>
          <a:spcPct val="20000"/>
        </a:spcBef>
        <a:spcAft>
          <a:spcPct val="0"/>
        </a:spcAft>
        <a:buClr>
          <a:srgbClr val="1E7FB8"/>
        </a:buClr>
        <a:buChar char="•"/>
        <a:defRPr sz="2177">
          <a:solidFill>
            <a:srgbClr val="000066"/>
          </a:solidFill>
          <a:latin typeface="Arial Narrow" pitchFamily="34" charset="0"/>
          <a:cs typeface="+mn-cs"/>
        </a:defRPr>
      </a:lvl3pPr>
      <a:lvl4pPr marL="1707677" indent="-227498" algn="l" defTabSz="935911" rtl="0" eaLnBrk="0" fontAlgn="base" hangingPunct="0">
        <a:spcBef>
          <a:spcPct val="20000"/>
        </a:spcBef>
        <a:spcAft>
          <a:spcPct val="0"/>
        </a:spcAft>
        <a:buClr>
          <a:srgbClr val="1E7FB8"/>
        </a:buClr>
        <a:buChar char="–"/>
        <a:defRPr sz="2177">
          <a:solidFill>
            <a:srgbClr val="000066"/>
          </a:solidFill>
          <a:latin typeface="Arial Narrow" pitchFamily="34" charset="0"/>
          <a:cs typeface="+mn-cs"/>
        </a:defRPr>
      </a:lvl4pPr>
      <a:lvl5pPr marL="2038845" indent="-142547" algn="r" defTabSz="935911" rtl="1" eaLnBrk="0" fontAlgn="base" hangingPunct="0">
        <a:spcBef>
          <a:spcPct val="20000"/>
        </a:spcBef>
        <a:spcAft>
          <a:spcPct val="0"/>
        </a:spcAft>
        <a:buChar char="»"/>
        <a:defRPr sz="2086">
          <a:solidFill>
            <a:srgbClr val="000066"/>
          </a:solidFill>
          <a:latin typeface="+mn-lt"/>
          <a:cs typeface="+mn-cs"/>
        </a:defRPr>
      </a:lvl5pPr>
      <a:lvl6pPr marL="2456157" indent="-148772" algn="r" defTabSz="939832" rtl="1" fontAlgn="base">
        <a:spcBef>
          <a:spcPct val="20000"/>
        </a:spcBef>
        <a:spcAft>
          <a:spcPct val="0"/>
        </a:spcAft>
        <a:buChar char="»"/>
        <a:defRPr sz="2086">
          <a:solidFill>
            <a:srgbClr val="000066"/>
          </a:solidFill>
          <a:latin typeface="+mn-lt"/>
          <a:cs typeface="+mn-cs"/>
        </a:defRPr>
      </a:lvl6pPr>
      <a:lvl7pPr marL="2868139" indent="-148772" algn="r" defTabSz="939832" rtl="1" fontAlgn="base">
        <a:spcBef>
          <a:spcPct val="20000"/>
        </a:spcBef>
        <a:spcAft>
          <a:spcPct val="0"/>
        </a:spcAft>
        <a:buChar char="»"/>
        <a:defRPr sz="2086">
          <a:solidFill>
            <a:srgbClr val="000066"/>
          </a:solidFill>
          <a:latin typeface="+mn-lt"/>
          <a:cs typeface="+mn-cs"/>
        </a:defRPr>
      </a:lvl7pPr>
      <a:lvl8pPr marL="3280119" indent="-148772" algn="r" defTabSz="939832" rtl="1" fontAlgn="base">
        <a:spcBef>
          <a:spcPct val="20000"/>
        </a:spcBef>
        <a:spcAft>
          <a:spcPct val="0"/>
        </a:spcAft>
        <a:buChar char="»"/>
        <a:defRPr sz="2086">
          <a:solidFill>
            <a:srgbClr val="000066"/>
          </a:solidFill>
          <a:latin typeface="+mn-lt"/>
          <a:cs typeface="+mn-cs"/>
        </a:defRPr>
      </a:lvl8pPr>
      <a:lvl9pPr marL="3692103" indent="-148772" algn="r" defTabSz="939832" rtl="1" fontAlgn="base">
        <a:spcBef>
          <a:spcPct val="20000"/>
        </a:spcBef>
        <a:spcAft>
          <a:spcPct val="0"/>
        </a:spcAft>
        <a:buChar char="»"/>
        <a:defRPr sz="2086">
          <a:solidFill>
            <a:srgbClr val="000066"/>
          </a:solidFill>
          <a:latin typeface="+mn-lt"/>
          <a:cs typeface="+mn-cs"/>
        </a:defRPr>
      </a:lvl9pPr>
    </p:bodyStyle>
    <p:otherStyle>
      <a:defPPr>
        <a:defRPr lang="en-US"/>
      </a:defPPr>
      <a:lvl1pPr marL="0" algn="l" defTabSz="823953" rtl="0" eaLnBrk="1" latinLnBrk="0" hangingPunct="1">
        <a:defRPr sz="1633" kern="1200">
          <a:solidFill>
            <a:schemeClr val="tx1"/>
          </a:solidFill>
          <a:latin typeface="+mn-lt"/>
          <a:ea typeface="+mn-ea"/>
          <a:cs typeface="+mn-cs"/>
        </a:defRPr>
      </a:lvl1pPr>
      <a:lvl2pPr marL="411966" algn="l" defTabSz="823953" rtl="0" eaLnBrk="1" latinLnBrk="0" hangingPunct="1">
        <a:defRPr sz="1633" kern="1200">
          <a:solidFill>
            <a:schemeClr val="tx1"/>
          </a:solidFill>
          <a:latin typeface="+mn-lt"/>
          <a:ea typeface="+mn-ea"/>
          <a:cs typeface="+mn-cs"/>
        </a:defRPr>
      </a:lvl2pPr>
      <a:lvl3pPr marL="823953" algn="l" defTabSz="823953" rtl="0" eaLnBrk="1" latinLnBrk="0" hangingPunct="1">
        <a:defRPr sz="1633" kern="1200">
          <a:solidFill>
            <a:schemeClr val="tx1"/>
          </a:solidFill>
          <a:latin typeface="+mn-lt"/>
          <a:ea typeface="+mn-ea"/>
          <a:cs typeface="+mn-cs"/>
        </a:defRPr>
      </a:lvl3pPr>
      <a:lvl4pPr marL="1235943" algn="l" defTabSz="823953" rtl="0" eaLnBrk="1" latinLnBrk="0" hangingPunct="1">
        <a:defRPr sz="1633" kern="1200">
          <a:solidFill>
            <a:schemeClr val="tx1"/>
          </a:solidFill>
          <a:latin typeface="+mn-lt"/>
          <a:ea typeface="+mn-ea"/>
          <a:cs typeface="+mn-cs"/>
        </a:defRPr>
      </a:lvl4pPr>
      <a:lvl5pPr marL="1647926" algn="l" defTabSz="823953" rtl="0" eaLnBrk="1" latinLnBrk="0" hangingPunct="1">
        <a:defRPr sz="1633" kern="1200">
          <a:solidFill>
            <a:schemeClr val="tx1"/>
          </a:solidFill>
          <a:latin typeface="+mn-lt"/>
          <a:ea typeface="+mn-ea"/>
          <a:cs typeface="+mn-cs"/>
        </a:defRPr>
      </a:lvl5pPr>
      <a:lvl6pPr marL="2059910" algn="l" defTabSz="823953" rtl="0" eaLnBrk="1" latinLnBrk="0" hangingPunct="1">
        <a:defRPr sz="1633" kern="1200">
          <a:solidFill>
            <a:schemeClr val="tx1"/>
          </a:solidFill>
          <a:latin typeface="+mn-lt"/>
          <a:ea typeface="+mn-ea"/>
          <a:cs typeface="+mn-cs"/>
        </a:defRPr>
      </a:lvl6pPr>
      <a:lvl7pPr marL="2471892" algn="l" defTabSz="823953" rtl="0" eaLnBrk="1" latinLnBrk="0" hangingPunct="1">
        <a:defRPr sz="1633" kern="1200">
          <a:solidFill>
            <a:schemeClr val="tx1"/>
          </a:solidFill>
          <a:latin typeface="+mn-lt"/>
          <a:ea typeface="+mn-ea"/>
          <a:cs typeface="+mn-cs"/>
        </a:defRPr>
      </a:lvl7pPr>
      <a:lvl8pPr marL="2883872" algn="l" defTabSz="823953" rtl="0" eaLnBrk="1" latinLnBrk="0" hangingPunct="1">
        <a:defRPr sz="1633" kern="1200">
          <a:solidFill>
            <a:schemeClr val="tx1"/>
          </a:solidFill>
          <a:latin typeface="+mn-lt"/>
          <a:ea typeface="+mn-ea"/>
          <a:cs typeface="+mn-cs"/>
        </a:defRPr>
      </a:lvl8pPr>
      <a:lvl9pPr marL="3295855" algn="l" defTabSz="823953" rtl="0" eaLnBrk="1" latinLnBrk="0" hangingPunct="1">
        <a:defRPr sz="163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DFFF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540000"/>
            <a:ext cx="8208584" cy="1016173"/>
          </a:xfrm>
          <a:prstGeom prst="rect">
            <a:avLst/>
          </a:prstGeom>
        </p:spPr>
        <p:txBody>
          <a:bodyPr vert="horz" lIns="0" tIns="0" rIns="0" bIns="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540000" y="1825625"/>
            <a:ext cx="11087892" cy="4097498"/>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1172963" y="6356350"/>
            <a:ext cx="4114800" cy="365125"/>
          </a:xfrm>
          <a:prstGeom prst="rect">
            <a:avLst/>
          </a:prstGeom>
        </p:spPr>
        <p:txBody>
          <a:bodyPr vert="horz" lIns="91440" tIns="45720" rIns="91440" bIns="45720" rtlCol="0" anchor="ctr"/>
          <a:lstStyle>
            <a:lvl1pPr algn="l">
              <a:defRPr sz="1200">
                <a:solidFill>
                  <a:srgbClr val="77DFDC"/>
                </a:solidFill>
              </a:defRPr>
            </a:lvl1pPr>
          </a:lstStyle>
          <a:p>
            <a:r>
              <a:rPr lang="en-US"/>
              <a:t>District health systems – 22-23 March 2022</a:t>
            </a:r>
          </a:p>
        </p:txBody>
      </p:sp>
      <p:sp>
        <p:nvSpPr>
          <p:cNvPr id="6" name="Slide Number Placeholder 5"/>
          <p:cNvSpPr>
            <a:spLocks noGrp="1"/>
          </p:cNvSpPr>
          <p:nvPr>
            <p:ph type="sldNum" sz="quarter" idx="4"/>
          </p:nvPr>
        </p:nvSpPr>
        <p:spPr>
          <a:xfrm>
            <a:off x="540000" y="6356350"/>
            <a:ext cx="622110" cy="365125"/>
          </a:xfrm>
          <a:prstGeom prst="rect">
            <a:avLst/>
          </a:prstGeom>
        </p:spPr>
        <p:txBody>
          <a:bodyPr vert="horz" lIns="91440" tIns="45720" rIns="91440" bIns="45720" rtlCol="0" anchor="ctr"/>
          <a:lstStyle>
            <a:lvl1pPr algn="l">
              <a:defRPr sz="1200">
                <a:solidFill>
                  <a:srgbClr val="77DFDC"/>
                </a:solidFill>
                <a:latin typeface="+mj-lt"/>
              </a:defRPr>
            </a:lvl1pPr>
          </a:lstStyle>
          <a:p>
            <a:fld id="{0F13C465-E9E0-8D4B-9532-0AF865A93FE7}" type="slidenum">
              <a:rPr lang="en-US" smtClean="0"/>
              <a:pPr/>
              <a:t>‹#›</a:t>
            </a:fld>
            <a:endParaRPr lang="en-US"/>
          </a:p>
        </p:txBody>
      </p:sp>
      <p:pic>
        <p:nvPicPr>
          <p:cNvPr id="9" name="Picture 8" descr="Graphical user interface&#10;&#10;Description automatically generated">
            <a:extLst>
              <a:ext uri="{FF2B5EF4-FFF2-40B4-BE49-F238E27FC236}">
                <a16:creationId xmlns:a16="http://schemas.microsoft.com/office/drawing/2014/main" id="{3B6B3C7B-386E-4546-9C71-ED901C67C48B}"/>
              </a:ext>
            </a:extLst>
          </p:cNvPr>
          <p:cNvPicPr>
            <a:picLocks noChangeAspect="1"/>
          </p:cNvPicPr>
          <p:nvPr userDrawn="1"/>
        </p:nvPicPr>
        <p:blipFill>
          <a:blip r:embed="rId17"/>
          <a:stretch>
            <a:fillRect/>
          </a:stretch>
        </p:blipFill>
        <p:spPr>
          <a:xfrm>
            <a:off x="9079606" y="362433"/>
            <a:ext cx="2744170" cy="745153"/>
          </a:xfrm>
          <a:prstGeom prst="rect">
            <a:avLst/>
          </a:prstGeom>
        </p:spPr>
      </p:pic>
    </p:spTree>
    <p:extLst>
      <p:ext uri="{BB962C8B-B14F-4D97-AF65-F5344CB8AC3E}">
        <p14:creationId xmlns:p14="http://schemas.microsoft.com/office/powerpoint/2010/main" val="33467662"/>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Lst>
  <p:hf hdr="0" dt="0"/>
  <p:txStyles>
    <p:titleStyle>
      <a:lvl1pPr algn="l" defTabSz="914400" rtl="0" eaLnBrk="1" latinLnBrk="0" hangingPunct="1">
        <a:lnSpc>
          <a:spcPct val="90000"/>
        </a:lnSpc>
        <a:spcBef>
          <a:spcPct val="0"/>
        </a:spcBef>
        <a:buNone/>
        <a:defRPr sz="3600" b="0" i="0" kern="1200">
          <a:solidFill>
            <a:schemeClr val="accent1"/>
          </a:solidFill>
          <a:latin typeface="Poppins ExtraLight" pitchFamily="2" charset="77"/>
          <a:ea typeface="+mj-ea"/>
          <a:cs typeface="Poppins ExtraLight" pitchFamily="2" charset="77"/>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37.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hyperlink" Target="https://apps.who.int/gb/ebwha/pdf_files/WHA72/A72_R2-en.pdf" TargetMode="External"/><Relationship Id="rId3" Type="http://schemas.openxmlformats.org/officeDocument/2006/relationships/diagramLayout" Target="../diagrams/layout1.xml"/><Relationship Id="rId7" Type="http://schemas.openxmlformats.org/officeDocument/2006/relationships/image" Target="../media/image46.png"/><Relationship Id="rId2" Type="http://schemas.openxmlformats.org/officeDocument/2006/relationships/diagramData" Target="../diagrams/data1.xml"/><Relationship Id="rId1" Type="http://schemas.openxmlformats.org/officeDocument/2006/relationships/slideLayout" Target="../slideLayouts/slideLayout7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5.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5.xml"/><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0.xml"/></Relationships>
</file>

<file path=ppt/slides/_rels/slide16.xml.rels><?xml version="1.0" encoding="UTF-8" standalone="yes"?>
<Relationships xmlns="http://schemas.openxmlformats.org/package/2006/relationships"><Relationship Id="rId3" Type="http://schemas.openxmlformats.org/officeDocument/2006/relationships/hyperlink" Target="https://app.sli.do/event/34TGCgErpHk1fnm5cmkPK9" TargetMode="External"/><Relationship Id="rId2" Type="http://schemas.openxmlformats.org/officeDocument/2006/relationships/image" Target="../media/image62.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hemeOverride" Target="../theme/themeOverrid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6.xml"/><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3.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5.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mpany name&#10;&#10;Description automatically generated with low confidence">
            <a:extLst>
              <a:ext uri="{FF2B5EF4-FFF2-40B4-BE49-F238E27FC236}">
                <a16:creationId xmlns:a16="http://schemas.microsoft.com/office/drawing/2014/main" id="{1034AB91-3594-4D6F-B3D5-D2703A9774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0031" y="5506586"/>
            <a:ext cx="2486530" cy="1332000"/>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9337A19F-E688-4419-B47C-EF363C444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2302" y="5506586"/>
            <a:ext cx="3219317" cy="1332000"/>
          </a:xfrm>
          <a:prstGeom prst="rect">
            <a:avLst/>
          </a:prstGeom>
        </p:spPr>
      </p:pic>
      <p:pic>
        <p:nvPicPr>
          <p:cNvPr id="4" name="Picture 3">
            <a:extLst>
              <a:ext uri="{FF2B5EF4-FFF2-40B4-BE49-F238E27FC236}">
                <a16:creationId xmlns:a16="http://schemas.microsoft.com/office/drawing/2014/main" id="{9FEFCEFC-D2C6-4772-9496-70BB141906F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7636"/>
          <a:stretch/>
        </p:blipFill>
        <p:spPr>
          <a:xfrm>
            <a:off x="19" y="0"/>
            <a:ext cx="12191981" cy="4851430"/>
          </a:xfrm>
          <a:prstGeom prst="rect">
            <a:avLst/>
          </a:prstGeom>
          <a:gradFill>
            <a:gsLst>
              <a:gs pos="0">
                <a:schemeClr val="accent2"/>
              </a:gs>
              <a:gs pos="100000">
                <a:srgbClr val="2291D0">
                  <a:alpha val="75000"/>
                </a:srgbClr>
              </a:gs>
            </a:gsLst>
            <a:lin ang="16200000" scaled="1"/>
          </a:gradFill>
        </p:spPr>
      </p:pic>
      <p:sp>
        <p:nvSpPr>
          <p:cNvPr id="5" name="Rectangle 4">
            <a:extLst>
              <a:ext uri="{FF2B5EF4-FFF2-40B4-BE49-F238E27FC236}">
                <a16:creationId xmlns:a16="http://schemas.microsoft.com/office/drawing/2014/main" id="{DEFC4EC4-4E22-4F41-A0AF-DB32B4AD0B40}"/>
              </a:ext>
            </a:extLst>
          </p:cNvPr>
          <p:cNvSpPr/>
          <p:nvPr/>
        </p:nvSpPr>
        <p:spPr>
          <a:xfrm>
            <a:off x="-23" y="1802168"/>
            <a:ext cx="12192004" cy="3617557"/>
          </a:xfrm>
          <a:prstGeom prst="rect">
            <a:avLst/>
          </a:prstGeom>
          <a:solidFill>
            <a:srgbClr val="196D9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FF41C7C-B45D-468F-B73D-7E0353492D01}"/>
              </a:ext>
            </a:extLst>
          </p:cNvPr>
          <p:cNvSpPr txBox="1">
            <a:spLocks/>
          </p:cNvSpPr>
          <p:nvPr/>
        </p:nvSpPr>
        <p:spPr>
          <a:xfrm>
            <a:off x="642399" y="2053610"/>
            <a:ext cx="11278425" cy="340078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mn-lt"/>
              </a:rPr>
              <a:t>Session 2. </a:t>
            </a:r>
            <a:r>
              <a:rPr lang="fr-FR" sz="4000" b="1" dirty="0">
                <a:solidFill>
                  <a:schemeClr val="bg1"/>
                </a:solidFill>
                <a:latin typeface="+mn-lt"/>
              </a:rPr>
              <a:t>Introduction au cadre opérationnel des soins de santé primaires</a:t>
            </a:r>
            <a:endParaRPr lang="en-US" sz="2400" b="1" dirty="0">
              <a:solidFill>
                <a:schemeClr val="bg1"/>
              </a:solidFill>
              <a:latin typeface="+mn-lt"/>
            </a:endParaRPr>
          </a:p>
          <a:p>
            <a:pPr>
              <a:spcAft>
                <a:spcPts val="600"/>
              </a:spcAft>
            </a:pPr>
            <a:endParaRPr lang="en-US" sz="2400" b="1" dirty="0">
              <a:solidFill>
                <a:schemeClr val="bg1"/>
              </a:solidFill>
              <a:latin typeface="+mn-lt"/>
            </a:endParaRPr>
          </a:p>
          <a:p>
            <a:pPr>
              <a:spcAft>
                <a:spcPts val="600"/>
              </a:spcAft>
            </a:pPr>
            <a:r>
              <a:rPr lang="fr-FR" sz="2400" b="1" dirty="0">
                <a:solidFill>
                  <a:schemeClr val="bg1"/>
                </a:solidFill>
                <a:latin typeface="+mn-lt"/>
              </a:rPr>
              <a:t>ATELIER MULTI-PAYS SUR ÉVALUATION DE LA PERFORMANCE DES SERVICES DE SANTÉ ET SUIVI ET ÉVALUATION NATIONAUX DES SANTÉ DANS LA RÉGION AFRICAINE</a:t>
            </a:r>
          </a:p>
          <a:p>
            <a:r>
              <a:rPr lang="en-US" sz="2000" dirty="0">
                <a:solidFill>
                  <a:schemeClr val="bg1"/>
                </a:solidFill>
                <a:latin typeface="+mn-lt"/>
              </a:rPr>
              <a:t>20 Mars 2023 </a:t>
            </a:r>
            <a:br>
              <a:rPr lang="en-US" sz="2000" dirty="0">
                <a:solidFill>
                  <a:schemeClr val="bg1"/>
                </a:solidFill>
                <a:latin typeface="+mn-lt"/>
              </a:rPr>
            </a:br>
            <a:r>
              <a:rPr lang="en-US" sz="2000" dirty="0">
                <a:solidFill>
                  <a:schemeClr val="bg1"/>
                </a:solidFill>
                <a:latin typeface="+mn-lt"/>
              </a:rPr>
              <a:t>11h00-12h30</a:t>
            </a:r>
            <a:endParaRPr lang="en-US" sz="3800" dirty="0">
              <a:solidFill>
                <a:schemeClr val="bg1"/>
              </a:solidFill>
              <a:latin typeface="+mn-lt"/>
            </a:endParaRPr>
          </a:p>
        </p:txBody>
      </p:sp>
      <p:cxnSp>
        <p:nvCxnSpPr>
          <p:cNvPr id="11" name="Straight Connector 10">
            <a:extLst>
              <a:ext uri="{FF2B5EF4-FFF2-40B4-BE49-F238E27FC236}">
                <a16:creationId xmlns:a16="http://schemas.microsoft.com/office/drawing/2014/main" id="{B110E7E5-4B03-4475-B0FA-DD482E87AB94}"/>
              </a:ext>
            </a:extLst>
          </p:cNvPr>
          <p:cNvCxnSpPr>
            <a:cxnSpLocks/>
          </p:cNvCxnSpPr>
          <p:nvPr/>
        </p:nvCxnSpPr>
        <p:spPr>
          <a:xfrm>
            <a:off x="775962" y="3550174"/>
            <a:ext cx="44428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847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9C017-1A91-483D-B4CB-2E7873779EA4}"/>
              </a:ext>
            </a:extLst>
          </p:cNvPr>
          <p:cNvSpPr>
            <a:spLocks noGrp="1"/>
          </p:cNvSpPr>
          <p:nvPr>
            <p:ph type="title"/>
          </p:nvPr>
        </p:nvSpPr>
        <p:spPr>
          <a:xfrm>
            <a:off x="1540730" y="321464"/>
            <a:ext cx="8958139" cy="1325563"/>
          </a:xfrm>
          <a:solidFill>
            <a:schemeClr val="accent5">
              <a:lumMod val="75000"/>
            </a:schemeClr>
          </a:solidFill>
        </p:spPr>
        <p:txBody>
          <a:bodyPr>
            <a:normAutofit/>
          </a:bodyPr>
          <a:lstStyle/>
          <a:p>
            <a:pPr algn="ctr"/>
            <a:r>
              <a:rPr lang="fr-FR" sz="4000">
                <a:solidFill>
                  <a:schemeClr val="bg1"/>
                </a:solidFill>
                <a:latin typeface="Arial Nova Cond" panose="020B0506020202020204" pitchFamily="34" charset="0"/>
                <a:ea typeface="Tahoma" panose="020B0604030504040204" pitchFamily="34" charset="0"/>
                <a:cs typeface="Tahoma" panose="020B0604030504040204" pitchFamily="34" charset="0"/>
              </a:rPr>
              <a:t>Cadre opérationnel des SSP</a:t>
            </a:r>
            <a:br>
              <a:rPr lang="fr-FR" sz="4000">
                <a:solidFill>
                  <a:schemeClr val="bg1"/>
                </a:solidFill>
                <a:latin typeface="Arial Nova Cond" panose="020B0506020202020204" pitchFamily="34" charset="0"/>
                <a:ea typeface="Tahoma" panose="020B0604030504040204" pitchFamily="34" charset="0"/>
                <a:cs typeface="Tahoma" panose="020B0604030504040204" pitchFamily="34" charset="0"/>
              </a:rPr>
            </a:br>
            <a:r>
              <a:rPr lang="fr-FR" sz="3200">
                <a:solidFill>
                  <a:schemeClr val="bg1"/>
                </a:solidFill>
                <a:latin typeface="Arial Nova Cond" panose="020B0506020202020204" pitchFamily="34" charset="0"/>
                <a:ea typeface="Tahoma" panose="020B0604030504040204" pitchFamily="34" charset="0"/>
                <a:cs typeface="Tahoma" panose="020B0604030504040204" pitchFamily="34" charset="0"/>
              </a:rPr>
              <a:t>(de la vision à l’action)</a:t>
            </a:r>
            <a:endParaRPr lang="fr-FR" sz="4000">
              <a:solidFill>
                <a:schemeClr val="bg1"/>
              </a:solidFill>
              <a:latin typeface="Arial Nova Cond" panose="020B0506020202020204" pitchFamily="34" charset="0"/>
              <a:ea typeface="Tahoma" panose="020B0604030504040204" pitchFamily="34" charset="0"/>
              <a:cs typeface="Tahoma" panose="020B0604030504040204" pitchFamily="34" charset="0"/>
            </a:endParaRPr>
          </a:p>
        </p:txBody>
      </p:sp>
      <p:graphicFrame>
        <p:nvGraphicFramePr>
          <p:cNvPr id="12" name="Content Placeholder 3">
            <a:extLst>
              <a:ext uri="{FF2B5EF4-FFF2-40B4-BE49-F238E27FC236}">
                <a16:creationId xmlns:a16="http://schemas.microsoft.com/office/drawing/2014/main" id="{33FF1E26-6971-3D18-22C5-4ECF3BA4D333}"/>
              </a:ext>
            </a:extLst>
          </p:cNvPr>
          <p:cNvGraphicFramePr>
            <a:graphicFrameLocks noGrp="1"/>
          </p:cNvGraphicFramePr>
          <p:nvPr>
            <p:ph sz="half" idx="2"/>
          </p:nvPr>
        </p:nvGraphicFramePr>
        <p:xfrm>
          <a:off x="6655242" y="1773621"/>
          <a:ext cx="5066420" cy="4367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79FD0F52-3E99-4E4E-B00B-4D9D2599259C}"/>
              </a:ext>
            </a:extLst>
          </p:cNvPr>
          <p:cNvPicPr>
            <a:picLocks noChangeAspect="1"/>
          </p:cNvPicPr>
          <p:nvPr/>
        </p:nvPicPr>
        <p:blipFill>
          <a:blip r:embed="rId7"/>
          <a:stretch>
            <a:fillRect/>
          </a:stretch>
        </p:blipFill>
        <p:spPr>
          <a:xfrm>
            <a:off x="838200" y="2316409"/>
            <a:ext cx="5181600" cy="3185893"/>
          </a:xfrm>
          <a:prstGeom prst="rect">
            <a:avLst/>
          </a:prstGeom>
        </p:spPr>
      </p:pic>
      <p:sp>
        <p:nvSpPr>
          <p:cNvPr id="6" name="Ellipse 1">
            <a:extLst>
              <a:ext uri="{FF2B5EF4-FFF2-40B4-BE49-F238E27FC236}">
                <a16:creationId xmlns:a16="http://schemas.microsoft.com/office/drawing/2014/main" id="{AC97CFFE-DA8B-424A-9EFC-73EBE4D642D5}"/>
              </a:ext>
            </a:extLst>
          </p:cNvPr>
          <p:cNvSpPr/>
          <p:nvPr/>
        </p:nvSpPr>
        <p:spPr>
          <a:xfrm>
            <a:off x="2231997" y="2681403"/>
            <a:ext cx="1472339" cy="2900414"/>
          </a:xfrm>
          <a:prstGeom prst="ellipse">
            <a:avLst/>
          </a:prstGeom>
          <a:noFill/>
          <a:ln w="38100" cap="flat" cmpd="sng" algn="ctr">
            <a:solidFill>
              <a:srgbClr val="FF0000"/>
            </a:solidFill>
            <a:prstDash val="solid"/>
          </a:ln>
          <a:effectLst>
            <a:innerShdw blurRad="63500" dist="50800" dir="189000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97868BE0-9684-48F3-B51A-4045AAA03173}"/>
              </a:ext>
            </a:extLst>
          </p:cNvPr>
          <p:cNvSpPr txBox="1"/>
          <p:nvPr/>
        </p:nvSpPr>
        <p:spPr>
          <a:xfrm>
            <a:off x="838200" y="5912896"/>
            <a:ext cx="609467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hlinkClick r:id="rId8"/>
              </a:rPr>
              <a:t>https://apps.who.int/gb/ebwha/pdf_files/WHA72/A72_R2-en.pdf</a:t>
            </a: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9811113C-80F3-4754-AFAD-359C64EAB1CD}"/>
              </a:ext>
            </a:extLst>
          </p:cNvPr>
          <p:cNvPicPr>
            <a:picLocks noChangeAspect="1"/>
          </p:cNvPicPr>
          <p:nvPr/>
        </p:nvPicPr>
        <p:blipFill>
          <a:blip r:embed="rId9"/>
          <a:stretch>
            <a:fillRect/>
          </a:stretch>
        </p:blipFill>
        <p:spPr>
          <a:xfrm>
            <a:off x="8660306" y="3429000"/>
            <a:ext cx="1201025" cy="1127234"/>
          </a:xfrm>
          <a:prstGeom prst="rect">
            <a:avLst/>
          </a:prstGeom>
        </p:spPr>
      </p:pic>
    </p:spTree>
    <p:extLst>
      <p:ext uri="{BB962C8B-B14F-4D97-AF65-F5344CB8AC3E}">
        <p14:creationId xmlns:p14="http://schemas.microsoft.com/office/powerpoint/2010/main" val="3420300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3195DDF-F920-46A1-AD85-EEF74BEE661D}"/>
              </a:ext>
            </a:extLst>
          </p:cNvPr>
          <p:cNvPicPr>
            <a:picLocks noGrp="1" noChangeAspect="1"/>
          </p:cNvPicPr>
          <p:nvPr>
            <p:ph sz="half" idx="1"/>
          </p:nvPr>
        </p:nvPicPr>
        <p:blipFill>
          <a:blip r:embed="rId2"/>
          <a:stretch>
            <a:fillRect/>
          </a:stretch>
        </p:blipFill>
        <p:spPr>
          <a:xfrm>
            <a:off x="838201" y="2149012"/>
            <a:ext cx="5181600" cy="3497830"/>
          </a:xfrm>
        </p:spPr>
      </p:pic>
      <p:pic>
        <p:nvPicPr>
          <p:cNvPr id="8" name="Content Placeholder 7">
            <a:extLst>
              <a:ext uri="{FF2B5EF4-FFF2-40B4-BE49-F238E27FC236}">
                <a16:creationId xmlns:a16="http://schemas.microsoft.com/office/drawing/2014/main" id="{43A836C4-75D8-4CE6-BFD8-CBC0F9D9D562}"/>
              </a:ext>
            </a:extLst>
          </p:cNvPr>
          <p:cNvPicPr>
            <a:picLocks noGrp="1" noChangeAspect="1"/>
          </p:cNvPicPr>
          <p:nvPr>
            <p:ph sz="half" idx="2"/>
          </p:nvPr>
        </p:nvPicPr>
        <p:blipFill>
          <a:blip r:embed="rId3"/>
          <a:stretch>
            <a:fillRect/>
          </a:stretch>
        </p:blipFill>
        <p:spPr>
          <a:xfrm>
            <a:off x="6277550" y="1825625"/>
            <a:ext cx="4970899" cy="4351338"/>
          </a:xfrm>
        </p:spPr>
      </p:pic>
      <p:sp>
        <p:nvSpPr>
          <p:cNvPr id="3" name="TextBox 2">
            <a:extLst>
              <a:ext uri="{FF2B5EF4-FFF2-40B4-BE49-F238E27FC236}">
                <a16:creationId xmlns:a16="http://schemas.microsoft.com/office/drawing/2014/main" id="{0B2BC354-E89F-4A02-B915-7347C6E849FE}"/>
              </a:ext>
            </a:extLst>
          </p:cNvPr>
          <p:cNvSpPr txBox="1"/>
          <p:nvPr/>
        </p:nvSpPr>
        <p:spPr>
          <a:xfrm>
            <a:off x="838200" y="2149012"/>
            <a:ext cx="5181601" cy="369332"/>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Calibri" panose="020F0502020204030204"/>
                <a:ea typeface="+mn-ea"/>
                <a:cs typeface="+mn-cs"/>
              </a:rPr>
              <a:t>Leviers stratégiques </a:t>
            </a:r>
          </a:p>
        </p:txBody>
      </p:sp>
      <p:sp>
        <p:nvSpPr>
          <p:cNvPr id="7" name="TextBox 6">
            <a:extLst>
              <a:ext uri="{FF2B5EF4-FFF2-40B4-BE49-F238E27FC236}">
                <a16:creationId xmlns:a16="http://schemas.microsoft.com/office/drawing/2014/main" id="{4ACCF579-D3F6-42A0-B655-52597D39BFE6}"/>
              </a:ext>
            </a:extLst>
          </p:cNvPr>
          <p:cNvSpPr txBox="1"/>
          <p:nvPr/>
        </p:nvSpPr>
        <p:spPr>
          <a:xfrm>
            <a:off x="6277550" y="1863527"/>
            <a:ext cx="4970899" cy="369332"/>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Calibri" panose="020F0502020204030204"/>
                <a:ea typeface="+mn-ea"/>
                <a:cs typeface="+mn-cs"/>
              </a:rPr>
              <a:t>Leviers opérationnels </a:t>
            </a:r>
          </a:p>
        </p:txBody>
      </p:sp>
      <p:pic>
        <p:nvPicPr>
          <p:cNvPr id="4" name="Picture 3">
            <a:extLst>
              <a:ext uri="{FF2B5EF4-FFF2-40B4-BE49-F238E27FC236}">
                <a16:creationId xmlns:a16="http://schemas.microsoft.com/office/drawing/2014/main" id="{272E409E-17C1-403E-A53B-C81529117DBB}"/>
              </a:ext>
            </a:extLst>
          </p:cNvPr>
          <p:cNvPicPr>
            <a:picLocks noChangeAspect="1"/>
          </p:cNvPicPr>
          <p:nvPr/>
        </p:nvPicPr>
        <p:blipFill>
          <a:blip r:embed="rId4"/>
          <a:stretch>
            <a:fillRect/>
          </a:stretch>
        </p:blipFill>
        <p:spPr>
          <a:xfrm>
            <a:off x="10919593" y="-197069"/>
            <a:ext cx="1383912" cy="1923393"/>
          </a:xfrm>
          <a:prstGeom prst="rect">
            <a:avLst/>
          </a:prstGeom>
        </p:spPr>
      </p:pic>
      <p:sp>
        <p:nvSpPr>
          <p:cNvPr id="10" name="Title 1">
            <a:extLst>
              <a:ext uri="{FF2B5EF4-FFF2-40B4-BE49-F238E27FC236}">
                <a16:creationId xmlns:a16="http://schemas.microsoft.com/office/drawing/2014/main" id="{41200A3A-5B1D-4FD9-B387-EA1CC884C873}"/>
              </a:ext>
            </a:extLst>
          </p:cNvPr>
          <p:cNvSpPr>
            <a:spLocks noGrp="1"/>
          </p:cNvSpPr>
          <p:nvPr>
            <p:ph type="title"/>
          </p:nvPr>
        </p:nvSpPr>
        <p:spPr>
          <a:xfrm>
            <a:off x="838200" y="365125"/>
            <a:ext cx="10515600" cy="1325563"/>
          </a:xfrm>
          <a:solidFill>
            <a:schemeClr val="accent5">
              <a:lumMod val="75000"/>
            </a:schemeClr>
          </a:solidFill>
        </p:spPr>
        <p:txBody>
          <a:bodyPr>
            <a:normAutofit/>
          </a:bodyPr>
          <a:lstStyle/>
          <a:p>
            <a:pPr algn="ctr"/>
            <a:r>
              <a:rPr lang="fr-FR" sz="4000">
                <a:solidFill>
                  <a:schemeClr val="bg1"/>
                </a:solidFill>
                <a:latin typeface="Arial Nova Cond" panose="020B0506020202020204" pitchFamily="34" charset="0"/>
                <a:ea typeface="Tahoma" panose="020B0604030504040204" pitchFamily="34" charset="0"/>
                <a:cs typeface="Tahoma" panose="020B0604030504040204" pitchFamily="34" charset="0"/>
              </a:rPr>
              <a:t>Cadre opérationnel des SSP</a:t>
            </a:r>
            <a:br>
              <a:rPr lang="fr-FR" sz="4000">
                <a:solidFill>
                  <a:schemeClr val="bg1"/>
                </a:solidFill>
                <a:latin typeface="Arial Nova Cond" panose="020B0506020202020204" pitchFamily="34" charset="0"/>
                <a:ea typeface="Tahoma" panose="020B0604030504040204" pitchFamily="34" charset="0"/>
                <a:cs typeface="Tahoma" panose="020B0604030504040204" pitchFamily="34" charset="0"/>
              </a:rPr>
            </a:br>
            <a:r>
              <a:rPr lang="fr-FR" sz="3200">
                <a:solidFill>
                  <a:schemeClr val="bg1"/>
                </a:solidFill>
                <a:latin typeface="Arial Nova Cond" panose="020B0506020202020204" pitchFamily="34" charset="0"/>
                <a:ea typeface="Tahoma" panose="020B0604030504040204" pitchFamily="34" charset="0"/>
                <a:cs typeface="Tahoma" panose="020B0604030504040204" pitchFamily="34" charset="0"/>
              </a:rPr>
              <a:t>(de la vision à l’action)</a:t>
            </a:r>
            <a:endParaRPr lang="fr-FR" sz="4000">
              <a:solidFill>
                <a:schemeClr val="bg1"/>
              </a:solidFill>
              <a:latin typeface="Arial Nova Cond" panose="020B0506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43731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3CFD95E-8B5F-4058-8EB9-B3A2756B565C}"/>
              </a:ext>
            </a:extLst>
          </p:cNvPr>
          <p:cNvSpPr txBox="1"/>
          <p:nvPr/>
        </p:nvSpPr>
        <p:spPr>
          <a:xfrm>
            <a:off x="473825" y="1325543"/>
            <a:ext cx="11089179" cy="447750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800" b="1" i="0" u="none" strike="noStrike" kern="1200" cap="none" spc="0" normalizeH="0" baseline="0" noProof="0">
                <a:ln>
                  <a:noFill/>
                </a:ln>
                <a:solidFill>
                  <a:srgbClr val="F79646">
                    <a:lumMod val="50000"/>
                  </a:srgbClr>
                </a:solidFill>
                <a:effectLst/>
                <a:uLnTx/>
                <a:uFillTx/>
                <a:latin typeface="Arial" panose="020B0604020202020204" pitchFamily="34" charset="0"/>
                <a:ea typeface="+mn-ea"/>
                <a:cs typeface="Arial" panose="020B0604020202020204" pitchFamily="34" charset="0"/>
              </a:rPr>
              <a:t>Comment et quand l’utiliser ?  …</a:t>
            </a:r>
          </a:p>
          <a:p>
            <a:pPr marL="352816" marR="0" lvl="0" indent="-352816" algn="l" defTabSz="914400" rtl="0" eaLnBrk="0" fontAlgn="base" latinLnBrk="0" hangingPunct="0">
              <a:lnSpc>
                <a:spcPct val="100000"/>
              </a:lnSpc>
              <a:spcBef>
                <a:spcPct val="20000"/>
              </a:spcBef>
              <a:spcAft>
                <a:spcPct val="0"/>
              </a:spcAft>
              <a:buClr>
                <a:srgbClr val="0062AC"/>
              </a:buClr>
              <a:buSzPct val="60000"/>
              <a:buFont typeface="Wingdings" pitchFamily="2" charset="2"/>
              <a:buChar char="S"/>
              <a:tabLst/>
              <a:defRPr/>
            </a:pPr>
            <a:r>
              <a:rPr kumimoji="0" lang="fr-FR"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Calibri" panose="020F0502020204030204" pitchFamily="34" charset="0"/>
                <a:cs typeface="Arial" panose="020B0604020202020204" pitchFamily="34" charset="0"/>
              </a:rPr>
              <a:t>TOUJOURS tenir compte du contexte national : niveaux de</a:t>
            </a:r>
            <a:r>
              <a:rPr kumimoji="0" lang="fr-FR" sz="1800" b="0" i="0" u="none" strike="noStrike" kern="120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 </a:t>
            </a:r>
            <a:r>
              <a:rPr kumimoji="0" lang="fr-FR" sz="1800" b="0" i="1" u="none" strike="noStrike" kern="120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développement économique ou social, degré de sensibilisation aux SSP et état de santé. </a:t>
            </a:r>
            <a:r>
              <a:rPr kumimoji="0" lang="fr-FR"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Calibri" panose="020F0502020204030204" pitchFamily="34" charset="0"/>
                <a:cs typeface="Arial" panose="020B0604020202020204" pitchFamily="34" charset="0"/>
              </a:rPr>
              <a:t>Éviter les solutions universelles. </a:t>
            </a:r>
            <a:r>
              <a:rPr kumimoji="0" lang="fr-FR" sz="1800" b="0" i="0" u="none" strike="noStrike" kern="120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Une évaluation ou un examen des pratiques actuelles est une première étape utile.</a:t>
            </a:r>
          </a:p>
          <a:p>
            <a:pPr marL="0" marR="0" lvl="0" indent="0" algn="l" defTabSz="914400" rtl="0" eaLnBrk="0" fontAlgn="base" latinLnBrk="0" hangingPunct="0">
              <a:lnSpc>
                <a:spcPct val="100000"/>
              </a:lnSpc>
              <a:spcBef>
                <a:spcPct val="20000"/>
              </a:spcBef>
              <a:spcAft>
                <a:spcPct val="0"/>
              </a:spcAft>
              <a:buClr>
                <a:srgbClr val="0062AC"/>
              </a:buClr>
              <a:buSzPct val="60000"/>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Calibri" panose="020F0502020204030204" pitchFamily="34" charset="0"/>
              <a:cs typeface="Arial" panose="020B0604020202020204" pitchFamily="34" charset="0"/>
            </a:endParaRPr>
          </a:p>
          <a:p>
            <a:pPr marL="352816" marR="0" lvl="0" indent="-352816" algn="l" defTabSz="914400" rtl="0" eaLnBrk="0" fontAlgn="base" latinLnBrk="0" hangingPunct="0">
              <a:lnSpc>
                <a:spcPct val="100000"/>
              </a:lnSpc>
              <a:spcBef>
                <a:spcPct val="20000"/>
              </a:spcBef>
              <a:spcAft>
                <a:spcPct val="0"/>
              </a:spcAft>
              <a:buClr>
                <a:srgbClr val="0062AC"/>
              </a:buClr>
              <a:buSzPct val="60000"/>
              <a:buFont typeface="Wingdings" pitchFamily="2" charset="2"/>
              <a:buChar char="S"/>
              <a:tabLst/>
              <a:defRPr/>
            </a:pPr>
            <a:r>
              <a:rPr kumimoji="0" lang="fr-FR" sz="1800" b="0" i="0" u="none" strike="noStrike" kern="120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Le cadre opérationnel doit orienter l’élaboration des politiques nationales de santé et des programmes spécifiques liés aux stratégies, le processus de planification (élaboration/actualisation du PSNS) et la prise de décision sur la mise en œuvre des SSP. </a:t>
            </a:r>
          </a:p>
          <a:p>
            <a:pPr marL="352816" marR="0" lvl="0" indent="-352816" algn="l" defTabSz="914400" rtl="0" eaLnBrk="0" fontAlgn="base" latinLnBrk="0" hangingPunct="0">
              <a:lnSpc>
                <a:spcPct val="100000"/>
              </a:lnSpc>
              <a:spcBef>
                <a:spcPct val="20000"/>
              </a:spcBef>
              <a:spcAft>
                <a:spcPct val="0"/>
              </a:spcAft>
              <a:buClr>
                <a:srgbClr val="0062AC"/>
              </a:buClr>
              <a:buSzPct val="60000"/>
              <a:buFont typeface="Wingdings" pitchFamily="2" charset="2"/>
              <a:buChar char="S"/>
              <a:tabLst/>
              <a:defRPr/>
            </a:pPr>
            <a:endParaRPr kumimoji="0" lang="en-US" sz="1800" b="0" i="0" u="none" strike="noStrike" kern="120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endParaRPr>
          </a:p>
          <a:p>
            <a:pPr marL="352816" marR="0" lvl="0" indent="-352816" algn="l" defTabSz="914400" rtl="0" eaLnBrk="0" fontAlgn="base" latinLnBrk="0" hangingPunct="0">
              <a:lnSpc>
                <a:spcPct val="100000"/>
              </a:lnSpc>
              <a:spcBef>
                <a:spcPct val="20000"/>
              </a:spcBef>
              <a:spcAft>
                <a:spcPct val="0"/>
              </a:spcAft>
              <a:buClr>
                <a:srgbClr val="0062AC"/>
              </a:buClr>
              <a:buSzPct val="60000"/>
              <a:buFont typeface="Wingdings" pitchFamily="2" charset="2"/>
              <a:buChar char="S"/>
              <a:tabLst/>
              <a:defRPr/>
            </a:pPr>
            <a:r>
              <a:rPr kumimoji="0" lang="fr-FR" sz="1800" b="0" i="0" u="none" strike="noStrike" kern="120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Les leviers doivent être pris en considération à toutes les étapes des processus nationaux de planification sur la santé et le développement.</a:t>
            </a:r>
          </a:p>
          <a:p>
            <a:pPr marL="352816" marR="0" lvl="0" indent="-352816" algn="l" defTabSz="914400" rtl="0" eaLnBrk="0" fontAlgn="base" latinLnBrk="0" hangingPunct="0">
              <a:lnSpc>
                <a:spcPct val="100000"/>
              </a:lnSpc>
              <a:spcBef>
                <a:spcPct val="20000"/>
              </a:spcBef>
              <a:spcAft>
                <a:spcPct val="0"/>
              </a:spcAft>
              <a:buClr>
                <a:srgbClr val="0062AC"/>
              </a:buClr>
              <a:buSzPct val="60000"/>
              <a:buFont typeface="Wingdings" pitchFamily="2" charset="2"/>
              <a:buChar char="S"/>
              <a:tabLst/>
              <a:defRPr/>
            </a:pPr>
            <a:endParaRPr kumimoji="0" lang="fr-FR" sz="1800" b="0" i="0" u="none" strike="noStrike" kern="120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endParaRPr>
          </a:p>
          <a:p>
            <a:pPr marL="352816" marR="0" lvl="0" indent="-352816" algn="l" defTabSz="914400" rtl="0" eaLnBrk="0" fontAlgn="base" latinLnBrk="0" hangingPunct="0">
              <a:lnSpc>
                <a:spcPct val="100000"/>
              </a:lnSpc>
              <a:spcBef>
                <a:spcPct val="20000"/>
              </a:spcBef>
              <a:spcAft>
                <a:spcPct val="0"/>
              </a:spcAft>
              <a:buClr>
                <a:srgbClr val="0062AC"/>
              </a:buClr>
              <a:buSzPct val="60000"/>
              <a:buFont typeface="Wingdings" pitchFamily="2" charset="2"/>
              <a:buChar char="S"/>
              <a:tabLst/>
              <a:defRPr/>
            </a:pPr>
            <a:r>
              <a:rPr kumimoji="0" lang="fr-FR" sz="1800" b="0" i="0" u="none" strike="noStrike" kern="120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Les mesures sont proposées pour le niveau national, le niveau local et pour la communauté</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Cond" panose="020B050602020202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5CD28B16-3C7D-4C73-B6CD-C36FA4B3A9E5}"/>
              </a:ext>
            </a:extLst>
          </p:cNvPr>
          <p:cNvPicPr>
            <a:picLocks noChangeAspect="1"/>
          </p:cNvPicPr>
          <p:nvPr/>
        </p:nvPicPr>
        <p:blipFill>
          <a:blip r:embed="rId3"/>
          <a:stretch>
            <a:fillRect/>
          </a:stretch>
        </p:blipFill>
        <p:spPr>
          <a:xfrm>
            <a:off x="10909052" y="-210208"/>
            <a:ext cx="1282948" cy="1865665"/>
          </a:xfrm>
          <a:prstGeom prst="rect">
            <a:avLst/>
          </a:prstGeom>
          <a:effectLst>
            <a:outerShdw blurRad="50800" dist="38100" dir="2700000" algn="tl" rotWithShape="0">
              <a:prstClr val="black">
                <a:alpha val="40000"/>
              </a:prstClr>
            </a:outerShdw>
          </a:effectLst>
        </p:spPr>
      </p:pic>
      <p:sp>
        <p:nvSpPr>
          <p:cNvPr id="5" name="Title 1">
            <a:extLst>
              <a:ext uri="{FF2B5EF4-FFF2-40B4-BE49-F238E27FC236}">
                <a16:creationId xmlns:a16="http://schemas.microsoft.com/office/drawing/2014/main" id="{B9CEF6C8-002F-4B5C-BB24-E72E3EE94642}"/>
              </a:ext>
            </a:extLst>
          </p:cNvPr>
          <p:cNvSpPr txBox="1">
            <a:spLocks/>
          </p:cNvSpPr>
          <p:nvPr/>
        </p:nvSpPr>
        <p:spPr>
          <a:xfrm>
            <a:off x="0" y="-210208"/>
            <a:ext cx="10909052" cy="1325563"/>
          </a:xfrm>
          <a:prstGeom prst="rect">
            <a:avLst/>
          </a:prstGeom>
          <a:solidFill>
            <a:srgbClr val="5B9BD5">
              <a:lumMod val="5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ysClr val="window" lastClr="FFFFFF"/>
                </a:solidFill>
                <a:effectLst/>
                <a:uLnTx/>
                <a:uFillTx/>
                <a:latin typeface="Arial Nova Cond" panose="020B0506020202020204" pitchFamily="34" charset="0"/>
                <a:ea typeface="+mj-ea"/>
                <a:cs typeface="Arial"/>
              </a:rPr>
              <a:t>Cadre opérationnel des SSP</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600" b="0" i="0" u="none" strike="noStrike" kern="1200" cap="none" spc="0" normalizeH="0" baseline="0" noProof="0">
                <a:ln>
                  <a:noFill/>
                </a:ln>
                <a:solidFill>
                  <a:sysClr val="window" lastClr="FFFFFF"/>
                </a:solidFill>
                <a:effectLst/>
                <a:uLnTx/>
                <a:uFillTx/>
                <a:latin typeface="Arial Nova Cond" panose="020B0506020202020204" pitchFamily="34" charset="0"/>
                <a:ea typeface="+mj-ea"/>
                <a:cs typeface="Arial"/>
              </a:rPr>
              <a:t>(de la vision à l’action)</a:t>
            </a:r>
          </a:p>
        </p:txBody>
      </p:sp>
    </p:spTree>
    <p:extLst>
      <p:ext uri="{BB962C8B-B14F-4D97-AF65-F5344CB8AC3E}">
        <p14:creationId xmlns:p14="http://schemas.microsoft.com/office/powerpoint/2010/main" val="3912416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D3BC-608C-4750-BC59-6DBECDC11ADB}"/>
              </a:ext>
            </a:extLst>
          </p:cNvPr>
          <p:cNvSpPr>
            <a:spLocks noGrp="1"/>
          </p:cNvSpPr>
          <p:nvPr>
            <p:ph type="title"/>
          </p:nvPr>
        </p:nvSpPr>
        <p:spPr>
          <a:xfrm>
            <a:off x="1513490" y="365125"/>
            <a:ext cx="9405858" cy="1325563"/>
          </a:xfrm>
          <a:solidFill>
            <a:schemeClr val="accent1">
              <a:lumMod val="50000"/>
            </a:schemeClr>
          </a:solidFill>
        </p:spPr>
        <p:txBody>
          <a:bodyPr/>
          <a:lstStyle/>
          <a:p>
            <a:pPr algn="ctr"/>
            <a:r>
              <a:rPr lang="fr-FR">
                <a:solidFill>
                  <a:schemeClr val="bg1"/>
                </a:solidFill>
                <a:latin typeface="Arial Nova Cond" panose="020B0506020202020204" pitchFamily="34" charset="0"/>
              </a:rPr>
              <a:t>Modèles des soins</a:t>
            </a:r>
            <a:br>
              <a:rPr lang="fr-FR">
                <a:solidFill>
                  <a:schemeClr val="bg1"/>
                </a:solidFill>
                <a:latin typeface="Arial Nova Cond" panose="020B0506020202020204" pitchFamily="34" charset="0"/>
              </a:rPr>
            </a:br>
            <a:r>
              <a:rPr lang="fr-FR" sz="2800">
                <a:solidFill>
                  <a:schemeClr val="bg1"/>
                </a:solidFill>
                <a:latin typeface="Arial Nova Cond" panose="020B0506020202020204" pitchFamily="34" charset="0"/>
              </a:rPr>
              <a:t>PSSE dans les pays Francophones</a:t>
            </a:r>
            <a:endParaRPr lang="fr-FR">
              <a:solidFill>
                <a:schemeClr val="bg1"/>
              </a:solidFill>
              <a:latin typeface="Arial Nova Cond" panose="020B0506020202020204" pitchFamily="34" charset="0"/>
            </a:endParaRPr>
          </a:p>
        </p:txBody>
      </p:sp>
      <p:sp>
        <p:nvSpPr>
          <p:cNvPr id="4" name="Content Placeholder 3">
            <a:extLst>
              <a:ext uri="{FF2B5EF4-FFF2-40B4-BE49-F238E27FC236}">
                <a16:creationId xmlns:a16="http://schemas.microsoft.com/office/drawing/2014/main" id="{4ABC0D8B-4D09-4579-8150-9FBA9E708449}"/>
              </a:ext>
            </a:extLst>
          </p:cNvPr>
          <p:cNvSpPr>
            <a:spLocks noGrp="1"/>
          </p:cNvSpPr>
          <p:nvPr>
            <p:ph sz="half" idx="2"/>
          </p:nvPr>
        </p:nvSpPr>
        <p:spPr>
          <a:xfrm>
            <a:off x="6414426" y="1825625"/>
            <a:ext cx="4939373" cy="1792561"/>
          </a:xfrm>
        </p:spPr>
        <p:txBody>
          <a:bodyPr>
            <a:normAutofit fontScale="55000" lnSpcReduction="20000"/>
          </a:bodyPr>
          <a:lstStyle/>
          <a:p>
            <a:r>
              <a:rPr lang="fr-FR">
                <a:latin typeface="Arial Nova Cond" panose="020B0506020202020204" pitchFamily="34" charset="0"/>
              </a:rPr>
              <a:t>Les PMA &amp; PCA sont généralement élaborés en fonction des ressources disponibles dans le secteur de la santé</a:t>
            </a:r>
          </a:p>
          <a:p>
            <a:r>
              <a:rPr lang="fr-FR">
                <a:latin typeface="Arial Nova Cond" panose="020B0506020202020204" pitchFamily="34" charset="0"/>
              </a:rPr>
              <a:t>Les PSSE sont élaborés sur base des besoins de santé des populations</a:t>
            </a:r>
          </a:p>
          <a:p>
            <a:r>
              <a:rPr lang="fr-FR">
                <a:latin typeface="Arial Nova Cond" panose="020B0506020202020204" pitchFamily="34" charset="0"/>
              </a:rPr>
              <a:t>L’engagement des pays francophones dans le développement des PSSE est très timide (Burkina Faso)</a:t>
            </a:r>
          </a:p>
        </p:txBody>
      </p:sp>
      <p:pic>
        <p:nvPicPr>
          <p:cNvPr id="8" name="Content Placeholder 7">
            <a:extLst>
              <a:ext uri="{FF2B5EF4-FFF2-40B4-BE49-F238E27FC236}">
                <a16:creationId xmlns:a16="http://schemas.microsoft.com/office/drawing/2014/main" id="{D58A1594-23F6-44EB-84E1-BC4973F38E42}"/>
              </a:ext>
            </a:extLst>
          </p:cNvPr>
          <p:cNvPicPr>
            <a:picLocks noGrp="1" noChangeAspect="1"/>
          </p:cNvPicPr>
          <p:nvPr>
            <p:ph sz="half" idx="1"/>
          </p:nvPr>
        </p:nvPicPr>
        <p:blipFill>
          <a:blip r:embed="rId2"/>
          <a:stretch>
            <a:fillRect/>
          </a:stretch>
        </p:blipFill>
        <p:spPr>
          <a:xfrm>
            <a:off x="838200" y="1825625"/>
            <a:ext cx="5181600" cy="4351338"/>
          </a:xfrm>
          <a:prstGeom prst="rect">
            <a:avLst/>
          </a:prstGeom>
          <a:ln>
            <a:solidFill>
              <a:schemeClr val="tx1"/>
            </a:solidFill>
          </a:ln>
        </p:spPr>
      </p:pic>
      <p:pic>
        <p:nvPicPr>
          <p:cNvPr id="9" name="Picture 8">
            <a:extLst>
              <a:ext uri="{FF2B5EF4-FFF2-40B4-BE49-F238E27FC236}">
                <a16:creationId xmlns:a16="http://schemas.microsoft.com/office/drawing/2014/main" id="{331CE28B-A265-4669-9FCE-6E8F789616BC}"/>
              </a:ext>
            </a:extLst>
          </p:cNvPr>
          <p:cNvPicPr>
            <a:picLocks noChangeAspect="1"/>
          </p:cNvPicPr>
          <p:nvPr/>
        </p:nvPicPr>
        <p:blipFill>
          <a:blip r:embed="rId3"/>
          <a:stretch>
            <a:fillRect/>
          </a:stretch>
        </p:blipFill>
        <p:spPr>
          <a:xfrm>
            <a:off x="6216419" y="3123378"/>
            <a:ext cx="4272000" cy="2932387"/>
          </a:xfrm>
          <a:prstGeom prst="rect">
            <a:avLst/>
          </a:prstGeom>
        </p:spPr>
      </p:pic>
      <p:pic>
        <p:nvPicPr>
          <p:cNvPr id="10" name="Picture 9">
            <a:extLst>
              <a:ext uri="{FF2B5EF4-FFF2-40B4-BE49-F238E27FC236}">
                <a16:creationId xmlns:a16="http://schemas.microsoft.com/office/drawing/2014/main" id="{D6127591-AA00-44B5-BDB9-4C0FE1558CF2}"/>
              </a:ext>
            </a:extLst>
          </p:cNvPr>
          <p:cNvPicPr>
            <a:picLocks noChangeAspect="1"/>
          </p:cNvPicPr>
          <p:nvPr/>
        </p:nvPicPr>
        <p:blipFill>
          <a:blip r:embed="rId4"/>
          <a:stretch>
            <a:fillRect/>
          </a:stretch>
        </p:blipFill>
        <p:spPr>
          <a:xfrm>
            <a:off x="10919348" y="-11152"/>
            <a:ext cx="1383912" cy="1920406"/>
          </a:xfrm>
          <a:prstGeom prst="rect">
            <a:avLst/>
          </a:prstGeom>
        </p:spPr>
      </p:pic>
      <p:pic>
        <p:nvPicPr>
          <p:cNvPr id="12" name="Picture 11">
            <a:extLst>
              <a:ext uri="{FF2B5EF4-FFF2-40B4-BE49-F238E27FC236}">
                <a16:creationId xmlns:a16="http://schemas.microsoft.com/office/drawing/2014/main" id="{01274C03-1658-4E9D-8C43-6BD3221221BB}"/>
              </a:ext>
            </a:extLst>
          </p:cNvPr>
          <p:cNvPicPr>
            <a:picLocks noChangeAspect="1"/>
          </p:cNvPicPr>
          <p:nvPr/>
        </p:nvPicPr>
        <p:blipFill>
          <a:blip r:embed="rId5"/>
          <a:stretch>
            <a:fillRect/>
          </a:stretch>
        </p:blipFill>
        <p:spPr>
          <a:xfrm>
            <a:off x="0" y="0"/>
            <a:ext cx="1442763" cy="1825625"/>
          </a:xfrm>
          <a:prstGeom prst="rect">
            <a:avLst/>
          </a:prstGeom>
        </p:spPr>
      </p:pic>
      <p:pic>
        <p:nvPicPr>
          <p:cNvPr id="14" name="Picture 13">
            <a:extLst>
              <a:ext uri="{FF2B5EF4-FFF2-40B4-BE49-F238E27FC236}">
                <a16:creationId xmlns:a16="http://schemas.microsoft.com/office/drawing/2014/main" id="{6234B88E-31E8-429B-9410-5B05D52B40E3}"/>
              </a:ext>
            </a:extLst>
          </p:cNvPr>
          <p:cNvPicPr>
            <a:picLocks noChangeAspect="1"/>
          </p:cNvPicPr>
          <p:nvPr/>
        </p:nvPicPr>
        <p:blipFill>
          <a:blip r:embed="rId6"/>
          <a:stretch>
            <a:fillRect/>
          </a:stretch>
        </p:blipFill>
        <p:spPr>
          <a:xfrm>
            <a:off x="10461241" y="4416151"/>
            <a:ext cx="1730759" cy="2268428"/>
          </a:xfrm>
          <a:prstGeom prst="rect">
            <a:avLst/>
          </a:prstGeom>
        </p:spPr>
      </p:pic>
    </p:spTree>
    <p:extLst>
      <p:ext uri="{BB962C8B-B14F-4D97-AF65-F5344CB8AC3E}">
        <p14:creationId xmlns:p14="http://schemas.microsoft.com/office/powerpoint/2010/main" val="3077487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12">
            <a:extLst>
              <a:ext uri="{FF2B5EF4-FFF2-40B4-BE49-F238E27FC236}">
                <a16:creationId xmlns:a16="http://schemas.microsoft.com/office/drawing/2014/main" id="{615E9F7A-B64C-4192-8930-A05D1E23F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090903B-C34A-4750-94CB-E9632617AFEA}"/>
              </a:ext>
            </a:extLst>
          </p:cNvPr>
          <p:cNvPicPr>
            <a:picLocks noChangeAspect="1"/>
          </p:cNvPicPr>
          <p:nvPr/>
        </p:nvPicPr>
        <p:blipFill rotWithShape="1">
          <a:blip r:embed="rId2"/>
          <a:srcRect b="3449"/>
          <a:stretch/>
        </p:blipFill>
        <p:spPr>
          <a:xfrm>
            <a:off x="9526294" y="3520611"/>
            <a:ext cx="2743179" cy="3337390"/>
          </a:xfrm>
          <a:prstGeom prst="rect">
            <a:avLst/>
          </a:prstGeom>
        </p:spPr>
      </p:pic>
      <p:pic>
        <p:nvPicPr>
          <p:cNvPr id="6" name="Content Placeholder 5">
            <a:extLst>
              <a:ext uri="{FF2B5EF4-FFF2-40B4-BE49-F238E27FC236}">
                <a16:creationId xmlns:a16="http://schemas.microsoft.com/office/drawing/2014/main" id="{B049B1EF-21C6-40A7-A94B-9DFB49A9ED2A}"/>
              </a:ext>
            </a:extLst>
          </p:cNvPr>
          <p:cNvPicPr>
            <a:picLocks noChangeAspect="1"/>
          </p:cNvPicPr>
          <p:nvPr/>
        </p:nvPicPr>
        <p:blipFill rotWithShape="1">
          <a:blip r:embed="rId3"/>
          <a:srcRect l="7283" r="2" b="2"/>
          <a:stretch/>
        </p:blipFill>
        <p:spPr bwMode="auto">
          <a:xfrm>
            <a:off x="55200" y="3469144"/>
            <a:ext cx="2743179" cy="344032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14">
            <a:extLst>
              <a:ext uri="{FF2B5EF4-FFF2-40B4-BE49-F238E27FC236}">
                <a16:creationId xmlns:a16="http://schemas.microsoft.com/office/drawing/2014/main" id="{793EB161-5CFE-4D7E-B34B-06C90F9B1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3200" y="-1"/>
            <a:ext cx="6744336" cy="687718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16">
            <a:extLst>
              <a:ext uri="{FF2B5EF4-FFF2-40B4-BE49-F238E27FC236}">
                <a16:creationId xmlns:a16="http://schemas.microsoft.com/office/drawing/2014/main" id="{618147C2-BF02-44AA-81D8-FD7776FAB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5964" y="685799"/>
            <a:ext cx="5358808" cy="5486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0FA4AD0-33D7-409A-95BE-B539845C28C2}"/>
              </a:ext>
            </a:extLst>
          </p:cNvPr>
          <p:cNvSpPr>
            <a:spLocks noGrp="1"/>
          </p:cNvSpPr>
          <p:nvPr>
            <p:ph sz="half" idx="1"/>
          </p:nvPr>
        </p:nvSpPr>
        <p:spPr>
          <a:xfrm>
            <a:off x="3999489" y="1800448"/>
            <a:ext cx="4231758" cy="3234456"/>
          </a:xfrm>
        </p:spPr>
        <p:txBody>
          <a:bodyPr vert="horz" lIns="91440" tIns="45720" rIns="91440" bIns="45720" rtlCol="0" anchor="t">
            <a:normAutofit/>
          </a:bodyPr>
          <a:lstStyle/>
          <a:p>
            <a:pPr marL="0" indent="0" algn="ctr">
              <a:buNone/>
            </a:pPr>
            <a:endParaRPr lang="en-US" sz="3600" dirty="0">
              <a:solidFill>
                <a:schemeClr val="tx1">
                  <a:lumMod val="65000"/>
                  <a:lumOff val="35000"/>
                </a:schemeClr>
              </a:solidFill>
              <a:effectLst>
                <a:outerShdw blurRad="38100" dist="38100" dir="2700000" algn="tl">
                  <a:srgbClr val="000000">
                    <a:alpha val="43137"/>
                  </a:srgbClr>
                </a:outerShdw>
              </a:effectLst>
              <a:latin typeface="Arial Nova Cond" panose="020B0506020202020204" pitchFamily="34" charset="0"/>
            </a:endParaRPr>
          </a:p>
          <a:p>
            <a:r>
              <a:rPr lang="en-US" sz="2400" dirty="0" err="1">
                <a:solidFill>
                  <a:schemeClr val="tx1">
                    <a:lumMod val="65000"/>
                    <a:lumOff val="35000"/>
                  </a:schemeClr>
                </a:solidFill>
                <a:effectLst>
                  <a:outerShdw blurRad="38100" dist="38100" dir="2700000" algn="tl">
                    <a:srgbClr val="000000">
                      <a:alpha val="43137"/>
                    </a:srgbClr>
                  </a:outerShdw>
                </a:effectLst>
                <a:latin typeface="Arial Nova Cond" panose="020B0506020202020204" pitchFamily="34" charset="0"/>
              </a:rPr>
              <a:t>Dispositif</a:t>
            </a:r>
            <a:r>
              <a:rPr lang="en-US" sz="2400" dirty="0">
                <a:solidFill>
                  <a:schemeClr val="tx1">
                    <a:lumMod val="65000"/>
                    <a:lumOff val="35000"/>
                  </a:schemeClr>
                </a:solidFill>
                <a:effectLst>
                  <a:outerShdw blurRad="38100" dist="38100" dir="2700000" algn="tl">
                    <a:srgbClr val="000000">
                      <a:alpha val="43137"/>
                    </a:srgbClr>
                  </a:outerShdw>
                </a:effectLst>
                <a:latin typeface="Arial Nova Cond" panose="020B0506020202020204" pitchFamily="34" charset="0"/>
              </a:rPr>
              <a:t> </a:t>
            </a:r>
            <a:r>
              <a:rPr lang="en-US" sz="2400" dirty="0" err="1">
                <a:solidFill>
                  <a:schemeClr val="tx1">
                    <a:lumMod val="65000"/>
                    <a:lumOff val="35000"/>
                  </a:schemeClr>
                </a:solidFill>
                <a:effectLst>
                  <a:outerShdw blurRad="38100" dist="38100" dir="2700000" algn="tl">
                    <a:srgbClr val="000000">
                      <a:alpha val="43137"/>
                    </a:srgbClr>
                  </a:outerShdw>
                </a:effectLst>
                <a:latin typeface="Arial Nova Cond" panose="020B0506020202020204" pitchFamily="34" charset="0"/>
              </a:rPr>
              <a:t>complet</a:t>
            </a:r>
            <a:r>
              <a:rPr lang="en-US" sz="2400" dirty="0">
                <a:solidFill>
                  <a:schemeClr val="tx1">
                    <a:lumMod val="65000"/>
                    <a:lumOff val="35000"/>
                  </a:schemeClr>
                </a:solidFill>
                <a:effectLst>
                  <a:outerShdw blurRad="38100" dist="38100" dir="2700000" algn="tl">
                    <a:srgbClr val="000000">
                      <a:alpha val="43137"/>
                    </a:srgbClr>
                  </a:outerShdw>
                </a:effectLst>
                <a:latin typeface="Arial Nova Cond" panose="020B0506020202020204" pitchFamily="34" charset="0"/>
              </a:rPr>
              <a:t> pour </a:t>
            </a:r>
            <a:r>
              <a:rPr lang="en-US" sz="2400" dirty="0" err="1">
                <a:solidFill>
                  <a:schemeClr val="tx1">
                    <a:lumMod val="65000"/>
                    <a:lumOff val="35000"/>
                  </a:schemeClr>
                </a:solidFill>
                <a:effectLst>
                  <a:outerShdw blurRad="38100" dist="38100" dir="2700000" algn="tl">
                    <a:srgbClr val="000000">
                      <a:alpha val="43137"/>
                    </a:srgbClr>
                  </a:outerShdw>
                </a:effectLst>
                <a:latin typeface="Arial Nova Cond" panose="020B0506020202020204" pitchFamily="34" charset="0"/>
              </a:rPr>
              <a:t>une</a:t>
            </a:r>
            <a:r>
              <a:rPr lang="en-US" sz="2400" dirty="0">
                <a:solidFill>
                  <a:schemeClr val="tx1">
                    <a:lumMod val="65000"/>
                    <a:lumOff val="35000"/>
                  </a:schemeClr>
                </a:solidFill>
                <a:effectLst>
                  <a:outerShdw blurRad="38100" dist="38100" dir="2700000" algn="tl">
                    <a:srgbClr val="000000">
                      <a:alpha val="43137"/>
                    </a:srgbClr>
                  </a:outerShdw>
                </a:effectLst>
                <a:latin typeface="Arial Nova Cond" panose="020B0506020202020204" pitchFamily="34" charset="0"/>
              </a:rPr>
              <a:t> mise en oeuvre </a:t>
            </a:r>
            <a:r>
              <a:rPr lang="en-US" sz="2400" dirty="0" err="1">
                <a:solidFill>
                  <a:schemeClr val="tx1">
                    <a:lumMod val="65000"/>
                    <a:lumOff val="35000"/>
                  </a:schemeClr>
                </a:solidFill>
                <a:effectLst>
                  <a:outerShdw blurRad="38100" dist="38100" dir="2700000" algn="tl">
                    <a:srgbClr val="000000">
                      <a:alpha val="43137"/>
                    </a:srgbClr>
                  </a:outerShdw>
                </a:effectLst>
                <a:latin typeface="Arial Nova Cond" panose="020B0506020202020204" pitchFamily="34" charset="0"/>
              </a:rPr>
              <a:t>efficace</a:t>
            </a:r>
            <a:r>
              <a:rPr lang="en-US" sz="2400" dirty="0">
                <a:solidFill>
                  <a:schemeClr val="tx1">
                    <a:lumMod val="65000"/>
                    <a:lumOff val="35000"/>
                  </a:schemeClr>
                </a:solidFill>
                <a:effectLst>
                  <a:outerShdw blurRad="38100" dist="38100" dir="2700000" algn="tl">
                    <a:srgbClr val="000000">
                      <a:alpha val="43137"/>
                    </a:srgbClr>
                  </a:outerShdw>
                </a:effectLst>
                <a:latin typeface="Arial Nova Cond" panose="020B0506020202020204" pitchFamily="34" charset="0"/>
              </a:rPr>
              <a:t> et le S&amp;E des SSP</a:t>
            </a:r>
          </a:p>
          <a:p>
            <a:r>
              <a:rPr lang="en-US" sz="2400" dirty="0">
                <a:solidFill>
                  <a:schemeClr val="tx1">
                    <a:lumMod val="65000"/>
                    <a:lumOff val="35000"/>
                  </a:schemeClr>
                </a:solidFill>
                <a:effectLst>
                  <a:outerShdw blurRad="38100" dist="38100" dir="2700000" algn="tl">
                    <a:srgbClr val="000000">
                      <a:alpha val="43137"/>
                    </a:srgbClr>
                  </a:outerShdw>
                </a:effectLst>
                <a:latin typeface="Arial Nova Cond" panose="020B0506020202020204" pitchFamily="34" charset="0"/>
              </a:rPr>
              <a:t>Pour aider les pays à </a:t>
            </a:r>
            <a:r>
              <a:rPr lang="en-US" sz="2400" dirty="0" err="1">
                <a:solidFill>
                  <a:schemeClr val="tx1">
                    <a:lumMod val="65000"/>
                    <a:lumOff val="35000"/>
                  </a:schemeClr>
                </a:solidFill>
                <a:effectLst>
                  <a:outerShdw blurRad="38100" dist="38100" dir="2700000" algn="tl">
                    <a:srgbClr val="000000">
                      <a:alpha val="43137"/>
                    </a:srgbClr>
                  </a:outerShdw>
                </a:effectLst>
                <a:latin typeface="Arial Nova Cond" panose="020B0506020202020204" pitchFamily="34" charset="0"/>
              </a:rPr>
              <a:t>accélérer</a:t>
            </a:r>
            <a:r>
              <a:rPr lang="en-US" sz="2400" dirty="0">
                <a:solidFill>
                  <a:schemeClr val="tx1">
                    <a:lumMod val="65000"/>
                    <a:lumOff val="35000"/>
                  </a:schemeClr>
                </a:solidFill>
                <a:effectLst>
                  <a:outerShdw blurRad="38100" dist="38100" dir="2700000" algn="tl">
                    <a:srgbClr val="000000">
                      <a:alpha val="43137"/>
                    </a:srgbClr>
                  </a:outerShdw>
                </a:effectLst>
                <a:latin typeface="Arial Nova Cond" panose="020B0506020202020204" pitchFamily="34" charset="0"/>
              </a:rPr>
              <a:t> la mise en oeuvre des SSP, le RO a </a:t>
            </a:r>
            <a:r>
              <a:rPr lang="en-US" sz="2400" dirty="0" err="1">
                <a:solidFill>
                  <a:schemeClr val="tx1">
                    <a:lumMod val="65000"/>
                    <a:lumOff val="35000"/>
                  </a:schemeClr>
                </a:solidFill>
                <a:effectLst>
                  <a:outerShdw blurRad="38100" dist="38100" dir="2700000" algn="tl">
                    <a:srgbClr val="000000">
                      <a:alpha val="43137"/>
                    </a:srgbClr>
                  </a:outerShdw>
                </a:effectLst>
                <a:latin typeface="Arial Nova Cond" panose="020B0506020202020204" pitchFamily="34" charset="0"/>
              </a:rPr>
              <a:t>lancé</a:t>
            </a:r>
            <a:r>
              <a:rPr lang="en-US" sz="2400" dirty="0">
                <a:solidFill>
                  <a:schemeClr val="tx1">
                    <a:lumMod val="65000"/>
                    <a:lumOff val="35000"/>
                  </a:schemeClr>
                </a:solidFill>
                <a:effectLst>
                  <a:outerShdw blurRad="38100" dist="38100" dir="2700000" algn="tl">
                    <a:srgbClr val="000000">
                      <a:alpha val="43137"/>
                    </a:srgbClr>
                  </a:outerShdw>
                </a:effectLst>
                <a:latin typeface="Arial Nova Cond" panose="020B0506020202020204" pitchFamily="34" charset="0"/>
              </a:rPr>
              <a:t> le Workstream PHC for UHC  </a:t>
            </a:r>
          </a:p>
        </p:txBody>
      </p:sp>
      <p:pic>
        <p:nvPicPr>
          <p:cNvPr id="5" name="Content Placeholder 4">
            <a:extLst>
              <a:ext uri="{FF2B5EF4-FFF2-40B4-BE49-F238E27FC236}">
                <a16:creationId xmlns:a16="http://schemas.microsoft.com/office/drawing/2014/main" id="{278EEB4A-7EDE-4380-B619-7895BE7A3C8E}"/>
              </a:ext>
            </a:extLst>
          </p:cNvPr>
          <p:cNvPicPr>
            <a:picLocks noChangeAspect="1"/>
          </p:cNvPicPr>
          <p:nvPr/>
        </p:nvPicPr>
        <p:blipFill rotWithShape="1">
          <a:blip r:embed="rId4"/>
          <a:srcRect r="15385" b="1"/>
          <a:stretch/>
        </p:blipFill>
        <p:spPr>
          <a:xfrm>
            <a:off x="46969" y="80286"/>
            <a:ext cx="2657473" cy="3440325"/>
          </a:xfrm>
          <a:prstGeom prst="rect">
            <a:avLst/>
          </a:prstGeom>
        </p:spPr>
      </p:pic>
      <p:pic>
        <p:nvPicPr>
          <p:cNvPr id="7" name="Content Placeholder 6">
            <a:extLst>
              <a:ext uri="{FF2B5EF4-FFF2-40B4-BE49-F238E27FC236}">
                <a16:creationId xmlns:a16="http://schemas.microsoft.com/office/drawing/2014/main" id="{5BE0C8DD-A4C7-4820-9B23-799B02A4152D}"/>
              </a:ext>
            </a:extLst>
          </p:cNvPr>
          <p:cNvPicPr>
            <a:picLocks noGrp="1" noChangeAspect="1"/>
          </p:cNvPicPr>
          <p:nvPr>
            <p:ph sz="half" idx="2"/>
          </p:nvPr>
        </p:nvPicPr>
        <p:blipFill rotWithShape="1">
          <a:blip r:embed="rId5"/>
          <a:srcRect t="4796" b="3296"/>
          <a:stretch/>
        </p:blipFill>
        <p:spPr>
          <a:xfrm>
            <a:off x="9526273" y="80286"/>
            <a:ext cx="2704463" cy="3421145"/>
          </a:xfrm>
          <a:prstGeom prst="rect">
            <a:avLst/>
          </a:prstGeom>
        </p:spPr>
      </p:pic>
    </p:spTree>
    <p:extLst>
      <p:ext uri="{BB962C8B-B14F-4D97-AF65-F5344CB8AC3E}">
        <p14:creationId xmlns:p14="http://schemas.microsoft.com/office/powerpoint/2010/main" val="3462800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Users\elongol\AppData\Local\Microsoft\Windows\Temporary Internet Files\Content.IE5\COS34W4C\thank-you-490607_640[1].png">
            <a:extLst>
              <a:ext uri="{FF2B5EF4-FFF2-40B4-BE49-F238E27FC236}">
                <a16:creationId xmlns:a16="http://schemas.microsoft.com/office/drawing/2014/main" id="{7873E216-937D-44DF-9E8B-202426DBE6C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09106" y="1527969"/>
            <a:ext cx="6096000" cy="429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565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221059-64D2-4BD7-88E9-153CF0BA8C58}"/>
              </a:ext>
            </a:extLst>
          </p:cNvPr>
          <p:cNvSpPr>
            <a:spLocks noGrp="1"/>
          </p:cNvSpPr>
          <p:nvPr>
            <p:ph type="body" sz="quarter" idx="10"/>
          </p:nvPr>
        </p:nvSpPr>
        <p:spPr/>
        <p:txBody>
          <a:bodyPr/>
          <a:lstStyle/>
          <a:p>
            <a:r>
              <a:rPr lang="en-US" err="1"/>
              <a:t>Exercice</a:t>
            </a:r>
            <a:r>
              <a:rPr lang="en-US"/>
              <a:t> </a:t>
            </a:r>
            <a:r>
              <a:rPr lang="en-US" err="1"/>
              <a:t>Slido</a:t>
            </a:r>
            <a:endParaRPr lang="en-US"/>
          </a:p>
        </p:txBody>
      </p:sp>
      <p:pic>
        <p:nvPicPr>
          <p:cNvPr id="4" name="Picture 3" descr="Qr code&#10;&#10;Description automatically generated">
            <a:extLst>
              <a:ext uri="{FF2B5EF4-FFF2-40B4-BE49-F238E27FC236}">
                <a16:creationId xmlns:a16="http://schemas.microsoft.com/office/drawing/2014/main" id="{72CA3974-DBD3-41BF-A64F-CD61196E7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65" y="1140785"/>
            <a:ext cx="5557745" cy="5557745"/>
          </a:xfrm>
          <a:prstGeom prst="rect">
            <a:avLst/>
          </a:prstGeom>
        </p:spPr>
      </p:pic>
      <p:sp>
        <p:nvSpPr>
          <p:cNvPr id="5" name="TextBox 4">
            <a:extLst>
              <a:ext uri="{FF2B5EF4-FFF2-40B4-BE49-F238E27FC236}">
                <a16:creationId xmlns:a16="http://schemas.microsoft.com/office/drawing/2014/main" id="{FE09A41C-BCE6-4D33-9FCC-66E2C43914D5}"/>
              </a:ext>
            </a:extLst>
          </p:cNvPr>
          <p:cNvSpPr txBox="1"/>
          <p:nvPr/>
        </p:nvSpPr>
        <p:spPr>
          <a:xfrm>
            <a:off x="6807200" y="2788518"/>
            <a:ext cx="4188178" cy="830997"/>
          </a:xfrm>
          <a:prstGeom prst="rect">
            <a:avLst/>
          </a:prstGeom>
          <a:noFill/>
        </p:spPr>
        <p:txBody>
          <a:bodyPr wrap="square">
            <a:spAutoFit/>
          </a:bodyPr>
          <a:lstStyle/>
          <a:p>
            <a:r>
              <a:rPr lang="en-US" sz="2400" b="1" u="sng">
                <a:solidFill>
                  <a:schemeClr val="accent6"/>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https://app.sli.do/event/34TGCgErpHk1fnm5cmkPK9</a:t>
            </a:r>
            <a:r>
              <a:rPr lang="en-US" sz="2400">
                <a:solidFill>
                  <a:schemeClr val="accent6"/>
                </a:solidFill>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2872962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FD1B7-811B-4E11-89E9-A11A842EB7CA}"/>
              </a:ext>
            </a:extLst>
          </p:cNvPr>
          <p:cNvSpPr>
            <a:spLocks noGrp="1"/>
          </p:cNvSpPr>
          <p:nvPr>
            <p:ph type="title"/>
          </p:nvPr>
        </p:nvSpPr>
        <p:spPr>
          <a:xfrm>
            <a:off x="375424" y="685800"/>
            <a:ext cx="11441151" cy="2743200"/>
          </a:xfrm>
        </p:spPr>
        <p:txBody>
          <a:bodyPr>
            <a:normAutofit/>
          </a:bodyPr>
          <a:lstStyle/>
          <a:p>
            <a:r>
              <a:rPr lang="en-US" sz="4800" b="1" dirty="0">
                <a:solidFill>
                  <a:srgbClr val="00205C"/>
                </a:solidFill>
              </a:rPr>
              <a:t>Les </a:t>
            </a:r>
            <a:r>
              <a:rPr lang="en-US" sz="4800" b="1" dirty="0" err="1">
                <a:solidFill>
                  <a:srgbClr val="00205C"/>
                </a:solidFill>
              </a:rPr>
              <a:t>soins</a:t>
            </a:r>
            <a:r>
              <a:rPr lang="en-US" sz="4800" b="1" dirty="0">
                <a:solidFill>
                  <a:srgbClr val="00205C"/>
                </a:solidFill>
              </a:rPr>
              <a:t> de santé </a:t>
            </a:r>
            <a:r>
              <a:rPr lang="en-US" sz="4800" b="1" dirty="0" err="1">
                <a:solidFill>
                  <a:srgbClr val="00205C"/>
                </a:solidFill>
              </a:rPr>
              <a:t>primaires</a:t>
            </a:r>
            <a:r>
              <a:rPr lang="en-US" sz="4800" b="1" dirty="0">
                <a:solidFill>
                  <a:srgbClr val="00205C"/>
                </a:solidFill>
              </a:rPr>
              <a:t> (SSP)</a:t>
            </a:r>
            <a:br>
              <a:rPr lang="en-US" sz="4800" b="1" dirty="0">
                <a:solidFill>
                  <a:srgbClr val="00205C"/>
                </a:solidFill>
              </a:rPr>
            </a:br>
            <a:br>
              <a:rPr lang="en-US" sz="4800" b="1" dirty="0"/>
            </a:br>
            <a:r>
              <a:rPr lang="en-US" sz="4000" dirty="0" err="1"/>
              <a:t>Quelques</a:t>
            </a:r>
            <a:r>
              <a:rPr lang="en-US" sz="4000" dirty="0"/>
              <a:t> </a:t>
            </a:r>
            <a:r>
              <a:rPr lang="en-US" sz="4000" dirty="0" err="1"/>
              <a:t>jalons</a:t>
            </a:r>
            <a:r>
              <a:rPr lang="en-US" sz="4000" dirty="0"/>
              <a:t> </a:t>
            </a:r>
            <a:r>
              <a:rPr lang="en-US" sz="4000" dirty="0" err="1"/>
              <a:t>importants</a:t>
            </a:r>
            <a:r>
              <a:rPr lang="en-US" sz="4000" dirty="0"/>
              <a:t>... </a:t>
            </a:r>
            <a:br>
              <a:rPr lang="en-US" sz="4000" dirty="0"/>
            </a:br>
            <a:r>
              <a:rPr lang="en-US" sz="4000" dirty="0"/>
              <a:t>                                                      et des </a:t>
            </a:r>
            <a:r>
              <a:rPr lang="en-US" sz="4000" dirty="0" err="1"/>
              <a:t>pistes</a:t>
            </a:r>
            <a:r>
              <a:rPr lang="en-US" sz="4000" dirty="0"/>
              <a:t> pour </a:t>
            </a:r>
            <a:r>
              <a:rPr lang="en-US" sz="4000" dirty="0" err="1"/>
              <a:t>l’avenir</a:t>
            </a:r>
            <a:endParaRPr lang="en-US" sz="4000" dirty="0">
              <a:cs typeface="Calibri"/>
            </a:endParaRPr>
          </a:p>
        </p:txBody>
      </p:sp>
      <p:sp>
        <p:nvSpPr>
          <p:cNvPr id="3" name="Footer Placeholder 2">
            <a:extLst>
              <a:ext uri="{FF2B5EF4-FFF2-40B4-BE49-F238E27FC236}">
                <a16:creationId xmlns:a16="http://schemas.microsoft.com/office/drawing/2014/main" id="{E1BAC7ED-FF88-4EF6-BE6E-B267DA95682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F69127A-3DD9-4D76-B073-137422F098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CEEFBAD2-405E-463C-BC9F-B99B5D0CF70A}"/>
              </a:ext>
            </a:extLst>
          </p:cNvPr>
          <p:cNvSpPr txBox="1">
            <a:spLocks/>
          </p:cNvSpPr>
          <p:nvPr/>
        </p:nvSpPr>
        <p:spPr>
          <a:xfrm>
            <a:off x="457200" y="4017108"/>
            <a:ext cx="5638800" cy="154735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200" b="0" i="0" kern="1200">
                <a:solidFill>
                  <a:srgbClr val="00205C"/>
                </a:solidFill>
                <a:latin typeface="+mn-lt"/>
                <a:ea typeface="+mj-ea"/>
                <a:cs typeface="+mj-cs"/>
              </a:defRPr>
            </a:lvl1pPr>
          </a:lstStyle>
          <a:p>
            <a:pPr>
              <a:defRPr/>
            </a:pPr>
            <a:r>
              <a:rPr kumimoji="0" lang="en-GB" sz="2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j-ea"/>
                <a:cs typeface="+mj-cs"/>
              </a:rPr>
              <a:t>Denis PORIGNON</a:t>
            </a:r>
            <a:endPar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j-ea"/>
                <a:cs typeface="+mj-cs"/>
              </a:rPr>
              <a:t>Special Programme on PHC, WHO-HQ </a:t>
            </a:r>
          </a:p>
        </p:txBody>
      </p:sp>
      <p:sp>
        <p:nvSpPr>
          <p:cNvPr id="6" name="Title 1">
            <a:extLst>
              <a:ext uri="{FF2B5EF4-FFF2-40B4-BE49-F238E27FC236}">
                <a16:creationId xmlns:a16="http://schemas.microsoft.com/office/drawing/2014/main" id="{1E1EF170-5550-447D-A69E-0374FEDF41BE}"/>
              </a:ext>
            </a:extLst>
          </p:cNvPr>
          <p:cNvSpPr txBox="1">
            <a:spLocks/>
          </p:cNvSpPr>
          <p:nvPr/>
        </p:nvSpPr>
        <p:spPr>
          <a:xfrm>
            <a:off x="7167962" y="4017107"/>
            <a:ext cx="5638800" cy="154735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200" b="0" i="0" kern="1200">
                <a:solidFill>
                  <a:srgbClr val="00205C"/>
                </a:solidFill>
                <a:latin typeface="+mn-lt"/>
                <a:ea typeface="+mj-ea"/>
                <a:cs typeface="+mj-cs"/>
              </a:defRPr>
            </a:lvl1pPr>
          </a:lstStyle>
          <a:p>
            <a:pPr>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Hyppolite KALAMBAY </a:t>
            </a:r>
          </a:p>
          <a:p>
            <a:pPr>
              <a:defRPr/>
            </a:pPr>
            <a:endParaRPr lang="en-US" sz="2800" dirty="0">
              <a:solidFill>
                <a:schemeClr val="tx1"/>
              </a:solidFill>
              <a:latin typeface="Calibri" panose="020F0502020204030204"/>
              <a:ea typeface="+mn-ea"/>
              <a:cs typeface="+mn-cs"/>
            </a:endParaRPr>
          </a:p>
          <a:p>
            <a:pPr>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TL/SDS/RO, AFRO</a:t>
            </a:r>
            <a:endParaRPr kumimoji="0" lang="en-GB" sz="2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711623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3A436-CB39-4C41-A15E-045C3D30B89E}"/>
              </a:ext>
            </a:extLst>
          </p:cNvPr>
          <p:cNvSpPr>
            <a:spLocks noGrp="1"/>
          </p:cNvSpPr>
          <p:nvPr>
            <p:ph type="title"/>
          </p:nvPr>
        </p:nvSpPr>
        <p:spPr/>
        <p:txBody>
          <a:bodyPr/>
          <a:lstStyle/>
          <a:p>
            <a:r>
              <a:rPr lang="fr-FR" dirty="0">
                <a:effectLst>
                  <a:outerShdw blurRad="38100" dist="38100" dir="2700000" algn="tl">
                    <a:srgbClr val="000000">
                      <a:alpha val="43137"/>
                    </a:srgbClr>
                  </a:outerShdw>
                </a:effectLst>
                <a:latin typeface="Arial Nova Cond" panose="020B0506020202020204" pitchFamily="34" charset="0"/>
              </a:rPr>
              <a:t>Plan de la présentation </a:t>
            </a:r>
          </a:p>
        </p:txBody>
      </p:sp>
      <p:sp>
        <p:nvSpPr>
          <p:cNvPr id="3" name="Content Placeholder 2">
            <a:extLst>
              <a:ext uri="{FF2B5EF4-FFF2-40B4-BE49-F238E27FC236}">
                <a16:creationId xmlns:a16="http://schemas.microsoft.com/office/drawing/2014/main" id="{465B5268-2D13-4A89-8FDA-81B36BEFDA95}"/>
              </a:ext>
            </a:extLst>
          </p:cNvPr>
          <p:cNvSpPr>
            <a:spLocks noGrp="1"/>
          </p:cNvSpPr>
          <p:nvPr>
            <p:ph idx="1"/>
          </p:nvPr>
        </p:nvSpPr>
        <p:spPr>
          <a:xfrm>
            <a:off x="780585" y="1795347"/>
            <a:ext cx="10318595" cy="2957544"/>
          </a:xfrm>
        </p:spPr>
        <p:txBody>
          <a:bodyPr>
            <a:normAutofit fontScale="92500" lnSpcReduction="20000"/>
          </a:bodyPr>
          <a:lstStyle/>
          <a:p>
            <a:pPr marL="514350" indent="-514350">
              <a:buFont typeface="+mj-lt"/>
              <a:buAutoNum type="arabicPeriod"/>
            </a:pPr>
            <a:r>
              <a:rPr lang="fr-FR" sz="3200" dirty="0">
                <a:solidFill>
                  <a:schemeClr val="tx1"/>
                </a:solidFill>
                <a:effectLst>
                  <a:outerShdw blurRad="38100" dist="38100" dir="2700000" algn="tl">
                    <a:srgbClr val="000000">
                      <a:alpha val="43137"/>
                    </a:srgbClr>
                  </a:outerShdw>
                </a:effectLst>
                <a:latin typeface="Arial Nova Cond" panose="020B0506020202020204" pitchFamily="34" charset="0"/>
              </a:rPr>
              <a:t>Introduction</a:t>
            </a:r>
          </a:p>
          <a:p>
            <a:pPr marL="514350" indent="-514350">
              <a:buFont typeface="+mj-lt"/>
              <a:buAutoNum type="arabicPeriod"/>
            </a:pPr>
            <a:r>
              <a:rPr lang="fr-FR" sz="3200" dirty="0">
                <a:solidFill>
                  <a:schemeClr val="tx1"/>
                </a:solidFill>
                <a:effectLst>
                  <a:outerShdw blurRad="38100" dist="38100" dir="2700000" algn="tl">
                    <a:srgbClr val="000000">
                      <a:alpha val="43137"/>
                    </a:srgbClr>
                  </a:outerShdw>
                </a:effectLst>
                <a:latin typeface="Arial Nova Cond" panose="020B0506020202020204" pitchFamily="34" charset="0"/>
              </a:rPr>
              <a:t>Leçons apprises de 40 ans de mise en œuvre des SSP</a:t>
            </a:r>
          </a:p>
          <a:p>
            <a:pPr marL="514350" indent="-514350">
              <a:buFont typeface="+mj-lt"/>
              <a:buAutoNum type="arabicPeriod"/>
            </a:pPr>
            <a:r>
              <a:rPr lang="fr-FR" sz="3200" dirty="0">
                <a:solidFill>
                  <a:schemeClr val="tx1"/>
                </a:solidFill>
                <a:effectLst>
                  <a:outerShdw blurRad="38100" dist="38100" dir="2700000" algn="tl">
                    <a:srgbClr val="000000">
                      <a:alpha val="43137"/>
                    </a:srgbClr>
                  </a:outerShdw>
                </a:effectLst>
                <a:latin typeface="Arial Nova Cond" panose="020B0506020202020204" pitchFamily="34" charset="0"/>
              </a:rPr>
              <a:t>La vision des SSP pour le 21</a:t>
            </a:r>
            <a:r>
              <a:rPr lang="fr-FR" sz="3200" baseline="30000" dirty="0">
                <a:solidFill>
                  <a:schemeClr val="tx1"/>
                </a:solidFill>
                <a:effectLst>
                  <a:outerShdw blurRad="38100" dist="38100" dir="2700000" algn="tl">
                    <a:srgbClr val="000000">
                      <a:alpha val="43137"/>
                    </a:srgbClr>
                  </a:outerShdw>
                </a:effectLst>
                <a:latin typeface="Arial Nova Cond" panose="020B0506020202020204" pitchFamily="34" charset="0"/>
              </a:rPr>
              <a:t>ième</a:t>
            </a:r>
            <a:r>
              <a:rPr lang="fr-FR" sz="3200" dirty="0">
                <a:solidFill>
                  <a:schemeClr val="tx1"/>
                </a:solidFill>
                <a:effectLst>
                  <a:outerShdw blurRad="38100" dist="38100" dir="2700000" algn="tl">
                    <a:srgbClr val="000000">
                      <a:alpha val="43137"/>
                    </a:srgbClr>
                  </a:outerShdw>
                </a:effectLst>
                <a:latin typeface="Arial Nova Cond" panose="020B0506020202020204" pitchFamily="34" charset="0"/>
              </a:rPr>
              <a:t> siècle</a:t>
            </a:r>
          </a:p>
          <a:p>
            <a:pPr marL="514350" indent="-514350">
              <a:buFont typeface="+mj-lt"/>
              <a:buAutoNum type="arabicPeriod"/>
            </a:pPr>
            <a:r>
              <a:rPr lang="fr-FR" sz="3200" dirty="0">
                <a:solidFill>
                  <a:schemeClr val="tx1"/>
                </a:solidFill>
                <a:effectLst>
                  <a:outerShdw blurRad="38100" dist="38100" dir="2700000" algn="tl">
                    <a:srgbClr val="000000">
                      <a:alpha val="43137"/>
                    </a:srgbClr>
                  </a:outerShdw>
                </a:effectLst>
                <a:latin typeface="Arial Nova Cond" panose="020B0506020202020204" pitchFamily="34" charset="0"/>
              </a:rPr>
              <a:t>Etat actuel de la CSSE dans les pays Francophones de la Région </a:t>
            </a:r>
          </a:p>
          <a:p>
            <a:pPr marL="514350" indent="-514350">
              <a:buFont typeface="+mj-lt"/>
              <a:buAutoNum type="arabicPeriod"/>
            </a:pPr>
            <a:r>
              <a:rPr lang="fr-FR" sz="3200" dirty="0">
                <a:solidFill>
                  <a:schemeClr val="tx1"/>
                </a:solidFill>
                <a:effectLst>
                  <a:outerShdw blurRad="38100" dist="38100" dir="2700000" algn="tl">
                    <a:srgbClr val="000000">
                      <a:alpha val="43137"/>
                    </a:srgbClr>
                  </a:outerShdw>
                </a:effectLst>
                <a:latin typeface="Arial Nova Cond" panose="020B0506020202020204" pitchFamily="34" charset="0"/>
              </a:rPr>
              <a:t>Le cadre opérationnel de SSP</a:t>
            </a:r>
          </a:p>
          <a:p>
            <a:pPr marL="514350" indent="-514350">
              <a:buFont typeface="+mj-lt"/>
              <a:buAutoNum type="arabicPeriod"/>
            </a:pPr>
            <a:r>
              <a:rPr lang="fr-FR" sz="3200" dirty="0">
                <a:solidFill>
                  <a:schemeClr val="tx1"/>
                </a:solidFill>
                <a:effectLst>
                  <a:outerShdw blurRad="38100" dist="38100" dir="2700000" algn="tl">
                    <a:srgbClr val="000000">
                      <a:alpha val="43137"/>
                    </a:srgbClr>
                  </a:outerShdw>
                </a:effectLst>
                <a:latin typeface="Arial Nova Cond" panose="020B0506020202020204" pitchFamily="34" charset="0"/>
              </a:rPr>
              <a:t>Les PSSE en Afrique Centrale et de l’Ouest  </a:t>
            </a:r>
          </a:p>
        </p:txBody>
      </p:sp>
    </p:spTree>
    <p:extLst>
      <p:ext uri="{BB962C8B-B14F-4D97-AF65-F5344CB8AC3E}">
        <p14:creationId xmlns:p14="http://schemas.microsoft.com/office/powerpoint/2010/main" val="3021977707"/>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827874D-E16E-43D5-BF8F-F54CAF2120F5}"/>
              </a:ext>
            </a:extLst>
          </p:cNvPr>
          <p:cNvSpPr/>
          <p:nvPr/>
        </p:nvSpPr>
        <p:spPr>
          <a:xfrm>
            <a:off x="455178" y="1473572"/>
            <a:ext cx="11277599" cy="4192858"/>
          </a:xfrm>
          <a:prstGeom prst="rect">
            <a:avLst/>
          </a:prstGeom>
          <a:solidFill>
            <a:srgbClr val="ECECE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C474A5B-8A46-4AB2-A09A-880F1768C27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5FF27B9-B2BD-46E7-8C73-93B3F5266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E67B6F17-0553-4968-AE09-CF2C22FBBD04}"/>
              </a:ext>
            </a:extLst>
          </p:cNvPr>
          <p:cNvSpPr>
            <a:spLocks noGrp="1"/>
          </p:cNvSpPr>
          <p:nvPr>
            <p:ph type="title"/>
          </p:nvPr>
        </p:nvSpPr>
        <p:spPr>
          <a:xfrm>
            <a:off x="457200" y="685800"/>
            <a:ext cx="11277600" cy="779105"/>
          </a:xfrm>
          <a:solidFill>
            <a:srgbClr val="00205C">
              <a:alpha val="80000"/>
            </a:srgbClr>
          </a:solidFill>
        </p:spPr>
        <p:txBody>
          <a:bodyPr anchor="ctr">
            <a:normAutofit/>
          </a:bodyPr>
          <a:lstStyle/>
          <a:p>
            <a:pPr algn="ctr"/>
            <a:r>
              <a:rPr lang="en-US" sz="2800"/>
              <a:t>Rapports, </a:t>
            </a:r>
            <a:r>
              <a:rPr lang="en-US" sz="2800" err="1"/>
              <a:t>déclarations</a:t>
            </a:r>
            <a:r>
              <a:rPr lang="en-US" sz="2800"/>
              <a:t> et cadres</a:t>
            </a:r>
            <a:br>
              <a:rPr lang="en-US" sz="2800"/>
            </a:br>
            <a:r>
              <a:rPr lang="fr-FR" sz="1800"/>
              <a:t>Définition et opérationnalisation des soins de santé primaires</a:t>
            </a:r>
            <a:endParaRPr lang="en-GB" sz="2800"/>
          </a:p>
        </p:txBody>
      </p:sp>
      <p:cxnSp>
        <p:nvCxnSpPr>
          <p:cNvPr id="6" name="Straight Connector 5">
            <a:extLst>
              <a:ext uri="{FF2B5EF4-FFF2-40B4-BE49-F238E27FC236}">
                <a16:creationId xmlns:a16="http://schemas.microsoft.com/office/drawing/2014/main" id="{3EED0F7D-4890-49FC-B69E-31BE027EA407}"/>
              </a:ext>
              <a:ext uri="{C183D7F6-B498-43B3-948B-1728B52AA6E4}">
                <adec:decorative xmlns:adec="http://schemas.microsoft.com/office/drawing/2017/decorative" val="1"/>
              </a:ext>
            </a:extLst>
          </p:cNvPr>
          <p:cNvCxnSpPr/>
          <p:nvPr/>
        </p:nvCxnSpPr>
        <p:spPr>
          <a:xfrm>
            <a:off x="457200" y="3673819"/>
            <a:ext cx="11277600" cy="0"/>
          </a:xfrm>
          <a:prstGeom prst="line">
            <a:avLst/>
          </a:prstGeom>
          <a:ln w="25400" cap="rnd">
            <a:solidFill>
              <a:srgbClr val="00205C"/>
            </a:solidFill>
            <a:prstDash val="sysDot"/>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3B92CB9B-A1E9-40DB-B382-29F034C8D502}"/>
              </a:ext>
              <a:ext uri="{C183D7F6-B498-43B3-948B-1728B52AA6E4}">
                <adec:decorative xmlns:adec="http://schemas.microsoft.com/office/drawing/2017/decorative" val="1"/>
              </a:ext>
            </a:extLst>
          </p:cNvPr>
          <p:cNvSpPr/>
          <p:nvPr/>
        </p:nvSpPr>
        <p:spPr>
          <a:xfrm>
            <a:off x="725623" y="3575931"/>
            <a:ext cx="166058" cy="166058"/>
          </a:xfrm>
          <a:prstGeom prst="ellipse">
            <a:avLst/>
          </a:prstGeom>
          <a:solidFill>
            <a:schemeClr val="bg1"/>
          </a:solidFill>
          <a:ln w="28575">
            <a:solidFill>
              <a:srgbClr val="0020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79F0465F-EBAB-40D9-8848-C1551E9734BF}"/>
              </a:ext>
              <a:ext uri="{C183D7F6-B498-43B3-948B-1728B52AA6E4}">
                <adec:decorative xmlns:adec="http://schemas.microsoft.com/office/drawing/2017/decorative" val="1"/>
              </a:ext>
            </a:extLst>
          </p:cNvPr>
          <p:cNvSpPr/>
          <p:nvPr/>
        </p:nvSpPr>
        <p:spPr>
          <a:xfrm>
            <a:off x="2218660" y="3599328"/>
            <a:ext cx="166058" cy="166058"/>
          </a:xfrm>
          <a:prstGeom prst="ellipse">
            <a:avLst/>
          </a:prstGeom>
          <a:solidFill>
            <a:schemeClr val="bg1"/>
          </a:solidFill>
          <a:ln w="28575">
            <a:solidFill>
              <a:srgbClr val="0020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2F809740-EDDD-4B39-9122-0324E8142593}"/>
              </a:ext>
              <a:ext uri="{C183D7F6-B498-43B3-948B-1728B52AA6E4}">
                <adec:decorative xmlns:adec="http://schemas.microsoft.com/office/drawing/2017/decorative" val="1"/>
              </a:ext>
            </a:extLst>
          </p:cNvPr>
          <p:cNvSpPr/>
          <p:nvPr/>
        </p:nvSpPr>
        <p:spPr>
          <a:xfrm>
            <a:off x="3746215" y="3571559"/>
            <a:ext cx="166058" cy="166058"/>
          </a:xfrm>
          <a:prstGeom prst="ellipse">
            <a:avLst/>
          </a:prstGeom>
          <a:solidFill>
            <a:schemeClr val="bg1"/>
          </a:solidFill>
          <a:ln w="28575">
            <a:solidFill>
              <a:srgbClr val="0020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DF263319-024F-4BBA-AD05-9605EEE8DA70}"/>
              </a:ext>
              <a:ext uri="{C183D7F6-B498-43B3-948B-1728B52AA6E4}">
                <adec:decorative xmlns:adec="http://schemas.microsoft.com/office/drawing/2017/decorative" val="1"/>
              </a:ext>
            </a:extLst>
          </p:cNvPr>
          <p:cNvSpPr/>
          <p:nvPr/>
        </p:nvSpPr>
        <p:spPr>
          <a:xfrm>
            <a:off x="5322281" y="3588634"/>
            <a:ext cx="166058" cy="166058"/>
          </a:xfrm>
          <a:prstGeom prst="ellipse">
            <a:avLst/>
          </a:prstGeom>
          <a:solidFill>
            <a:schemeClr val="bg1"/>
          </a:solidFill>
          <a:ln w="28575">
            <a:solidFill>
              <a:srgbClr val="0020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F0CC698-9CE3-414E-98D9-186E4E718581}"/>
              </a:ext>
              <a:ext uri="{C183D7F6-B498-43B3-948B-1728B52AA6E4}">
                <adec:decorative xmlns:adec="http://schemas.microsoft.com/office/drawing/2017/decorative" val="1"/>
              </a:ext>
            </a:extLst>
          </p:cNvPr>
          <p:cNvSpPr/>
          <p:nvPr/>
        </p:nvSpPr>
        <p:spPr>
          <a:xfrm>
            <a:off x="6832577" y="3590790"/>
            <a:ext cx="166058" cy="166058"/>
          </a:xfrm>
          <a:prstGeom prst="ellipse">
            <a:avLst/>
          </a:prstGeom>
          <a:solidFill>
            <a:schemeClr val="bg1"/>
          </a:solidFill>
          <a:ln w="28575">
            <a:solidFill>
              <a:srgbClr val="0020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 Placeholder 7">
            <a:extLst>
              <a:ext uri="{FF2B5EF4-FFF2-40B4-BE49-F238E27FC236}">
                <a16:creationId xmlns:a16="http://schemas.microsoft.com/office/drawing/2014/main" id="{313AF647-5D40-4609-9052-623BCC5156C7}"/>
              </a:ext>
            </a:extLst>
          </p:cNvPr>
          <p:cNvSpPr txBox="1">
            <a:spLocks/>
          </p:cNvSpPr>
          <p:nvPr/>
        </p:nvSpPr>
        <p:spPr>
          <a:xfrm>
            <a:off x="565537" y="3127447"/>
            <a:ext cx="1578427" cy="309244"/>
          </a:xfrm>
          <a:prstGeom prst="rect">
            <a:avLst/>
          </a:prstGeom>
          <a:noFill/>
        </p:spPr>
        <p:txBody>
          <a:bodyPr lIns="0" tIns="0" rIns="0" bIns="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00205C"/>
                </a:solidFill>
                <a:effectLst/>
                <a:uLnTx/>
                <a:uFillTx/>
                <a:latin typeface="Calibri" panose="020F0502020204030204" pitchFamily="34" charset="0"/>
                <a:ea typeface="+mn-ea"/>
                <a:cs typeface="Calibri" panose="020F0502020204030204" pitchFamily="34" charset="0"/>
              </a:rPr>
              <a:t>1978</a:t>
            </a:r>
          </a:p>
        </p:txBody>
      </p:sp>
      <p:sp>
        <p:nvSpPr>
          <p:cNvPr id="13" name="Content Placeholder 2">
            <a:extLst>
              <a:ext uri="{FF2B5EF4-FFF2-40B4-BE49-F238E27FC236}">
                <a16:creationId xmlns:a16="http://schemas.microsoft.com/office/drawing/2014/main" id="{E3BAFEBD-B733-478D-A335-556B00DFBA9A}"/>
              </a:ext>
            </a:extLst>
          </p:cNvPr>
          <p:cNvSpPr txBox="1">
            <a:spLocks/>
          </p:cNvSpPr>
          <p:nvPr/>
        </p:nvSpPr>
        <p:spPr>
          <a:xfrm>
            <a:off x="457199" y="3856951"/>
            <a:ext cx="1939834" cy="1816694"/>
          </a:xfrm>
          <a:prstGeom prst="rect">
            <a:avLst/>
          </a:prstGeom>
        </p:spPr>
        <p:txBody>
          <a:bodyPr lIns="91440" tIns="45720" rIns="91440" bIns="45720" anchor="t">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1800">
                <a:solidFill>
                  <a:srgbClr val="000000"/>
                </a:solidFill>
                <a:latin typeface="Calibri" panose="020F0502020204030204"/>
              </a:rPr>
              <a:t>Déclaration</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 </a:t>
            </a:r>
            <a:r>
              <a:rPr lang="en-US" sz="1800">
                <a:solidFill>
                  <a:srgbClr val="000000"/>
                </a:solidFill>
                <a:latin typeface="Calibri" panose="020F0502020204030204"/>
              </a:rPr>
              <a:t>d'</a:t>
            </a:r>
            <a:r>
              <a:rPr lang="en-US" sz="1800" b="1">
                <a:solidFill>
                  <a:srgbClr val="000000"/>
                </a:solidFill>
                <a:latin typeface="Calibri" panose="020F0502020204030204"/>
              </a:rPr>
              <a:t>Alma-Ata</a:t>
            </a:r>
            <a:endParaRPr lang="en-US">
              <a:ea typeface="+mn-ea"/>
              <a:cs typeface="+mn-cs"/>
            </a:endParaRPr>
          </a:p>
        </p:txBody>
      </p:sp>
      <p:sp>
        <p:nvSpPr>
          <p:cNvPr id="14" name="Text Placeholder 7">
            <a:extLst>
              <a:ext uri="{FF2B5EF4-FFF2-40B4-BE49-F238E27FC236}">
                <a16:creationId xmlns:a16="http://schemas.microsoft.com/office/drawing/2014/main" id="{AA11C747-DADC-42FC-8213-8B5269A0B0EC}"/>
              </a:ext>
            </a:extLst>
          </p:cNvPr>
          <p:cNvSpPr txBox="1">
            <a:spLocks/>
          </p:cNvSpPr>
          <p:nvPr/>
        </p:nvSpPr>
        <p:spPr>
          <a:xfrm>
            <a:off x="2067500" y="3165540"/>
            <a:ext cx="1578427" cy="309244"/>
          </a:xfrm>
          <a:prstGeom prst="rect">
            <a:avLst/>
          </a:prstGeom>
          <a:noFill/>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rgbClr val="00205C"/>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00205C"/>
                </a:solidFill>
                <a:effectLst/>
                <a:uLnTx/>
                <a:uFillTx/>
                <a:latin typeface="Calibri" panose="020F0502020204030204" pitchFamily="34" charset="0"/>
                <a:ea typeface="+mn-ea"/>
                <a:cs typeface="Calibri" panose="020F0502020204030204" pitchFamily="34" charset="0"/>
              </a:rPr>
              <a:t>2008</a:t>
            </a:r>
          </a:p>
        </p:txBody>
      </p:sp>
      <p:sp>
        <p:nvSpPr>
          <p:cNvPr id="15" name="Content Placeholder 2">
            <a:extLst>
              <a:ext uri="{FF2B5EF4-FFF2-40B4-BE49-F238E27FC236}">
                <a16:creationId xmlns:a16="http://schemas.microsoft.com/office/drawing/2014/main" id="{40665EA5-BD62-4A93-AF3F-B39E5447401F}"/>
              </a:ext>
            </a:extLst>
          </p:cNvPr>
          <p:cNvSpPr txBox="1">
            <a:spLocks/>
          </p:cNvSpPr>
          <p:nvPr/>
        </p:nvSpPr>
        <p:spPr>
          <a:xfrm>
            <a:off x="1072025" y="1714531"/>
            <a:ext cx="2847438" cy="1385780"/>
          </a:xfrm>
          <a:prstGeom prst="rect">
            <a:avLst/>
          </a:prstGeom>
        </p:spPr>
        <p:txBody>
          <a:bodyPr vert="horz" lIns="0" tIns="0" rIns="0" bIns="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800">
                <a:solidFill>
                  <a:srgbClr val="000000"/>
                </a:solidFill>
                <a:latin typeface="Calibri" panose="020F0502020204030204"/>
              </a:rPr>
              <a:t>Rapport</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 </a:t>
            </a:r>
            <a:r>
              <a:rPr lang="en-US" sz="1800">
                <a:solidFill>
                  <a:srgbClr val="000000"/>
                </a:solidFill>
                <a:latin typeface="Calibri" panose="020F0502020204030204"/>
              </a:rPr>
              <a:t>sur la </a:t>
            </a:r>
            <a:r>
              <a:rPr lang="en-US" sz="1800" err="1">
                <a:solidFill>
                  <a:srgbClr val="000000"/>
                </a:solidFill>
                <a:latin typeface="Calibri" panose="020F0502020204030204"/>
              </a:rPr>
              <a:t>Santé</a:t>
            </a:r>
            <a:r>
              <a:rPr lang="en-US" sz="1800">
                <a:solidFill>
                  <a:srgbClr val="000000"/>
                </a:solidFill>
                <a:latin typeface="Calibri" panose="020F0502020204030204"/>
              </a:rPr>
              <a:t> dans le Monde:  </a:t>
            </a:r>
            <a:r>
              <a:rPr lang="en-US" sz="1800" b="1">
                <a:solidFill>
                  <a:srgbClr val="000000"/>
                </a:solidFill>
                <a:latin typeface="Calibri" panose="020F0502020204030204"/>
              </a:rPr>
              <a:t>Les SSP </a:t>
            </a:r>
            <a:r>
              <a:rPr lang="en-US" sz="1800" b="1" err="1">
                <a:solidFill>
                  <a:srgbClr val="000000"/>
                </a:solidFill>
                <a:latin typeface="Calibri" panose="020F0502020204030204"/>
              </a:rPr>
              <a:t>maintenant</a:t>
            </a:r>
            <a:r>
              <a:rPr lang="en-US" sz="1800" b="1">
                <a:solidFill>
                  <a:srgbClr val="000000"/>
                </a:solidFill>
                <a:latin typeface="Calibri" panose="020F0502020204030204"/>
              </a:rPr>
              <a:t> plus que jamais</a:t>
            </a:r>
            <a:endParaRPr lang="en-US" b="1"/>
          </a:p>
        </p:txBody>
      </p:sp>
      <p:sp>
        <p:nvSpPr>
          <p:cNvPr id="16" name="Text Placeholder 7">
            <a:extLst>
              <a:ext uri="{FF2B5EF4-FFF2-40B4-BE49-F238E27FC236}">
                <a16:creationId xmlns:a16="http://schemas.microsoft.com/office/drawing/2014/main" id="{ADB83D43-86ED-401D-8177-6AF1A4864344}"/>
              </a:ext>
            </a:extLst>
          </p:cNvPr>
          <p:cNvSpPr txBox="1">
            <a:spLocks/>
          </p:cNvSpPr>
          <p:nvPr/>
        </p:nvSpPr>
        <p:spPr>
          <a:xfrm>
            <a:off x="3599461" y="3152563"/>
            <a:ext cx="1578427" cy="309244"/>
          </a:xfrm>
          <a:prstGeom prst="rect">
            <a:avLst/>
          </a:prstGeom>
          <a:noFill/>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rgbClr val="00205C"/>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00205C"/>
                </a:solidFill>
                <a:effectLst/>
                <a:uLnTx/>
                <a:uFillTx/>
                <a:latin typeface="Calibri" panose="020F0502020204030204" pitchFamily="34" charset="0"/>
                <a:ea typeface="+mn-ea"/>
                <a:cs typeface="Calibri" panose="020F0502020204030204" pitchFamily="34" charset="0"/>
              </a:rPr>
              <a:t>2010</a:t>
            </a:r>
          </a:p>
        </p:txBody>
      </p:sp>
      <p:sp>
        <p:nvSpPr>
          <p:cNvPr id="17" name="Content Placeholder 2">
            <a:extLst>
              <a:ext uri="{FF2B5EF4-FFF2-40B4-BE49-F238E27FC236}">
                <a16:creationId xmlns:a16="http://schemas.microsoft.com/office/drawing/2014/main" id="{CE14D9BE-1B28-400F-A44F-24BD85D5E3DC}"/>
              </a:ext>
            </a:extLst>
          </p:cNvPr>
          <p:cNvSpPr txBox="1">
            <a:spLocks/>
          </p:cNvSpPr>
          <p:nvPr/>
        </p:nvSpPr>
        <p:spPr>
          <a:xfrm>
            <a:off x="2630918" y="4000119"/>
            <a:ext cx="2398987" cy="1816694"/>
          </a:xfrm>
          <a:prstGeom prst="rect">
            <a:avLst/>
          </a:prstGeom>
        </p:spPr>
        <p:txBody>
          <a:bodyPr vert="horz" lIns="0" tIns="0" rIns="0" bIns="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800">
                <a:solidFill>
                  <a:srgbClr val="000000"/>
                </a:solidFill>
                <a:latin typeface="Calibri" panose="020F0502020204030204"/>
              </a:rPr>
              <a:t>Rapport sur la </a:t>
            </a:r>
            <a:r>
              <a:rPr lang="en-US" sz="1800" err="1">
                <a:solidFill>
                  <a:srgbClr val="000000"/>
                </a:solidFill>
                <a:latin typeface="Calibri" panose="020F0502020204030204"/>
              </a:rPr>
              <a:t>Santé</a:t>
            </a:r>
            <a:r>
              <a:rPr lang="en-US" sz="1800">
                <a:solidFill>
                  <a:srgbClr val="000000"/>
                </a:solidFill>
                <a:latin typeface="Calibri" panose="020F0502020204030204"/>
              </a:rPr>
              <a:t> dans le Monde: </a:t>
            </a:r>
            <a:r>
              <a:rPr lang="en-US" sz="1800" b="1" err="1">
                <a:solidFill>
                  <a:srgbClr val="000000"/>
                </a:solidFill>
                <a:latin typeface="Calibri" panose="020F0502020204030204"/>
              </a:rPr>
              <a:t>Financement</a:t>
            </a:r>
            <a:r>
              <a:rPr lang="en-US" sz="1800" b="1">
                <a:solidFill>
                  <a:srgbClr val="000000"/>
                </a:solidFill>
                <a:latin typeface="Calibri" panose="020F0502020204030204"/>
              </a:rPr>
              <a:t> des </a:t>
            </a:r>
            <a:r>
              <a:rPr lang="en-US" sz="1800" b="1" err="1">
                <a:solidFill>
                  <a:srgbClr val="000000"/>
                </a:solidFill>
                <a:latin typeface="Calibri" panose="020F0502020204030204"/>
              </a:rPr>
              <a:t>systèmes</a:t>
            </a:r>
            <a:r>
              <a:rPr lang="en-US" sz="1800" b="1">
                <a:solidFill>
                  <a:srgbClr val="000000"/>
                </a:solidFill>
                <a:latin typeface="Calibri" panose="020F0502020204030204"/>
              </a:rPr>
              <a:t> de </a:t>
            </a:r>
            <a:r>
              <a:rPr lang="en-US" sz="1800" b="1" err="1">
                <a:solidFill>
                  <a:srgbClr val="000000"/>
                </a:solidFill>
                <a:latin typeface="Calibri" panose="020F0502020204030204"/>
              </a:rPr>
              <a:t>santé</a:t>
            </a:r>
            <a:r>
              <a:rPr lang="en-US" sz="1800" b="1">
                <a:solidFill>
                  <a:srgbClr val="000000"/>
                </a:solidFill>
                <a:latin typeface="Calibri" panose="020F0502020204030204"/>
              </a:rPr>
              <a:t> : la </a:t>
            </a:r>
            <a:r>
              <a:rPr lang="en-US" sz="1800" b="1" err="1">
                <a:solidFill>
                  <a:srgbClr val="000000"/>
                </a:solidFill>
                <a:latin typeface="Calibri" panose="020F0502020204030204"/>
              </a:rPr>
              <a:t>voie</a:t>
            </a:r>
            <a:r>
              <a:rPr lang="en-US" sz="1800" b="1">
                <a:solidFill>
                  <a:srgbClr val="000000"/>
                </a:solidFill>
                <a:latin typeface="Calibri" panose="020F0502020204030204"/>
              </a:rPr>
              <a:t> </a:t>
            </a:r>
            <a:r>
              <a:rPr lang="en-US" sz="1800" b="1" err="1">
                <a:solidFill>
                  <a:srgbClr val="000000"/>
                </a:solidFill>
                <a:latin typeface="Calibri" panose="020F0502020204030204"/>
              </a:rPr>
              <a:t>vers</a:t>
            </a:r>
            <a:r>
              <a:rPr lang="en-US" sz="1800" b="1">
                <a:solidFill>
                  <a:srgbClr val="000000"/>
                </a:solidFill>
                <a:latin typeface="Calibri" panose="020F0502020204030204"/>
              </a:rPr>
              <a:t> la couverture sanitaire universelle </a:t>
            </a:r>
            <a:endParaRPr lang="en-US" b="1"/>
          </a:p>
        </p:txBody>
      </p:sp>
      <p:sp>
        <p:nvSpPr>
          <p:cNvPr id="18" name="Text Placeholder 7">
            <a:extLst>
              <a:ext uri="{FF2B5EF4-FFF2-40B4-BE49-F238E27FC236}">
                <a16:creationId xmlns:a16="http://schemas.microsoft.com/office/drawing/2014/main" id="{933368FD-43CD-4173-993C-F2035C0660C3}"/>
              </a:ext>
            </a:extLst>
          </p:cNvPr>
          <p:cNvSpPr txBox="1">
            <a:spLocks/>
          </p:cNvSpPr>
          <p:nvPr/>
        </p:nvSpPr>
        <p:spPr>
          <a:xfrm>
            <a:off x="5101424" y="3110436"/>
            <a:ext cx="1578427" cy="309244"/>
          </a:xfrm>
          <a:prstGeom prst="rect">
            <a:avLst/>
          </a:prstGeom>
          <a:noFill/>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rgbClr val="00205C"/>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00205C"/>
                </a:solidFill>
                <a:effectLst/>
                <a:uLnTx/>
                <a:uFillTx/>
                <a:latin typeface="Calibri" panose="020F0502020204030204" pitchFamily="34" charset="0"/>
                <a:ea typeface="+mn-ea"/>
                <a:cs typeface="Calibri" panose="020F0502020204030204" pitchFamily="34" charset="0"/>
              </a:rPr>
              <a:t>2016</a:t>
            </a:r>
          </a:p>
        </p:txBody>
      </p:sp>
      <p:sp>
        <p:nvSpPr>
          <p:cNvPr id="19" name="Content Placeholder 2">
            <a:extLst>
              <a:ext uri="{FF2B5EF4-FFF2-40B4-BE49-F238E27FC236}">
                <a16:creationId xmlns:a16="http://schemas.microsoft.com/office/drawing/2014/main" id="{D8C8EB39-7067-4BA8-9E94-884006253D77}"/>
              </a:ext>
            </a:extLst>
          </p:cNvPr>
          <p:cNvSpPr txBox="1">
            <a:spLocks/>
          </p:cNvSpPr>
          <p:nvPr/>
        </p:nvSpPr>
        <p:spPr>
          <a:xfrm>
            <a:off x="4217021" y="1974054"/>
            <a:ext cx="2476210" cy="877780"/>
          </a:xfrm>
          <a:prstGeom prst="rect">
            <a:avLst/>
          </a:prstGeom>
        </p:spPr>
        <p:txBody>
          <a:bodyPr vert="horz" lIns="0" tIns="0" rIns="0" bIns="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800">
                <a:solidFill>
                  <a:srgbClr val="000000"/>
                </a:solidFill>
                <a:latin typeface="Calibri" panose="020F0502020204030204"/>
              </a:rPr>
              <a:t>Cadre de </a:t>
            </a:r>
            <a:r>
              <a:rPr lang="en-US" sz="1800" err="1">
                <a:solidFill>
                  <a:srgbClr val="000000"/>
                </a:solidFill>
                <a:latin typeface="Calibri" panose="020F0502020204030204"/>
              </a:rPr>
              <a:t>l'OMS</a:t>
            </a:r>
            <a:r>
              <a:rPr lang="en-US" sz="1800">
                <a:solidFill>
                  <a:srgbClr val="000000"/>
                </a:solidFill>
                <a:latin typeface="Calibri" panose="020F0502020204030204"/>
              </a:rPr>
              <a:t> pour les </a:t>
            </a:r>
            <a:r>
              <a:rPr lang="en-US" sz="1800" b="1">
                <a:solidFill>
                  <a:srgbClr val="000000"/>
                </a:solidFill>
                <a:latin typeface="Calibri" panose="020F0502020204030204"/>
              </a:rPr>
              <a:t>services de </a:t>
            </a:r>
            <a:r>
              <a:rPr lang="en-US" sz="1800" b="1" err="1">
                <a:solidFill>
                  <a:srgbClr val="000000"/>
                </a:solidFill>
                <a:latin typeface="Calibri" panose="020F0502020204030204"/>
              </a:rPr>
              <a:t>santé</a:t>
            </a:r>
            <a:r>
              <a:rPr lang="en-US" sz="1800" b="1">
                <a:solidFill>
                  <a:srgbClr val="000000"/>
                </a:solidFill>
                <a:latin typeface="Calibri" panose="020F0502020204030204"/>
              </a:rPr>
              <a:t> </a:t>
            </a:r>
            <a:r>
              <a:rPr lang="en-US" sz="1800" b="1" err="1">
                <a:solidFill>
                  <a:srgbClr val="000000"/>
                </a:solidFill>
                <a:latin typeface="Calibri" panose="020F0502020204030204"/>
              </a:rPr>
              <a:t>intégrés</a:t>
            </a:r>
            <a:r>
              <a:rPr lang="en-US" sz="1800" b="1">
                <a:solidFill>
                  <a:srgbClr val="000000"/>
                </a:solidFill>
                <a:latin typeface="Calibri" panose="020F0502020204030204"/>
              </a:rPr>
              <a:t> et </a:t>
            </a:r>
            <a:r>
              <a:rPr lang="en-US" sz="1800" b="1" err="1">
                <a:solidFill>
                  <a:srgbClr val="000000"/>
                </a:solidFill>
                <a:latin typeface="Calibri" panose="020F0502020204030204"/>
              </a:rPr>
              <a:t>centrés</a:t>
            </a:r>
            <a:r>
              <a:rPr lang="en-US" sz="1800" b="1">
                <a:solidFill>
                  <a:srgbClr val="000000"/>
                </a:solidFill>
                <a:latin typeface="Calibri" panose="020F0502020204030204"/>
              </a:rPr>
              <a:t> sur la </a:t>
            </a:r>
            <a:r>
              <a:rPr lang="en-US" sz="1800" b="1" err="1">
                <a:solidFill>
                  <a:srgbClr val="000000"/>
                </a:solidFill>
                <a:latin typeface="Calibri" panose="020F0502020204030204"/>
              </a:rPr>
              <a:t>personne</a:t>
            </a:r>
            <a:endParaRPr lang="en-US" sz="1800" b="1" i="0" u="none" strike="noStrike" kern="1200" cap="none" spc="0" normalizeH="0" baseline="0" noProof="0" err="1">
              <a:ln>
                <a:noFill/>
              </a:ln>
              <a:solidFill>
                <a:srgbClr val="000000"/>
              </a:solidFill>
              <a:effectLst/>
              <a:uLnTx/>
              <a:uFillTx/>
              <a:latin typeface="Calibri" panose="020F0502020204030204"/>
              <a:cs typeface="Calibri"/>
            </a:endParaRPr>
          </a:p>
        </p:txBody>
      </p:sp>
      <p:sp>
        <p:nvSpPr>
          <p:cNvPr id="20" name="Text Placeholder 7">
            <a:extLst>
              <a:ext uri="{FF2B5EF4-FFF2-40B4-BE49-F238E27FC236}">
                <a16:creationId xmlns:a16="http://schemas.microsoft.com/office/drawing/2014/main" id="{F86728DC-FC9B-47F1-B696-99B0427BE3BA}"/>
              </a:ext>
            </a:extLst>
          </p:cNvPr>
          <p:cNvSpPr txBox="1">
            <a:spLocks/>
          </p:cNvSpPr>
          <p:nvPr/>
        </p:nvSpPr>
        <p:spPr>
          <a:xfrm>
            <a:off x="6679851" y="3134865"/>
            <a:ext cx="1578427" cy="309244"/>
          </a:xfrm>
          <a:prstGeom prst="rect">
            <a:avLst/>
          </a:prstGeom>
          <a:noFill/>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rgbClr val="00205C"/>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00205C"/>
                </a:solidFill>
                <a:effectLst/>
                <a:uLnTx/>
                <a:uFillTx/>
                <a:latin typeface="Calibri" panose="020F0502020204030204" pitchFamily="34" charset="0"/>
                <a:ea typeface="+mn-ea"/>
                <a:cs typeface="Calibri" panose="020F0502020204030204" pitchFamily="34" charset="0"/>
              </a:rPr>
              <a:t>2018</a:t>
            </a:r>
          </a:p>
        </p:txBody>
      </p:sp>
      <p:sp>
        <p:nvSpPr>
          <p:cNvPr id="21" name="Content Placeholder 2">
            <a:extLst>
              <a:ext uri="{FF2B5EF4-FFF2-40B4-BE49-F238E27FC236}">
                <a16:creationId xmlns:a16="http://schemas.microsoft.com/office/drawing/2014/main" id="{80AD6026-D95F-48FC-9A02-86662EC40AE3}"/>
              </a:ext>
            </a:extLst>
          </p:cNvPr>
          <p:cNvSpPr txBox="1">
            <a:spLocks/>
          </p:cNvSpPr>
          <p:nvPr/>
        </p:nvSpPr>
        <p:spPr>
          <a:xfrm>
            <a:off x="6498275" y="4003745"/>
            <a:ext cx="1939834" cy="1816694"/>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800">
                <a:solidFill>
                  <a:srgbClr val="000000"/>
                </a:solidFill>
                <a:latin typeface="Calibri" panose="020F0502020204030204"/>
              </a:rPr>
              <a:t>Déclaration</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 </a:t>
            </a:r>
            <a:r>
              <a:rPr lang="en-US" sz="1800" err="1">
                <a:solidFill>
                  <a:srgbClr val="000000"/>
                </a:solidFill>
                <a:latin typeface="Calibri" panose="020F0502020204030204"/>
              </a:rPr>
              <a:t>d'</a:t>
            </a:r>
            <a:r>
              <a:rPr lang="en-US" sz="1800" b="1" err="1">
                <a:solidFill>
                  <a:srgbClr val="000000"/>
                </a:solidFill>
                <a:latin typeface="Calibri" panose="020F0502020204030204"/>
              </a:rPr>
              <a:t>Astana</a:t>
            </a:r>
            <a:endParaRPr lang="en-US" sz="18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22" name="Arrow: Chevron 21">
            <a:extLst>
              <a:ext uri="{FF2B5EF4-FFF2-40B4-BE49-F238E27FC236}">
                <a16:creationId xmlns:a16="http://schemas.microsoft.com/office/drawing/2014/main" id="{5BB35F0C-46F7-468A-877A-FF7E24B0A69E}"/>
              </a:ext>
            </a:extLst>
          </p:cNvPr>
          <p:cNvSpPr/>
          <p:nvPr/>
        </p:nvSpPr>
        <p:spPr>
          <a:xfrm>
            <a:off x="11224727" y="879409"/>
            <a:ext cx="317240" cy="39188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Arrow: Chevron 22">
            <a:extLst>
              <a:ext uri="{FF2B5EF4-FFF2-40B4-BE49-F238E27FC236}">
                <a16:creationId xmlns:a16="http://schemas.microsoft.com/office/drawing/2014/main" id="{69808B7C-E48D-427E-B379-CAAF20F913F2}"/>
              </a:ext>
            </a:extLst>
          </p:cNvPr>
          <p:cNvSpPr/>
          <p:nvPr/>
        </p:nvSpPr>
        <p:spPr>
          <a:xfrm>
            <a:off x="10907487" y="879409"/>
            <a:ext cx="317240" cy="39188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Arrow: Chevron 23">
            <a:extLst>
              <a:ext uri="{FF2B5EF4-FFF2-40B4-BE49-F238E27FC236}">
                <a16:creationId xmlns:a16="http://schemas.microsoft.com/office/drawing/2014/main" id="{E6107EB0-3A54-4F88-805E-A08DC999DF45}"/>
              </a:ext>
            </a:extLst>
          </p:cNvPr>
          <p:cNvSpPr/>
          <p:nvPr/>
        </p:nvSpPr>
        <p:spPr>
          <a:xfrm rot="10800000">
            <a:off x="967273" y="879409"/>
            <a:ext cx="317240" cy="39188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Arrow: Chevron 24">
            <a:extLst>
              <a:ext uri="{FF2B5EF4-FFF2-40B4-BE49-F238E27FC236}">
                <a16:creationId xmlns:a16="http://schemas.microsoft.com/office/drawing/2014/main" id="{509ED289-F603-4E52-9296-011039E1E9CF}"/>
              </a:ext>
            </a:extLst>
          </p:cNvPr>
          <p:cNvSpPr/>
          <p:nvPr/>
        </p:nvSpPr>
        <p:spPr>
          <a:xfrm rot="10800000">
            <a:off x="650033" y="879409"/>
            <a:ext cx="317240" cy="39188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62645162-450F-44F2-ADB5-8EC77D11FE29}"/>
              </a:ext>
              <a:ext uri="{C183D7F6-B498-43B3-948B-1728B52AA6E4}">
                <adec:decorative xmlns:adec="http://schemas.microsoft.com/office/drawing/2017/decorative" val="1"/>
              </a:ext>
            </a:extLst>
          </p:cNvPr>
          <p:cNvSpPr/>
          <p:nvPr/>
        </p:nvSpPr>
        <p:spPr>
          <a:xfrm>
            <a:off x="8372783" y="3560134"/>
            <a:ext cx="166058" cy="166058"/>
          </a:xfrm>
          <a:prstGeom prst="ellipse">
            <a:avLst/>
          </a:prstGeom>
          <a:solidFill>
            <a:schemeClr val="bg1"/>
          </a:solidFill>
          <a:ln w="28575">
            <a:solidFill>
              <a:srgbClr val="0020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F8A64CDD-CBBB-45FB-98DA-CFE7C0FFFB67}"/>
              </a:ext>
              <a:ext uri="{C183D7F6-B498-43B3-948B-1728B52AA6E4}">
                <adec:decorative xmlns:adec="http://schemas.microsoft.com/office/drawing/2017/decorative" val="1"/>
              </a:ext>
            </a:extLst>
          </p:cNvPr>
          <p:cNvSpPr/>
          <p:nvPr/>
        </p:nvSpPr>
        <p:spPr>
          <a:xfrm>
            <a:off x="9887733" y="3570604"/>
            <a:ext cx="166058" cy="166058"/>
          </a:xfrm>
          <a:prstGeom prst="ellipse">
            <a:avLst/>
          </a:prstGeom>
          <a:solidFill>
            <a:schemeClr val="bg1"/>
          </a:solidFill>
          <a:ln w="28575">
            <a:solidFill>
              <a:srgbClr val="0020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Text Placeholder 7">
            <a:extLst>
              <a:ext uri="{FF2B5EF4-FFF2-40B4-BE49-F238E27FC236}">
                <a16:creationId xmlns:a16="http://schemas.microsoft.com/office/drawing/2014/main" id="{6E2C0B53-B232-4B27-AE73-511F35403119}"/>
              </a:ext>
            </a:extLst>
          </p:cNvPr>
          <p:cNvSpPr txBox="1">
            <a:spLocks/>
          </p:cNvSpPr>
          <p:nvPr/>
        </p:nvSpPr>
        <p:spPr>
          <a:xfrm>
            <a:off x="8181814" y="3110436"/>
            <a:ext cx="1578427" cy="309244"/>
          </a:xfrm>
          <a:prstGeom prst="rect">
            <a:avLst/>
          </a:prstGeom>
          <a:noFill/>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rgbClr val="00205C"/>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00205C"/>
                </a:solidFill>
                <a:effectLst/>
                <a:uLnTx/>
                <a:uFillTx/>
                <a:latin typeface="Calibri" panose="020F0502020204030204" pitchFamily="34" charset="0"/>
                <a:ea typeface="+mn-ea"/>
                <a:cs typeface="Calibri" panose="020F0502020204030204" pitchFamily="34" charset="0"/>
              </a:rPr>
              <a:t>2020</a:t>
            </a:r>
          </a:p>
        </p:txBody>
      </p:sp>
      <p:sp>
        <p:nvSpPr>
          <p:cNvPr id="30" name="Content Placeholder 2">
            <a:extLst>
              <a:ext uri="{FF2B5EF4-FFF2-40B4-BE49-F238E27FC236}">
                <a16:creationId xmlns:a16="http://schemas.microsoft.com/office/drawing/2014/main" id="{43E44C60-1827-4D2F-9137-EC0446DC7F60}"/>
              </a:ext>
            </a:extLst>
          </p:cNvPr>
          <p:cNvSpPr txBox="1">
            <a:spLocks/>
          </p:cNvSpPr>
          <p:nvPr/>
        </p:nvSpPr>
        <p:spPr>
          <a:xfrm>
            <a:off x="7870616" y="2354521"/>
            <a:ext cx="1939834" cy="1816694"/>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800" b="1">
                <a:solidFill>
                  <a:srgbClr val="000000"/>
                </a:solidFill>
                <a:latin typeface="Calibri" panose="020F0502020204030204"/>
              </a:rPr>
              <a:t>SSP : cadre </a:t>
            </a:r>
            <a:r>
              <a:rPr lang="en-US" sz="1800" b="1" err="1">
                <a:solidFill>
                  <a:srgbClr val="000000"/>
                </a:solidFill>
                <a:latin typeface="Calibri" panose="020F0502020204030204"/>
              </a:rPr>
              <a:t>opérationnel</a:t>
            </a:r>
            <a:endParaRPr lang="en-US" err="1">
              <a:ea typeface="+mn-ea"/>
              <a:cs typeface="+mn-cs"/>
            </a:endParaRPr>
          </a:p>
        </p:txBody>
      </p:sp>
      <p:sp>
        <p:nvSpPr>
          <p:cNvPr id="31" name="Text Placeholder 7">
            <a:extLst>
              <a:ext uri="{FF2B5EF4-FFF2-40B4-BE49-F238E27FC236}">
                <a16:creationId xmlns:a16="http://schemas.microsoft.com/office/drawing/2014/main" id="{26CFBD16-05E5-4BC5-817C-15AC93F4F752}"/>
              </a:ext>
            </a:extLst>
          </p:cNvPr>
          <p:cNvSpPr txBox="1">
            <a:spLocks/>
          </p:cNvSpPr>
          <p:nvPr/>
        </p:nvSpPr>
        <p:spPr>
          <a:xfrm>
            <a:off x="9683904" y="3096791"/>
            <a:ext cx="1578427" cy="309244"/>
          </a:xfrm>
          <a:prstGeom prst="rect">
            <a:avLst/>
          </a:prstGeom>
          <a:noFill/>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rgbClr val="00205C"/>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2000" b="0" i="0" kern="1200">
                <a:solidFill>
                  <a:srgbClr val="0020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00205C"/>
                </a:solidFill>
                <a:effectLst/>
                <a:uLnTx/>
                <a:uFillTx/>
                <a:latin typeface="Calibri" panose="020F0502020204030204" pitchFamily="34" charset="0"/>
                <a:ea typeface="+mn-ea"/>
                <a:cs typeface="Calibri" panose="020F0502020204030204" pitchFamily="34" charset="0"/>
              </a:rPr>
              <a:t>2022</a:t>
            </a:r>
          </a:p>
        </p:txBody>
      </p:sp>
      <p:sp>
        <p:nvSpPr>
          <p:cNvPr id="32" name="Content Placeholder 2">
            <a:extLst>
              <a:ext uri="{FF2B5EF4-FFF2-40B4-BE49-F238E27FC236}">
                <a16:creationId xmlns:a16="http://schemas.microsoft.com/office/drawing/2014/main" id="{5677C861-067F-41F2-9AE1-FE56EBBC1EB9}"/>
              </a:ext>
            </a:extLst>
          </p:cNvPr>
          <p:cNvSpPr txBox="1">
            <a:spLocks/>
          </p:cNvSpPr>
          <p:nvPr/>
        </p:nvSpPr>
        <p:spPr>
          <a:xfrm>
            <a:off x="9443513" y="4002519"/>
            <a:ext cx="1939834" cy="1816694"/>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800" b="1">
                <a:solidFill>
                  <a:srgbClr val="000000"/>
                </a:solidFill>
                <a:latin typeface="Calibri" panose="020F0502020204030204"/>
              </a:rPr>
              <a:t>SSP : Cadre de </a:t>
            </a:r>
            <a:r>
              <a:rPr lang="en-US" sz="1800" b="1" err="1">
                <a:solidFill>
                  <a:srgbClr val="000000"/>
                </a:solidFill>
                <a:latin typeface="Calibri" panose="020F0502020204030204"/>
              </a:rPr>
              <a:t>suivi</a:t>
            </a:r>
            <a:r>
              <a:rPr lang="en-US" sz="1800" b="1">
                <a:solidFill>
                  <a:srgbClr val="000000"/>
                </a:solidFill>
                <a:latin typeface="Calibri" panose="020F0502020204030204"/>
              </a:rPr>
              <a:t> et </a:t>
            </a:r>
            <a:r>
              <a:rPr lang="en-US" sz="1800" b="1" err="1">
                <a:solidFill>
                  <a:srgbClr val="000000"/>
                </a:solidFill>
                <a:latin typeface="Calibri" panose="020F0502020204030204"/>
              </a:rPr>
              <a:t>indicateurs</a:t>
            </a:r>
            <a:endParaRPr lang="en-US" sz="1800" b="1" i="0" u="none" strike="noStrike" kern="1200" cap="none" spc="0" normalizeH="0" baseline="0" noProof="0" err="1">
              <a:ln>
                <a:noFill/>
              </a:ln>
              <a:solidFill>
                <a:srgbClr val="000000"/>
              </a:solidFill>
              <a:effectLst/>
              <a:uLnTx/>
              <a:uFillTx/>
              <a:latin typeface="Calibri" panose="020F0502020204030204"/>
              <a:cs typeface="Calibri"/>
            </a:endParaRPr>
          </a:p>
        </p:txBody>
      </p:sp>
      <p:sp>
        <p:nvSpPr>
          <p:cNvPr id="2" name="Content Placeholder 2">
            <a:extLst>
              <a:ext uri="{FF2B5EF4-FFF2-40B4-BE49-F238E27FC236}">
                <a16:creationId xmlns:a16="http://schemas.microsoft.com/office/drawing/2014/main" id="{D36D110E-CCAC-CE5B-0187-24AA184F48EA}"/>
              </a:ext>
            </a:extLst>
          </p:cNvPr>
          <p:cNvSpPr txBox="1">
            <a:spLocks/>
          </p:cNvSpPr>
          <p:nvPr/>
        </p:nvSpPr>
        <p:spPr>
          <a:xfrm>
            <a:off x="2107931" y="2593209"/>
            <a:ext cx="1948670" cy="614011"/>
          </a:xfrm>
          <a:prstGeom prst="rect">
            <a:avLst/>
          </a:prstGeom>
        </p:spPr>
        <p:txBody>
          <a:bodyPr vert="horz" lIns="0" tIns="0" rIns="0" bIns="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600" b="1" err="1">
                <a:solidFill>
                  <a:srgbClr val="000000"/>
                </a:solidFill>
                <a:latin typeface="Calibri" panose="020F0502020204030204"/>
              </a:rPr>
              <a:t>Déclaration</a:t>
            </a:r>
            <a:r>
              <a:rPr lang="en-US" sz="1600" b="1">
                <a:solidFill>
                  <a:srgbClr val="000000"/>
                </a:solidFill>
                <a:latin typeface="Calibri" panose="020F0502020204030204"/>
              </a:rPr>
              <a:t> de Ouagadougou</a:t>
            </a:r>
            <a:endParaRPr lang="en-US" sz="1600" b="1"/>
          </a:p>
        </p:txBody>
      </p:sp>
    </p:spTree>
    <p:extLst>
      <p:ext uri="{BB962C8B-B14F-4D97-AF65-F5344CB8AC3E}">
        <p14:creationId xmlns:p14="http://schemas.microsoft.com/office/powerpoint/2010/main" val="4255890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10C4668-FA4A-E843-B552-9C01E372AD3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F0AAF2B3-064D-DE43-BD00-FE6C124141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GB"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15E1A7F-5068-417A-A083-4DDA6E6050AD}"/>
              </a:ext>
            </a:extLst>
          </p:cNvPr>
          <p:cNvSpPr/>
          <p:nvPr/>
        </p:nvSpPr>
        <p:spPr>
          <a:xfrm>
            <a:off x="708930" y="760445"/>
            <a:ext cx="5491242" cy="504640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D85ADB2-3702-4BB2-9DBC-92C6F48AA460}"/>
              </a:ext>
            </a:extLst>
          </p:cNvPr>
          <p:cNvSpPr txBox="1"/>
          <p:nvPr/>
        </p:nvSpPr>
        <p:spPr>
          <a:xfrm>
            <a:off x="1096490" y="1051149"/>
            <a:ext cx="4774921" cy="1421928"/>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fr-FR" sz="3600" b="0" i="0" u="none" strike="noStrike" kern="1200" cap="none" spc="600" normalizeH="0" baseline="0" noProof="0">
                <a:ln>
                  <a:noFill/>
                </a:ln>
                <a:solidFill>
                  <a:srgbClr val="00205C"/>
                </a:solidFill>
                <a:effectLst/>
                <a:uLnTx/>
                <a:uFillTx/>
                <a:latin typeface="Calibri" panose="020F0502020204030204"/>
                <a:ea typeface="+mn-ea"/>
                <a:cs typeface="+mn-cs"/>
              </a:rPr>
              <a:t>Les valeurs </a:t>
            </a:r>
            <a:br>
              <a:rPr kumimoji="0" lang="fr-FR" sz="3600" b="0" i="0" u="none" strike="noStrike" kern="1200" cap="none" spc="600" normalizeH="0" baseline="0" noProof="0">
                <a:ln>
                  <a:noFill/>
                </a:ln>
                <a:solidFill>
                  <a:srgbClr val="00205C"/>
                </a:solidFill>
                <a:effectLst/>
                <a:uLnTx/>
                <a:uFillTx/>
                <a:latin typeface="Calibri" panose="020F0502020204030204"/>
                <a:ea typeface="+mn-ea"/>
                <a:cs typeface="+mn-cs"/>
              </a:rPr>
            </a:br>
            <a:r>
              <a:rPr kumimoji="0" lang="fr-FR" sz="2000" b="0" i="0" u="none" strike="noStrike" kern="1200" cap="none" spc="600" normalizeH="0" baseline="0" noProof="0">
                <a:ln>
                  <a:noFill/>
                </a:ln>
                <a:solidFill>
                  <a:srgbClr val="00205C"/>
                </a:solidFill>
                <a:effectLst/>
                <a:uLnTx/>
                <a:uFillTx/>
                <a:latin typeface="Calibri" panose="020F0502020204030204"/>
                <a:ea typeface="+mn-ea"/>
                <a:cs typeface="+mn-cs"/>
              </a:rPr>
              <a:t>qui sous-tendent les soins de santé primaires sont restées les mêmes</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A6A13BE-B06E-4402-B0FF-A051B481A175}"/>
              </a:ext>
            </a:extLst>
          </p:cNvPr>
          <p:cNvSpPr txBox="1"/>
          <p:nvPr/>
        </p:nvSpPr>
        <p:spPr>
          <a:xfrm>
            <a:off x="1291097" y="3119857"/>
            <a:ext cx="211149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000000"/>
                </a:solidFill>
                <a:effectLst/>
                <a:uLnTx/>
                <a:uFillTx/>
                <a:latin typeface="Calibri" panose="020F0502020204030204"/>
                <a:ea typeface="+mn-ea"/>
                <a:cs typeface="+mn-cs"/>
              </a:rPr>
              <a:t>La </a:t>
            </a:r>
            <a:r>
              <a:rPr kumimoji="0" lang="en-CA" sz="2000" b="0" i="0" u="none" strike="noStrike" kern="1200" cap="none" spc="0" normalizeH="0" baseline="0" noProof="0" err="1">
                <a:ln>
                  <a:noFill/>
                </a:ln>
                <a:solidFill>
                  <a:srgbClr val="000000"/>
                </a:solidFill>
                <a:effectLst/>
                <a:uLnTx/>
                <a:uFillTx/>
                <a:latin typeface="Calibri" panose="020F0502020204030204"/>
                <a:ea typeface="+mn-ea"/>
                <a:cs typeface="+mn-cs"/>
              </a:rPr>
              <a:t>santé</a:t>
            </a:r>
            <a:r>
              <a:rPr kumimoji="0" lang="en-CA" sz="2000" b="0" i="0" u="none" strike="noStrike" kern="1200" cap="none" spc="0" normalizeH="0" baseline="0" noProof="0">
                <a:ln>
                  <a:noFill/>
                </a:ln>
                <a:solidFill>
                  <a:srgbClr val="000000"/>
                </a:solidFill>
                <a:effectLst/>
                <a:uLnTx/>
                <a:uFillTx/>
                <a:latin typeface="Calibri" panose="020F0502020204030204"/>
                <a:ea typeface="+mn-ea"/>
                <a:cs typeface="+mn-cs"/>
              </a:rPr>
              <a:t> pour </a:t>
            </a:r>
            <a:r>
              <a:rPr kumimoji="0" lang="en-CA" sz="2000" b="0" i="0" u="none" strike="noStrike" kern="1200" cap="none" spc="0" normalizeH="0" baseline="0" noProof="0" err="1">
                <a:ln>
                  <a:noFill/>
                </a:ln>
                <a:solidFill>
                  <a:srgbClr val="000000"/>
                </a:solidFill>
                <a:effectLst/>
                <a:uLnTx/>
                <a:uFillTx/>
                <a:latin typeface="Calibri" panose="020F0502020204030204"/>
                <a:ea typeface="+mn-ea"/>
                <a:cs typeface="+mn-cs"/>
              </a:rPr>
              <a:t>tous</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14CF832-28BB-4AB4-897F-800FAC0CE531}"/>
              </a:ext>
            </a:extLst>
          </p:cNvPr>
          <p:cNvSpPr txBox="1"/>
          <p:nvPr/>
        </p:nvSpPr>
        <p:spPr>
          <a:xfrm>
            <a:off x="3825855" y="3119857"/>
            <a:ext cx="20455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000000"/>
                </a:solidFill>
                <a:effectLst/>
                <a:uLnTx/>
                <a:uFillTx/>
                <a:latin typeface="Calibri" panose="020F0502020204030204"/>
                <a:ea typeface="+mn-ea"/>
                <a:cs typeface="+mn-cs"/>
              </a:rPr>
              <a:t>Justice </a:t>
            </a:r>
            <a:r>
              <a:rPr kumimoji="0" lang="en-CA" sz="2000" b="0" i="0" u="none" strike="noStrike" kern="1200" cap="none" spc="0" normalizeH="0" baseline="0" noProof="0" err="1">
                <a:ln>
                  <a:noFill/>
                </a:ln>
                <a:solidFill>
                  <a:srgbClr val="000000"/>
                </a:solidFill>
                <a:effectLst/>
                <a:uLnTx/>
                <a:uFillTx/>
                <a:latin typeface="Calibri" panose="020F0502020204030204"/>
                <a:ea typeface="+mn-ea"/>
                <a:cs typeface="+mn-cs"/>
              </a:rPr>
              <a:t>sociale</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DA1556E-CCAF-4FA8-8DB2-BAFB43602F1C}"/>
              </a:ext>
            </a:extLst>
          </p:cNvPr>
          <p:cNvSpPr txBox="1"/>
          <p:nvPr/>
        </p:nvSpPr>
        <p:spPr>
          <a:xfrm>
            <a:off x="1291096" y="3654539"/>
            <a:ext cx="122570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err="1">
                <a:ln>
                  <a:noFill/>
                </a:ln>
                <a:solidFill>
                  <a:srgbClr val="000000"/>
                </a:solidFill>
                <a:effectLst/>
                <a:uLnTx/>
                <a:uFillTx/>
                <a:latin typeface="Calibri" panose="020F0502020204030204"/>
                <a:ea typeface="+mn-ea"/>
                <a:cs typeface="+mn-cs"/>
              </a:rPr>
              <a:t>Solidarité</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43927C1-430F-4B39-B2AC-C485418E4C59}"/>
              </a:ext>
            </a:extLst>
          </p:cNvPr>
          <p:cNvSpPr txBox="1"/>
          <p:nvPr/>
        </p:nvSpPr>
        <p:spPr>
          <a:xfrm>
            <a:off x="4276615" y="3686736"/>
            <a:ext cx="115305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Équité</a:t>
            </a:r>
          </a:p>
        </p:txBody>
      </p:sp>
      <p:sp>
        <p:nvSpPr>
          <p:cNvPr id="19" name="TextBox 18">
            <a:extLst>
              <a:ext uri="{FF2B5EF4-FFF2-40B4-BE49-F238E27FC236}">
                <a16:creationId xmlns:a16="http://schemas.microsoft.com/office/drawing/2014/main" id="{29B9E28A-517B-461E-9108-EAF840AF20C4}"/>
              </a:ext>
            </a:extLst>
          </p:cNvPr>
          <p:cNvSpPr txBox="1"/>
          <p:nvPr/>
        </p:nvSpPr>
        <p:spPr>
          <a:xfrm>
            <a:off x="1291096" y="4301515"/>
            <a:ext cx="194311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000000"/>
                </a:solidFill>
                <a:effectLst/>
                <a:uLnTx/>
                <a:uFillTx/>
                <a:latin typeface="Calibri" panose="020F0502020204030204"/>
                <a:ea typeface="+mn-ea"/>
                <a:cs typeface="+mn-cs"/>
              </a:rPr>
              <a:t>Orientation </a:t>
            </a:r>
            <a:r>
              <a:rPr kumimoji="0" lang="en-CA" sz="2000" b="0" i="0" u="none" strike="noStrike" kern="1200" cap="none" spc="0" normalizeH="0" baseline="0" noProof="0" err="1">
                <a:ln>
                  <a:noFill/>
                </a:ln>
                <a:solidFill>
                  <a:srgbClr val="000000"/>
                </a:solidFill>
                <a:effectLst/>
                <a:uLnTx/>
                <a:uFillTx/>
                <a:latin typeface="Calibri" panose="020F0502020204030204"/>
                <a:ea typeface="+mn-ea"/>
                <a:cs typeface="+mn-cs"/>
              </a:rPr>
              <a:t>communautaire</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0112E1F3-D9F0-48DD-AF8F-F8765473275D}"/>
              </a:ext>
            </a:extLst>
          </p:cNvPr>
          <p:cNvSpPr txBox="1"/>
          <p:nvPr/>
        </p:nvSpPr>
        <p:spPr>
          <a:xfrm>
            <a:off x="3825854" y="4333599"/>
            <a:ext cx="178267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a:solidFill>
                  <a:srgbClr val="000000"/>
                </a:solidFill>
                <a:latin typeface="Calibri" panose="020F0502020204030204"/>
              </a:rPr>
              <a:t>C</a:t>
            </a:r>
            <a:r>
              <a:rPr kumimoji="0" lang="en-CA" sz="2000" b="0" i="0" u="none" strike="noStrike" kern="1200" cap="none" spc="0" normalizeH="0" baseline="0" noProof="0" err="1">
                <a:ln>
                  <a:noFill/>
                </a:ln>
                <a:solidFill>
                  <a:srgbClr val="000000"/>
                </a:solidFill>
                <a:effectLst/>
                <a:uLnTx/>
                <a:uFillTx/>
                <a:latin typeface="Calibri" panose="020F0502020204030204"/>
                <a:ea typeface="+mn-ea"/>
                <a:cs typeface="+mn-cs"/>
              </a:rPr>
              <a:t>entré</a:t>
            </a:r>
            <a:r>
              <a:rPr kumimoji="0" lang="en-CA" sz="2000" b="0" i="0" u="none" strike="noStrike" kern="1200" cap="none" spc="0" normalizeH="0" baseline="0" noProof="0">
                <a:ln>
                  <a:noFill/>
                </a:ln>
                <a:solidFill>
                  <a:srgbClr val="000000"/>
                </a:solidFill>
                <a:effectLst/>
                <a:uLnTx/>
                <a:uFillTx/>
                <a:latin typeface="Calibri" panose="020F0502020204030204"/>
                <a:ea typeface="+mn-ea"/>
                <a:cs typeface="+mn-cs"/>
              </a:rPr>
              <a:t> sur </a:t>
            </a:r>
            <a:r>
              <a:rPr kumimoji="0" lang="en-CA" sz="2000" b="0" i="0" u="none" strike="noStrike" kern="1200" cap="none" spc="0" normalizeH="0" baseline="0" noProof="0" err="1">
                <a:ln>
                  <a:noFill/>
                </a:ln>
                <a:solidFill>
                  <a:srgbClr val="000000"/>
                </a:solidFill>
                <a:effectLst/>
                <a:uLnTx/>
                <a:uFillTx/>
                <a:latin typeface="Calibri" panose="020F0502020204030204"/>
                <a:ea typeface="+mn-ea"/>
                <a:cs typeface="+mn-cs"/>
              </a:rPr>
              <a:t>l'être</a:t>
            </a:r>
            <a:r>
              <a:rPr kumimoji="0" lang="en-CA" sz="20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CA" sz="2000" b="0" i="0" u="none" strike="noStrike" kern="1200" cap="none" spc="0" normalizeH="0" baseline="0" noProof="0" err="1">
                <a:ln>
                  <a:noFill/>
                </a:ln>
                <a:solidFill>
                  <a:srgbClr val="000000"/>
                </a:solidFill>
                <a:effectLst/>
                <a:uLnTx/>
                <a:uFillTx/>
                <a:latin typeface="Calibri" panose="020F0502020204030204"/>
                <a:ea typeface="+mn-ea"/>
                <a:cs typeface="+mn-cs"/>
              </a:rPr>
              <a:t>humain</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78C5367E-252E-431E-AA41-2F04C651DB9A}"/>
              </a:ext>
            </a:extLst>
          </p:cNvPr>
          <p:cNvSpPr/>
          <p:nvPr/>
        </p:nvSpPr>
        <p:spPr>
          <a:xfrm>
            <a:off x="1159925" y="3262535"/>
            <a:ext cx="94588" cy="83976"/>
          </a:xfrm>
          <a:prstGeom prst="ellipse">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7CDC4AB-04ED-45D1-98F3-CDDE48757A91}"/>
              </a:ext>
            </a:extLst>
          </p:cNvPr>
          <p:cNvSpPr/>
          <p:nvPr/>
        </p:nvSpPr>
        <p:spPr>
          <a:xfrm>
            <a:off x="1159925" y="3797217"/>
            <a:ext cx="94588" cy="83976"/>
          </a:xfrm>
          <a:prstGeom prst="ellipse">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EF8C5E8F-0ECF-4481-969D-733F66FAF2F9}"/>
              </a:ext>
            </a:extLst>
          </p:cNvPr>
          <p:cNvSpPr/>
          <p:nvPr/>
        </p:nvSpPr>
        <p:spPr>
          <a:xfrm>
            <a:off x="1159925" y="4470398"/>
            <a:ext cx="94588" cy="83976"/>
          </a:xfrm>
          <a:prstGeom prst="ellipse">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C8CD0B5F-3CFF-4087-B234-D102B3BC78C9}"/>
              </a:ext>
            </a:extLst>
          </p:cNvPr>
          <p:cNvSpPr/>
          <p:nvPr/>
        </p:nvSpPr>
        <p:spPr>
          <a:xfrm>
            <a:off x="3606780" y="3262535"/>
            <a:ext cx="94588" cy="83976"/>
          </a:xfrm>
          <a:prstGeom prst="ellipse">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3D68468C-9F57-4EF9-84CB-CFA898E325B2}"/>
              </a:ext>
            </a:extLst>
          </p:cNvPr>
          <p:cNvSpPr/>
          <p:nvPr/>
        </p:nvSpPr>
        <p:spPr>
          <a:xfrm>
            <a:off x="3626293" y="3797217"/>
            <a:ext cx="94588" cy="83976"/>
          </a:xfrm>
          <a:prstGeom prst="ellipse">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4007983F-D7A9-4E73-84A2-3CB34E0EB127}"/>
              </a:ext>
            </a:extLst>
          </p:cNvPr>
          <p:cNvSpPr/>
          <p:nvPr/>
        </p:nvSpPr>
        <p:spPr>
          <a:xfrm>
            <a:off x="3642336" y="4470398"/>
            <a:ext cx="94588" cy="83976"/>
          </a:xfrm>
          <a:prstGeom prst="ellipse">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7E3B749E-8A83-4F2F-B057-17E932ED8558}"/>
              </a:ext>
            </a:extLst>
          </p:cNvPr>
          <p:cNvCxnSpPr>
            <a:cxnSpLocks/>
          </p:cNvCxnSpPr>
          <p:nvPr/>
        </p:nvCxnSpPr>
        <p:spPr>
          <a:xfrm>
            <a:off x="1894114" y="2612572"/>
            <a:ext cx="3084797"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02604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835757-89A7-4F1B-8CA4-DE967563E1F2}"/>
              </a:ext>
            </a:extLst>
          </p:cNvPr>
          <p:cNvSpPr/>
          <p:nvPr/>
        </p:nvSpPr>
        <p:spPr>
          <a:xfrm>
            <a:off x="9161835" y="1278382"/>
            <a:ext cx="3013368" cy="369332"/>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D7108DB-9B68-42C4-8F33-293AD427143B}"/>
              </a:ext>
            </a:extLst>
          </p:cNvPr>
          <p:cNvSpPr/>
          <p:nvPr/>
        </p:nvSpPr>
        <p:spPr>
          <a:xfrm>
            <a:off x="6148467" y="1278382"/>
            <a:ext cx="2912406" cy="376708"/>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0874AEA-AFB3-4B55-A2A2-A2A0B2F5A205}"/>
              </a:ext>
            </a:extLst>
          </p:cNvPr>
          <p:cNvSpPr/>
          <p:nvPr/>
        </p:nvSpPr>
        <p:spPr>
          <a:xfrm>
            <a:off x="1" y="1282157"/>
            <a:ext cx="6096000" cy="369332"/>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oogle Shape;132;p4">
            <a:extLst>
              <a:ext uri="{FF2B5EF4-FFF2-40B4-BE49-F238E27FC236}">
                <a16:creationId xmlns:a16="http://schemas.microsoft.com/office/drawing/2014/main" id="{F48938F6-1F96-47E1-9A24-FFBFEA0EF050}"/>
              </a:ext>
            </a:extLst>
          </p:cNvPr>
          <p:cNvPicPr preferRelativeResize="0">
            <a:picLocks noChangeAspect="1"/>
          </p:cNvPicPr>
          <p:nvPr/>
        </p:nvPicPr>
        <p:blipFill rotWithShape="1">
          <a:blip r:embed="rId2">
            <a:alphaModFix/>
          </a:blip>
          <a:srcRect/>
          <a:stretch/>
        </p:blipFill>
        <p:spPr>
          <a:xfrm>
            <a:off x="3258185" y="1984571"/>
            <a:ext cx="3220349" cy="4565063"/>
          </a:xfrm>
          <a:prstGeom prst="rect">
            <a:avLst/>
          </a:prstGeom>
          <a:noFill/>
          <a:ln>
            <a:noFill/>
          </a:ln>
        </p:spPr>
      </p:pic>
      <p:pic>
        <p:nvPicPr>
          <p:cNvPr id="7" name="Google Shape;130;p4">
            <a:extLst>
              <a:ext uri="{FF2B5EF4-FFF2-40B4-BE49-F238E27FC236}">
                <a16:creationId xmlns:a16="http://schemas.microsoft.com/office/drawing/2014/main" id="{BDF73F08-BBE6-4324-8091-6F193F3AFF3E}"/>
              </a:ext>
            </a:extLst>
          </p:cNvPr>
          <p:cNvPicPr preferRelativeResize="0">
            <a:picLocks noChangeAspect="1"/>
          </p:cNvPicPr>
          <p:nvPr/>
        </p:nvPicPr>
        <p:blipFill rotWithShape="1">
          <a:blip r:embed="rId3">
            <a:alphaModFix/>
          </a:blip>
          <a:srcRect l="6427"/>
          <a:stretch/>
        </p:blipFill>
        <p:spPr>
          <a:xfrm>
            <a:off x="6148467" y="1981049"/>
            <a:ext cx="3013368" cy="4568585"/>
          </a:xfrm>
          <a:prstGeom prst="rect">
            <a:avLst/>
          </a:prstGeom>
          <a:noFill/>
          <a:ln>
            <a:noFill/>
          </a:ln>
        </p:spPr>
      </p:pic>
      <p:sp>
        <p:nvSpPr>
          <p:cNvPr id="21" name="Title 20">
            <a:extLst>
              <a:ext uri="{FF2B5EF4-FFF2-40B4-BE49-F238E27FC236}">
                <a16:creationId xmlns:a16="http://schemas.microsoft.com/office/drawing/2014/main" id="{E2BB5639-D2D5-4996-B84A-FED2BCAEF10E}"/>
              </a:ext>
            </a:extLst>
          </p:cNvPr>
          <p:cNvSpPr>
            <a:spLocks noGrp="1"/>
          </p:cNvSpPr>
          <p:nvPr>
            <p:ph type="title"/>
          </p:nvPr>
        </p:nvSpPr>
        <p:spPr>
          <a:xfrm>
            <a:off x="457200" y="685800"/>
            <a:ext cx="11277600" cy="400435"/>
          </a:xfrm>
        </p:spPr>
        <p:txBody>
          <a:bodyPr>
            <a:normAutofit fontScale="90000"/>
          </a:bodyPr>
          <a:lstStyle/>
          <a:p>
            <a:pPr algn="ctr"/>
            <a:r>
              <a:rPr lang="en-US" sz="3200" err="1">
                <a:solidFill>
                  <a:srgbClr val="00435E"/>
                </a:solidFill>
                <a:latin typeface="Trebuchet MS" panose="020B0603020202020204" pitchFamily="34" charset="0"/>
              </a:rPr>
              <a:t>Dernières</a:t>
            </a:r>
            <a:r>
              <a:rPr lang="en-US" sz="3200">
                <a:solidFill>
                  <a:srgbClr val="00435E"/>
                </a:solidFill>
                <a:latin typeface="Trebuchet MS" panose="020B0603020202020204" pitchFamily="34" charset="0"/>
              </a:rPr>
              <a:t> </a:t>
            </a:r>
            <a:r>
              <a:rPr lang="en-US" sz="3200" err="1">
                <a:solidFill>
                  <a:srgbClr val="00435E"/>
                </a:solidFill>
                <a:latin typeface="Trebuchet MS" panose="020B0603020202020204" pitchFamily="34" charset="0"/>
              </a:rPr>
              <a:t>références</a:t>
            </a:r>
            <a:r>
              <a:rPr lang="en-US" sz="3200">
                <a:solidFill>
                  <a:srgbClr val="00435E"/>
                </a:solidFill>
                <a:latin typeface="Trebuchet MS" panose="020B0603020202020204" pitchFamily="34" charset="0"/>
              </a:rPr>
              <a:t> </a:t>
            </a:r>
            <a:r>
              <a:rPr lang="en-US" sz="3200" err="1">
                <a:solidFill>
                  <a:srgbClr val="00435E"/>
                </a:solidFill>
                <a:latin typeface="Trebuchet MS" panose="020B0603020202020204" pitchFamily="34" charset="0"/>
              </a:rPr>
              <a:t>clés</a:t>
            </a:r>
            <a:endParaRPr lang="en-US"/>
          </a:p>
        </p:txBody>
      </p:sp>
      <p:sp>
        <p:nvSpPr>
          <p:cNvPr id="4" name="Slide Number Placeholder 3">
            <a:extLst>
              <a:ext uri="{FF2B5EF4-FFF2-40B4-BE49-F238E27FC236}">
                <a16:creationId xmlns:a16="http://schemas.microsoft.com/office/drawing/2014/main" id="{63304D4B-D29C-48B6-BE95-95A3C58673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pic>
        <p:nvPicPr>
          <p:cNvPr id="5" name="Google Shape;131;p4">
            <a:extLst>
              <a:ext uri="{FF2B5EF4-FFF2-40B4-BE49-F238E27FC236}">
                <a16:creationId xmlns:a16="http://schemas.microsoft.com/office/drawing/2014/main" id="{616FD1A5-9C86-4D96-AF40-7782E39100C4}"/>
              </a:ext>
            </a:extLst>
          </p:cNvPr>
          <p:cNvPicPr preferRelativeResize="0"/>
          <p:nvPr/>
        </p:nvPicPr>
        <p:blipFill rotWithShape="1">
          <a:blip r:embed="rId4">
            <a:alphaModFix/>
          </a:blip>
          <a:srcRect l="3033" r="3723"/>
          <a:stretch/>
        </p:blipFill>
        <p:spPr>
          <a:xfrm>
            <a:off x="39350" y="2002507"/>
            <a:ext cx="3220349" cy="4547127"/>
          </a:xfrm>
          <a:prstGeom prst="rect">
            <a:avLst/>
          </a:prstGeom>
          <a:noFill/>
          <a:ln>
            <a:noFill/>
          </a:ln>
        </p:spPr>
      </p:pic>
      <p:pic>
        <p:nvPicPr>
          <p:cNvPr id="8" name="Picture 7" descr="Shape&#10;&#10;Description automatically generated">
            <a:extLst>
              <a:ext uri="{FF2B5EF4-FFF2-40B4-BE49-F238E27FC236}">
                <a16:creationId xmlns:a16="http://schemas.microsoft.com/office/drawing/2014/main" id="{73270994-2A77-460C-8BF5-AB281B3AFC79}"/>
              </a:ext>
            </a:extLst>
          </p:cNvPr>
          <p:cNvPicPr>
            <a:picLocks noChangeAspect="1"/>
          </p:cNvPicPr>
          <p:nvPr/>
        </p:nvPicPr>
        <p:blipFill rotWithShape="1">
          <a:blip r:embed="rId5">
            <a:extLst>
              <a:ext uri="{28A0092B-C50C-407E-A947-70E740481C1C}">
                <a14:useLocalDpi xmlns:a14="http://schemas.microsoft.com/office/drawing/2010/main" val="0"/>
              </a:ext>
            </a:extLst>
          </a:blip>
          <a:srcRect r="6427"/>
          <a:stretch/>
        </p:blipFill>
        <p:spPr>
          <a:xfrm>
            <a:off x="9161835" y="1981049"/>
            <a:ext cx="3030165" cy="4568585"/>
          </a:xfrm>
          <a:prstGeom prst="rect">
            <a:avLst/>
          </a:prstGeom>
          <a:ln>
            <a:noFill/>
          </a:ln>
        </p:spPr>
      </p:pic>
      <p:sp>
        <p:nvSpPr>
          <p:cNvPr id="10" name="TextBox 9">
            <a:extLst>
              <a:ext uri="{FF2B5EF4-FFF2-40B4-BE49-F238E27FC236}">
                <a16:creationId xmlns:a16="http://schemas.microsoft.com/office/drawing/2014/main" id="{ECFC3508-8CFE-45DF-90A6-E3433D1778F0}"/>
              </a:ext>
            </a:extLst>
          </p:cNvPr>
          <p:cNvSpPr txBox="1"/>
          <p:nvPr/>
        </p:nvSpPr>
        <p:spPr>
          <a:xfrm>
            <a:off x="2114551" y="1282157"/>
            <a:ext cx="186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FFFFFF"/>
                </a:solidFill>
                <a:effectLst/>
                <a:uLnTx/>
                <a:uFillTx/>
                <a:latin typeface="Trebuchet MS" panose="020B0603020202020204" pitchFamily="34" charset="0"/>
                <a:ea typeface="+mn-ea"/>
                <a:cs typeface="+mn-cs"/>
              </a:rPr>
              <a:t>Octobre</a:t>
            </a:r>
            <a:r>
              <a:rPr kumimoji="0" lang="en-US" sz="18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 2018</a:t>
            </a:r>
          </a:p>
        </p:txBody>
      </p:sp>
      <p:sp>
        <p:nvSpPr>
          <p:cNvPr id="11" name="TextBox 10">
            <a:extLst>
              <a:ext uri="{FF2B5EF4-FFF2-40B4-BE49-F238E27FC236}">
                <a16:creationId xmlns:a16="http://schemas.microsoft.com/office/drawing/2014/main" id="{33B3E46B-0E3D-4021-8936-7D49D0285B02}"/>
              </a:ext>
            </a:extLst>
          </p:cNvPr>
          <p:cNvSpPr txBox="1"/>
          <p:nvPr/>
        </p:nvSpPr>
        <p:spPr>
          <a:xfrm>
            <a:off x="6519795" y="1282235"/>
            <a:ext cx="21697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FFFFFF"/>
                </a:solidFill>
                <a:effectLst/>
                <a:uLnTx/>
                <a:uFillTx/>
                <a:latin typeface="Trebuchet MS" panose="020B0603020202020204" pitchFamily="34" charset="0"/>
                <a:ea typeface="+mn-ea"/>
                <a:cs typeface="+mn-cs"/>
              </a:rPr>
              <a:t>Novembre</a:t>
            </a:r>
            <a:r>
              <a:rPr kumimoji="0" lang="en-US" sz="18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 2020</a:t>
            </a:r>
          </a:p>
        </p:txBody>
      </p:sp>
      <p:sp>
        <p:nvSpPr>
          <p:cNvPr id="12" name="TextBox 11">
            <a:extLst>
              <a:ext uri="{FF2B5EF4-FFF2-40B4-BE49-F238E27FC236}">
                <a16:creationId xmlns:a16="http://schemas.microsoft.com/office/drawing/2014/main" id="{321E3757-63D5-4276-8F11-ED6AB12AA1FE}"/>
              </a:ext>
            </a:extLst>
          </p:cNvPr>
          <p:cNvSpPr txBox="1"/>
          <p:nvPr/>
        </p:nvSpPr>
        <p:spPr>
          <a:xfrm>
            <a:off x="9839844" y="1282078"/>
            <a:ext cx="16573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FFFFFF"/>
                </a:solidFill>
                <a:effectLst/>
                <a:uLnTx/>
                <a:uFillTx/>
                <a:latin typeface="Trebuchet MS" panose="020B0603020202020204" pitchFamily="34" charset="0"/>
                <a:ea typeface="+mn-ea"/>
                <a:cs typeface="+mn-cs"/>
              </a:rPr>
              <a:t>Février</a:t>
            </a:r>
            <a:r>
              <a:rPr kumimoji="0" lang="en-US" sz="18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 2022</a:t>
            </a:r>
          </a:p>
        </p:txBody>
      </p:sp>
    </p:spTree>
    <p:extLst>
      <p:ext uri="{BB962C8B-B14F-4D97-AF65-F5344CB8AC3E}">
        <p14:creationId xmlns:p14="http://schemas.microsoft.com/office/powerpoint/2010/main" val="3478300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79604-9677-4977-91A4-6329D7396FA8}"/>
              </a:ext>
            </a:extLst>
          </p:cNvPr>
          <p:cNvSpPr>
            <a:spLocks noGrp="1"/>
          </p:cNvSpPr>
          <p:nvPr>
            <p:ph type="title"/>
          </p:nvPr>
        </p:nvSpPr>
        <p:spPr>
          <a:solidFill>
            <a:schemeClr val="accent1">
              <a:lumMod val="50000"/>
            </a:schemeClr>
          </a:solidFill>
        </p:spPr>
        <p:txBody>
          <a:bodyPr>
            <a:normAutofit/>
          </a:bodyPr>
          <a:lstStyle/>
          <a:p>
            <a:pPr algn="ctr"/>
            <a:r>
              <a:rPr lang="fr-FR" sz="3600" b="1">
                <a:solidFill>
                  <a:schemeClr val="bg1"/>
                </a:solidFill>
                <a:effectLst>
                  <a:outerShdw blurRad="38100" dist="38100" dir="2700000" algn="tl">
                    <a:srgbClr val="000000">
                      <a:alpha val="43137"/>
                    </a:srgbClr>
                  </a:outerShdw>
                </a:effectLst>
              </a:rPr>
              <a:t>Leçons apprises de 40 ans de mise en œuvre des SSP</a:t>
            </a:r>
          </a:p>
        </p:txBody>
      </p:sp>
      <p:sp>
        <p:nvSpPr>
          <p:cNvPr id="3" name="Content Placeholder 2">
            <a:extLst>
              <a:ext uri="{FF2B5EF4-FFF2-40B4-BE49-F238E27FC236}">
                <a16:creationId xmlns:a16="http://schemas.microsoft.com/office/drawing/2014/main" id="{192D0DA7-73D7-45ED-A5AF-F8C7BD14C276}"/>
              </a:ext>
            </a:extLst>
          </p:cNvPr>
          <p:cNvSpPr>
            <a:spLocks noGrp="1"/>
          </p:cNvSpPr>
          <p:nvPr>
            <p:ph idx="1"/>
          </p:nvPr>
        </p:nvSpPr>
        <p:spPr>
          <a:xfrm>
            <a:off x="838200" y="1841391"/>
            <a:ext cx="10515600" cy="4351338"/>
          </a:xfrm>
        </p:spPr>
        <p:txBody>
          <a:bodyPr>
            <a:normAutofit/>
          </a:bodyPr>
          <a:lstStyle/>
          <a:p>
            <a:r>
              <a:rPr lang="fr-FR" sz="2000">
                <a:latin typeface="Arial Nova Cond" panose="020B0506020202020204" pitchFamily="34" charset="0"/>
              </a:rPr>
              <a:t>Les SSP ont apportés une contribution substantielle à l’amélioration de la santé des populations. Ils peuvent couvrir jusqu’à 80% des besoins de santé des populations</a:t>
            </a:r>
          </a:p>
          <a:p>
            <a:r>
              <a:rPr lang="fr-FR" sz="2000">
                <a:latin typeface="Arial Nova Cond" panose="020B0506020202020204" pitchFamily="34" charset="0"/>
              </a:rPr>
              <a:t>Les pays où les SSP ont été mis en œuvre de façon efficace sont aussi ceux dans lesquels la volonté politique en faveur des SSP a été clairement exprimée au niveau le plus élevé du sommet de l’Etat</a:t>
            </a:r>
          </a:p>
          <a:p>
            <a:r>
              <a:rPr lang="fr-FR" sz="2000">
                <a:latin typeface="Arial Nova Cond" panose="020B0506020202020204" pitchFamily="34" charset="0"/>
              </a:rPr>
              <a:t>La faiblesse de l’engagement politique au sommet de l’Etat dans certains pays a eu un effet négatif sur l’engament des autres secteurs en faveur des SSP</a:t>
            </a:r>
          </a:p>
          <a:p>
            <a:r>
              <a:rPr lang="fr-FR" sz="2000">
                <a:latin typeface="Arial Nova Cond" panose="020B0506020202020204" pitchFamily="34" charset="0"/>
              </a:rPr>
              <a:t>Les SSP n’ont pas toujours bénéficié des ressources nécessaires pour leur développement (ressources humaines, financières et infrastructures) </a:t>
            </a:r>
          </a:p>
          <a:p>
            <a:r>
              <a:rPr lang="fr-FR" sz="2000">
                <a:latin typeface="Arial Nova Cond" panose="020B0506020202020204" pitchFamily="34" charset="0"/>
              </a:rPr>
              <a:t>La définition des SSP a été l'objet des interprétations très diverses (soins de santé de qualité inférieure, soins de santé pour les pays pauvres </a:t>
            </a:r>
          </a:p>
        </p:txBody>
      </p:sp>
    </p:spTree>
    <p:extLst>
      <p:ext uri="{BB962C8B-B14F-4D97-AF65-F5344CB8AC3E}">
        <p14:creationId xmlns:p14="http://schemas.microsoft.com/office/powerpoint/2010/main" val="1062875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58E39-0874-4457-A9C8-988CC51872AE}"/>
              </a:ext>
            </a:extLst>
          </p:cNvPr>
          <p:cNvSpPr>
            <a:spLocks noGrp="1"/>
          </p:cNvSpPr>
          <p:nvPr>
            <p:ph type="title"/>
          </p:nvPr>
        </p:nvSpPr>
        <p:spPr>
          <a:xfrm>
            <a:off x="838200" y="365125"/>
            <a:ext cx="8234238" cy="1066791"/>
          </a:xfrm>
          <a:solidFill>
            <a:schemeClr val="accent1">
              <a:lumMod val="50000"/>
            </a:schemeClr>
          </a:solidFill>
        </p:spPr>
        <p:txBody>
          <a:bodyPr>
            <a:normAutofit fontScale="90000"/>
          </a:bodyPr>
          <a:lstStyle/>
          <a:p>
            <a:pPr algn="ctr"/>
            <a:r>
              <a:rPr lang="fr-FR">
                <a:solidFill>
                  <a:schemeClr val="bg1"/>
                </a:solidFill>
                <a:latin typeface="Arial Nova Cond" panose="020B0506020202020204" pitchFamily="34" charset="0"/>
                <a:ea typeface="Tahoma" panose="020B0604030504040204" pitchFamily="34" charset="0"/>
                <a:cs typeface="Tahoma" panose="020B0604030504040204" pitchFamily="34" charset="0"/>
              </a:rPr>
              <a:t>La vision des SSP pour le 21</a:t>
            </a:r>
            <a:r>
              <a:rPr lang="fr-FR" baseline="30000">
                <a:solidFill>
                  <a:schemeClr val="bg1"/>
                </a:solidFill>
                <a:latin typeface="Arial Nova Cond" panose="020B0506020202020204" pitchFamily="34" charset="0"/>
                <a:ea typeface="Tahoma" panose="020B0604030504040204" pitchFamily="34" charset="0"/>
                <a:cs typeface="Tahoma" panose="020B0604030504040204" pitchFamily="34" charset="0"/>
              </a:rPr>
              <a:t>ième</a:t>
            </a:r>
            <a:r>
              <a:rPr lang="fr-FR">
                <a:solidFill>
                  <a:schemeClr val="bg1"/>
                </a:solidFill>
                <a:latin typeface="Arial Nova Cond" panose="020B0506020202020204" pitchFamily="34" charset="0"/>
                <a:ea typeface="Tahoma" panose="020B0604030504040204" pitchFamily="34" charset="0"/>
                <a:cs typeface="Tahoma" panose="020B0604030504040204" pitchFamily="34" charset="0"/>
              </a:rPr>
              <a:t> Siècle </a:t>
            </a:r>
            <a:r>
              <a:rPr lang="fr-FR" sz="3100">
                <a:solidFill>
                  <a:schemeClr val="bg1"/>
                </a:solidFill>
                <a:latin typeface="Arial Nova Cond" panose="020B0506020202020204" pitchFamily="34" charset="0"/>
                <a:ea typeface="Tahoma" panose="020B0604030504040204" pitchFamily="34" charset="0"/>
                <a:cs typeface="Tahoma" panose="020B0604030504040204" pitchFamily="34" charset="0"/>
              </a:rPr>
              <a:t>(Alma Ata à Astana)  </a:t>
            </a:r>
            <a:endParaRPr lang="fr-FR">
              <a:solidFill>
                <a:schemeClr val="bg1"/>
              </a:solidFill>
              <a:latin typeface="Arial Nova Cond" panose="020B0506020202020204" pitchFamily="34" charset="0"/>
              <a:ea typeface="Tahoma" panose="020B0604030504040204" pitchFamily="34" charset="0"/>
              <a:cs typeface="Tahoma" panose="020B0604030504040204" pitchFamily="34" charset="0"/>
            </a:endParaRPr>
          </a:p>
        </p:txBody>
      </p:sp>
      <p:pic>
        <p:nvPicPr>
          <p:cNvPr id="4" name="Google Shape;131;p4">
            <a:extLst>
              <a:ext uri="{FF2B5EF4-FFF2-40B4-BE49-F238E27FC236}">
                <a16:creationId xmlns:a16="http://schemas.microsoft.com/office/drawing/2014/main" id="{EFA6566A-A7F0-4B8E-B359-85D041079BC6}"/>
              </a:ext>
            </a:extLst>
          </p:cNvPr>
          <p:cNvPicPr preferRelativeResize="0">
            <a:picLocks noGrp="1"/>
          </p:cNvPicPr>
          <p:nvPr>
            <p:ph idx="1"/>
          </p:nvPr>
        </p:nvPicPr>
        <p:blipFill rotWithShape="1">
          <a:blip r:embed="rId2" cstate="screen">
            <a:alphaModFix/>
            <a:extLst>
              <a:ext uri="{28A0092B-C50C-407E-A947-70E740481C1C}">
                <a14:useLocalDpi xmlns:a14="http://schemas.microsoft.com/office/drawing/2010/main"/>
              </a:ext>
            </a:extLst>
          </a:blip>
          <a:srcRect/>
          <a:stretch/>
        </p:blipFill>
        <p:spPr>
          <a:xfrm>
            <a:off x="838200" y="1690688"/>
            <a:ext cx="2048087" cy="2345137"/>
          </a:xfrm>
          <a:prstGeom prst="rect">
            <a:avLst/>
          </a:prstGeom>
          <a:noFill/>
          <a:ln>
            <a:no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B9ACC4D5-123F-4BBA-BA5F-A94C2E21B3F7}"/>
              </a:ext>
            </a:extLst>
          </p:cNvPr>
          <p:cNvPicPr>
            <a:picLocks noChangeAspect="1"/>
          </p:cNvPicPr>
          <p:nvPr/>
        </p:nvPicPr>
        <p:blipFill>
          <a:blip r:embed="rId3"/>
          <a:stretch>
            <a:fillRect/>
          </a:stretch>
        </p:blipFill>
        <p:spPr>
          <a:xfrm>
            <a:off x="838200" y="4161033"/>
            <a:ext cx="2145978" cy="2560542"/>
          </a:xfrm>
          <a:prstGeom prst="rect">
            <a:avLst/>
          </a:prstGeom>
        </p:spPr>
      </p:pic>
      <p:sp>
        <p:nvSpPr>
          <p:cNvPr id="6" name="TextBox 5">
            <a:extLst>
              <a:ext uri="{FF2B5EF4-FFF2-40B4-BE49-F238E27FC236}">
                <a16:creationId xmlns:a16="http://schemas.microsoft.com/office/drawing/2014/main" id="{B7765E6D-C7C3-4BAE-9C82-FAA5C695B1DC}"/>
              </a:ext>
            </a:extLst>
          </p:cNvPr>
          <p:cNvSpPr txBox="1"/>
          <p:nvPr/>
        </p:nvSpPr>
        <p:spPr>
          <a:xfrm>
            <a:off x="3050629" y="3429000"/>
            <a:ext cx="3760074" cy="3187558"/>
          </a:xfrm>
          <a:prstGeom prst="rect">
            <a:avLst/>
          </a:prstGeom>
          <a:solidFill>
            <a:schemeClr val="accent1">
              <a:lumMod val="50000"/>
            </a:schemeClr>
          </a:solidFill>
          <a:ln>
            <a:solidFill>
              <a:schemeClr val="accent1"/>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white"/>
                </a:solidFill>
                <a:effectLst/>
                <a:uLnTx/>
                <a:uFillTx/>
                <a:latin typeface="Arial Nova Cond" panose="020B0506020202020204" pitchFamily="34" charset="0"/>
                <a:ea typeface="+mn-ea"/>
                <a:cs typeface="+mn-cs"/>
              </a:rPr>
              <a:t>Les </a:t>
            </a:r>
            <a:r>
              <a:rPr kumimoji="0" lang="fr-FR"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Cond" panose="020B0506020202020204" pitchFamily="34" charset="0"/>
                <a:ea typeface="+mn-ea"/>
                <a:cs typeface="+mn-cs"/>
              </a:rPr>
              <a:t>Soins des Santé Primaires </a:t>
            </a:r>
            <a:r>
              <a:rPr kumimoji="0" lang="fr-FR" sz="1600" b="1" i="0" u="none" strike="noStrike" kern="1200" cap="none" spc="0" normalizeH="0" baseline="0" noProof="0">
                <a:ln>
                  <a:noFill/>
                </a:ln>
                <a:solidFill>
                  <a:prstClr val="white"/>
                </a:solidFill>
                <a:effectLst/>
                <a:uLnTx/>
                <a:uFillTx/>
                <a:latin typeface="Arial Nova Cond" panose="020B0506020202020204" pitchFamily="34" charset="0"/>
                <a:ea typeface="+mn-ea"/>
                <a:cs typeface="+mn-cs"/>
              </a:rPr>
              <a:t>sont une approche de la santé à l'échelle de la société qui vise à </a:t>
            </a:r>
            <a:r>
              <a:rPr kumimoji="0" lang="fr-FR" sz="1600" b="0" i="0" u="none" strike="noStrike" kern="1200" cap="none" spc="0" normalizeH="0" baseline="0" noProof="0">
                <a:ln>
                  <a:noFill/>
                </a:ln>
                <a:solidFill>
                  <a:prstClr val="white"/>
                </a:solidFill>
                <a:effectLst/>
                <a:uLnTx/>
                <a:uFillTx/>
                <a:latin typeface="Arial Nova Cond" panose="020B0506020202020204" pitchFamily="34" charset="0"/>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Cond" panose="020B0506020202020204" pitchFamily="34" charset="0"/>
                <a:ea typeface="+mn-ea"/>
                <a:cs typeface="+mn-cs"/>
              </a:rPr>
              <a:t>maximiser équitablement </a:t>
            </a:r>
            <a:r>
              <a:rPr kumimoji="0" lang="fr-FR"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mn-cs"/>
              </a:rPr>
              <a:t>le niveau et la répartition de la santé et du bien-être en se concentrant sur </a:t>
            </a:r>
            <a:r>
              <a:rPr kumimoji="0" lang="fr-FR" sz="1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Cond" panose="020B0506020202020204" pitchFamily="34" charset="0"/>
                <a:ea typeface="+mn-ea"/>
                <a:cs typeface="+mn-cs"/>
              </a:rPr>
              <a:t>les besoins et les préférences des personnes </a:t>
            </a:r>
            <a:r>
              <a:rPr kumimoji="0" lang="fr-FR"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mn-cs"/>
              </a:rPr>
              <a:t>(à la fois en tant qu'individus et communautés)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Cond" panose="020B0506020202020204" pitchFamily="34" charset="0"/>
                <a:ea typeface="+mn-ea"/>
                <a:cs typeface="+mn-cs"/>
              </a:rPr>
              <a:t>le plus tôt possible le long du continuum de la promotion de la santé et la prévention des maladies au traitement, à la réadaptation et aux soins palliatifs</a:t>
            </a:r>
            <a:r>
              <a:rPr kumimoji="0" lang="fr-FR"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mn-cs"/>
              </a:rPr>
              <a:t>, 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mn-cs"/>
              </a:rPr>
              <a:t>aussi </a:t>
            </a:r>
            <a:r>
              <a:rPr kumimoji="0" lang="fr-FR" sz="1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Cond" panose="020B0506020202020204" pitchFamily="34" charset="0"/>
                <a:ea typeface="+mn-ea"/>
                <a:cs typeface="+mn-cs"/>
              </a:rPr>
              <a:t>près que possible de l'environnement quotidien des personnes.</a:t>
            </a:r>
          </a:p>
        </p:txBody>
      </p:sp>
      <p:sp>
        <p:nvSpPr>
          <p:cNvPr id="7" name="TextBox 6">
            <a:extLst>
              <a:ext uri="{FF2B5EF4-FFF2-40B4-BE49-F238E27FC236}">
                <a16:creationId xmlns:a16="http://schemas.microsoft.com/office/drawing/2014/main" id="{2EDA14AF-6480-463E-B386-24E855BEBDCC}"/>
              </a:ext>
            </a:extLst>
          </p:cNvPr>
          <p:cNvSpPr txBox="1"/>
          <p:nvPr/>
        </p:nvSpPr>
        <p:spPr>
          <a:xfrm>
            <a:off x="6877154" y="3429000"/>
            <a:ext cx="4962338" cy="3187558"/>
          </a:xfrm>
          <a:prstGeom prst="rect">
            <a:avLst/>
          </a:prstGeom>
          <a:solidFill>
            <a:schemeClr val="accent1">
              <a:lumMod val="50000"/>
            </a:schemeClr>
          </a:solidFill>
        </p:spPr>
        <p:txBody>
          <a:bodyPr wrap="square" rtlCol="0" anchor="ctr">
            <a:no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1100" b="1" i="0" u="none" strike="noStrike" kern="1200" cap="none" spc="0" normalizeH="0" baseline="0" noProof="0">
                <a:ln>
                  <a:noFill/>
                </a:ln>
                <a:solidFill>
                  <a:prstClr val="white"/>
                </a:solidFill>
                <a:effectLst/>
                <a:uLnTx/>
                <a:uFillTx/>
                <a:latin typeface="Calibri" panose="020F0502020204030204"/>
                <a:ea typeface="+mn-ea"/>
                <a:cs typeface="+mn-cs"/>
              </a:rPr>
              <a:t>Services de santé intégrés privilégiant les fonctions de soins primaires et de santé publique : </a:t>
            </a:r>
            <a:r>
              <a:rPr kumimoji="0" lang="fr-FR" sz="1100" b="0" i="0" u="none" strike="noStrike" kern="1200" cap="none" spc="0" normalizeH="0" baseline="0" noProof="0">
                <a:ln>
                  <a:noFill/>
                </a:ln>
                <a:solidFill>
                  <a:prstClr val="white"/>
                </a:solidFill>
                <a:effectLst/>
                <a:uLnTx/>
                <a:uFillTx/>
                <a:latin typeface="Calibri" panose="020F0502020204030204"/>
                <a:ea typeface="+mn-ea"/>
                <a:cs typeface="+mn-cs"/>
              </a:rPr>
              <a:t>répondre aux besoins des individus en matière de santé grâce à des services complets de promotion, de protection, de prévention, de traitement, de réadaptation et de soins palliatifs tout au long de la vie, accorder une priorité stratégique aux les soins primaires, les fonctions essentielles de santé publique constituant le cœur des services de santé intégrés .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fr-FR" sz="1100" b="1"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1100" b="1" i="0" u="none" strike="noStrike" kern="1200" cap="none" spc="0" normalizeH="0" baseline="0" noProof="0">
                <a:ln>
                  <a:noFill/>
                </a:ln>
                <a:solidFill>
                  <a:prstClr val="white"/>
                </a:solidFill>
                <a:effectLst/>
                <a:uLnTx/>
                <a:uFillTx/>
                <a:latin typeface="Calibri" panose="020F0502020204030204"/>
                <a:ea typeface="+mn-ea"/>
                <a:cs typeface="+mn-cs"/>
              </a:rPr>
              <a:t>Politique et action multisectorielles </a:t>
            </a:r>
            <a:r>
              <a:rPr kumimoji="0" lang="fr-FR" sz="1100" b="0" i="0" u="none" strike="noStrike" kern="1200" cap="none" spc="0" normalizeH="0" baseline="0" noProof="0">
                <a:ln>
                  <a:noFill/>
                </a:ln>
                <a:solidFill>
                  <a:prstClr val="white"/>
                </a:solidFill>
                <a:effectLst/>
                <a:uLnTx/>
                <a:uFillTx/>
                <a:latin typeface="Calibri" panose="020F0502020204030204"/>
                <a:ea typeface="+mn-ea"/>
                <a:cs typeface="+mn-cs"/>
              </a:rPr>
              <a:t>: agir systématiquement sur les déterminants de la santé au sens large (sociaux, économiques et environnementaux, mais aussi sur les caractéristiques et comportements individuels)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fr-FR" sz="1100" b="1"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1100" b="1" i="0" u="none" strike="noStrike" kern="1200" cap="none" spc="0" normalizeH="0" baseline="0" noProof="0">
                <a:ln>
                  <a:noFill/>
                </a:ln>
                <a:solidFill>
                  <a:prstClr val="white"/>
                </a:solidFill>
                <a:effectLst/>
                <a:uLnTx/>
                <a:uFillTx/>
                <a:latin typeface="Calibri" panose="020F0502020204030204"/>
                <a:ea typeface="+mn-ea"/>
                <a:cs typeface="+mn-cs"/>
              </a:rPr>
              <a:t>Autonomisation des individus et des communautés </a:t>
            </a:r>
            <a:r>
              <a:rPr kumimoji="0" lang="fr-FR" sz="1100" b="0" i="0" u="none" strike="noStrike" kern="1200" cap="none" spc="0" normalizeH="0" baseline="0" noProof="0">
                <a:ln>
                  <a:noFill/>
                </a:ln>
                <a:solidFill>
                  <a:prstClr val="white"/>
                </a:solidFill>
                <a:effectLst/>
                <a:uLnTx/>
                <a:uFillTx/>
                <a:latin typeface="Calibri" panose="020F0502020204030204"/>
                <a:ea typeface="+mn-ea"/>
                <a:cs typeface="+mn-cs"/>
              </a:rPr>
              <a:t>: donner aux individus, aux familles et aux communautés les moyens défendre des politiques qui favorisent et protègent leur santé et leur bien-être, de </a:t>
            </a:r>
            <a:r>
              <a:rPr kumimoji="0" lang="fr-FR" sz="1100" b="0" i="0" u="none" strike="noStrike" kern="1200" cap="none" spc="0" normalizeH="0" baseline="0" noProof="0" err="1">
                <a:ln>
                  <a:noFill/>
                </a:ln>
                <a:solidFill>
                  <a:prstClr val="white"/>
                </a:solidFill>
                <a:effectLst/>
                <a:uLnTx/>
                <a:uFillTx/>
                <a:latin typeface="Calibri" panose="020F0502020204030204"/>
                <a:ea typeface="+mn-ea"/>
                <a:cs typeface="+mn-cs"/>
              </a:rPr>
              <a:t>co-concevoir</a:t>
            </a:r>
            <a:r>
              <a:rPr kumimoji="0" lang="fr-FR" sz="1100" b="0" i="0" u="none" strike="noStrike" kern="1200" cap="none" spc="0" normalizeH="0" baseline="0" noProof="0">
                <a:ln>
                  <a:noFill/>
                </a:ln>
                <a:solidFill>
                  <a:prstClr val="white"/>
                </a:solidFill>
                <a:effectLst/>
                <a:uLnTx/>
                <a:uFillTx/>
                <a:latin typeface="Calibri" panose="020F0502020204030204"/>
                <a:ea typeface="+mn-ea"/>
                <a:cs typeface="+mn-cs"/>
              </a:rPr>
              <a:t> les services de santé et les services sociaux, de se prendre en charge et de jouer le rôle d’aidants</a:t>
            </a:r>
            <a:endParaRPr kumimoji="0" lang="fr-FR" sz="1100" b="0" i="1" u="none" strike="noStrike" kern="1200" cap="none" spc="0" normalizeH="0" baseline="0" noProof="0">
              <a:ln>
                <a:noFill/>
              </a:ln>
              <a:solidFill>
                <a:prstClr val="white"/>
              </a:solidFill>
              <a:effectLst/>
              <a:uLnTx/>
              <a:uFillTx/>
              <a:latin typeface="Arial Nova Cond" panose="020B0506020202020204" pitchFamily="34" charset="0"/>
              <a:ea typeface="+mn-ea"/>
              <a:cs typeface="+mn-cs"/>
            </a:endParaRPr>
          </a:p>
        </p:txBody>
      </p:sp>
      <p:sp>
        <p:nvSpPr>
          <p:cNvPr id="8" name="TextBox 7">
            <a:extLst>
              <a:ext uri="{FF2B5EF4-FFF2-40B4-BE49-F238E27FC236}">
                <a16:creationId xmlns:a16="http://schemas.microsoft.com/office/drawing/2014/main" id="{4314A2AD-C10C-4B6E-A100-AF9BB18DF476}"/>
              </a:ext>
            </a:extLst>
          </p:cNvPr>
          <p:cNvSpPr txBox="1"/>
          <p:nvPr/>
        </p:nvSpPr>
        <p:spPr>
          <a:xfrm>
            <a:off x="3050629" y="1730291"/>
            <a:ext cx="8788864" cy="1596976"/>
          </a:xfrm>
          <a:prstGeom prst="rect">
            <a:avLst/>
          </a:prstGeom>
          <a:solidFill>
            <a:schemeClr val="accent1">
              <a:lumMod val="50000"/>
            </a:schemeClr>
          </a:solidFill>
        </p:spPr>
        <p:txBody>
          <a:bodyPr wrap="square" rtlCol="0" anchor="ctr">
            <a:noAutofit/>
          </a:bodyPr>
          <a:lstStyle>
            <a:defPPr>
              <a:defRPr lang="fr-FR"/>
            </a:defPPr>
            <a:lvl1pPr marL="176213" marR="0" lvl="0" indent="0" fontAlgn="auto">
              <a:lnSpc>
                <a:spcPct val="100000"/>
              </a:lnSpc>
              <a:spcBef>
                <a:spcPts val="0"/>
              </a:spcBef>
              <a:spcAft>
                <a:spcPts val="0"/>
              </a:spcAft>
              <a:buClrTx/>
              <a:buSzTx/>
              <a:buFontTx/>
              <a:buNone/>
              <a:tabLst/>
              <a:defRPr kumimoji="0" sz="1100" b="1" i="0" u="none" strike="noStrike" cap="none" spc="0" normalizeH="0" baseline="0">
                <a:ln>
                  <a:noFill/>
                </a:ln>
                <a:effectLst/>
                <a:uLnTx/>
                <a:uFillTx/>
                <a:cs typeface="Arial" panose="020B0604020202020204" pitchFamily="34" charset="0"/>
              </a:defRPr>
            </a:lvl1pPr>
          </a:lstStyle>
          <a:p>
            <a:pPr marL="461963"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La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conférence</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mondiale</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sur les SSP (Astana, 2018), a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endossé</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une</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nouvelle declaration sur les SSP </a:t>
            </a:r>
          </a:p>
          <a:p>
            <a:pPr marL="461963"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Cette</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nouvelle declaration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renouvelle</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l’engagement</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de la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communauté</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international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en</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faveur</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des SSP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Gouvernments</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CSOs, private sector, academia et les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partenaires</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au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développement</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etc.) </a:t>
            </a:r>
          </a:p>
          <a:p>
            <a:pPr marL="461963"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Les SSP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sont</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désormais</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considérés</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comme</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la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pierre</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angulaires</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du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renforcement</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des systems de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santé</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en</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vue</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de faire des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progrès</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vers</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la CSU et les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autres</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ODDs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liés</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à la </a:t>
            </a:r>
            <a:r>
              <a:rPr kumimoji="0" lang="en-US" sz="1400" b="0" i="0" u="none" strike="noStrike" kern="1200" cap="none" spc="0" normalizeH="0" baseline="0" noProof="0" err="1">
                <a:ln>
                  <a:noFill/>
                </a:ln>
                <a:solidFill>
                  <a:prstClr val="white"/>
                </a:solidFill>
                <a:effectLst/>
                <a:uLnTx/>
                <a:uFillTx/>
                <a:latin typeface="Arial Nova Cond" panose="020B0506020202020204" pitchFamily="34" charset="0"/>
                <a:ea typeface="+mn-ea"/>
                <a:cs typeface="Arial" panose="020B0604020202020204" pitchFamily="34" charset="0"/>
              </a:rPr>
              <a:t>santé</a:t>
            </a:r>
            <a:r>
              <a:rPr kumimoji="0" lang="en-US" sz="14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rPr>
              <a:t> </a:t>
            </a:r>
          </a:p>
          <a:p>
            <a:pPr marL="176213"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solidFill>
              <a:effectLst/>
              <a:uLnTx/>
              <a:uFillTx/>
              <a:latin typeface="Arial Nova Cond" panose="020B0506020202020204" pitchFamily="34" charset="0"/>
              <a:ea typeface="+mn-ea"/>
              <a:cs typeface="Arial" panose="020B0604020202020204" pitchFamily="34" charset="0"/>
            </a:endParaRPr>
          </a:p>
        </p:txBody>
      </p:sp>
      <p:pic>
        <p:nvPicPr>
          <p:cNvPr id="9" name="Picture 1" descr="Email Signature 2">
            <a:extLst>
              <a:ext uri="{FF2B5EF4-FFF2-40B4-BE49-F238E27FC236}">
                <a16:creationId xmlns:a16="http://schemas.microsoft.com/office/drawing/2014/main" id="{D89A7395-5A67-4D3B-8124-E54088A8AD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0586" y="113029"/>
            <a:ext cx="1784804" cy="1389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89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 name="Rectangle 54">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56">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58">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06698495-C98C-41F1-AAAE-55E1FEDD415A}"/>
              </a:ext>
            </a:extLst>
          </p:cNvPr>
          <p:cNvGraphicFramePr>
            <a:graphicFrameLocks noGrp="1"/>
          </p:cNvGraphicFramePr>
          <p:nvPr>
            <p:ph sz="half" idx="2"/>
          </p:nvPr>
        </p:nvGraphicFramePr>
        <p:xfrm>
          <a:off x="6129338" y="1821771"/>
          <a:ext cx="4941888" cy="39043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8">
            <a:extLst>
              <a:ext uri="{FF2B5EF4-FFF2-40B4-BE49-F238E27FC236}">
                <a16:creationId xmlns:a16="http://schemas.microsoft.com/office/drawing/2014/main" id="{84394310-0569-4BAD-BBBF-C1F817EBF829}"/>
              </a:ext>
            </a:extLst>
          </p:cNvPr>
          <p:cNvGraphicFramePr>
            <a:graphicFrameLocks noGrp="1"/>
          </p:cNvGraphicFramePr>
          <p:nvPr>
            <p:ph sz="half" idx="1"/>
            <p:extLst>
              <p:ext uri="{D42A27DB-BD31-4B8C-83A1-F6EECF244321}">
                <p14:modId xmlns:p14="http://schemas.microsoft.com/office/powerpoint/2010/main" val="3305884493"/>
              </p:ext>
            </p:extLst>
          </p:nvPr>
        </p:nvGraphicFramePr>
        <p:xfrm>
          <a:off x="1625126" y="1824501"/>
          <a:ext cx="4941888" cy="3904341"/>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73660F1A-8F6C-4018-B533-489CA3A921B9}"/>
              </a:ext>
            </a:extLst>
          </p:cNvPr>
          <p:cNvSpPr txBox="1"/>
          <p:nvPr/>
        </p:nvSpPr>
        <p:spPr>
          <a:xfrm>
            <a:off x="2151317" y="836947"/>
            <a:ext cx="781951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44546A">
                    <a:lumMod val="50000"/>
                  </a:srgbClr>
                </a:solidFill>
                <a:effectLst>
                  <a:outerShdw blurRad="38100" dist="38100" dir="2700000" algn="tl">
                    <a:srgbClr val="000000">
                      <a:alpha val="43137"/>
                    </a:srgbClr>
                  </a:outerShdw>
                </a:effectLst>
                <a:uLnTx/>
                <a:uFillTx/>
                <a:latin typeface="Calibri" panose="020F0502020204030204"/>
                <a:ea typeface="+mn-ea"/>
                <a:cs typeface="+mn-cs"/>
              </a:rPr>
              <a:t>CSSE des Pays Francophones de la Région AFRO (2019)</a:t>
            </a:r>
          </a:p>
        </p:txBody>
      </p:sp>
      <p:sp>
        <p:nvSpPr>
          <p:cNvPr id="11" name="TextBox 10">
            <a:extLst>
              <a:ext uri="{FF2B5EF4-FFF2-40B4-BE49-F238E27FC236}">
                <a16:creationId xmlns:a16="http://schemas.microsoft.com/office/drawing/2014/main" id="{F1FC5FCC-19D1-4232-A5E4-0AF74DB09F46}"/>
              </a:ext>
            </a:extLst>
          </p:cNvPr>
          <p:cNvSpPr txBox="1"/>
          <p:nvPr/>
        </p:nvSpPr>
        <p:spPr>
          <a:xfrm>
            <a:off x="1978572" y="1505119"/>
            <a:ext cx="17231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Afrique Centrale</a:t>
            </a:r>
          </a:p>
        </p:txBody>
      </p:sp>
      <p:sp>
        <p:nvSpPr>
          <p:cNvPr id="12" name="TextBox 11">
            <a:extLst>
              <a:ext uri="{FF2B5EF4-FFF2-40B4-BE49-F238E27FC236}">
                <a16:creationId xmlns:a16="http://schemas.microsoft.com/office/drawing/2014/main" id="{FBAAB70B-9CB7-44FB-A315-236BE671775E}"/>
              </a:ext>
            </a:extLst>
          </p:cNvPr>
          <p:cNvSpPr txBox="1"/>
          <p:nvPr/>
        </p:nvSpPr>
        <p:spPr>
          <a:xfrm>
            <a:off x="7086598" y="1498605"/>
            <a:ext cx="193193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Afrique de l’Ouest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0A3748DB-8B10-4E4B-B0E7-C503A346F774}"/>
              </a:ext>
            </a:extLst>
          </p:cNvPr>
          <p:cNvPicPr>
            <a:picLocks noChangeAspect="1"/>
          </p:cNvPicPr>
          <p:nvPr/>
        </p:nvPicPr>
        <p:blipFill>
          <a:blip r:embed="rId4"/>
          <a:stretch>
            <a:fillRect/>
          </a:stretch>
        </p:blipFill>
        <p:spPr>
          <a:xfrm>
            <a:off x="12374067" y="-1375591"/>
            <a:ext cx="1127599" cy="1249591"/>
          </a:xfrm>
          <a:prstGeom prst="rect">
            <a:avLst/>
          </a:prstGeom>
        </p:spPr>
      </p:pic>
    </p:spTree>
    <p:extLst>
      <p:ext uri="{BB962C8B-B14F-4D97-AF65-F5344CB8AC3E}">
        <p14:creationId xmlns:p14="http://schemas.microsoft.com/office/powerpoint/2010/main" val="4111418583"/>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_presentation_template_R1_V06" id="{1BDC1073-AB81-8147-89C3-A79EC2A6301F}" vid="{9D092595-E6B8-C345-B470-402B85CA4A40}"/>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19050"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90525" marR="0" indent="-390525" algn="l" defTabSz="1042988" rtl="0" eaLnBrk="1" fontAlgn="base" latinLnBrk="0" hangingPunct="1">
          <a:lnSpc>
            <a:spcPct val="100000"/>
          </a:lnSpc>
          <a:spcBef>
            <a:spcPct val="80000"/>
          </a:spcBef>
          <a:spcAft>
            <a:spcPct val="0"/>
          </a:spcAft>
          <a:buClr>
            <a:srgbClr val="1E7FB8"/>
          </a:buClr>
          <a:buSzTx/>
          <a:buFont typeface="Wingdings" pitchFamily="2" charset="2"/>
          <a:buChar char="l"/>
          <a:tabLst/>
          <a:defRPr kumimoji="0" lang="en-GB" sz="2800" b="0" i="0" u="none" strike="noStrike" cap="none" normalizeH="0" baseline="0" smtClean="0">
            <a:ln>
              <a:noFill/>
            </a:ln>
            <a:solidFill>
              <a:srgbClr val="000066"/>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rgbClr val="FF0000"/>
        </a:solidFill>
        <a:ln w="19050"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90525" marR="0" indent="-390525" algn="l" defTabSz="1042988" rtl="0" eaLnBrk="1" fontAlgn="base" latinLnBrk="0" hangingPunct="1">
          <a:lnSpc>
            <a:spcPct val="100000"/>
          </a:lnSpc>
          <a:spcBef>
            <a:spcPct val="80000"/>
          </a:spcBef>
          <a:spcAft>
            <a:spcPct val="0"/>
          </a:spcAft>
          <a:buClr>
            <a:srgbClr val="1E7FB8"/>
          </a:buClr>
          <a:buSzTx/>
          <a:buFont typeface="Wingdings" pitchFamily="2" charset="2"/>
          <a:buChar char="l"/>
          <a:tabLst/>
          <a:defRPr kumimoji="0" lang="en-GB" sz="2800" b="0" i="0" u="none" strike="noStrike" cap="none" normalizeH="0" baseline="0" smtClean="0">
            <a:ln>
              <a:noFill/>
            </a:ln>
            <a:solidFill>
              <a:srgbClr val="000066"/>
            </a:solidFill>
            <a:effectLst/>
            <a:latin typeface="Arial" pitchFamily="34" charset="0"/>
            <a:cs typeface="Arial" pitchFamily="34"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ARD Theme – Turquoise">
  <a:themeElements>
    <a:clrScheme name="WHO AFRO ARD Colours 1">
      <a:dk1>
        <a:srgbClr val="000000"/>
      </a:dk1>
      <a:lt1>
        <a:srgbClr val="FFFFFF"/>
      </a:lt1>
      <a:dk2>
        <a:srgbClr val="1E7FB8"/>
      </a:dk2>
      <a:lt2>
        <a:srgbClr val="E7E6E6"/>
      </a:lt2>
      <a:accent1>
        <a:srgbClr val="00B3AD"/>
      </a:accent1>
      <a:accent2>
        <a:srgbClr val="0F9FB9"/>
      </a:accent2>
      <a:accent3>
        <a:srgbClr val="1E7FB8"/>
      </a:accent3>
      <a:accent4>
        <a:srgbClr val="20669B"/>
      </a:accent4>
      <a:accent5>
        <a:srgbClr val="234C7D"/>
      </a:accent5>
      <a:accent6>
        <a:srgbClr val="FFDF40"/>
      </a:accent6>
      <a:hlink>
        <a:srgbClr val="00AFFF"/>
      </a:hlink>
      <a:folHlink>
        <a:srgbClr val="00AFFF"/>
      </a:folHlink>
    </a:clrScheme>
    <a:fontScheme name="Test">
      <a:majorFont>
        <a:latin typeface="Poppins-Bold"/>
        <a:ea typeface=""/>
        <a:cs typeface=""/>
      </a:majorFont>
      <a:minorFont>
        <a:latin typeface="Poppins-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1276</Words>
  <Application>Microsoft Office PowerPoint</Application>
  <PresentationFormat>Widescreen</PresentationFormat>
  <Paragraphs>110</Paragraphs>
  <Slides>16</Slides>
  <Notes>4</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16</vt:i4>
      </vt:variant>
    </vt:vector>
  </HeadingPairs>
  <TitlesOfParts>
    <vt:vector size="35" baseType="lpstr">
      <vt:lpstr>Arial</vt:lpstr>
      <vt:lpstr>Arial Narrow</vt:lpstr>
      <vt:lpstr>Arial Nova Cond</vt:lpstr>
      <vt:lpstr>Calibri</vt:lpstr>
      <vt:lpstr>Calibri Light</vt:lpstr>
      <vt:lpstr>Cooper Black</vt:lpstr>
      <vt:lpstr>FrutigerLT-Light</vt:lpstr>
      <vt:lpstr>Poppins ExtraLight</vt:lpstr>
      <vt:lpstr>Poppins-Bold</vt:lpstr>
      <vt:lpstr>Poppins-Light</vt:lpstr>
      <vt:lpstr>Trebuchet MS</vt:lpstr>
      <vt:lpstr>Wingdings</vt:lpstr>
      <vt:lpstr>2_Office Theme</vt:lpstr>
      <vt:lpstr>1_Office Theme</vt:lpstr>
      <vt:lpstr>3_Office Theme</vt:lpstr>
      <vt:lpstr>Office Theme</vt:lpstr>
      <vt:lpstr>Thème Office</vt:lpstr>
      <vt:lpstr>master</vt:lpstr>
      <vt:lpstr>ARD Theme – Turquoise</vt:lpstr>
      <vt:lpstr>PowerPoint Presentation</vt:lpstr>
      <vt:lpstr>Les soins de santé primaires (SSP)  Quelques jalons importants...                                                        et des pistes pour l’avenir</vt:lpstr>
      <vt:lpstr>Plan de la présentation </vt:lpstr>
      <vt:lpstr>Rapports, déclarations et cadres Définition et opérationnalisation des soins de santé primaires</vt:lpstr>
      <vt:lpstr>PowerPoint Presentation</vt:lpstr>
      <vt:lpstr>Dernières références clés</vt:lpstr>
      <vt:lpstr>Leçons apprises de 40 ans de mise en œuvre des SSP</vt:lpstr>
      <vt:lpstr>La vision des SSP pour le 21ième Siècle (Alma Ata à Astana)  </vt:lpstr>
      <vt:lpstr>PowerPoint Presentation</vt:lpstr>
      <vt:lpstr>Cadre opérationnel des SSP (de la vision à l’action)</vt:lpstr>
      <vt:lpstr>Cadre opérationnel des SSP (de la vision à l’action)</vt:lpstr>
      <vt:lpstr>PowerPoint Presentation</vt:lpstr>
      <vt:lpstr>Modèles des soins PSSE dans les pays Francophones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AVORTRI, Gertrude</dc:creator>
  <cp:lastModifiedBy>Denis Porignon</cp:lastModifiedBy>
  <cp:revision>6</cp:revision>
  <dcterms:created xsi:type="dcterms:W3CDTF">2023-03-01T09:02:40Z</dcterms:created>
  <dcterms:modified xsi:type="dcterms:W3CDTF">2026-06-23T15:13:35Z</dcterms:modified>
</cp:coreProperties>
</file>