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embeddedFontLst>
    <p:embeddedFont>
      <p:font typeface="Merriweather" panose="000005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0T19:47:39.2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13861 841 24575,'-1'0'0,"-534"20"0,131 11 0,150-14 0,215-14 0,-198 19 0,37 3 0,163-21 0,-49-1 0,-1 0 0,69-1 0,-28 9 0,1-1 0,19-6 0,-27 5 0,-101 5 0,-606-15 0,735-1 0,0 0 0,0-2 0,0 0 0,-36-13 0,29 8 0,-4-1 0,0 1 0,-1 2 0,0 1 0,-46 0 0,-196 7 0,261 2 0,18-2 0,0-1 0,0 0 0,0 0 0,0 1 0,0-1 0,0 0 0,0 0 0,0 1 0,0-1 0,0 0 0,0 0 0,0 1 0,0-1 0,0 0 0,0 0 0,0 1 0,0-1 0,0 0 0,0 0 0,0 1 0,0-1 0,0 0 0,1 0 0,-1 0 0,0 1 0,0-1 0,0 0 0,0 0 0,1 0 0,-1 1 0,0-1 0,0 0 0,0 0 0,1 0 0,-1 0 0,32 19 0,62 25 0,1-5 0,2-4 0,1-4 0,150 27 0,-176-48 0,1-3 0,129-5 0,146-31 0,-236 17 0,31-4 0,146-37 0,-256 46 0,1 1 0,0 2 0,-1 1 0,1 1 0,35 4 0,-182-2 0,-560-24-316,-382-5-301,1017 29 773,0 1-1,1 1 1,-1 2-1,1 2 1,-48 14-1,-112 58-155,184-73 0,1-1 0,-1 0 0,0-1 0,0 0 0,-1-1 0,-21 1 0,-84-6 0,90 1 0,-19-4 0,0-2 0,1-2 0,-66-22 0,-2-1 0,-151-38 0,-226-50 0,448 113 0,-40-9 0,-155-9 0,-366 25 0,273 3 0,-680-2 0,703 17 0,220-10 0,-235 34 0,51-4 0,187-28 0,-163 9 0,-2033-20 0,1249 3 0,827-14 0,34 1 0,73 9 0,0-4 0,1-5 0,-180-44 0,242 47 0,0 2 0,-1 1 0,0 2 0,0 1 0,0 2 0,-59 6 0,85-3 0,0 0 0,0 0 0,0 1 0,1 0 0,0 1 0,-15 7 0,-53 37 0,53-32 0,-36 19 0,59-34 0,-14 6 0,0 2 0,1-1 0,-17 14 0,29-20 0,0 0 0,0 0 0,1 0 0,-1 1 0,0-1 0,1 1 0,0 0 0,0 0 0,0 0 0,0 0 0,0 0 0,0 0 0,1 0 0,0 1 0,-1-1 0,1 0 0,1 1 0,-1-1 0,0 1 0,1-1 0,0 1 0,0 6 0,0-8 0,1 0 0,0 0 0,-1 0 0,1-1 0,0 1 0,0 0 0,0-1 0,0 1 0,1-1 0,-1 1 0,0-1 0,1 0 0,-1 1 0,1-1 0,-1 0 0,1 0 0,0 0 0,-1 0 0,1 0 0,0 0 0,0-1 0,0 1 0,-1-1 0,1 1 0,0-1 0,0 1 0,2-1 0,9 1 0,0 1 0,25-3 0,-27 1 0,610-4 0,-602 4 0,17 2 0,54 10 0,-52-6 0,43 1 0,66 6 0,5 0 0,45-5 0,-153-4 0,0 3 0,63 17 0,209 42 0,-167-41 0,-95-16 0,92 2 0,58-12 0,-80-1 0,906 1 0,-844-11 0,4-1 0,-88 12 0,125 4 0,-113 8 0,10 1 0,409-10 0,-275-4 0,412 2 0,-604-3 0,111-20 0,-107 12 0,88-4 0,-146 15 0,6 1 0,1-2 0,0 0 0,-1-1 0,1 0 0,-1-2 0,0 0 0,29-11 0,15-10 0,0 3 0,2 2 0,66-11 0,-53 19 0,126-4 0,82 17 0,-108 1 0,-125-2 0,121 3 0,-139 0 0,0 1 0,68 17 0,-53-6 0,98 25 0,-117-34 0,1 0 0,59 1 0,348-10 0,-402 6 0,0 0 0,47 12 0,-25-4 0,101 15 0,219 40 0,9 24 0,-378-87 0,42 11 0,68 11 0,-88-18 0,-1 0 0,0 2 0,-1 2 0,47 23 0,29 10 0,-61-28 0,-9-3 0,1-1 0,60 12 0,-85-21 0,0 0 0,0 0 0,0 1 0,-1 1 0,0-1 0,1 2 0,-2 0 0,1 0 0,-1 0 0,0 1 0,10 10 0,3 0 0,22 10 0,-35-23 0,-1 1 0,0 0 0,0 0 0,13 11 0,-21-15 0,1-1 0,-1 0 0,1 0 0,-1 1 0,0-1 0,1 0 0,-1 1 0,0-1 0,1 0 0,-1 1 0,0-1 0,1 1 0,-1-1 0,0 0 0,0 1 0,1-1 0,-1 1 0,0-1 0,0 1 0,0-1 0,0 1 0,0-1 0,0 1 0,0-1 0,0 1 0,0-1 0,0 1 0,0-1 0,0 1 0,0-1 0,0 1 0,0-1 0,0 0 0,-1 1 0,1-1 0,0 1 0,0-1 0,0 1 0,-1-1 0,1 0 0,0 1 0,-1-1 0,1 1 0,0-1 0,-1 0 0,1 1 0,-1-1 0,1 0 0,0 0 0,-1 1 0,1-1 0,-1 0 0,1 0 0,-1 0 0,1 0 0,-1 1 0,0-1 0,-31 5 0,31-4 0,-44 2 0,0-1 0,0-2 0,-64-9 0,104 8 0,1 0 0,-1 0 0,1 0 0,0 0 0,-1-1 0,1 1 0,0-1 0,0 0 0,0 0 0,0-1 0,0 0 0,0 1 0,-4-6 0,5 5 0,1 0 0,0-1 0,-1 0 0,1 1 0,1-1 0,-1 0 0,0 0 0,1 0 0,0 0 0,0-1 0,0 1 0,1 0 0,-1 0 0,1-7 0,-1-6 0,1 1 0,1 0 0,1 0 0,0-1 0,1 1 0,8-27 0,-8 35 0,0 0 0,1 0 0,1 0 0,-1 1 0,1-1 0,0 1 0,1 0 0,0 1 0,0-1 0,0 1 0,1 0 0,-1 1 0,2 0 0,7-5 0,100-48 0,-16 10 0,-87 42 0,0 0 0,0 2 0,1-1 0,0 2 0,0 0 0,0 0 0,17-1 0,-15 2 0,-1-2 0,0 0 0,19-8 0,-18 6 0,-1 1 0,1 1 0,17-4 0,19 1 0,-1-2 0,0-2 0,53-20 0,-82 25 0,0 1 0,0 0 0,0 2 0,1 1 0,0 1 0,34 2 0,-28 0 0,-1-2 0,0 0 0,38-8 0,-28 1 0,-7 3 0,-2-2 0,34-13 0,-31 8 0,74-33 0,-64 31 0,-34 13 0,-1-1 0,0 0 0,0 0 0,0-1 0,8-3 0,-12 4 0,0 1 0,0-1 0,0 0 0,0 0 0,-1 1 0,1-1 0,0 0 0,-1-1 0,1 1 0,-1 0 0,0 0 0,0-1 0,0 1 0,0 0 0,0-1 0,0 1 0,0-5 0,0 0 0,1 0 0,-1-1 0,-1 1 0,1-1 0,-1 1 0,0-1 0,-1 1 0,0 0 0,0-1 0,-1 1 0,0 0 0,0 0 0,0 0 0,-1 0 0,0 0 0,-1 0 0,1 1 0,-1 0 0,-1 0 0,1 0 0,-1 0 0,0 0 0,-8-6 0,-99-102 0,-5-5 0,22 24 0,37 35 0,-11 4 0,40 33 0,21 17 0,7 6 0,0-1 0,0 1 0,0-1 0,0 0 0,1 1 0,-1-1 0,0 0 0,0 1 0,1-1 0,-1 0 0,0 0 0,1 0 0,-1 0 0,0-1 0,2 1 0,0 1 0,0-1 0,0 1 0,0-1 0,0 0 0,-1 1 0,1-1 0,1 1 0,-1 0 0,0-1 0,0 1 0,0 0 0,0 0 0,0 0 0,0 0 0,0 0 0,2 0 0,115-22 0,-80 13 0,1 2 0,74-3 0,307 11 0,-454-11 0,-88-20 0,-45-8 0,164 37 0,0 0 0,0 0 0,-1 0 0,1 0 0,0 0 0,0-1 0,0 1 0,1-1 0,-1 0 0,-3-2 0,5 3 0,1 1 0,0-1 0,-1 1 0,1 0 0,0-1 0,-1 1 0,1-1 0,0 1 0,-1-1 0,1 1 0,0-1 0,0 1 0,-1-1 0,1 1 0,0-1 0,0 1 0,0-1 0,0 0 0,0 1 0,0-1 0,0 1 0,0-1 0,0 1 0,0-2 0,1 1 0,-1 1 0,1-1 0,0 0 0,-1 0 0,1 0 0,0 0 0,0 1 0,0-1 0,0 0 0,0 1 0,-1-1 0,1 0 0,0 1 0,1 0 0,-1-1 0,0 1 0,2-1 0,6-1 0,1 0 0,0 1 0,0 0 0,1 1 0,-1 0 0,0 0 0,0 1 0,0 1 0,0 0 0,14 4 0,30 4 0,-49-9 0,34 6 0,-38-7 0,0 0 0,0 0 0,1 1 0,-1-1 0,0 1 0,0-1 0,0 1 0,0-1 0,0 1 0,0 0 0,0-1 0,0 1 0,0 0 0,0 0 0,0 0 0,0 0 0,-1 0 0,1 0 0,0 0 0,-1 0 0,1 0 0,-1 0 0,1 0 0,-1 0 0,1 0 0,-1 2 0,0-2 0,0 0 0,0 0 0,0 0 0,-1 0 0,1 0 0,0 0 0,-1 0 0,1 0 0,-1 0 0,1 0 0,-1 0 0,1-1 0,-1 1 0,0 0 0,1 0 0,-1-1 0,0 1 0,0 0 0,1-1 0,-2 2 0,-21 10 0,20-10 0,-43 17 0,-1-3 0,0-1 0,-53 9 0,53-16 0,-1-2 0,-92-1 0,36-2 0,84-1 0,1 1 0,0 1 0,-38 12 0,-20 6 0,-85 4 0,20 0 0,123-22 0,1 1 0,0 0 0,0 1 0,-17 9 0,17-7 0,1-1 0,-1 0 0,-37 7 0,0-9 0,-108-4 0,99-2 0,55 1 0,0-1 0,-1 0 0,1 0 0,-9-4 0,16 5 0,0-1 0,0 1 0,0-1 0,1 0 0,-1 0 0,0 0 0,1 0 0,-1 0 0,0 0 0,1 0 0,-3-3 0,4 3 0,-1 0 0,1 0 0,-1 1 0,1-1 0,0 0 0,-1 0 0,1 0 0,0 0 0,0 0 0,0 1 0,0-1 0,0 0 0,0 0 0,0 0 0,0 0 0,0 0 0,0 0 0,0 0 0,0 0 0,1 1 0,-1-1 0,0 0 0,1 0 0,-1 0 0,1 1 0,0-3 0,1 1 0,0 0 0,0 0 0,0 0 0,0 0 0,0 0 0,1 0 0,-1 1 0,0-1 0,1 1 0,-1 0 0,1-1 0,0 1 0,0 0 0,-1 1 0,1-1 0,3 0 0,51-6 0,-50 7 0,348-1 0,-166 3 0,-130-1 0,64-3 0,-19-19 0,-96 19 0,1 0 0,0 0 0,0-1 0,-1 0 0,0 0 0,0-1 0,0 0 0,0-1 0,0 0 0,-1 0 0,8-7 0,6-4 0,11-4 0,35-16 0,-44 25 0,-1-1 0,-1-1 0,0-1 0,34-29 0,-45 33 0,1 1 0,0 0 0,0 1 0,1 0 0,20-10 0,-31 18 0,0-1 0,0 1 0,0 0 0,0-1 0,0 0 0,0 1 0,0-1 0,0 0 0,0 1 0,0-1 0,0 0 0,0 0 0,-1 0 0,1 0 0,0 0 0,-1 0 0,1 0 0,0 0 0,-1 0 0,1-2 0,-1 2 0,0 0 0,0 0 0,0 0 0,-1 0 0,1 0 0,0 0 0,-1 1 0,1-1 0,0 0 0,-1 0 0,1 0 0,-1 0 0,1 1 0,-1-1 0,0 0 0,1 1 0,-1-1 0,0 0 0,1 1 0,-2-1 0,-7-5 0,1 1 0,-1 0 0,-19-6 0,20 7 0,-8-2 0,-29-14 0,-1 1 0,-2 3 0,-54-11 0,69 23 0,0 2 0,-51 3 0,35 0 0,43 0 0,0-1 0,1 1 0,-1 0 0,1 0 0,-1 0 0,1 1 0,-1 0 0,1 0 0,0 1 0,0-1 0,0 1 0,0 0 0,0 0 0,1 1 0,-1-1 0,-3 5 0,-9 4 0,0-1 0,-1 0 0,0-2 0,-1 0 0,0-1 0,-34 9 0,-110 22 0,75-13 0,-2-4 0,0-3 0,-1-5 0,-176 5 0,-877-21 0,1137 2 0,4 1 0,0-1 0,0 0 0,0 0 0,0 0 0,0 0 0,-1-1 0,1 1 0,0-1 0,0 0 0,0 0 0,0 0 0,1 0 0,-1 0 0,-3-3 0,6 4 0,0 0 0,0 0 0,0 0 0,0 0 0,-1 0 0,1-1 0,0 1 0,0 0 0,0 0 0,0 0 0,0 0 0,0-1 0,0 1 0,0 0 0,0 0 0,0 0 0,0 0 0,0-1 0,0 1 0,0 0 0,0 0 0,0 0 0,0-1 0,1 1 0,-1 0 0,0 0 0,0 0 0,0 0 0,0 0 0,0-1 0,0 1 0,0 0 0,0 0 0,1 0 0,-1 0 0,0 0 0,0 0 0,0 0 0,0-1 0,0 1 0,1 0 0,-1 0 0,0 0 0,0 0 0,0 0 0,0 0 0,1 0 0,-1 0 0,0 0 0,0 0 0,1 0 0,11-3 0,15 1 0,1 1 0,-1 2 0,1 0 0,-1 2 0,35 8 0,-31-6 0,691 149-582,-9 49 0,-654-184 960,-1 2 0,83 43 1,-57-22-364,88 33-1,-170-75-14,4 2 0,0 1 0,0 0 0,0 0 0,6 4 0,-11-7 0,0 1 0,0-1 0,0 1 0,-1 0 0,1-1 0,0 1 0,0 0 0,-1-1 0,1 1 0,0 0 0,-1 0 0,1-1 0,-1 1 0,1 0 0,-1 0 0,0 0 0,1 0 0,-1 0 0,0 0 0,1 0 0,-1 0 0,0 0 0,0 0 0,0 0 0,0 0 0,0 0 0,0 0 0,0 0 0,0-1 0,-1 1 0,1 0 0,0 0 0,0 0 0,-1 0 0,1 0 0,-1 0 0,0 1 0,-2 1 0,0 1 0,-1-1 0,1 0 0,-1 0 0,0-1 0,0 1 0,0-1 0,0 1 0,0-1 0,-1-1 0,1 1 0,-5 1 0,-2 1 0,-40 14 0,-1-3 0,-1-1 0,-95 10 0,-166-1 0,134-20 0,1-8 0,-288-44 0,353 36 0,-229 3 0,292 8 0,-70-11 0,57 5 0,-65-17 0,91 15 0,-1 3 0,-43-4 0,75 11 0,-1-1 0,1 0 0,0 0 0,0 0 0,0-1 0,0 0 0,0 0 0,-6-4 0,10 5 0,1-1 0,0 1 0,0-1 0,0 1 0,0-1 0,0 0 0,0 0 0,0 0 0,1 0 0,-1-1 0,1 1 0,-1 0 0,1-1 0,0 1 0,0 0 0,0-1 0,0 0 0,0 1 0,1-1 0,-1 1 0,1-1 0,0 0 0,0 1 0,0-5 0,0 4 0,1-1 0,-1 1 0,1-1 0,0 1 0,0-1 0,1 1 0,-1 0 0,0 0 0,1 0 0,0 0 0,0 0 0,0 0 0,0 0 0,0 0 0,1 1 0,-1-1 0,5-3 0,6-4 0,0 1 0,22-12 0,-32 19 0,325-151 0,-236 115 0,2 4 0,154-35 0,-199 61 0,96-3 0,53 15 0,-39 0 0,-138-4 0,0 1 0,0 1 0,0 1 0,0 0 0,-1 2 0,0 1 0,0 0 0,0 1 0,32 18 0,83 43 0,-122-58 0,-13-10 0,0 0 0,0 0 0,0 0 0,0 0 0,0 1 0,0-1 0,0 0 0,0 0 0,0 0 0,0 1 0,0-1 0,0 0 0,0 0 0,0 0 0,0 1 0,0-1 0,0 0 0,0 0 0,0 0 0,0 1 0,0-1 0,0 0 0,0 0 0,-1 0 0,1 0 0,0 1 0,0-1 0,0 0 0,0 0 0,0 0 0,0 0 0,-1 0 0,1 0 0,0 1 0,0-1 0,0 0 0,-1 0 0,-2 1 0,-1 0 0,1 0 0,-1 0 0,0 0 0,1 0 0,-6-1 0,-79 4 0,0-3 0,0-5 0,-152-25 0,-256-84 0,343 75 0,-152-29 0,269 62 0,-1 2 0,0 1 0,0 2 0,-41 6 0,66-4 0,0 0 0,1 2 0,-1-1 0,-21 11 0,-15 5 0,-117 43 0,116-42 0,25-10 0,0-1 0,0-1 0,-1-1 0,-1-1 0,1-1 0,-34 2 0,2-8 0,39 0 0,1 1 0,-1 1 0,0 0 0,-34 8 0,28-4 0,0 0 0,-1-1 0,-37 0 0,-74-7 0,97-1 0,-72-17 0,74 12 0,-73-8 0,93 15 0,1-1 0,0 0 0,0-1 0,0-1 0,0-1 0,-17-8 0,-36-13 0,51 23 0,1 1 0,-1 0 0,0 2 0,-33 0 0,-8-1 0,58 2 0,-1 0 0,1 0 0,-1 0 0,1 0 0,-1 0 0,1 0 0,-1 0 0,1-1 0,0 1 0,-1-1 0,1 1 0,-1-1 0,1 1 0,0-1 0,0 0 0,-1 0 0,1 0 0,0 1 0,0-1 0,0 0 0,0-1 0,0 1 0,0 0 0,0 0 0,0 0 0,0-1 0,1 1 0,-1 0 0,0-1 0,1 1 0,-1 0 0,1-1 0,-1-1 0,1 1 0,1 0 0,-1 0 0,1 0 0,-1 1 0,1-1 0,0 0 0,0 1 0,-1-1 0,1 0 0,0 1 0,1-1 0,-1 1 0,0-1 0,0 1 0,1 0 0,-1-1 0,0 1 0,1 0 0,-1 0 0,1 0 0,0 0 0,-1 0 0,1 0 0,0 1 0,0-1 0,3 0 0,9-3 0,1 0 0,0 2 0,-1 0 0,23-1 0,64 5 0,-43 1 0,47-4 0,48 2 0,-121 1 0,-1 1 0,56 13 0,-19 1 0,0-3 0,1-3 0,1-3 0,92-1 0,-142-8 0,-11 1 0,0-1 0,0 1 0,0 1 0,0 0 0,13 2 0,-20-2 0,0 0 0,0 0 0,1-1 0,-1 2 0,0-1 0,0 0 0,0 0 0,0 1 0,0-1 0,-1 1 0,1-1 0,0 1 0,-1 0 0,1 0 0,-1 0 0,0 0 0,1 0 0,-1 0 0,0 0 0,0 0 0,0 0 0,-1 0 0,1 1 0,0-1 0,0 4 0,-1-3 0,1 0 0,-1 1 0,0-1 0,0 0 0,0 1 0,0-1 0,0 0 0,-1 1 0,1-1 0,-1 0 0,0 0 0,0 1 0,0-1 0,0 0 0,-1 0 0,1 0 0,-5 5 0,3-4 0,-1 0 0,0 0 0,0-1 0,0 0 0,0 1 0,-1-1 0,1-1 0,-1 1 0,0-1 0,-6 3 0,-9 1 0,-1 0 0,1-2 0,-1 0 0,-34 1 0,-318-1 0,197-7 0,-59-9 0,-11-1 0,145 15 0,-145-4 0,193-3 0,-70-16 0,78 12 0,0 1 0,-71-2 0,38 12 0,-69-2 0,145 0 0,0-1 0,0 1 0,-1 0 0,1 0 0,0-1 0,0 0 0,0 1 0,0-1 0,0 0 0,0 0 0,0 0 0,1 0 0,-1 0 0,0 0 0,0 0 0,1-1 0,-1 1 0,1-1 0,-1 1 0,1-1 0,0 0 0,-1 0 0,1 1 0,0-1 0,0 0 0,0 0 0,1 0 0,-2-4 0,1 4 0,1-1 0,0 0 0,0 0 0,0 0 0,0 0 0,1 0 0,-1 0 0,1 1 0,-1-1 0,1 0 0,0 0 0,0 1 0,0-1 0,1 0 0,-1 1 0,1-1 0,-1 1 0,1 0 0,0-1 0,3-2 0,83-95 0,-79 92 0,1 1 0,1-1 0,-1 2 0,1-1 0,0 1 0,0 1 0,1 0 0,13-4 0,-17 7 0,2-3 0,1 1 0,0 1 0,1 0 0,-1 1 0,1 0 0,-1 0 0,1 1 0,-1 1 0,1 0 0,0 1 0,-1 0 0,1 1 0,-1 0 0,0 0 0,1 1 0,-1 1 0,-1 0 0,1 1 0,0 0 0,18 12 0,-19-9 0,0-1 0,1-1 0,-1 0 0,1 0 0,0-1 0,1 0 0,0-1 0,-1 0 0,1-1 0,0-1 0,1 1 0,-1-2 0,20 1 0,65-5 0,-46 1 0,56 5 0,-105-3 0,1 1 0,0-1 0,0 1 0,0 0 0,-1 0 0,1 1 0,0-1 0,-1 0 0,1 1 0,-1 0 0,4 2 0,-6-4 0,1 1 0,-1-1 0,0 1 0,1-1 0,-1 0 0,1 1 0,-1-1 0,0 1 0,0-1 0,1 1 0,-1-1 0,0 1 0,0 0 0,1-1 0,-1 1 0,0-1 0,0 1 0,0-1 0,0 1 0,0 0 0,0-1 0,0 1 0,0 0 0,-1 0 0,1 0 0,-1 0 0,0 0 0,1 0 0,-1-1 0,0 1 0,0 0 0,1-1 0,-1 1 0,0 0 0,0-1 0,0 1 0,0-1 0,0 1 0,0-1 0,0 1 0,0-1 0,-1 0 0,-18 5 0,0-2 0,-1 0 0,1-1 0,0-1 0,-38-4 0,11 2 0,-790-1 0,529 2 0,285 2 0,0 1 0,1 1 0,-1 1 0,1 0 0,0 2 0,-26 12 0,-7 1 0,1 1 0,-57 30 0,73-32 0,-99 55 0,129-68 0,1 0 0,0 1 0,-11 12 0,-21 21 0,37-39 0,0 1 0,0 0 0,-1-1 0,1 0 0,0 1 0,-1-1 0,1 0 0,-1 0 0,1 0 0,-1-1 0,1 1 0,-1-1 0,0 1 0,1-1 0,-6 0 0,7 0 0,0 0 0,0 0 0,0 0 0,0 0 0,1 0 0,-1-1 0,0 1 0,0 0 0,0 0 0,1-1 0,-1 1 0,0 0 0,0-1 0,1 1 0,-1-1 0,0 1 0,1-1 0,-1 1 0,0-1 0,1 0 0,-1 1 0,1-1 0,-1 0 0,1 1 0,0-1 0,-1 0 0,1 0 0,-1 1 0,1-2 0,0 0 0,0 0 0,0 0 0,0 0 0,0 0 0,0 0 0,1 0 0,-1 1 0,1-1 0,-1 0 0,1 0 0,0 0 0,1-2 0,2-3 0,0 0 0,1 0 0,0 0 0,11-11 0,70-51 0,-58 49 0,44-42 0,-23 21 0,-39 33 0,0 0 0,-1 0 0,0-1 0,0 0 0,14-19 0,-15 16 0,-5 6 0,0 0 0,1 1 0,0-1 0,0 1 0,0 0 0,1 0 0,-1 1 0,1-1 0,10-6 0,5-4 0,-17 7 0,-3 7 0,-1 1 0,1 0 0,0-1 0,-1 1 0,1-1 0,0 1 0,-1 0 0,1 0 0,-1-1 0,1 1 0,-1 0 0,1 0 0,-1 0 0,1-1 0,0 1 0,-1 0 0,1 0 0,-1 0 0,1 0 0,-1 0 0,1 0 0,-1 0 0,0 0 0,-7 0 0,-1 1 0,1-1 0,0 1 0,-1 1 0,1 0 0,-12 4 0,-49 21 0,64-24 0,-33 11 0,-1-2 0,-65 13 0,26-7 0,-58 12 0,102-24 0,-1-2 0,1-1 0,-1-2 0,-44-4 0,1 1 0,-338 2 0,383 2 0,-57 10 0,56-6 0,-54 1 0,67-6 0,-1 1 0,1 0 0,-26 7 0,7-2 0,-1-3 0,0-1 0,-72-5 0,28 0 0,-753 2-1365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0T19:48:06.08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3783 1 24575,'-536'0'0,"526"0"0,0 1 0,-1 0 0,1 1 0,0 0 0,0 1 0,0 0 0,-10 4 0,-63 36 0,62-30 0,-1-1 0,0-2 0,-25 9 0,5-7 0,21-7 0,1 1 0,0 1 0,0 0 0,0 2 0,-28 17 0,40-21 0,0 0 0,-1 0 0,0 0 0,0-1 0,0-1 0,0 1 0,-16 2 0,7-3 0,-1-1 0,1-1 0,-22-1 0,-20-2 0,-109 2 0,157 2 0,-1 1 0,1 0 0,0 1 0,-20 8 0,18-6 0,0-1 0,-19 4 0,24-9 0,13-4 0,16-4 0,57-9 0,-8 1 0,88-8 0,-113 18 0,1-3 0,71-22 0,-109 29 0,3-2 0,0 0 0,0-1 0,0-1 0,0 1 0,-1-2 0,0 1 0,0-1 0,0 0 0,-1-1 0,13-16 0,-20 23 0,0 1 0,-1-1 0,1 1 0,-1-1 0,1 1 0,-1-1 0,1 1 0,-1-1 0,1 0 0,-1 1 0,0-1 0,1 0 0,-1 1 0,0-1 0,0 0 0,1 1 0,-1-1 0,0 0 0,0 1 0,0-1 0,0 0 0,0-1 0,0 2 0,-1 0 0,1 0 0,-1-1 0,1 1 0,-1 0 0,1 0 0,-1 0 0,0-1 0,1 1 0,-1 0 0,1 0 0,-1 0 0,1 0 0,-1 0 0,1 0 0,-1 0 0,0 0 0,1 0 0,-1 0 0,0 1 0,-35 10 0,-28 15 0,-1-3 0,-80 17 0,35-8 0,80-22 0,0-1 0,-1-1 0,0-2 0,-37 3 0,41-8 0,-1 2 0,1 1 0,0 1 0,-49 15 0,39-9 0,0-2 0,-1-1 0,0-2 0,-39 0 0,-241-2 0,170-6 0,146 2 0,-38-3 0,39 3 0,-1 0 0,1-1 0,0 1 0,0 0 0,0 0 0,0-1 0,-1 1 0,1-1 0,0 1 0,0-1 0,0 1 0,0-1 0,0 0 0,0 1 0,0-1 0,0 0 0,0 0 0,1 0 0,-1 0 0,0 0 0,0 0 0,1 0 0,-1 0 0,1 0 0,-1 0 0,1 0 0,-1 0 0,1 0 0,-1-2 0,2 2 0,-1 0 0,0 1 0,0-1 0,0 0 0,1 0 0,-1 0 0,1 1 0,-1-1 0,0 0 0,1 0 0,-1 1 0,1-1 0,0 0 0,-1 1 0,1-1 0,-1 1 0,1-1 0,0 1 0,-1-1 0,1 1 0,0-1 0,0 1 0,0 0 0,-1-1 0,1 1 0,0 0 0,1-1 0,26-4 0,-25 4 0,59-4 0,1 2 0,80 8 0,22 12 0,-104-10 0,9 5 0,0 3 0,99 35 0,-137-39 0,-12-6 0,1 0 0,1-1 0,-1-1 0,23 0 0,88-4 0,-52-2 0,-29 4 0,88 13 0,-69-7 0,124-3 0,-125-5 0,-47-2 0,-18-2 0,-13-3 0,-17-6 0,1-2 0,1 0 0,-29-26 0,38 28 0,-2 0 0,0 2 0,0 0 0,-2 0 0,1 2 0,-1 0 0,-1 2 0,1 0 0,-1 1 0,-1 1 0,-30-5 0,-33-3 0,0-3 0,-137-48 0,191 57 0,1 1 0,-2 1 0,-47-3 0,-92 6 0,115 4 0,49-1 0,1 0 0,-1 0 0,1 0 0,-1-1 0,1 0 0,-1 0 0,1-1 0,-7-2 0,12 4 0,-1 1 0,1-1 0,0 0 0,-1 0 0,1 0 0,0 1 0,-1-1 0,1 0 0,0 0 0,-1 1 0,1-1 0,0 0 0,-1 1 0,1-1 0,0 0 0,0 1 0,0-1 0,-1 0 0,1 1 0,0-1 0,0 1 0,0-1 0,0 0 0,0 1 0,0-1 0,0 1 0,0-1 0,0 1 0,0 0 0,-4 19 0,4-16 0,-5 16 0,0-1 0,-1 0 0,-1 0 0,0 0 0,-2-1 0,0 0 0,-1-1 0,-1 0 0,0 0 0,-19 19 0,8-13 0,0 0 0,-2-2 0,-35 25 0,42-35 0,-1 0 0,-1-1 0,1 0 0,-1-2 0,-1 0 0,-21 5 0,12-6 0,0 1 0,1 1 0,0 2 0,-42 22 0,66-31 0,-2 2 0,1-1 0,-1 0 0,0 0 0,1 0 0,-2-1 0,1 0 0,-10 2 0,12-5 0,9-5 0,9-4 0,-3 5 0,0 1 0,1 0 0,-1 1 0,1 0 0,0 0 0,0 1 0,13 0 0,91 2 0,-67 1 0,269 1 0,-314-2 0,0-1 0,0 1 0,-1 0 0,1 1 0,0-1 0,0 1 0,0-1 0,5 3 0,-9-3 0,1 0 0,-1 0 0,0 0 0,0 0 0,0 0 0,0 0 0,1 0 0,-1 1 0,0-1 0,0 0 0,0 0 0,0 0 0,0 0 0,1 0 0,-1 0 0,0 0 0,0 0 0,0 0 0,0 1 0,0-1 0,0 0 0,0 0 0,1 0 0,-1 0 0,0 0 0,0 1 0,0-1 0,0 0 0,0 0 0,0 0 0,0 0 0,0 1 0,0-1 0,0 0 0,0 0 0,0 0 0,0 0 0,0 1 0,0-1 0,0 0 0,0 0 0,0 0 0,0 1 0,-8 3 0,-14 2 0,-12-3 0,0 0 0,-1-2 0,-52-6 0,-104-23 0,105 13 0,40 6 0,-65-23 0,12 4 0,61 21 0,-1 2 0,0 2 0,0 1 0,-53 5 0,2 0 0,-19-2 0,-129-3 0,199-3 0,-62-15 0,-26-3 0,84 22 0,34 2 0,0-1 0,1 0 0,-1-1 0,0 0 0,0 0 0,-13-4 0,21 5 0,-1-1 0,1 1 0,0-1 0,-1 1 0,1-1 0,0 0 0,-1 1 0,1-1 0,0 0 0,0 0 0,-1 0 0,1 0 0,0 0 0,0 0 0,0 0 0,0-1 0,1 1 0,-1 0 0,0 0 0,0-1 0,1 1 0,-1 0 0,1-1 0,-1 1 0,1-1 0,-1 1 0,1-1 0,0 1 0,0-1 0,0 1 0,0-1 0,0 1 0,0-1 0,0 1 0,0-1 0,1 1 0,-1-1 0,1 1 0,-1 0 0,2-3 0,0 0 0,0 1 0,0-1 0,1 0 0,-1 1 0,1-1 0,0 1 0,0 0 0,0 0 0,1 0 0,-1 0 0,1 1 0,-1-1 0,5-1 0,17-6 0,1 1 0,36-9 0,12-3 0,98-30 0,-139 44 0,0 2 0,1 1 0,43 0 0,227 6 0,-289-1 0,0 1 0,1 1 0,-1 0 0,0 0 0,23 10 0,-19-6 0,0-1 0,32 5 0,14 2 0,-44-8 0,0-1 0,25 2 0,-15-3 0,1 2 0,-1 2 0,52 17 0,19 4 0,-51-14 0,-33-9 0,1 0 0,0-1 0,26 2 0,79 7 0,-75-7 0,57 1 0,23-9 0,143 4 0,-245 1 0,0 2 0,38 11 0,-36-8 0,50 7 0,191 28 0,-194-29 0,273 60 0,-259-57 0,234 41 0,-105-15 0,-120-21 0,117 10 0,-36-21 0,137 15 0,-40 8 0,425 67 0,14-2 0,-555-80 0,370 28 0,-53-50 0,-455 2 0,39-9 0,-53 9 0,-1-2 0,0 1 0,0-1 0,0 0 0,0-1 0,0 0 0,12-8 0,-20 12 0,1 0 0,-1-1 0,1 1 0,-1 0 0,1-1 0,-1 1 0,1 0 0,-1-1 0,1 1 0,-1-1 0,0 1 0,1-1 0,-1 1 0,0-1 0,1 1 0,-1-1 0,0 1 0,0-1 0,1 0 0,-1 1 0,0-1 0,0 1 0,0-1 0,0 0 0,0 1 0,0-1 0,0 1 0,0-1 0,0 0 0,0 1 0,0-1 0,0 1 0,-1-1 0,1 0 0,0 0 0,-2-1 0,1 1 0,-1-1 0,0 0 0,0 1 0,0 0 0,0-1 0,0 1 0,0 0 0,0 0 0,-4-2 0,-24-8 0,-1 1 0,-64-11 0,47 11 0,-141-29-164,-321-48-2071,-4 22-1,-858 1 0,-893 71 9107,2103 7-6871,90-6 0,-19 5 0,52-7 0,0-1 0,-76-1 0,114-4 0,0 0 0,1 0 0,-1 0 0,0 0 0,0 0 0,0 0 0,1 0 0,-1 0 0,0 0 0,0-1 0,1 1 0,-1 0 0,0-1 0,0 1 0,1 0 0,-2-2 0,2 2 0,1-1 0,-1 0 0,0 0 0,1 1 0,-1-1 0,1 1 0,-1-1 0,1 0 0,-1 1 0,1-1 0,0 1 0,-1-1 0,1 1 0,-1 0 0,1-1 0,0 1 0,-1-1 0,1 1 0,0 0 0,0 0 0,-1 0 0,2-1 0,24-8 0,0 0 0,0 2 0,0 1 0,39-3 0,120-14 0,78 4-164,66 4-655,186 7-1230,979 112-1,-561 63 582,-13 47-23,-168-42 874,-481-108 2018,107 23 1817,-55-16 821,-317-69-4039,1 0 0,-1 0 0,0 1 0,7 3 0,-12-5 0,0-1 0,0 1 0,0 0 0,0-1 0,0 1 0,0 0 0,0 0 0,0 0 0,0 0 0,0 0 0,-1 0 0,1 0 0,0 1 0,-1-1 0,0 0 0,1-1 0,-1 1 0,0 0 0,0-1 0,0 1 0,0 0 0,-1-1 0,1 1 0,0-1 0,0 1 0,0 0 0,0-1 0,-1 1 0,1-1 0,0 1 0,0 0 0,-1-1 0,1 1 0,-1-1 0,1 1 0,0-1 0,-1 1 0,1-1 0,-1 0 0,1 1 0,-1-1 0,0 1 0,-7 4 0,-1 0 0,0 0 0,0-1 0,0 0 0,0-1 0,-1 0 0,1 0 0,-1-1 0,-17 2 0,7-1 0,-163 21 0,-133-1-164,-170-7-655,-171-7-164,-120-7 0,-964-21-1100,-43 0-749,1379 20 1849,88 4 0,-80 14-962,292-8 2426,-175 41 0,31 17 2391,-117 27 1137,362-95-3989,-92 21 1284,-2-5 0,-118 6 0,208-22-1304,4-1 0,0 0 0,0 1 0,1-1 0,-1-1 0,0 1 0,1 0 0,-1-1 0,0 0 0,1 0 0,-7-2 0,10 3 0,0 0 0,0-1 0,-1 1 0,1 0 0,0 0 0,0-1 0,0 1 0,-1 0 0,1 0 0,0-1 0,0 1 0,0 0 0,0 0 0,0-1 0,0 1 0,0 0 0,0-1 0,0 1 0,0 0 0,0-1 0,0 1 0,0 0 0,0 0 0,0-1 0,0 1 0,0 0 0,0-1 0,0 1 0,0 0 0,0 0 0,0-1 0,0 1 0,1 0 0,-1-1 0,0 1 0,0 0 0,0 0 0,1 0 0,-1-1 0,0 1 0,0 0 0,0 0 0,1 0 0,-1-1 0,0 1 0,1 0 0,-1 0 0,0 0 0,1 0 0,6-5 0,0 0 0,1 1 0,0 0 0,9-4 0,26-9 0,73-19 0,71-4 0,186-18-164,159 11-655,113 32-164,-43 34-491,908 146-1,-904-50 492,-91 12 0,-90 2 0,-78 1 0,-67-7 0,-37-1 648,248 168 1,-74-27 3345,-314-208-1164,-62-34-745,-37-19-912,0 0 0,-1 0 0,1 0 1,-1 1-1,1 0 0,-1 0 0,0 0 0,0 0 0,0 0 0,0 0 0,-1 1 0,3 4 0,-4-7-136,-1 1 1,1 0 0,-1-1-1,1 1 1,-1-1 0,0 1-1,0 0 1,0-1 0,0 1-1,0 0 1,0-1 0,0 1-1,0 0 1,-1-1-1,1 1 1,-1-1 0,1 1-1,-1 0 1,1-1 0,-1 1-1,0-1 1,0 0 0,0 1-1,0-1 1,0 0 0,0 1-1,0-1 1,0 0 0,-1 0-1,1 0 1,0 0-1,-1 0 1,1 0 0,-1-1-1,-2 2 1,-14 7-36,0 0-1,-1-2 0,0 0 1,-1-1-1,-36 6 1,7-2-29,-188 39-154,-126 8-655,-125 3-164,-1265 74-1932,1733-133 2881,-513 30-949,82-13 0,90-10 0,87-11 0,175 0 12,-144-24 0,209 21 1382,0-2 1,0-1 0,0-2-1,1-2 1,1 0-1,0-2 1,-45-30 0,-5-6 3520,81 50-3876,1 1 0,-1-1 0,0 1 0,0-1 0,1 1 0,-1-1 0,0 0 0,1 1 0,-1-1 0,0 0 0,1 0 0,-1 1 0,1-1 0,-1 0 0,1 0 1,0 0-1,-1 0 0,1 0 0,0 0 0,0 0 0,-1 1 0,1-1 0,0 0 0,0 0 0,0 0 0,0 0 0,0 0 0,0 0 0,1 0 0,-1 0 0,0 0 0,1-1 1,0-1 37,1 1 0,0-1 1,0 1-1,0-1 0,0 1 1,0-1-1,1 1 0,-1 0 1,1 0-1,2-2 0,27-15 75,0 2-1,0 1 1,63-22-1,-91 37-165,201-68-167,388-65-2512,-289 84-2675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0T20:46:44.72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0T20:46:55.9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330 1227 24575,'60'0'0,"631"-18"0,-621 12 0,77-5 0,201-42 0,-280 41 0,-1 3 0,122 0 0,-119 7 0,10-4 0,151-33 0,-10 0 0,-73 21 0,145-15 0,-149 31 0,-2-1 0,-72-7 0,14 0 0,346 10 0,-342 7 0,0 3 0,161 42 0,-164-27 0,315 76 0,78-36 0,-451-62 0,327 18 0,2-23 0,-117 0 0,250 2 0,-459 0 0,1-2 0,34-7 0,-51 7 0,1-2 0,0 0 0,-1-1 0,1 0 0,-1-1 0,17-10 0,-18 7 0,0-1 0,-1-1 0,20-21 0,4-5 0,-8 9 0,39-51 0,-4 4 0,-56 68 0,-1-1 0,0 0 0,-1 0 0,0 0 0,0-1 0,6-16 0,-9 20 0,0 1 0,-1-1 0,0 0 0,0 1 0,0-1 0,-1 0 0,1 0 0,-1 0 0,0 0 0,0 0 0,-1 0 0,0 1 0,0-1 0,0 0 0,-2-6 0,1 8 0,1 1 0,-1-1 0,0 1 0,0 0 0,0 0 0,0-1 0,0 1 0,0 1 0,0-1 0,-1 0 0,1 0 0,-6-2 0,-38-15 0,18 8 0,-5-4 0,-54-16 0,69 26 0,-1 0 0,0 2 0,0 0 0,-34 1 0,7 4 0,31 0 0,0-1 0,0-1 0,0-1 0,0 0 0,-23-4 0,38 5 0,0 0 0,-1 0 0,1 0 0,0 0 0,-1 0 0,1 0 0,0 0 0,-1 0 0,1-1 0,0 1 0,-1 0 0,1 0 0,0 0 0,-1 0 0,1-1 0,0 1 0,0 0 0,-1 0 0,1 0 0,0-1 0,0 1 0,-1 0 0,1-1 0,0 1 0,0 0 0,0 0 0,0-1 0,-1 1 0,1-1 0,9-5 0,27-2 0,-27 5 0,129-45 0,-116 39 0,-15 6 0,0-1 0,-1 0 0,1 0 0,-1 0 0,0-1 0,0 0 0,0-1 0,-1 1 0,0-1 0,6-8 0,-11 13 0,1 1 0,-1 0 0,0-1 0,1 1 0,-1 0 0,0-1 0,0 1 0,1 0 0,-1-1 0,0 1 0,0-1 0,0 1 0,0-1 0,1 1 0,-1-1 0,0 1 0,0-1 0,0 1 0,0 0 0,0-1 0,0 1 0,0-1 0,0 1 0,0-1 0,0 1 0,-1-1 0,1 1 0,0-1 0,0 1 0,0 0 0,0-1 0,-1 0 0,0 1 0,0-1 0,0 0 0,0 0 0,0 1 0,0-1 0,0 1 0,0-1 0,0 1 0,-1 0 0,1-1 0,0 1 0,-2 0 0,-42-2 0,39 2 0,-21 0 0,0-3 0,0 0 0,0-2 0,0 0 0,1-2 0,-1-1 0,2-1 0,-47-24 0,30 15 0,0 2 0,0 1 0,-2 3 0,0 1 0,-60-6 0,76 11 0,0 0 0,-47-18 0,50 15 0,-1 1 0,0 1 0,-31-4 0,75 8 0,32-10 0,-28 7 0,61-13 0,117-11 0,-132 21 0,73-5 0,-100 13 0,0-1 0,44-9 0,-53 5 0,-20 5 0,1-1 0,-1-1 0,0 0 0,1-1 0,-1 0 0,12-7 0,-4 1 0,-12 4 0,1 1 0,0 1 0,0 0 0,0 0 0,1 0 0,-1 2 0,1-1 0,0 1 0,13-1 0,-18 2 0,1 1 0,-1-1 0,1 1 0,-1 1 0,0-1 0,1 1 0,-1 0 0,0 0 0,1 1 0,-1-1 0,0 1 0,0 0 0,0 0 0,-1 1 0,1 0 0,6 4 0,-6-3 0,1-1 0,0 1 0,0-2 0,10 5 0,-15-7 0,0 1 0,0-1 0,0 1 0,0-1 0,0 1 0,0-1 0,0 0 0,0 0 0,0 1 0,0-1 0,0 0 0,0 0 0,1 0 0,-1 0 0,0 0 0,0-1 0,0 1 0,0 0 0,0 0 0,0-1 0,0 1 0,0 0 0,0-1 0,0 0 0,0 1 0,0-1 0,0 1 0,0-1 0,0 0 0,0 0 0,0 1 0,-1-1 0,2-2 0,-1 2 0,-1-1 0,0 1 0,0 0 0,0-1 0,0 1 0,0-1 0,0 1 0,0-1 0,-1 1 0,1 0 0,0-1 0,-1 1 0,1 0 0,-1-1 0,0 1 0,1 0 0,-1 0 0,0 0 0,0-1 0,0 1 0,0 0 0,0 0 0,0 0 0,0 0 0,0 0 0,0 1 0,0-1 0,0 0 0,-1 0 0,1 1 0,-2-2 0,-4-1 0,1 0 0,0 0 0,-1 1 0,0 0 0,-8-2 0,-21 0 0,-1 1 0,-70 4 0,39 1 0,-507 13 0,-320-4 0,574-13 0,240 1 0,-93 3 0,147 1 0,0 3 0,1 0 0,-49 18 0,14-3 0,-54 19 0,84-26 0,-1-3 0,-1 0 0,0-2 0,0-2 0,-43 5 0,-212-10 0,145-4 0,113 1 0,-1-1 0,-52-12 0,-60-22 0,49 10 0,32 12 0,-93-11 0,-289 1 0,-152 25 0,541 2 0,-1 3 0,-86 20 0,26-4 0,-74 12 0,138-29 0,-79-3 0,-33 4 0,6 5 0,79-7 0,63-3 0,0 1 0,-28 6 0,41-7 0,-1 0 0,1 0 0,0 0 0,-1 0 0,1 1 0,0-1 0,0 1 0,0 0 0,0 0 0,0 0 0,0 0 0,1 0 0,-1 1 0,1-1 0,0 1 0,-1 0 0,1 0 0,0 0 0,-1 3 0,2-4 0,1 0 0,-1 0 0,1 0 0,0 0 0,0 0 0,0 0 0,0 0 0,0 0 0,0-1 0,0 1 0,1 0 0,-1 0 0,1 0 0,-1 0 0,1 0 0,0-1 0,0 1 0,0 0 0,0-1 0,2 4 0,2 1 0,1 1 0,0-1 0,8 7 0,-13-12 0,222 178 0,-122-101 0,311 218-534,-310-233 356,1-6 0,145 59 0,-187-95 249,1-2 0,1-3 0,0-3-1,1-2 1,0-4 0,1-2 0,82-4-1,449-67 279,-583 64-360,591-104-945,-65 10 1013,-245 54-133,42-6 1202,79-31-1113,-326 64-13,165-7 0,93 23 0,-151 3 0,-42-6 0,134 4 0,-166 10 0,30 0 0,272-12 0,-923 32 0,260-10 0,-1197 95-718,931-97 943,0-21 152,161-1-261,-266 2-116,607 0 0,0 0 0,-1 0 0,1 0 0,0-1 0,0 1 0,0-1 0,0 0 0,0 0 0,0 0 0,0 0 0,0 0 0,0 0 0,1-1 0,-1 0 0,-4-3 0,6 4 0,-1-1 0,1 0 0,0 0 0,-1-1 0,1 1 0,0 0 0,0 0 0,0 0 0,1-1 0,-1 1 0,0-1 0,1 1 0,0 0 0,0-1 0,-1 1 0,1-1 0,0 1 0,1-1 0,-1 1 0,2-5 0,0-2 0,0 1 0,1-1 0,0 0 0,1 1 0,0 0 0,1 0 0,-1 0 0,1 1 0,1-1 0,0 1 0,0 0 0,11-10 0,-1 3 0,1 1 0,0 0 0,1 1 0,24-12 0,8 1 0,0 2 0,1 2 0,0 3 0,100-19 0,-54 21 0,175-4 0,-206 19 0,0 2 0,0 4 0,-1 2 0,0 3 0,78 25 0,101 29 0,-194-57 0,-27-5 0,32 9 0,-55-13 0,1 0 0,0 0 0,-1 0 0,1 1 0,-1-1 0,1 0 0,-1 0 0,1 0 0,0 0 0,-1 1 0,1-1 0,-1 0 0,1 0 0,-1 1 0,1-1 0,-1 0 0,0 1 0,1-1 0,-1 1 0,1-1 0,-1 1 0,0-1 0,1 0 0,-1 1 0,0-1 0,1 1 0,-1 0 0,0-1 0,0 1 0,0-1 0,0 1 0,1-1 0,-1 1 0,0 0 0,-1 0 0,0 0 0,0 0 0,0 0 0,0 0 0,0 0 0,0 0 0,0 0 0,0-1 0,0 1 0,-1 0 0,1-1 0,0 1 0,0-1 0,-1 1 0,1-1 0,-2 1 0,-17 4 0,-1-1 0,-32 3 0,26-4 0,-887 78-914,734-68 843,-1412 67-2724,1079-44 4510,-64 0 350,505-36-2065,-74-2 0,142 1 0,-1 0 0,0 0 0,0 0 0,0-1 0,1 1 0,-1-1 0,1 0 0,-1-1 0,1 1 0,0-1 0,-4-3 0,7 5 0,0 0 0,0 0 0,0 0 0,0 0 0,0 0 0,0 0 0,0 0 0,1 0 0,-1 0 0,0-1 0,1 1 0,-1 0 0,1-1 0,-1 1 0,1 0 0,0-1 0,-1-1 0,2 1 0,-1 0 0,0 1 0,1-1 0,-1 0 0,1 1 0,0-1 0,-1 1 0,1-1 0,0 1 0,0-1 0,0 1 0,0 0 0,0-1 0,0 1 0,0 0 0,1 0 0,-1 0 0,3-2 0,6-4 0,1 0 0,1 1 0,-1 0 0,1 1 0,0 0 0,1 0 0,15-2 0,94-15 0,-119 21 0,690-43 0,-227 24 0,-259 1 0,246-10 0,-418 30 0,-1-3 0,0 0 0,56-13 0,-65 4 0,-25 11 0,0 0 0,1 0 0,-1 0 0,0 0 0,0 0 0,0 0 0,0-1 0,1 1 0,-1 0 0,0 0 0,0 0 0,0-1 0,0 1 0,0 0 0,0 0 0,1 0 0,-1-1 0,0 1 0,0 0 0,0 0 0,0 0 0,0-1 0,0 1 0,0 0 0,0 0 0,0-1 0,0 1 0,0 0 0,0 0 0,0-1 0,0 1 0,0 0 0,-14-6 0,-6 5 0,0 0 0,-1 1 0,1 1 0,0 1 0,0 1 0,-28 8 0,4-3 0,-415 88-752,69-13 23,141-33 752,-179 33-622,-7-25 289,75-53 2774,192-7-2561,164 2 97,1 0 0,-1 0 0,0 0 0,1 1 0,-1-1 0,0 1 0,1 0 0,-1 0 0,1 0 0,-5 3 0,6-3 0,0 1 0,0 0 0,0-1 0,0 1 0,0 0 0,0 0 0,1 0 0,-1 0 0,1 1 0,0-1 0,0 0 0,-1 1 0,1-1 0,1 1 0,-2 2 0,-11 21 0,3-16 0,10-10 0,-1 1 0,1-1 0,0 0 0,-1 0 0,1 0 0,0 0 0,0 0 0,-1 0 0,1 0 0,0 0 0,-1 0 0,1 0 0,0 0 0,0 0 0,-1 0 0,1 0 0,0-1 0,-1 1 0,1 0 0,0 0 0,0 0 0,-1 0 0,1 0 0,0-1 0,0 1 0,-1 0 0,1 0 0,0 0 0,0-1 0,0 1 0,0 0 0,-1 0 0,1 0 0,0-1 0,0 1 0,0 0 0,0-1 0,-1-2 0,0-1 0,1 1 0,0 0 0,0-1 0,0 1 0,0-1 0,1 1 0,-1-1 0,1 1 0,0 0 0,0 0 0,0-1 0,0 1 0,3-4 0,-1-2 0,4-8 0,0 1 0,1-1 0,1 2 0,1-1 0,0 1 0,1 0 0,1 1 0,21-21 0,12-5 0,65-44 0,-14 12 0,-17 14 0,2 4 0,118-59 0,81-52 0,-274 161 0,22-16 0,49-25 0,-69 41 0,1 0 0,1 0 0,-1 1 0,1 0 0,-1 1 0,1 0 0,0 1 0,0 0 0,-1 0 0,13 1 0,-20 0 0,-1 0 0,1 0 0,-1 0 0,1 0 0,-1 1 0,1-1 0,-1 0 0,0 1 0,1-1 0,-1 1 0,1-1 0,-1 1 0,0 0 0,0-1 0,1 1 0,-1 0 0,0 0 0,0 0 0,0 0 0,0 0 0,0 0 0,0 0 0,0 1 0,0-1 0,0 2 0,0-2 0,-1 1 0,0 0 0,0 0 0,0-1 0,0 1 0,0 0 0,0 0 0,-1-1 0,1 1 0,-1 0 0,1-1 0,-1 1 0,1-1 0,-1 1 0,0 0 0,0-1 0,0 0 0,0 1 0,0-1 0,0 1 0,-2 0 0,-15 18 0,-2 0 0,0-2 0,-2 0 0,0-1 0,0-1 0,-2-2 0,-40 20 0,-5-4 0,-114 34 0,-185 22 0,152-41 0,148-31 0,0-4 0,0-2 0,-135-3 0,122-5 0,-53-2 0,130 2 0,1-1 0,0 1 0,0-1 0,0 0 0,0 0 0,0 0 0,0 0 0,0-1 0,0 1 0,0-1 0,0 0 0,1 1 0,-1-1 0,1 0 0,-1-1 0,1 1 0,0 0 0,0-1 0,0 1 0,0-1 0,0 0 0,1 1 0,-1-1 0,1 0 0,0 0 0,0 0 0,0 0 0,0 0 0,0-1 0,1 1 0,-1 0 0,1 0 0,0-5 0,0 0 0,0 0 0,0 0 0,1 0 0,0 0 0,1 1 0,-1-1 0,2 0 0,-1 1 0,1-1 0,0 1 0,1 0 0,6-11 0,25-20 0,-26 30 0,-1-1 0,12-14 0,-14 14 0,2 0 0,-1 1 0,1 0 0,0 0 0,0 1 0,13-9 0,-18 14 0,-1 0 0,1 0 0,0 0 0,0 1 0,1-1 0,-1 1 0,0 0 0,0 0 0,1 0 0,-1 0 0,1 0 0,-1 1 0,0 0 0,1-1 0,-1 1 0,1 0 0,-1 1 0,1-1 0,-1 1 0,1-1 0,-1 1 0,0 0 0,1 0 0,3 2 0,-5-1 0,1 0 0,-1 0 0,1 1 0,-1-1 0,0 0 0,0 1 0,0 0 0,0-1 0,-1 1 0,1 0 0,-1 0 0,1 0 0,-1 0 0,0 0 0,0 0 0,0 0 0,-1 0 0,1 4 0,1 9 0,-1-1 0,-2 25 0,1-25 0,-3 14 0,0-1 0,-2 0 0,-9 29 0,-6 38 0,-5 27 0,16-85 0,1 1 0,2 0 0,-2 51 0,7-27 0,5 127 0,-4-186 0,0-1 0,1 0 0,-1 1 0,1-1 0,0 0 0,0 0 0,0 1 0,0-1 0,0 0 0,0 0 0,1 0 0,-1 0 0,1-1 0,-1 1 0,1 0 0,0 0 0,-1-1 0,1 1 0,0-1 0,4 2 0,-5-2 0,1 0 0,-1-1 0,1 1 0,0-1 0,-1 1 0,1-1 0,-1 0 0,1 1 0,0-1 0,-1 0 0,1 0 0,0 0 0,-1-1 0,1 1 0,-1 0 0,1-1 0,0 1 0,-1-1 0,1 1 0,-1-1 0,1 0 0,-1 1 0,1-1 0,-1 0 0,0 0 0,0 0 0,1 0 0,-1 0 0,0 0 0,2-3 0,2-4 0,1-1 0,-1 0 0,-1 0 0,0 0 0,0-1 0,0 1 0,2-15 0,11-27 0,68-143 0,-62 155 336,-18 31-761,0 0 0,0 0-1,5-14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erriweather" panose="00000500000000000000" pitchFamily="2" charset="0"/>
        <a:ea typeface="Merriweather" panose="00000500000000000000" pitchFamily="2" charset="0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BF53EA53-192A-CC0F-283C-11236ABF0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02BE1AE-E1FF-7B23-6698-956F3646A8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E0BC88B6-5E95-51E7-8D15-AC4CFD1345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360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  <a:latin typeface="Merriweather" panose="00000500000000000000" pitchFamily="2" charset="0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erriweather" panose="00000500000000000000" pitchFamily="2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  <a:latin typeface="Merriweather" panose="00000500000000000000" pitchFamily="2" charset="0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Merriweather" panose="00000500000000000000" pitchFamily="2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Merriweather" panose="00000500000000000000" pitchFamily="2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erriweather" panose="00000500000000000000" pitchFamily="2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Merriweather" panose="00000500000000000000" pitchFamily="2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erriweather" panose="00000500000000000000" pitchFamily="2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Merriweather" panose="00000500000000000000" pitchFamily="2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erriweather" panose="00000500000000000000" pitchFamily="2" charset="0"/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Merriweather" panose="00000500000000000000" pitchFamily="2" charset="0"/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Merriweather" panose="00000500000000000000" pitchFamily="2" charset="0"/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erriweather" panose="00000500000000000000" pitchFamily="2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erriweather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erriweather" panose="00000500000000000000" pitchFamily="2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erriweather" panose="00000500000000000000" pitchFamily="2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BE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erriweather" panose="00000500000000000000" pitchFamily="2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BE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erriweather" panose="00000500000000000000" pitchFamily="2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erriweather" panose="00000500000000000000" pitchFamily="2" charset="0"/>
          <a:ea typeface="Merriweather" panose="000005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erriweather" panose="00000500000000000000" pitchFamily="2" charset="0"/>
          <a:ea typeface="Merriweather" panose="00000500000000000000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customXml" Target="../ink/ink2.xml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customXml" Target="../ink/ink1.xml"/><Relationship Id="rId10" Type="http://schemas.openxmlformats.org/officeDocument/2006/relationships/customXml" Target="../ink/ink3.xml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03" y="-813816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3825" y="4391361"/>
            <a:ext cx="4324350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95274" y="1393552"/>
            <a:ext cx="11601450" cy="162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48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Appui précoce après ostéosynthèse de cheville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230689" y="3228975"/>
            <a:ext cx="6010275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0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 Medium"/>
                <a:cs typeface="DM Sans Medium"/>
                <a:sym typeface="DM Sans Medium"/>
              </a:rPr>
              <a:t>Apports d’une étude rétrospective (72 patients)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058802" y="4659190"/>
            <a:ext cx="4074394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1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T. Groenendaels, F. Bonnevie, T. Thirion, T. </a:t>
            </a:r>
            <a:r>
              <a:rPr lang="fr-BE" sz="1500" b="1" i="0" u="none" strike="noStrike" cap="none" noProof="0" dirty="0" err="1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Gobraiville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933825" y="5414727"/>
            <a:ext cx="43243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Service de Chirurgie Orthopédique, CHU de Liège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87AB29-0E04-DA03-0515-5F7DFE5A1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9720" y="5213895"/>
            <a:ext cx="2780483" cy="18536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Liens d’intérêt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6715125" y="3052762"/>
            <a:ext cx="4524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Ratio de genre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6715125" y="4424362"/>
            <a:ext cx="4524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Femmes vs Hommes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5E4A7F-A23F-0FA1-064E-95D17E570ADF}"/>
              </a:ext>
            </a:extLst>
          </p:cNvPr>
          <p:cNvSpPr txBox="1"/>
          <p:nvPr/>
        </p:nvSpPr>
        <p:spPr>
          <a:xfrm>
            <a:off x="647700" y="1651260"/>
            <a:ext cx="4155948" cy="4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BE" sz="15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Aucun </a:t>
            </a:r>
            <a:r>
              <a:rPr lang="fr-BE" sz="16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lien</a:t>
            </a:r>
            <a:r>
              <a:rPr lang="fr-BE" sz="15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 d’intérêt à déclarer</a:t>
            </a:r>
            <a:endParaRPr lang="fr-BE" dirty="0">
              <a:latin typeface="Merriweather" panose="000005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>
          <a:extLst>
            <a:ext uri="{FF2B5EF4-FFF2-40B4-BE49-F238E27FC236}">
              <a16:creationId xmlns:a16="http://schemas.microsoft.com/office/drawing/2014/main" id="{F0981BF2-CCA2-0EC9-7533-672B2E8C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C45721A3-40E3-D96B-6449-9F468DD35A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>
            <a:extLst>
              <a:ext uri="{FF2B5EF4-FFF2-40B4-BE49-F238E27FC236}">
                <a16:creationId xmlns:a16="http://schemas.microsoft.com/office/drawing/2014/main" id="{66837E5A-2DE8-1A09-F041-64D2B353B2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671762"/>
            <a:ext cx="5286375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AF9CF7E5-4F3E-C3FD-80EE-B18ACA41F570}"/>
              </a:ext>
            </a:extLst>
          </p:cNvPr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Introduction &amp; épidémiologie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98" name="Google Shape;98;p14">
            <a:extLst>
              <a:ext uri="{FF2B5EF4-FFF2-40B4-BE49-F238E27FC236}">
                <a16:creationId xmlns:a16="http://schemas.microsoft.com/office/drawing/2014/main" id="{7057E227-DD64-BE02-8436-1E1D9A7C5346}"/>
              </a:ext>
            </a:extLst>
          </p:cNvPr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>
            <a:extLst>
              <a:ext uri="{FF2B5EF4-FFF2-40B4-BE49-F238E27FC236}">
                <a16:creationId xmlns:a16="http://schemas.microsoft.com/office/drawing/2014/main" id="{A86D2E8A-B598-B6CC-E098-871E41256EFC}"/>
              </a:ext>
            </a:extLst>
          </p:cNvPr>
          <p:cNvSpPr txBox="1"/>
          <p:nvPr/>
        </p:nvSpPr>
        <p:spPr>
          <a:xfrm>
            <a:off x="571500" y="2911524"/>
            <a:ext cx="52863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1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3</a:t>
            </a:r>
            <a:r>
              <a:rPr lang="fr-BE" sz="1500" b="1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ème cause</a:t>
            </a: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 de toutes les fractures.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0" name="Google Shape;100;p14">
            <a:extLst>
              <a:ext uri="{FF2B5EF4-FFF2-40B4-BE49-F238E27FC236}">
                <a16:creationId xmlns:a16="http://schemas.microsoft.com/office/drawing/2014/main" id="{AEF11940-D05D-DC4D-4CBA-3C048D7A581B}"/>
              </a:ext>
            </a:extLst>
          </p:cNvPr>
          <p:cNvSpPr txBox="1"/>
          <p:nvPr/>
        </p:nvSpPr>
        <p:spPr>
          <a:xfrm>
            <a:off x="6715125" y="3052762"/>
            <a:ext cx="4524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Ratio de genre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C276827B-3446-8BB0-5B11-1C27079C6BDE}"/>
              </a:ext>
            </a:extLst>
          </p:cNvPr>
          <p:cNvSpPr txBox="1"/>
          <p:nvPr/>
        </p:nvSpPr>
        <p:spPr>
          <a:xfrm>
            <a:off x="6602015" y="3338512"/>
            <a:ext cx="475059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11CAA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61% / 39%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2" name="Google Shape;102;p14">
            <a:extLst>
              <a:ext uri="{FF2B5EF4-FFF2-40B4-BE49-F238E27FC236}">
                <a16:creationId xmlns:a16="http://schemas.microsoft.com/office/drawing/2014/main" id="{EEA818AA-3807-8A86-B97B-E79CEFB2D8D4}"/>
              </a:ext>
            </a:extLst>
          </p:cNvPr>
          <p:cNvSpPr txBox="1"/>
          <p:nvPr/>
        </p:nvSpPr>
        <p:spPr>
          <a:xfrm>
            <a:off x="6715125" y="4424362"/>
            <a:ext cx="4524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Femmes vs Hommes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3" name="Google Shape;103;p14">
            <a:extLst>
              <a:ext uri="{FF2B5EF4-FFF2-40B4-BE49-F238E27FC236}">
                <a16:creationId xmlns:a16="http://schemas.microsoft.com/office/drawing/2014/main" id="{FB6A5DB9-5FA1-BBD8-749F-5AD3EB08A824}"/>
              </a:ext>
            </a:extLst>
          </p:cNvPr>
          <p:cNvSpPr txBox="1"/>
          <p:nvPr/>
        </p:nvSpPr>
        <p:spPr>
          <a:xfrm>
            <a:off x="571500" y="3708350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• Incidence : 168 / 100 000 personnes / an.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4" name="Google Shape;104;p14">
            <a:extLst>
              <a:ext uri="{FF2B5EF4-FFF2-40B4-BE49-F238E27FC236}">
                <a16:creationId xmlns:a16="http://schemas.microsoft.com/office/drawing/2014/main" id="{AA679699-1DB7-4571-BA5C-626661499C90}"/>
              </a:ext>
            </a:extLst>
          </p:cNvPr>
          <p:cNvSpPr txBox="1"/>
          <p:nvPr/>
        </p:nvSpPr>
        <p:spPr>
          <a:xfrm>
            <a:off x="571500" y="3994100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• Homme : pic 15-29 ans.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923CFDB3-F1E3-C5E4-E90B-ADD6D1128F54}"/>
              </a:ext>
            </a:extLst>
          </p:cNvPr>
          <p:cNvSpPr txBox="1"/>
          <p:nvPr/>
        </p:nvSpPr>
        <p:spPr>
          <a:xfrm>
            <a:off x="571500" y="4279850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• Femme : augmente avec l'âge (pic &gt; 50 ans).</a:t>
            </a:r>
            <a:endParaRPr lang="fr-BE" noProof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2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00287"/>
            <a:ext cx="3492400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300287"/>
            <a:ext cx="3492549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7950" y="2300287"/>
            <a:ext cx="3492400" cy="31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Le débat sur l’appui </a:t>
            </a:r>
            <a:r>
              <a:rPr lang="fr-BE" sz="3300" b="1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p</a:t>
            </a:r>
            <a:r>
              <a:rPr lang="fr-BE" sz="3300" b="1" i="0" u="none" strike="noStrike" cap="none" noProof="0" dirty="0" err="1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ostopératoire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27200" y="2633662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784227" y="3205162"/>
            <a:ext cx="306694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Vision classique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857250" y="3690937"/>
            <a:ext cx="29209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Immobilisation prolongée</a:t>
            </a:r>
            <a:r>
              <a:rPr lang="fr-BE" sz="1500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 </a:t>
            </a: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par peur des complications cutanées et de l'instabilité du montage.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pic>
        <p:nvPicPr>
          <p:cNvPr id="120" name="Google Shape;120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76788" y="2633662"/>
            <a:ext cx="2381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4562374" y="3205162"/>
            <a:ext cx="306710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Évolution (WAX/Cochrane)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4635400" y="4033837"/>
            <a:ext cx="292104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A</a:t>
            </a:r>
            <a:r>
              <a:rPr lang="fr-BE" sz="1500" b="0" i="0" u="none" strike="noStrike" cap="none" noProof="0" dirty="0" err="1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ppui</a:t>
            </a: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 précoce (&lt; 3 </a:t>
            </a:r>
            <a:r>
              <a:rPr lang="fr-BE" sz="1500" b="0" i="0" u="none" strike="noStrike" cap="none" noProof="0" dirty="0" err="1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sem</a:t>
            </a: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) améliore scores fonctionnels à 6 mois sans augmenter le taux de réintervention.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pic>
        <p:nvPicPr>
          <p:cNvPr id="123" name="Google Shape;123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55088" y="2633662"/>
            <a:ext cx="2381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/>
        </p:nvSpPr>
        <p:spPr>
          <a:xfrm>
            <a:off x="8340677" y="3205162"/>
            <a:ext cx="306694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Bénéfice sociétal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8413700" y="3690937"/>
            <a:ext cx="29209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Réduction des coûts et retour plus rapide aux activités antérieures et professionnelles.</a:t>
            </a:r>
            <a:endParaRPr lang="fr-BE" noProof="0" dirty="0">
              <a:latin typeface="Merriweather" panose="000005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214562"/>
            <a:ext cx="52863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Matériel &amp; méthode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571500" y="3067050"/>
            <a:ext cx="5550693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Critères de sélection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571500" y="3552825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Étude rétrospective 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571500" y="3838575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Octobre 2023 à Janvier 2026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571500" y="4124325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Opérés par le Dr. F. Bonnevie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571500" y="4410075"/>
            <a:ext cx="5286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Suivi post-opératoire complet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pic>
        <p:nvPicPr>
          <p:cNvPr id="140" name="Google Shape;14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688" y="3638550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688" y="3930553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688" y="4210050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338" y="4503834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A0C256-6602-47B7-DA0B-DFAC7D95E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1563" y="1125528"/>
            <a:ext cx="3330650" cy="44769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1BE31D1-175C-D1DB-3DF2-B2B92A8AAB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4687" y="1125528"/>
            <a:ext cx="3330650" cy="4471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652587"/>
            <a:ext cx="54292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0" y="1652587"/>
            <a:ext cx="54292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976687"/>
            <a:ext cx="54292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0" y="3976687"/>
            <a:ext cx="5429250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Profil des 72 Patients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835818" y="2033587"/>
            <a:ext cx="490061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11CAA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58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952500" y="3119437"/>
            <a:ext cx="46672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Âge Médian (ans)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6455568" y="2033587"/>
            <a:ext cx="490061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28.1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6572250" y="3119437"/>
            <a:ext cx="46672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IMC Moyen (kg/m²)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835818" y="4357687"/>
            <a:ext cx="490061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1.81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952500" y="5443537"/>
            <a:ext cx="46672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Score ASA Moyen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6455568" y="4357687"/>
            <a:ext cx="490061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11CAA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68.1%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6572250" y="5443537"/>
            <a:ext cx="46672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Femmes</a:t>
            </a:r>
            <a:endParaRPr lang="fr-BE" noProof="0" dirty="0">
              <a:latin typeface="Merriweather" panose="000005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45067" y="1285875"/>
            <a:ext cx="10363200" cy="462311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Distribution des fractures</a:t>
            </a:r>
            <a:endParaRPr dirty="0">
              <a:latin typeface="Merriweather" panose="00000500000000000000" pitchFamily="2" charset="0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737E510-E1B5-0D5B-A44A-4D0D3CC86A60}"/>
                  </a:ext>
                </a:extLst>
              </p14:cNvPr>
              <p14:cNvContentPartPr/>
              <p14:nvPr/>
            </p14:nvContentPartPr>
            <p14:xfrm>
              <a:off x="5790528" y="4342464"/>
              <a:ext cx="4990320" cy="65232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B737E510-E1B5-0D5B-A44A-4D0D3CC86A6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27888" y="4279464"/>
                <a:ext cx="5115960" cy="7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5326C072-4EEE-42A4-1DB0-182346BDC2E7}"/>
                  </a:ext>
                </a:extLst>
              </p14:cNvPr>
              <p14:cNvContentPartPr/>
              <p14:nvPr/>
            </p14:nvContentPartPr>
            <p14:xfrm>
              <a:off x="3843895" y="4029752"/>
              <a:ext cx="3148200" cy="13399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5326C072-4EEE-42A4-1DB0-182346BDC2E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81255" y="3967112"/>
                <a:ext cx="3273840" cy="146556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F9E24575-3F4E-A5A7-198F-BCFEE21E1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2667" y="1479861"/>
            <a:ext cx="2435521" cy="45859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B74B870-25D9-EB79-DF08-E3C4D9090615}"/>
                  </a:ext>
                </a:extLst>
              </p14:cNvPr>
              <p14:cNvContentPartPr/>
              <p14:nvPr/>
            </p14:nvContentPartPr>
            <p14:xfrm>
              <a:off x="4724173" y="5960360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B74B870-25D9-EB79-DF08-E3C4D909061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61533" y="58973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249FB7F-8D30-9FF9-DE19-9B9C45B2A2B4}"/>
                  </a:ext>
                </a:extLst>
              </p14:cNvPr>
              <p14:cNvContentPartPr/>
              <p14:nvPr/>
            </p14:nvContentPartPr>
            <p14:xfrm>
              <a:off x="4207573" y="4138760"/>
              <a:ext cx="2757600" cy="4932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249FB7F-8D30-9FF9-DE19-9B9C45B2A2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44933" y="4075760"/>
                <a:ext cx="2883240" cy="61884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42DF327E-BA33-A292-0E4E-6885D0F483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1474" y="1488328"/>
            <a:ext cx="2435522" cy="45859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B3E8DF-85ED-B1A0-98CD-9297D480A781}"/>
              </a:ext>
            </a:extLst>
          </p:cNvPr>
          <p:cNvSpPr/>
          <p:nvPr/>
        </p:nvSpPr>
        <p:spPr>
          <a:xfrm>
            <a:off x="4187180" y="3410712"/>
            <a:ext cx="192024" cy="192024"/>
          </a:xfrm>
          <a:prstGeom prst="roundRect">
            <a:avLst/>
          </a:prstGeom>
          <a:solidFill>
            <a:srgbClr val="CBD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latin typeface="Merriweather" panose="000005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" name="Rectangle 183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noProof="0" dirty="0">
              <a:latin typeface="Merriweather" panose="00000500000000000000" pitchFamily="2" charset="0"/>
            </a:endParaRPr>
          </a:p>
        </p:txBody>
      </p:sp>
      <p:sp useBgFill="1">
        <p:nvSpPr>
          <p:cNvPr id="186" name="Freeform: Shape 185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 panose="00000500000000000000" pitchFamily="2" charset="0"/>
              <a:ea typeface="+mn-ea"/>
              <a:cs typeface="+mn-cs"/>
            </a:endParaRPr>
          </a:p>
        </p:txBody>
      </p:sp>
      <p:sp useBgFill="1">
        <p:nvSpPr>
          <p:cNvPr id="188" name="Freeform: Shape 187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 panose="00000500000000000000" pitchFamily="2" charset="0"/>
              <a:ea typeface="+mn-ea"/>
              <a:cs typeface="+mn-cs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475488" y="1124712"/>
            <a:ext cx="4404520" cy="320040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BE" sz="4800" b="1" i="0" u="none" strike="noStrike" kern="1200" cap="none" noProof="0" dirty="0">
                <a:solidFill>
                  <a:schemeClr val="bg2"/>
                </a:solidFill>
                <a:latin typeface="Merriweather" panose="00000500000000000000" pitchFamily="2" charset="0"/>
                <a:ea typeface="+mj-ea"/>
                <a:cs typeface="+mj-cs"/>
                <a:sym typeface="Merriweather"/>
              </a:rPr>
              <a:t>Timing de l'autorisation</a:t>
            </a:r>
            <a:r>
              <a:rPr lang="fr-BE" sz="4800" b="1" i="0" u="none" strike="noStrike" kern="1200" cap="none" noProof="0" dirty="0">
                <a:solidFill>
                  <a:schemeClr val="tx1"/>
                </a:solidFill>
                <a:latin typeface="Merriweather" panose="00000500000000000000" pitchFamily="2" charset="0"/>
                <a:ea typeface="+mj-ea"/>
                <a:cs typeface="+mj-cs"/>
                <a:sym typeface="Merriweather"/>
              </a:rPr>
              <a:t> </a:t>
            </a:r>
            <a:r>
              <a:rPr lang="fr-BE" sz="4800" b="1" i="0" u="none" strike="noStrike" kern="1200" cap="none" noProof="0" dirty="0">
                <a:solidFill>
                  <a:schemeClr val="bg2"/>
                </a:solidFill>
                <a:latin typeface="Merriweather" panose="00000500000000000000" pitchFamily="2" charset="0"/>
                <a:ea typeface="+mj-ea"/>
                <a:cs typeface="+mj-cs"/>
                <a:sym typeface="Merriweather"/>
              </a:rPr>
              <a:t>d’appui</a:t>
            </a:r>
            <a:endParaRPr lang="fr-BE" sz="4800" kern="1200" noProof="0" dirty="0">
              <a:solidFill>
                <a:schemeClr val="bg2"/>
              </a:solidFill>
              <a:latin typeface="Merriweather" panose="00000500000000000000" pitchFamily="2" charset="0"/>
              <a:ea typeface="+mj-ea"/>
              <a:cs typeface="+mj-cs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475488" y="4873752"/>
            <a:ext cx="3931920" cy="120700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r-BE" sz="2400" b="1" i="0" u="none" strike="noStrike" kern="1200" cap="none" noProof="0" dirty="0">
                <a:solidFill>
                  <a:schemeClr val="tx1"/>
                </a:solidFill>
                <a:latin typeface="Merriweather" panose="00000500000000000000" pitchFamily="2" charset="0"/>
                <a:ea typeface="+mn-ea"/>
                <a:cs typeface="+mn-cs"/>
                <a:sym typeface="DM Sans"/>
              </a:rPr>
              <a:t>Appui partiel médian 2.25 semaines post-opératoire.</a:t>
            </a:r>
            <a:endParaRPr lang="fr-BE" sz="2400" kern="1200" noProof="0" dirty="0">
              <a:solidFill>
                <a:schemeClr val="tx1"/>
              </a:solidFill>
              <a:latin typeface="Merriweather" panose="00000500000000000000" pitchFamily="2" charset="0"/>
              <a:ea typeface="+mn-ea"/>
              <a:cs typeface="+mn-cs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 panose="00000500000000000000" pitchFamily="2" charset="0"/>
              <a:ea typeface="+mn-ea"/>
              <a:cs typeface="+mn-cs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 panose="00000500000000000000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A34AEB-1AE0-7908-8740-D6619FA5E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15" y="2936697"/>
            <a:ext cx="2345629" cy="3567499"/>
          </a:xfrm>
          <a:prstGeom prst="rect">
            <a:avLst/>
          </a:prstGeom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4"/>
          <a:stretch/>
        </p:blipFill>
        <p:spPr>
          <a:xfrm>
            <a:off x="8665013" y="4190653"/>
            <a:ext cx="2871216" cy="1615058"/>
          </a:xfrm>
          <a:prstGeom prst="rect">
            <a:avLst/>
          </a:prstGeom>
          <a:noFill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E8EB94-6FE0-C22F-18C0-C13037B08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4786" y="2914573"/>
            <a:ext cx="2327271" cy="3518967"/>
          </a:xfrm>
          <a:prstGeom prst="rect">
            <a:avLst/>
          </a:prstGeom>
        </p:spPr>
      </p:pic>
      <p:sp>
        <p:nvSpPr>
          <p:cNvPr id="8" name="AutoShape 2" descr="Image générée : Distribution des patients par étapes">
            <a:extLst>
              <a:ext uri="{FF2B5EF4-FFF2-40B4-BE49-F238E27FC236}">
                <a16:creationId xmlns:a16="http://schemas.microsoft.com/office/drawing/2014/main" id="{57C1D29D-CBB6-B22B-F3AB-630E1A493F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9" name="AutoShape 4" descr="Image générée : Distribution des patients par étapes">
            <a:extLst>
              <a:ext uri="{FF2B5EF4-FFF2-40B4-BE49-F238E27FC236}">
                <a16:creationId xmlns:a16="http://schemas.microsoft.com/office/drawing/2014/main" id="{CA18ED60-BF2B-5218-57B5-3D3B20E683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BC9E55E-E2A4-D9A5-1ED6-300715ACC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598" y="-813359"/>
            <a:ext cx="7283293" cy="548741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55BDD3-294B-245F-C2BA-CE2E67F5D3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6462" y="1995371"/>
            <a:ext cx="108378" cy="47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1793420"/>
            <a:ext cx="528637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2712" y="1741032"/>
            <a:ext cx="5286375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1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Résultats : évolution de la douleur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839392" y="2447890"/>
            <a:ext cx="475059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11CAA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60%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07" name="Google Shape;207;p21"/>
          <p:cNvSpPr txBox="1"/>
          <p:nvPr/>
        </p:nvSpPr>
        <p:spPr>
          <a:xfrm>
            <a:off x="952500" y="3576008"/>
            <a:ext cx="4524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Indolores à 6 semaines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952500" y="4181475"/>
            <a:ext cx="4524375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050" b="0" i="0" u="none" strike="noStrike" cap="none" noProof="0" dirty="0">
                <a:solidFill>
                  <a:schemeClr val="bg1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(Si appui avant 6 sem.)</a:t>
            </a:r>
            <a:endParaRPr lang="fr-BE" noProof="0" dirty="0">
              <a:solidFill>
                <a:schemeClr val="bg1"/>
              </a:solidFill>
              <a:latin typeface="Merriweather" panose="00000500000000000000" pitchFamily="2" charset="0"/>
            </a:endParaRPr>
          </a:p>
        </p:txBody>
      </p:sp>
      <p:sp>
        <p:nvSpPr>
          <p:cNvPr id="209" name="Google Shape;209;p21"/>
          <p:cNvSpPr txBox="1"/>
          <p:nvPr/>
        </p:nvSpPr>
        <p:spPr>
          <a:xfrm>
            <a:off x="6730602" y="2217878"/>
            <a:ext cx="475059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88.9%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10" name="Google Shape;210;p21"/>
          <p:cNvSpPr txBox="1"/>
          <p:nvPr/>
        </p:nvSpPr>
        <p:spPr>
          <a:xfrm>
            <a:off x="6730602" y="3534423"/>
            <a:ext cx="4524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Indolores à 3 mois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6715125" y="3832283"/>
            <a:ext cx="4524375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050" b="0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(Si appui avant 6 sem.)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435DD42-0B5C-C0C6-F268-AC0781CFD2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853" y="4229438"/>
            <a:ext cx="1614118" cy="252616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26707D-1CBE-6FD6-1887-8DAB02E7E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6071" y="4229438"/>
            <a:ext cx="1614118" cy="25261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CFD8D9-368C-8485-5421-8CD7CA798D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5289" y="4203245"/>
            <a:ext cx="1614118" cy="25261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917B40-F65A-A3F4-7B08-C0D0399F88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4507" y="4203245"/>
            <a:ext cx="1614117" cy="25261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114800"/>
            <a:ext cx="349240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4114800"/>
            <a:ext cx="3492549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7950" y="4114800"/>
            <a:ext cx="349240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Complications : sécurité du montage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571500" y="1685925"/>
            <a:ext cx="11049000" cy="17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1250" b="1" i="0" u="none" strike="noStrike" cap="none" noProof="0" dirty="0">
                <a:solidFill>
                  <a:srgbClr val="E53E3E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0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295275" y="3114675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0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Complication </a:t>
            </a:r>
            <a:r>
              <a:rPr lang="fr-BE" sz="3000" b="1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m</a:t>
            </a:r>
            <a:r>
              <a:rPr lang="fr-BE" sz="30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écanique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571500" y="5791200"/>
            <a:ext cx="110490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Indépendant fracture / appui / contention.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5" name="Google Shape;225;p22"/>
          <p:cNvSpPr txBox="1"/>
          <p:nvPr/>
        </p:nvSpPr>
        <p:spPr>
          <a:xfrm>
            <a:off x="784227" y="4448175"/>
            <a:ext cx="306694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fr-BE" sz="2100" b="1" dirty="0">
                <a:solidFill>
                  <a:srgbClr val="E53E3E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0</a:t>
            </a:r>
            <a:endParaRPr lang="fr-BE" sz="2100" dirty="0">
              <a:latin typeface="Merriweather" panose="00000500000000000000" pitchFamily="2" charset="0"/>
            </a:endParaRPr>
          </a:p>
        </p:txBody>
      </p:sp>
      <p:sp>
        <p:nvSpPr>
          <p:cNvPr id="226" name="Google Shape;226;p22"/>
          <p:cNvSpPr txBox="1"/>
          <p:nvPr/>
        </p:nvSpPr>
        <p:spPr>
          <a:xfrm>
            <a:off x="857250" y="4933950"/>
            <a:ext cx="29209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Déplacement secondaire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7" name="Google Shape;227;p22"/>
          <p:cNvSpPr txBox="1"/>
          <p:nvPr/>
        </p:nvSpPr>
        <p:spPr>
          <a:xfrm>
            <a:off x="4562374" y="4448175"/>
            <a:ext cx="3067102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fr-BE" sz="2100" b="1" dirty="0">
                <a:solidFill>
                  <a:srgbClr val="E53E3E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0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8" name="Google Shape;228;p22"/>
          <p:cNvSpPr txBox="1"/>
          <p:nvPr/>
        </p:nvSpPr>
        <p:spPr>
          <a:xfrm>
            <a:off x="4635400" y="4933950"/>
            <a:ext cx="292104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Casse de matériel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29" name="Google Shape;229;p22"/>
          <p:cNvSpPr txBox="1"/>
          <p:nvPr/>
        </p:nvSpPr>
        <p:spPr>
          <a:xfrm>
            <a:off x="8340677" y="4448175"/>
            <a:ext cx="306694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fr-BE" sz="2100" b="1" noProof="0" dirty="0">
                <a:solidFill>
                  <a:srgbClr val="E53E3E"/>
                </a:solidFill>
                <a:latin typeface="Merriweather" panose="00000500000000000000" pitchFamily="2" charset="0"/>
                <a:sym typeface="DM Sans"/>
              </a:rPr>
              <a:t>1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8413700" y="4933950"/>
            <a:ext cx="29209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Réintervention chirurgicale</a:t>
            </a:r>
            <a:endParaRPr lang="fr-BE" noProof="0" dirty="0">
              <a:latin typeface="Merriweather" panose="000005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3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33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Discussion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571500" y="571500"/>
            <a:ext cx="76200" cy="523875"/>
          </a:xfrm>
          <a:prstGeom prst="rect">
            <a:avLst/>
          </a:prstGeom>
          <a:solidFill>
            <a:srgbClr val="11C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BE" sz="1800" b="0" i="0" u="none" strike="noStrike" cap="none" noProof="0" dirty="0">
              <a:solidFill>
                <a:schemeClr val="dk1"/>
              </a:solidFill>
              <a:latin typeface="Merriweather" panose="00000500000000000000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3"/>
          <p:cNvSpPr txBox="1"/>
          <p:nvPr/>
        </p:nvSpPr>
        <p:spPr>
          <a:xfrm>
            <a:off x="545307" y="2410509"/>
            <a:ext cx="5550693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Patient gériatrique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523875" y="2870842"/>
            <a:ext cx="5286375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BE" sz="15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 Patient </a:t>
            </a:r>
            <a:r>
              <a:rPr lang="fr-BE" sz="1500" b="0" i="0" u="none" strike="noStrike" cap="none" noProof="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fragile        chirurgie permettant appui complet immédiat (autonomie, complications alitement).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40" name="Google Shape;240;p23"/>
          <p:cNvSpPr txBox="1"/>
          <p:nvPr/>
        </p:nvSpPr>
        <p:spPr>
          <a:xfrm>
            <a:off x="6248400" y="2410508"/>
            <a:ext cx="5550693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100" b="1" i="0" u="none" strike="noStrike" cap="none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Limites de l'étude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8780922-8779-CA74-58B6-280BD8BB0480}"/>
              </a:ext>
            </a:extLst>
          </p:cNvPr>
          <p:cNvCxnSpPr/>
          <p:nvPr/>
        </p:nvCxnSpPr>
        <p:spPr>
          <a:xfrm>
            <a:off x="2233062" y="3051164"/>
            <a:ext cx="259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>
            <a:extLst>
              <a:ext uri="{FF2B5EF4-FFF2-40B4-BE49-F238E27FC236}">
                <a16:creationId xmlns:a16="http://schemas.microsoft.com/office/drawing/2014/main" id="{3D39E89C-98D1-6AFD-E95A-64DC3022F6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335C2B-DEEE-5AF4-30AB-6A9D6CB35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71" y="3838575"/>
            <a:ext cx="4697857" cy="28187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30EBCA4-28A5-E364-7124-E7089330E8F0}"/>
              </a:ext>
            </a:extLst>
          </p:cNvPr>
          <p:cNvSpPr txBox="1"/>
          <p:nvPr/>
        </p:nvSpPr>
        <p:spPr>
          <a:xfrm>
            <a:off x="6179418" y="2870842"/>
            <a:ext cx="4588568" cy="2782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BE" sz="1500" b="0" i="0" u="none" strike="noStrike" kern="0" cap="none" spc="0" normalizeH="0" baseline="0" noProof="0" dirty="0">
                <a:ln>
                  <a:noFill/>
                </a:ln>
                <a:solidFill>
                  <a:srgbClr val="4A5568"/>
                </a:solidFill>
                <a:effectLst/>
                <a:uLnTx/>
                <a:uFillTx/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Caractère rétrospectif.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fr-BE" sz="1500" dirty="0">
              <a:solidFill>
                <a:srgbClr val="4A5568"/>
              </a:solidFill>
              <a:latin typeface="Merriweather" panose="00000500000000000000" pitchFamily="2" charset="0"/>
              <a:ea typeface="DM Sans"/>
              <a:cs typeface="DM Sans"/>
              <a:sym typeface="DM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15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Échantillon monocentrique (72 patients).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fr-BE" sz="1500" dirty="0">
              <a:solidFill>
                <a:srgbClr val="4A5568"/>
              </a:solidFill>
              <a:latin typeface="Merriweather" panose="00000500000000000000" pitchFamily="2" charset="0"/>
              <a:ea typeface="DM Sans"/>
              <a:cs typeface="DM Sans"/>
              <a:sym typeface="DM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1500" dirty="0">
                <a:solidFill>
                  <a:srgbClr val="4A5568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Nécessite une étude prospective pour confirmer ces données.</a:t>
            </a:r>
            <a:endParaRPr lang="fr-BE" sz="1500" dirty="0">
              <a:latin typeface="Merriweather" panose="00000500000000000000" pitchFamily="2" charset="0"/>
            </a:endParaRPr>
          </a:p>
          <a:p>
            <a:pPr>
              <a:lnSpc>
                <a:spcPct val="150000"/>
              </a:lnSpc>
              <a:defRPr/>
            </a:pPr>
            <a:endParaRPr lang="fr-BE" dirty="0">
              <a:latin typeface="Merriweather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B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rriweather" panose="00000500000000000000" pitchFamily="2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080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9650" y="3875626"/>
            <a:ext cx="2522982" cy="1354646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4"/>
          <p:cNvSpPr txBox="1"/>
          <p:nvPr/>
        </p:nvSpPr>
        <p:spPr>
          <a:xfrm>
            <a:off x="3895725" y="1285875"/>
            <a:ext cx="440055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6000" b="1" i="0" u="none" strike="noStrike" cap="none" noProof="0" dirty="0">
                <a:solidFill>
                  <a:srgbClr val="11CAA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Conclusion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54" name="Google Shape;254;p24"/>
          <p:cNvSpPr txBox="1"/>
          <p:nvPr/>
        </p:nvSpPr>
        <p:spPr>
          <a:xfrm>
            <a:off x="1676400" y="2419350"/>
            <a:ext cx="9321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8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L'appui précoce semble </a:t>
            </a:r>
            <a:r>
              <a:rPr lang="fr-BE" sz="1800" b="1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sûr</a:t>
            </a:r>
            <a:r>
              <a:rPr lang="fr-BE" sz="1800" b="0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 et n'entraîne pas de complication mécanique pour autant que le traitement soit individualisé. 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55" name="Google Shape;255;p24"/>
          <p:cNvSpPr txBox="1"/>
          <p:nvPr/>
        </p:nvSpPr>
        <p:spPr>
          <a:xfrm>
            <a:off x="4975860" y="4043887"/>
            <a:ext cx="224028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800" b="1" i="0" u="none" strike="noStrike" cap="none" noProof="0" dirty="0">
                <a:solidFill>
                  <a:srgbClr val="FFFFFF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Des questions ?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sp>
        <p:nvSpPr>
          <p:cNvPr id="256" name="Google Shape;256;p24"/>
          <p:cNvSpPr txBox="1"/>
          <p:nvPr/>
        </p:nvSpPr>
        <p:spPr>
          <a:xfrm>
            <a:off x="5029200" y="4507423"/>
            <a:ext cx="213360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500" b="0" i="0" u="none" strike="noStrike" cap="none" noProof="0" dirty="0">
                <a:solidFill>
                  <a:srgbClr val="11CAA0"/>
                </a:solidFill>
                <a:latin typeface="Merriweather" panose="00000500000000000000" pitchFamily="2" charset="0"/>
                <a:ea typeface="DM Sans"/>
                <a:cs typeface="DM Sans"/>
                <a:sym typeface="DM Sans"/>
              </a:rPr>
              <a:t>Merci de votre attention</a:t>
            </a:r>
            <a:endParaRPr lang="fr-BE" noProof="0" dirty="0">
              <a:latin typeface="Merriweather" panose="00000500000000000000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DFC6D2-619F-DA44-A30E-D095F93C9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616" y="3347457"/>
            <a:ext cx="2038038" cy="28914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B45048-62A0-B068-5C4D-BF0C06803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8348" y="3332729"/>
            <a:ext cx="2038038" cy="29061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DD196-42B2-BD5B-7FF3-9852DA54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77" y="596768"/>
            <a:ext cx="3413760" cy="441286"/>
          </a:xfrm>
        </p:spPr>
        <p:txBody>
          <a:bodyPr>
            <a:normAutofit fontScale="90000"/>
          </a:bodyPr>
          <a:lstStyle/>
          <a:p>
            <a:r>
              <a:rPr lang="fr-BE" b="1" noProof="0" dirty="0">
                <a:solidFill>
                  <a:srgbClr val="00408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Références :</a:t>
            </a:r>
            <a:br>
              <a:rPr lang="fr-BE" noProof="0" dirty="0"/>
            </a:br>
            <a:r>
              <a:rPr lang="fr-BE" noProof="0" dirty="0"/>
              <a:t>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7C73437-01D7-226F-BB71-90BE852747B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5877" y="1107569"/>
            <a:ext cx="11001677" cy="558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BE" sz="1800" b="1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Elsoe</a:t>
            </a: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R, Ostgaard SE, Larsen P.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Population-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based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epidemiology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of 9767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ankle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fractures. 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Foot and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Ankle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Surgery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2018;24(1):34–39.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BE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Merriweather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Rydberg EM, Wennergren D, </a:t>
            </a:r>
            <a:r>
              <a:rPr kumimoji="0" lang="fr-BE" sz="1800" b="1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Stigevall</a:t>
            </a: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C, et al.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Epidemiology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of more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than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50,000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ankle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fractures in the Swedish Fracture Register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during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a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period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of 10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years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J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Orthop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Surg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Res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2023;18(1):79.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BE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Merriweather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Thur CK, Edgren G, Jansson KÅ, </a:t>
            </a:r>
            <a:r>
              <a:rPr kumimoji="0" lang="fr-BE" sz="1800" b="1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Wretenberg</a:t>
            </a: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P.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Epidemiology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of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adult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ankle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fractures in Sweden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between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1987 and 2004. 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Acta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Orthop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2012;83(3):276.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BE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Merriweather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Bretherton CP, Achten J, et al. (WAX Study Group).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Early versus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delayed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weight-bearing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following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operatively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treated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ankle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fracture (WAX): a non-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inferiority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, multicentre,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randomised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controlled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trial. 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The Lancet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2024;403(10446):2787–2797.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BE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Merriweather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Lewis SR, Pritchard MW, et al.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Rehabilitation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for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ankle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fractures in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adults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Cochrane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Database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of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Systematic</a:t>
            </a:r>
            <a:r>
              <a:rPr kumimoji="0" lang="fr-BE" sz="1800" b="0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Reviews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2024;(9).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BE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Merriweather" panose="00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BE" sz="18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Cubitt M, Downie E, Shakerian R, et al.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British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Orthopaedic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Association’s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Standards for Trauma (BOAST): Care of the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older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or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frail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patient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with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kumimoji="0" lang="fr-BE" sz="18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orthopaedic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 injuries. </a:t>
            </a:r>
            <a:r>
              <a:rPr kumimoji="0" lang="fr-BE" sz="1800" b="0" i="1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Injury</a:t>
            </a: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Merriweather" panose="00000500000000000000" pitchFamily="2" charset="0"/>
              </a:rPr>
              <a:t>. 2020;51(7):1419–1421.</a:t>
            </a:r>
          </a:p>
        </p:txBody>
      </p:sp>
    </p:spTree>
    <p:extLst>
      <p:ext uri="{BB962C8B-B14F-4D97-AF65-F5344CB8AC3E}">
        <p14:creationId xmlns:p14="http://schemas.microsoft.com/office/powerpoint/2010/main" val="265816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7354</TotalTime>
  <Words>551</Words>
  <Application>Microsoft Office PowerPoint</Application>
  <PresentationFormat>Grand écran</PresentationFormat>
  <Paragraphs>83</Paragraphs>
  <Slides>13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Merriweather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Références 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ERIC GROENENDAELS</dc:creator>
  <cp:lastModifiedBy>Eric Groenendaels</cp:lastModifiedBy>
  <cp:revision>19</cp:revision>
  <dcterms:modified xsi:type="dcterms:W3CDTF">2026-06-16T20:02:06Z</dcterms:modified>
</cp:coreProperties>
</file>