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77" r:id="rId4"/>
    <p:sldId id="261" r:id="rId5"/>
    <p:sldId id="262" r:id="rId6"/>
    <p:sldId id="260" r:id="rId7"/>
    <p:sldId id="259" r:id="rId8"/>
    <p:sldId id="265" r:id="rId9"/>
    <p:sldId id="264" r:id="rId10"/>
    <p:sldId id="293" r:id="rId11"/>
    <p:sldId id="266" r:id="rId12"/>
    <p:sldId id="281" r:id="rId13"/>
    <p:sldId id="257" r:id="rId14"/>
    <p:sldId id="284" r:id="rId15"/>
    <p:sldId id="283" r:id="rId16"/>
    <p:sldId id="292" r:id="rId17"/>
    <p:sldId id="285" r:id="rId18"/>
    <p:sldId id="290" r:id="rId19"/>
    <p:sldId id="288" r:id="rId20"/>
    <p:sldId id="289" r:id="rId21"/>
    <p:sldId id="291" r:id="rId22"/>
    <p:sldId id="294" r:id="rId23"/>
    <p:sldId id="270" r:id="rId24"/>
    <p:sldId id="267" r:id="rId25"/>
    <p:sldId id="286" r:id="rId26"/>
    <p:sldId id="278" r:id="rId27"/>
    <p:sldId id="280" r:id="rId28"/>
    <p:sldId id="279" r:id="rId29"/>
    <p:sldId id="282" r:id="rId30"/>
    <p:sldId id="287" r:id="rId3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8D082D-58D7-44F4-9582-2C9E08AC244D}" v="106" dt="2026-06-13T13:07:45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89673" autoAdjust="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urinx François-Xavier" userId="8d66a8b2-11b5-4821-9d6e-74615cdb5c21" providerId="ADAL" clId="{47091991-CB0E-4F83-A6BE-9BD8F3C309F3}"/>
    <pc:docChg chg="undo custSel addSld delSld modSld sldOrd">
      <pc:chgData name="Surinx François-Xavier" userId="8d66a8b2-11b5-4821-9d6e-74615cdb5c21" providerId="ADAL" clId="{47091991-CB0E-4F83-A6BE-9BD8F3C309F3}" dt="2026-06-13T15:16:11.216" v="10241" actId="21"/>
      <pc:docMkLst>
        <pc:docMk/>
      </pc:docMkLst>
      <pc:sldChg chg="addSp delSp modSp new mod">
        <pc:chgData name="Surinx François-Xavier" userId="8d66a8b2-11b5-4821-9d6e-74615cdb5c21" providerId="ADAL" clId="{47091991-CB0E-4F83-A6BE-9BD8F3C309F3}" dt="2026-05-22T10:50:46.324" v="2617" actId="404"/>
        <pc:sldMkLst>
          <pc:docMk/>
          <pc:sldMk cId="346180884" sldId="256"/>
        </pc:sldMkLst>
        <pc:spChg chg="mod">
          <ac:chgData name="Surinx François-Xavier" userId="8d66a8b2-11b5-4821-9d6e-74615cdb5c21" providerId="ADAL" clId="{47091991-CB0E-4F83-A6BE-9BD8F3C309F3}" dt="2026-05-22T10:50:46.324" v="2617" actId="404"/>
          <ac:spMkLst>
            <pc:docMk/>
            <pc:sldMk cId="346180884" sldId="256"/>
            <ac:spMk id="2" creationId="{B0FE4963-F8C4-0BB5-872A-3C0CCDEAFB55}"/>
          </ac:spMkLst>
        </pc:spChg>
        <pc:picChg chg="add mod modCrop">
          <ac:chgData name="Surinx François-Xavier" userId="8d66a8b2-11b5-4821-9d6e-74615cdb5c21" providerId="ADAL" clId="{47091991-CB0E-4F83-A6BE-9BD8F3C309F3}" dt="2026-05-16T10:17:05.753" v="93" actId="1076"/>
          <ac:picMkLst>
            <pc:docMk/>
            <pc:sldMk cId="346180884" sldId="256"/>
            <ac:picMk id="5" creationId="{440235AA-AEF3-D497-BD0D-D35F21C05390}"/>
          </ac:picMkLst>
        </pc:picChg>
        <pc:picChg chg="add mod modCrop">
          <ac:chgData name="Surinx François-Xavier" userId="8d66a8b2-11b5-4821-9d6e-74615cdb5c21" providerId="ADAL" clId="{47091991-CB0E-4F83-A6BE-9BD8F3C309F3}" dt="2026-05-16T10:17:15.088" v="96" actId="14100"/>
          <ac:picMkLst>
            <pc:docMk/>
            <pc:sldMk cId="346180884" sldId="256"/>
            <ac:picMk id="7" creationId="{0903823B-C428-695C-A73B-302C186E379A}"/>
          </ac:picMkLst>
        </pc:picChg>
        <pc:picChg chg="add mod">
          <ac:chgData name="Surinx François-Xavier" userId="8d66a8b2-11b5-4821-9d6e-74615cdb5c21" providerId="ADAL" clId="{47091991-CB0E-4F83-A6BE-9BD8F3C309F3}" dt="2026-05-16T10:24:42.814" v="105" actId="1076"/>
          <ac:picMkLst>
            <pc:docMk/>
            <pc:sldMk cId="346180884" sldId="256"/>
            <ac:picMk id="9" creationId="{D097DC98-24D4-5564-9D97-945521C2C3E8}"/>
          </ac:picMkLst>
        </pc:picChg>
        <pc:picChg chg="add mod">
          <ac:chgData name="Surinx François-Xavier" userId="8d66a8b2-11b5-4821-9d6e-74615cdb5c21" providerId="ADAL" clId="{47091991-CB0E-4F83-A6BE-9BD8F3C309F3}" dt="2026-05-16T10:27:26.572" v="163" actId="1076"/>
          <ac:picMkLst>
            <pc:docMk/>
            <pc:sldMk cId="346180884" sldId="256"/>
            <ac:picMk id="13" creationId="{04F3B5E7-B3CC-CD1D-1A65-A24E5062A927}"/>
          </ac:picMkLst>
        </pc:picChg>
        <pc:picChg chg="add mod">
          <ac:chgData name="Surinx François-Xavier" userId="8d66a8b2-11b5-4821-9d6e-74615cdb5c21" providerId="ADAL" clId="{47091991-CB0E-4F83-A6BE-9BD8F3C309F3}" dt="2026-05-16T10:27:28.867" v="164" actId="1076"/>
          <ac:picMkLst>
            <pc:docMk/>
            <pc:sldMk cId="346180884" sldId="256"/>
            <ac:picMk id="14" creationId="{220438A9-312D-2FAE-6463-DF300CD73C16}"/>
          </ac:picMkLst>
        </pc:picChg>
        <pc:picChg chg="add mod">
          <ac:chgData name="Surinx François-Xavier" userId="8d66a8b2-11b5-4821-9d6e-74615cdb5c21" providerId="ADAL" clId="{47091991-CB0E-4F83-A6BE-9BD8F3C309F3}" dt="2026-05-16T10:27:30.315" v="165" actId="1076"/>
          <ac:picMkLst>
            <pc:docMk/>
            <pc:sldMk cId="346180884" sldId="256"/>
            <ac:picMk id="15" creationId="{15CDC45D-899B-0FAB-7557-B8681BAB8471}"/>
          </ac:picMkLst>
        </pc:picChg>
        <pc:picChg chg="add mod">
          <ac:chgData name="Surinx François-Xavier" userId="8d66a8b2-11b5-4821-9d6e-74615cdb5c21" providerId="ADAL" clId="{47091991-CB0E-4F83-A6BE-9BD8F3C309F3}" dt="2026-05-16T10:27:32.220" v="166" actId="1076"/>
          <ac:picMkLst>
            <pc:docMk/>
            <pc:sldMk cId="346180884" sldId="256"/>
            <ac:picMk id="16" creationId="{FC5BBA29-8D02-D23E-696A-80237C77C28F}"/>
          </ac:picMkLst>
        </pc:picChg>
      </pc:sldChg>
      <pc:sldChg chg="addSp delSp modSp new mod">
        <pc:chgData name="Surinx François-Xavier" userId="8d66a8b2-11b5-4821-9d6e-74615cdb5c21" providerId="ADAL" clId="{47091991-CB0E-4F83-A6BE-9BD8F3C309F3}" dt="2026-06-13T12:52:14.835" v="9363" actId="1076"/>
        <pc:sldMkLst>
          <pc:docMk/>
          <pc:sldMk cId="1389997040" sldId="257"/>
        </pc:sldMkLst>
        <pc:spChg chg="mod">
          <ac:chgData name="Surinx François-Xavier" userId="8d66a8b2-11b5-4821-9d6e-74615cdb5c21" providerId="ADAL" clId="{47091991-CB0E-4F83-A6BE-9BD8F3C309F3}" dt="2026-06-13T09:35:35.331" v="8256" actId="20577"/>
          <ac:spMkLst>
            <pc:docMk/>
            <pc:sldMk cId="1389997040" sldId="257"/>
            <ac:spMk id="2" creationId="{B6940A21-3553-C485-1AC9-7769EC43B776}"/>
          </ac:spMkLst>
        </pc:spChg>
        <pc:spChg chg="del">
          <ac:chgData name="Surinx François-Xavier" userId="8d66a8b2-11b5-4821-9d6e-74615cdb5c21" providerId="ADAL" clId="{47091991-CB0E-4F83-A6BE-9BD8F3C309F3}" dt="2026-06-12T15:54:43.172" v="7634" actId="21"/>
          <ac:spMkLst>
            <pc:docMk/>
            <pc:sldMk cId="1389997040" sldId="257"/>
            <ac:spMk id="3" creationId="{155099D3-2732-F698-6860-F3E67118F981}"/>
          </ac:spMkLst>
        </pc:spChg>
        <pc:picChg chg="add mod">
          <ac:chgData name="Surinx François-Xavier" userId="8d66a8b2-11b5-4821-9d6e-74615cdb5c21" providerId="ADAL" clId="{47091991-CB0E-4F83-A6BE-9BD8F3C309F3}" dt="2026-06-13T12:52:12.708" v="9362" actId="1076"/>
          <ac:picMkLst>
            <pc:docMk/>
            <pc:sldMk cId="1389997040" sldId="257"/>
            <ac:picMk id="5" creationId="{35E502EC-EAEE-528D-265E-3EF3AC828AC4}"/>
          </ac:picMkLst>
        </pc:picChg>
        <pc:picChg chg="add del mod">
          <ac:chgData name="Surinx François-Xavier" userId="8d66a8b2-11b5-4821-9d6e-74615cdb5c21" providerId="ADAL" clId="{47091991-CB0E-4F83-A6BE-9BD8F3C309F3}" dt="2026-06-13T09:36:43.369" v="8259" actId="21"/>
          <ac:picMkLst>
            <pc:docMk/>
            <pc:sldMk cId="1389997040" sldId="257"/>
            <ac:picMk id="6" creationId="{DFB36001-30D8-6773-D597-4DDB3519D613}"/>
          </ac:picMkLst>
        </pc:picChg>
        <pc:picChg chg="add mod">
          <ac:chgData name="Surinx François-Xavier" userId="8d66a8b2-11b5-4821-9d6e-74615cdb5c21" providerId="ADAL" clId="{47091991-CB0E-4F83-A6BE-9BD8F3C309F3}" dt="2026-06-13T12:52:14.835" v="9363" actId="1076"/>
          <ac:picMkLst>
            <pc:docMk/>
            <pc:sldMk cId="1389997040" sldId="257"/>
            <ac:picMk id="8" creationId="{8FA7F785-DA89-E284-00DB-F3E7F1C55872}"/>
          </ac:picMkLst>
        </pc:picChg>
      </pc:sldChg>
      <pc:sldChg chg="addSp delSp modSp new del mod">
        <pc:chgData name="Surinx François-Xavier" userId="8d66a8b2-11b5-4821-9d6e-74615cdb5c21" providerId="ADAL" clId="{47091991-CB0E-4F83-A6BE-9BD8F3C309F3}" dt="2026-06-12T15:55:13.854" v="7641" actId="2696"/>
        <pc:sldMkLst>
          <pc:docMk/>
          <pc:sldMk cId="2990722323" sldId="258"/>
        </pc:sldMkLst>
        <pc:picChg chg="add del mod">
          <ac:chgData name="Surinx François-Xavier" userId="8d66a8b2-11b5-4821-9d6e-74615cdb5c21" providerId="ADAL" clId="{47091991-CB0E-4F83-A6BE-9BD8F3C309F3}" dt="2026-06-12T15:55:12.141" v="7640" actId="21"/>
          <ac:picMkLst>
            <pc:docMk/>
            <pc:sldMk cId="2990722323" sldId="258"/>
            <ac:picMk id="5" creationId="{86BDB1EA-1A00-6632-F715-8C96D16C5B9B}"/>
          </ac:picMkLst>
        </pc:picChg>
      </pc:sldChg>
      <pc:sldChg chg="addSp delSp modSp new mod ord">
        <pc:chgData name="Surinx François-Xavier" userId="8d66a8b2-11b5-4821-9d6e-74615cdb5c21" providerId="ADAL" clId="{47091991-CB0E-4F83-A6BE-9BD8F3C309F3}" dt="2026-05-16T23:15:16.700" v="1543" actId="1076"/>
        <pc:sldMkLst>
          <pc:docMk/>
          <pc:sldMk cId="781125994" sldId="259"/>
        </pc:sldMkLst>
        <pc:picChg chg="add mod">
          <ac:chgData name="Surinx François-Xavier" userId="8d66a8b2-11b5-4821-9d6e-74615cdb5c21" providerId="ADAL" clId="{47091991-CB0E-4F83-A6BE-9BD8F3C309F3}" dt="2026-05-16T23:15:16.700" v="1543" actId="1076"/>
          <ac:picMkLst>
            <pc:docMk/>
            <pc:sldMk cId="781125994" sldId="259"/>
            <ac:picMk id="9" creationId="{8EFF7F47-E4AC-B467-F339-A228F5F2365A}"/>
          </ac:picMkLst>
        </pc:picChg>
      </pc:sldChg>
      <pc:sldChg chg="addSp delSp modSp new add del mod">
        <pc:chgData name="Surinx François-Xavier" userId="8d66a8b2-11b5-4821-9d6e-74615cdb5c21" providerId="ADAL" clId="{47091991-CB0E-4F83-A6BE-9BD8F3C309F3}" dt="2026-06-13T14:58:29.463" v="9994" actId="114"/>
        <pc:sldMkLst>
          <pc:docMk/>
          <pc:sldMk cId="1463985801" sldId="260"/>
        </pc:sldMkLst>
        <pc:spChg chg="mod">
          <ac:chgData name="Surinx François-Xavier" userId="8d66a8b2-11b5-4821-9d6e-74615cdb5c21" providerId="ADAL" clId="{47091991-CB0E-4F83-A6BE-9BD8F3C309F3}" dt="2026-06-13T14:58:29.463" v="9994" actId="114"/>
          <ac:spMkLst>
            <pc:docMk/>
            <pc:sldMk cId="1463985801" sldId="260"/>
            <ac:spMk id="2" creationId="{EE351C9F-66D4-3D96-443C-01C23988105D}"/>
          </ac:spMkLst>
        </pc:spChg>
        <pc:spChg chg="mod">
          <ac:chgData name="Surinx François-Xavier" userId="8d66a8b2-11b5-4821-9d6e-74615cdb5c21" providerId="ADAL" clId="{47091991-CB0E-4F83-A6BE-9BD8F3C309F3}" dt="2026-06-13T12:50:59.889" v="9336" actId="20577"/>
          <ac:spMkLst>
            <pc:docMk/>
            <pc:sldMk cId="1463985801" sldId="260"/>
            <ac:spMk id="3" creationId="{E1D2D593-D5E7-87B9-AC24-752DF4B9D137}"/>
          </ac:spMkLst>
        </pc:spChg>
        <pc:picChg chg="add mod">
          <ac:chgData name="Surinx François-Xavier" userId="8d66a8b2-11b5-4821-9d6e-74615cdb5c21" providerId="ADAL" clId="{47091991-CB0E-4F83-A6BE-9BD8F3C309F3}" dt="2026-05-22T15:53:49.486" v="3077" actId="1076"/>
          <ac:picMkLst>
            <pc:docMk/>
            <pc:sldMk cId="1463985801" sldId="260"/>
            <ac:picMk id="13" creationId="{B8C7042A-0EC2-818B-81A3-78AD39EDCAF6}"/>
          </ac:picMkLst>
        </pc:picChg>
      </pc:sldChg>
      <pc:sldChg chg="addSp delSp modSp new mod ord">
        <pc:chgData name="Surinx François-Xavier" userId="8d66a8b2-11b5-4821-9d6e-74615cdb5c21" providerId="ADAL" clId="{47091991-CB0E-4F83-A6BE-9BD8F3C309F3}" dt="2026-06-13T14:55:48.351" v="9981" actId="404"/>
        <pc:sldMkLst>
          <pc:docMk/>
          <pc:sldMk cId="1826184004" sldId="261"/>
        </pc:sldMkLst>
        <pc:spChg chg="mod">
          <ac:chgData name="Surinx François-Xavier" userId="8d66a8b2-11b5-4821-9d6e-74615cdb5c21" providerId="ADAL" clId="{47091991-CB0E-4F83-A6BE-9BD8F3C309F3}" dt="2026-06-12T08:53:35.985" v="4392" actId="20577"/>
          <ac:spMkLst>
            <pc:docMk/>
            <pc:sldMk cId="1826184004" sldId="261"/>
            <ac:spMk id="2" creationId="{3705130A-618E-40AF-5671-F4EF873F0FE6}"/>
          </ac:spMkLst>
        </pc:spChg>
        <pc:spChg chg="add del mod">
          <ac:chgData name="Surinx François-Xavier" userId="8d66a8b2-11b5-4821-9d6e-74615cdb5c21" providerId="ADAL" clId="{47091991-CB0E-4F83-A6BE-9BD8F3C309F3}" dt="2026-06-13T14:55:48.351" v="9981" actId="404"/>
          <ac:spMkLst>
            <pc:docMk/>
            <pc:sldMk cId="1826184004" sldId="261"/>
            <ac:spMk id="6" creationId="{043C0547-789F-0DEA-9302-345205B63A2E}"/>
          </ac:spMkLst>
        </pc:spChg>
        <pc:picChg chg="add del mod">
          <ac:chgData name="Surinx François-Xavier" userId="8d66a8b2-11b5-4821-9d6e-74615cdb5c21" providerId="ADAL" clId="{47091991-CB0E-4F83-A6BE-9BD8F3C309F3}" dt="2026-05-16T23:31:19.282" v="2170" actId="1076"/>
          <ac:picMkLst>
            <pc:docMk/>
            <pc:sldMk cId="1826184004" sldId="261"/>
            <ac:picMk id="5" creationId="{7D9921A8-78AA-EC71-05E6-ED2E2A78C915}"/>
          </ac:picMkLst>
        </pc:picChg>
        <pc:picChg chg="add mod">
          <ac:chgData name="Surinx François-Xavier" userId="8d66a8b2-11b5-4821-9d6e-74615cdb5c21" providerId="ADAL" clId="{47091991-CB0E-4F83-A6BE-9BD8F3C309F3}" dt="2026-05-22T15:52:34.490" v="3049" actId="14100"/>
          <ac:picMkLst>
            <pc:docMk/>
            <pc:sldMk cId="1826184004" sldId="261"/>
            <ac:picMk id="8" creationId="{7FE5CE39-0C07-9410-2A18-AC07BA2E92AD}"/>
          </ac:picMkLst>
        </pc:picChg>
        <pc:picChg chg="add mod">
          <ac:chgData name="Surinx François-Xavier" userId="8d66a8b2-11b5-4821-9d6e-74615cdb5c21" providerId="ADAL" clId="{47091991-CB0E-4F83-A6BE-9BD8F3C309F3}" dt="2026-05-22T15:52:36.420" v="3050" actId="1076"/>
          <ac:picMkLst>
            <pc:docMk/>
            <pc:sldMk cId="1826184004" sldId="261"/>
            <ac:picMk id="1028" creationId="{D63A0201-8785-5461-3D00-471B68160FC8}"/>
          </ac:picMkLst>
        </pc:picChg>
      </pc:sldChg>
      <pc:sldChg chg="addSp delSp modSp new mod delAnim modAnim">
        <pc:chgData name="Surinx François-Xavier" userId="8d66a8b2-11b5-4821-9d6e-74615cdb5c21" providerId="ADAL" clId="{47091991-CB0E-4F83-A6BE-9BD8F3C309F3}" dt="2026-06-13T15:16:11.216" v="10241" actId="21"/>
        <pc:sldMkLst>
          <pc:docMk/>
          <pc:sldMk cId="1909146601" sldId="262"/>
        </pc:sldMkLst>
        <pc:picChg chg="add del mod">
          <ac:chgData name="Surinx François-Xavier" userId="8d66a8b2-11b5-4821-9d6e-74615cdb5c21" providerId="ADAL" clId="{47091991-CB0E-4F83-A6BE-9BD8F3C309F3}" dt="2026-06-13T15:16:11.216" v="10241" actId="21"/>
          <ac:picMkLst>
            <pc:docMk/>
            <pc:sldMk cId="1909146601" sldId="262"/>
            <ac:picMk id="4" creationId="{18C7815C-7339-A4E2-8536-8A094D650AC8}"/>
          </ac:picMkLst>
        </pc:picChg>
      </pc:sldChg>
      <pc:sldChg chg="modSp new mod">
        <pc:chgData name="Surinx François-Xavier" userId="8d66a8b2-11b5-4821-9d6e-74615cdb5c21" providerId="ADAL" clId="{47091991-CB0E-4F83-A6BE-9BD8F3C309F3}" dt="2026-06-12T09:09:16.246" v="4915" actId="20577"/>
        <pc:sldMkLst>
          <pc:docMk/>
          <pc:sldMk cId="2774921429" sldId="263"/>
        </pc:sldMkLst>
        <pc:spChg chg="mod">
          <ac:chgData name="Surinx François-Xavier" userId="8d66a8b2-11b5-4821-9d6e-74615cdb5c21" providerId="ADAL" clId="{47091991-CB0E-4F83-A6BE-9BD8F3C309F3}" dt="2026-06-12T08:57:21.862" v="4598" actId="2711"/>
          <ac:spMkLst>
            <pc:docMk/>
            <pc:sldMk cId="2774921429" sldId="263"/>
            <ac:spMk id="2" creationId="{CF648518-14EA-7A84-EA14-61268E734CF4}"/>
          </ac:spMkLst>
        </pc:spChg>
        <pc:spChg chg="mod">
          <ac:chgData name="Surinx François-Xavier" userId="8d66a8b2-11b5-4821-9d6e-74615cdb5c21" providerId="ADAL" clId="{47091991-CB0E-4F83-A6BE-9BD8F3C309F3}" dt="2026-06-12T09:09:16.246" v="4915" actId="20577"/>
          <ac:spMkLst>
            <pc:docMk/>
            <pc:sldMk cId="2774921429" sldId="263"/>
            <ac:spMk id="3" creationId="{DBE30D1D-B13E-D7D2-44CB-C45F6142B11C}"/>
          </ac:spMkLst>
        </pc:spChg>
      </pc:sldChg>
      <pc:sldChg chg="addSp delSp modSp new mod ord">
        <pc:chgData name="Surinx François-Xavier" userId="8d66a8b2-11b5-4821-9d6e-74615cdb5c21" providerId="ADAL" clId="{47091991-CB0E-4F83-A6BE-9BD8F3C309F3}" dt="2026-06-12T08:57:03.716" v="4596"/>
        <pc:sldMkLst>
          <pc:docMk/>
          <pc:sldMk cId="64436433" sldId="264"/>
        </pc:sldMkLst>
        <pc:spChg chg="mod">
          <ac:chgData name="Surinx François-Xavier" userId="8d66a8b2-11b5-4821-9d6e-74615cdb5c21" providerId="ADAL" clId="{47091991-CB0E-4F83-A6BE-9BD8F3C309F3}" dt="2026-06-12T08:53:49.084" v="4398" actId="20577"/>
          <ac:spMkLst>
            <pc:docMk/>
            <pc:sldMk cId="64436433" sldId="264"/>
            <ac:spMk id="2" creationId="{122CFFAB-43EE-0064-03DE-B375D6F9BFDE}"/>
          </ac:spMkLst>
        </pc:spChg>
        <pc:spChg chg="mod">
          <ac:chgData name="Surinx François-Xavier" userId="8d66a8b2-11b5-4821-9d6e-74615cdb5c21" providerId="ADAL" clId="{47091991-CB0E-4F83-A6BE-9BD8F3C309F3}" dt="2026-05-16T23:29:29.096" v="2113" actId="14100"/>
          <ac:spMkLst>
            <pc:docMk/>
            <pc:sldMk cId="64436433" sldId="264"/>
            <ac:spMk id="3" creationId="{ABAF7F01-5D90-C935-7631-0E4645BA67DE}"/>
          </ac:spMkLst>
        </pc:spChg>
        <pc:picChg chg="add mod">
          <ac:chgData name="Surinx François-Xavier" userId="8d66a8b2-11b5-4821-9d6e-74615cdb5c21" providerId="ADAL" clId="{47091991-CB0E-4F83-A6BE-9BD8F3C309F3}" dt="2026-05-16T23:29:35.767" v="2115" actId="1076"/>
          <ac:picMkLst>
            <pc:docMk/>
            <pc:sldMk cId="64436433" sldId="264"/>
            <ac:picMk id="7" creationId="{C0362458-770A-7A2C-5FFA-CDC9B38D4DFF}"/>
          </ac:picMkLst>
        </pc:picChg>
        <pc:picChg chg="add mod">
          <ac:chgData name="Surinx François-Xavier" userId="8d66a8b2-11b5-4821-9d6e-74615cdb5c21" providerId="ADAL" clId="{47091991-CB0E-4F83-A6BE-9BD8F3C309F3}" dt="2026-05-16T23:29:32.959" v="2114" actId="1076"/>
          <ac:picMkLst>
            <pc:docMk/>
            <pc:sldMk cId="64436433" sldId="264"/>
            <ac:picMk id="9" creationId="{183EED91-1617-9F10-0D25-580F0CFDA5A2}"/>
          </ac:picMkLst>
        </pc:picChg>
        <pc:picChg chg="add mod">
          <ac:chgData name="Surinx François-Xavier" userId="8d66a8b2-11b5-4821-9d6e-74615cdb5c21" providerId="ADAL" clId="{47091991-CB0E-4F83-A6BE-9BD8F3C309F3}" dt="2026-05-16T23:28:11.653" v="2099" actId="14100"/>
          <ac:picMkLst>
            <pc:docMk/>
            <pc:sldMk cId="64436433" sldId="264"/>
            <ac:picMk id="11" creationId="{55571CBD-84CC-1CBC-114F-BBBB077C60FA}"/>
          </ac:picMkLst>
        </pc:picChg>
        <pc:picChg chg="add mod">
          <ac:chgData name="Surinx François-Xavier" userId="8d66a8b2-11b5-4821-9d6e-74615cdb5c21" providerId="ADAL" clId="{47091991-CB0E-4F83-A6BE-9BD8F3C309F3}" dt="2026-05-16T23:28:04.812" v="2097" actId="1076"/>
          <ac:picMkLst>
            <pc:docMk/>
            <pc:sldMk cId="64436433" sldId="264"/>
            <ac:picMk id="2050" creationId="{165F86E8-3B61-10FA-EDCC-AA8B7F1AFECB}"/>
          </ac:picMkLst>
        </pc:picChg>
      </pc:sldChg>
      <pc:sldChg chg="addSp delSp modSp add mod ord">
        <pc:chgData name="Surinx François-Xavier" userId="8d66a8b2-11b5-4821-9d6e-74615cdb5c21" providerId="ADAL" clId="{47091991-CB0E-4F83-A6BE-9BD8F3C309F3}" dt="2026-06-13T12:51:16.196" v="9342" actId="20577"/>
        <pc:sldMkLst>
          <pc:docMk/>
          <pc:sldMk cId="4041575871" sldId="265"/>
        </pc:sldMkLst>
        <pc:spChg chg="mod">
          <ac:chgData name="Surinx François-Xavier" userId="8d66a8b2-11b5-4821-9d6e-74615cdb5c21" providerId="ADAL" clId="{47091991-CB0E-4F83-A6BE-9BD8F3C309F3}" dt="2026-06-12T08:53:44.738" v="4396" actId="20577"/>
          <ac:spMkLst>
            <pc:docMk/>
            <pc:sldMk cId="4041575871" sldId="265"/>
            <ac:spMk id="2" creationId="{6B0FC3BB-6BD3-E1CA-A054-214E1438CDA3}"/>
          </ac:spMkLst>
        </pc:spChg>
        <pc:spChg chg="mod">
          <ac:chgData name="Surinx François-Xavier" userId="8d66a8b2-11b5-4821-9d6e-74615cdb5c21" providerId="ADAL" clId="{47091991-CB0E-4F83-A6BE-9BD8F3C309F3}" dt="2026-06-13T12:51:16.196" v="9342" actId="20577"/>
          <ac:spMkLst>
            <pc:docMk/>
            <pc:sldMk cId="4041575871" sldId="265"/>
            <ac:spMk id="3" creationId="{67D93EDD-D6D3-C8B9-D643-4ABEBB7C4DB7}"/>
          </ac:spMkLst>
        </pc:spChg>
        <pc:picChg chg="mod">
          <ac:chgData name="Surinx François-Xavier" userId="8d66a8b2-11b5-4821-9d6e-74615cdb5c21" providerId="ADAL" clId="{47091991-CB0E-4F83-A6BE-9BD8F3C309F3}" dt="2026-05-18T13:07:16.990" v="2560" actId="1076"/>
          <ac:picMkLst>
            <pc:docMk/>
            <pc:sldMk cId="4041575871" sldId="265"/>
            <ac:picMk id="5" creationId="{08461270-E112-4FB2-CACA-723AA76D11BF}"/>
          </ac:picMkLst>
        </pc:picChg>
        <pc:picChg chg="add mod">
          <ac:chgData name="Surinx François-Xavier" userId="8d66a8b2-11b5-4821-9d6e-74615cdb5c21" providerId="ADAL" clId="{47091991-CB0E-4F83-A6BE-9BD8F3C309F3}" dt="2026-05-18T13:07:13.528" v="2559" actId="14100"/>
          <ac:picMkLst>
            <pc:docMk/>
            <pc:sldMk cId="4041575871" sldId="265"/>
            <ac:picMk id="6" creationId="{7F9BD574-8423-AA45-77B2-04EE95BC28C5}"/>
          </ac:picMkLst>
        </pc:picChg>
      </pc:sldChg>
      <pc:sldChg chg="modSp new mod ord">
        <pc:chgData name="Surinx François-Xavier" userId="8d66a8b2-11b5-4821-9d6e-74615cdb5c21" providerId="ADAL" clId="{47091991-CB0E-4F83-A6BE-9BD8F3C309F3}" dt="2026-06-13T13:18:09.324" v="9823" actId="20577"/>
        <pc:sldMkLst>
          <pc:docMk/>
          <pc:sldMk cId="2192249545" sldId="266"/>
        </pc:sldMkLst>
        <pc:spChg chg="mod">
          <ac:chgData name="Surinx François-Xavier" userId="8d66a8b2-11b5-4821-9d6e-74615cdb5c21" providerId="ADAL" clId="{47091991-CB0E-4F83-A6BE-9BD8F3C309F3}" dt="2026-06-12T14:25:00.850" v="6551" actId="20577"/>
          <ac:spMkLst>
            <pc:docMk/>
            <pc:sldMk cId="2192249545" sldId="266"/>
            <ac:spMk id="2" creationId="{D1285895-9FC5-43A9-32A9-9D36AD4AAD94}"/>
          </ac:spMkLst>
        </pc:spChg>
        <pc:spChg chg="mod">
          <ac:chgData name="Surinx François-Xavier" userId="8d66a8b2-11b5-4821-9d6e-74615cdb5c21" providerId="ADAL" clId="{47091991-CB0E-4F83-A6BE-9BD8F3C309F3}" dt="2026-06-13T13:18:09.324" v="9823" actId="20577"/>
          <ac:spMkLst>
            <pc:docMk/>
            <pc:sldMk cId="2192249545" sldId="266"/>
            <ac:spMk id="3" creationId="{737E921D-B96B-6D97-712F-C6E60060C525}"/>
          </ac:spMkLst>
        </pc:spChg>
      </pc:sldChg>
      <pc:sldChg chg="addSp delSp modSp new mod ord">
        <pc:chgData name="Surinx François-Xavier" userId="8d66a8b2-11b5-4821-9d6e-74615cdb5c21" providerId="ADAL" clId="{47091991-CB0E-4F83-A6BE-9BD8F3C309F3}" dt="2026-06-13T11:06:16.297" v="8744"/>
        <pc:sldMkLst>
          <pc:docMk/>
          <pc:sldMk cId="3640073849" sldId="267"/>
        </pc:sldMkLst>
        <pc:spChg chg="mod">
          <ac:chgData name="Surinx François-Xavier" userId="8d66a8b2-11b5-4821-9d6e-74615cdb5c21" providerId="ADAL" clId="{47091991-CB0E-4F83-A6BE-9BD8F3C309F3}" dt="2026-06-13T10:04:14.538" v="8316" actId="14100"/>
          <ac:spMkLst>
            <pc:docMk/>
            <pc:sldMk cId="3640073849" sldId="267"/>
            <ac:spMk id="2" creationId="{365FB8B7-A6EA-7032-2209-8126E18BB51D}"/>
          </ac:spMkLst>
        </pc:spChg>
        <pc:spChg chg="del">
          <ac:chgData name="Surinx François-Xavier" userId="8d66a8b2-11b5-4821-9d6e-74615cdb5c21" providerId="ADAL" clId="{47091991-CB0E-4F83-A6BE-9BD8F3C309F3}" dt="2026-06-12T16:15:31.951" v="8010" actId="21"/>
          <ac:spMkLst>
            <pc:docMk/>
            <pc:sldMk cId="3640073849" sldId="267"/>
            <ac:spMk id="3" creationId="{1F3AC498-2FC2-15D2-500C-8E1F8B3B69DF}"/>
          </ac:spMkLst>
        </pc:spChg>
        <pc:picChg chg="add mod">
          <ac:chgData name="Surinx François-Xavier" userId="8d66a8b2-11b5-4821-9d6e-74615cdb5c21" providerId="ADAL" clId="{47091991-CB0E-4F83-A6BE-9BD8F3C309F3}" dt="2026-06-13T10:04:46.717" v="8327" actId="14100"/>
          <ac:picMkLst>
            <pc:docMk/>
            <pc:sldMk cId="3640073849" sldId="267"/>
            <ac:picMk id="5" creationId="{0C147B68-4A26-8DCD-01A2-91DF6773F968}"/>
          </ac:picMkLst>
        </pc:picChg>
        <pc:picChg chg="add mod">
          <ac:chgData name="Surinx François-Xavier" userId="8d66a8b2-11b5-4821-9d6e-74615cdb5c21" providerId="ADAL" clId="{47091991-CB0E-4F83-A6BE-9BD8F3C309F3}" dt="2026-06-13T10:04:50.638" v="8329" actId="1076"/>
          <ac:picMkLst>
            <pc:docMk/>
            <pc:sldMk cId="3640073849" sldId="267"/>
            <ac:picMk id="6" creationId="{DD384470-EE33-B8FE-247F-C2257BD44842}"/>
          </ac:picMkLst>
        </pc:picChg>
        <pc:picChg chg="add mod">
          <ac:chgData name="Surinx François-Xavier" userId="8d66a8b2-11b5-4821-9d6e-74615cdb5c21" providerId="ADAL" clId="{47091991-CB0E-4F83-A6BE-9BD8F3C309F3}" dt="2026-06-13T10:04:48.972" v="8328" actId="1076"/>
          <ac:picMkLst>
            <pc:docMk/>
            <pc:sldMk cId="3640073849" sldId="267"/>
            <ac:picMk id="8" creationId="{FA6511AA-F0AB-5322-DF10-0048220DC1CB}"/>
          </ac:picMkLst>
        </pc:picChg>
      </pc:sldChg>
      <pc:sldChg chg="addSp delSp new del mod">
        <pc:chgData name="Surinx François-Xavier" userId="8d66a8b2-11b5-4821-9d6e-74615cdb5c21" providerId="ADAL" clId="{47091991-CB0E-4F83-A6BE-9BD8F3C309F3}" dt="2026-06-13T11:28:06.651" v="9016" actId="2696"/>
        <pc:sldMkLst>
          <pc:docMk/>
          <pc:sldMk cId="2693992586" sldId="268"/>
        </pc:sldMkLst>
        <pc:picChg chg="add del">
          <ac:chgData name="Surinx François-Xavier" userId="8d66a8b2-11b5-4821-9d6e-74615cdb5c21" providerId="ADAL" clId="{47091991-CB0E-4F83-A6BE-9BD8F3C309F3}" dt="2026-06-13T10:04:27.983" v="8317" actId="21"/>
          <ac:picMkLst>
            <pc:docMk/>
            <pc:sldMk cId="2693992586" sldId="268"/>
            <ac:picMk id="5" creationId="{B91D8065-E691-639C-98F4-1C033978EE1A}"/>
          </ac:picMkLst>
        </pc:picChg>
      </pc:sldChg>
      <pc:sldChg chg="addSp delSp new del mod">
        <pc:chgData name="Surinx François-Xavier" userId="8d66a8b2-11b5-4821-9d6e-74615cdb5c21" providerId="ADAL" clId="{47091991-CB0E-4F83-A6BE-9BD8F3C309F3}" dt="2026-06-13T11:28:08.529" v="9017" actId="2696"/>
        <pc:sldMkLst>
          <pc:docMk/>
          <pc:sldMk cId="1426898528" sldId="269"/>
        </pc:sldMkLst>
        <pc:picChg chg="add del">
          <ac:chgData name="Surinx François-Xavier" userId="8d66a8b2-11b5-4821-9d6e-74615cdb5c21" providerId="ADAL" clId="{47091991-CB0E-4F83-A6BE-9BD8F3C309F3}" dt="2026-06-13T10:05:27.261" v="8330" actId="21"/>
          <ac:picMkLst>
            <pc:docMk/>
            <pc:sldMk cId="1426898528" sldId="269"/>
            <ac:picMk id="5" creationId="{2B75D3E9-DDB5-87DA-322F-676A8D7BAAFE}"/>
          </ac:picMkLst>
        </pc:picChg>
      </pc:sldChg>
      <pc:sldChg chg="modSp add mod">
        <pc:chgData name="Surinx François-Xavier" userId="8d66a8b2-11b5-4821-9d6e-74615cdb5c21" providerId="ADAL" clId="{47091991-CB0E-4F83-A6BE-9BD8F3C309F3}" dt="2026-06-13T12:56:13.728" v="9425" actId="14100"/>
        <pc:sldMkLst>
          <pc:docMk/>
          <pc:sldMk cId="1478191163" sldId="270"/>
        </pc:sldMkLst>
        <pc:spChg chg="mod">
          <ac:chgData name="Surinx François-Xavier" userId="8d66a8b2-11b5-4821-9d6e-74615cdb5c21" providerId="ADAL" clId="{47091991-CB0E-4F83-A6BE-9BD8F3C309F3}" dt="2026-06-13T12:56:13.728" v="9425" actId="14100"/>
          <ac:spMkLst>
            <pc:docMk/>
            <pc:sldMk cId="1478191163" sldId="270"/>
            <ac:spMk id="2" creationId="{CE0ECBED-FD7F-75A4-9AA3-A3796D04D032}"/>
          </ac:spMkLst>
        </pc:spChg>
        <pc:picChg chg="mod">
          <ac:chgData name="Surinx François-Xavier" userId="8d66a8b2-11b5-4821-9d6e-74615cdb5c21" providerId="ADAL" clId="{47091991-CB0E-4F83-A6BE-9BD8F3C309F3}" dt="2026-06-13T12:56:11.643" v="9424" actId="1076"/>
          <ac:picMkLst>
            <pc:docMk/>
            <pc:sldMk cId="1478191163" sldId="270"/>
            <ac:picMk id="5" creationId="{9C7B46EE-3822-C4E0-84F8-63FCF5B0E221}"/>
          </ac:picMkLst>
        </pc:picChg>
        <pc:picChg chg="mod">
          <ac:chgData name="Surinx François-Xavier" userId="8d66a8b2-11b5-4821-9d6e-74615cdb5c21" providerId="ADAL" clId="{47091991-CB0E-4F83-A6BE-9BD8F3C309F3}" dt="2026-06-13T12:56:08.460" v="9422" actId="1076"/>
          <ac:picMkLst>
            <pc:docMk/>
            <pc:sldMk cId="1478191163" sldId="270"/>
            <ac:picMk id="7" creationId="{EBBB1023-A431-8F21-681D-870F6964FE1D}"/>
          </ac:picMkLst>
        </pc:picChg>
        <pc:picChg chg="mod">
          <ac:chgData name="Surinx François-Xavier" userId="8d66a8b2-11b5-4821-9d6e-74615cdb5c21" providerId="ADAL" clId="{47091991-CB0E-4F83-A6BE-9BD8F3C309F3}" dt="2026-06-13T12:56:09.547" v="9423" actId="1076"/>
          <ac:picMkLst>
            <pc:docMk/>
            <pc:sldMk cId="1478191163" sldId="270"/>
            <ac:picMk id="9" creationId="{5A90A928-476F-D38D-9135-4B53BBDD8067}"/>
          </ac:picMkLst>
        </pc:picChg>
      </pc:sldChg>
      <pc:sldChg chg="addSp delSp new del mod">
        <pc:chgData name="Surinx François-Xavier" userId="8d66a8b2-11b5-4821-9d6e-74615cdb5c21" providerId="ADAL" clId="{47091991-CB0E-4F83-A6BE-9BD8F3C309F3}" dt="2026-06-13T11:28:23.417" v="9022" actId="2696"/>
        <pc:sldMkLst>
          <pc:docMk/>
          <pc:sldMk cId="2914204633" sldId="270"/>
        </pc:sldMkLst>
        <pc:picChg chg="add del">
          <ac:chgData name="Surinx François-Xavier" userId="8d66a8b2-11b5-4821-9d6e-74615cdb5c21" providerId="ADAL" clId="{47091991-CB0E-4F83-A6BE-9BD8F3C309F3}" dt="2026-06-13T11:28:14.713" v="9018" actId="21"/>
          <ac:picMkLst>
            <pc:docMk/>
            <pc:sldMk cId="2914204633" sldId="270"/>
            <ac:picMk id="5" creationId="{1FCC8FCE-7E08-A4BF-6453-3BA0243A9F20}"/>
          </ac:picMkLst>
        </pc:picChg>
      </pc:sldChg>
      <pc:sldChg chg="modSp new del mod ord">
        <pc:chgData name="Surinx François-Xavier" userId="8d66a8b2-11b5-4821-9d6e-74615cdb5c21" providerId="ADAL" clId="{47091991-CB0E-4F83-A6BE-9BD8F3C309F3}" dt="2026-06-13T13:04:06.379" v="9691" actId="2696"/>
        <pc:sldMkLst>
          <pc:docMk/>
          <pc:sldMk cId="1299869498" sldId="271"/>
        </pc:sldMkLst>
      </pc:sldChg>
      <pc:sldChg chg="addSp new del mod">
        <pc:chgData name="Surinx François-Xavier" userId="8d66a8b2-11b5-4821-9d6e-74615cdb5c21" providerId="ADAL" clId="{47091991-CB0E-4F83-A6BE-9BD8F3C309F3}" dt="2026-06-13T11:28:41.912" v="9023" actId="2696"/>
        <pc:sldMkLst>
          <pc:docMk/>
          <pc:sldMk cId="1759058333" sldId="272"/>
        </pc:sldMkLst>
      </pc:sldChg>
      <pc:sldChg chg="addSp modSp new del mod">
        <pc:chgData name="Surinx François-Xavier" userId="8d66a8b2-11b5-4821-9d6e-74615cdb5c21" providerId="ADAL" clId="{47091991-CB0E-4F83-A6BE-9BD8F3C309F3}" dt="2026-06-13T13:04:01.266" v="9689" actId="2696"/>
        <pc:sldMkLst>
          <pc:docMk/>
          <pc:sldMk cId="2382959084" sldId="273"/>
        </pc:sldMkLst>
      </pc:sldChg>
      <pc:sldChg chg="addSp modSp new del mod">
        <pc:chgData name="Surinx François-Xavier" userId="8d66a8b2-11b5-4821-9d6e-74615cdb5c21" providerId="ADAL" clId="{47091991-CB0E-4F83-A6BE-9BD8F3C309F3}" dt="2026-06-13T11:30:56.483" v="9160" actId="2696"/>
        <pc:sldMkLst>
          <pc:docMk/>
          <pc:sldMk cId="864672692" sldId="274"/>
        </pc:sldMkLst>
        <pc:picChg chg="add mod">
          <ac:chgData name="Surinx François-Xavier" userId="8d66a8b2-11b5-4821-9d6e-74615cdb5c21" providerId="ADAL" clId="{47091991-CB0E-4F83-A6BE-9BD8F3C309F3}" dt="2026-06-13T10:06:05.631" v="8331" actId="1076"/>
          <ac:picMkLst>
            <pc:docMk/>
            <pc:sldMk cId="864672692" sldId="274"/>
            <ac:picMk id="5" creationId="{E03E0FC1-4ED3-948F-8DBF-C3B2A7A128BC}"/>
          </ac:picMkLst>
        </pc:picChg>
      </pc:sldChg>
      <pc:sldChg chg="addSp delSp new del mod">
        <pc:chgData name="Surinx François-Xavier" userId="8d66a8b2-11b5-4821-9d6e-74615cdb5c21" providerId="ADAL" clId="{47091991-CB0E-4F83-A6BE-9BD8F3C309F3}" dt="2026-06-13T11:30:58.092" v="9161" actId="2696"/>
        <pc:sldMkLst>
          <pc:docMk/>
          <pc:sldMk cId="1546399593" sldId="275"/>
        </pc:sldMkLst>
        <pc:picChg chg="add del">
          <ac:chgData name="Surinx François-Xavier" userId="8d66a8b2-11b5-4821-9d6e-74615cdb5c21" providerId="ADAL" clId="{47091991-CB0E-4F83-A6BE-9BD8F3C309F3}" dt="2026-06-13T11:28:50.612" v="9024" actId="21"/>
          <ac:picMkLst>
            <pc:docMk/>
            <pc:sldMk cId="1546399593" sldId="275"/>
            <ac:picMk id="5" creationId="{3B94EB5A-E95E-E45D-FA26-5212206551C1}"/>
          </ac:picMkLst>
        </pc:picChg>
      </pc:sldChg>
      <pc:sldChg chg="addSp delSp new del mod">
        <pc:chgData name="Surinx François-Xavier" userId="8d66a8b2-11b5-4821-9d6e-74615cdb5c21" providerId="ADAL" clId="{47091991-CB0E-4F83-A6BE-9BD8F3C309F3}" dt="2026-06-13T13:04:03.503" v="9690" actId="2696"/>
        <pc:sldMkLst>
          <pc:docMk/>
          <pc:sldMk cId="1889833434" sldId="276"/>
        </pc:sldMkLst>
        <pc:picChg chg="add del">
          <ac:chgData name="Surinx François-Xavier" userId="8d66a8b2-11b5-4821-9d6e-74615cdb5c21" providerId="ADAL" clId="{47091991-CB0E-4F83-A6BE-9BD8F3C309F3}" dt="2026-06-13T11:31:00.609" v="9162" actId="21"/>
          <ac:picMkLst>
            <pc:docMk/>
            <pc:sldMk cId="1889833434" sldId="276"/>
            <ac:picMk id="5" creationId="{F0607D97-DB4F-F2D1-4164-AD7B5985B280}"/>
          </ac:picMkLst>
        </pc:picChg>
      </pc:sldChg>
      <pc:sldChg chg="addSp modSp new mod addAnim delAnim modAnim">
        <pc:chgData name="Surinx François-Xavier" userId="8d66a8b2-11b5-4821-9d6e-74615cdb5c21" providerId="ADAL" clId="{47091991-CB0E-4F83-A6BE-9BD8F3C309F3}" dt="2026-06-13T12:50:46.184" v="9335" actId="20577"/>
        <pc:sldMkLst>
          <pc:docMk/>
          <pc:sldMk cId="531439736" sldId="277"/>
        </pc:sldMkLst>
        <pc:spChg chg="mod">
          <ac:chgData name="Surinx François-Xavier" userId="8d66a8b2-11b5-4821-9d6e-74615cdb5c21" providerId="ADAL" clId="{47091991-CB0E-4F83-A6BE-9BD8F3C309F3}" dt="2026-06-12T08:40:17.494" v="4093" actId="2711"/>
          <ac:spMkLst>
            <pc:docMk/>
            <pc:sldMk cId="531439736" sldId="277"/>
            <ac:spMk id="2" creationId="{2EBE4207-F13D-D476-273A-E1878AA0711B}"/>
          </ac:spMkLst>
        </pc:spChg>
        <pc:spChg chg="mod">
          <ac:chgData name="Surinx François-Xavier" userId="8d66a8b2-11b5-4821-9d6e-74615cdb5c21" providerId="ADAL" clId="{47091991-CB0E-4F83-A6BE-9BD8F3C309F3}" dt="2026-06-13T12:50:46.184" v="9335" actId="20577"/>
          <ac:spMkLst>
            <pc:docMk/>
            <pc:sldMk cId="531439736" sldId="277"/>
            <ac:spMk id="3" creationId="{DC1E7A8F-B70B-1968-B7F7-FAC358AF6F13}"/>
          </ac:spMkLst>
        </pc:spChg>
        <pc:spChg chg="add mod">
          <ac:chgData name="Surinx François-Xavier" userId="8d66a8b2-11b5-4821-9d6e-74615cdb5c21" providerId="ADAL" clId="{47091991-CB0E-4F83-A6BE-9BD8F3C309F3}" dt="2026-06-12T15:50:08.537" v="7555" actId="1076"/>
          <ac:spMkLst>
            <pc:docMk/>
            <pc:sldMk cId="531439736" sldId="277"/>
            <ac:spMk id="6" creationId="{1CF177CF-5FDB-F439-13D8-5E71D66143DC}"/>
          </ac:spMkLst>
        </pc:spChg>
        <pc:spChg chg="add mod">
          <ac:chgData name="Surinx François-Xavier" userId="8d66a8b2-11b5-4821-9d6e-74615cdb5c21" providerId="ADAL" clId="{47091991-CB0E-4F83-A6BE-9BD8F3C309F3}" dt="2026-06-12T15:50:02.089" v="7553" actId="1076"/>
          <ac:spMkLst>
            <pc:docMk/>
            <pc:sldMk cId="531439736" sldId="277"/>
            <ac:spMk id="7" creationId="{6A677EE2-7047-82B3-7DA1-3ABC352280CF}"/>
          </ac:spMkLst>
        </pc:spChg>
        <pc:cxnChg chg="add mod">
          <ac:chgData name="Surinx François-Xavier" userId="8d66a8b2-11b5-4821-9d6e-74615cdb5c21" providerId="ADAL" clId="{47091991-CB0E-4F83-A6BE-9BD8F3C309F3}" dt="2026-06-12T15:50:06.433" v="7554" actId="14100"/>
          <ac:cxnSpMkLst>
            <pc:docMk/>
            <pc:sldMk cId="531439736" sldId="277"/>
            <ac:cxnSpMk id="5" creationId="{C2E75EB0-FB25-CAB1-B4B5-44326F6A463C}"/>
          </ac:cxnSpMkLst>
        </pc:cxnChg>
      </pc:sldChg>
      <pc:sldChg chg="addSp modSp new mod">
        <pc:chgData name="Surinx François-Xavier" userId="8d66a8b2-11b5-4821-9d6e-74615cdb5c21" providerId="ADAL" clId="{47091991-CB0E-4F83-A6BE-9BD8F3C309F3}" dt="2026-06-13T13:07:22.277" v="9808" actId="20577"/>
        <pc:sldMkLst>
          <pc:docMk/>
          <pc:sldMk cId="532973753" sldId="278"/>
        </pc:sldMkLst>
        <pc:spChg chg="mod">
          <ac:chgData name="Surinx François-Xavier" userId="8d66a8b2-11b5-4821-9d6e-74615cdb5c21" providerId="ADAL" clId="{47091991-CB0E-4F83-A6BE-9BD8F3C309F3}" dt="2026-06-13T13:04:22.976" v="9693" actId="1076"/>
          <ac:spMkLst>
            <pc:docMk/>
            <pc:sldMk cId="532973753" sldId="278"/>
            <ac:spMk id="2" creationId="{C1E519E6-301D-CE8B-E08C-2F993908A2C2}"/>
          </ac:spMkLst>
        </pc:spChg>
        <pc:spChg chg="mod">
          <ac:chgData name="Surinx François-Xavier" userId="8d66a8b2-11b5-4821-9d6e-74615cdb5c21" providerId="ADAL" clId="{47091991-CB0E-4F83-A6BE-9BD8F3C309F3}" dt="2026-06-13T13:07:22.277" v="9808" actId="20577"/>
          <ac:spMkLst>
            <pc:docMk/>
            <pc:sldMk cId="532973753" sldId="278"/>
            <ac:spMk id="3" creationId="{2DBB4D48-A28C-F11C-558A-6342C63C476B}"/>
          </ac:spMkLst>
        </pc:spChg>
        <pc:spChg chg="add mod">
          <ac:chgData name="Surinx François-Xavier" userId="8d66a8b2-11b5-4821-9d6e-74615cdb5c21" providerId="ADAL" clId="{47091991-CB0E-4F83-A6BE-9BD8F3C309F3}" dt="2026-06-13T13:07:17.261" v="9795" actId="1076"/>
          <ac:spMkLst>
            <pc:docMk/>
            <pc:sldMk cId="532973753" sldId="278"/>
            <ac:spMk id="4" creationId="{FA231BB8-B4B7-EDC5-C201-CAA291361538}"/>
          </ac:spMkLst>
        </pc:spChg>
      </pc:sldChg>
      <pc:sldChg chg="modSp new del mod">
        <pc:chgData name="Surinx François-Xavier" userId="8d66a8b2-11b5-4821-9d6e-74615cdb5c21" providerId="ADAL" clId="{47091991-CB0E-4F83-A6BE-9BD8F3C309F3}" dt="2026-06-12T08:41:05.248" v="4098" actId="2696"/>
        <pc:sldMkLst>
          <pc:docMk/>
          <pc:sldMk cId="2083908527" sldId="278"/>
        </pc:sldMkLst>
        <pc:spChg chg="mod">
          <ac:chgData name="Surinx François-Xavier" userId="8d66a8b2-11b5-4821-9d6e-74615cdb5c21" providerId="ADAL" clId="{47091991-CB0E-4F83-A6BE-9BD8F3C309F3}" dt="2026-06-12T08:40:51.566" v="4097" actId="20577"/>
          <ac:spMkLst>
            <pc:docMk/>
            <pc:sldMk cId="2083908527" sldId="278"/>
            <ac:spMk id="2" creationId="{350D0578-764C-0560-8418-5FC6F30B259B}"/>
          </ac:spMkLst>
        </pc:spChg>
      </pc:sldChg>
      <pc:sldChg chg="modSp add mod">
        <pc:chgData name="Surinx François-Xavier" userId="8d66a8b2-11b5-4821-9d6e-74615cdb5c21" providerId="ADAL" clId="{47091991-CB0E-4F83-A6BE-9BD8F3C309F3}" dt="2026-06-12T16:05:03.384" v="7915" actId="20577"/>
        <pc:sldMkLst>
          <pc:docMk/>
          <pc:sldMk cId="224562030" sldId="279"/>
        </pc:sldMkLst>
        <pc:spChg chg="mod">
          <ac:chgData name="Surinx François-Xavier" userId="8d66a8b2-11b5-4821-9d6e-74615cdb5c21" providerId="ADAL" clId="{47091991-CB0E-4F83-A6BE-9BD8F3C309F3}" dt="2026-06-12T16:05:03.384" v="7915" actId="20577"/>
          <ac:spMkLst>
            <pc:docMk/>
            <pc:sldMk cId="224562030" sldId="279"/>
            <ac:spMk id="3" creationId="{604118B8-3746-6DEA-B7B8-6FFF87D3DC78}"/>
          </ac:spMkLst>
        </pc:spChg>
      </pc:sldChg>
      <pc:sldChg chg="modSp new mod">
        <pc:chgData name="Surinx François-Xavier" userId="8d66a8b2-11b5-4821-9d6e-74615cdb5c21" providerId="ADAL" clId="{47091991-CB0E-4F83-A6BE-9BD8F3C309F3}" dt="2026-06-13T13:38:07.811" v="9880" actId="20577"/>
        <pc:sldMkLst>
          <pc:docMk/>
          <pc:sldMk cId="4170427389" sldId="280"/>
        </pc:sldMkLst>
        <pc:spChg chg="mod">
          <ac:chgData name="Surinx François-Xavier" userId="8d66a8b2-11b5-4821-9d6e-74615cdb5c21" providerId="ADAL" clId="{47091991-CB0E-4F83-A6BE-9BD8F3C309F3}" dt="2026-06-12T10:09:20.877" v="6108" actId="20577"/>
          <ac:spMkLst>
            <pc:docMk/>
            <pc:sldMk cId="4170427389" sldId="280"/>
            <ac:spMk id="2" creationId="{A535012B-3427-B2D4-8BA7-7CC1BC51364D}"/>
          </ac:spMkLst>
        </pc:spChg>
        <pc:spChg chg="mod">
          <ac:chgData name="Surinx François-Xavier" userId="8d66a8b2-11b5-4821-9d6e-74615cdb5c21" providerId="ADAL" clId="{47091991-CB0E-4F83-A6BE-9BD8F3C309F3}" dt="2026-06-13T13:38:07.811" v="9880" actId="20577"/>
          <ac:spMkLst>
            <pc:docMk/>
            <pc:sldMk cId="4170427389" sldId="280"/>
            <ac:spMk id="3" creationId="{EFDFC0AE-3FA8-0A5B-1711-FA710F6094AC}"/>
          </ac:spMkLst>
        </pc:spChg>
      </pc:sldChg>
      <pc:sldChg chg="addSp delSp modSp add mod">
        <pc:chgData name="Surinx François-Xavier" userId="8d66a8b2-11b5-4821-9d6e-74615cdb5c21" providerId="ADAL" clId="{47091991-CB0E-4F83-A6BE-9BD8F3C309F3}" dt="2026-06-13T15:01:54.255" v="10001" actId="14100"/>
        <pc:sldMkLst>
          <pc:docMk/>
          <pc:sldMk cId="975933608" sldId="281"/>
        </pc:sldMkLst>
        <pc:spChg chg="mod">
          <ac:chgData name="Surinx François-Xavier" userId="8d66a8b2-11b5-4821-9d6e-74615cdb5c21" providerId="ADAL" clId="{47091991-CB0E-4F83-A6BE-9BD8F3C309F3}" dt="2026-06-13T13:02:06.841" v="9679" actId="20577"/>
          <ac:spMkLst>
            <pc:docMk/>
            <pc:sldMk cId="975933608" sldId="281"/>
            <ac:spMk id="2" creationId="{BAA02E0F-5C17-8F76-9584-C170125976F0}"/>
          </ac:spMkLst>
        </pc:spChg>
        <pc:spChg chg="add mod">
          <ac:chgData name="Surinx François-Xavier" userId="8d66a8b2-11b5-4821-9d6e-74615cdb5c21" providerId="ADAL" clId="{47091991-CB0E-4F83-A6BE-9BD8F3C309F3}" dt="2026-06-12T15:10:34.390" v="6824" actId="1076"/>
          <ac:spMkLst>
            <pc:docMk/>
            <pc:sldMk cId="975933608" sldId="281"/>
            <ac:spMk id="3" creationId="{8C3B1D50-51E1-5DA3-6C86-2EB498E4E9B0}"/>
          </ac:spMkLst>
        </pc:spChg>
        <pc:spChg chg="add mod">
          <ac:chgData name="Surinx François-Xavier" userId="8d66a8b2-11b5-4821-9d6e-74615cdb5c21" providerId="ADAL" clId="{47091991-CB0E-4F83-A6BE-9BD8F3C309F3}" dt="2026-06-12T15:07:02.200" v="6708" actId="20577"/>
          <ac:spMkLst>
            <pc:docMk/>
            <pc:sldMk cId="975933608" sldId="281"/>
            <ac:spMk id="4" creationId="{1A0567C5-A01A-1D4E-E283-D2DBF3D53A5C}"/>
          </ac:spMkLst>
        </pc:spChg>
        <pc:spChg chg="mod">
          <ac:chgData name="Surinx François-Xavier" userId="8d66a8b2-11b5-4821-9d6e-74615cdb5c21" providerId="ADAL" clId="{47091991-CB0E-4F83-A6BE-9BD8F3C309F3}" dt="2026-06-12T15:06:05.671" v="6686" actId="20577"/>
          <ac:spMkLst>
            <pc:docMk/>
            <pc:sldMk cId="975933608" sldId="281"/>
            <ac:spMk id="25" creationId="{7C79D329-054C-35FC-9EEE-A7C4A4F32B4A}"/>
          </ac:spMkLst>
        </pc:spChg>
        <pc:spChg chg="mod">
          <ac:chgData name="Surinx François-Xavier" userId="8d66a8b2-11b5-4821-9d6e-74615cdb5c21" providerId="ADAL" clId="{47091991-CB0E-4F83-A6BE-9BD8F3C309F3}" dt="2026-06-13T15:01:54.255" v="10001" actId="14100"/>
          <ac:spMkLst>
            <pc:docMk/>
            <pc:sldMk cId="975933608" sldId="281"/>
            <ac:spMk id="26" creationId="{68878E54-0B75-FD28-5576-FB115623D64B}"/>
          </ac:spMkLst>
        </pc:spChg>
        <pc:spChg chg="mod">
          <ac:chgData name="Surinx François-Xavier" userId="8d66a8b2-11b5-4821-9d6e-74615cdb5c21" providerId="ADAL" clId="{47091991-CB0E-4F83-A6BE-9BD8F3C309F3}" dt="2026-06-12T15:07:53.486" v="6711" actId="1076"/>
          <ac:spMkLst>
            <pc:docMk/>
            <pc:sldMk cId="975933608" sldId="281"/>
            <ac:spMk id="28" creationId="{CF5C543B-95BC-0944-9741-6C1191C4BF48}"/>
          </ac:spMkLst>
        </pc:spChg>
        <pc:spChg chg="mod">
          <ac:chgData name="Surinx François-Xavier" userId="8d66a8b2-11b5-4821-9d6e-74615cdb5c21" providerId="ADAL" clId="{47091991-CB0E-4F83-A6BE-9BD8F3C309F3}" dt="2026-06-12T15:06:42.535" v="6694" actId="1076"/>
          <ac:spMkLst>
            <pc:docMk/>
            <pc:sldMk cId="975933608" sldId="281"/>
            <ac:spMk id="30" creationId="{832BDBD9-AA17-F21A-AB06-6426A047383B}"/>
          </ac:spMkLst>
        </pc:spChg>
        <pc:spChg chg="mod">
          <ac:chgData name="Surinx François-Xavier" userId="8d66a8b2-11b5-4821-9d6e-74615cdb5c21" providerId="ADAL" clId="{47091991-CB0E-4F83-A6BE-9BD8F3C309F3}" dt="2026-06-13T09:35:48.869" v="8258" actId="1076"/>
          <ac:spMkLst>
            <pc:docMk/>
            <pc:sldMk cId="975933608" sldId="281"/>
            <ac:spMk id="31" creationId="{810AE7BA-D48A-1F78-F95A-476C04ED50D2}"/>
          </ac:spMkLst>
        </pc:spChg>
        <pc:spChg chg="mod">
          <ac:chgData name="Surinx François-Xavier" userId="8d66a8b2-11b5-4821-9d6e-74615cdb5c21" providerId="ADAL" clId="{47091991-CB0E-4F83-A6BE-9BD8F3C309F3}" dt="2026-06-12T14:57:46.620" v="6679" actId="13926"/>
          <ac:spMkLst>
            <pc:docMk/>
            <pc:sldMk cId="975933608" sldId="281"/>
            <ac:spMk id="32" creationId="{CDE31FC8-2D3F-3008-6A7C-2509E6BE695B}"/>
          </ac:spMkLst>
        </pc:spChg>
        <pc:spChg chg="del mod">
          <ac:chgData name="Surinx François-Xavier" userId="8d66a8b2-11b5-4821-9d6e-74615cdb5c21" providerId="ADAL" clId="{47091991-CB0E-4F83-A6BE-9BD8F3C309F3}" dt="2026-06-12T14:57:55.839" v="6684"/>
          <ac:spMkLst>
            <pc:docMk/>
            <pc:sldMk cId="975933608" sldId="281"/>
            <ac:spMk id="33" creationId="{845F7545-B0B1-3941-522C-71CE9220C1BA}"/>
          </ac:spMkLst>
        </pc:spChg>
        <pc:cxnChg chg="mod">
          <ac:chgData name="Surinx François-Xavier" userId="8d66a8b2-11b5-4821-9d6e-74615cdb5c21" providerId="ADAL" clId="{47091991-CB0E-4F83-A6BE-9BD8F3C309F3}" dt="2026-06-12T15:06:31.505" v="6691" actId="14100"/>
          <ac:cxnSpMkLst>
            <pc:docMk/>
            <pc:sldMk cId="975933608" sldId="281"/>
            <ac:cxnSpMk id="8" creationId="{D193BB26-60C2-820C-6E17-B806EE91E983}"/>
          </ac:cxnSpMkLst>
        </pc:cxnChg>
        <pc:cxnChg chg="mod">
          <ac:chgData name="Surinx François-Xavier" userId="8d66a8b2-11b5-4821-9d6e-74615cdb5c21" providerId="ADAL" clId="{47091991-CB0E-4F83-A6BE-9BD8F3C309F3}" dt="2026-06-12T15:06:55.581" v="6698" actId="1076"/>
          <ac:cxnSpMkLst>
            <pc:docMk/>
            <pc:sldMk cId="975933608" sldId="281"/>
            <ac:cxnSpMk id="23" creationId="{445C2655-5738-B502-5B95-78DDA79DDF44}"/>
          </ac:cxnSpMkLst>
        </pc:cxnChg>
        <pc:cxnChg chg="mod">
          <ac:chgData name="Surinx François-Xavier" userId="8d66a8b2-11b5-4821-9d6e-74615cdb5c21" providerId="ADAL" clId="{47091991-CB0E-4F83-A6BE-9BD8F3C309F3}" dt="2026-06-13T09:35:46.375" v="8257" actId="1076"/>
          <ac:cxnSpMkLst>
            <pc:docMk/>
            <pc:sldMk cId="975933608" sldId="281"/>
            <ac:cxnSpMk id="24" creationId="{7FE99E27-6BA8-51DF-58BC-EF496F362373}"/>
          </ac:cxnSpMkLst>
        </pc:cxnChg>
      </pc:sldChg>
      <pc:sldChg chg="new del">
        <pc:chgData name="Surinx François-Xavier" userId="8d66a8b2-11b5-4821-9d6e-74615cdb5c21" providerId="ADAL" clId="{47091991-CB0E-4F83-A6BE-9BD8F3C309F3}" dt="2026-06-12T14:26:07.344" v="6637" actId="2696"/>
        <pc:sldMkLst>
          <pc:docMk/>
          <pc:sldMk cId="2985103647" sldId="281"/>
        </pc:sldMkLst>
      </pc:sldChg>
      <pc:sldChg chg="modSp new mod">
        <pc:chgData name="Surinx François-Xavier" userId="8d66a8b2-11b5-4821-9d6e-74615cdb5c21" providerId="ADAL" clId="{47091991-CB0E-4F83-A6BE-9BD8F3C309F3}" dt="2026-06-13T13:38:51.655" v="9959" actId="20577"/>
        <pc:sldMkLst>
          <pc:docMk/>
          <pc:sldMk cId="1393192943" sldId="282"/>
        </pc:sldMkLst>
        <pc:spChg chg="mod">
          <ac:chgData name="Surinx François-Xavier" userId="8d66a8b2-11b5-4821-9d6e-74615cdb5c21" providerId="ADAL" clId="{47091991-CB0E-4F83-A6BE-9BD8F3C309F3}" dt="2026-06-12T15:10:59.956" v="6843" actId="20577"/>
          <ac:spMkLst>
            <pc:docMk/>
            <pc:sldMk cId="1393192943" sldId="282"/>
            <ac:spMk id="2" creationId="{9EBA9C4E-A4EC-806B-59BB-09D2E88334B4}"/>
          </ac:spMkLst>
        </pc:spChg>
        <pc:spChg chg="mod">
          <ac:chgData name="Surinx François-Xavier" userId="8d66a8b2-11b5-4821-9d6e-74615cdb5c21" providerId="ADAL" clId="{47091991-CB0E-4F83-A6BE-9BD8F3C309F3}" dt="2026-06-13T13:38:51.655" v="9959" actId="20577"/>
          <ac:spMkLst>
            <pc:docMk/>
            <pc:sldMk cId="1393192943" sldId="282"/>
            <ac:spMk id="3" creationId="{D979AB62-5CE6-8556-6A69-4B329E9BA2B7}"/>
          </ac:spMkLst>
        </pc:spChg>
      </pc:sldChg>
      <pc:sldChg chg="addSp delSp modSp new mod">
        <pc:chgData name="Surinx François-Xavier" userId="8d66a8b2-11b5-4821-9d6e-74615cdb5c21" providerId="ADAL" clId="{47091991-CB0E-4F83-A6BE-9BD8F3C309F3}" dt="2026-06-13T12:52:35.502" v="9365" actId="20577"/>
        <pc:sldMkLst>
          <pc:docMk/>
          <pc:sldMk cId="3034973664" sldId="283"/>
        </pc:sldMkLst>
        <pc:spChg chg="mod">
          <ac:chgData name="Surinx François-Xavier" userId="8d66a8b2-11b5-4821-9d6e-74615cdb5c21" providerId="ADAL" clId="{47091991-CB0E-4F83-A6BE-9BD8F3C309F3}" dt="2026-06-13T12:52:35.502" v="9365" actId="20577"/>
          <ac:spMkLst>
            <pc:docMk/>
            <pc:sldMk cId="3034973664" sldId="283"/>
            <ac:spMk id="2" creationId="{5E1E1852-C640-B857-1813-FFB948985789}"/>
          </ac:spMkLst>
        </pc:spChg>
        <pc:spChg chg="del">
          <ac:chgData name="Surinx François-Xavier" userId="8d66a8b2-11b5-4821-9d6e-74615cdb5c21" providerId="ADAL" clId="{47091991-CB0E-4F83-A6BE-9BD8F3C309F3}" dt="2026-06-12T15:58:55.882" v="7656" actId="21"/>
          <ac:spMkLst>
            <pc:docMk/>
            <pc:sldMk cId="3034973664" sldId="283"/>
            <ac:spMk id="3" creationId="{7517462F-1C04-D9F7-70EF-21EADA9F837E}"/>
          </ac:spMkLst>
        </pc:spChg>
        <pc:picChg chg="add mod">
          <ac:chgData name="Surinx François-Xavier" userId="8d66a8b2-11b5-4821-9d6e-74615cdb5c21" providerId="ADAL" clId="{47091991-CB0E-4F83-A6BE-9BD8F3C309F3}" dt="2026-06-13T09:53:47.246" v="8305" actId="1076"/>
          <ac:picMkLst>
            <pc:docMk/>
            <pc:sldMk cId="3034973664" sldId="283"/>
            <ac:picMk id="4" creationId="{4E5D8CFC-0324-8518-EAE1-5C332388ADE4}"/>
          </ac:picMkLst>
        </pc:picChg>
        <pc:picChg chg="add mod">
          <ac:chgData name="Surinx François-Xavier" userId="8d66a8b2-11b5-4821-9d6e-74615cdb5c21" providerId="ADAL" clId="{47091991-CB0E-4F83-A6BE-9BD8F3C309F3}" dt="2026-06-13T09:53:42.958" v="8303" actId="1076"/>
          <ac:picMkLst>
            <pc:docMk/>
            <pc:sldMk cId="3034973664" sldId="283"/>
            <ac:picMk id="6" creationId="{545C7DBD-1E3D-968E-8865-FF9FA8C495EC}"/>
          </ac:picMkLst>
        </pc:picChg>
        <pc:picChg chg="add del mod">
          <ac:chgData name="Surinx François-Xavier" userId="8d66a8b2-11b5-4821-9d6e-74615cdb5c21" providerId="ADAL" clId="{47091991-CB0E-4F83-A6BE-9BD8F3C309F3}" dt="2026-06-13T11:17:50.610" v="8980" actId="14100"/>
          <ac:picMkLst>
            <pc:docMk/>
            <pc:sldMk cId="3034973664" sldId="283"/>
            <ac:picMk id="8" creationId="{33C1E183-A9F3-D5B1-B1AB-C49356677CB3}"/>
          </ac:picMkLst>
        </pc:picChg>
        <pc:picChg chg="add del mod">
          <ac:chgData name="Surinx François-Xavier" userId="8d66a8b2-11b5-4821-9d6e-74615cdb5c21" providerId="ADAL" clId="{47091991-CB0E-4F83-A6BE-9BD8F3C309F3}" dt="2026-06-13T09:37:54.172" v="8279" actId="21"/>
          <ac:picMkLst>
            <pc:docMk/>
            <pc:sldMk cId="3034973664" sldId="283"/>
            <ac:picMk id="10" creationId="{56055205-8D9E-F2C0-B380-53537B2B1903}"/>
          </ac:picMkLst>
        </pc:picChg>
        <pc:picChg chg="add del mod">
          <ac:chgData name="Surinx François-Xavier" userId="8d66a8b2-11b5-4821-9d6e-74615cdb5c21" providerId="ADAL" clId="{47091991-CB0E-4F83-A6BE-9BD8F3C309F3}" dt="2026-06-13T11:29:39.956" v="9137" actId="21"/>
          <ac:picMkLst>
            <pc:docMk/>
            <pc:sldMk cId="3034973664" sldId="283"/>
            <ac:picMk id="12" creationId="{3126CDEC-E41C-5A9E-7B2E-498DB23BE55F}"/>
          </ac:picMkLst>
        </pc:picChg>
        <pc:picChg chg="add mod">
          <ac:chgData name="Surinx François-Xavier" userId="8d66a8b2-11b5-4821-9d6e-74615cdb5c21" providerId="ADAL" clId="{47091991-CB0E-4F83-A6BE-9BD8F3C309F3}" dt="2026-06-13T11:29:54.842" v="9144" actId="1076"/>
          <ac:picMkLst>
            <pc:docMk/>
            <pc:sldMk cId="3034973664" sldId="283"/>
            <ac:picMk id="14" creationId="{FBBBB4D8-E7E4-F181-75F1-C0C69D884848}"/>
          </ac:picMkLst>
        </pc:picChg>
      </pc:sldChg>
      <pc:sldChg chg="addSp delSp modSp new mod">
        <pc:chgData name="Surinx François-Xavier" userId="8d66a8b2-11b5-4821-9d6e-74615cdb5c21" providerId="ADAL" clId="{47091991-CB0E-4F83-A6BE-9BD8F3C309F3}" dt="2026-06-12T16:03:08.875" v="7774" actId="20577"/>
        <pc:sldMkLst>
          <pc:docMk/>
          <pc:sldMk cId="1665864827" sldId="284"/>
        </pc:sldMkLst>
        <pc:spChg chg="mod">
          <ac:chgData name="Surinx François-Xavier" userId="8d66a8b2-11b5-4821-9d6e-74615cdb5c21" providerId="ADAL" clId="{47091991-CB0E-4F83-A6BE-9BD8F3C309F3}" dt="2026-06-12T16:03:08.875" v="7774" actId="20577"/>
          <ac:spMkLst>
            <pc:docMk/>
            <pc:sldMk cId="1665864827" sldId="284"/>
            <ac:spMk id="2" creationId="{A192ADB1-3F67-A268-BA7D-358182282184}"/>
          </ac:spMkLst>
        </pc:spChg>
        <pc:spChg chg="del">
          <ac:chgData name="Surinx François-Xavier" userId="8d66a8b2-11b5-4821-9d6e-74615cdb5c21" providerId="ADAL" clId="{47091991-CB0E-4F83-A6BE-9BD8F3C309F3}" dt="2026-06-12T16:00:38.241" v="7693" actId="21"/>
          <ac:spMkLst>
            <pc:docMk/>
            <pc:sldMk cId="1665864827" sldId="284"/>
            <ac:spMk id="3" creationId="{9FC75B37-EDE0-0DB3-F61E-BCC6D57B51EC}"/>
          </ac:spMkLst>
        </pc:spChg>
        <pc:picChg chg="add mod">
          <ac:chgData name="Surinx François-Xavier" userId="8d66a8b2-11b5-4821-9d6e-74615cdb5c21" providerId="ADAL" clId="{47091991-CB0E-4F83-A6BE-9BD8F3C309F3}" dt="2026-06-12T16:00:48.316" v="7698" actId="1076"/>
          <ac:picMkLst>
            <pc:docMk/>
            <pc:sldMk cId="1665864827" sldId="284"/>
            <ac:picMk id="5" creationId="{DDC90FDE-E2D5-A5CD-A9FC-C843DD40982E}"/>
          </ac:picMkLst>
        </pc:picChg>
      </pc:sldChg>
      <pc:sldChg chg="addSp delSp modSp new mod">
        <pc:chgData name="Surinx François-Xavier" userId="8d66a8b2-11b5-4821-9d6e-74615cdb5c21" providerId="ADAL" clId="{47091991-CB0E-4F83-A6BE-9BD8F3C309F3}" dt="2026-06-13T09:38:12.595" v="8284" actId="1076"/>
        <pc:sldMkLst>
          <pc:docMk/>
          <pc:sldMk cId="4130506423" sldId="285"/>
        </pc:sldMkLst>
        <pc:spChg chg="mod">
          <ac:chgData name="Surinx François-Xavier" userId="8d66a8b2-11b5-4821-9d6e-74615cdb5c21" providerId="ADAL" clId="{47091991-CB0E-4F83-A6BE-9BD8F3C309F3}" dt="2026-06-13T09:34:19.900" v="8247" actId="14100"/>
          <ac:spMkLst>
            <pc:docMk/>
            <pc:sldMk cId="4130506423" sldId="285"/>
            <ac:spMk id="2" creationId="{6645BCF7-05A2-1B0A-66D0-E3571C40F866}"/>
          </ac:spMkLst>
        </pc:spChg>
        <pc:spChg chg="del mod">
          <ac:chgData name="Surinx François-Xavier" userId="8d66a8b2-11b5-4821-9d6e-74615cdb5c21" providerId="ADAL" clId="{47091991-CB0E-4F83-A6BE-9BD8F3C309F3}" dt="2026-06-12T16:30:39.586" v="8046" actId="21"/>
          <ac:spMkLst>
            <pc:docMk/>
            <pc:sldMk cId="4130506423" sldId="285"/>
            <ac:spMk id="3" creationId="{B262E05F-1193-81D6-7FBC-8A22A3B021CA}"/>
          </ac:spMkLst>
        </pc:spChg>
        <pc:picChg chg="add mod">
          <ac:chgData name="Surinx François-Xavier" userId="8d66a8b2-11b5-4821-9d6e-74615cdb5c21" providerId="ADAL" clId="{47091991-CB0E-4F83-A6BE-9BD8F3C309F3}" dt="2026-06-13T06:18:00.631" v="8227" actId="14100"/>
          <ac:picMkLst>
            <pc:docMk/>
            <pc:sldMk cId="4130506423" sldId="285"/>
            <ac:picMk id="5" creationId="{F47CAE03-0365-2C45-B8DB-345CEE1C661D}"/>
          </ac:picMkLst>
        </pc:picChg>
        <pc:picChg chg="add mod">
          <ac:chgData name="Surinx François-Xavier" userId="8d66a8b2-11b5-4821-9d6e-74615cdb5c21" providerId="ADAL" clId="{47091991-CB0E-4F83-A6BE-9BD8F3C309F3}" dt="2026-06-13T09:38:11.076" v="8283" actId="1076"/>
          <ac:picMkLst>
            <pc:docMk/>
            <pc:sldMk cId="4130506423" sldId="285"/>
            <ac:picMk id="7" creationId="{3B37FEBF-6B60-2827-66FA-CBE2A5BE8F68}"/>
          </ac:picMkLst>
        </pc:picChg>
        <pc:picChg chg="add mod">
          <ac:chgData name="Surinx François-Xavier" userId="8d66a8b2-11b5-4821-9d6e-74615cdb5c21" providerId="ADAL" clId="{47091991-CB0E-4F83-A6BE-9BD8F3C309F3}" dt="2026-06-13T06:17:55.056" v="8225" actId="14100"/>
          <ac:picMkLst>
            <pc:docMk/>
            <pc:sldMk cId="4130506423" sldId="285"/>
            <ac:picMk id="9" creationId="{E2E9891A-CFDE-EE0E-DECA-ADC48D3F77B7}"/>
          </ac:picMkLst>
        </pc:picChg>
        <pc:picChg chg="add del mod">
          <ac:chgData name="Surinx François-Xavier" userId="8d66a8b2-11b5-4821-9d6e-74615cdb5c21" providerId="ADAL" clId="{47091991-CB0E-4F83-A6BE-9BD8F3C309F3}" dt="2026-06-13T09:38:09.759" v="8282" actId="21"/>
          <ac:picMkLst>
            <pc:docMk/>
            <pc:sldMk cId="4130506423" sldId="285"/>
            <ac:picMk id="10" creationId="{222BB32F-D2B3-2D40-28B2-B93F0C3515B6}"/>
          </ac:picMkLst>
        </pc:picChg>
        <pc:picChg chg="add mod">
          <ac:chgData name="Surinx François-Xavier" userId="8d66a8b2-11b5-4821-9d6e-74615cdb5c21" providerId="ADAL" clId="{47091991-CB0E-4F83-A6BE-9BD8F3C309F3}" dt="2026-06-13T09:38:12.595" v="8284" actId="1076"/>
          <ac:picMkLst>
            <pc:docMk/>
            <pc:sldMk cId="4130506423" sldId="285"/>
            <ac:picMk id="12" creationId="{DBAE5F29-7683-DAAA-ED1B-B000C69F1D27}"/>
          </ac:picMkLst>
        </pc:picChg>
      </pc:sldChg>
      <pc:sldChg chg="addSp delSp modSp new mod ord">
        <pc:chgData name="Surinx François-Xavier" userId="8d66a8b2-11b5-4821-9d6e-74615cdb5c21" providerId="ADAL" clId="{47091991-CB0E-4F83-A6BE-9BD8F3C309F3}" dt="2026-06-13T15:07:35.166" v="10049" actId="1076"/>
        <pc:sldMkLst>
          <pc:docMk/>
          <pc:sldMk cId="710251557" sldId="286"/>
        </pc:sldMkLst>
        <pc:spChg chg="mod">
          <ac:chgData name="Surinx François-Xavier" userId="8d66a8b2-11b5-4821-9d6e-74615cdb5c21" providerId="ADAL" clId="{47091991-CB0E-4F83-A6BE-9BD8F3C309F3}" dt="2026-06-13T15:06:55.182" v="10028" actId="1076"/>
          <ac:spMkLst>
            <pc:docMk/>
            <pc:sldMk cId="710251557" sldId="286"/>
            <ac:spMk id="2" creationId="{E21C0ADB-C8E6-5DF2-8F39-94B8312CC0A1}"/>
          </ac:spMkLst>
        </pc:spChg>
        <pc:spChg chg="del">
          <ac:chgData name="Surinx François-Xavier" userId="8d66a8b2-11b5-4821-9d6e-74615cdb5c21" providerId="ADAL" clId="{47091991-CB0E-4F83-A6BE-9BD8F3C309F3}" dt="2026-06-13T09:40:04.982" v="8293" actId="21"/>
          <ac:spMkLst>
            <pc:docMk/>
            <pc:sldMk cId="710251557" sldId="286"/>
            <ac:spMk id="3" creationId="{F6437140-7964-A0EE-AA3F-32EA1ACFF6E9}"/>
          </ac:spMkLst>
        </pc:spChg>
        <pc:picChg chg="add mod">
          <ac:chgData name="Surinx François-Xavier" userId="8d66a8b2-11b5-4821-9d6e-74615cdb5c21" providerId="ADAL" clId="{47091991-CB0E-4F83-A6BE-9BD8F3C309F3}" dt="2026-06-13T15:07:25.941" v="10042" actId="14100"/>
          <ac:picMkLst>
            <pc:docMk/>
            <pc:sldMk cId="710251557" sldId="286"/>
            <ac:picMk id="4" creationId="{DBFE37AD-9F7D-095F-D4E2-A8002877FD91}"/>
          </ac:picMkLst>
        </pc:picChg>
        <pc:picChg chg="add mod">
          <ac:chgData name="Surinx François-Xavier" userId="8d66a8b2-11b5-4821-9d6e-74615cdb5c21" providerId="ADAL" clId="{47091991-CB0E-4F83-A6BE-9BD8F3C309F3}" dt="2026-06-13T15:07:35.166" v="10049" actId="1076"/>
          <ac:picMkLst>
            <pc:docMk/>
            <pc:sldMk cId="710251557" sldId="286"/>
            <ac:picMk id="5" creationId="{57F3048E-4DE7-6B72-3CA2-A44561EA24D3}"/>
          </ac:picMkLst>
        </pc:picChg>
        <pc:picChg chg="add mod modCrop">
          <ac:chgData name="Surinx François-Xavier" userId="8d66a8b2-11b5-4821-9d6e-74615cdb5c21" providerId="ADAL" clId="{47091991-CB0E-4F83-A6BE-9BD8F3C309F3}" dt="2026-06-13T15:07:29.367" v="10045" actId="1076"/>
          <ac:picMkLst>
            <pc:docMk/>
            <pc:sldMk cId="710251557" sldId="286"/>
            <ac:picMk id="7" creationId="{20B3986C-777A-CDA8-CDE8-E5CD3033A0CD}"/>
          </ac:picMkLst>
        </pc:picChg>
        <pc:picChg chg="add mod">
          <ac:chgData name="Surinx François-Xavier" userId="8d66a8b2-11b5-4821-9d6e-74615cdb5c21" providerId="ADAL" clId="{47091991-CB0E-4F83-A6BE-9BD8F3C309F3}" dt="2026-06-13T15:07:33.628" v="10048" actId="1076"/>
          <ac:picMkLst>
            <pc:docMk/>
            <pc:sldMk cId="710251557" sldId="286"/>
            <ac:picMk id="8" creationId="{367CD733-2B3C-0A0F-72EE-387B8C51C204}"/>
          </ac:picMkLst>
        </pc:picChg>
      </pc:sldChg>
      <pc:sldChg chg="add">
        <pc:chgData name="Surinx François-Xavier" userId="8d66a8b2-11b5-4821-9d6e-74615cdb5c21" providerId="ADAL" clId="{47091991-CB0E-4F83-A6BE-9BD8F3C309F3}" dt="2026-06-13T06:36:00.778" v="8231"/>
        <pc:sldMkLst>
          <pc:docMk/>
          <pc:sldMk cId="4248612051" sldId="287"/>
        </pc:sldMkLst>
      </pc:sldChg>
      <pc:sldChg chg="addSp delSp modSp new mod">
        <pc:chgData name="Surinx François-Xavier" userId="8d66a8b2-11b5-4821-9d6e-74615cdb5c21" providerId="ADAL" clId="{47091991-CB0E-4F83-A6BE-9BD8F3C309F3}" dt="2026-06-13T11:02:34.549" v="8741" actId="1076"/>
        <pc:sldMkLst>
          <pc:docMk/>
          <pc:sldMk cId="3420858690" sldId="288"/>
        </pc:sldMkLst>
        <pc:spChg chg="mod">
          <ac:chgData name="Surinx François-Xavier" userId="8d66a8b2-11b5-4821-9d6e-74615cdb5c21" providerId="ADAL" clId="{47091991-CB0E-4F83-A6BE-9BD8F3C309F3}" dt="2026-06-13T11:01:50.895" v="8735" actId="20577"/>
          <ac:spMkLst>
            <pc:docMk/>
            <pc:sldMk cId="3420858690" sldId="288"/>
            <ac:spMk id="2" creationId="{3E3456DD-B4E5-8446-C719-F17AEE4BC3FC}"/>
          </ac:spMkLst>
        </pc:spChg>
        <pc:spChg chg="del">
          <ac:chgData name="Surinx François-Xavier" userId="8d66a8b2-11b5-4821-9d6e-74615cdb5c21" providerId="ADAL" clId="{47091991-CB0E-4F83-A6BE-9BD8F3C309F3}" dt="2026-06-13T11:02:28.894" v="8737" actId="21"/>
          <ac:spMkLst>
            <pc:docMk/>
            <pc:sldMk cId="3420858690" sldId="288"/>
            <ac:spMk id="3" creationId="{27443DCF-A9A3-6015-BA16-22D326CD4CA9}"/>
          </ac:spMkLst>
        </pc:spChg>
        <pc:picChg chg="add mod">
          <ac:chgData name="Surinx François-Xavier" userId="8d66a8b2-11b5-4821-9d6e-74615cdb5c21" providerId="ADAL" clId="{47091991-CB0E-4F83-A6BE-9BD8F3C309F3}" dt="2026-06-13T11:02:34.549" v="8741" actId="1076"/>
          <ac:picMkLst>
            <pc:docMk/>
            <pc:sldMk cId="3420858690" sldId="288"/>
            <ac:picMk id="5" creationId="{914F3ED7-2A13-1217-29FE-6179FD862F10}"/>
          </ac:picMkLst>
        </pc:picChg>
      </pc:sldChg>
      <pc:sldChg chg="addSp delSp modSp new mod ord">
        <pc:chgData name="Surinx François-Xavier" userId="8d66a8b2-11b5-4821-9d6e-74615cdb5c21" providerId="ADAL" clId="{47091991-CB0E-4F83-A6BE-9BD8F3C309F3}" dt="2026-06-13T15:03:27.311" v="10005"/>
        <pc:sldMkLst>
          <pc:docMk/>
          <pc:sldMk cId="3731866452" sldId="289"/>
        </pc:sldMkLst>
        <pc:spChg chg="mod">
          <ac:chgData name="Surinx François-Xavier" userId="8d66a8b2-11b5-4821-9d6e-74615cdb5c21" providerId="ADAL" clId="{47091991-CB0E-4F83-A6BE-9BD8F3C309F3}" dt="2026-06-13T11:06:50.146" v="8858" actId="20577"/>
          <ac:spMkLst>
            <pc:docMk/>
            <pc:sldMk cId="3731866452" sldId="289"/>
            <ac:spMk id="2" creationId="{8F85D6E0-0D7E-D16F-3BA4-36E6178F803D}"/>
          </ac:spMkLst>
        </pc:spChg>
        <pc:spChg chg="del">
          <ac:chgData name="Surinx François-Xavier" userId="8d66a8b2-11b5-4821-9d6e-74615cdb5c21" providerId="ADAL" clId="{47091991-CB0E-4F83-A6BE-9BD8F3C309F3}" dt="2026-06-13T11:06:56.203" v="8859" actId="21"/>
          <ac:spMkLst>
            <pc:docMk/>
            <pc:sldMk cId="3731866452" sldId="289"/>
            <ac:spMk id="3" creationId="{438A1902-0676-19D8-C6BD-C7A3BF161B8E}"/>
          </ac:spMkLst>
        </pc:spChg>
        <pc:picChg chg="add mod">
          <ac:chgData name="Surinx François-Xavier" userId="8d66a8b2-11b5-4821-9d6e-74615cdb5c21" providerId="ADAL" clId="{47091991-CB0E-4F83-A6BE-9BD8F3C309F3}" dt="2026-06-13T13:03:18.037" v="9685" actId="1076"/>
          <ac:picMkLst>
            <pc:docMk/>
            <pc:sldMk cId="3731866452" sldId="289"/>
            <ac:picMk id="5" creationId="{AB2BB6E0-4FFF-7E0B-C462-F366618F1E4F}"/>
          </ac:picMkLst>
        </pc:picChg>
        <pc:picChg chg="add mod">
          <ac:chgData name="Surinx François-Xavier" userId="8d66a8b2-11b5-4821-9d6e-74615cdb5c21" providerId="ADAL" clId="{47091991-CB0E-4F83-A6BE-9BD8F3C309F3}" dt="2026-06-13T13:03:14.562" v="9683" actId="14100"/>
          <ac:picMkLst>
            <pc:docMk/>
            <pc:sldMk cId="3731866452" sldId="289"/>
            <ac:picMk id="7" creationId="{9D5CC4CA-6158-E161-64C7-B43A54AC7376}"/>
          </ac:picMkLst>
        </pc:picChg>
        <pc:picChg chg="add mod">
          <ac:chgData name="Surinx François-Xavier" userId="8d66a8b2-11b5-4821-9d6e-74615cdb5c21" providerId="ADAL" clId="{47091991-CB0E-4F83-A6BE-9BD8F3C309F3}" dt="2026-06-13T13:03:53.810" v="9688" actId="14100"/>
          <ac:picMkLst>
            <pc:docMk/>
            <pc:sldMk cId="3731866452" sldId="289"/>
            <ac:picMk id="9" creationId="{134D7B9E-332D-7466-4E13-B578366DB330}"/>
          </ac:picMkLst>
        </pc:picChg>
      </pc:sldChg>
      <pc:sldChg chg="addSp delSp modSp new mod">
        <pc:chgData name="Surinx François-Xavier" userId="8d66a8b2-11b5-4821-9d6e-74615cdb5c21" providerId="ADAL" clId="{47091991-CB0E-4F83-A6BE-9BD8F3C309F3}" dt="2026-06-13T11:08:50.147" v="8978" actId="1076"/>
        <pc:sldMkLst>
          <pc:docMk/>
          <pc:sldMk cId="1826243739" sldId="290"/>
        </pc:sldMkLst>
        <pc:spChg chg="mod">
          <ac:chgData name="Surinx François-Xavier" userId="8d66a8b2-11b5-4821-9d6e-74615cdb5c21" providerId="ADAL" clId="{47091991-CB0E-4F83-A6BE-9BD8F3C309F3}" dt="2026-06-13T11:08:37.485" v="8972" actId="20577"/>
          <ac:spMkLst>
            <pc:docMk/>
            <pc:sldMk cId="1826243739" sldId="290"/>
            <ac:spMk id="2" creationId="{223D7D27-EBF5-95DA-9695-9E77A283FDAF}"/>
          </ac:spMkLst>
        </pc:spChg>
        <pc:spChg chg="del">
          <ac:chgData name="Surinx François-Xavier" userId="8d66a8b2-11b5-4821-9d6e-74615cdb5c21" providerId="ADAL" clId="{47091991-CB0E-4F83-A6BE-9BD8F3C309F3}" dt="2026-06-13T11:08:42.671" v="8974" actId="21"/>
          <ac:spMkLst>
            <pc:docMk/>
            <pc:sldMk cId="1826243739" sldId="290"/>
            <ac:spMk id="3" creationId="{4257A4B0-A375-6BD4-C4B9-C606FAD4CFBA}"/>
          </ac:spMkLst>
        </pc:spChg>
        <pc:picChg chg="add mod">
          <ac:chgData name="Surinx François-Xavier" userId="8d66a8b2-11b5-4821-9d6e-74615cdb5c21" providerId="ADAL" clId="{47091991-CB0E-4F83-A6BE-9BD8F3C309F3}" dt="2026-06-13T11:08:50.147" v="8978" actId="1076"/>
          <ac:picMkLst>
            <pc:docMk/>
            <pc:sldMk cId="1826243739" sldId="290"/>
            <ac:picMk id="4" creationId="{ACDF9109-D185-EA20-E468-EFF1002FD00D}"/>
          </ac:picMkLst>
        </pc:picChg>
      </pc:sldChg>
      <pc:sldChg chg="addSp delSp modSp new mod">
        <pc:chgData name="Surinx François-Xavier" userId="8d66a8b2-11b5-4821-9d6e-74615cdb5c21" providerId="ADAL" clId="{47091991-CB0E-4F83-A6BE-9BD8F3C309F3}" dt="2026-06-13T15:12:03.556" v="10210" actId="20577"/>
        <pc:sldMkLst>
          <pc:docMk/>
          <pc:sldMk cId="1642737194" sldId="291"/>
        </pc:sldMkLst>
        <pc:spChg chg="mod">
          <ac:chgData name="Surinx François-Xavier" userId="8d66a8b2-11b5-4821-9d6e-74615cdb5c21" providerId="ADAL" clId="{47091991-CB0E-4F83-A6BE-9BD8F3C309F3}" dt="2026-06-13T15:12:03.556" v="10210" actId="20577"/>
          <ac:spMkLst>
            <pc:docMk/>
            <pc:sldMk cId="1642737194" sldId="291"/>
            <ac:spMk id="2" creationId="{35E8541C-41D5-D094-3BC8-60C3FF85A703}"/>
          </ac:spMkLst>
        </pc:spChg>
        <pc:spChg chg="del">
          <ac:chgData name="Surinx François-Xavier" userId="8d66a8b2-11b5-4821-9d6e-74615cdb5c21" providerId="ADAL" clId="{47091991-CB0E-4F83-A6BE-9BD8F3C309F3}" dt="2026-06-13T11:27:47.340" v="9002" actId="21"/>
          <ac:spMkLst>
            <pc:docMk/>
            <pc:sldMk cId="1642737194" sldId="291"/>
            <ac:spMk id="3" creationId="{CA24258A-C9F0-8C5D-3B5D-929A48AC5A26}"/>
          </ac:spMkLst>
        </pc:spChg>
        <pc:picChg chg="add mod">
          <ac:chgData name="Surinx François-Xavier" userId="8d66a8b2-11b5-4821-9d6e-74615cdb5c21" providerId="ADAL" clId="{47091991-CB0E-4F83-A6BE-9BD8F3C309F3}" dt="2026-06-13T15:11:18.557" v="10177" actId="1076"/>
          <ac:picMkLst>
            <pc:docMk/>
            <pc:sldMk cId="1642737194" sldId="291"/>
            <ac:picMk id="5" creationId="{A6E2196D-1A89-6245-012F-9BA15676101E}"/>
          </ac:picMkLst>
        </pc:picChg>
        <pc:picChg chg="add del mod">
          <ac:chgData name="Surinx François-Xavier" userId="8d66a8b2-11b5-4821-9d6e-74615cdb5c21" providerId="ADAL" clId="{47091991-CB0E-4F83-A6BE-9BD8F3C309F3}" dt="2026-06-13T15:04:10.195" v="10017" actId="21"/>
          <ac:picMkLst>
            <pc:docMk/>
            <pc:sldMk cId="1642737194" sldId="291"/>
            <ac:picMk id="7" creationId="{F897F671-65D8-38AD-882E-A3A4ADA1EFF6}"/>
          </ac:picMkLst>
        </pc:picChg>
        <pc:picChg chg="add del mod">
          <ac:chgData name="Surinx François-Xavier" userId="8d66a8b2-11b5-4821-9d6e-74615cdb5c21" providerId="ADAL" clId="{47091991-CB0E-4F83-A6BE-9BD8F3C309F3}" dt="2026-06-13T15:04:12.142" v="10018" actId="21"/>
          <ac:picMkLst>
            <pc:docMk/>
            <pc:sldMk cId="1642737194" sldId="291"/>
            <ac:picMk id="9" creationId="{5EF6B83B-3DE4-C7CC-641E-4F1A260C7C8C}"/>
          </ac:picMkLst>
        </pc:picChg>
        <pc:picChg chg="add mod">
          <ac:chgData name="Surinx François-Xavier" userId="8d66a8b2-11b5-4821-9d6e-74615cdb5c21" providerId="ADAL" clId="{47091991-CB0E-4F83-A6BE-9BD8F3C309F3}" dt="2026-06-13T15:11:16.238" v="10176" actId="1076"/>
          <ac:picMkLst>
            <pc:docMk/>
            <pc:sldMk cId="1642737194" sldId="291"/>
            <ac:picMk id="11" creationId="{4015ED5F-5A48-37EE-2CC3-D6F97EA2ACA0}"/>
          </ac:picMkLst>
        </pc:picChg>
      </pc:sldChg>
      <pc:sldChg chg="addSp delSp modSp new mod">
        <pc:chgData name="Surinx François-Xavier" userId="8d66a8b2-11b5-4821-9d6e-74615cdb5c21" providerId="ADAL" clId="{47091991-CB0E-4F83-A6BE-9BD8F3C309F3}" dt="2026-06-13T12:52:31.809" v="9364" actId="20577"/>
        <pc:sldMkLst>
          <pc:docMk/>
          <pc:sldMk cId="1648309059" sldId="292"/>
        </pc:sldMkLst>
        <pc:spChg chg="mod">
          <ac:chgData name="Surinx François-Xavier" userId="8d66a8b2-11b5-4821-9d6e-74615cdb5c21" providerId="ADAL" clId="{47091991-CB0E-4F83-A6BE-9BD8F3C309F3}" dt="2026-06-13T12:52:31.809" v="9364" actId="20577"/>
          <ac:spMkLst>
            <pc:docMk/>
            <pc:sldMk cId="1648309059" sldId="292"/>
            <ac:spMk id="2" creationId="{A0CD4BC8-AF8F-9BD5-3303-CDAD24DF04C3}"/>
          </ac:spMkLst>
        </pc:spChg>
        <pc:spChg chg="del">
          <ac:chgData name="Surinx François-Xavier" userId="8d66a8b2-11b5-4821-9d6e-74615cdb5c21" providerId="ADAL" clId="{47091991-CB0E-4F83-A6BE-9BD8F3C309F3}" dt="2026-06-13T11:29:36.627" v="9136" actId="21"/>
          <ac:spMkLst>
            <pc:docMk/>
            <pc:sldMk cId="1648309059" sldId="292"/>
            <ac:spMk id="3" creationId="{56735200-5DF8-3BF5-0E74-4C14479CBD35}"/>
          </ac:spMkLst>
        </pc:spChg>
        <pc:picChg chg="add mod">
          <ac:chgData name="Surinx François-Xavier" userId="8d66a8b2-11b5-4821-9d6e-74615cdb5c21" providerId="ADAL" clId="{47091991-CB0E-4F83-A6BE-9BD8F3C309F3}" dt="2026-06-13T11:29:48.357" v="9141" actId="1076"/>
          <ac:picMkLst>
            <pc:docMk/>
            <pc:sldMk cId="1648309059" sldId="292"/>
            <ac:picMk id="12" creationId="{3126CDEC-E41C-5A9E-7B2E-498DB23BE55F}"/>
          </ac:picMkLst>
        </pc:picChg>
      </pc:sldChg>
      <pc:sldChg chg="new del">
        <pc:chgData name="Surinx François-Xavier" userId="8d66a8b2-11b5-4821-9d6e-74615cdb5c21" providerId="ADAL" clId="{47091991-CB0E-4F83-A6BE-9BD8F3C309F3}" dt="2026-06-13T12:55:21.824" v="9393" actId="2696"/>
        <pc:sldMkLst>
          <pc:docMk/>
          <pc:sldMk cId="277593562" sldId="293"/>
        </pc:sldMkLst>
      </pc:sldChg>
      <pc:sldChg chg="addSp modSp new mod">
        <pc:chgData name="Surinx François-Xavier" userId="8d66a8b2-11b5-4821-9d6e-74615cdb5c21" providerId="ADAL" clId="{47091991-CB0E-4F83-A6BE-9BD8F3C309F3}" dt="2026-06-13T15:01:16.261" v="9998" actId="20577"/>
        <pc:sldMkLst>
          <pc:docMk/>
          <pc:sldMk cId="1538529791" sldId="293"/>
        </pc:sldMkLst>
        <pc:spChg chg="mod">
          <ac:chgData name="Surinx François-Xavier" userId="8d66a8b2-11b5-4821-9d6e-74615cdb5c21" providerId="ADAL" clId="{47091991-CB0E-4F83-A6BE-9BD8F3C309F3}" dt="2026-06-13T12:58:34.403" v="9460" actId="20577"/>
          <ac:spMkLst>
            <pc:docMk/>
            <pc:sldMk cId="1538529791" sldId="293"/>
            <ac:spMk id="2" creationId="{A0D17AA9-0FA2-326A-C057-F73415B4BEC2}"/>
          </ac:spMkLst>
        </pc:spChg>
        <pc:spChg chg="mod">
          <ac:chgData name="Surinx François-Xavier" userId="8d66a8b2-11b5-4821-9d6e-74615cdb5c21" providerId="ADAL" clId="{47091991-CB0E-4F83-A6BE-9BD8F3C309F3}" dt="2026-06-13T15:01:16.261" v="9998" actId="20577"/>
          <ac:spMkLst>
            <pc:docMk/>
            <pc:sldMk cId="1538529791" sldId="293"/>
            <ac:spMk id="3" creationId="{B21723F0-40CA-58DF-CCDF-8712F7AED601}"/>
          </ac:spMkLst>
        </pc:spChg>
        <pc:picChg chg="add mod">
          <ac:chgData name="Surinx François-Xavier" userId="8d66a8b2-11b5-4821-9d6e-74615cdb5c21" providerId="ADAL" clId="{47091991-CB0E-4F83-A6BE-9BD8F3C309F3}" dt="2026-06-13T13:01:50.487" v="9670" actId="1076"/>
          <ac:picMkLst>
            <pc:docMk/>
            <pc:sldMk cId="1538529791" sldId="293"/>
            <ac:picMk id="5" creationId="{8BCF7273-FB23-0C28-C943-597EAB478D23}"/>
          </ac:picMkLst>
        </pc:picChg>
        <pc:picChg chg="add mod">
          <ac:chgData name="Surinx François-Xavier" userId="8d66a8b2-11b5-4821-9d6e-74615cdb5c21" providerId="ADAL" clId="{47091991-CB0E-4F83-A6BE-9BD8F3C309F3}" dt="2026-06-13T13:01:45.816" v="9667" actId="1076"/>
          <ac:picMkLst>
            <pc:docMk/>
            <pc:sldMk cId="1538529791" sldId="293"/>
            <ac:picMk id="7" creationId="{FD6E86F3-3B96-AC5B-929A-6C8604D98040}"/>
          </ac:picMkLst>
        </pc:picChg>
        <pc:picChg chg="add mod">
          <ac:chgData name="Surinx François-Xavier" userId="8d66a8b2-11b5-4821-9d6e-74615cdb5c21" providerId="ADAL" clId="{47091991-CB0E-4F83-A6BE-9BD8F3C309F3}" dt="2026-06-13T13:01:47.875" v="9668" actId="1076"/>
          <ac:picMkLst>
            <pc:docMk/>
            <pc:sldMk cId="1538529791" sldId="293"/>
            <ac:picMk id="9" creationId="{991BC402-8DEA-B514-B211-4A8FC3FFE211}"/>
          </ac:picMkLst>
        </pc:picChg>
      </pc:sldChg>
      <pc:sldChg chg="delSp modSp add mod">
        <pc:chgData name="Surinx François-Xavier" userId="8d66a8b2-11b5-4821-9d6e-74615cdb5c21" providerId="ADAL" clId="{47091991-CB0E-4F83-A6BE-9BD8F3C309F3}" dt="2026-06-13T15:13:26.179" v="10240" actId="20577"/>
        <pc:sldMkLst>
          <pc:docMk/>
          <pc:sldMk cId="2163638627" sldId="294"/>
        </pc:sldMkLst>
        <pc:spChg chg="mod">
          <ac:chgData name="Surinx François-Xavier" userId="8d66a8b2-11b5-4821-9d6e-74615cdb5c21" providerId="ADAL" clId="{47091991-CB0E-4F83-A6BE-9BD8F3C309F3}" dt="2026-06-13T15:13:26.179" v="10240" actId="20577"/>
          <ac:spMkLst>
            <pc:docMk/>
            <pc:sldMk cId="2163638627" sldId="294"/>
            <ac:spMk id="2" creationId="{66B004D5-09A5-D766-7F29-D402982A1086}"/>
          </ac:spMkLst>
        </pc:spChg>
        <pc:picChg chg="del">
          <ac:chgData name="Surinx François-Xavier" userId="8d66a8b2-11b5-4821-9d6e-74615cdb5c21" providerId="ADAL" clId="{47091991-CB0E-4F83-A6BE-9BD8F3C309F3}" dt="2026-06-13T15:03:48.918" v="10008" actId="21"/>
          <ac:picMkLst>
            <pc:docMk/>
            <pc:sldMk cId="2163638627" sldId="294"/>
            <ac:picMk id="5" creationId="{2540ADD1-2DB8-EA25-5102-8D95903E1740}"/>
          </ac:picMkLst>
        </pc:picChg>
        <pc:picChg chg="mod">
          <ac:chgData name="Surinx François-Xavier" userId="8d66a8b2-11b5-4821-9d6e-74615cdb5c21" providerId="ADAL" clId="{47091991-CB0E-4F83-A6BE-9BD8F3C309F3}" dt="2026-06-13T15:03:58.068" v="10013" actId="1076"/>
          <ac:picMkLst>
            <pc:docMk/>
            <pc:sldMk cId="2163638627" sldId="294"/>
            <ac:picMk id="7" creationId="{7915CA0E-9449-B090-0333-00A0858CE3FF}"/>
          </ac:picMkLst>
        </pc:picChg>
        <pc:picChg chg="mod">
          <ac:chgData name="Surinx François-Xavier" userId="8d66a8b2-11b5-4821-9d6e-74615cdb5c21" providerId="ADAL" clId="{47091991-CB0E-4F83-A6BE-9BD8F3C309F3}" dt="2026-06-13T15:04:04.822" v="10016" actId="1076"/>
          <ac:picMkLst>
            <pc:docMk/>
            <pc:sldMk cId="2163638627" sldId="294"/>
            <ac:picMk id="9" creationId="{2A8BEF43-D0CE-24CF-E8ED-ED8E5B72930D}"/>
          </ac:picMkLst>
        </pc:picChg>
        <pc:picChg chg="del">
          <ac:chgData name="Surinx François-Xavier" userId="8d66a8b2-11b5-4821-9d6e-74615cdb5c21" providerId="ADAL" clId="{47091991-CB0E-4F83-A6BE-9BD8F3C309F3}" dt="2026-06-13T15:03:46.480" v="10007" actId="21"/>
          <ac:picMkLst>
            <pc:docMk/>
            <pc:sldMk cId="2163638627" sldId="294"/>
            <ac:picMk id="11" creationId="{D28E33F9-D93A-DCA3-5B25-20C95E72B1B1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AE38C-8348-C61B-0C97-DD8F35DC6B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36EA520-3870-3404-0ED6-26DD50355E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831082-9224-DDFB-0FCA-33D2967B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A846574-7F4A-6D84-D9CF-1B6B7A887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A04DCF5-8646-0AB6-F479-B76279AA4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4131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DD7BD7-3FC4-B11D-5702-181040B5D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154CE4B-F4B6-411E-738A-33A6D048CC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85A086F-DA4F-B41B-6F5D-3AB09C3D9F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E1122B1-F7FB-C6CB-A719-451531D0C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DFD48-EEFA-6CCC-6685-6FBD9CFFD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591373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491A433C-079B-5397-953F-BBF696455C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BC3DF33-E1B7-3E4B-7BCA-5DA8106A96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242C8A3-4536-B577-90E6-F56D1CB6E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4013311-2127-A2F0-0686-DC4FC73E0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9E9CA21-A963-AE21-CD44-61B799739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89291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E6F0AA-64F2-9751-0E5B-F426E92B3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867AED-396A-00CA-5EF7-5ABBADEFA6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1E22E17-FC91-6FF5-8711-FC2836514C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69782E-32B7-D6CF-8F86-416393A96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C7E4FE-8769-0E7A-6B3C-A740FAA37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9426518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AADFB2-D442-2304-69C4-EFB2676A4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675AD68-C771-000F-1DE2-FB57C548CC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71766B-BB3D-6A1F-6013-577F9A019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DAA08D-01F7-7AA0-2657-86B49AD69A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E992A2-8ED3-2066-338D-D9D699F63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43372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CBF4322-6BCF-AE5F-02CF-4C36F73D9D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9799502-F132-505E-6776-3271B7C6A8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A98610D-14AA-4386-43B3-164CB4BB3B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AF05B95-E9B7-128F-582F-E116DBE70C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B06CDE-C38D-D3E6-E549-56C64BC39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0A23F82-E94C-C07B-3BD2-34E5537DD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1818049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868DBF-18DA-DC5E-DE4B-221A15CA03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971FC25-A6E1-F52F-6471-6ECDA487B7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0F67C95-25D3-573E-0590-4ECA85B1CC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83DC0A7-6B03-9AE5-CF46-A63E0E130E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86A1DBD-70AD-C379-6175-220D3B121D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A6AC9992-B662-3231-04C2-D9E7470A25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3667F78-4D0F-AA5D-5300-4A5364463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0F8CD65-9684-ED79-5F4E-5BD694B87E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743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88A375D-315B-5900-34E6-B2F574D98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D03B20-86A1-628E-7A7A-2A2AAACDDF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85F9F7F-99FF-52AA-1555-109C15DCD8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3E05FCF-3B58-CCE7-038A-2419C0E51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754749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2274E9BA-B5D0-2AF7-EA44-CEF2BB5443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606FC8B-BE81-9F34-FDC8-62718EB5E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8DE2070-B08C-109B-378A-6F96D0E0F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17761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694EB6-5418-11BC-35C0-E8F2E9F26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AAF0044-C33C-3297-1464-6B0411A36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9160518-C3D4-A9F9-7CCC-0BB464B606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28EFDB1-26FF-AF8A-18F5-890F2D11C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91800BB-5606-E49B-8618-5ADE6E86B4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9D72B54-136D-8522-6714-6FA1E9D0F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8404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11FE68-4111-B636-599B-F0D3145AE5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7667F38-39F3-3DB9-49D4-9A381AD78C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5D6DBE5-3FDB-A817-A576-2D63CF971F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D5148D-F8CF-59D3-5E3F-CC88354422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62A4AC7-5590-12C3-2A28-0C32A8A82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32A610-0837-9947-99BF-30D54FDD4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13566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CB219FB5-DBBF-7AF5-546D-53E46909C8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BE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D46BA46-BB1E-B3D3-4F35-6EC2296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BE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AD487CB-D687-E624-93CF-C5A12A42455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54C218C-5AD6-4AD5-A62D-8D33C44E94E8}" type="datetimeFigureOut">
              <a:rPr lang="fr-BE" smtClean="0"/>
              <a:t>13-06-26</a:t>
            </a:fld>
            <a:endParaRPr lang="fr-BE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6F28F65-AD6E-E94B-51AD-ACB71F592D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5C8B11E-3621-E65E-DCE1-495CCCAD7B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D8A9EA0-7331-4A84-A83D-F79B471AE0D9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3959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0FE4963-F8C4-0BB5-872A-3C0CCDEAFB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1334" y="3566864"/>
            <a:ext cx="10069332" cy="901286"/>
          </a:xfrm>
        </p:spPr>
        <p:txBody>
          <a:bodyPr>
            <a:normAutofit/>
          </a:bodyPr>
          <a:lstStyle/>
          <a:p>
            <a:r>
              <a:rPr lang="fr-BE" sz="4400" i="1" dirty="0" err="1">
                <a:latin typeface="Verdana" panose="020B0604030504040204" pitchFamily="34" charset="0"/>
                <a:ea typeface="Verdana" panose="020B0604030504040204" pitchFamily="34" charset="0"/>
              </a:rPr>
              <a:t>Portal</a:t>
            </a:r>
            <a:r>
              <a:rPr lang="fr-B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’s</a:t>
            </a:r>
            <a:r>
              <a:rPr lang="fr-BE" sz="4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generic</a:t>
            </a:r>
            <a:r>
              <a:rPr lang="fr-BE" sz="4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4400" dirty="0" err="1">
                <a:latin typeface="Verdana" panose="020B0604030504040204" pitchFamily="34" charset="0"/>
                <a:ea typeface="Verdana" panose="020B0604030504040204" pitchFamily="34" charset="0"/>
              </a:rPr>
              <a:t>reception</a:t>
            </a:r>
            <a:endParaRPr lang="fr-BE" sz="4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40235AA-AEF3-D497-BD0D-D35F21C0539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54258"/>
          <a:stretch>
            <a:fillRect/>
          </a:stretch>
        </p:blipFill>
        <p:spPr>
          <a:xfrm>
            <a:off x="2285656" y="408528"/>
            <a:ext cx="7940563" cy="2387599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0903823B-C428-695C-A73B-302C186E379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5245"/>
          <a:stretch>
            <a:fillRect/>
          </a:stretch>
        </p:blipFill>
        <p:spPr>
          <a:xfrm>
            <a:off x="2285655" y="2781301"/>
            <a:ext cx="7940563" cy="76453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097DC98-24D4-5564-9D97-945521C2C3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4557" y="5510667"/>
            <a:ext cx="5017443" cy="13473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04F3B5E7-B3CC-CD1D-1A65-A24E5062A9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813" y="5344756"/>
            <a:ext cx="987638" cy="62794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220438A9-312D-2FAE-6463-DF300CD73C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9813" y="6084922"/>
            <a:ext cx="1396105" cy="67061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5CDC45D-899B-0FAB-7557-B8681BAB8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48146" y="5344756"/>
            <a:ext cx="2371550" cy="658425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C5BBA29-8D02-D23E-696A-80237C77C2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8146" y="6084922"/>
            <a:ext cx="2786113" cy="664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808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D17AA9-0FA2-326A-C057-F73415B4BE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2e: </a:t>
            </a:r>
            <a:r>
              <a:rPr lang="fr-BE" dirty="0" err="1"/>
              <a:t>Sequel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1723F0-40CA-58DF-CCDF-8712F7AED6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i="1" dirty="0"/>
              <a:t>Portal 2</a:t>
            </a:r>
            <a:r>
              <a:rPr lang="fr-BE" dirty="0"/>
              <a:t> (2011), </a:t>
            </a:r>
            <a:r>
              <a:rPr lang="fr-BE" dirty="0" err="1"/>
              <a:t>developped</a:t>
            </a:r>
            <a:r>
              <a:rPr lang="fr-BE" dirty="0"/>
              <a:t> and </a:t>
            </a:r>
            <a:r>
              <a:rPr lang="fr-BE" dirty="0" err="1"/>
              <a:t>released</a:t>
            </a:r>
            <a:r>
              <a:rPr lang="fr-BE" dirty="0"/>
              <a:t> by Valve</a:t>
            </a:r>
          </a:p>
          <a:p>
            <a:pPr marL="0" indent="0">
              <a:buNone/>
            </a:pPr>
            <a:endParaRPr lang="fr-BE" i="1" dirty="0"/>
          </a:p>
          <a:p>
            <a:pPr marL="0" indent="0">
              <a:buNone/>
            </a:pPr>
            <a:r>
              <a:rPr lang="fr-BE" dirty="0"/>
              <a:t>Direct </a:t>
            </a:r>
            <a:r>
              <a:rPr lang="fr-BE" dirty="0" err="1"/>
              <a:t>sequel</a:t>
            </a:r>
            <a:r>
              <a:rPr lang="fr-BE" dirty="0"/>
              <a:t>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introduces</a:t>
            </a:r>
            <a:r>
              <a:rPr lang="fr-BE" dirty="0"/>
              <a:t> new </a:t>
            </a:r>
            <a:r>
              <a:rPr lang="fr-BE" dirty="0" err="1"/>
              <a:t>mechanics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BCF7273-FB23-0C28-C943-597EAB478D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7947" y="365125"/>
            <a:ext cx="2042583" cy="306387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6E86F3-3B96-AC5B-929A-6C8604D980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869" y="3774916"/>
            <a:ext cx="5161280" cy="29032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91BC402-8DEA-B514-B211-4A8FC3FFE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4853" y="3774916"/>
            <a:ext cx="5161280" cy="290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29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1285895-9FC5-43A9-32A9-9D36AD4AA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3. </a:t>
            </a:r>
            <a:r>
              <a:rPr lang="fr-BE" dirty="0" err="1"/>
              <a:t>Methodology</a:t>
            </a:r>
            <a:r>
              <a:rPr lang="fr-BE" dirty="0"/>
              <a:t> and corpus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37E921D-B96B-6D97-712F-C6E60060C5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84671"/>
            <a:ext cx="10515600" cy="5102942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sz="2400" u="sng" dirty="0" err="1">
                <a:latin typeface="Verdana" panose="020B0604030504040204" pitchFamily="34" charset="0"/>
                <a:ea typeface="Verdana" panose="020B0604030504040204" pitchFamily="34" charset="0"/>
              </a:rPr>
              <a:t>Semiorhetorical</a:t>
            </a:r>
            <a:r>
              <a:rPr lang="fr-BE" sz="2400" u="sng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u="sng" dirty="0" err="1"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endParaRPr lang="fr-BE" sz="2400" u="sng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Shows the discursive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tactics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behind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player’s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uses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Allows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consider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the discursive implications of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each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studied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formats</a:t>
            </a:r>
          </a:p>
          <a:p>
            <a:pPr>
              <a:lnSpc>
                <a:spcPct val="150000"/>
              </a:lnSpc>
              <a:buFontTx/>
              <a:buChar char="-"/>
            </a:pPr>
            <a:endParaRPr lang="fr-B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BE" sz="2400" u="sng" dirty="0" err="1">
                <a:latin typeface="Verdana" panose="020B0604030504040204" pitchFamily="34" charset="0"/>
                <a:ea typeface="Verdana" panose="020B0604030504040204" pitchFamily="34" charset="0"/>
              </a:rPr>
              <a:t>Presentation</a:t>
            </a:r>
            <a:r>
              <a:rPr lang="fr-BE" sz="2400" u="sng" dirty="0">
                <a:latin typeface="Verdana" panose="020B0604030504040204" pitchFamily="34" charset="0"/>
                <a:ea typeface="Verdana" panose="020B0604030504040204" pitchFamily="34" charset="0"/>
              </a:rPr>
              <a:t> corpus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French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speaking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player’s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discourses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two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formats (tests and forums)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fr-BE" sz="2400" i="1" dirty="0">
                <a:latin typeface="Verdana" panose="020B0604030504040204" pitchFamily="34" charset="0"/>
                <a:ea typeface="Verdana" panose="020B0604030504040204" pitchFamily="34" charset="0"/>
              </a:rPr>
              <a:t>JV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specialized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website</a:t>
            </a:r>
            <a:r>
              <a:rPr lang="fr-BE" sz="2400" i="1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previously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i="1" dirty="0">
                <a:latin typeface="Verdana" panose="020B0604030504040204" pitchFamily="34" charset="0"/>
                <a:ea typeface="Verdana" panose="020B0604030504040204" pitchFamily="34" charset="0"/>
              </a:rPr>
              <a:t>Jeuxvideo.com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 marL="0" indent="0">
              <a:lnSpc>
                <a:spcPct val="150000"/>
              </a:lnSpc>
              <a:buNone/>
            </a:pPr>
            <a:endParaRPr lang="fr-BE" sz="2400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BE" sz="2400" u="sng" dirty="0">
                <a:latin typeface="Verdana" panose="020B0604030504040204" pitchFamily="34" charset="0"/>
                <a:ea typeface="Verdana" panose="020B0604030504040204" pitchFamily="34" charset="0"/>
              </a:rPr>
              <a:t>Goals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To show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some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categorizations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used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by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players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(and how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they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manifest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hybridity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To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determine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why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i="1" dirty="0">
                <a:latin typeface="Verdana" panose="020B0604030504040204" pitchFamily="34" charset="0"/>
                <a:ea typeface="Verdana" panose="020B0604030504040204" pitchFamily="34" charset="0"/>
              </a:rPr>
              <a:t>Portal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remains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difficult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to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classify</a:t>
            </a:r>
            <a:endParaRPr lang="fr-BE" sz="24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22495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A02E0F-5C17-8F76-9584-C17012597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417"/>
            <a:ext cx="10515600" cy="1325563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How to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determine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category’s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saillance/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significance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[prégnance] ?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7D46D918-5C6A-F509-2596-BCE9E09E1C2A}"/>
              </a:ext>
            </a:extLst>
          </p:cNvPr>
          <p:cNvCxnSpPr/>
          <p:nvPr/>
        </p:nvCxnSpPr>
        <p:spPr>
          <a:xfrm flipV="1">
            <a:off x="2241755" y="1729557"/>
            <a:ext cx="68826" cy="42573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D193BB26-60C2-820C-6E17-B806EE91E983}"/>
              </a:ext>
            </a:extLst>
          </p:cNvPr>
          <p:cNvCxnSpPr>
            <a:cxnSpLocks/>
          </p:cNvCxnSpPr>
          <p:nvPr/>
        </p:nvCxnSpPr>
        <p:spPr>
          <a:xfrm flipV="1">
            <a:off x="2231923" y="5938684"/>
            <a:ext cx="5909187" cy="48241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Connecteur droit 11">
            <a:extLst>
              <a:ext uri="{FF2B5EF4-FFF2-40B4-BE49-F238E27FC236}">
                <a16:creationId xmlns:a16="http://schemas.microsoft.com/office/drawing/2014/main" id="{3A7CF407-973B-B0BE-D22C-3A331F5712AD}"/>
              </a:ext>
            </a:extLst>
          </p:cNvPr>
          <p:cNvCxnSpPr>
            <a:cxnSpLocks/>
          </p:cNvCxnSpPr>
          <p:nvPr/>
        </p:nvCxnSpPr>
        <p:spPr>
          <a:xfrm>
            <a:off x="1946787" y="2143433"/>
            <a:ext cx="658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Connecteur droit 13">
            <a:extLst>
              <a:ext uri="{FF2B5EF4-FFF2-40B4-BE49-F238E27FC236}">
                <a16:creationId xmlns:a16="http://schemas.microsoft.com/office/drawing/2014/main" id="{BF6730B9-7CD1-6CEE-21EA-48E9F70D8ADE}"/>
              </a:ext>
            </a:extLst>
          </p:cNvPr>
          <p:cNvCxnSpPr>
            <a:cxnSpLocks/>
          </p:cNvCxnSpPr>
          <p:nvPr/>
        </p:nvCxnSpPr>
        <p:spPr>
          <a:xfrm>
            <a:off x="1946786" y="3033252"/>
            <a:ext cx="658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Connecteur droit 14">
            <a:extLst>
              <a:ext uri="{FF2B5EF4-FFF2-40B4-BE49-F238E27FC236}">
                <a16:creationId xmlns:a16="http://schemas.microsoft.com/office/drawing/2014/main" id="{49F4A959-8776-BC18-057B-A02313CD0355}"/>
              </a:ext>
            </a:extLst>
          </p:cNvPr>
          <p:cNvCxnSpPr>
            <a:cxnSpLocks/>
          </p:cNvCxnSpPr>
          <p:nvPr/>
        </p:nvCxnSpPr>
        <p:spPr>
          <a:xfrm>
            <a:off x="1946786" y="3862237"/>
            <a:ext cx="658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Connecteur droit 15">
            <a:extLst>
              <a:ext uri="{FF2B5EF4-FFF2-40B4-BE49-F238E27FC236}">
                <a16:creationId xmlns:a16="http://schemas.microsoft.com/office/drawing/2014/main" id="{355F6CF4-7D9F-C483-32FB-0674A19AA0E3}"/>
              </a:ext>
            </a:extLst>
          </p:cNvPr>
          <p:cNvCxnSpPr>
            <a:cxnSpLocks/>
          </p:cNvCxnSpPr>
          <p:nvPr/>
        </p:nvCxnSpPr>
        <p:spPr>
          <a:xfrm>
            <a:off x="1902541" y="4734233"/>
            <a:ext cx="658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CAF5F305-EFDC-63AC-17C3-6C165C33EBDA}"/>
              </a:ext>
            </a:extLst>
          </p:cNvPr>
          <p:cNvCxnSpPr>
            <a:cxnSpLocks/>
          </p:cNvCxnSpPr>
          <p:nvPr/>
        </p:nvCxnSpPr>
        <p:spPr>
          <a:xfrm>
            <a:off x="1927123" y="5673213"/>
            <a:ext cx="65876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Connecteur droit 17">
            <a:extLst>
              <a:ext uri="{FF2B5EF4-FFF2-40B4-BE49-F238E27FC236}">
                <a16:creationId xmlns:a16="http://schemas.microsoft.com/office/drawing/2014/main" id="{E963BDDD-4428-875A-D9BD-B11EEBBA9870}"/>
              </a:ext>
            </a:extLst>
          </p:cNvPr>
          <p:cNvCxnSpPr>
            <a:cxnSpLocks/>
          </p:cNvCxnSpPr>
          <p:nvPr/>
        </p:nvCxnSpPr>
        <p:spPr>
          <a:xfrm>
            <a:off x="2836606" y="5741119"/>
            <a:ext cx="0" cy="53094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Connecteur droit 22">
            <a:extLst>
              <a:ext uri="{FF2B5EF4-FFF2-40B4-BE49-F238E27FC236}">
                <a16:creationId xmlns:a16="http://schemas.microsoft.com/office/drawing/2014/main" id="{445C2655-5738-B502-5B95-78DDA79DDF44}"/>
              </a:ext>
            </a:extLst>
          </p:cNvPr>
          <p:cNvCxnSpPr>
            <a:cxnSpLocks/>
          </p:cNvCxnSpPr>
          <p:nvPr/>
        </p:nvCxnSpPr>
        <p:spPr>
          <a:xfrm>
            <a:off x="6971070" y="5695264"/>
            <a:ext cx="0" cy="53094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7FE99E27-6BA8-51DF-58BC-EF496F362373}"/>
              </a:ext>
            </a:extLst>
          </p:cNvPr>
          <p:cNvCxnSpPr>
            <a:cxnSpLocks/>
          </p:cNvCxnSpPr>
          <p:nvPr/>
        </p:nvCxnSpPr>
        <p:spPr>
          <a:xfrm>
            <a:off x="4863690" y="5695264"/>
            <a:ext cx="0" cy="530942"/>
          </a:xfrm>
          <a:prstGeom prst="line">
            <a:avLst/>
          </a:prstGeom>
          <a:ln w="38100">
            <a:solidFill>
              <a:schemeClr val="accent6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7C79D329-054C-35FC-9EEE-A7C4A4F32B4A}"/>
              </a:ext>
            </a:extLst>
          </p:cNvPr>
          <p:cNvSpPr txBox="1"/>
          <p:nvPr/>
        </p:nvSpPr>
        <p:spPr>
          <a:xfrm>
            <a:off x="560439" y="1958767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Labelled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8878E54-0B75-FD28-5576-FB115623D64B}"/>
              </a:ext>
            </a:extLst>
          </p:cNvPr>
          <p:cNvSpPr txBox="1"/>
          <p:nvPr/>
        </p:nvSpPr>
        <p:spPr>
          <a:xfrm>
            <a:off x="214604" y="2848586"/>
            <a:ext cx="1869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(Mètre-étalon</a:t>
            </a:r>
            <a:r>
              <a:rPr kumimoji="0" lang="fr-BE" sz="1800" b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)</a:t>
            </a:r>
            <a:endParaRPr kumimoji="0" lang="fr-BE" sz="1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170B0D36-428E-1923-2447-5772F3379C8C}"/>
              </a:ext>
            </a:extLst>
          </p:cNvPr>
          <p:cNvSpPr txBox="1"/>
          <p:nvPr/>
        </p:nvSpPr>
        <p:spPr>
          <a:xfrm>
            <a:off x="334296" y="3646916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Comparative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CF5C543B-95BC-0944-9741-6C1191C4BF48}"/>
              </a:ext>
            </a:extLst>
          </p:cNvPr>
          <p:cNvSpPr txBox="1"/>
          <p:nvPr/>
        </p:nvSpPr>
        <p:spPr>
          <a:xfrm>
            <a:off x="452284" y="4368056"/>
            <a:ext cx="16124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Descriptive/Implicite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A5F62932-E53E-76EB-86C8-0FE77A8E44A6}"/>
              </a:ext>
            </a:extLst>
          </p:cNvPr>
          <p:cNvSpPr txBox="1"/>
          <p:nvPr/>
        </p:nvSpPr>
        <p:spPr>
          <a:xfrm>
            <a:off x="452284" y="5462357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In absentia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832BDBD9-AA17-F21A-AB06-6426A047383B}"/>
              </a:ext>
            </a:extLst>
          </p:cNvPr>
          <p:cNvSpPr txBox="1"/>
          <p:nvPr/>
        </p:nvSpPr>
        <p:spPr>
          <a:xfrm>
            <a:off x="6199241" y="6268840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Conventional</a:t>
            </a:r>
            <a:endParaRPr kumimoji="0" lang="fr-B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 panose="020B0604030504040204" pitchFamily="34" charset="0"/>
              <a:ea typeface="Verdana" panose="020B0604030504040204" pitchFamily="34" charset="0"/>
              <a:cs typeface="+mn-cs"/>
            </a:endParaRP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810AE7BA-D48A-1F78-F95A-476C04ED50D2}"/>
              </a:ext>
            </a:extLst>
          </p:cNvPr>
          <p:cNvSpPr txBox="1"/>
          <p:nvPr/>
        </p:nvSpPr>
        <p:spPr>
          <a:xfrm>
            <a:off x="3985177" y="6256087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Sociolectal</a:t>
            </a:r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CDE31FC8-2D3F-3008-6A7C-2509E6BE695B}"/>
              </a:ext>
            </a:extLst>
          </p:cNvPr>
          <p:cNvSpPr txBox="1"/>
          <p:nvPr/>
        </p:nvSpPr>
        <p:spPr>
          <a:xfrm>
            <a:off x="1961535" y="6279659"/>
            <a:ext cx="175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Idiolectal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C3B1D50-51E1-5DA3-6C86-2EB498E4E9B0}"/>
              </a:ext>
            </a:extLst>
          </p:cNvPr>
          <p:cNvSpPr txBox="1"/>
          <p:nvPr/>
        </p:nvSpPr>
        <p:spPr>
          <a:xfrm>
            <a:off x="948813" y="1073155"/>
            <a:ext cx="2723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 err="1">
                <a:latin typeface="Verdana" panose="020B0604030504040204" pitchFamily="34" charset="0"/>
                <a:ea typeface="Verdana" panose="020B0604030504040204" pitchFamily="34" charset="0"/>
              </a:rPr>
              <a:t>Formalization</a:t>
            </a:r>
            <a:endParaRPr lang="fr-BE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(See Agha, 2005)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1A0567C5-A01A-1D4E-E283-D2DBF3D53A5C}"/>
              </a:ext>
            </a:extLst>
          </p:cNvPr>
          <p:cNvSpPr txBox="1"/>
          <p:nvPr/>
        </p:nvSpPr>
        <p:spPr>
          <a:xfrm>
            <a:off x="7747818" y="5741119"/>
            <a:ext cx="27235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b="1" dirty="0">
                <a:latin typeface="Verdana" panose="020B0604030504040204" pitchFamily="34" charset="0"/>
                <a:ea typeface="Verdana" panose="020B0604030504040204" pitchFamily="34" charset="0"/>
              </a:rPr>
              <a:t>Frequency</a:t>
            </a:r>
          </a:p>
        </p:txBody>
      </p:sp>
    </p:spTree>
    <p:extLst>
      <p:ext uri="{BB962C8B-B14F-4D97-AF65-F5344CB8AC3E}">
        <p14:creationId xmlns:p14="http://schemas.microsoft.com/office/powerpoint/2010/main" val="9759336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6940A21-3553-C485-1AC9-7769EC43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dirty="0"/>
              <a:t>An </a:t>
            </a:r>
            <a:r>
              <a:rPr lang="fr-BE" sz="4000" dirty="0" err="1"/>
              <a:t>unquestioned</a:t>
            </a:r>
            <a:r>
              <a:rPr lang="fr-BE" sz="4000" dirty="0"/>
              <a:t> use of </a:t>
            </a:r>
            <a:r>
              <a:rPr lang="fr-BE" sz="4000" dirty="0" err="1"/>
              <a:t>common</a:t>
            </a:r>
            <a:r>
              <a:rPr lang="fr-BE" sz="4000" dirty="0"/>
              <a:t> </a:t>
            </a:r>
            <a:r>
              <a:rPr lang="fr-BE" sz="4000" dirty="0" err="1"/>
              <a:t>generic</a:t>
            </a:r>
            <a:r>
              <a:rPr lang="fr-BE" sz="4000" dirty="0"/>
              <a:t> </a:t>
            </a:r>
            <a:r>
              <a:rPr lang="fr-BE" sz="4000" dirty="0" err="1"/>
              <a:t>terms</a:t>
            </a:r>
            <a:endParaRPr lang="fr-BE" sz="4000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5E502EC-EAEE-528D-265E-3EF3AC828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044" y="2313338"/>
            <a:ext cx="5858998" cy="267665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A7F785-DA89-E284-00DB-F3E7F1C55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6238" y="2313338"/>
            <a:ext cx="5484991" cy="256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997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192ADB1-3F67-A268-BA7D-358182282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Seems a standard FPS at first </a:t>
            </a:r>
            <a:r>
              <a:rPr lang="fr-BE" dirty="0" err="1"/>
              <a:t>view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DC90FDE-E2D5-A5CD-A9FC-C843DD409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7793" y="2164703"/>
            <a:ext cx="8796413" cy="4122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64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E1E1852-C640-B857-1813-FFB948985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A new genre?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E5D8CFC-0324-8518-EAE1-5C332388A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1184" y="542559"/>
            <a:ext cx="6013918" cy="1507229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45C7DBD-1E3D-968E-8865-FF9FA8C495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7135" y="2806772"/>
            <a:ext cx="6142016" cy="1949996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3C1E183-A9F3-D5B1-B1AB-C49356677C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483120"/>
            <a:ext cx="4755783" cy="327364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FBBBB4D8-E7E4-F181-75F1-C0C69D8848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8244" y="4900139"/>
            <a:ext cx="6697782" cy="1873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9736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CD4BC8-AF8F-9BD5-3303-CDAD24DF04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But </a:t>
            </a:r>
            <a:r>
              <a:rPr lang="fr-BE" dirty="0" err="1"/>
              <a:t>who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the first to mention the FPP?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3126CDEC-E41C-5A9E-7B2E-498DB23BE5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523" y="2240541"/>
            <a:ext cx="9120954" cy="2376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309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45BCF7-05A2-1B0A-66D0-E3571C40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05160" cy="1325563"/>
          </a:xfrm>
        </p:spPr>
        <p:txBody>
          <a:bodyPr/>
          <a:lstStyle/>
          <a:p>
            <a:r>
              <a:rPr lang="fr-BE" dirty="0"/>
              <a:t>Concurrent labels and descriptions of an </a:t>
            </a:r>
            <a:r>
              <a:rPr lang="fr-BE" dirty="0" err="1"/>
              <a:t>hybrid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7CAE03-0365-2C45-B8DB-345CEE1C66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086" y="1464322"/>
            <a:ext cx="5652041" cy="28130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B37FEBF-6B60-2827-66FA-CBE2A5BE8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7530" y="1498483"/>
            <a:ext cx="5713450" cy="153924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2E9891A-CFDE-EE0E-DECA-ADC48D3F77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86" y="4742618"/>
            <a:ext cx="5606026" cy="1750258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DBAE5F29-7683-DAAA-ED1B-B000C69F1D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61328" y="3214764"/>
            <a:ext cx="4779678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5064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3D7D27-EBF5-95DA-9695-9E77A283F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Sometimes</a:t>
            </a:r>
            <a:r>
              <a:rPr lang="fr-BE" dirty="0"/>
              <a:t>, </a:t>
            </a:r>
            <a:r>
              <a:rPr lang="fr-BE" dirty="0" err="1"/>
              <a:t>difficulty</a:t>
            </a:r>
            <a:r>
              <a:rPr lang="fr-BE" dirty="0"/>
              <a:t> to </a:t>
            </a:r>
            <a:r>
              <a:rPr lang="fr-BE" dirty="0" err="1"/>
              <a:t>identify</a:t>
            </a:r>
            <a:r>
              <a:rPr lang="fr-BE" dirty="0"/>
              <a:t> the right label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CDF9109-D185-EA20-E468-EFF1002FD0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1190" y="2110683"/>
            <a:ext cx="8129620" cy="2636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243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3456DD-B4E5-8446-C719-F17AEE4BC3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Very few mentions of a </a:t>
            </a:r>
            <a:r>
              <a:rPr lang="fr-BE" dirty="0" err="1"/>
              <a:t>precursor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14F3ED7-2A13-1217-29FE-6179FD862F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1756" y="1971541"/>
            <a:ext cx="8448487" cy="374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8586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648518-14EA-7A84-EA14-61268E734C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Presentation’s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plan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BE30D1D-B13E-D7D2-44CB-C45F6142B1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>
              <a:buAutoNum type="arabicPeriod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PhD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thesis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project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What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i="1" dirty="0">
                <a:latin typeface="Verdana" panose="020B0604030504040204" pitchFamily="34" charset="0"/>
                <a:ea typeface="Verdana" panose="020B0604030504040204" pitchFamily="34" charset="0"/>
              </a:rPr>
              <a:t>Portal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?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Where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does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it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come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from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?</a:t>
            </a:r>
          </a:p>
          <a:p>
            <a:pPr marL="514350" indent="-514350">
              <a:buAutoNum type="arabicPeriod"/>
            </a:pP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Methodology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and corpus</a:t>
            </a:r>
          </a:p>
          <a:p>
            <a:pPr marL="514350" indent="-514350">
              <a:buAutoNum type="arabicPeriod"/>
            </a:pP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Analysis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players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’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discourses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514350" indent="-514350">
              <a:buAutoNum type="arabicPeriod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Conclusions </a:t>
            </a:r>
          </a:p>
        </p:txBody>
      </p:sp>
    </p:spTree>
    <p:extLst>
      <p:ext uri="{BB962C8B-B14F-4D97-AF65-F5344CB8AC3E}">
        <p14:creationId xmlns:p14="http://schemas.microsoft.com/office/powerpoint/2010/main" val="2774921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F85D6E0-0D7E-D16F-3BA4-36E6178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New </a:t>
            </a:r>
            <a:r>
              <a:rPr lang="fr-BE" dirty="0" err="1"/>
              <a:t>considerations</a:t>
            </a:r>
            <a:r>
              <a:rPr lang="fr-BE" dirty="0"/>
              <a:t> </a:t>
            </a:r>
            <a:r>
              <a:rPr lang="fr-BE" dirty="0" err="1"/>
              <a:t>when</a:t>
            </a:r>
            <a:r>
              <a:rPr lang="fr-BE" dirty="0"/>
              <a:t> the </a:t>
            </a:r>
            <a:r>
              <a:rPr lang="fr-BE" dirty="0" err="1"/>
              <a:t>sequel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</a:t>
            </a:r>
            <a:r>
              <a:rPr lang="fr-BE" dirty="0" err="1"/>
              <a:t>released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B2BB6E0-4FFF-7E0B-C462-F366618F1E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" y="1819464"/>
            <a:ext cx="4851400" cy="989776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9D5CC4CA-6158-E161-64C7-B43A54AC73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6873" y="1381760"/>
            <a:ext cx="6343672" cy="52058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34D7B9E-332D-7466-4E13-B578366DB3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9079" y="3429001"/>
            <a:ext cx="4721311" cy="1845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866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5E8541C-41D5-D094-3BC8-60C3FF85A7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1538288"/>
          </a:xfrm>
        </p:spPr>
        <p:txBody>
          <a:bodyPr>
            <a:noAutofit/>
          </a:bodyPr>
          <a:lstStyle/>
          <a:p>
            <a:r>
              <a:rPr lang="fr-BE" sz="3200" dirty="0" err="1"/>
              <a:t>Comparison</a:t>
            </a:r>
            <a:r>
              <a:rPr lang="fr-BE" sz="3200" dirty="0"/>
              <a:t> </a:t>
            </a:r>
            <a:r>
              <a:rPr lang="fr-BE" sz="3200" dirty="0" err="1"/>
              <a:t>with</a:t>
            </a:r>
            <a:r>
              <a:rPr lang="fr-BE" sz="3200" dirty="0"/>
              <a:t> </a:t>
            </a:r>
            <a:r>
              <a:rPr lang="fr-BE" sz="3200" dirty="0" err="1"/>
              <a:t>other</a:t>
            </a:r>
            <a:r>
              <a:rPr lang="fr-BE" sz="3200" dirty="0"/>
              <a:t> </a:t>
            </a:r>
            <a:r>
              <a:rPr lang="fr-BE" sz="3200" dirty="0" err="1"/>
              <a:t>videogames</a:t>
            </a:r>
            <a:r>
              <a:rPr lang="fr-BE" sz="3200" dirty="0"/>
              <a:t> </a:t>
            </a:r>
            <a:r>
              <a:rPr lang="fr-BE" sz="3200" dirty="0" err="1"/>
              <a:t>centered</a:t>
            </a:r>
            <a:r>
              <a:rPr lang="fr-BE" sz="3200" dirty="0"/>
              <a:t> on </a:t>
            </a:r>
            <a:r>
              <a:rPr lang="fr-BE" sz="3200" dirty="0" err="1"/>
              <a:t>several</a:t>
            </a:r>
            <a:r>
              <a:rPr lang="fr-BE" sz="3200" dirty="0"/>
              <a:t> aspects (but few </a:t>
            </a:r>
            <a:r>
              <a:rPr lang="fr-BE" sz="3200" dirty="0" err="1"/>
              <a:t>link</a:t>
            </a:r>
            <a:r>
              <a:rPr lang="fr-BE" sz="3200" dirty="0"/>
              <a:t> </a:t>
            </a:r>
            <a:r>
              <a:rPr lang="fr-BE" sz="3200" dirty="0" err="1"/>
              <a:t>with</a:t>
            </a:r>
            <a:r>
              <a:rPr lang="fr-BE" sz="3200" dirty="0"/>
              <a:t> the </a:t>
            </a:r>
            <a:r>
              <a:rPr lang="fr-BE" sz="3200" i="1" dirty="0"/>
              <a:t>Half-Life </a:t>
            </a:r>
            <a:r>
              <a:rPr lang="fr-BE" sz="3200" dirty="0" err="1"/>
              <a:t>serie</a:t>
            </a:r>
            <a:r>
              <a:rPr lang="fr-BE" sz="3200" dirty="0"/>
              <a:t>, </a:t>
            </a:r>
            <a:r>
              <a:rPr lang="fr-BE" sz="3200" dirty="0" err="1"/>
              <a:t>except</a:t>
            </a:r>
            <a:r>
              <a:rPr lang="fr-BE" sz="3200" dirty="0"/>
              <a:t> the </a:t>
            </a:r>
            <a:r>
              <a:rPr lang="fr-BE" sz="3200" dirty="0" err="1"/>
              <a:t>lore</a:t>
            </a:r>
            <a:r>
              <a:rPr lang="fr-BE" sz="3200" dirty="0"/>
              <a:t>)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A6E2196D-1A89-6245-012F-9BA156761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3452" y="4072036"/>
            <a:ext cx="5080348" cy="2633563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015ED5F-5A48-37EE-2CC3-D6F97EA2AC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696940"/>
            <a:ext cx="5435252" cy="262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371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9898A1-8D4E-8E67-C873-0ED0B605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6B004D5-09A5-D766-7F29-D402982A10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2401"/>
            <a:ext cx="10515600" cy="1538288"/>
          </a:xfrm>
        </p:spPr>
        <p:txBody>
          <a:bodyPr>
            <a:noAutofit/>
          </a:bodyPr>
          <a:lstStyle/>
          <a:p>
            <a:r>
              <a:rPr lang="fr-BE" sz="3600" dirty="0"/>
              <a:t>On forums, insistance on </a:t>
            </a:r>
            <a:r>
              <a:rPr lang="fr-BE" sz="3600" dirty="0" err="1"/>
              <a:t>thematic</a:t>
            </a:r>
            <a:r>
              <a:rPr lang="fr-BE" sz="3600" dirty="0"/>
              <a:t> </a:t>
            </a:r>
            <a:r>
              <a:rPr lang="fr-BE" sz="3600" dirty="0" err="1"/>
              <a:t>particularities</a:t>
            </a:r>
            <a:r>
              <a:rPr lang="fr-BE" sz="3600" dirty="0"/>
              <a:t> (</a:t>
            </a:r>
            <a:r>
              <a:rPr lang="fr-BE" sz="3600" dirty="0" err="1"/>
              <a:t>especially</a:t>
            </a:r>
            <a:r>
              <a:rPr lang="fr-BE" sz="3600" dirty="0"/>
              <a:t> the </a:t>
            </a:r>
            <a:r>
              <a:rPr lang="fr-BE" sz="3600" dirty="0" err="1"/>
              <a:t>humor</a:t>
            </a:r>
            <a:r>
              <a:rPr lang="fr-BE" sz="3600" dirty="0"/>
              <a:t>)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915CA0E-9449-B090-0333-00A0858CE3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087" y="2212453"/>
            <a:ext cx="7603825" cy="162612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A8BEF43-D0CE-24CF-E8ED-ED8E5B7293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8648" y="4499960"/>
            <a:ext cx="7589264" cy="1320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6386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0ECBED-FD7F-75A4-9AA3-A3796D04D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199515"/>
          </a:xfrm>
        </p:spPr>
        <p:txBody>
          <a:bodyPr>
            <a:normAutofit fontScale="90000"/>
          </a:bodyPr>
          <a:lstStyle/>
          <a:p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Comparisons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other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medias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target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thematic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aspects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C7B46EE-3822-C4E0-84F8-63FCF5B0E2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960" y="2473960"/>
            <a:ext cx="7386901" cy="132556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BBB1023-A431-8F21-681D-870F6964FE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0381" y="5634744"/>
            <a:ext cx="8235289" cy="85813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A90A928-476F-D38D-9135-4B53BBDD80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82739" y="4384040"/>
            <a:ext cx="8826521" cy="70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911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5FB8B7-A6EA-7032-2209-8126E18BB5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685106" cy="1325563"/>
          </a:xfrm>
        </p:spPr>
        <p:txBody>
          <a:bodyPr>
            <a:normAutofit/>
          </a:bodyPr>
          <a:lstStyle/>
          <a:p>
            <a:r>
              <a:rPr lang="fr-BE" sz="4000" dirty="0"/>
              <a:t>A </a:t>
            </a:r>
            <a:r>
              <a:rPr lang="fr-BE" sz="4000" dirty="0" err="1"/>
              <a:t>valuable</a:t>
            </a:r>
            <a:r>
              <a:rPr lang="fr-BE" sz="4000" dirty="0"/>
              <a:t> </a:t>
            </a:r>
            <a:r>
              <a:rPr lang="fr-BE" sz="4000" dirty="0" err="1"/>
              <a:t>game</a:t>
            </a:r>
            <a:r>
              <a:rPr lang="fr-BE" sz="4000" dirty="0"/>
              <a:t>… but </a:t>
            </a:r>
            <a:r>
              <a:rPr lang="fr-BE" sz="4000" dirty="0" err="1"/>
              <a:t>especially</a:t>
            </a:r>
            <a:r>
              <a:rPr lang="fr-BE" sz="4000" dirty="0"/>
              <a:t> in the Orange Box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C147B68-4A26-8DCD-01A2-91DF6773F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387" y="1690688"/>
            <a:ext cx="5808696" cy="211430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D384470-EE33-B8FE-247F-C2257BD44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7708" y="4120293"/>
            <a:ext cx="7130749" cy="2094037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FA6511AA-F0AB-5322-DF10-0048220DC1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9" y="1690688"/>
            <a:ext cx="5823055" cy="2094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0738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1C0ADB-C8E6-5DF2-8F39-94B8312CC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80222"/>
            <a:ext cx="10515600" cy="1325563"/>
          </a:xfrm>
        </p:spPr>
        <p:txBody>
          <a:bodyPr/>
          <a:lstStyle/>
          <a:p>
            <a:r>
              <a:rPr lang="fr-BE" dirty="0" err="1"/>
              <a:t>Judgement</a:t>
            </a:r>
            <a:r>
              <a:rPr lang="fr-BE" dirty="0"/>
              <a:t> in regard of a </a:t>
            </a:r>
            <a:r>
              <a:rPr lang="fr-BE" dirty="0" err="1"/>
              <a:t>typical</a:t>
            </a:r>
            <a:r>
              <a:rPr lang="fr-BE" dirty="0"/>
              <a:t>/standard gaming </a:t>
            </a:r>
            <a:r>
              <a:rPr lang="fr-BE" dirty="0" err="1"/>
              <a:t>experience</a:t>
            </a: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7F3048E-4DE7-6B72-3CA2-A44561EA24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199" y="1487453"/>
            <a:ext cx="6108721" cy="176558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0B3986C-777A-CDA8-CDE8-E5CD3033A0C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52725"/>
          <a:stretch>
            <a:fillRect/>
          </a:stretch>
        </p:blipFill>
        <p:spPr>
          <a:xfrm>
            <a:off x="838199" y="4216739"/>
            <a:ext cx="6523399" cy="135957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BFE37AD-9F7D-095F-D4E2-A8002877FD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8694" y="5908779"/>
            <a:ext cx="7361096" cy="59458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367CD733-2B3C-0A0F-72EE-387B8C51C2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694" y="2857168"/>
            <a:ext cx="7207882" cy="135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2515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1E519E6-301D-CE8B-E08C-2F993908A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6666"/>
            <a:ext cx="10515600" cy="1325563"/>
          </a:xfrm>
        </p:spPr>
        <p:txBody>
          <a:bodyPr/>
          <a:lstStyle/>
          <a:p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Conclusions /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summary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DBB4D48-A28C-F11C-558A-6342C63C47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8869"/>
            <a:ext cx="10515600" cy="2932119"/>
          </a:xfrm>
        </p:spPr>
        <p:txBody>
          <a:bodyPr>
            <a:no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Two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levels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hybridity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(Arsenault, 2011)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Intra-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dimensional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(« 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true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hybridity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 »)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Multi-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dimensional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 Also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gives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sense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to the gaming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experience</a:t>
            </a:r>
            <a:endParaRPr lang="fr-BE" sz="1800" dirty="0"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  <a:buFontTx/>
              <a:buChar char="-"/>
            </a:pPr>
            <a:endParaRPr lang="fr-BE" sz="18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The sources of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hybridity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in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videogames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(Wolf, 2001) are multiple and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player’s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discourses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do not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established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a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hierarchy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, but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rather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a rhizome structure of </a:t>
            </a:r>
            <a:r>
              <a:rPr lang="fr-BE" sz="1800" dirty="0" err="1">
                <a:latin typeface="Verdana" panose="020B0604030504040204" pitchFamily="34" charset="0"/>
                <a:ea typeface="Verdana" panose="020B0604030504040204" pitchFamily="34" charset="0"/>
              </a:rPr>
              <a:t>knowledge</a:t>
            </a:r>
            <a:r>
              <a:rPr lang="fr-BE" sz="1800" dirty="0">
                <a:latin typeface="Verdana" panose="020B0604030504040204" pitchFamily="34" charset="0"/>
                <a:ea typeface="Verdana" panose="020B0604030504040204" pitchFamily="34" charset="0"/>
              </a:rPr>
              <a:t> (Deleuze et Guattari, 2008) 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A231BB8-B4B7-EDC5-C201-CAA291361538}"/>
              </a:ext>
            </a:extLst>
          </p:cNvPr>
          <p:cNvSpPr txBox="1"/>
          <p:nvPr/>
        </p:nvSpPr>
        <p:spPr>
          <a:xfrm>
            <a:off x="838200" y="4927008"/>
            <a:ext cx="11071123" cy="1754326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Genres labels</a:t>
            </a: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Studio</a:t>
            </a: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Sequel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and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related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series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Lifespan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- Marketing format</a:t>
            </a:r>
          </a:p>
          <a:p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- … </a:t>
            </a: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Price</a:t>
            </a: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Experience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depth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Other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medias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Perceived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standard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experience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buFontTx/>
              <a:buChar char="-"/>
            </a:pP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Technical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accessibility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9737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35012B-3427-B2D4-8BA7-7CC1BC5136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Conclusions / </a:t>
            </a:r>
            <a:r>
              <a:rPr lang="fr-BE" dirty="0" err="1"/>
              <a:t>summary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FDFC0AE-3FA8-0A5B-1711-FA710F6094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sz="2600" dirty="0"/>
              <a:t>Why the FPP (first-</a:t>
            </a:r>
            <a:r>
              <a:rPr lang="fr-BE" sz="2600" dirty="0" err="1"/>
              <a:t>person</a:t>
            </a:r>
            <a:r>
              <a:rPr lang="fr-BE" sz="2600" dirty="0"/>
              <a:t> puzzle) have not been </a:t>
            </a:r>
            <a:r>
              <a:rPr lang="fr-BE" sz="2600" dirty="0" err="1"/>
              <a:t>stabilized</a:t>
            </a:r>
            <a:r>
              <a:rPr lang="fr-BE" sz="2600" dirty="0"/>
              <a:t> in French ?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2600" dirty="0"/>
              <a:t>No </a:t>
            </a:r>
            <a:r>
              <a:rPr lang="fr-BE" sz="2600" dirty="0" err="1"/>
              <a:t>well-known</a:t>
            </a:r>
            <a:r>
              <a:rPr lang="fr-BE" sz="2600" dirty="0"/>
              <a:t> </a:t>
            </a:r>
            <a:r>
              <a:rPr lang="fr-BE" sz="2600" dirty="0" err="1"/>
              <a:t>precursor</a:t>
            </a:r>
            <a:r>
              <a:rPr lang="fr-BE" sz="2600" dirty="0"/>
              <a:t> to </a:t>
            </a:r>
            <a:r>
              <a:rPr lang="fr-BE" sz="2600" i="1" dirty="0"/>
              <a:t>Portal</a:t>
            </a:r>
            <a:endParaRPr lang="fr-BE" sz="2600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sz="2600" dirty="0"/>
              <a:t>No imitation vague </a:t>
            </a:r>
            <a:r>
              <a:rPr lang="fr-BE" sz="2600" b="1" dirty="0" err="1"/>
              <a:t>identified</a:t>
            </a:r>
            <a:r>
              <a:rPr lang="fr-BE" sz="2600" dirty="0"/>
              <a:t> by the audience (Schaeffer, 1989)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fr-BE" sz="2600" dirty="0">
                <a:sym typeface="Wingdings" panose="05000000000000000000" pitchFamily="2" charset="2"/>
              </a:rPr>
              <a:t> </a:t>
            </a:r>
            <a:r>
              <a:rPr lang="fr-BE" sz="2600" dirty="0"/>
              <a:t>The </a:t>
            </a:r>
            <a:r>
              <a:rPr lang="fr-BE" sz="2600" dirty="0" err="1"/>
              <a:t>game</a:t>
            </a:r>
            <a:r>
              <a:rPr lang="fr-BE" sz="2600" dirty="0"/>
              <a:t> concept </a:t>
            </a:r>
            <a:r>
              <a:rPr lang="fr-BE" sz="2600" dirty="0" err="1"/>
              <a:t>remains</a:t>
            </a:r>
            <a:r>
              <a:rPr lang="fr-BE" sz="2600" dirty="0"/>
              <a:t> minor and </a:t>
            </a:r>
            <a:r>
              <a:rPr lang="fr-BE" sz="2600" dirty="0" err="1"/>
              <a:t>too</a:t>
            </a:r>
            <a:r>
              <a:rPr lang="fr-BE" sz="2600" dirty="0"/>
              <a:t> </a:t>
            </a:r>
            <a:r>
              <a:rPr lang="fr-BE" sz="2600" dirty="0" err="1"/>
              <a:t>singular</a:t>
            </a:r>
            <a:r>
              <a:rPr lang="fr-BE" sz="2600" dirty="0"/>
              <a:t> (</a:t>
            </a:r>
            <a:r>
              <a:rPr lang="fr-BE" sz="2600" dirty="0" err="1"/>
              <a:t>compared</a:t>
            </a:r>
            <a:r>
              <a:rPr lang="fr-BE" sz="2600" dirty="0"/>
              <a:t> to </a:t>
            </a:r>
            <a:r>
              <a:rPr lang="fr-BE" sz="2600" dirty="0" err="1"/>
              <a:t>experiences</a:t>
            </a:r>
            <a:r>
              <a:rPr lang="fr-BE" sz="2600" dirty="0"/>
              <a:t> </a:t>
            </a:r>
            <a:r>
              <a:rPr lang="fr-BE" sz="2600" dirty="0" err="1"/>
              <a:t>provided</a:t>
            </a:r>
            <a:r>
              <a:rPr lang="fr-BE" sz="2600" dirty="0"/>
              <a:t> by </a:t>
            </a:r>
            <a:r>
              <a:rPr lang="fr-BE" sz="2600" dirty="0" err="1"/>
              <a:t>other</a:t>
            </a:r>
            <a:r>
              <a:rPr lang="fr-BE" sz="2600" dirty="0"/>
              <a:t> </a:t>
            </a:r>
            <a:r>
              <a:rPr lang="fr-BE" sz="2600" dirty="0" err="1"/>
              <a:t>games</a:t>
            </a:r>
            <a:r>
              <a:rPr lang="fr-BE" sz="2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704273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A82298-65E8-D389-4269-6A49F66A5A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F6521AD-A33B-E0E2-18DD-6DCDCAB450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Conclusions / </a:t>
            </a:r>
            <a:r>
              <a:rPr lang="fr-BE" dirty="0" err="1"/>
              <a:t>summary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4118B8-3746-6DEA-B7B8-6FFF87D3DC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fr-BE" dirty="0" err="1"/>
              <a:t>Necessity</a:t>
            </a:r>
            <a:r>
              <a:rPr lang="fr-BE" dirty="0"/>
              <a:t> to </a:t>
            </a:r>
            <a:r>
              <a:rPr lang="fr-BE" dirty="0" err="1"/>
              <a:t>consider</a:t>
            </a:r>
            <a:r>
              <a:rPr lang="fr-BE" dirty="0"/>
              <a:t> </a:t>
            </a:r>
            <a:r>
              <a:rPr lang="fr-BE" dirty="0" err="1"/>
              <a:t>reception’s</a:t>
            </a:r>
            <a:r>
              <a:rPr lang="fr-BE" dirty="0"/>
              <a:t> discours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dirty="0" err="1"/>
              <a:t>Allow</a:t>
            </a:r>
            <a:r>
              <a:rPr lang="fr-BE" dirty="0"/>
              <a:t> to </a:t>
            </a:r>
            <a:r>
              <a:rPr lang="fr-BE" dirty="0" err="1"/>
              <a:t>better</a:t>
            </a:r>
            <a:r>
              <a:rPr lang="fr-BE" dirty="0"/>
              <a:t> </a:t>
            </a:r>
            <a:r>
              <a:rPr lang="fr-BE" dirty="0" err="1"/>
              <a:t>understand</a:t>
            </a:r>
            <a:r>
              <a:rPr lang="fr-BE" dirty="0"/>
              <a:t> / </a:t>
            </a:r>
            <a:r>
              <a:rPr lang="fr-BE" dirty="0" err="1"/>
              <a:t>reminisce</a:t>
            </a:r>
            <a:r>
              <a:rPr lang="fr-BE" dirty="0"/>
              <a:t> </a:t>
            </a:r>
            <a:r>
              <a:rPr lang="fr-BE" dirty="0" err="1"/>
              <a:t>past</a:t>
            </a:r>
            <a:r>
              <a:rPr lang="fr-BE" dirty="0"/>
              <a:t> </a:t>
            </a:r>
            <a:r>
              <a:rPr lang="fr-BE" dirty="0" err="1"/>
              <a:t>experiences</a:t>
            </a:r>
            <a:r>
              <a:rPr lang="fr-BE" dirty="0"/>
              <a:t> </a:t>
            </a:r>
            <a:r>
              <a:rPr lang="fr-BE" dirty="0" err="1"/>
              <a:t>with</a:t>
            </a:r>
            <a:r>
              <a:rPr lang="fr-BE" dirty="0"/>
              <a:t> </a:t>
            </a:r>
            <a:r>
              <a:rPr lang="fr-BE" dirty="0" err="1"/>
              <a:t>works</a:t>
            </a:r>
            <a:r>
              <a:rPr lang="fr-BE" dirty="0"/>
              <a:t> (media </a:t>
            </a:r>
            <a:r>
              <a:rPr lang="fr-BE" dirty="0" err="1"/>
              <a:t>archeology</a:t>
            </a:r>
            <a:r>
              <a:rPr lang="fr-BE" dirty="0"/>
              <a:t>)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dirty="0" err="1"/>
              <a:t>Empirically</a:t>
            </a:r>
            <a:r>
              <a:rPr lang="fr-BE" dirty="0"/>
              <a:t> show </a:t>
            </a:r>
            <a:r>
              <a:rPr lang="fr-BE" dirty="0" err="1"/>
              <a:t>that</a:t>
            </a:r>
            <a:r>
              <a:rPr lang="fr-BE" dirty="0"/>
              <a:t> </a:t>
            </a:r>
            <a:r>
              <a:rPr lang="fr-BE" dirty="0" err="1"/>
              <a:t>categorization</a:t>
            </a:r>
            <a:r>
              <a:rPr lang="fr-BE" dirty="0"/>
              <a:t> </a:t>
            </a:r>
            <a:r>
              <a:rPr lang="fr-BE" dirty="0" err="1"/>
              <a:t>is</a:t>
            </a:r>
            <a:r>
              <a:rPr lang="fr-BE" dirty="0"/>
              <a:t> not </a:t>
            </a:r>
            <a:r>
              <a:rPr lang="fr-BE" dirty="0" err="1"/>
              <a:t>just</a:t>
            </a:r>
            <a:r>
              <a:rPr lang="fr-BE" dirty="0"/>
              <a:t> a </a:t>
            </a:r>
            <a:r>
              <a:rPr lang="fr-BE" dirty="0" err="1"/>
              <a:t>matter</a:t>
            </a:r>
            <a:r>
              <a:rPr lang="fr-BE" dirty="0"/>
              <a:t> of time, but of discursive </a:t>
            </a:r>
            <a:r>
              <a:rPr lang="fr-BE" dirty="0" err="1"/>
              <a:t>context</a:t>
            </a:r>
            <a:endParaRPr lang="fr-BE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dirty="0" err="1"/>
              <a:t>Allow</a:t>
            </a:r>
            <a:r>
              <a:rPr lang="fr-BE" dirty="0"/>
              <a:t> to look </a:t>
            </a:r>
            <a:r>
              <a:rPr lang="fr-BE" dirty="0" err="1"/>
              <a:t>beyond</a:t>
            </a:r>
            <a:r>
              <a:rPr lang="fr-BE" dirty="0"/>
              <a:t> </a:t>
            </a:r>
            <a:r>
              <a:rPr lang="fr-BE" dirty="0" err="1"/>
              <a:t>our</a:t>
            </a:r>
            <a:r>
              <a:rPr lang="fr-BE" dirty="0"/>
              <a:t> scholar </a:t>
            </a:r>
            <a:r>
              <a:rPr lang="fr-BE" dirty="0" err="1"/>
              <a:t>preconceptions</a:t>
            </a:r>
            <a:r>
              <a:rPr lang="fr-BE" dirty="0"/>
              <a:t> about genres and </a:t>
            </a:r>
            <a:r>
              <a:rPr lang="fr-BE" dirty="0" err="1"/>
              <a:t>categories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2456203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BA9C4E-A4EC-806B-59BB-09D2E8833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err="1"/>
              <a:t>References</a:t>
            </a:r>
            <a:endParaRPr lang="fr-BE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79AB62-5CE6-8556-6A69-4B329E9BA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>
              <a:lnSpc>
                <a:spcPct val="150000"/>
              </a:lnSpc>
              <a:buFontTx/>
              <a:buChar char="-"/>
            </a:pPr>
            <a:r>
              <a:rPr lang="fr-BE" dirty="0"/>
              <a:t>Agha, A. (2005), « Voice, Footing, </a:t>
            </a:r>
            <a:r>
              <a:rPr lang="fr-BE" dirty="0" err="1"/>
              <a:t>Enregisterment</a:t>
            </a:r>
            <a:r>
              <a:rPr lang="fr-BE" dirty="0"/>
              <a:t> », </a:t>
            </a:r>
            <a:r>
              <a:rPr lang="fr-BE" i="1" dirty="0"/>
              <a:t>Journal of </a:t>
            </a:r>
            <a:r>
              <a:rPr lang="fr-BE" i="1" dirty="0" err="1"/>
              <a:t>Linguistic</a:t>
            </a:r>
            <a:r>
              <a:rPr lang="fr-BE" i="1" dirty="0"/>
              <a:t> </a:t>
            </a:r>
            <a:r>
              <a:rPr lang="fr-BE" i="1" dirty="0" err="1"/>
              <a:t>Anthropology</a:t>
            </a:r>
            <a:r>
              <a:rPr lang="fr-BE" dirty="0"/>
              <a:t>, XV, 1, p. 38-59.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dirty="0"/>
              <a:t>Arsenault, D. (2011), </a:t>
            </a:r>
            <a:r>
              <a:rPr lang="fr-BE" i="1" dirty="0"/>
              <a:t>Des typologies mécaniques à l'expérience esthétique : fonctions et mutations du genre dans le jeu vidéo</a:t>
            </a:r>
            <a:r>
              <a:rPr lang="fr-BE" dirty="0"/>
              <a:t>, PhD </a:t>
            </a:r>
            <a:r>
              <a:rPr lang="fr-BE" dirty="0" err="1"/>
              <a:t>Thesis</a:t>
            </a:r>
            <a:r>
              <a:rPr lang="fr-BE" dirty="0"/>
              <a:t>, </a:t>
            </a:r>
            <a:r>
              <a:rPr lang="fr-BE" dirty="0" err="1"/>
              <a:t>University</a:t>
            </a:r>
            <a:r>
              <a:rPr lang="fr-BE" dirty="0"/>
              <a:t> of Montreal.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dirty="0"/>
              <a:t>Deleuze, G. and Guattari, F. (2009), </a:t>
            </a:r>
            <a:r>
              <a:rPr lang="fr-BE" i="1" dirty="0"/>
              <a:t>Capitalisme et </a:t>
            </a:r>
            <a:r>
              <a:rPr lang="fr-BE" i="1" dirty="0" err="1"/>
              <a:t>Schyzophrénie</a:t>
            </a:r>
            <a:r>
              <a:rPr lang="fr-BE" i="1" dirty="0"/>
              <a:t> 2. Mille plateaux</a:t>
            </a:r>
            <a:r>
              <a:rPr lang="fr-BE" dirty="0"/>
              <a:t>, Minuit. </a:t>
            </a:r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dirty="0"/>
              <a:t>Schaeffer, J.-M. (1989), </a:t>
            </a:r>
            <a:r>
              <a:rPr lang="fr-BE" i="1" dirty="0"/>
              <a:t>Qu’est-ce qu’un </a:t>
            </a:r>
            <a:r>
              <a:rPr lang="fr-BE" i="1"/>
              <a:t>genre littéraire ?</a:t>
            </a:r>
            <a:r>
              <a:rPr lang="fr-BE"/>
              <a:t>, Seuil.</a:t>
            </a:r>
            <a:endParaRPr lang="fr-BE" dirty="0"/>
          </a:p>
          <a:p>
            <a:pPr>
              <a:lnSpc>
                <a:spcPct val="150000"/>
              </a:lnSpc>
              <a:buFontTx/>
              <a:buChar char="-"/>
            </a:pPr>
            <a:r>
              <a:rPr lang="fr-BE" dirty="0"/>
              <a:t>Wolf, M.J.P. (2001), « Genre and the </a:t>
            </a:r>
            <a:r>
              <a:rPr lang="fr-BE" dirty="0" err="1"/>
              <a:t>video</a:t>
            </a:r>
            <a:r>
              <a:rPr lang="fr-BE" dirty="0"/>
              <a:t> </a:t>
            </a:r>
            <a:r>
              <a:rPr lang="fr-BE" dirty="0" err="1"/>
              <a:t>game</a:t>
            </a:r>
            <a:r>
              <a:rPr lang="fr-BE" dirty="0"/>
              <a:t> », </a:t>
            </a:r>
            <a:r>
              <a:rPr lang="fr-BE" i="1" dirty="0"/>
              <a:t>The medium of the </a:t>
            </a:r>
            <a:r>
              <a:rPr lang="fr-BE" i="1" dirty="0" err="1"/>
              <a:t>video</a:t>
            </a:r>
            <a:r>
              <a:rPr lang="fr-BE" i="1" dirty="0"/>
              <a:t> </a:t>
            </a:r>
            <a:r>
              <a:rPr lang="fr-BE" i="1" dirty="0" err="1"/>
              <a:t>game</a:t>
            </a:r>
            <a:r>
              <a:rPr lang="fr-BE" dirty="0"/>
              <a:t>, </a:t>
            </a:r>
            <a:r>
              <a:rPr lang="fr-BE" dirty="0" err="1"/>
              <a:t>University</a:t>
            </a:r>
            <a:r>
              <a:rPr lang="fr-BE" dirty="0"/>
              <a:t> of Texas Press, p. 113-134.</a:t>
            </a:r>
            <a:endParaRPr lang="fr-BE" i="1" dirty="0"/>
          </a:p>
        </p:txBody>
      </p:sp>
    </p:spTree>
    <p:extLst>
      <p:ext uri="{BB962C8B-B14F-4D97-AF65-F5344CB8AC3E}">
        <p14:creationId xmlns:p14="http://schemas.microsoft.com/office/powerpoint/2010/main" val="13931929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BE4207-F13D-D476-273A-E1878AA0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1. Project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C1E7A8F-B70B-1968-B7F7-FAC358AF6F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77259"/>
          </a:xfrm>
        </p:spPr>
        <p:txBody>
          <a:bodyPr>
            <a:noAutofit/>
          </a:bodyPr>
          <a:lstStyle/>
          <a:p>
            <a:pPr marL="0" indent="0">
              <a:lnSpc>
                <a:spcPct val="170000"/>
              </a:lnSpc>
              <a:buNone/>
            </a:pP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Initially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, PhD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thesis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on the genres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used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by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players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online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Problem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(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among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many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others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): the genre usage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situated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 on a continuum.</a:t>
            </a:r>
          </a:p>
          <a:p>
            <a:pPr marL="0" indent="0">
              <a:lnSpc>
                <a:spcPct val="170000"/>
              </a:lnSpc>
              <a:buNone/>
            </a:pPr>
            <a:endParaRPr lang="fr-B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70000"/>
              </a:lnSpc>
              <a:buNone/>
            </a:pPr>
            <a:endParaRPr lang="fr-BE" sz="20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è"/>
            </a:pP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Study of the </a:t>
            </a:r>
            <a:r>
              <a:rPr lang="fr-BE" sz="2000" b="1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categorization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made by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players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online</a:t>
            </a:r>
          </a:p>
          <a:p>
            <a:pPr marL="0" indent="0">
              <a:lnSpc>
                <a:spcPct val="170000"/>
              </a:lnSpc>
              <a:buNone/>
            </a:pP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Category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: group of at least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two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works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linked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by a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player’s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statement</a:t>
            </a:r>
            <a:endParaRPr lang="fr-BE" sz="2000" dirty="0"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marL="0" indent="0">
              <a:lnSpc>
                <a:spcPct val="170000"/>
              </a:lnSpc>
              <a:buNone/>
            </a:pP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New question: </a:t>
            </a:r>
            <a:r>
              <a:rPr lang="fr-BE" sz="20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How and </a:t>
            </a:r>
            <a:r>
              <a:rPr lang="fr-BE" sz="2000" b="1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why</a:t>
            </a:r>
            <a:r>
              <a:rPr lang="fr-BE" sz="20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b="1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players</a:t>
            </a:r>
            <a:r>
              <a:rPr lang="fr-BE" sz="20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b="1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categorize</a:t>
            </a:r>
            <a:r>
              <a:rPr lang="fr-BE" sz="20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b="1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videogames</a:t>
            </a:r>
            <a:r>
              <a:rPr lang="fr-BE" sz="2000" b="1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?</a:t>
            </a:r>
            <a:endParaRPr lang="fr-BE" sz="2000" b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C2E75EB0-FB25-CAB1-B4B5-44326F6A463C}"/>
              </a:ext>
            </a:extLst>
          </p:cNvPr>
          <p:cNvCxnSpPr>
            <a:cxnSpLocks/>
          </p:cNvCxnSpPr>
          <p:nvPr/>
        </p:nvCxnSpPr>
        <p:spPr>
          <a:xfrm>
            <a:off x="2128683" y="3429000"/>
            <a:ext cx="5848990" cy="0"/>
          </a:xfrm>
          <a:prstGeom prst="straightConnector1">
            <a:avLst/>
          </a:prstGeom>
          <a:ln w="5715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ZoneTexte 5">
            <a:extLst>
              <a:ext uri="{FF2B5EF4-FFF2-40B4-BE49-F238E27FC236}">
                <a16:creationId xmlns:a16="http://schemas.microsoft.com/office/drawing/2014/main" id="{1CF177CF-5FDB-F439-13D8-5E71D66143DC}"/>
              </a:ext>
            </a:extLst>
          </p:cNvPr>
          <p:cNvSpPr txBox="1"/>
          <p:nvPr/>
        </p:nvSpPr>
        <p:spPr>
          <a:xfrm>
            <a:off x="7650124" y="3228945"/>
            <a:ext cx="2015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Technical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6A677EE2-7047-82B3-7DA1-3ABC352280CF}"/>
              </a:ext>
            </a:extLst>
          </p:cNvPr>
          <p:cNvSpPr txBox="1"/>
          <p:nvPr/>
        </p:nvSpPr>
        <p:spPr>
          <a:xfrm>
            <a:off x="475636" y="3228945"/>
            <a:ext cx="2015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Common</a:t>
            </a: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1439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C4DE951-0E2B-965F-28E0-DEE63EF81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pPr algn="ctr"/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Thank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you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for 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your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attention !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3623C7B-CEF0-68FE-653B-CE6AA94140D5}"/>
              </a:ext>
            </a:extLst>
          </p:cNvPr>
          <p:cNvSpPr txBox="1"/>
          <p:nvPr/>
        </p:nvSpPr>
        <p:spPr>
          <a:xfrm>
            <a:off x="7187381" y="6186052"/>
            <a:ext cx="4680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B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Contact: fxsurinx@uliege.be</a:t>
            </a:r>
          </a:p>
        </p:txBody>
      </p:sp>
    </p:spTree>
    <p:extLst>
      <p:ext uri="{BB962C8B-B14F-4D97-AF65-F5344CB8AC3E}">
        <p14:creationId xmlns:p14="http://schemas.microsoft.com/office/powerpoint/2010/main" val="42486120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705130A-618E-40AF-5671-F4EF873F0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latin typeface="Verdana" panose="020B0604030504040204" pitchFamily="34" charset="0"/>
                <a:ea typeface="Verdana" panose="020B0604030504040204" pitchFamily="34" charset="0"/>
              </a:rPr>
              <a:t>2a. </a:t>
            </a:r>
            <a:r>
              <a:rPr lang="fr-BE" sz="4000" i="1" dirty="0" err="1">
                <a:latin typeface="Verdana" panose="020B0604030504040204" pitchFamily="34" charset="0"/>
                <a:ea typeface="Verdana" panose="020B0604030504040204" pitchFamily="34" charset="0"/>
              </a:rPr>
              <a:t>Portal</a:t>
            </a:r>
            <a:r>
              <a:rPr lang="fr-BE" sz="4000" dirty="0" err="1">
                <a:latin typeface="Verdana" panose="020B0604030504040204" pitchFamily="34" charset="0"/>
                <a:ea typeface="Verdana" panose="020B0604030504040204" pitchFamily="34" charset="0"/>
              </a:rPr>
              <a:t>’s</a:t>
            </a:r>
            <a:r>
              <a:rPr lang="fr-BE" sz="4000" dirty="0">
                <a:latin typeface="Verdana" panose="020B0604030504040204" pitchFamily="34" charset="0"/>
                <a:ea typeface="Verdana" panose="020B0604030504040204" pitchFamily="34" charset="0"/>
              </a:rPr>
              <a:t> gameplay and univers</a:t>
            </a:r>
            <a:endParaRPr lang="fr-BE" sz="4000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D9921A8-78AA-EC71-05E6-ED2E2A78C9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9804" y="365125"/>
            <a:ext cx="2137549" cy="2991303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43C0547-789F-0DEA-9302-345205B63A2E}"/>
              </a:ext>
            </a:extLst>
          </p:cNvPr>
          <p:cNvSpPr txBox="1"/>
          <p:nvPr/>
        </p:nvSpPr>
        <p:spPr>
          <a:xfrm>
            <a:off x="953730" y="1514392"/>
            <a:ext cx="6049072" cy="4646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Story: the avatar (Chell) must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pass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tests/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experiments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conducted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by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GLaDOS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.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Tone: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dark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humor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,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play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with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players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’ expectations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endParaRPr lang="fr-BE" sz="2000" dirty="0">
              <a:latin typeface="Verdana" panose="020B0604030504040204" pitchFamily="34" charset="0"/>
              <a:ea typeface="Verdana" panose="020B0604030504040204" pitchFamily="34" charset="0"/>
              <a:sym typeface="Wingdings" panose="05000000000000000000" pitchFamily="2" charset="2"/>
            </a:endParaRP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Structure: multiple </a:t>
            </a:r>
            <a:r>
              <a:rPr lang="fr-BE" sz="2000" dirty="0" err="1">
                <a:latin typeface="Verdana" panose="020B0604030504040204" pitchFamily="34" charset="0"/>
                <a:ea typeface="Verdana" panose="020B0604030504040204" pitchFamily="34" charset="0"/>
              </a:rPr>
              <a:t>rooms</a:t>
            </a: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/puzzle to solve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View: FPS camera, no HUD (Head-Up Display)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fr-BE" sz="2000" dirty="0">
                <a:latin typeface="Verdana" panose="020B0604030504040204" pitchFamily="34" charset="0"/>
                <a:ea typeface="Verdana" panose="020B0604030504040204" pitchFamily="34" charset="0"/>
              </a:rPr>
              <a:t>Actions: jump, carry box and use the portal gun 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FE5CE39-0C07-9410-2A18-AC07BA2E9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56206" y="3898847"/>
            <a:ext cx="4701147" cy="2820689"/>
          </a:xfrm>
          <a:prstGeom prst="rect">
            <a:avLst/>
          </a:prstGeom>
        </p:spPr>
      </p:pic>
      <p:pic>
        <p:nvPicPr>
          <p:cNvPr id="1028" name="Picture 4" descr="GLaDOS - Wikipedia">
            <a:extLst>
              <a:ext uri="{FF2B5EF4-FFF2-40B4-BE49-F238E27FC236}">
                <a16:creationId xmlns:a16="http://schemas.microsoft.com/office/drawing/2014/main" id="{D63A0201-8785-5461-3D00-471B68160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6206" y="1368096"/>
            <a:ext cx="2011566" cy="2373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61840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9146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351C9F-66D4-3D96-443C-01C2398810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2b. </a:t>
            </a:r>
            <a:r>
              <a:rPr lang="fr-BE" i="1" dirty="0" err="1">
                <a:latin typeface="Verdana" panose="020B0604030504040204" pitchFamily="34" charset="0"/>
                <a:ea typeface="Verdana" panose="020B0604030504040204" pitchFamily="34" charset="0"/>
              </a:rPr>
              <a:t>Portal</a:t>
            </a:r>
            <a:r>
              <a:rPr lang="fr-BE" dirty="0" err="1">
                <a:latin typeface="Verdana" panose="020B0604030504040204" pitchFamily="34" charset="0"/>
                <a:ea typeface="Verdana" panose="020B0604030504040204" pitchFamily="34" charset="0"/>
              </a:rPr>
              <a:t>’s</a:t>
            </a:r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 inspiration </a:t>
            </a:r>
            <a:endParaRPr lang="fr-BE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1D2D593-D5E7-87B9-AC24-752DF4B9D1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Developped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by Valve</a:t>
            </a:r>
          </a:p>
          <a:p>
            <a:pPr>
              <a:buFont typeface="Wingdings" panose="05000000000000000000" pitchFamily="2" charset="2"/>
              <a:buChar char="è"/>
            </a:pP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The team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behind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game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partially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constituted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of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freshly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hired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students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who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previously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made </a:t>
            </a:r>
            <a:r>
              <a:rPr lang="fr-BE" sz="2400" i="1" dirty="0" err="1">
                <a:latin typeface="Verdana" panose="020B0604030504040204" pitchFamily="34" charset="0"/>
                <a:ea typeface="Verdana" panose="020B0604030504040204" pitchFamily="34" charset="0"/>
              </a:rPr>
              <a:t>Narbacular</a:t>
            </a:r>
            <a:r>
              <a:rPr lang="fr-BE" sz="2400" i="1" dirty="0">
                <a:latin typeface="Verdana" panose="020B0604030504040204" pitchFamily="34" charset="0"/>
                <a:ea typeface="Verdana" panose="020B0604030504040204" pitchFamily="34" charset="0"/>
              </a:rPr>
              <a:t> Drop 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(2005, Nuclear Monkey Software).</a:t>
            </a:r>
          </a:p>
          <a:p>
            <a:pPr>
              <a:buFont typeface="Wingdings" panose="05000000000000000000" pitchFamily="2" charset="2"/>
              <a:buChar char="è"/>
            </a:pPr>
            <a:endParaRPr lang="fr-BE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buNone/>
            </a:pPr>
            <a:endParaRPr lang="fr-BE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B8C7042A-0EC2-818B-81A3-78AD39EDCA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8748" y="4040767"/>
            <a:ext cx="5198469" cy="245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9858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8EFF7F47-E4AC-B467-F339-A228F5F236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5413" y="532077"/>
            <a:ext cx="6501173" cy="5793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259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EFCD6E-045E-BC09-A9B4-23D31C8686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B0FC3BB-6BD3-E1CA-A054-214E1438C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2c. Game marketing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D93EDD-D6D3-C8B9-D643-4ABEBB7C4D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55492"/>
            <a:ext cx="6690360" cy="5150108"/>
          </a:xfrm>
        </p:spPr>
        <p:txBody>
          <a:bodyPr>
            <a:normAutofit fontScale="55000" lnSpcReduction="20000"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Published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by Valve in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october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2007 on Windows</a:t>
            </a:r>
          </a:p>
          <a:p>
            <a:pPr marL="0" indent="0">
              <a:lnSpc>
                <a:spcPct val="160000"/>
              </a:lnSpc>
              <a:buNone/>
            </a:pPr>
            <a:endParaRPr lang="fr-B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The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game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originally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sell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in the « Orange Box » package.</a:t>
            </a:r>
          </a:p>
          <a:p>
            <a:pPr marL="0" indent="0">
              <a:lnSpc>
                <a:spcPct val="160000"/>
              </a:lnSpc>
              <a:buNone/>
            </a:pPr>
            <a:endParaRPr lang="fr-BE" sz="32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0" indent="0">
              <a:lnSpc>
                <a:spcPct val="160000"/>
              </a:lnSpc>
              <a:buNone/>
            </a:pP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The marketing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around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game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cryptic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: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a unique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website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(ApertureScience.com)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similar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to a DOS terminal ;</a:t>
            </a:r>
          </a:p>
          <a:p>
            <a:pPr>
              <a:lnSpc>
                <a:spcPct val="160000"/>
              </a:lnSpc>
              <a:buFontTx/>
              <a:buChar char="-"/>
            </a:pP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some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declarations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on the filiation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with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the </a:t>
            </a:r>
            <a:r>
              <a:rPr lang="fr-BE" sz="3200" i="1" dirty="0">
                <a:latin typeface="Verdana" panose="020B0604030504040204" pitchFamily="34" charset="0"/>
                <a:ea typeface="Verdana" panose="020B0604030504040204" pitchFamily="34" charset="0"/>
              </a:rPr>
              <a:t>Half-Life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series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and the 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presence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of puzzle-</a:t>
            </a:r>
            <a:r>
              <a:rPr lang="fr-BE" sz="3200" dirty="0" err="1">
                <a:latin typeface="Verdana" panose="020B0604030504040204" pitchFamily="34" charset="0"/>
                <a:ea typeface="Verdana" panose="020B0604030504040204" pitchFamily="34" charset="0"/>
              </a:rPr>
              <a:t>oriented</a:t>
            </a:r>
            <a:r>
              <a:rPr lang="fr-BE" sz="3200" dirty="0">
                <a:latin typeface="Verdana" panose="020B0604030504040204" pitchFamily="34" charset="0"/>
                <a:ea typeface="Verdana" panose="020B0604030504040204" pitchFamily="34" charset="0"/>
              </a:rPr>
              <a:t> gameplay.</a:t>
            </a:r>
          </a:p>
          <a:p>
            <a:pPr marL="0" indent="0">
              <a:buNone/>
            </a:pPr>
            <a:endParaRPr lang="fr-BE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8461270-E112-4FB2-CACA-723AA76D11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21546" y="365125"/>
            <a:ext cx="2607002" cy="37065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9BD574-8423-AA45-77B2-04EE95BC2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0640" y="4252782"/>
            <a:ext cx="4334680" cy="203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575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2CFFAB-43EE-0064-03DE-B375D6F9BF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>
                <a:latin typeface="Verdana" panose="020B0604030504040204" pitchFamily="34" charset="0"/>
                <a:ea typeface="Verdana" panose="020B0604030504040204" pitchFamily="34" charset="0"/>
              </a:rPr>
              <a:t>2d. Filiation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BAF7F01-5D90-C935-7631-0E4645BA67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808406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Valve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is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especially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known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for the </a:t>
            </a:r>
            <a:r>
              <a:rPr lang="fr-BE" sz="2400" i="1" dirty="0">
                <a:latin typeface="Verdana" panose="020B0604030504040204" pitchFamily="34" charset="0"/>
                <a:ea typeface="Verdana" panose="020B0604030504040204" pitchFamily="34" charset="0"/>
              </a:rPr>
              <a:t>Half-Life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games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which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are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often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cited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as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among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the best FPS in the </a:t>
            </a:r>
            <a:r>
              <a:rPr lang="fr-BE" sz="2400" dirty="0" err="1">
                <a:latin typeface="Verdana" panose="020B0604030504040204" pitchFamily="34" charset="0"/>
                <a:ea typeface="Verdana" panose="020B0604030504040204" pitchFamily="34" charset="0"/>
              </a:rPr>
              <a:t>early</a:t>
            </a:r>
            <a:r>
              <a:rPr lang="fr-BE" sz="2400" dirty="0">
                <a:latin typeface="Verdana" panose="020B0604030504040204" pitchFamily="34" charset="0"/>
                <a:ea typeface="Verdana" panose="020B0604030504040204" pitchFamily="34" charset="0"/>
              </a:rPr>
              <a:t> 2000. 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362458-770A-7A2C-5FFA-CDC9B38D4D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375" y="3766718"/>
            <a:ext cx="2137466" cy="2941559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183EED91-1617-9F10-0D25-580F0CFDA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657" y="3766719"/>
            <a:ext cx="2042477" cy="2941558"/>
          </a:xfrm>
          <a:prstGeom prst="rect">
            <a:avLst/>
          </a:prstGeom>
        </p:spPr>
      </p:pic>
      <p:pic>
        <p:nvPicPr>
          <p:cNvPr id="2050" name="Picture 2" descr="Half-Life - Télécharger pour PC Gratuit">
            <a:extLst>
              <a:ext uri="{FF2B5EF4-FFF2-40B4-BE49-F238E27FC236}">
                <a16:creationId xmlns:a16="http://schemas.microsoft.com/office/drawing/2014/main" id="{165F86E8-3B61-10FA-EDCC-AA8B7F1AF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5005" y="3429000"/>
            <a:ext cx="4458354" cy="3343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55571CBD-84CC-1CBC-114F-BBBB077C60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005" y="461664"/>
            <a:ext cx="4458354" cy="250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3643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12495</TotalTime>
  <Words>852</Words>
  <Application>Microsoft Office PowerPoint</Application>
  <PresentationFormat>Grand écran</PresentationFormat>
  <Paragraphs>116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6" baseType="lpstr">
      <vt:lpstr>Aptos</vt:lpstr>
      <vt:lpstr>Aptos Display</vt:lpstr>
      <vt:lpstr>Arial</vt:lpstr>
      <vt:lpstr>Verdana</vt:lpstr>
      <vt:lpstr>Wingdings</vt:lpstr>
      <vt:lpstr>Thème Office</vt:lpstr>
      <vt:lpstr>Portal’s generic reception</vt:lpstr>
      <vt:lpstr>Presentation’s plan</vt:lpstr>
      <vt:lpstr>1. Project</vt:lpstr>
      <vt:lpstr>2a. Portal’s gameplay and univers</vt:lpstr>
      <vt:lpstr>Présentation PowerPoint</vt:lpstr>
      <vt:lpstr>2b. Portal’s inspiration </vt:lpstr>
      <vt:lpstr>Présentation PowerPoint</vt:lpstr>
      <vt:lpstr>2c. Game marketing</vt:lpstr>
      <vt:lpstr>2d. Filiation</vt:lpstr>
      <vt:lpstr>2e: Sequel</vt:lpstr>
      <vt:lpstr>3. Methodology and corpus</vt:lpstr>
      <vt:lpstr>How to determine a category’s saillance/significance [prégnance] ?</vt:lpstr>
      <vt:lpstr>An unquestioned use of common generic terms</vt:lpstr>
      <vt:lpstr>Seems a standard FPS at first view</vt:lpstr>
      <vt:lpstr>A new genre?</vt:lpstr>
      <vt:lpstr>But who is the first to mention the FPP?</vt:lpstr>
      <vt:lpstr>Concurrent labels and descriptions of an hybrid</vt:lpstr>
      <vt:lpstr>Sometimes, difficulty to identify the right label </vt:lpstr>
      <vt:lpstr>Very few mentions of a precursor</vt:lpstr>
      <vt:lpstr>New considerations when the sequel is released</vt:lpstr>
      <vt:lpstr>Comparison with other videogames centered on several aspects (but few link with the Half-Life serie, except the lore)</vt:lpstr>
      <vt:lpstr>On forums, insistance on thematic particularities (especially the humor) </vt:lpstr>
      <vt:lpstr>Comparisons with other medias target thematic aspects</vt:lpstr>
      <vt:lpstr>A valuable game… but especially in the Orange Box</vt:lpstr>
      <vt:lpstr>Judgement in regard of a typical/standard gaming experience</vt:lpstr>
      <vt:lpstr>Conclusions / summary</vt:lpstr>
      <vt:lpstr>Conclusions / summary</vt:lpstr>
      <vt:lpstr>Conclusions / summary</vt:lpstr>
      <vt:lpstr>References</vt:lpstr>
      <vt:lpstr>Thank you for your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Surinx François-Xavier</dc:creator>
  <cp:lastModifiedBy>Surinx François-Xavier</cp:lastModifiedBy>
  <cp:revision>1</cp:revision>
  <dcterms:created xsi:type="dcterms:W3CDTF">2026-05-15T09:00:32Z</dcterms:created>
  <dcterms:modified xsi:type="dcterms:W3CDTF">2026-06-13T15:16:15Z</dcterms:modified>
</cp:coreProperties>
</file>