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75" r:id="rId3"/>
    <p:sldId id="256" r:id="rId4"/>
    <p:sldId id="259" r:id="rId5"/>
    <p:sldId id="260" r:id="rId6"/>
    <p:sldId id="261" r:id="rId7"/>
    <p:sldId id="262" r:id="rId8"/>
    <p:sldId id="263" r:id="rId9"/>
    <p:sldId id="265" r:id="rId10"/>
    <p:sldId id="264" r:id="rId11"/>
    <p:sldId id="269" r:id="rId12"/>
    <p:sldId id="273" r:id="rId13"/>
    <p:sldId id="270" r:id="rId14"/>
    <p:sldId id="271" r:id="rId15"/>
    <p:sldId id="272" r:id="rId16"/>
    <p:sldId id="274" r:id="rId1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9FFE296-7A2F-4C98-BD5A-06569A672193}" v="6" dt="2026-06-13T17:28:45.27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53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urinx François-Xavier" userId="8d66a8b2-11b5-4821-9d6e-74615cdb5c21" providerId="ADAL" clId="{47091991-CB0E-4F83-A6BE-9BD8F3C309F3}"/>
    <pc:docChg chg="undo custSel addSld delSld modSld sldOrd">
      <pc:chgData name="Surinx François-Xavier" userId="8d66a8b2-11b5-4821-9d6e-74615cdb5c21" providerId="ADAL" clId="{47091991-CB0E-4F83-A6BE-9BD8F3C309F3}" dt="2026-06-13T17:28:45.272" v="4690" actId="1076"/>
      <pc:docMkLst>
        <pc:docMk/>
      </pc:docMkLst>
      <pc:sldChg chg="addSp delSp modSp new mod">
        <pc:chgData name="Surinx François-Xavier" userId="8d66a8b2-11b5-4821-9d6e-74615cdb5c21" providerId="ADAL" clId="{47091991-CB0E-4F83-A6BE-9BD8F3C309F3}" dt="2026-06-13T17:28:45.272" v="4690" actId="1076"/>
        <pc:sldMkLst>
          <pc:docMk/>
          <pc:sldMk cId="925980435" sldId="256"/>
        </pc:sldMkLst>
        <pc:spChg chg="mod">
          <ac:chgData name="Surinx François-Xavier" userId="8d66a8b2-11b5-4821-9d6e-74615cdb5c21" providerId="ADAL" clId="{47091991-CB0E-4F83-A6BE-9BD8F3C309F3}" dt="2026-06-13T17:28:26.951" v="4685" actId="1076"/>
          <ac:spMkLst>
            <pc:docMk/>
            <pc:sldMk cId="925980435" sldId="256"/>
            <ac:spMk id="2" creationId="{C305331A-5BA6-7950-69F2-929A826CFA05}"/>
          </ac:spMkLst>
        </pc:spChg>
        <pc:picChg chg="add mod">
          <ac:chgData name="Surinx François-Xavier" userId="8d66a8b2-11b5-4821-9d6e-74615cdb5c21" providerId="ADAL" clId="{47091991-CB0E-4F83-A6BE-9BD8F3C309F3}" dt="2026-06-11T09:13:57.351" v="2" actId="1076"/>
          <ac:picMkLst>
            <pc:docMk/>
            <pc:sldMk cId="925980435" sldId="256"/>
            <ac:picMk id="5" creationId="{6EC32984-BF1D-913F-463C-1122797B1237}"/>
          </ac:picMkLst>
        </pc:picChg>
        <pc:picChg chg="add mod">
          <ac:chgData name="Surinx François-Xavier" userId="8d66a8b2-11b5-4821-9d6e-74615cdb5c21" providerId="ADAL" clId="{47091991-CB0E-4F83-A6BE-9BD8F3C309F3}" dt="2026-06-11T09:16:10.876" v="71" actId="1076"/>
          <ac:picMkLst>
            <pc:docMk/>
            <pc:sldMk cId="925980435" sldId="256"/>
            <ac:picMk id="7" creationId="{72F43B49-D6D5-941D-4911-7F89BCBB8EDE}"/>
          </ac:picMkLst>
        </pc:picChg>
        <pc:picChg chg="add mod">
          <ac:chgData name="Surinx François-Xavier" userId="8d66a8b2-11b5-4821-9d6e-74615cdb5c21" providerId="ADAL" clId="{47091991-CB0E-4F83-A6BE-9BD8F3C309F3}" dt="2026-06-12T14:56:27.631" v="4525" actId="1076"/>
          <ac:picMkLst>
            <pc:docMk/>
            <pc:sldMk cId="925980435" sldId="256"/>
            <ac:picMk id="8" creationId="{F967A615-B9BA-645C-813A-5BB38545FA80}"/>
          </ac:picMkLst>
        </pc:picChg>
        <pc:picChg chg="add mod">
          <ac:chgData name="Surinx François-Xavier" userId="8d66a8b2-11b5-4821-9d6e-74615cdb5c21" providerId="ADAL" clId="{47091991-CB0E-4F83-A6BE-9BD8F3C309F3}" dt="2026-06-11T09:16:00.953" v="69"/>
          <ac:picMkLst>
            <pc:docMk/>
            <pc:sldMk cId="925980435" sldId="256"/>
            <ac:picMk id="9" creationId="{C753E664-EC33-B1F0-FABD-52315E2A160C}"/>
          </ac:picMkLst>
        </pc:picChg>
        <pc:picChg chg="add mod">
          <ac:chgData name="Surinx François-Xavier" userId="8d66a8b2-11b5-4821-9d6e-74615cdb5c21" providerId="ADAL" clId="{47091991-CB0E-4F83-A6BE-9BD8F3C309F3}" dt="2026-06-11T09:16:04.947" v="70"/>
          <ac:picMkLst>
            <pc:docMk/>
            <pc:sldMk cId="925980435" sldId="256"/>
            <ac:picMk id="10" creationId="{8E06C908-FAA5-3F2E-0EE6-4A0A7A505B01}"/>
          </ac:picMkLst>
        </pc:picChg>
        <pc:picChg chg="add mod">
          <ac:chgData name="Surinx François-Xavier" userId="8d66a8b2-11b5-4821-9d6e-74615cdb5c21" providerId="ADAL" clId="{47091991-CB0E-4F83-A6BE-9BD8F3C309F3}" dt="2026-06-13T17:28:45.272" v="4690" actId="1076"/>
          <ac:picMkLst>
            <pc:docMk/>
            <pc:sldMk cId="925980435" sldId="256"/>
            <ac:picMk id="1026" creationId="{EA8E796A-0FB9-0AC2-A2EE-5FA0E915C816}"/>
          </ac:picMkLst>
        </pc:picChg>
      </pc:sldChg>
      <pc:sldChg chg="addSp modSp add mod ord">
        <pc:chgData name="Surinx François-Xavier" userId="8d66a8b2-11b5-4821-9d6e-74615cdb5c21" providerId="ADAL" clId="{47091991-CB0E-4F83-A6BE-9BD8F3C309F3}" dt="2026-06-13T17:28:03.133" v="4680" actId="1076"/>
        <pc:sldMkLst>
          <pc:docMk/>
          <pc:sldMk cId="411666039" sldId="257"/>
        </pc:sldMkLst>
        <pc:spChg chg="mod">
          <ac:chgData name="Surinx François-Xavier" userId="8d66a8b2-11b5-4821-9d6e-74615cdb5c21" providerId="ADAL" clId="{47091991-CB0E-4F83-A6BE-9BD8F3C309F3}" dt="2026-06-13T17:28:03.133" v="4680" actId="1076"/>
          <ac:spMkLst>
            <pc:docMk/>
            <pc:sldMk cId="411666039" sldId="257"/>
            <ac:spMk id="2" creationId="{2B46085E-58B1-38BA-59F0-ACD01EC07268}"/>
          </ac:spMkLst>
        </pc:spChg>
        <pc:picChg chg="add mod">
          <ac:chgData name="Surinx François-Xavier" userId="8d66a8b2-11b5-4821-9d6e-74615cdb5c21" providerId="ADAL" clId="{47091991-CB0E-4F83-A6BE-9BD8F3C309F3}" dt="2026-06-13T17:27:58.728" v="4678" actId="1076"/>
          <ac:picMkLst>
            <pc:docMk/>
            <pc:sldMk cId="411666039" sldId="257"/>
            <ac:picMk id="4" creationId="{699AACFC-193A-4B0F-6637-C1D6085AA143}"/>
          </ac:picMkLst>
        </pc:picChg>
        <pc:picChg chg="mod">
          <ac:chgData name="Surinx François-Xavier" userId="8d66a8b2-11b5-4821-9d6e-74615cdb5c21" providerId="ADAL" clId="{47091991-CB0E-4F83-A6BE-9BD8F3C309F3}" dt="2026-06-12T14:56:22.656" v="4524" actId="1076"/>
          <ac:picMkLst>
            <pc:docMk/>
            <pc:sldMk cId="411666039" sldId="257"/>
            <ac:picMk id="8" creationId="{AE959E3D-175E-2041-C40E-6B6EE96AF1D9}"/>
          </ac:picMkLst>
        </pc:picChg>
      </pc:sldChg>
      <pc:sldChg chg="modSp add del mod">
        <pc:chgData name="Surinx François-Xavier" userId="8d66a8b2-11b5-4821-9d6e-74615cdb5c21" providerId="ADAL" clId="{47091991-CB0E-4F83-A6BE-9BD8F3C309F3}" dt="2026-06-13T17:28:08.189" v="4681" actId="2696"/>
        <pc:sldMkLst>
          <pc:docMk/>
          <pc:sldMk cId="559722159" sldId="258"/>
        </pc:sldMkLst>
        <pc:spChg chg="mod">
          <ac:chgData name="Surinx François-Xavier" userId="8d66a8b2-11b5-4821-9d6e-74615cdb5c21" providerId="ADAL" clId="{47091991-CB0E-4F83-A6BE-9BD8F3C309F3}" dt="2026-06-11T09:40:50.695" v="1545" actId="2711"/>
          <ac:spMkLst>
            <pc:docMk/>
            <pc:sldMk cId="559722159" sldId="258"/>
            <ac:spMk id="2" creationId="{6AAC01D8-E275-5474-92E7-429C571C86BD}"/>
          </ac:spMkLst>
        </pc:spChg>
        <pc:picChg chg="mod">
          <ac:chgData name="Surinx François-Xavier" userId="8d66a8b2-11b5-4821-9d6e-74615cdb5c21" providerId="ADAL" clId="{47091991-CB0E-4F83-A6BE-9BD8F3C309F3}" dt="2026-06-12T14:56:15.265" v="4523" actId="1076"/>
          <ac:picMkLst>
            <pc:docMk/>
            <pc:sldMk cId="559722159" sldId="258"/>
            <ac:picMk id="8" creationId="{8902A4E0-14F1-E59F-7167-68CA5F1EDCE6}"/>
          </ac:picMkLst>
        </pc:picChg>
      </pc:sldChg>
      <pc:sldChg chg="modSp new mod">
        <pc:chgData name="Surinx François-Xavier" userId="8d66a8b2-11b5-4821-9d6e-74615cdb5c21" providerId="ADAL" clId="{47091991-CB0E-4F83-A6BE-9BD8F3C309F3}" dt="2026-06-13T06:49:04.413" v="4593" actId="20577"/>
        <pc:sldMkLst>
          <pc:docMk/>
          <pc:sldMk cId="2665434202" sldId="259"/>
        </pc:sldMkLst>
        <pc:spChg chg="mod">
          <ac:chgData name="Surinx François-Xavier" userId="8d66a8b2-11b5-4821-9d6e-74615cdb5c21" providerId="ADAL" clId="{47091991-CB0E-4F83-A6BE-9BD8F3C309F3}" dt="2026-06-11T09:40:40.504" v="1542" actId="2711"/>
          <ac:spMkLst>
            <pc:docMk/>
            <pc:sldMk cId="2665434202" sldId="259"/>
            <ac:spMk id="2" creationId="{F2C0BD83-6737-8F94-B010-CA8C3997915B}"/>
          </ac:spMkLst>
        </pc:spChg>
        <pc:spChg chg="mod">
          <ac:chgData name="Surinx François-Xavier" userId="8d66a8b2-11b5-4821-9d6e-74615cdb5c21" providerId="ADAL" clId="{47091991-CB0E-4F83-A6BE-9BD8F3C309F3}" dt="2026-06-13T06:49:04.413" v="4593" actId="20577"/>
          <ac:spMkLst>
            <pc:docMk/>
            <pc:sldMk cId="2665434202" sldId="259"/>
            <ac:spMk id="3" creationId="{E46820FC-E24D-E7C2-4C0C-AFB50BDE91DD}"/>
          </ac:spMkLst>
        </pc:spChg>
      </pc:sldChg>
      <pc:sldChg chg="modSp new mod">
        <pc:chgData name="Surinx François-Xavier" userId="8d66a8b2-11b5-4821-9d6e-74615cdb5c21" providerId="ADAL" clId="{47091991-CB0E-4F83-A6BE-9BD8F3C309F3}" dt="2026-06-13T09:25:52.913" v="4670" actId="20577"/>
        <pc:sldMkLst>
          <pc:docMk/>
          <pc:sldMk cId="4292971120" sldId="260"/>
        </pc:sldMkLst>
        <pc:spChg chg="mod">
          <ac:chgData name="Surinx François-Xavier" userId="8d66a8b2-11b5-4821-9d6e-74615cdb5c21" providerId="ADAL" clId="{47091991-CB0E-4F83-A6BE-9BD8F3C309F3}" dt="2026-06-11T09:41:07.603" v="1547" actId="2711"/>
          <ac:spMkLst>
            <pc:docMk/>
            <pc:sldMk cId="4292971120" sldId="260"/>
            <ac:spMk id="2" creationId="{A6AFEDCD-3C7C-EAB6-28A7-2A26EAE10046}"/>
          </ac:spMkLst>
        </pc:spChg>
        <pc:spChg chg="mod">
          <ac:chgData name="Surinx François-Xavier" userId="8d66a8b2-11b5-4821-9d6e-74615cdb5c21" providerId="ADAL" clId="{47091991-CB0E-4F83-A6BE-9BD8F3C309F3}" dt="2026-06-13T09:25:52.913" v="4670" actId="20577"/>
          <ac:spMkLst>
            <pc:docMk/>
            <pc:sldMk cId="4292971120" sldId="260"/>
            <ac:spMk id="3" creationId="{88BB715B-EF90-708D-5F1C-3CEECB8F15CC}"/>
          </ac:spMkLst>
        </pc:spChg>
      </pc:sldChg>
      <pc:sldChg chg="modSp new mod">
        <pc:chgData name="Surinx François-Xavier" userId="8d66a8b2-11b5-4821-9d6e-74615cdb5c21" providerId="ADAL" clId="{47091991-CB0E-4F83-A6BE-9BD8F3C309F3}" dt="2026-06-13T08:23:21.336" v="4660" actId="20577"/>
        <pc:sldMkLst>
          <pc:docMk/>
          <pc:sldMk cId="3654851370" sldId="261"/>
        </pc:sldMkLst>
        <pc:spChg chg="mod">
          <ac:chgData name="Surinx François-Xavier" userId="8d66a8b2-11b5-4821-9d6e-74615cdb5c21" providerId="ADAL" clId="{47091991-CB0E-4F83-A6BE-9BD8F3C309F3}" dt="2026-06-11T09:41:17.585" v="1550" actId="2711"/>
          <ac:spMkLst>
            <pc:docMk/>
            <pc:sldMk cId="3654851370" sldId="261"/>
            <ac:spMk id="2" creationId="{8D80368C-713C-9F39-E4C7-7A6E49D2BB1F}"/>
          </ac:spMkLst>
        </pc:spChg>
        <pc:spChg chg="mod">
          <ac:chgData name="Surinx François-Xavier" userId="8d66a8b2-11b5-4821-9d6e-74615cdb5c21" providerId="ADAL" clId="{47091991-CB0E-4F83-A6BE-9BD8F3C309F3}" dt="2026-06-13T08:23:21.336" v="4660" actId="20577"/>
          <ac:spMkLst>
            <pc:docMk/>
            <pc:sldMk cId="3654851370" sldId="261"/>
            <ac:spMk id="3" creationId="{7E4FB337-0497-C5CD-0F0F-E1FB561F39D1}"/>
          </ac:spMkLst>
        </pc:spChg>
      </pc:sldChg>
      <pc:sldChg chg="modSp new mod">
        <pc:chgData name="Surinx François-Xavier" userId="8d66a8b2-11b5-4821-9d6e-74615cdb5c21" providerId="ADAL" clId="{47091991-CB0E-4F83-A6BE-9BD8F3C309F3}" dt="2026-06-13T06:49:23.694" v="4600" actId="20577"/>
        <pc:sldMkLst>
          <pc:docMk/>
          <pc:sldMk cId="3864401090" sldId="262"/>
        </pc:sldMkLst>
        <pc:spChg chg="mod">
          <ac:chgData name="Surinx François-Xavier" userId="8d66a8b2-11b5-4821-9d6e-74615cdb5c21" providerId="ADAL" clId="{47091991-CB0E-4F83-A6BE-9BD8F3C309F3}" dt="2026-06-11T09:42:41.529" v="1640" actId="2711"/>
          <ac:spMkLst>
            <pc:docMk/>
            <pc:sldMk cId="3864401090" sldId="262"/>
            <ac:spMk id="2" creationId="{04E6BBE1-4558-8B71-3CB3-32B32C7C2A5C}"/>
          </ac:spMkLst>
        </pc:spChg>
        <pc:spChg chg="mod">
          <ac:chgData name="Surinx François-Xavier" userId="8d66a8b2-11b5-4821-9d6e-74615cdb5c21" providerId="ADAL" clId="{47091991-CB0E-4F83-A6BE-9BD8F3C309F3}" dt="2026-06-13T06:49:23.694" v="4600" actId="20577"/>
          <ac:spMkLst>
            <pc:docMk/>
            <pc:sldMk cId="3864401090" sldId="262"/>
            <ac:spMk id="3" creationId="{2B20F2EF-EEF0-EFE2-6014-4DD34D4EE7D3}"/>
          </ac:spMkLst>
        </pc:spChg>
      </pc:sldChg>
      <pc:sldChg chg="addSp delSp modSp new mod">
        <pc:chgData name="Surinx François-Xavier" userId="8d66a8b2-11b5-4821-9d6e-74615cdb5c21" providerId="ADAL" clId="{47091991-CB0E-4F83-A6BE-9BD8F3C309F3}" dt="2026-06-12T14:42:35.239" v="4482" actId="404"/>
        <pc:sldMkLst>
          <pc:docMk/>
          <pc:sldMk cId="3900871376" sldId="263"/>
        </pc:sldMkLst>
        <pc:spChg chg="mod">
          <ac:chgData name="Surinx François-Xavier" userId="8d66a8b2-11b5-4821-9d6e-74615cdb5c21" providerId="ADAL" clId="{47091991-CB0E-4F83-A6BE-9BD8F3C309F3}" dt="2026-06-11T10:56:45.746" v="2678" actId="2711"/>
          <ac:spMkLst>
            <pc:docMk/>
            <pc:sldMk cId="3900871376" sldId="263"/>
            <ac:spMk id="2" creationId="{F2332FFF-9717-390E-28BD-2BD102275FF0}"/>
          </ac:spMkLst>
        </pc:spChg>
        <pc:spChg chg="add mod">
          <ac:chgData name="Surinx François-Xavier" userId="8d66a8b2-11b5-4821-9d6e-74615cdb5c21" providerId="ADAL" clId="{47091991-CB0E-4F83-A6BE-9BD8F3C309F3}" dt="2026-06-12T14:42:35.239" v="4482" actId="404"/>
          <ac:spMkLst>
            <pc:docMk/>
            <pc:sldMk cId="3900871376" sldId="263"/>
            <ac:spMk id="16" creationId="{46FF83D3-8E62-96C4-9AC9-3DEC2D476B6C}"/>
          </ac:spMkLst>
        </pc:spChg>
        <pc:picChg chg="add mod modCrop">
          <ac:chgData name="Surinx François-Xavier" userId="8d66a8b2-11b5-4821-9d6e-74615cdb5c21" providerId="ADAL" clId="{47091991-CB0E-4F83-A6BE-9BD8F3C309F3}" dt="2026-06-11T10:43:03.155" v="2415" actId="1076"/>
          <ac:picMkLst>
            <pc:docMk/>
            <pc:sldMk cId="3900871376" sldId="263"/>
            <ac:picMk id="5" creationId="{C1F8D27F-CF1C-F3D5-381B-6A295CB16717}"/>
          </ac:picMkLst>
        </pc:picChg>
        <pc:picChg chg="add mod">
          <ac:chgData name="Surinx François-Xavier" userId="8d66a8b2-11b5-4821-9d6e-74615cdb5c21" providerId="ADAL" clId="{47091991-CB0E-4F83-A6BE-9BD8F3C309F3}" dt="2026-06-11T10:47:24.300" v="2417" actId="14100"/>
          <ac:picMkLst>
            <pc:docMk/>
            <pc:sldMk cId="3900871376" sldId="263"/>
            <ac:picMk id="7" creationId="{2A9F74C2-1208-2782-DA54-B3E2E2ACE1EE}"/>
          </ac:picMkLst>
        </pc:picChg>
        <pc:picChg chg="add mod">
          <ac:chgData name="Surinx François-Xavier" userId="8d66a8b2-11b5-4821-9d6e-74615cdb5c21" providerId="ADAL" clId="{47091991-CB0E-4F83-A6BE-9BD8F3C309F3}" dt="2026-06-11T10:42:34.337" v="2405" actId="1076"/>
          <ac:picMkLst>
            <pc:docMk/>
            <pc:sldMk cId="3900871376" sldId="263"/>
            <ac:picMk id="9" creationId="{63185956-7CBF-06B5-5710-1F2569A5DC59}"/>
          </ac:picMkLst>
        </pc:picChg>
        <pc:picChg chg="add mod modCrop">
          <ac:chgData name="Surinx François-Xavier" userId="8d66a8b2-11b5-4821-9d6e-74615cdb5c21" providerId="ADAL" clId="{47091991-CB0E-4F83-A6BE-9BD8F3C309F3}" dt="2026-06-11T10:42:51.401" v="2412" actId="14100"/>
          <ac:picMkLst>
            <pc:docMk/>
            <pc:sldMk cId="3900871376" sldId="263"/>
            <ac:picMk id="11" creationId="{18C63FE1-41EC-122C-5B75-9489F8BD34D8}"/>
          </ac:picMkLst>
        </pc:picChg>
        <pc:picChg chg="add mod">
          <ac:chgData name="Surinx François-Xavier" userId="8d66a8b2-11b5-4821-9d6e-74615cdb5c21" providerId="ADAL" clId="{47091991-CB0E-4F83-A6BE-9BD8F3C309F3}" dt="2026-06-11T10:42:57.411" v="2414" actId="14100"/>
          <ac:picMkLst>
            <pc:docMk/>
            <pc:sldMk cId="3900871376" sldId="263"/>
            <ac:picMk id="15" creationId="{CC5CCBAD-2D92-3026-D00D-A929E1D52CD5}"/>
          </ac:picMkLst>
        </pc:picChg>
      </pc:sldChg>
      <pc:sldChg chg="addSp delSp modSp new mod">
        <pc:chgData name="Surinx François-Xavier" userId="8d66a8b2-11b5-4821-9d6e-74615cdb5c21" providerId="ADAL" clId="{47091991-CB0E-4F83-A6BE-9BD8F3C309F3}" dt="2026-06-13T17:27:25.845" v="4672" actId="1076"/>
        <pc:sldMkLst>
          <pc:docMk/>
          <pc:sldMk cId="2348175721" sldId="264"/>
        </pc:sldMkLst>
        <pc:spChg chg="mod">
          <ac:chgData name="Surinx François-Xavier" userId="8d66a8b2-11b5-4821-9d6e-74615cdb5c21" providerId="ADAL" clId="{47091991-CB0E-4F83-A6BE-9BD8F3C309F3}" dt="2026-06-13T06:53:33.495" v="4633" actId="1076"/>
          <ac:spMkLst>
            <pc:docMk/>
            <pc:sldMk cId="2348175721" sldId="264"/>
            <ac:spMk id="2" creationId="{D5FF2F4D-2ECF-7C0E-ACB3-9A09AB9D4C99}"/>
          </ac:spMkLst>
        </pc:spChg>
        <pc:picChg chg="add mod">
          <ac:chgData name="Surinx François-Xavier" userId="8d66a8b2-11b5-4821-9d6e-74615cdb5c21" providerId="ADAL" clId="{47091991-CB0E-4F83-A6BE-9BD8F3C309F3}" dt="2026-06-13T17:27:25.845" v="4672" actId="1076"/>
          <ac:picMkLst>
            <pc:docMk/>
            <pc:sldMk cId="2348175721" sldId="264"/>
            <ac:picMk id="4" creationId="{1F31B6E1-3BD2-6A56-DBED-E987A832AEF9}"/>
          </ac:picMkLst>
        </pc:picChg>
        <pc:picChg chg="add mod">
          <ac:chgData name="Surinx François-Xavier" userId="8d66a8b2-11b5-4821-9d6e-74615cdb5c21" providerId="ADAL" clId="{47091991-CB0E-4F83-A6BE-9BD8F3C309F3}" dt="2026-06-11T11:07:15.738" v="2734" actId="1076"/>
          <ac:picMkLst>
            <pc:docMk/>
            <pc:sldMk cId="2348175721" sldId="264"/>
            <ac:picMk id="5" creationId="{8B091D5F-42AD-2F82-274D-DD21D199FF15}"/>
          </ac:picMkLst>
        </pc:picChg>
        <pc:picChg chg="add mod">
          <ac:chgData name="Surinx François-Xavier" userId="8d66a8b2-11b5-4821-9d6e-74615cdb5c21" providerId="ADAL" clId="{47091991-CB0E-4F83-A6BE-9BD8F3C309F3}" dt="2026-06-12T05:47:52.562" v="2926" actId="14100"/>
          <ac:picMkLst>
            <pc:docMk/>
            <pc:sldMk cId="2348175721" sldId="264"/>
            <ac:picMk id="7" creationId="{0C6F2F1D-FF7D-47C4-7B94-9C91A5865BE1}"/>
          </ac:picMkLst>
        </pc:picChg>
        <pc:picChg chg="add mod">
          <ac:chgData name="Surinx François-Xavier" userId="8d66a8b2-11b5-4821-9d6e-74615cdb5c21" providerId="ADAL" clId="{47091991-CB0E-4F83-A6BE-9BD8F3C309F3}" dt="2026-06-11T11:09:30.326" v="2758" actId="1076"/>
          <ac:picMkLst>
            <pc:docMk/>
            <pc:sldMk cId="2348175721" sldId="264"/>
            <ac:picMk id="9" creationId="{048C2A88-A20A-682E-3403-81DBDCF86D45}"/>
          </ac:picMkLst>
        </pc:picChg>
      </pc:sldChg>
      <pc:sldChg chg="addSp delSp modSp new mod">
        <pc:chgData name="Surinx François-Xavier" userId="8d66a8b2-11b5-4821-9d6e-74615cdb5c21" providerId="ADAL" clId="{47091991-CB0E-4F83-A6BE-9BD8F3C309F3}" dt="2026-06-13T08:29:53.833" v="4663" actId="20577"/>
        <pc:sldMkLst>
          <pc:docMk/>
          <pc:sldMk cId="1682576266" sldId="265"/>
        </pc:sldMkLst>
        <pc:spChg chg="mod">
          <ac:chgData name="Surinx François-Xavier" userId="8d66a8b2-11b5-4821-9d6e-74615cdb5c21" providerId="ADAL" clId="{47091991-CB0E-4F83-A6BE-9BD8F3C309F3}" dt="2026-06-13T08:29:53.833" v="4663" actId="20577"/>
          <ac:spMkLst>
            <pc:docMk/>
            <pc:sldMk cId="1682576266" sldId="265"/>
            <ac:spMk id="2" creationId="{320C8D54-13B0-4333-C2AA-98A5BA4D1933}"/>
          </ac:spMkLst>
        </pc:spChg>
        <pc:picChg chg="add mod">
          <ac:chgData name="Surinx François-Xavier" userId="8d66a8b2-11b5-4821-9d6e-74615cdb5c21" providerId="ADAL" clId="{47091991-CB0E-4F83-A6BE-9BD8F3C309F3}" dt="2026-06-11T11:13:00.134" v="2808" actId="14100"/>
          <ac:picMkLst>
            <pc:docMk/>
            <pc:sldMk cId="1682576266" sldId="265"/>
            <ac:picMk id="5" creationId="{EF3FB598-74B6-FE88-7850-1C9A84F0B510}"/>
          </ac:picMkLst>
        </pc:picChg>
        <pc:picChg chg="add mod">
          <ac:chgData name="Surinx François-Xavier" userId="8d66a8b2-11b5-4821-9d6e-74615cdb5c21" providerId="ADAL" clId="{47091991-CB0E-4F83-A6BE-9BD8F3C309F3}" dt="2026-06-11T11:13:01.779" v="2809" actId="1076"/>
          <ac:picMkLst>
            <pc:docMk/>
            <pc:sldMk cId="1682576266" sldId="265"/>
            <ac:picMk id="7" creationId="{A22E5971-B1B2-D98A-F8FC-481145E71E41}"/>
          </ac:picMkLst>
        </pc:picChg>
        <pc:picChg chg="add mod">
          <ac:chgData name="Surinx François-Xavier" userId="8d66a8b2-11b5-4821-9d6e-74615cdb5c21" providerId="ADAL" clId="{47091991-CB0E-4F83-A6BE-9BD8F3C309F3}" dt="2026-06-11T11:13:04.236" v="2810" actId="1076"/>
          <ac:picMkLst>
            <pc:docMk/>
            <pc:sldMk cId="1682576266" sldId="265"/>
            <ac:picMk id="9" creationId="{D5D02D09-1B33-3CBF-991F-6E8FB40FB896}"/>
          </ac:picMkLst>
        </pc:picChg>
        <pc:picChg chg="add mod">
          <ac:chgData name="Surinx François-Xavier" userId="8d66a8b2-11b5-4821-9d6e-74615cdb5c21" providerId="ADAL" clId="{47091991-CB0E-4F83-A6BE-9BD8F3C309F3}" dt="2026-06-11T11:13:11.625" v="2813" actId="1076"/>
          <ac:picMkLst>
            <pc:docMk/>
            <pc:sldMk cId="1682576266" sldId="265"/>
            <ac:picMk id="11" creationId="{BB729AEC-E9A6-BB52-6672-155324F5837E}"/>
          </ac:picMkLst>
        </pc:picChg>
      </pc:sldChg>
      <pc:sldChg chg="modSp new del mod">
        <pc:chgData name="Surinx François-Xavier" userId="8d66a8b2-11b5-4821-9d6e-74615cdb5c21" providerId="ADAL" clId="{47091991-CB0E-4F83-A6BE-9BD8F3C309F3}" dt="2026-06-12T05:57:03.072" v="3181" actId="2696"/>
        <pc:sldMkLst>
          <pc:docMk/>
          <pc:sldMk cId="1654227734" sldId="266"/>
        </pc:sldMkLst>
      </pc:sldChg>
      <pc:sldChg chg="addSp delSp modSp new del mod">
        <pc:chgData name="Surinx François-Xavier" userId="8d66a8b2-11b5-4821-9d6e-74615cdb5c21" providerId="ADAL" clId="{47091991-CB0E-4F83-A6BE-9BD8F3C309F3}" dt="2026-06-12T05:58:40.772" v="3191" actId="2696"/>
        <pc:sldMkLst>
          <pc:docMk/>
          <pc:sldMk cId="1548056796" sldId="267"/>
        </pc:sldMkLst>
        <pc:spChg chg="mod">
          <ac:chgData name="Surinx François-Xavier" userId="8d66a8b2-11b5-4821-9d6e-74615cdb5c21" providerId="ADAL" clId="{47091991-CB0E-4F83-A6BE-9BD8F3C309F3}" dt="2026-06-12T05:48:27.961" v="2963" actId="20577"/>
          <ac:spMkLst>
            <pc:docMk/>
            <pc:sldMk cId="1548056796" sldId="267"/>
            <ac:spMk id="2" creationId="{BD0840EE-907A-F5D5-5ADA-DCE00D61FBAD}"/>
          </ac:spMkLst>
        </pc:spChg>
        <pc:picChg chg="add mod">
          <ac:chgData name="Surinx François-Xavier" userId="8d66a8b2-11b5-4821-9d6e-74615cdb5c21" providerId="ADAL" clId="{47091991-CB0E-4F83-A6BE-9BD8F3C309F3}" dt="2026-06-12T05:48:08.297" v="2929" actId="14100"/>
          <ac:picMkLst>
            <pc:docMk/>
            <pc:sldMk cId="1548056796" sldId="267"/>
            <ac:picMk id="5" creationId="{0502AB1C-E7F6-7712-BEF9-4C9912E26882}"/>
          </ac:picMkLst>
        </pc:picChg>
        <pc:picChg chg="add mod">
          <ac:chgData name="Surinx François-Xavier" userId="8d66a8b2-11b5-4821-9d6e-74615cdb5c21" providerId="ADAL" clId="{47091991-CB0E-4F83-A6BE-9BD8F3C309F3}" dt="2026-06-12T05:48:13.570" v="2931" actId="1076"/>
          <ac:picMkLst>
            <pc:docMk/>
            <pc:sldMk cId="1548056796" sldId="267"/>
            <ac:picMk id="7" creationId="{E8F3B540-5989-177A-0AC3-456E4C770395}"/>
          </ac:picMkLst>
        </pc:picChg>
      </pc:sldChg>
      <pc:sldChg chg="addSp delSp modSp new del mod ord">
        <pc:chgData name="Surinx François-Xavier" userId="8d66a8b2-11b5-4821-9d6e-74615cdb5c21" providerId="ADAL" clId="{47091991-CB0E-4F83-A6BE-9BD8F3C309F3}" dt="2026-06-13T08:28:21.392" v="4661" actId="2696"/>
        <pc:sldMkLst>
          <pc:docMk/>
          <pc:sldMk cId="1131296525" sldId="268"/>
        </pc:sldMkLst>
        <pc:spChg chg="mod">
          <ac:chgData name="Surinx François-Xavier" userId="8d66a8b2-11b5-4821-9d6e-74615cdb5c21" providerId="ADAL" clId="{47091991-CB0E-4F83-A6BE-9BD8F3C309F3}" dt="2026-06-12T05:54:42.173" v="3117" actId="2711"/>
          <ac:spMkLst>
            <pc:docMk/>
            <pc:sldMk cId="1131296525" sldId="268"/>
            <ac:spMk id="2" creationId="{5DAFFC0E-BC93-8CCE-CB01-170D8959694F}"/>
          </ac:spMkLst>
        </pc:spChg>
        <pc:spChg chg="del">
          <ac:chgData name="Surinx François-Xavier" userId="8d66a8b2-11b5-4821-9d6e-74615cdb5c21" providerId="ADAL" clId="{47091991-CB0E-4F83-A6BE-9BD8F3C309F3}" dt="2026-06-12T05:53:01.340" v="2968" actId="21"/>
          <ac:spMkLst>
            <pc:docMk/>
            <pc:sldMk cId="1131296525" sldId="268"/>
            <ac:spMk id="3" creationId="{5D32465A-F87E-8D68-3358-718C4EE464D1}"/>
          </ac:spMkLst>
        </pc:spChg>
        <pc:spChg chg="add mod">
          <ac:chgData name="Surinx François-Xavier" userId="8d66a8b2-11b5-4821-9d6e-74615cdb5c21" providerId="ADAL" clId="{47091991-CB0E-4F83-A6BE-9BD8F3C309F3}" dt="2026-06-13T06:49:36.359" v="4601" actId="20577"/>
          <ac:spMkLst>
            <pc:docMk/>
            <pc:sldMk cId="1131296525" sldId="268"/>
            <ac:spMk id="6" creationId="{2A309B00-F28E-D98A-24A1-950F421D8303}"/>
          </ac:spMkLst>
        </pc:spChg>
        <pc:picChg chg="add mod">
          <ac:chgData name="Surinx François-Xavier" userId="8d66a8b2-11b5-4821-9d6e-74615cdb5c21" providerId="ADAL" clId="{47091991-CB0E-4F83-A6BE-9BD8F3C309F3}" dt="2026-06-12T05:54:34.245" v="3115" actId="1076"/>
          <ac:picMkLst>
            <pc:docMk/>
            <pc:sldMk cId="1131296525" sldId="268"/>
            <ac:picMk id="5" creationId="{17B9CAA3-5C46-0781-BFDF-D864D494548F}"/>
          </ac:picMkLst>
        </pc:picChg>
      </pc:sldChg>
      <pc:sldChg chg="new del">
        <pc:chgData name="Surinx François-Xavier" userId="8d66a8b2-11b5-4821-9d6e-74615cdb5c21" providerId="ADAL" clId="{47091991-CB0E-4F83-A6BE-9BD8F3C309F3}" dt="2026-06-12T05:46:52.321" v="2925" actId="2696"/>
        <pc:sldMkLst>
          <pc:docMk/>
          <pc:sldMk cId="4032949736" sldId="268"/>
        </pc:sldMkLst>
      </pc:sldChg>
      <pc:sldChg chg="addSp delSp modSp new mod ord">
        <pc:chgData name="Surinx François-Xavier" userId="8d66a8b2-11b5-4821-9d6e-74615cdb5c21" providerId="ADAL" clId="{47091991-CB0E-4F83-A6BE-9BD8F3C309F3}" dt="2026-06-12T15:32:33.984" v="4578" actId="1076"/>
        <pc:sldMkLst>
          <pc:docMk/>
          <pc:sldMk cId="1686390686" sldId="269"/>
        </pc:sldMkLst>
        <pc:spChg chg="mod">
          <ac:chgData name="Surinx François-Xavier" userId="8d66a8b2-11b5-4821-9d6e-74615cdb5c21" providerId="ADAL" clId="{47091991-CB0E-4F83-A6BE-9BD8F3C309F3}" dt="2026-06-12T14:43:04.495" v="4492" actId="27636"/>
          <ac:spMkLst>
            <pc:docMk/>
            <pc:sldMk cId="1686390686" sldId="269"/>
            <ac:spMk id="2" creationId="{C22BEB4D-164A-6AB8-A48F-05ED37099E11}"/>
          </ac:spMkLst>
        </pc:spChg>
        <pc:spChg chg="del">
          <ac:chgData name="Surinx François-Xavier" userId="8d66a8b2-11b5-4821-9d6e-74615cdb5c21" providerId="ADAL" clId="{47091991-CB0E-4F83-A6BE-9BD8F3C309F3}" dt="2026-06-12T05:59:25.809" v="3250" actId="21"/>
          <ac:spMkLst>
            <pc:docMk/>
            <pc:sldMk cId="1686390686" sldId="269"/>
            <ac:spMk id="3" creationId="{A7FC0C6E-44A5-15EE-1536-9F44BD63283C}"/>
          </ac:spMkLst>
        </pc:spChg>
        <pc:picChg chg="add mod">
          <ac:chgData name="Surinx François-Xavier" userId="8d66a8b2-11b5-4821-9d6e-74615cdb5c21" providerId="ADAL" clId="{47091991-CB0E-4F83-A6BE-9BD8F3C309F3}" dt="2026-06-12T06:03:49.417" v="3321" actId="14100"/>
          <ac:picMkLst>
            <pc:docMk/>
            <pc:sldMk cId="1686390686" sldId="269"/>
            <ac:picMk id="5" creationId="{0464BF43-1EF9-097C-51F2-258C373FEB4C}"/>
          </ac:picMkLst>
        </pc:picChg>
        <pc:picChg chg="add mod">
          <ac:chgData name="Surinx François-Xavier" userId="8d66a8b2-11b5-4821-9d6e-74615cdb5c21" providerId="ADAL" clId="{47091991-CB0E-4F83-A6BE-9BD8F3C309F3}" dt="2026-06-12T15:32:33.984" v="4578" actId="1076"/>
          <ac:picMkLst>
            <pc:docMk/>
            <pc:sldMk cId="1686390686" sldId="269"/>
            <ac:picMk id="7" creationId="{1E8326FC-8BF6-D516-1376-4A788AEA1212}"/>
          </ac:picMkLst>
        </pc:picChg>
        <pc:picChg chg="add del mod">
          <ac:chgData name="Surinx François-Xavier" userId="8d66a8b2-11b5-4821-9d6e-74615cdb5c21" providerId="ADAL" clId="{47091991-CB0E-4F83-A6BE-9BD8F3C309F3}" dt="2026-06-12T06:08:56.624" v="3333" actId="21"/>
          <ac:picMkLst>
            <pc:docMk/>
            <pc:sldMk cId="1686390686" sldId="269"/>
            <ac:picMk id="9" creationId="{FE84C117-33A7-7B41-1399-7C4374CB1A37}"/>
          </ac:picMkLst>
        </pc:picChg>
        <pc:picChg chg="add mod">
          <ac:chgData name="Surinx François-Xavier" userId="8d66a8b2-11b5-4821-9d6e-74615cdb5c21" providerId="ADAL" clId="{47091991-CB0E-4F83-A6BE-9BD8F3C309F3}" dt="2026-06-12T06:09:06.212" v="3338" actId="1076"/>
          <ac:picMkLst>
            <pc:docMk/>
            <pc:sldMk cId="1686390686" sldId="269"/>
            <ac:picMk id="11" creationId="{90F6D21C-9B90-F53F-A188-4DFDBFE5CD00}"/>
          </ac:picMkLst>
        </pc:picChg>
      </pc:sldChg>
      <pc:sldChg chg="addSp delSp modSp new mod">
        <pc:chgData name="Surinx François-Xavier" userId="8d66a8b2-11b5-4821-9d6e-74615cdb5c21" providerId="ADAL" clId="{47091991-CB0E-4F83-A6BE-9BD8F3C309F3}" dt="2026-06-12T06:14:04.532" v="3369" actId="2711"/>
        <pc:sldMkLst>
          <pc:docMk/>
          <pc:sldMk cId="1478191163" sldId="270"/>
        </pc:sldMkLst>
        <pc:spChg chg="mod">
          <ac:chgData name="Surinx François-Xavier" userId="8d66a8b2-11b5-4821-9d6e-74615cdb5c21" providerId="ADAL" clId="{47091991-CB0E-4F83-A6BE-9BD8F3C309F3}" dt="2026-06-12T06:14:04.532" v="3369" actId="2711"/>
          <ac:spMkLst>
            <pc:docMk/>
            <pc:sldMk cId="1478191163" sldId="270"/>
            <ac:spMk id="2" creationId="{CE0ECBED-FD7F-75A4-9AA3-A3796D04D032}"/>
          </ac:spMkLst>
        </pc:spChg>
        <pc:spChg chg="del">
          <ac:chgData name="Surinx François-Xavier" userId="8d66a8b2-11b5-4821-9d6e-74615cdb5c21" providerId="ADAL" clId="{47091991-CB0E-4F83-A6BE-9BD8F3C309F3}" dt="2026-06-12T06:01:55.717" v="3318" actId="21"/>
          <ac:spMkLst>
            <pc:docMk/>
            <pc:sldMk cId="1478191163" sldId="270"/>
            <ac:spMk id="3" creationId="{F2545E98-2313-6E50-B98E-D15D1BDC7BB0}"/>
          </ac:spMkLst>
        </pc:spChg>
        <pc:picChg chg="add mod">
          <ac:chgData name="Surinx François-Xavier" userId="8d66a8b2-11b5-4821-9d6e-74615cdb5c21" providerId="ADAL" clId="{47091991-CB0E-4F83-A6BE-9BD8F3C309F3}" dt="2026-06-12T06:10:43.849" v="3343" actId="1076"/>
          <ac:picMkLst>
            <pc:docMk/>
            <pc:sldMk cId="1478191163" sldId="270"/>
            <ac:picMk id="5" creationId="{9C7B46EE-3822-C4E0-84F8-63FCF5B0E221}"/>
          </ac:picMkLst>
        </pc:picChg>
        <pc:picChg chg="add mod">
          <ac:chgData name="Surinx François-Xavier" userId="8d66a8b2-11b5-4821-9d6e-74615cdb5c21" providerId="ADAL" clId="{47091991-CB0E-4F83-A6BE-9BD8F3C309F3}" dt="2026-06-12T06:11:59.633" v="3348" actId="1076"/>
          <ac:picMkLst>
            <pc:docMk/>
            <pc:sldMk cId="1478191163" sldId="270"/>
            <ac:picMk id="7" creationId="{EBBB1023-A431-8F21-681D-870F6964FE1D}"/>
          </ac:picMkLst>
        </pc:picChg>
        <pc:picChg chg="add mod">
          <ac:chgData name="Surinx François-Xavier" userId="8d66a8b2-11b5-4821-9d6e-74615cdb5c21" providerId="ADAL" clId="{47091991-CB0E-4F83-A6BE-9BD8F3C309F3}" dt="2026-06-12T06:11:57.577" v="3347" actId="1076"/>
          <ac:picMkLst>
            <pc:docMk/>
            <pc:sldMk cId="1478191163" sldId="270"/>
            <ac:picMk id="9" creationId="{5A90A928-476F-D38D-9135-4B53BBDD8067}"/>
          </ac:picMkLst>
        </pc:picChg>
      </pc:sldChg>
      <pc:sldChg chg="addSp delSp modSp new mod">
        <pc:chgData name="Surinx François-Xavier" userId="8d66a8b2-11b5-4821-9d6e-74615cdb5c21" providerId="ADAL" clId="{47091991-CB0E-4F83-A6BE-9BD8F3C309F3}" dt="2026-06-12T15:05:34.702" v="4576" actId="114"/>
        <pc:sldMkLst>
          <pc:docMk/>
          <pc:sldMk cId="975933608" sldId="271"/>
        </pc:sldMkLst>
        <pc:spChg chg="mod">
          <ac:chgData name="Surinx François-Xavier" userId="8d66a8b2-11b5-4821-9d6e-74615cdb5c21" providerId="ADAL" clId="{47091991-CB0E-4F83-A6BE-9BD8F3C309F3}" dt="2026-06-12T14:59:12.667" v="4532" actId="14100"/>
          <ac:spMkLst>
            <pc:docMk/>
            <pc:sldMk cId="975933608" sldId="271"/>
            <ac:spMk id="2" creationId="{BAA02E0F-5C17-8F76-9584-C170125976F0}"/>
          </ac:spMkLst>
        </pc:spChg>
        <pc:spChg chg="del">
          <ac:chgData name="Surinx François-Xavier" userId="8d66a8b2-11b5-4821-9d6e-74615cdb5c21" providerId="ADAL" clId="{47091991-CB0E-4F83-A6BE-9BD8F3C309F3}" dt="2026-06-12T06:17:56.115" v="3381" actId="21"/>
          <ac:spMkLst>
            <pc:docMk/>
            <pc:sldMk cId="975933608" sldId="271"/>
            <ac:spMk id="3" creationId="{D51280DF-AA7A-1568-6CD4-D919032B5910}"/>
          </ac:spMkLst>
        </pc:spChg>
        <pc:spChg chg="add mod">
          <ac:chgData name="Surinx François-Xavier" userId="8d66a8b2-11b5-4821-9d6e-74615cdb5c21" providerId="ADAL" clId="{47091991-CB0E-4F83-A6BE-9BD8F3C309F3}" dt="2026-06-12T15:05:18.856" v="4573" actId="20577"/>
          <ac:spMkLst>
            <pc:docMk/>
            <pc:sldMk cId="975933608" sldId="271"/>
            <ac:spMk id="25" creationId="{7C79D329-054C-35FC-9EEE-A7C4A4F32B4A}"/>
          </ac:spMkLst>
        </pc:spChg>
        <pc:spChg chg="add mod">
          <ac:chgData name="Surinx François-Xavier" userId="8d66a8b2-11b5-4821-9d6e-74615cdb5c21" providerId="ADAL" clId="{47091991-CB0E-4F83-A6BE-9BD8F3C309F3}" dt="2026-06-12T14:37:47.690" v="4432" actId="114"/>
          <ac:spMkLst>
            <pc:docMk/>
            <pc:sldMk cId="975933608" sldId="271"/>
            <ac:spMk id="26" creationId="{68878E54-0B75-FD28-5576-FB115623D64B}"/>
          </ac:spMkLst>
        </pc:spChg>
        <pc:spChg chg="add mod">
          <ac:chgData name="Surinx François-Xavier" userId="8d66a8b2-11b5-4821-9d6e-74615cdb5c21" providerId="ADAL" clId="{47091991-CB0E-4F83-A6BE-9BD8F3C309F3}" dt="2026-06-12T06:24:02.106" v="3590" actId="1076"/>
          <ac:spMkLst>
            <pc:docMk/>
            <pc:sldMk cId="975933608" sldId="271"/>
            <ac:spMk id="27" creationId="{170B0D36-428E-1923-2447-5772F3379C8C}"/>
          </ac:spMkLst>
        </pc:spChg>
        <pc:spChg chg="add mod">
          <ac:chgData name="Surinx François-Xavier" userId="8d66a8b2-11b5-4821-9d6e-74615cdb5c21" providerId="ADAL" clId="{47091991-CB0E-4F83-A6BE-9BD8F3C309F3}" dt="2026-06-12T15:05:34.702" v="4576" actId="114"/>
          <ac:spMkLst>
            <pc:docMk/>
            <pc:sldMk cId="975933608" sldId="271"/>
            <ac:spMk id="28" creationId="{CF5C543B-95BC-0944-9741-6C1191C4BF48}"/>
          </ac:spMkLst>
        </pc:spChg>
        <pc:spChg chg="add mod">
          <ac:chgData name="Surinx François-Xavier" userId="8d66a8b2-11b5-4821-9d6e-74615cdb5c21" providerId="ADAL" clId="{47091991-CB0E-4F83-A6BE-9BD8F3C309F3}" dt="2026-06-12T06:23:13.186" v="3542" actId="1076"/>
          <ac:spMkLst>
            <pc:docMk/>
            <pc:sldMk cId="975933608" sldId="271"/>
            <ac:spMk id="29" creationId="{A5F62932-E53E-76EB-86C8-0FE77A8E44A6}"/>
          </ac:spMkLst>
        </pc:spChg>
        <pc:spChg chg="add mod">
          <ac:chgData name="Surinx François-Xavier" userId="8d66a8b2-11b5-4821-9d6e-74615cdb5c21" providerId="ADAL" clId="{47091991-CB0E-4F83-A6BE-9BD8F3C309F3}" dt="2026-06-12T14:59:34.602" v="4537" actId="1076"/>
          <ac:spMkLst>
            <pc:docMk/>
            <pc:sldMk cId="975933608" sldId="271"/>
            <ac:spMk id="30" creationId="{832BDBD9-AA17-F21A-AB06-6426A047383B}"/>
          </ac:spMkLst>
        </pc:spChg>
        <pc:spChg chg="add mod">
          <ac:chgData name="Surinx François-Xavier" userId="8d66a8b2-11b5-4821-9d6e-74615cdb5c21" providerId="ADAL" clId="{47091991-CB0E-4F83-A6BE-9BD8F3C309F3}" dt="2026-06-12T14:59:31.681" v="4536" actId="1076"/>
          <ac:spMkLst>
            <pc:docMk/>
            <pc:sldMk cId="975933608" sldId="271"/>
            <ac:spMk id="31" creationId="{810AE7BA-D48A-1F78-F95A-476C04ED50D2}"/>
          </ac:spMkLst>
        </pc:spChg>
        <pc:spChg chg="add mod">
          <ac:chgData name="Surinx François-Xavier" userId="8d66a8b2-11b5-4821-9d6e-74615cdb5c21" providerId="ADAL" clId="{47091991-CB0E-4F83-A6BE-9BD8F3C309F3}" dt="2026-06-12T14:39:28.575" v="4437" actId="13926"/>
          <ac:spMkLst>
            <pc:docMk/>
            <pc:sldMk cId="975933608" sldId="271"/>
            <ac:spMk id="32" creationId="{CDE31FC8-2D3F-3008-6A7C-2509E6BE695B}"/>
          </ac:spMkLst>
        </pc:spChg>
        <pc:spChg chg="add mod">
          <ac:chgData name="Surinx François-Xavier" userId="8d66a8b2-11b5-4821-9d6e-74615cdb5c21" providerId="ADAL" clId="{47091991-CB0E-4F83-A6BE-9BD8F3C309F3}" dt="2026-06-12T14:37:18.391" v="4430" actId="13926"/>
          <ac:spMkLst>
            <pc:docMk/>
            <pc:sldMk cId="975933608" sldId="271"/>
            <ac:spMk id="33" creationId="{845F7545-B0B1-3941-522C-71CE9220C1BA}"/>
          </ac:spMkLst>
        </pc:spChg>
        <pc:spChg chg="add mod">
          <ac:chgData name="Surinx François-Xavier" userId="8d66a8b2-11b5-4821-9d6e-74615cdb5c21" providerId="ADAL" clId="{47091991-CB0E-4F83-A6BE-9BD8F3C309F3}" dt="2026-06-12T15:03:48.005" v="4571" actId="20577"/>
          <ac:spMkLst>
            <pc:docMk/>
            <pc:sldMk cId="975933608" sldId="271"/>
            <ac:spMk id="35" creationId="{6AC58009-EB83-B303-3135-1F732271777A}"/>
          </ac:spMkLst>
        </pc:spChg>
        <pc:spChg chg="add mod">
          <ac:chgData name="Surinx François-Xavier" userId="8d66a8b2-11b5-4821-9d6e-74615cdb5c21" providerId="ADAL" clId="{47091991-CB0E-4F83-A6BE-9BD8F3C309F3}" dt="2026-06-12T15:00:15.620" v="4569" actId="1076"/>
          <ac:spMkLst>
            <pc:docMk/>
            <pc:sldMk cId="975933608" sldId="271"/>
            <ac:spMk id="36" creationId="{21895CC4-DB92-E522-CD4C-E52BB3E14524}"/>
          </ac:spMkLst>
        </pc:spChg>
        <pc:cxnChg chg="add del">
          <ac:chgData name="Surinx François-Xavier" userId="8d66a8b2-11b5-4821-9d6e-74615cdb5c21" providerId="ADAL" clId="{47091991-CB0E-4F83-A6BE-9BD8F3C309F3}" dt="2026-06-12T06:19:18.402" v="3458" actId="11529"/>
          <ac:cxnSpMkLst>
            <pc:docMk/>
            <pc:sldMk cId="975933608" sldId="271"/>
            <ac:cxnSpMk id="5" creationId="{FBBF2510-F979-08BB-7526-97122767B3A2}"/>
          </ac:cxnSpMkLst>
        </pc:cxnChg>
        <pc:cxnChg chg="add mod">
          <ac:chgData name="Surinx François-Xavier" userId="8d66a8b2-11b5-4821-9d6e-74615cdb5c21" providerId="ADAL" clId="{47091991-CB0E-4F83-A6BE-9BD8F3C309F3}" dt="2026-06-12T06:20:02.855" v="3469" actId="1076"/>
          <ac:cxnSpMkLst>
            <pc:docMk/>
            <pc:sldMk cId="975933608" sldId="271"/>
            <ac:cxnSpMk id="7" creationId="{7D46D918-5C6A-F509-2596-BCE9E09E1C2A}"/>
          </ac:cxnSpMkLst>
        </pc:cxnChg>
        <pc:cxnChg chg="add mod">
          <ac:chgData name="Surinx François-Xavier" userId="8d66a8b2-11b5-4821-9d6e-74615cdb5c21" providerId="ADAL" clId="{47091991-CB0E-4F83-A6BE-9BD8F3C309F3}" dt="2026-06-12T14:59:19.146" v="4533" actId="14100"/>
          <ac:cxnSpMkLst>
            <pc:docMk/>
            <pc:sldMk cId="975933608" sldId="271"/>
            <ac:cxnSpMk id="8" creationId="{D193BB26-60C2-820C-6E17-B806EE91E983}"/>
          </ac:cxnSpMkLst>
        </pc:cxnChg>
        <pc:cxnChg chg="add mod">
          <ac:chgData name="Surinx François-Xavier" userId="8d66a8b2-11b5-4821-9d6e-74615cdb5c21" providerId="ADAL" clId="{47091991-CB0E-4F83-A6BE-9BD8F3C309F3}" dt="2026-06-12T06:20:40.673" v="3477" actId="1076"/>
          <ac:cxnSpMkLst>
            <pc:docMk/>
            <pc:sldMk cId="975933608" sldId="271"/>
            <ac:cxnSpMk id="12" creationId="{3A7CF407-973B-B0BE-D22C-3A331F5712AD}"/>
          </ac:cxnSpMkLst>
        </pc:cxnChg>
        <pc:cxnChg chg="add mod">
          <ac:chgData name="Surinx François-Xavier" userId="8d66a8b2-11b5-4821-9d6e-74615cdb5c21" providerId="ADAL" clId="{47091991-CB0E-4F83-A6BE-9BD8F3C309F3}" dt="2026-06-12T06:21:01.057" v="3487" actId="1076"/>
          <ac:cxnSpMkLst>
            <pc:docMk/>
            <pc:sldMk cId="975933608" sldId="271"/>
            <ac:cxnSpMk id="14" creationId="{BF6730B9-7CD1-6CEE-21EA-48E9F70D8ADE}"/>
          </ac:cxnSpMkLst>
        </pc:cxnChg>
        <pc:cxnChg chg="add mod">
          <ac:chgData name="Surinx François-Xavier" userId="8d66a8b2-11b5-4821-9d6e-74615cdb5c21" providerId="ADAL" clId="{47091991-CB0E-4F83-A6BE-9BD8F3C309F3}" dt="2026-06-12T06:20:58.952" v="3486" actId="1076"/>
          <ac:cxnSpMkLst>
            <pc:docMk/>
            <pc:sldMk cId="975933608" sldId="271"/>
            <ac:cxnSpMk id="15" creationId="{49F4A959-8776-BC18-057B-A02313CD0355}"/>
          </ac:cxnSpMkLst>
        </pc:cxnChg>
        <pc:cxnChg chg="add mod">
          <ac:chgData name="Surinx François-Xavier" userId="8d66a8b2-11b5-4821-9d6e-74615cdb5c21" providerId="ADAL" clId="{47091991-CB0E-4F83-A6BE-9BD8F3C309F3}" dt="2026-06-12T06:20:57.003" v="3485" actId="1076"/>
          <ac:cxnSpMkLst>
            <pc:docMk/>
            <pc:sldMk cId="975933608" sldId="271"/>
            <ac:cxnSpMk id="16" creationId="{355F6CF4-7D9F-C483-32FB-0674A19AA0E3}"/>
          </ac:cxnSpMkLst>
        </pc:cxnChg>
        <pc:cxnChg chg="add mod">
          <ac:chgData name="Surinx François-Xavier" userId="8d66a8b2-11b5-4821-9d6e-74615cdb5c21" providerId="ADAL" clId="{47091991-CB0E-4F83-A6BE-9BD8F3C309F3}" dt="2026-06-12T06:20:49.353" v="3482" actId="1076"/>
          <ac:cxnSpMkLst>
            <pc:docMk/>
            <pc:sldMk cId="975933608" sldId="271"/>
            <ac:cxnSpMk id="17" creationId="{CAF5F305-EFDC-63AC-17C3-6C165C33EBDA}"/>
          </ac:cxnSpMkLst>
        </pc:cxnChg>
        <pc:cxnChg chg="add mod">
          <ac:chgData name="Surinx François-Xavier" userId="8d66a8b2-11b5-4821-9d6e-74615cdb5c21" providerId="ADAL" clId="{47091991-CB0E-4F83-A6BE-9BD8F3C309F3}" dt="2026-06-12T06:21:29.425" v="3496" actId="208"/>
          <ac:cxnSpMkLst>
            <pc:docMk/>
            <pc:sldMk cId="975933608" sldId="271"/>
            <ac:cxnSpMk id="18" creationId="{E963BDDD-4428-875A-D9BD-B11EEBBA9870}"/>
          </ac:cxnSpMkLst>
        </pc:cxnChg>
        <pc:cxnChg chg="add mod">
          <ac:chgData name="Surinx François-Xavier" userId="8d66a8b2-11b5-4821-9d6e-74615cdb5c21" providerId="ADAL" clId="{47091991-CB0E-4F83-A6BE-9BD8F3C309F3}" dt="2026-06-12T06:21:06.237" v="3489"/>
          <ac:cxnSpMkLst>
            <pc:docMk/>
            <pc:sldMk cId="975933608" sldId="271"/>
            <ac:cxnSpMk id="19" creationId="{87858201-1735-EBD3-1D54-6A0C369A3B35}"/>
          </ac:cxnSpMkLst>
        </pc:cxnChg>
        <pc:cxnChg chg="add mod">
          <ac:chgData name="Surinx François-Xavier" userId="8d66a8b2-11b5-4821-9d6e-74615cdb5c21" providerId="ADAL" clId="{47091991-CB0E-4F83-A6BE-9BD8F3C309F3}" dt="2026-06-12T06:21:10.445" v="3492" actId="14100"/>
          <ac:cxnSpMkLst>
            <pc:docMk/>
            <pc:sldMk cId="975933608" sldId="271"/>
            <ac:cxnSpMk id="20" creationId="{C8A85945-A7BA-2127-DD3A-A15F68E84208}"/>
          </ac:cxnSpMkLst>
        </pc:cxnChg>
        <pc:cxnChg chg="add mod">
          <ac:chgData name="Surinx François-Xavier" userId="8d66a8b2-11b5-4821-9d6e-74615cdb5c21" providerId="ADAL" clId="{47091991-CB0E-4F83-A6BE-9BD8F3C309F3}" dt="2026-06-12T14:59:39.936" v="4538" actId="1076"/>
          <ac:cxnSpMkLst>
            <pc:docMk/>
            <pc:sldMk cId="975933608" sldId="271"/>
            <ac:cxnSpMk id="23" creationId="{445C2655-5738-B502-5B95-78DDA79DDF44}"/>
          </ac:cxnSpMkLst>
        </pc:cxnChg>
        <pc:cxnChg chg="add mod">
          <ac:chgData name="Surinx François-Xavier" userId="8d66a8b2-11b5-4821-9d6e-74615cdb5c21" providerId="ADAL" clId="{47091991-CB0E-4F83-A6BE-9BD8F3C309F3}" dt="2026-06-12T14:59:26.962" v="4535" actId="1076"/>
          <ac:cxnSpMkLst>
            <pc:docMk/>
            <pc:sldMk cId="975933608" sldId="271"/>
            <ac:cxnSpMk id="24" creationId="{7FE99E27-6BA8-51DF-58BC-EF496F362373}"/>
          </ac:cxnSpMkLst>
        </pc:cxnChg>
      </pc:sldChg>
      <pc:sldChg chg="modSp new mod">
        <pc:chgData name="Surinx François-Xavier" userId="8d66a8b2-11b5-4821-9d6e-74615cdb5c21" providerId="ADAL" clId="{47091991-CB0E-4F83-A6BE-9BD8F3C309F3}" dt="2026-06-13T07:05:39.048" v="4658" actId="20577"/>
        <pc:sldMkLst>
          <pc:docMk/>
          <pc:sldMk cId="4268912712" sldId="272"/>
        </pc:sldMkLst>
        <pc:spChg chg="mod">
          <ac:chgData name="Surinx François-Xavier" userId="8d66a8b2-11b5-4821-9d6e-74615cdb5c21" providerId="ADAL" clId="{47091991-CB0E-4F83-A6BE-9BD8F3C309F3}" dt="2026-06-12T06:27:06.342" v="3721" actId="20577"/>
          <ac:spMkLst>
            <pc:docMk/>
            <pc:sldMk cId="4268912712" sldId="272"/>
            <ac:spMk id="2" creationId="{2A23CB80-9159-834E-B71C-1D0F9FACF300}"/>
          </ac:spMkLst>
        </pc:spChg>
        <pc:spChg chg="mod">
          <ac:chgData name="Surinx François-Xavier" userId="8d66a8b2-11b5-4821-9d6e-74615cdb5c21" providerId="ADAL" clId="{47091991-CB0E-4F83-A6BE-9BD8F3C309F3}" dt="2026-06-13T07:05:39.048" v="4658" actId="20577"/>
          <ac:spMkLst>
            <pc:docMk/>
            <pc:sldMk cId="4268912712" sldId="272"/>
            <ac:spMk id="3" creationId="{F5CFBBAF-FF4D-39A4-B2B1-A9CAD43F50C7}"/>
          </ac:spMkLst>
        </pc:spChg>
      </pc:sldChg>
      <pc:sldChg chg="addSp delSp modSp new mod">
        <pc:chgData name="Surinx François-Xavier" userId="8d66a8b2-11b5-4821-9d6e-74615cdb5c21" providerId="ADAL" clId="{47091991-CB0E-4F83-A6BE-9BD8F3C309F3}" dt="2026-06-12T06:33:06.681" v="4046" actId="1076"/>
        <pc:sldMkLst>
          <pc:docMk/>
          <pc:sldMk cId="2240800078" sldId="273"/>
        </pc:sldMkLst>
        <pc:spChg chg="mod">
          <ac:chgData name="Surinx François-Xavier" userId="8d66a8b2-11b5-4821-9d6e-74615cdb5c21" providerId="ADAL" clId="{47091991-CB0E-4F83-A6BE-9BD8F3C309F3}" dt="2026-06-12T06:31:53.405" v="4041" actId="20577"/>
          <ac:spMkLst>
            <pc:docMk/>
            <pc:sldMk cId="2240800078" sldId="273"/>
            <ac:spMk id="2" creationId="{59130D0F-2725-ED0F-AF76-2E30C0C6A44E}"/>
          </ac:spMkLst>
        </pc:spChg>
        <pc:spChg chg="del">
          <ac:chgData name="Surinx François-Xavier" userId="8d66a8b2-11b5-4821-9d6e-74615cdb5c21" providerId="ADAL" clId="{47091991-CB0E-4F83-A6BE-9BD8F3C309F3}" dt="2026-06-12T06:31:56.946" v="4042" actId="21"/>
          <ac:spMkLst>
            <pc:docMk/>
            <pc:sldMk cId="2240800078" sldId="273"/>
            <ac:spMk id="3" creationId="{43D079C7-8DE9-6924-CDDB-BD444E379471}"/>
          </ac:spMkLst>
        </pc:spChg>
        <pc:picChg chg="add mod">
          <ac:chgData name="Surinx François-Xavier" userId="8d66a8b2-11b5-4821-9d6e-74615cdb5c21" providerId="ADAL" clId="{47091991-CB0E-4F83-A6BE-9BD8F3C309F3}" dt="2026-06-12T06:33:06.681" v="4046" actId="1076"/>
          <ac:picMkLst>
            <pc:docMk/>
            <pc:sldMk cId="2240800078" sldId="273"/>
            <ac:picMk id="5" creationId="{ACE25C50-9E2E-5AD4-F1D2-83D39A9226AE}"/>
          </ac:picMkLst>
        </pc:picChg>
      </pc:sldChg>
      <pc:sldChg chg="addSp delSp modSp new mod">
        <pc:chgData name="Surinx François-Xavier" userId="8d66a8b2-11b5-4821-9d6e-74615cdb5c21" providerId="ADAL" clId="{47091991-CB0E-4F83-A6BE-9BD8F3C309F3}" dt="2026-06-12T06:39:28.621" v="4426" actId="403"/>
        <pc:sldMkLst>
          <pc:docMk/>
          <pc:sldMk cId="4248612051" sldId="274"/>
        </pc:sldMkLst>
        <pc:spChg chg="mod">
          <ac:chgData name="Surinx François-Xavier" userId="8d66a8b2-11b5-4821-9d6e-74615cdb5c21" providerId="ADAL" clId="{47091991-CB0E-4F83-A6BE-9BD8F3C309F3}" dt="2026-06-12T06:38:39.411" v="4325" actId="122"/>
          <ac:spMkLst>
            <pc:docMk/>
            <pc:sldMk cId="4248612051" sldId="274"/>
            <ac:spMk id="2" creationId="{0C4DE951-0E2B-965F-28E0-DEE63EF818DD}"/>
          </ac:spMkLst>
        </pc:spChg>
        <pc:spChg chg="del">
          <ac:chgData name="Surinx François-Xavier" userId="8d66a8b2-11b5-4821-9d6e-74615cdb5c21" providerId="ADAL" clId="{47091991-CB0E-4F83-A6BE-9BD8F3C309F3}" dt="2026-06-12T06:38:28.741" v="4322" actId="21"/>
          <ac:spMkLst>
            <pc:docMk/>
            <pc:sldMk cId="4248612051" sldId="274"/>
            <ac:spMk id="3" creationId="{3BB16350-D01D-370F-4D79-66A8CAFAFE3B}"/>
          </ac:spMkLst>
        </pc:spChg>
        <pc:spChg chg="add mod">
          <ac:chgData name="Surinx François-Xavier" userId="8d66a8b2-11b5-4821-9d6e-74615cdb5c21" providerId="ADAL" clId="{47091991-CB0E-4F83-A6BE-9BD8F3C309F3}" dt="2026-06-12T06:39:28.621" v="4426" actId="403"/>
          <ac:spMkLst>
            <pc:docMk/>
            <pc:sldMk cId="4248612051" sldId="274"/>
            <ac:spMk id="4" creationId="{F3623C7B-CEF0-68FE-653B-CE6AA94140D5}"/>
          </ac:spMkLst>
        </pc:spChg>
      </pc:sldChg>
      <pc:sldChg chg="modSp add mod">
        <pc:chgData name="Surinx François-Xavier" userId="8d66a8b2-11b5-4821-9d6e-74615cdb5c21" providerId="ADAL" clId="{47091991-CB0E-4F83-A6BE-9BD8F3C309F3}" dt="2026-06-13T17:28:18.815" v="4683" actId="400"/>
        <pc:sldMkLst>
          <pc:docMk/>
          <pc:sldMk cId="1968543745" sldId="275"/>
        </pc:sldMkLst>
        <pc:spChg chg="mod">
          <ac:chgData name="Surinx François-Xavier" userId="8d66a8b2-11b5-4821-9d6e-74615cdb5c21" providerId="ADAL" clId="{47091991-CB0E-4F83-A6BE-9BD8F3C309F3}" dt="2026-06-13T17:28:18.815" v="4683" actId="400"/>
          <ac:spMkLst>
            <pc:docMk/>
            <pc:sldMk cId="1968543745" sldId="275"/>
            <ac:spMk id="2" creationId="{F237F950-706C-4281-F0B5-ACD7533D175F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C104E1-80EE-2A50-088E-0146F7CCDC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9A517FE-118F-5541-07F0-B231429A03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F841E1B-E67E-7C54-6A77-621AE95B3D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6B4EE-2DA5-43DA-9413-6623865B26F3}" type="datetimeFigureOut">
              <a:rPr lang="fr-BE" smtClean="0"/>
              <a:t>13-06-26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8F71F78-D59C-CDEF-12A4-D86267DDA8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EE45D34-7825-3F81-3C20-70E1C41223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786F7-15C8-48B5-AF7B-0A2A9A4B6AE3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7303581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CDD696-D397-6C68-DF7B-C59B1DB1D4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4E88799-8654-B426-1292-807759B5AE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65EE4D8-CE1C-ED6A-4508-B98AFD05E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6B4EE-2DA5-43DA-9413-6623865B26F3}" type="datetimeFigureOut">
              <a:rPr lang="fr-BE" smtClean="0"/>
              <a:t>13-06-26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AFFC139-7415-BF2E-76C5-7AD99F5BDA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3B6C833-6A25-2852-8C24-63F5B665A4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786F7-15C8-48B5-AF7B-0A2A9A4B6AE3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435487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C15A17-914D-1AA3-5E71-27BA44307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76DE9F6-776D-8DE4-0285-79174C7415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905150B-9C8C-5A54-B92F-D3336D75EA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6B4EE-2DA5-43DA-9413-6623865B26F3}" type="datetimeFigureOut">
              <a:rPr lang="fr-BE" smtClean="0"/>
              <a:t>13-06-26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22DFC9C-C838-9FED-B540-00C61D006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5FAA617-9033-85F9-9769-1B755C9868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786F7-15C8-48B5-AF7B-0A2A9A4B6AE3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1082202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6795C8C-E892-6E9B-37BB-94246F9309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A4BFC5F-D339-E0AB-D549-83F5887A10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B281529-D6FD-F600-DAFA-B31C469ED4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F2A3D7E-0702-DF83-36CA-1D7B2084F7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6B4EE-2DA5-43DA-9413-6623865B26F3}" type="datetimeFigureOut">
              <a:rPr lang="fr-BE" smtClean="0"/>
              <a:t>13-06-26</a:t>
            </a:fld>
            <a:endParaRPr lang="fr-B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10D64BD-6510-8BD1-4408-12698B5020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3CC97A3-590E-844F-AF51-7F6B0ED9E6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786F7-15C8-48B5-AF7B-0A2A9A4B6AE3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3753668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6244F2F-9630-DCF1-3889-BF1CAF75BB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00AB0C2-22B5-FF5A-26C1-2227B4CF17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E7491B3-803D-B040-C32B-740EE91743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F4770E3E-BA19-543A-0E1F-B0709149C8F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75601F9B-4045-6C28-8D12-8F63E06AEE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CB524F2-035B-253C-93D1-246D1842E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6B4EE-2DA5-43DA-9413-6623865B26F3}" type="datetimeFigureOut">
              <a:rPr lang="fr-BE" smtClean="0"/>
              <a:t>13-06-26</a:t>
            </a:fld>
            <a:endParaRPr lang="fr-BE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F42A2D24-2891-4404-52D5-3B9A1790D0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CE92C613-DFD7-BEE2-03BF-BBC0F2DE68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786F7-15C8-48B5-AF7B-0A2A9A4B6AE3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6269401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C8B417-51D2-5A49-B8CF-EFB770237D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E7DCE47-DEE4-2ECA-8A57-75D0D6D343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6B4EE-2DA5-43DA-9413-6623865B26F3}" type="datetimeFigureOut">
              <a:rPr lang="fr-BE" smtClean="0"/>
              <a:t>13-06-26</a:t>
            </a:fld>
            <a:endParaRPr lang="fr-BE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2CCA68F-FFBD-30EC-ECFD-701F008D91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8D4F986-CD53-7CB0-40CC-1BB7CACBAD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786F7-15C8-48B5-AF7B-0A2A9A4B6AE3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0315045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7CE10D54-2661-3FC3-BBD9-8B66FE22C1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6B4EE-2DA5-43DA-9413-6623865B26F3}" type="datetimeFigureOut">
              <a:rPr lang="fr-BE" smtClean="0"/>
              <a:t>13-06-26</a:t>
            </a:fld>
            <a:endParaRPr lang="fr-BE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48F4037-B338-AB20-DE75-F09254FF92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3A9BB1A-313E-82C3-4CEF-A3829B384E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786F7-15C8-48B5-AF7B-0A2A9A4B6AE3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8752218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061E711-5983-6661-AE09-41B93DC808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55A4C42-F4FC-5019-EAF0-3058B4D012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D144F5D-87AC-1201-F80C-CB205291A0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B5B424F-C9E6-2184-3713-D279491FA0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6B4EE-2DA5-43DA-9413-6623865B26F3}" type="datetimeFigureOut">
              <a:rPr lang="fr-BE" smtClean="0"/>
              <a:t>13-06-26</a:t>
            </a:fld>
            <a:endParaRPr lang="fr-B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E7B1AA9-CAE4-8F9F-FA33-16ECAB23EF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4197E98-7386-0739-D636-07E1B76D4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786F7-15C8-48B5-AF7B-0A2A9A4B6AE3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5846950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43716A-EFFE-1814-21EE-1B2B46DD8B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0252F728-ED23-2BD7-59A9-7F202D9CD1B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30CC8C-667E-E927-4FAE-247FEDEE4D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51D8EE6-73BE-203F-356E-4066D5B01C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6B4EE-2DA5-43DA-9413-6623865B26F3}" type="datetimeFigureOut">
              <a:rPr lang="fr-BE" smtClean="0"/>
              <a:t>13-06-26</a:t>
            </a:fld>
            <a:endParaRPr lang="fr-B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EAE38BE-8C0B-33FD-23F9-ACF312021C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D039F00-4EBD-52F1-BE7A-C5D331F341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786F7-15C8-48B5-AF7B-0A2A9A4B6AE3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163921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265A10-CF50-EECC-4652-FEF3FFD9E8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00C8B95-C3F7-EEE2-0CF3-A7EB4AAC84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E9921A6-5879-F8D9-6F09-62B84B6C89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6B4EE-2DA5-43DA-9413-6623865B26F3}" type="datetimeFigureOut">
              <a:rPr lang="fr-BE" smtClean="0"/>
              <a:t>13-06-26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FFF8A8A-2334-F37A-F30E-918491811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1D1E604-FB46-4E39-1C06-2F89D7501E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786F7-15C8-48B5-AF7B-0A2A9A4B6AE3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5431754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91ADD373-D7EA-E055-45B1-2A81D74653E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AA46ED6D-E8A2-6EA5-7241-05300B1695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3C310FD-6118-719B-357F-E80E541A68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6B4EE-2DA5-43DA-9413-6623865B26F3}" type="datetimeFigureOut">
              <a:rPr lang="fr-BE" smtClean="0"/>
              <a:t>13-06-26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B23D793-8263-749F-1597-58DB5D7DBD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469A014-FB16-F0D5-A322-B31D69D01F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786F7-15C8-48B5-AF7B-0A2A9A4B6AE3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957126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EAE1D63D-B340-18F5-4E4C-2F57443C42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10F8BAA-75A4-6970-E3EF-FB376577F5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EE04437-7AD4-92AE-31B0-39732776D4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BB6B4EE-2DA5-43DA-9413-6623865B26F3}" type="datetimeFigureOut">
              <a:rPr lang="fr-BE" smtClean="0"/>
              <a:t>13-06-26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36C756B-DB78-8B99-B077-DF683890E9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D040FF4-B55D-D431-4A00-8175956376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28786F7-15C8-48B5-AF7B-0A2A9A4B6AE3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291244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0183D1-C0E6-9089-54CE-B000C39375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46085E-58B1-38BA-59F0-ACD01EC072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87216" y="1792126"/>
            <a:ext cx="6664960" cy="2387600"/>
          </a:xfrm>
        </p:spPr>
        <p:txBody>
          <a:bodyPr>
            <a:normAutofit fontScale="90000"/>
          </a:bodyPr>
          <a:lstStyle/>
          <a:p>
            <a:r>
              <a:rPr lang="fr-BE" i="1" dirty="0" err="1">
                <a:latin typeface="Verdana" panose="020B0604030504040204" pitchFamily="34" charset="0"/>
                <a:ea typeface="Verdana" panose="020B0604030504040204" pitchFamily="34" charset="0"/>
              </a:rPr>
              <a:t>Resident</a:t>
            </a:r>
            <a:r>
              <a:rPr lang="fr-BE" i="1" dirty="0">
                <a:latin typeface="Verdana" panose="020B0604030504040204" pitchFamily="34" charset="0"/>
                <a:ea typeface="Verdana" panose="020B0604030504040204" pitchFamily="34" charset="0"/>
              </a:rPr>
              <a:t> Evil 4</a:t>
            </a:r>
            <a:r>
              <a:rPr lang="fr-BE" dirty="0">
                <a:latin typeface="Verdana" panose="020B0604030504040204" pitchFamily="34" charset="0"/>
                <a:ea typeface="Verdana" panose="020B0604030504040204" pitchFamily="34" charset="0"/>
              </a:rPr>
              <a:t>’s </a:t>
            </a:r>
            <a:r>
              <a:rPr lang="fr-BE" dirty="0" err="1">
                <a:latin typeface="Verdana" panose="020B0604030504040204" pitchFamily="34" charset="0"/>
                <a:ea typeface="Verdana" panose="020B0604030504040204" pitchFamily="34" charset="0"/>
              </a:rPr>
              <a:t>categorization</a:t>
            </a:r>
            <a:r>
              <a:rPr lang="fr-BE" dirty="0">
                <a:latin typeface="Verdana" panose="020B0604030504040204" pitchFamily="34" charset="0"/>
                <a:ea typeface="Verdana" panose="020B0604030504040204" pitchFamily="34" charset="0"/>
              </a:rPr>
              <a:t> in </a:t>
            </a:r>
            <a:r>
              <a:rPr lang="fr-BE" dirty="0" err="1">
                <a:latin typeface="Verdana" panose="020B0604030504040204" pitchFamily="34" charset="0"/>
                <a:ea typeface="Verdana" panose="020B0604030504040204" pitchFamily="34" charset="0"/>
              </a:rPr>
              <a:t>players</a:t>
            </a:r>
            <a:r>
              <a:rPr lang="fr-BE" dirty="0">
                <a:latin typeface="Verdana" panose="020B0604030504040204" pitchFamily="34" charset="0"/>
                <a:ea typeface="Verdana" panose="020B0604030504040204" pitchFamily="34" charset="0"/>
              </a:rPr>
              <a:t>’ online </a:t>
            </a:r>
            <a:r>
              <a:rPr lang="fr-BE" dirty="0" err="1">
                <a:latin typeface="Verdana" panose="020B0604030504040204" pitchFamily="34" charset="0"/>
                <a:ea typeface="Verdana" panose="020B0604030504040204" pitchFamily="34" charset="0"/>
              </a:rPr>
              <a:t>discourses</a:t>
            </a:r>
            <a:endParaRPr lang="fr-BE" i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AE87FE7-D320-E6C5-F808-CB52ABB305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64542" y="5510667"/>
            <a:ext cx="5017443" cy="134733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644200D-FEC3-EA49-AE8A-590E1D6BBA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4046" y="5421666"/>
            <a:ext cx="987638" cy="627942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E959E3D-175E-2041-C40E-6B6EE96AF1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48146" y="5391183"/>
            <a:ext cx="2371550" cy="658425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1312A71-509D-4983-163D-4C3A431302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48146" y="6084922"/>
            <a:ext cx="2786113" cy="66452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6B33AC1-8978-83FC-3524-252B4C1DF06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9813" y="6084922"/>
            <a:ext cx="1396105" cy="67061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99AACFC-193A-4B0F-6637-C1D6085AA14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70660" y="767080"/>
            <a:ext cx="2286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6660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F7C013-D0EB-AFC2-F5AD-15957FAD99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37F950-706C-4281-F0B5-ACD7533D17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87216" y="1792126"/>
            <a:ext cx="6664960" cy="2387600"/>
          </a:xfrm>
        </p:spPr>
        <p:txBody>
          <a:bodyPr>
            <a:normAutofit fontScale="90000"/>
          </a:bodyPr>
          <a:lstStyle/>
          <a:p>
            <a:r>
              <a:rPr lang="fr-BE" i="1" strike="sngStrike" dirty="0" err="1">
                <a:latin typeface="Verdana" panose="020B0604030504040204" pitchFamily="34" charset="0"/>
                <a:ea typeface="Verdana" panose="020B0604030504040204" pitchFamily="34" charset="0"/>
              </a:rPr>
              <a:t>Resident</a:t>
            </a:r>
            <a:r>
              <a:rPr lang="fr-BE" i="1" strike="sngStrike" dirty="0">
                <a:latin typeface="Verdana" panose="020B0604030504040204" pitchFamily="34" charset="0"/>
                <a:ea typeface="Verdana" panose="020B0604030504040204" pitchFamily="34" charset="0"/>
              </a:rPr>
              <a:t> Evil 4</a:t>
            </a:r>
            <a:r>
              <a:rPr lang="fr-BE" dirty="0">
                <a:latin typeface="Verdana" panose="020B0604030504040204" pitchFamily="34" charset="0"/>
                <a:ea typeface="Verdana" panose="020B0604030504040204" pitchFamily="34" charset="0"/>
              </a:rPr>
              <a:t>’s </a:t>
            </a:r>
            <a:r>
              <a:rPr lang="fr-BE" dirty="0" err="1">
                <a:latin typeface="Verdana" panose="020B0604030504040204" pitchFamily="34" charset="0"/>
                <a:ea typeface="Verdana" panose="020B0604030504040204" pitchFamily="34" charset="0"/>
              </a:rPr>
              <a:t>categorization</a:t>
            </a:r>
            <a:r>
              <a:rPr lang="fr-BE" dirty="0">
                <a:latin typeface="Verdana" panose="020B0604030504040204" pitchFamily="34" charset="0"/>
                <a:ea typeface="Verdana" panose="020B0604030504040204" pitchFamily="34" charset="0"/>
              </a:rPr>
              <a:t> in </a:t>
            </a:r>
            <a:r>
              <a:rPr lang="fr-BE" dirty="0" err="1">
                <a:latin typeface="Verdana" panose="020B0604030504040204" pitchFamily="34" charset="0"/>
                <a:ea typeface="Verdana" panose="020B0604030504040204" pitchFamily="34" charset="0"/>
              </a:rPr>
              <a:t>players</a:t>
            </a:r>
            <a:r>
              <a:rPr lang="fr-BE" dirty="0">
                <a:latin typeface="Verdana" panose="020B0604030504040204" pitchFamily="34" charset="0"/>
                <a:ea typeface="Verdana" panose="020B0604030504040204" pitchFamily="34" charset="0"/>
              </a:rPr>
              <a:t>’ online </a:t>
            </a:r>
            <a:r>
              <a:rPr lang="fr-BE" dirty="0" err="1">
                <a:latin typeface="Verdana" panose="020B0604030504040204" pitchFamily="34" charset="0"/>
                <a:ea typeface="Verdana" panose="020B0604030504040204" pitchFamily="34" charset="0"/>
              </a:rPr>
              <a:t>discourses</a:t>
            </a:r>
            <a:endParaRPr lang="fr-BE" i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FD6DD42-0E75-41FA-D797-EE81AAAF78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64542" y="5510667"/>
            <a:ext cx="5017443" cy="134733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8232C80-4543-0327-85A0-5904F3003F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4046" y="5421666"/>
            <a:ext cx="987638" cy="627942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F078E36-AB79-459D-10E7-A50A77E019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48146" y="5391183"/>
            <a:ext cx="2371550" cy="658425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844C17A-571F-4AD9-7DE5-244A1F5AFEB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48146" y="6084922"/>
            <a:ext cx="2786113" cy="66452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FC6265F-40B1-1D30-F6E6-45EB473C0F3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9813" y="6084922"/>
            <a:ext cx="1396105" cy="67061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29438AB-485E-C207-A94A-8FF94124E3F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70660" y="767080"/>
            <a:ext cx="2286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5437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305331A-5BA6-7950-69F2-929A826CFA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7865" y="1792126"/>
            <a:ext cx="6136640" cy="2387600"/>
          </a:xfrm>
        </p:spPr>
        <p:txBody>
          <a:bodyPr>
            <a:normAutofit fontScale="90000"/>
          </a:bodyPr>
          <a:lstStyle/>
          <a:p>
            <a:r>
              <a:rPr lang="fr-BE" i="1" dirty="0" err="1">
                <a:latin typeface="Verdana" panose="020B0604030504040204" pitchFamily="34" charset="0"/>
                <a:ea typeface="Verdana" panose="020B0604030504040204" pitchFamily="34" charset="0"/>
              </a:rPr>
              <a:t>Portal</a:t>
            </a:r>
            <a:r>
              <a:rPr lang="fr-BE" dirty="0" err="1">
                <a:latin typeface="Verdana" panose="020B0604030504040204" pitchFamily="34" charset="0"/>
                <a:ea typeface="Verdana" panose="020B0604030504040204" pitchFamily="34" charset="0"/>
              </a:rPr>
              <a:t>’s</a:t>
            </a:r>
            <a:r>
              <a:rPr lang="fr-BE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fr-BE" dirty="0" err="1">
                <a:latin typeface="Verdana" panose="020B0604030504040204" pitchFamily="34" charset="0"/>
                <a:ea typeface="Verdana" panose="020B0604030504040204" pitchFamily="34" charset="0"/>
              </a:rPr>
              <a:t>categorization</a:t>
            </a:r>
            <a:r>
              <a:rPr lang="fr-BE" dirty="0">
                <a:latin typeface="Verdana" panose="020B0604030504040204" pitchFamily="34" charset="0"/>
                <a:ea typeface="Verdana" panose="020B0604030504040204" pitchFamily="34" charset="0"/>
              </a:rPr>
              <a:t> in </a:t>
            </a:r>
            <a:r>
              <a:rPr lang="fr-BE" dirty="0" err="1">
                <a:latin typeface="Verdana" panose="020B0604030504040204" pitchFamily="34" charset="0"/>
                <a:ea typeface="Verdana" panose="020B0604030504040204" pitchFamily="34" charset="0"/>
              </a:rPr>
              <a:t>players</a:t>
            </a:r>
            <a:r>
              <a:rPr lang="fr-BE" dirty="0">
                <a:latin typeface="Verdana" panose="020B0604030504040204" pitchFamily="34" charset="0"/>
                <a:ea typeface="Verdana" panose="020B0604030504040204" pitchFamily="34" charset="0"/>
              </a:rPr>
              <a:t>’ online </a:t>
            </a:r>
            <a:r>
              <a:rPr lang="fr-BE" dirty="0" err="1">
                <a:latin typeface="Verdana" panose="020B0604030504040204" pitchFamily="34" charset="0"/>
                <a:ea typeface="Verdana" panose="020B0604030504040204" pitchFamily="34" charset="0"/>
              </a:rPr>
              <a:t>discourses</a:t>
            </a:r>
            <a:endParaRPr lang="fr-BE" i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EC32984-BF1D-913F-463C-1122797B12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64542" y="5510667"/>
            <a:ext cx="5017443" cy="134733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2F43B49-D6D5-941D-4911-7F89BCBB8E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4046" y="5421666"/>
            <a:ext cx="987638" cy="627942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967A615-B9BA-645C-813A-5BB38545FA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48146" y="5391183"/>
            <a:ext cx="2371550" cy="658425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753E664-EC33-B1F0-FABD-52315E2A16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48146" y="6084922"/>
            <a:ext cx="2786113" cy="66452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E06C908-FAA5-3F2E-0EE6-4A0A7A505B0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9813" y="6084922"/>
            <a:ext cx="1396105" cy="670618"/>
          </a:xfrm>
          <a:prstGeom prst="rect">
            <a:avLst/>
          </a:prstGeom>
        </p:spPr>
      </p:pic>
      <p:pic>
        <p:nvPicPr>
          <p:cNvPr id="1026" name="Picture 2" descr="Portal (video game) - Wikipedia">
            <a:extLst>
              <a:ext uri="{FF2B5EF4-FFF2-40B4-BE49-F238E27FC236}">
                <a16:creationId xmlns:a16="http://schemas.microsoft.com/office/drawing/2014/main" id="{EA8E796A-0FB9-0AC2-A2EE-5FA0E915C8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5200" y="988057"/>
            <a:ext cx="2663825" cy="3995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59804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C0BD83-6737-8F94-B010-CA8C399791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>
                <a:latin typeface="Verdana" panose="020B0604030504040204" pitchFamily="34" charset="0"/>
                <a:ea typeface="Verdana" panose="020B0604030504040204" pitchFamily="34" charset="0"/>
              </a:rPr>
              <a:t>Original question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46820FC-E24D-E7C2-4C0C-AFB50BDE91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fr-BE" dirty="0">
                <a:latin typeface="Verdana" panose="020B0604030504040204" pitchFamily="34" charset="0"/>
                <a:ea typeface="Verdana" panose="020B0604030504040204" pitchFamily="34" charset="0"/>
              </a:rPr>
              <a:t>How do </a:t>
            </a:r>
            <a:r>
              <a:rPr lang="fr-BE" dirty="0" err="1">
                <a:latin typeface="Verdana" panose="020B0604030504040204" pitchFamily="34" charset="0"/>
                <a:ea typeface="Verdana" panose="020B0604030504040204" pitchFamily="34" charset="0"/>
              </a:rPr>
              <a:t>players</a:t>
            </a:r>
            <a:r>
              <a:rPr lang="fr-BE" dirty="0">
                <a:latin typeface="Verdana" panose="020B0604030504040204" pitchFamily="34" charset="0"/>
                <a:ea typeface="Verdana" panose="020B0604030504040204" pitchFamily="34" charset="0"/>
              </a:rPr>
              <a:t> use genres (FPS, action, Survival </a:t>
            </a:r>
            <a:r>
              <a:rPr lang="fr-BE" dirty="0" err="1">
                <a:latin typeface="Verdana" panose="020B0604030504040204" pitchFamily="34" charset="0"/>
                <a:ea typeface="Verdana" panose="020B0604030504040204" pitchFamily="34" charset="0"/>
              </a:rPr>
              <a:t>horror</a:t>
            </a:r>
            <a:r>
              <a:rPr lang="fr-BE" dirty="0">
                <a:latin typeface="Verdana" panose="020B0604030504040204" pitchFamily="34" charset="0"/>
                <a:ea typeface="Verdana" panose="020B0604030504040204" pitchFamily="34" charset="0"/>
              </a:rPr>
              <a:t>…) </a:t>
            </a:r>
            <a:r>
              <a:rPr lang="fr-BE" dirty="0" err="1">
                <a:latin typeface="Verdana" panose="020B0604030504040204" pitchFamily="34" charset="0"/>
                <a:ea typeface="Verdana" panose="020B0604030504040204" pitchFamily="34" charset="0"/>
              </a:rPr>
              <a:t>when</a:t>
            </a:r>
            <a:r>
              <a:rPr lang="fr-BE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fr-BE" dirty="0" err="1">
                <a:latin typeface="Verdana" panose="020B0604030504040204" pitchFamily="34" charset="0"/>
                <a:ea typeface="Verdana" panose="020B0604030504040204" pitchFamily="34" charset="0"/>
              </a:rPr>
              <a:t>they</a:t>
            </a:r>
            <a:r>
              <a:rPr lang="fr-BE" dirty="0">
                <a:latin typeface="Verdana" panose="020B0604030504040204" pitchFamily="34" charset="0"/>
                <a:ea typeface="Verdana" panose="020B0604030504040204" pitchFamily="34" charset="0"/>
              </a:rPr>
              <a:t> talk about </a:t>
            </a:r>
            <a:r>
              <a:rPr lang="fr-BE" dirty="0" err="1">
                <a:latin typeface="Verdana" panose="020B0604030504040204" pitchFamily="34" charset="0"/>
                <a:ea typeface="Verdana" panose="020B0604030504040204" pitchFamily="34" charset="0"/>
              </a:rPr>
              <a:t>games</a:t>
            </a:r>
            <a:r>
              <a:rPr lang="fr-BE" dirty="0">
                <a:latin typeface="Verdana" panose="020B0604030504040204" pitchFamily="34" charset="0"/>
                <a:ea typeface="Verdana" panose="020B0604030504040204" pitchFamily="34" charset="0"/>
              </a:rPr>
              <a:t>?</a:t>
            </a:r>
          </a:p>
          <a:p>
            <a:pPr marL="0" indent="0">
              <a:lnSpc>
                <a:spcPct val="150000"/>
              </a:lnSpc>
              <a:buNone/>
            </a:pPr>
            <a:endParaRPr lang="fr-BE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fr-BE" dirty="0" err="1">
                <a:latin typeface="Verdana" panose="020B0604030504040204" pitchFamily="34" charset="0"/>
                <a:ea typeface="Verdana" panose="020B0604030504040204" pitchFamily="34" charset="0"/>
              </a:rPr>
              <a:t>Several</a:t>
            </a:r>
            <a:r>
              <a:rPr lang="fr-BE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fr-BE" dirty="0" err="1">
                <a:latin typeface="Verdana" panose="020B0604030504040204" pitchFamily="34" charset="0"/>
                <a:ea typeface="Verdana" panose="020B0604030504040204" pitchFamily="34" charset="0"/>
              </a:rPr>
              <a:t>problems</a:t>
            </a:r>
            <a:r>
              <a:rPr lang="fr-BE" dirty="0">
                <a:latin typeface="Verdana" panose="020B0604030504040204" pitchFamily="34" charset="0"/>
                <a:ea typeface="Verdana" panose="020B0604030504040204" pitchFamily="34" charset="0"/>
              </a:rPr>
              <a:t>: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fr-BE" dirty="0" err="1">
                <a:latin typeface="Verdana" panose="020B0604030504040204" pitchFamily="34" charset="0"/>
                <a:ea typeface="Verdana" panose="020B0604030504040204" pitchFamily="34" charset="0"/>
              </a:rPr>
              <a:t>Different</a:t>
            </a:r>
            <a:r>
              <a:rPr lang="fr-BE" dirty="0">
                <a:latin typeface="Verdana" panose="020B0604030504040204" pitchFamily="34" charset="0"/>
                <a:ea typeface="Verdana" panose="020B0604030504040204" pitchFamily="34" charset="0"/>
              </a:rPr>
              <a:t> labels or expressions to talk about a single </a:t>
            </a:r>
            <a:r>
              <a:rPr lang="fr-BE" dirty="0" err="1">
                <a:latin typeface="Verdana" panose="020B0604030504040204" pitchFamily="34" charset="0"/>
                <a:ea typeface="Verdana" panose="020B0604030504040204" pitchFamily="34" charset="0"/>
              </a:rPr>
              <a:t>category</a:t>
            </a:r>
            <a:endParaRPr lang="fr-BE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  <a:buFontTx/>
              <a:buChar char="-"/>
            </a:pPr>
            <a:r>
              <a:rPr lang="fr-BE" dirty="0">
                <a:latin typeface="Verdana" panose="020B0604030504040204" pitchFamily="34" charset="0"/>
                <a:ea typeface="Verdana" panose="020B0604030504040204" pitchFamily="34" charset="0"/>
              </a:rPr>
              <a:t>How to </a:t>
            </a:r>
            <a:r>
              <a:rPr lang="fr-BE" dirty="0" err="1">
                <a:latin typeface="Verdana" panose="020B0604030504040204" pitchFamily="34" charset="0"/>
                <a:ea typeface="Verdana" panose="020B0604030504040204" pitchFamily="34" charset="0"/>
              </a:rPr>
              <a:t>recognize</a:t>
            </a:r>
            <a:r>
              <a:rPr lang="fr-BE" dirty="0">
                <a:latin typeface="Verdana" panose="020B0604030504040204" pitchFamily="34" charset="0"/>
                <a:ea typeface="Verdana" panose="020B0604030504040204" pitchFamily="34" charset="0"/>
              </a:rPr>
              <a:t> a </a:t>
            </a:r>
            <a:r>
              <a:rPr lang="fr-BE" dirty="0" err="1">
                <a:latin typeface="Verdana" panose="020B0604030504040204" pitchFamily="34" charset="0"/>
                <a:ea typeface="Verdana" panose="020B0604030504040204" pitchFamily="34" charset="0"/>
              </a:rPr>
              <a:t>generic</a:t>
            </a:r>
            <a:r>
              <a:rPr lang="fr-BE" dirty="0">
                <a:latin typeface="Verdana" panose="020B0604030504040204" pitchFamily="34" charset="0"/>
                <a:ea typeface="Verdana" panose="020B0604030504040204" pitchFamily="34" charset="0"/>
              </a:rPr>
              <a:t> usage of a </a:t>
            </a:r>
            <a:r>
              <a:rPr lang="fr-BE" dirty="0" err="1">
                <a:latin typeface="Verdana" panose="020B0604030504040204" pitchFamily="34" charset="0"/>
                <a:ea typeface="Verdana" panose="020B0604030504040204" pitchFamily="34" charset="0"/>
              </a:rPr>
              <a:t>specific</a:t>
            </a:r>
            <a:r>
              <a:rPr lang="fr-BE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fr-BE" dirty="0" err="1">
                <a:latin typeface="Verdana" panose="020B0604030504040204" pitchFamily="34" charset="0"/>
                <a:ea typeface="Verdana" panose="020B0604030504040204" pitchFamily="34" charset="0"/>
              </a:rPr>
              <a:t>term</a:t>
            </a:r>
            <a:r>
              <a:rPr lang="fr-BE" dirty="0">
                <a:latin typeface="Verdana" panose="020B0604030504040204" pitchFamily="34" charset="0"/>
                <a:ea typeface="Verdana" panose="020B0604030504040204" pitchFamily="34" charset="0"/>
              </a:rPr>
              <a:t>?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fr-BE" dirty="0">
                <a:latin typeface="Verdana" panose="020B0604030504040204" pitchFamily="34" charset="0"/>
                <a:ea typeface="Verdana" panose="020B0604030504040204" pitchFamily="34" charset="0"/>
              </a:rPr>
              <a:t>More </a:t>
            </a:r>
            <a:r>
              <a:rPr lang="fr-BE" dirty="0" err="1">
                <a:latin typeface="Verdana" panose="020B0604030504040204" pitchFamily="34" charset="0"/>
                <a:ea typeface="Verdana" panose="020B0604030504040204" pitchFamily="34" charset="0"/>
              </a:rPr>
              <a:t>crucially</a:t>
            </a:r>
            <a:r>
              <a:rPr lang="fr-BE" dirty="0"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lang="fr-BE" dirty="0" err="1">
                <a:latin typeface="Verdana" panose="020B0604030504040204" pitchFamily="34" charset="0"/>
                <a:ea typeface="Verdana" panose="020B0604030504040204" pitchFamily="34" charset="0"/>
              </a:rPr>
              <a:t>what</a:t>
            </a:r>
            <a:r>
              <a:rPr lang="fr-BE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fr-BE" dirty="0" err="1">
                <a:latin typeface="Verdana" panose="020B0604030504040204" pitchFamily="34" charset="0"/>
                <a:ea typeface="Verdana" panose="020B0604030504040204" pitchFamily="34" charset="0"/>
              </a:rPr>
              <a:t>is</a:t>
            </a:r>
            <a:r>
              <a:rPr lang="fr-BE" dirty="0">
                <a:latin typeface="Verdana" panose="020B0604030504040204" pitchFamily="34" charset="0"/>
                <a:ea typeface="Verdana" panose="020B0604030504040204" pitchFamily="34" charset="0"/>
              </a:rPr>
              <a:t> a genre? </a:t>
            </a:r>
          </a:p>
        </p:txBody>
      </p:sp>
    </p:spTree>
    <p:extLst>
      <p:ext uri="{BB962C8B-B14F-4D97-AF65-F5344CB8AC3E}">
        <p14:creationId xmlns:p14="http://schemas.microsoft.com/office/powerpoint/2010/main" val="26654342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6AFEDCD-3C7C-EAB6-28A7-2A26EAE100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>
                <a:latin typeface="Verdana" panose="020B0604030504040204" pitchFamily="34" charset="0"/>
                <a:ea typeface="Verdana" panose="020B0604030504040204" pitchFamily="34" charset="0"/>
              </a:rPr>
              <a:t>A </a:t>
            </a:r>
            <a:r>
              <a:rPr lang="fr-BE" dirty="0" err="1">
                <a:latin typeface="Verdana" panose="020B0604030504040204" pitchFamily="34" charset="0"/>
                <a:ea typeface="Verdana" panose="020B0604030504040204" pitchFamily="34" charset="0"/>
              </a:rPr>
              <a:t>literary</a:t>
            </a:r>
            <a:r>
              <a:rPr lang="fr-BE" dirty="0">
                <a:latin typeface="Verdana" panose="020B0604030504040204" pitchFamily="34" charset="0"/>
                <a:ea typeface="Verdana" panose="020B0604030504040204" pitchFamily="34" charset="0"/>
              </a:rPr>
              <a:t> question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8BB715B-EF90-708D-5F1C-3CEECB8F15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5083737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fr-BE" sz="2400" dirty="0">
                <a:latin typeface="Verdana" panose="020B0604030504040204" pitchFamily="34" charset="0"/>
                <a:ea typeface="Verdana" panose="020B0604030504040204" pitchFamily="34" charset="0"/>
              </a:rPr>
              <a:t>Originally, </a:t>
            </a:r>
            <a:r>
              <a:rPr lang="fr-BE" sz="2400" dirty="0" err="1">
                <a:latin typeface="Verdana" panose="020B0604030504040204" pitchFamily="34" charset="0"/>
                <a:ea typeface="Verdana" panose="020B0604030504040204" pitchFamily="34" charset="0"/>
              </a:rPr>
              <a:t>generic</a:t>
            </a:r>
            <a:r>
              <a:rPr lang="fr-BE" sz="24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fr-BE" sz="2400" dirty="0" err="1">
                <a:latin typeface="Verdana" panose="020B0604030504040204" pitchFamily="34" charset="0"/>
                <a:ea typeface="Verdana" panose="020B0604030504040204" pitchFamily="34" charset="0"/>
              </a:rPr>
              <a:t>studies</a:t>
            </a:r>
            <a:r>
              <a:rPr lang="fr-BE" sz="24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fr-BE" sz="2400" dirty="0" err="1">
                <a:latin typeface="Verdana" panose="020B0604030504040204" pitchFamily="34" charset="0"/>
                <a:ea typeface="Verdana" panose="020B0604030504040204" pitchFamily="34" charset="0"/>
              </a:rPr>
              <a:t>emerge</a:t>
            </a:r>
            <a:r>
              <a:rPr lang="fr-BE" sz="2400" dirty="0">
                <a:latin typeface="Verdana" panose="020B0604030504040204" pitchFamily="34" charset="0"/>
                <a:ea typeface="Verdana" panose="020B0604030504040204" pitchFamily="34" charset="0"/>
              </a:rPr>
              <a:t> in </a:t>
            </a:r>
            <a:r>
              <a:rPr lang="fr-BE" sz="2400" dirty="0" err="1">
                <a:latin typeface="Verdana" panose="020B0604030504040204" pitchFamily="34" charset="0"/>
                <a:ea typeface="Verdana" panose="020B0604030504040204" pitchFamily="34" charset="0"/>
              </a:rPr>
              <a:t>literature</a:t>
            </a:r>
            <a:r>
              <a:rPr lang="fr-BE" sz="24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fr-BE" sz="2400" dirty="0" err="1">
                <a:latin typeface="Verdana" panose="020B0604030504040204" pitchFamily="34" charset="0"/>
                <a:ea typeface="Verdana" panose="020B0604030504040204" pitchFamily="34" charset="0"/>
              </a:rPr>
              <a:t>with</a:t>
            </a:r>
            <a:r>
              <a:rPr lang="fr-BE" sz="2400" dirty="0">
                <a:latin typeface="Verdana" panose="020B0604030504040204" pitchFamily="34" charset="0"/>
                <a:ea typeface="Verdana" panose="020B0604030504040204" pitchFamily="34" charset="0"/>
              </a:rPr>
              <a:t> Aristotle.</a:t>
            </a:r>
          </a:p>
          <a:p>
            <a:pPr marL="0" indent="0">
              <a:lnSpc>
                <a:spcPct val="150000"/>
              </a:lnSpc>
              <a:buNone/>
            </a:pPr>
            <a:endParaRPr lang="fr-BE" sz="24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fr-BE" sz="2400" dirty="0">
                <a:latin typeface="Verdana" panose="020B0604030504040204" pitchFamily="34" charset="0"/>
                <a:ea typeface="Verdana" panose="020B0604030504040204" pitchFamily="34" charset="0"/>
              </a:rPr>
              <a:t>An </a:t>
            </a:r>
            <a:r>
              <a:rPr lang="fr-BE" sz="2400" dirty="0" err="1">
                <a:latin typeface="Verdana" panose="020B0604030504040204" pitchFamily="34" charset="0"/>
                <a:ea typeface="Verdana" panose="020B0604030504040204" pitchFamily="34" charset="0"/>
              </a:rPr>
              <a:t>epistemic</a:t>
            </a:r>
            <a:r>
              <a:rPr lang="fr-BE" sz="24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fr-BE" sz="2400" dirty="0" err="1">
                <a:latin typeface="Verdana" panose="020B0604030504040204" pitchFamily="34" charset="0"/>
                <a:ea typeface="Verdana" panose="020B0604030504040204" pitchFamily="34" charset="0"/>
              </a:rPr>
              <a:t>legacy</a:t>
            </a:r>
            <a:r>
              <a:rPr lang="fr-BE" sz="2400" dirty="0">
                <a:latin typeface="Verdana" panose="020B0604030504040204" pitchFamily="34" charset="0"/>
                <a:ea typeface="Verdana" panose="020B0604030504040204" pitchFamily="34" charset="0"/>
              </a:rPr>
              <a:t>: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fr-BE" sz="2400" dirty="0" err="1">
                <a:latin typeface="Verdana" panose="020B0604030504040204" pitchFamily="34" charset="0"/>
                <a:ea typeface="Verdana" panose="020B0604030504040204" pitchFamily="34" charset="0"/>
              </a:rPr>
              <a:t>Heterogen</a:t>
            </a:r>
            <a:r>
              <a:rPr lang="fr-BE" sz="24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fr-BE" sz="2400" dirty="0" err="1">
                <a:latin typeface="Verdana" panose="020B0604030504040204" pitchFamily="34" charset="0"/>
                <a:ea typeface="Verdana" panose="020B0604030504040204" pitchFamily="34" charset="0"/>
              </a:rPr>
              <a:t>categories</a:t>
            </a:r>
            <a:r>
              <a:rPr lang="fr-BE" sz="2400" dirty="0">
                <a:latin typeface="Verdana" panose="020B0604030504040204" pitchFamily="34" charset="0"/>
                <a:ea typeface="Verdana" panose="020B0604030504040204" pitchFamily="34" charset="0"/>
              </a:rPr>
              <a:t> + non-</a:t>
            </a:r>
            <a:r>
              <a:rPr lang="fr-BE" sz="2400" dirty="0" err="1">
                <a:latin typeface="Verdana" panose="020B0604030504040204" pitchFamily="34" charset="0"/>
                <a:ea typeface="Verdana" panose="020B0604030504040204" pitchFamily="34" charset="0"/>
              </a:rPr>
              <a:t>hybrid</a:t>
            </a:r>
            <a:r>
              <a:rPr lang="fr-BE" sz="24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fr-BE" sz="2400" dirty="0" err="1">
                <a:latin typeface="Verdana" panose="020B0604030504040204" pitchFamily="34" charset="0"/>
                <a:ea typeface="Verdana" panose="020B0604030504040204" pitchFamily="34" charset="0"/>
              </a:rPr>
              <a:t>works</a:t>
            </a:r>
            <a:endParaRPr lang="fr-BE" sz="24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  <a:buFontTx/>
              <a:buChar char="-"/>
            </a:pPr>
            <a:r>
              <a:rPr lang="fr-BE" sz="2400" dirty="0">
                <a:latin typeface="Verdana" panose="020B0604030504040204" pitchFamily="34" charset="0"/>
                <a:ea typeface="Verdana" panose="020B0604030504040204" pitchFamily="34" charset="0"/>
              </a:rPr>
              <a:t>Focus on the </a:t>
            </a:r>
            <a:r>
              <a:rPr lang="fr-BE" sz="2400" dirty="0" err="1">
                <a:latin typeface="Verdana" panose="020B0604030504040204" pitchFamily="34" charset="0"/>
                <a:ea typeface="Verdana" panose="020B0604030504040204" pitchFamily="34" charset="0"/>
              </a:rPr>
              <a:t>author’s</a:t>
            </a:r>
            <a:r>
              <a:rPr lang="fr-BE" sz="24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fr-BE" sz="2400" dirty="0" err="1">
                <a:latin typeface="Verdana" panose="020B0604030504040204" pitchFamily="34" charset="0"/>
                <a:ea typeface="Verdana" panose="020B0604030504040204" pitchFamily="34" charset="0"/>
              </a:rPr>
              <a:t>will</a:t>
            </a:r>
            <a:r>
              <a:rPr lang="fr-BE" sz="2400" dirty="0">
                <a:latin typeface="Verdana" panose="020B0604030504040204" pitchFamily="34" charset="0"/>
                <a:ea typeface="Verdana" panose="020B0604030504040204" pitchFamily="34" charset="0"/>
              </a:rPr>
              <a:t> (</a:t>
            </a:r>
            <a:r>
              <a:rPr lang="fr-BE" sz="2400" dirty="0" err="1">
                <a:latin typeface="Verdana" panose="020B0604030504040204" pitchFamily="34" charset="0"/>
                <a:ea typeface="Verdana" panose="020B0604030504040204" pitchFamily="34" charset="0"/>
              </a:rPr>
              <a:t>here</a:t>
            </a:r>
            <a:r>
              <a:rPr lang="fr-BE" sz="2400" dirty="0">
                <a:latin typeface="Verdana" panose="020B0604030504040204" pitchFamily="34" charset="0"/>
                <a:ea typeface="Verdana" panose="020B0604030504040204" pitchFamily="34" charset="0"/>
              </a:rPr>
              <a:t>, model </a:t>
            </a:r>
            <a:r>
              <a:rPr lang="fr-BE" sz="2400" dirty="0" err="1">
                <a:latin typeface="Verdana" panose="020B0604030504040204" pitchFamily="34" charset="0"/>
                <a:ea typeface="Verdana" panose="020B0604030504040204" pitchFamily="34" charset="0"/>
              </a:rPr>
              <a:t>player</a:t>
            </a:r>
            <a:r>
              <a:rPr lang="fr-BE" sz="2400" dirty="0">
                <a:latin typeface="Verdana" panose="020B0604030504040204" pitchFamily="34" charset="0"/>
                <a:ea typeface="Verdana" panose="020B0604030504040204" pitchFamily="34" charset="0"/>
              </a:rPr>
              <a:t>)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fr-BE" sz="2400" dirty="0" err="1">
                <a:latin typeface="Verdana" panose="020B0604030504040204" pitchFamily="34" charset="0"/>
                <a:ea typeface="Verdana" panose="020B0604030504040204" pitchFamily="34" charset="0"/>
              </a:rPr>
              <a:t>Scholar’s</a:t>
            </a:r>
            <a:r>
              <a:rPr lang="fr-BE" sz="24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fr-BE" sz="2400" dirty="0" err="1">
                <a:latin typeface="Verdana" panose="020B0604030504040204" pitchFamily="34" charset="0"/>
                <a:ea typeface="Verdana" panose="020B0604030504040204" pitchFamily="34" charset="0"/>
              </a:rPr>
              <a:t>categories</a:t>
            </a:r>
            <a:r>
              <a:rPr lang="fr-BE" sz="24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fr-BE" sz="2400" dirty="0" err="1">
                <a:latin typeface="Verdana" panose="020B0604030504040204" pitchFamily="34" charset="0"/>
                <a:ea typeface="Verdana" panose="020B0604030504040204" pitchFamily="34" charset="0"/>
              </a:rPr>
              <a:t>presented</a:t>
            </a:r>
            <a:r>
              <a:rPr lang="fr-BE" sz="2400" dirty="0">
                <a:latin typeface="Verdana" panose="020B0604030504040204" pitchFamily="34" charset="0"/>
                <a:ea typeface="Verdana" panose="020B0604030504040204" pitchFamily="34" charset="0"/>
              </a:rPr>
              <a:t> as neutral and </a:t>
            </a:r>
            <a:r>
              <a:rPr lang="fr-BE" sz="2400" dirty="0" err="1">
                <a:latin typeface="Verdana" panose="020B0604030504040204" pitchFamily="34" charset="0"/>
                <a:ea typeface="Verdana" panose="020B0604030504040204" pitchFamily="34" charset="0"/>
              </a:rPr>
              <a:t>stabilized</a:t>
            </a:r>
            <a:endParaRPr lang="fr-BE" sz="24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fr-BE" sz="24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è"/>
            </a:pPr>
            <a:r>
              <a:rPr lang="fr-BE" sz="2400" dirty="0" err="1">
                <a:latin typeface="Verdana" panose="020B0604030504040204" pitchFamily="34" charset="0"/>
                <a:ea typeface="Verdana" panose="020B0604030504040204" pitchFamily="34" charset="0"/>
                <a:sym typeface="Wingdings" panose="05000000000000000000" pitchFamily="2" charset="2"/>
              </a:rPr>
              <a:t>We</a:t>
            </a:r>
            <a:r>
              <a:rPr lang="fr-BE" sz="2400" dirty="0">
                <a:latin typeface="Verdana" panose="020B0604030504040204" pitchFamily="34" charset="0"/>
                <a:ea typeface="Verdana" panose="020B0604030504040204" pitchFamily="34" charset="0"/>
                <a:sym typeface="Wingdings" panose="05000000000000000000" pitchFamily="2" charset="2"/>
              </a:rPr>
              <a:t> </a:t>
            </a:r>
            <a:r>
              <a:rPr lang="fr-BE" sz="2400" dirty="0" err="1">
                <a:latin typeface="Verdana" panose="020B0604030504040204" pitchFamily="34" charset="0"/>
                <a:ea typeface="Verdana" panose="020B0604030504040204" pitchFamily="34" charset="0"/>
                <a:sym typeface="Wingdings" panose="05000000000000000000" pitchFamily="2" charset="2"/>
              </a:rPr>
              <a:t>often</a:t>
            </a:r>
            <a:r>
              <a:rPr lang="fr-BE" sz="2400" dirty="0">
                <a:latin typeface="Verdana" panose="020B0604030504040204" pitchFamily="34" charset="0"/>
                <a:ea typeface="Verdana" panose="020B0604030504040204" pitchFamily="34" charset="0"/>
                <a:sym typeface="Wingdings" panose="05000000000000000000" pitchFamily="2" charset="2"/>
              </a:rPr>
              <a:t> have an </a:t>
            </a:r>
            <a:r>
              <a:rPr lang="fr-BE" sz="2400" dirty="0" err="1">
                <a:latin typeface="Verdana" panose="020B0604030504040204" pitchFamily="34" charset="0"/>
                <a:ea typeface="Verdana" panose="020B0604030504040204" pitchFamily="34" charset="0"/>
                <a:sym typeface="Wingdings" panose="05000000000000000000" pitchFamily="2" charset="2"/>
              </a:rPr>
              <a:t>ordinary</a:t>
            </a:r>
            <a:r>
              <a:rPr lang="fr-BE" sz="2400" dirty="0">
                <a:latin typeface="Verdana" panose="020B0604030504040204" pitchFamily="34" charset="0"/>
                <a:ea typeface="Verdana" panose="020B0604030504040204" pitchFamily="34" charset="0"/>
                <a:sym typeface="Wingdings" panose="05000000000000000000" pitchFamily="2" charset="2"/>
              </a:rPr>
              <a:t> and </a:t>
            </a:r>
            <a:r>
              <a:rPr lang="fr-BE" sz="2400" dirty="0" err="1">
                <a:latin typeface="Verdana" panose="020B0604030504040204" pitchFamily="34" charset="0"/>
                <a:ea typeface="Verdana" panose="020B0604030504040204" pitchFamily="34" charset="0"/>
                <a:sym typeface="Wingdings" panose="05000000000000000000" pitchFamily="2" charset="2"/>
              </a:rPr>
              <a:t>irreflective</a:t>
            </a:r>
            <a:r>
              <a:rPr lang="fr-BE" sz="2400" dirty="0">
                <a:latin typeface="Verdana" panose="020B0604030504040204" pitchFamily="34" charset="0"/>
                <a:ea typeface="Verdana" panose="020B0604030504040204" pitchFamily="34" charset="0"/>
                <a:sym typeface="Wingdings" panose="05000000000000000000" pitchFamily="2" charset="2"/>
              </a:rPr>
              <a:t> usage of </a:t>
            </a:r>
            <a:r>
              <a:rPr lang="fr-BE" sz="2400" dirty="0" err="1">
                <a:latin typeface="Verdana" panose="020B0604030504040204" pitchFamily="34" charset="0"/>
                <a:ea typeface="Verdana" panose="020B0604030504040204" pitchFamily="34" charset="0"/>
                <a:sym typeface="Wingdings" panose="05000000000000000000" pitchFamily="2" charset="2"/>
              </a:rPr>
              <a:t>generic</a:t>
            </a:r>
            <a:r>
              <a:rPr lang="fr-BE" sz="2400" dirty="0">
                <a:latin typeface="Verdana" panose="020B0604030504040204" pitchFamily="34" charset="0"/>
                <a:ea typeface="Verdana" panose="020B0604030504040204" pitchFamily="34" charset="0"/>
                <a:sym typeface="Wingdings" panose="05000000000000000000" pitchFamily="2" charset="2"/>
              </a:rPr>
              <a:t> </a:t>
            </a:r>
            <a:r>
              <a:rPr lang="fr-BE" sz="2400" dirty="0" err="1">
                <a:latin typeface="Verdana" panose="020B0604030504040204" pitchFamily="34" charset="0"/>
                <a:ea typeface="Verdana" panose="020B0604030504040204" pitchFamily="34" charset="0"/>
                <a:sym typeface="Wingdings" panose="05000000000000000000" pitchFamily="2" charset="2"/>
              </a:rPr>
              <a:t>terms</a:t>
            </a:r>
            <a:endParaRPr lang="fr-BE" sz="24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è"/>
            </a:pPr>
            <a:r>
              <a:rPr lang="fr-BE" sz="2400" dirty="0" err="1">
                <a:latin typeface="Verdana" panose="020B0604030504040204" pitchFamily="34" charset="0"/>
                <a:ea typeface="Verdana" panose="020B0604030504040204" pitchFamily="34" charset="0"/>
                <a:sym typeface="Wingdings" panose="05000000000000000000" pitchFamily="2" charset="2"/>
              </a:rPr>
              <a:t>We</a:t>
            </a:r>
            <a:r>
              <a:rPr lang="fr-BE" sz="2400" dirty="0">
                <a:latin typeface="Verdana" panose="020B0604030504040204" pitchFamily="34" charset="0"/>
                <a:ea typeface="Verdana" panose="020B0604030504040204" pitchFamily="34" charset="0"/>
                <a:sym typeface="Wingdings" panose="05000000000000000000" pitchFamily="2" charset="2"/>
              </a:rPr>
              <a:t> </a:t>
            </a:r>
            <a:r>
              <a:rPr lang="fr-BE" sz="2400" dirty="0" err="1">
                <a:latin typeface="Verdana" panose="020B0604030504040204" pitchFamily="34" charset="0"/>
                <a:ea typeface="Verdana" panose="020B0604030504040204" pitchFamily="34" charset="0"/>
                <a:sym typeface="Wingdings" panose="05000000000000000000" pitchFamily="2" charset="2"/>
              </a:rPr>
              <a:t>nearly</a:t>
            </a:r>
            <a:r>
              <a:rPr lang="fr-BE" sz="2400" dirty="0">
                <a:latin typeface="Verdana" panose="020B0604030504040204" pitchFamily="34" charset="0"/>
                <a:ea typeface="Verdana" panose="020B0604030504040204" pitchFamily="34" charset="0"/>
                <a:sym typeface="Wingdings" panose="05000000000000000000" pitchFamily="2" charset="2"/>
              </a:rPr>
              <a:t> </a:t>
            </a:r>
            <a:r>
              <a:rPr lang="fr-BE" sz="2400" dirty="0" err="1">
                <a:latin typeface="Verdana" panose="020B0604030504040204" pitchFamily="34" charset="0"/>
                <a:ea typeface="Verdana" panose="020B0604030504040204" pitchFamily="34" charset="0"/>
                <a:sym typeface="Wingdings" panose="05000000000000000000" pitchFamily="2" charset="2"/>
              </a:rPr>
              <a:t>never</a:t>
            </a:r>
            <a:r>
              <a:rPr lang="fr-BE" sz="2400" dirty="0">
                <a:latin typeface="Verdana" panose="020B0604030504040204" pitchFamily="34" charset="0"/>
                <a:ea typeface="Verdana" panose="020B0604030504040204" pitchFamily="34" charset="0"/>
                <a:sym typeface="Wingdings" panose="05000000000000000000" pitchFamily="2" charset="2"/>
              </a:rPr>
              <a:t> </a:t>
            </a:r>
            <a:r>
              <a:rPr lang="fr-BE" sz="2400" dirty="0" err="1">
                <a:latin typeface="Verdana" panose="020B0604030504040204" pitchFamily="34" charset="0"/>
                <a:ea typeface="Verdana" panose="020B0604030504040204" pitchFamily="34" charset="0"/>
                <a:sym typeface="Wingdings" panose="05000000000000000000" pitchFamily="2" charset="2"/>
              </a:rPr>
              <a:t>consider</a:t>
            </a:r>
            <a:r>
              <a:rPr lang="fr-BE" sz="2400" dirty="0">
                <a:latin typeface="Verdana" panose="020B0604030504040204" pitchFamily="34" charset="0"/>
                <a:ea typeface="Verdana" panose="020B0604030504040204" pitchFamily="34" charset="0"/>
                <a:sym typeface="Wingdings" panose="05000000000000000000" pitchFamily="2" charset="2"/>
              </a:rPr>
              <a:t> </a:t>
            </a:r>
            <a:r>
              <a:rPr lang="fr-BE" sz="2400" dirty="0" err="1">
                <a:latin typeface="Verdana" panose="020B0604030504040204" pitchFamily="34" charset="0"/>
                <a:ea typeface="Verdana" panose="020B0604030504040204" pitchFamily="34" charset="0"/>
                <a:sym typeface="Wingdings" panose="05000000000000000000" pitchFamily="2" charset="2"/>
              </a:rPr>
              <a:t>categories</a:t>
            </a:r>
            <a:r>
              <a:rPr lang="fr-BE" sz="2400" dirty="0">
                <a:latin typeface="Verdana" panose="020B0604030504040204" pitchFamily="34" charset="0"/>
                <a:ea typeface="Verdana" panose="020B0604030504040204" pitchFamily="34" charset="0"/>
                <a:sym typeface="Wingdings" panose="05000000000000000000" pitchFamily="2" charset="2"/>
              </a:rPr>
              <a:t> </a:t>
            </a:r>
            <a:r>
              <a:rPr lang="fr-BE" sz="2400" dirty="0" err="1">
                <a:latin typeface="Verdana" panose="020B0604030504040204" pitchFamily="34" charset="0"/>
                <a:ea typeface="Verdana" panose="020B0604030504040204" pitchFamily="34" charset="0"/>
                <a:sym typeface="Wingdings" panose="05000000000000000000" pitchFamily="2" charset="2"/>
              </a:rPr>
              <a:t>used</a:t>
            </a:r>
            <a:r>
              <a:rPr lang="fr-BE" sz="2400" dirty="0">
                <a:latin typeface="Verdana" panose="020B0604030504040204" pitchFamily="34" charset="0"/>
                <a:ea typeface="Verdana" panose="020B0604030504040204" pitchFamily="34" charset="0"/>
                <a:sym typeface="Wingdings" panose="05000000000000000000" pitchFamily="2" charset="2"/>
              </a:rPr>
              <a:t> by the </a:t>
            </a:r>
            <a:r>
              <a:rPr lang="fr-BE" sz="2400" dirty="0" err="1">
                <a:latin typeface="Verdana" panose="020B0604030504040204" pitchFamily="34" charset="0"/>
                <a:ea typeface="Verdana" panose="020B0604030504040204" pitchFamily="34" charset="0"/>
                <a:sym typeface="Wingdings" panose="05000000000000000000" pitchFamily="2" charset="2"/>
              </a:rPr>
              <a:t>actual</a:t>
            </a:r>
            <a:r>
              <a:rPr lang="fr-BE" sz="2400">
                <a:latin typeface="Verdana" panose="020B0604030504040204" pitchFamily="34" charset="0"/>
                <a:ea typeface="Verdana" panose="020B0604030504040204" pitchFamily="34" charset="0"/>
                <a:sym typeface="Wingdings" panose="05000000000000000000" pitchFamily="2" charset="2"/>
              </a:rPr>
              <a:t> audience </a:t>
            </a:r>
            <a:endParaRPr lang="fr-BE" sz="2400" dirty="0">
              <a:latin typeface="Verdana" panose="020B0604030504040204" pitchFamily="34" charset="0"/>
              <a:ea typeface="Verdana" panose="020B0604030504040204" pitchFamily="34" charset="0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42929711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80368C-713C-9F39-E4C7-7A6E49D2BB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>
                <a:latin typeface="Verdana" panose="020B0604030504040204" pitchFamily="34" charset="0"/>
                <a:ea typeface="Verdana" panose="020B0604030504040204" pitchFamily="34" charset="0"/>
              </a:rPr>
              <a:t>New question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E4FB337-0497-C5CD-0F0F-E1FB561F39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802187"/>
          </a:xfrm>
        </p:spPr>
        <p:txBody>
          <a:bodyPr>
            <a:normAutofit fontScale="70000" lnSpcReduction="20000"/>
          </a:bodyPr>
          <a:lstStyle/>
          <a:p>
            <a:pPr marL="0" indent="0">
              <a:lnSpc>
                <a:spcPct val="160000"/>
              </a:lnSpc>
              <a:buNone/>
            </a:pPr>
            <a:r>
              <a:rPr lang="fr-BE" dirty="0">
                <a:latin typeface="Verdana" panose="020B0604030504040204" pitchFamily="34" charset="0"/>
                <a:ea typeface="Verdana" panose="020B0604030504040204" pitchFamily="34" charset="0"/>
              </a:rPr>
              <a:t>How and </a:t>
            </a:r>
            <a:r>
              <a:rPr lang="fr-BE" dirty="0" err="1">
                <a:latin typeface="Verdana" panose="020B0604030504040204" pitchFamily="34" charset="0"/>
                <a:ea typeface="Verdana" panose="020B0604030504040204" pitchFamily="34" charset="0"/>
              </a:rPr>
              <a:t>why</a:t>
            </a:r>
            <a:r>
              <a:rPr lang="fr-BE" dirty="0">
                <a:latin typeface="Verdana" panose="020B0604030504040204" pitchFamily="34" charset="0"/>
                <a:ea typeface="Verdana" panose="020B0604030504040204" pitchFamily="34" charset="0"/>
              </a:rPr>
              <a:t> are </a:t>
            </a:r>
            <a:r>
              <a:rPr lang="fr-BE" dirty="0" err="1">
                <a:latin typeface="Verdana" panose="020B0604030504040204" pitchFamily="34" charset="0"/>
                <a:ea typeface="Verdana" panose="020B0604030504040204" pitchFamily="34" charset="0"/>
              </a:rPr>
              <a:t>games</a:t>
            </a:r>
            <a:r>
              <a:rPr lang="fr-BE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fr-BE" dirty="0" err="1">
                <a:latin typeface="Verdana" panose="020B0604030504040204" pitchFamily="34" charset="0"/>
                <a:ea typeface="Verdana" panose="020B0604030504040204" pitchFamily="34" charset="0"/>
              </a:rPr>
              <a:t>categorized</a:t>
            </a:r>
            <a:r>
              <a:rPr lang="fr-BE" dirty="0">
                <a:latin typeface="Verdana" panose="020B0604030504040204" pitchFamily="34" charset="0"/>
                <a:ea typeface="Verdana" panose="020B0604030504040204" pitchFamily="34" charset="0"/>
              </a:rPr>
              <a:t> by </a:t>
            </a:r>
            <a:r>
              <a:rPr lang="fr-BE" dirty="0" err="1">
                <a:latin typeface="Verdana" panose="020B0604030504040204" pitchFamily="34" charset="0"/>
                <a:ea typeface="Verdana" panose="020B0604030504040204" pitchFamily="34" charset="0"/>
              </a:rPr>
              <a:t>players</a:t>
            </a:r>
            <a:r>
              <a:rPr lang="fr-BE" dirty="0">
                <a:latin typeface="Verdana" panose="020B0604030504040204" pitchFamily="34" charset="0"/>
                <a:ea typeface="Verdana" panose="020B0604030504040204" pitchFamily="34" charset="0"/>
              </a:rPr>
              <a:t> in </a:t>
            </a:r>
            <a:r>
              <a:rPr lang="fr-BE" dirty="0" err="1">
                <a:latin typeface="Verdana" panose="020B0604030504040204" pitchFamily="34" charset="0"/>
                <a:ea typeface="Verdana" panose="020B0604030504040204" pitchFamily="34" charset="0"/>
              </a:rPr>
              <a:t>their</a:t>
            </a:r>
            <a:r>
              <a:rPr lang="fr-BE" dirty="0">
                <a:latin typeface="Verdana" panose="020B0604030504040204" pitchFamily="34" charset="0"/>
                <a:ea typeface="Verdana" panose="020B0604030504040204" pitchFamily="34" charset="0"/>
              </a:rPr>
              <a:t> online </a:t>
            </a:r>
            <a:r>
              <a:rPr lang="fr-BE" dirty="0" err="1">
                <a:latin typeface="Verdana" panose="020B0604030504040204" pitchFamily="34" charset="0"/>
                <a:ea typeface="Verdana" panose="020B0604030504040204" pitchFamily="34" charset="0"/>
              </a:rPr>
              <a:t>discourses</a:t>
            </a:r>
            <a:r>
              <a:rPr lang="fr-BE" dirty="0">
                <a:latin typeface="Verdana" panose="020B0604030504040204" pitchFamily="34" charset="0"/>
                <a:ea typeface="Verdana" panose="020B0604030504040204" pitchFamily="34" charset="0"/>
              </a:rPr>
              <a:t>?</a:t>
            </a:r>
          </a:p>
          <a:p>
            <a:pPr marL="0" indent="0">
              <a:lnSpc>
                <a:spcPct val="160000"/>
              </a:lnSpc>
              <a:buNone/>
            </a:pPr>
            <a:endParaRPr lang="fr-BE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>
              <a:lnSpc>
                <a:spcPct val="160000"/>
              </a:lnSpc>
              <a:buNone/>
            </a:pPr>
            <a:r>
              <a:rPr lang="fr-BE" dirty="0" err="1">
                <a:latin typeface="Verdana" panose="020B0604030504040204" pitchFamily="34" charset="0"/>
                <a:ea typeface="Verdana" panose="020B0604030504040204" pitchFamily="34" charset="0"/>
              </a:rPr>
              <a:t>Category</a:t>
            </a:r>
            <a:r>
              <a:rPr lang="fr-BE" dirty="0">
                <a:latin typeface="Verdana" panose="020B0604030504040204" pitchFamily="34" charset="0"/>
                <a:ea typeface="Verdana" panose="020B0604030504040204" pitchFamily="34" charset="0"/>
              </a:rPr>
              <a:t>: a group of at least </a:t>
            </a:r>
            <a:r>
              <a:rPr lang="fr-BE" dirty="0" err="1">
                <a:latin typeface="Verdana" panose="020B0604030504040204" pitchFamily="34" charset="0"/>
                <a:ea typeface="Verdana" panose="020B0604030504040204" pitchFamily="34" charset="0"/>
              </a:rPr>
              <a:t>two</a:t>
            </a:r>
            <a:r>
              <a:rPr lang="fr-BE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fr-BE" dirty="0" err="1">
                <a:latin typeface="Verdana" panose="020B0604030504040204" pitchFamily="34" charset="0"/>
                <a:ea typeface="Verdana" panose="020B0604030504040204" pitchFamily="34" charset="0"/>
              </a:rPr>
              <a:t>games</a:t>
            </a:r>
            <a:r>
              <a:rPr lang="fr-BE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fr-BE" dirty="0" err="1">
                <a:latin typeface="Verdana" panose="020B0604030504040204" pitchFamily="34" charset="0"/>
                <a:ea typeface="Verdana" panose="020B0604030504040204" pitchFamily="34" charset="0"/>
              </a:rPr>
              <a:t>that</a:t>
            </a:r>
            <a:r>
              <a:rPr lang="fr-BE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fr-BE" dirty="0" err="1">
                <a:latin typeface="Verdana" panose="020B0604030504040204" pitchFamily="34" charset="0"/>
                <a:ea typeface="Verdana" panose="020B0604030504040204" pitchFamily="34" charset="0"/>
              </a:rPr>
              <a:t>is</a:t>
            </a:r>
            <a:r>
              <a:rPr lang="fr-BE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fr-BE" dirty="0" err="1">
                <a:latin typeface="Verdana" panose="020B0604030504040204" pitchFamily="34" charset="0"/>
                <a:ea typeface="Verdana" panose="020B0604030504040204" pitchFamily="34" charset="0"/>
              </a:rPr>
              <a:t>recognized</a:t>
            </a:r>
            <a:r>
              <a:rPr lang="fr-BE" dirty="0">
                <a:latin typeface="Verdana" panose="020B0604030504040204" pitchFamily="34" charset="0"/>
                <a:ea typeface="Verdana" panose="020B0604030504040204" pitchFamily="34" charset="0"/>
              </a:rPr>
              <a:t> by a </a:t>
            </a:r>
            <a:r>
              <a:rPr lang="fr-BE" dirty="0" err="1">
                <a:latin typeface="Verdana" panose="020B0604030504040204" pitchFamily="34" charset="0"/>
                <a:ea typeface="Verdana" panose="020B0604030504040204" pitchFamily="34" charset="0"/>
              </a:rPr>
              <a:t>player</a:t>
            </a:r>
            <a:endParaRPr lang="fr-BE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>
              <a:lnSpc>
                <a:spcPct val="160000"/>
              </a:lnSpc>
              <a:buNone/>
            </a:pPr>
            <a:endParaRPr lang="fr-BE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>
              <a:lnSpc>
                <a:spcPct val="160000"/>
              </a:lnSpc>
              <a:buNone/>
            </a:pPr>
            <a:r>
              <a:rPr lang="fr-BE" dirty="0" err="1">
                <a:latin typeface="Verdana" panose="020B0604030504040204" pitchFamily="34" charset="0"/>
                <a:ea typeface="Verdana" panose="020B0604030504040204" pitchFamily="34" charset="0"/>
              </a:rPr>
              <a:t>Three</a:t>
            </a:r>
            <a:r>
              <a:rPr lang="fr-BE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fr-BE" dirty="0" err="1">
                <a:latin typeface="Verdana" panose="020B0604030504040204" pitchFamily="34" charset="0"/>
                <a:ea typeface="Verdana" panose="020B0604030504040204" pitchFamily="34" charset="0"/>
              </a:rPr>
              <a:t>games</a:t>
            </a:r>
            <a:r>
              <a:rPr lang="fr-BE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fr-BE" dirty="0" err="1">
                <a:latin typeface="Verdana" panose="020B0604030504040204" pitchFamily="34" charset="0"/>
                <a:ea typeface="Verdana" panose="020B0604030504040204" pitchFamily="34" charset="0"/>
              </a:rPr>
              <a:t>observed</a:t>
            </a:r>
            <a:r>
              <a:rPr lang="fr-BE" dirty="0">
                <a:latin typeface="Verdana" panose="020B0604030504040204" pitchFamily="34" charset="0"/>
                <a:ea typeface="Verdana" panose="020B0604030504040204" pitchFamily="34" charset="0"/>
              </a:rPr>
              <a:t>: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fr-BE" i="1" dirty="0">
                <a:latin typeface="Verdana" panose="020B0604030504040204" pitchFamily="34" charset="0"/>
                <a:ea typeface="Verdana" panose="020B0604030504040204" pitchFamily="34" charset="0"/>
              </a:rPr>
              <a:t>- </a:t>
            </a:r>
            <a:r>
              <a:rPr lang="fr-BE" i="1" dirty="0" err="1">
                <a:latin typeface="Verdana" panose="020B0604030504040204" pitchFamily="34" charset="0"/>
                <a:ea typeface="Verdana" panose="020B0604030504040204" pitchFamily="34" charset="0"/>
              </a:rPr>
              <a:t>Wolfenstein</a:t>
            </a:r>
            <a:r>
              <a:rPr lang="fr-BE" i="1" dirty="0">
                <a:latin typeface="Verdana" panose="020B0604030504040204" pitchFamily="34" charset="0"/>
                <a:ea typeface="Verdana" panose="020B0604030504040204" pitchFamily="34" charset="0"/>
              </a:rPr>
              <a:t> 3D </a:t>
            </a:r>
            <a:r>
              <a:rPr lang="fr-BE" dirty="0">
                <a:latin typeface="Verdana" panose="020B0604030504040204" pitchFamily="34" charset="0"/>
                <a:ea typeface="Verdana" panose="020B0604030504040204" pitchFamily="34" charset="0"/>
              </a:rPr>
              <a:t>(1992, id Software)</a:t>
            </a:r>
          </a:p>
          <a:p>
            <a:pPr>
              <a:lnSpc>
                <a:spcPct val="160000"/>
              </a:lnSpc>
              <a:buFontTx/>
              <a:buChar char="-"/>
            </a:pPr>
            <a:r>
              <a:rPr lang="fr-BE" i="1" dirty="0" err="1">
                <a:latin typeface="Verdana" panose="020B0604030504040204" pitchFamily="34" charset="0"/>
                <a:ea typeface="Verdana" panose="020B0604030504040204" pitchFamily="34" charset="0"/>
              </a:rPr>
              <a:t>Resident</a:t>
            </a:r>
            <a:r>
              <a:rPr lang="fr-BE" i="1" dirty="0">
                <a:latin typeface="Verdana" panose="020B0604030504040204" pitchFamily="34" charset="0"/>
                <a:ea typeface="Verdana" panose="020B0604030504040204" pitchFamily="34" charset="0"/>
              </a:rPr>
              <a:t> Evil 4 </a:t>
            </a:r>
            <a:r>
              <a:rPr lang="fr-BE" dirty="0">
                <a:latin typeface="Verdana" panose="020B0604030504040204" pitchFamily="34" charset="0"/>
                <a:ea typeface="Verdana" panose="020B0604030504040204" pitchFamily="34" charset="0"/>
              </a:rPr>
              <a:t>(2005, </a:t>
            </a:r>
            <a:r>
              <a:rPr lang="fr-BE" dirty="0" err="1">
                <a:latin typeface="Verdana" panose="020B0604030504040204" pitchFamily="34" charset="0"/>
                <a:ea typeface="Verdana" panose="020B0604030504040204" pitchFamily="34" charset="0"/>
              </a:rPr>
              <a:t>Capcom</a:t>
            </a:r>
            <a:r>
              <a:rPr lang="fr-BE" dirty="0">
                <a:latin typeface="Verdana" panose="020B0604030504040204" pitchFamily="34" charset="0"/>
                <a:ea typeface="Verdana" panose="020B0604030504040204" pitchFamily="34" charset="0"/>
              </a:rPr>
              <a:t>)</a:t>
            </a:r>
          </a:p>
          <a:p>
            <a:pPr>
              <a:lnSpc>
                <a:spcPct val="160000"/>
              </a:lnSpc>
              <a:buFontTx/>
              <a:buChar char="-"/>
            </a:pPr>
            <a:r>
              <a:rPr lang="fr-BE" b="1" i="1" dirty="0">
                <a:latin typeface="Verdana" panose="020B0604030504040204" pitchFamily="34" charset="0"/>
                <a:ea typeface="Verdana" panose="020B0604030504040204" pitchFamily="34" charset="0"/>
              </a:rPr>
              <a:t>Portal </a:t>
            </a:r>
            <a:r>
              <a:rPr lang="fr-BE" b="1" dirty="0">
                <a:latin typeface="Verdana" panose="020B0604030504040204" pitchFamily="34" charset="0"/>
                <a:ea typeface="Verdana" panose="020B0604030504040204" pitchFamily="34" charset="0"/>
              </a:rPr>
              <a:t>(2007, Valve) </a:t>
            </a:r>
            <a:r>
              <a:rPr lang="fr-BE" dirty="0">
                <a:latin typeface="Verdana" panose="020B0604030504040204" pitchFamily="34" charset="0"/>
                <a:ea typeface="Verdana" panose="020B0604030504040204" pitchFamily="34" charset="0"/>
                <a:sym typeface="Wingdings" panose="05000000000000000000" pitchFamily="2" charset="2"/>
              </a:rPr>
              <a:t> Game </a:t>
            </a:r>
            <a:r>
              <a:rPr lang="fr-BE" dirty="0" err="1">
                <a:latin typeface="Verdana" panose="020B0604030504040204" pitchFamily="34" charset="0"/>
                <a:ea typeface="Verdana" panose="020B0604030504040204" pitchFamily="34" charset="0"/>
                <a:sym typeface="Wingdings" panose="05000000000000000000" pitchFamily="2" charset="2"/>
              </a:rPr>
              <a:t>difficult</a:t>
            </a:r>
            <a:r>
              <a:rPr lang="fr-BE" dirty="0">
                <a:latin typeface="Verdana" panose="020B0604030504040204" pitchFamily="34" charset="0"/>
                <a:ea typeface="Verdana" panose="020B0604030504040204" pitchFamily="34" charset="0"/>
                <a:sym typeface="Wingdings" panose="05000000000000000000" pitchFamily="2" charset="2"/>
              </a:rPr>
              <a:t> to </a:t>
            </a:r>
            <a:r>
              <a:rPr lang="fr-BE" dirty="0" err="1">
                <a:latin typeface="Verdana" panose="020B0604030504040204" pitchFamily="34" charset="0"/>
                <a:ea typeface="Verdana" panose="020B0604030504040204" pitchFamily="34" charset="0"/>
                <a:sym typeface="Wingdings" panose="05000000000000000000" pitchFamily="2" charset="2"/>
              </a:rPr>
              <a:t>classify</a:t>
            </a:r>
            <a:endParaRPr lang="fr-BE" b="1" i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48513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4E6BBE1-4558-8B71-3CB3-32B32C7C2A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err="1">
                <a:latin typeface="Verdana" panose="020B0604030504040204" pitchFamily="34" charset="0"/>
                <a:ea typeface="Verdana" panose="020B0604030504040204" pitchFamily="34" charset="0"/>
              </a:rPr>
              <a:t>Today</a:t>
            </a:r>
            <a:r>
              <a:rPr lang="fr-BE" dirty="0"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lang="fr-BE" i="1" dirty="0">
                <a:latin typeface="Verdana" panose="020B0604030504040204" pitchFamily="34" charset="0"/>
                <a:ea typeface="Verdana" panose="020B0604030504040204" pitchFamily="34" charset="0"/>
              </a:rPr>
              <a:t>Portal </a:t>
            </a:r>
            <a:r>
              <a:rPr lang="fr-BE" dirty="0">
                <a:latin typeface="Verdana" panose="020B0604030504040204" pitchFamily="34" charset="0"/>
                <a:ea typeface="Verdana" panose="020B0604030504040204" pitchFamily="34" charset="0"/>
              </a:rPr>
              <a:t>case</a:t>
            </a:r>
            <a:endParaRPr lang="fr-BE" i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B20F2EF-EEF0-EFE2-6014-4DD34D4EE7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30814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fr-BE" dirty="0" err="1">
                <a:latin typeface="Verdana" panose="020B0604030504040204" pitchFamily="34" charset="0"/>
                <a:ea typeface="Verdana" panose="020B0604030504040204" pitchFamily="34" charset="0"/>
              </a:rPr>
              <a:t>Methodology</a:t>
            </a:r>
            <a:r>
              <a:rPr lang="fr-BE" dirty="0">
                <a:latin typeface="Verdana" panose="020B0604030504040204" pitchFamily="34" charset="0"/>
                <a:ea typeface="Verdana" panose="020B0604030504040204" pitchFamily="34" charset="0"/>
              </a:rPr>
              <a:t>: qualitative </a:t>
            </a:r>
            <a:r>
              <a:rPr lang="fr-BE" dirty="0" err="1">
                <a:latin typeface="Verdana" panose="020B0604030504040204" pitchFamily="34" charset="0"/>
                <a:ea typeface="Verdana" panose="020B0604030504040204" pitchFamily="34" charset="0"/>
              </a:rPr>
              <a:t>analysis</a:t>
            </a:r>
            <a:endParaRPr lang="fr-BE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fr-BE" dirty="0">
                <a:latin typeface="Verdana" panose="020B0604030504040204" pitchFamily="34" charset="0"/>
                <a:ea typeface="Verdana" panose="020B0604030504040204" pitchFamily="34" charset="0"/>
              </a:rPr>
              <a:t>Domain: </a:t>
            </a:r>
            <a:r>
              <a:rPr lang="fr-BE" dirty="0" err="1">
                <a:latin typeface="Verdana" panose="020B0604030504040204" pitchFamily="34" charset="0"/>
                <a:ea typeface="Verdana" panose="020B0604030504040204" pitchFamily="34" charset="0"/>
              </a:rPr>
              <a:t>semiotics</a:t>
            </a:r>
            <a:r>
              <a:rPr lang="fr-BE" dirty="0">
                <a:latin typeface="Verdana" panose="020B0604030504040204" pitchFamily="34" charset="0"/>
                <a:ea typeface="Verdana" panose="020B0604030504040204" pitchFamily="34" charset="0"/>
              </a:rPr>
              <a:t> and </a:t>
            </a:r>
            <a:r>
              <a:rPr lang="fr-BE" dirty="0" err="1">
                <a:latin typeface="Verdana" panose="020B0604030504040204" pitchFamily="34" charset="0"/>
                <a:ea typeface="Verdana" panose="020B0604030504040204" pitchFamily="34" charset="0"/>
              </a:rPr>
              <a:t>rhetoric</a:t>
            </a:r>
            <a:endParaRPr lang="fr-BE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fr-BE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fr-BE" dirty="0" err="1">
                <a:latin typeface="Verdana" panose="020B0604030504040204" pitchFamily="34" charset="0"/>
                <a:ea typeface="Verdana" panose="020B0604030504040204" pitchFamily="34" charset="0"/>
              </a:rPr>
              <a:t>Presentation</a:t>
            </a:r>
            <a:r>
              <a:rPr lang="fr-BE" dirty="0">
                <a:latin typeface="Verdana" panose="020B0604030504040204" pitchFamily="34" charset="0"/>
                <a:ea typeface="Verdana" panose="020B0604030504040204" pitchFamily="34" charset="0"/>
              </a:rPr>
              <a:t> corpus: « tests » </a:t>
            </a:r>
            <a:r>
              <a:rPr lang="fr-BE" dirty="0" err="1">
                <a:latin typeface="Verdana" panose="020B0604030504040204" pitchFamily="34" charset="0"/>
                <a:ea typeface="Verdana" panose="020B0604030504040204" pitchFamily="34" charset="0"/>
              </a:rPr>
              <a:t>written</a:t>
            </a:r>
            <a:r>
              <a:rPr lang="fr-BE" dirty="0">
                <a:latin typeface="Verdana" panose="020B0604030504040204" pitchFamily="34" charset="0"/>
                <a:ea typeface="Verdana" panose="020B0604030504040204" pitchFamily="34" charset="0"/>
              </a:rPr>
              <a:t> by French-</a:t>
            </a:r>
            <a:r>
              <a:rPr lang="fr-BE" dirty="0" err="1">
                <a:latin typeface="Verdana" panose="020B0604030504040204" pitchFamily="34" charset="0"/>
                <a:ea typeface="Verdana" panose="020B0604030504040204" pitchFamily="34" charset="0"/>
              </a:rPr>
              <a:t>speaking</a:t>
            </a:r>
            <a:r>
              <a:rPr lang="fr-BE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fr-BE" dirty="0" err="1">
                <a:latin typeface="Verdana" panose="020B0604030504040204" pitchFamily="34" charset="0"/>
                <a:ea typeface="Verdana" panose="020B0604030504040204" pitchFamily="34" charset="0"/>
              </a:rPr>
              <a:t>players</a:t>
            </a:r>
            <a:r>
              <a:rPr lang="fr-BE" dirty="0">
                <a:latin typeface="Verdana" panose="020B0604030504040204" pitchFamily="34" charset="0"/>
                <a:ea typeface="Verdana" panose="020B0604030504040204" pitchFamily="34" charset="0"/>
              </a:rPr>
              <a:t> on the </a:t>
            </a:r>
            <a:r>
              <a:rPr lang="fr-BE" dirty="0" err="1">
                <a:latin typeface="Verdana" panose="020B0604030504040204" pitchFamily="34" charset="0"/>
                <a:ea typeface="Verdana" panose="020B0604030504040204" pitchFamily="34" charset="0"/>
              </a:rPr>
              <a:t>specialized</a:t>
            </a:r>
            <a:r>
              <a:rPr lang="fr-BE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fr-BE" dirty="0" err="1">
                <a:latin typeface="Verdana" panose="020B0604030504040204" pitchFamily="34" charset="0"/>
                <a:ea typeface="Verdana" panose="020B0604030504040204" pitchFamily="34" charset="0"/>
              </a:rPr>
              <a:t>website</a:t>
            </a:r>
            <a:r>
              <a:rPr lang="fr-BE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fr-BE" i="1" dirty="0">
                <a:latin typeface="Verdana" panose="020B0604030504040204" pitchFamily="34" charset="0"/>
                <a:ea typeface="Verdana" panose="020B0604030504040204" pitchFamily="34" charset="0"/>
              </a:rPr>
              <a:t>JV</a:t>
            </a:r>
          </a:p>
          <a:p>
            <a:pPr marL="0" indent="0">
              <a:lnSpc>
                <a:spcPct val="150000"/>
              </a:lnSpc>
              <a:buNone/>
            </a:pPr>
            <a:endParaRPr lang="fr-BE" i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44010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332FFF-9717-390E-28BD-2BD102275F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>
                <a:latin typeface="Verdana" panose="020B0604030504040204" pitchFamily="34" charset="0"/>
                <a:ea typeface="Verdana" panose="020B0604030504040204" pitchFamily="34" charset="0"/>
              </a:rPr>
              <a:t>Not a lot of </a:t>
            </a:r>
            <a:r>
              <a:rPr lang="fr-BE" dirty="0" err="1">
                <a:latin typeface="Verdana" panose="020B0604030504040204" pitchFamily="34" charset="0"/>
                <a:ea typeface="Verdana" panose="020B0604030504040204" pitchFamily="34" charset="0"/>
              </a:rPr>
              <a:t>common</a:t>
            </a:r>
            <a:r>
              <a:rPr lang="fr-BE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fr-BE" dirty="0" err="1">
                <a:latin typeface="Verdana" panose="020B0604030504040204" pitchFamily="34" charset="0"/>
                <a:ea typeface="Verdana" panose="020B0604030504040204" pitchFamily="34" charset="0"/>
              </a:rPr>
              <a:t>generic</a:t>
            </a:r>
            <a:r>
              <a:rPr lang="fr-BE" dirty="0">
                <a:latin typeface="Verdana" panose="020B0604030504040204" pitchFamily="34" charset="0"/>
                <a:ea typeface="Verdana" panose="020B0604030504040204" pitchFamily="34" charset="0"/>
              </a:rPr>
              <a:t> labels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1F8D27F-CF1C-F3D5-381B-6A295CB1671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30872"/>
          <a:stretch>
            <a:fillRect/>
          </a:stretch>
        </p:blipFill>
        <p:spPr>
          <a:xfrm>
            <a:off x="422967" y="4196494"/>
            <a:ext cx="5673033" cy="107422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A9F74C2-1208-2782-DA54-B3E2E2ACE1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0553" y="5270720"/>
            <a:ext cx="6942977" cy="154170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3185956-7CBF-06B5-5710-1F2569A5DC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93091" y="3715916"/>
            <a:ext cx="8132452" cy="590701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8C63FE1-41EC-122C-5B75-9489F8BD34D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3868"/>
          <a:stretch>
            <a:fillRect/>
          </a:stretch>
        </p:blipFill>
        <p:spPr>
          <a:xfrm>
            <a:off x="5080906" y="1459724"/>
            <a:ext cx="6844637" cy="1156334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C5CCBAD-2D92-3026-D00D-A929E1D52CD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8199" y="2785287"/>
            <a:ext cx="6593731" cy="914866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46FF83D3-8E62-96C4-9AC9-3DEC2D476B6C}"/>
              </a:ext>
            </a:extLst>
          </p:cNvPr>
          <p:cNvSpPr txBox="1"/>
          <p:nvPr/>
        </p:nvSpPr>
        <p:spPr>
          <a:xfrm>
            <a:off x="943897" y="1459724"/>
            <a:ext cx="4137009" cy="9534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fr-BE" sz="2000" dirty="0">
                <a:latin typeface="Verdana" panose="020B0604030504040204" pitchFamily="34" charset="0"/>
                <a:ea typeface="Verdana" panose="020B0604030504040204" pitchFamily="34" charset="0"/>
              </a:rPr>
              <a:t>Never </a:t>
            </a:r>
            <a:r>
              <a:rPr lang="fr-BE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problematized</a:t>
            </a:r>
            <a:endParaRPr lang="fr-BE" sz="2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fr-BE" sz="2000" dirty="0">
                <a:latin typeface="Verdana" panose="020B0604030504040204" pitchFamily="34" charset="0"/>
                <a:ea typeface="Verdana" panose="020B0604030504040204" pitchFamily="34" charset="0"/>
              </a:rPr>
              <a:t>Always </a:t>
            </a:r>
            <a:r>
              <a:rPr lang="fr-BE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mechanical</a:t>
            </a:r>
            <a:r>
              <a:rPr lang="fr-BE" sz="2000" dirty="0">
                <a:latin typeface="Verdana" panose="020B0604030504040204" pitchFamily="34" charset="0"/>
                <a:ea typeface="Verdana" panose="020B0604030504040204" pitchFamily="34" charset="0"/>
              </a:rPr>
              <a:t> labels</a:t>
            </a:r>
          </a:p>
        </p:txBody>
      </p:sp>
    </p:spTree>
    <p:extLst>
      <p:ext uri="{BB962C8B-B14F-4D97-AF65-F5344CB8AC3E}">
        <p14:creationId xmlns:p14="http://schemas.microsoft.com/office/powerpoint/2010/main" val="39008713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0C8D54-13B0-4333-C2AA-98A5BA4D19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fr-BE" sz="2400" dirty="0">
                <a:latin typeface="Verdana" panose="020B0604030504040204" pitchFamily="34" charset="0"/>
                <a:ea typeface="Verdana" panose="020B0604030504040204" pitchFamily="34" charset="0"/>
              </a:rPr>
              <a:t>Recurrence of the « OVNI » [UFO] label, </a:t>
            </a:r>
            <a:r>
              <a:rPr lang="fr-BE" sz="2400" dirty="0" err="1">
                <a:latin typeface="Verdana" panose="020B0604030504040204" pitchFamily="34" charset="0"/>
                <a:ea typeface="Verdana" panose="020B0604030504040204" pitchFamily="34" charset="0"/>
              </a:rPr>
              <a:t>separation</a:t>
            </a:r>
            <a:r>
              <a:rPr lang="fr-BE" sz="24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fr-BE" sz="2400" dirty="0" err="1">
                <a:latin typeface="Verdana" panose="020B0604030504040204" pitchFamily="34" charset="0"/>
                <a:ea typeface="Verdana" panose="020B0604030504040204" pitchFamily="34" charset="0"/>
              </a:rPr>
              <a:t>from</a:t>
            </a:r>
            <a:r>
              <a:rPr lang="fr-BE" sz="2400" dirty="0">
                <a:latin typeface="Verdana" panose="020B0604030504040204" pitchFamily="34" charset="0"/>
                <a:ea typeface="Verdana" panose="020B0604030504040204" pitchFamily="34" charset="0"/>
              </a:rPr>
              <a:t> a standard </a:t>
            </a:r>
            <a:r>
              <a:rPr lang="fr-BE" sz="2400" dirty="0" err="1">
                <a:latin typeface="Verdana" panose="020B0604030504040204" pitchFamily="34" charset="0"/>
                <a:ea typeface="Verdana" panose="020B0604030504040204" pitchFamily="34" charset="0"/>
              </a:rPr>
              <a:t>experience</a:t>
            </a:r>
            <a:r>
              <a:rPr lang="fr-BE" sz="2400" dirty="0">
                <a:latin typeface="Verdana" panose="020B0604030504040204" pitchFamily="34" charset="0"/>
                <a:ea typeface="Verdana" panose="020B0604030504040204" pitchFamily="34" charset="0"/>
              </a:rPr>
              <a:t>, or </a:t>
            </a:r>
            <a:r>
              <a:rPr lang="fr-BE" sz="2400" i="1" dirty="0">
                <a:latin typeface="Verdana" panose="020B0604030504040204" pitchFamily="34" charset="0"/>
                <a:ea typeface="Verdana" panose="020B0604030504040204" pitchFamily="34" charset="0"/>
              </a:rPr>
              <a:t>in absentia </a:t>
            </a:r>
            <a:r>
              <a:rPr lang="fr-BE" sz="2400" dirty="0" err="1">
                <a:latin typeface="Verdana" panose="020B0604030504040204" pitchFamily="34" charset="0"/>
                <a:ea typeface="Verdana" panose="020B0604030504040204" pitchFamily="34" charset="0"/>
              </a:rPr>
              <a:t>categorization</a:t>
            </a:r>
            <a:endParaRPr lang="fr-BE" sz="24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F3FB598-74B6-FE88-7850-1C9A84F0B5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979314"/>
            <a:ext cx="6113206" cy="115605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22E5971-B1B2-D98A-F8FC-481145E71E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4857" y="3355763"/>
            <a:ext cx="8758057" cy="733741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5D02D09-1B33-3CBF-991F-6E8FB40FB8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4089504"/>
            <a:ext cx="7012161" cy="1557081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B729AEC-E9A6-BB52-6672-155324F5837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10192" y="5866982"/>
            <a:ext cx="9132722" cy="733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5762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5FF2F4D-2ECF-7C0E-ACB3-9A09AB9D4C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5317"/>
            <a:ext cx="10515600" cy="1067457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fr-BE" sz="3200" dirty="0">
                <a:latin typeface="Verdana" panose="020B0604030504040204" pitchFamily="34" charset="0"/>
                <a:ea typeface="Verdana" panose="020B0604030504040204" pitchFamily="34" charset="0"/>
              </a:rPr>
              <a:t>Importance of the « Orange Box » (</a:t>
            </a:r>
            <a:r>
              <a:rPr lang="fr-BE" sz="3200" dirty="0" err="1">
                <a:latin typeface="Verdana" panose="020B0604030504040204" pitchFamily="34" charset="0"/>
                <a:ea typeface="Verdana" panose="020B0604030504040204" pitchFamily="34" charset="0"/>
              </a:rPr>
              <a:t>price</a:t>
            </a:r>
            <a:r>
              <a:rPr lang="fr-BE" sz="3200" dirty="0">
                <a:latin typeface="Verdana" panose="020B0604030504040204" pitchFamily="34" charset="0"/>
                <a:ea typeface="Verdana" panose="020B0604030504040204" pitchFamily="34" charset="0"/>
              </a:rPr>
              <a:t>/gameplay </a:t>
            </a:r>
            <a:r>
              <a:rPr lang="fr-BE" sz="3200" dirty="0" err="1">
                <a:latin typeface="Verdana" panose="020B0604030504040204" pitchFamily="34" charset="0"/>
                <a:ea typeface="Verdana" panose="020B0604030504040204" pitchFamily="34" charset="0"/>
              </a:rPr>
              <a:t>length</a:t>
            </a:r>
            <a:r>
              <a:rPr lang="fr-BE" sz="3200" dirty="0">
                <a:latin typeface="Verdana" panose="020B0604030504040204" pitchFamily="34" charset="0"/>
                <a:ea typeface="Verdana" panose="020B0604030504040204" pitchFamily="34" charset="0"/>
              </a:rPr>
              <a:t>)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B091D5F-42AD-2F82-274D-DD21D199FF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845" y="1690688"/>
            <a:ext cx="7011008" cy="155461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C6F2F1D-FF7D-47C4-7B94-9C91A5865B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4738" y="3612698"/>
            <a:ext cx="8225700" cy="1067457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48C2A88-A20A-682E-3403-81DBDCF86D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4670" y="5063613"/>
            <a:ext cx="8270907" cy="93764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F31B6E1-3BD2-6A56-DBED-E987A832AE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91124" y="235317"/>
            <a:ext cx="2609314" cy="3706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81757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2BEB4D-164A-6AB8-A48F-05ED37099E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fr-BE" dirty="0">
                <a:latin typeface="Verdana" panose="020B0604030504040204" pitchFamily="34" charset="0"/>
                <a:ea typeface="Verdana" panose="020B0604030504040204" pitchFamily="34" charset="0"/>
              </a:rPr>
              <a:t>Importance of the « </a:t>
            </a:r>
            <a:r>
              <a:rPr lang="fr-BE" dirty="0" err="1">
                <a:latin typeface="Verdana" panose="020B0604030504040204" pitchFamily="34" charset="0"/>
                <a:ea typeface="Verdana" panose="020B0604030504040204" pitchFamily="34" charset="0"/>
              </a:rPr>
              <a:t>classical</a:t>
            </a:r>
            <a:r>
              <a:rPr lang="fr-BE" dirty="0">
                <a:latin typeface="Verdana" panose="020B0604030504040204" pitchFamily="34" charset="0"/>
                <a:ea typeface="Verdana" panose="020B0604030504040204" pitchFamily="34" charset="0"/>
              </a:rPr>
              <a:t> » </a:t>
            </a:r>
            <a:r>
              <a:rPr lang="fr-BE" dirty="0" err="1">
                <a:latin typeface="Verdana" panose="020B0604030504040204" pitchFamily="34" charset="0"/>
                <a:ea typeface="Verdana" panose="020B0604030504040204" pitchFamily="34" charset="0"/>
              </a:rPr>
              <a:t>game</a:t>
            </a:r>
            <a:r>
              <a:rPr lang="fr-BE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fr-BE" dirty="0" err="1">
                <a:latin typeface="Verdana" panose="020B0604030504040204" pitchFamily="34" charset="0"/>
                <a:ea typeface="Verdana" panose="020B0604030504040204" pitchFamily="34" charset="0"/>
              </a:rPr>
              <a:t>experience</a:t>
            </a:r>
            <a:r>
              <a:rPr lang="fr-BE" dirty="0">
                <a:latin typeface="Verdana" panose="020B0604030504040204" pitchFamily="34" charset="0"/>
                <a:ea typeface="Verdana" panose="020B0604030504040204" pitchFamily="34" charset="0"/>
              </a:rPr>
              <a:t> in </a:t>
            </a:r>
            <a:r>
              <a:rPr lang="fr-BE" dirty="0" err="1">
                <a:latin typeface="Verdana" panose="020B0604030504040204" pitchFamily="34" charset="0"/>
                <a:ea typeface="Verdana" panose="020B0604030504040204" pitchFamily="34" charset="0"/>
              </a:rPr>
              <a:t>context</a:t>
            </a:r>
            <a:endParaRPr lang="fr-BE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464BF43-1EF9-097C-51F2-258C373FEB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057253"/>
            <a:ext cx="6231194" cy="82386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E8326FC-8BF6-D516-1376-4A788AEA12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4321" y="3040047"/>
            <a:ext cx="7386901" cy="1325563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0F6D21C-9B90-F53F-A188-4DFDBFE5CD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4524540"/>
            <a:ext cx="7299572" cy="2153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3906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9130D0F-2725-ED0F-AF76-2E30C0C6A4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err="1"/>
              <a:t>Comparison</a:t>
            </a:r>
            <a:r>
              <a:rPr lang="fr-BE" dirty="0"/>
              <a:t> </a:t>
            </a:r>
            <a:r>
              <a:rPr lang="fr-BE" dirty="0" err="1"/>
              <a:t>with</a:t>
            </a:r>
            <a:r>
              <a:rPr lang="fr-BE" dirty="0"/>
              <a:t> </a:t>
            </a:r>
            <a:r>
              <a:rPr lang="fr-BE" i="1" dirty="0"/>
              <a:t>Portal 2</a:t>
            </a:r>
            <a:endParaRPr lang="fr-BE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CE25C50-9E2E-5AD4-F1D2-83D39A9226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0410" y="2438401"/>
            <a:ext cx="7671180" cy="2970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08000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0ECBED-FD7F-75A4-9AA3-A3796D04D0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err="1">
                <a:latin typeface="Verdana" panose="020B0604030504040204" pitchFamily="34" charset="0"/>
                <a:ea typeface="Verdana" panose="020B0604030504040204" pitchFamily="34" charset="0"/>
              </a:rPr>
              <a:t>Comparison</a:t>
            </a:r>
            <a:r>
              <a:rPr lang="fr-BE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fr-BE" dirty="0" err="1">
                <a:latin typeface="Verdana" panose="020B0604030504040204" pitchFamily="34" charset="0"/>
                <a:ea typeface="Verdana" panose="020B0604030504040204" pitchFamily="34" charset="0"/>
              </a:rPr>
              <a:t>with</a:t>
            </a:r>
            <a:r>
              <a:rPr lang="fr-BE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fr-BE" dirty="0" err="1">
                <a:latin typeface="Verdana" panose="020B0604030504040204" pitchFamily="34" charset="0"/>
                <a:ea typeface="Verdana" panose="020B0604030504040204" pitchFamily="34" charset="0"/>
              </a:rPr>
              <a:t>other</a:t>
            </a:r>
            <a:r>
              <a:rPr lang="fr-BE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fr-BE" dirty="0" err="1">
                <a:latin typeface="Verdana" panose="020B0604030504040204" pitchFamily="34" charset="0"/>
                <a:ea typeface="Verdana" panose="020B0604030504040204" pitchFamily="34" charset="0"/>
              </a:rPr>
              <a:t>medias</a:t>
            </a:r>
            <a:endParaRPr lang="fr-BE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C7B46EE-3822-C4E0-84F8-63FCF5B0E2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469023"/>
            <a:ext cx="7386901" cy="132556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BBB1023-A431-8F21-681D-870F6964FE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8141" y="4959911"/>
            <a:ext cx="8235289" cy="858131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A90A928-476F-D38D-9135-4B53BBDD80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82739" y="3429000"/>
            <a:ext cx="8826521" cy="706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81911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AA02E0F-5C17-8F76-9584-C170125976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754032" cy="788019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fr-BE" sz="3200" dirty="0">
                <a:latin typeface="Verdana" panose="020B0604030504040204" pitchFamily="34" charset="0"/>
                <a:ea typeface="Verdana" panose="020B0604030504040204" pitchFamily="34" charset="0"/>
              </a:rPr>
              <a:t>All </a:t>
            </a:r>
            <a:r>
              <a:rPr lang="fr-BE" sz="3200" dirty="0" err="1">
                <a:latin typeface="Verdana" panose="020B0604030504040204" pitchFamily="34" charset="0"/>
                <a:ea typeface="Verdana" panose="020B0604030504040204" pitchFamily="34" charset="0"/>
              </a:rPr>
              <a:t>categorizations</a:t>
            </a:r>
            <a:r>
              <a:rPr lang="fr-BE" sz="3200" dirty="0">
                <a:latin typeface="Verdana" panose="020B0604030504040204" pitchFamily="34" charset="0"/>
                <a:ea typeface="Verdana" panose="020B0604030504040204" pitchFamily="34" charset="0"/>
              </a:rPr>
              <a:t> are not </a:t>
            </a:r>
            <a:r>
              <a:rPr lang="fr-BE" sz="3200" dirty="0" err="1">
                <a:latin typeface="Verdana" panose="020B0604030504040204" pitchFamily="34" charset="0"/>
                <a:ea typeface="Verdana" panose="020B0604030504040204" pitchFamily="34" charset="0"/>
              </a:rPr>
              <a:t>equally</a:t>
            </a:r>
            <a:r>
              <a:rPr lang="fr-BE" sz="32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fr-BE" sz="3200" dirty="0" err="1">
                <a:latin typeface="Verdana" panose="020B0604030504040204" pitchFamily="34" charset="0"/>
                <a:ea typeface="Verdana" panose="020B0604030504040204" pitchFamily="34" charset="0"/>
              </a:rPr>
              <a:t>salliant</a:t>
            </a:r>
            <a:r>
              <a:rPr lang="fr-BE" sz="3200" dirty="0">
                <a:latin typeface="Verdana" panose="020B0604030504040204" pitchFamily="34" charset="0"/>
                <a:ea typeface="Verdana" panose="020B0604030504040204" pitchFamily="34" charset="0"/>
              </a:rPr>
              <a:t>/</a:t>
            </a:r>
            <a:r>
              <a:rPr lang="fr-BE" sz="3200" dirty="0" err="1">
                <a:latin typeface="Verdana" panose="020B0604030504040204" pitchFamily="34" charset="0"/>
                <a:ea typeface="Verdana" panose="020B0604030504040204" pitchFamily="34" charset="0"/>
              </a:rPr>
              <a:t>significant</a:t>
            </a:r>
            <a:endParaRPr lang="fr-BE" sz="3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7D46D918-5C6A-F509-2596-BCE9E09E1C2A}"/>
              </a:ext>
            </a:extLst>
          </p:cNvPr>
          <p:cNvCxnSpPr/>
          <p:nvPr/>
        </p:nvCxnSpPr>
        <p:spPr>
          <a:xfrm flipV="1">
            <a:off x="2241755" y="1729557"/>
            <a:ext cx="68826" cy="4257368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D193BB26-60C2-820C-6E17-B806EE91E983}"/>
              </a:ext>
            </a:extLst>
          </p:cNvPr>
          <p:cNvCxnSpPr>
            <a:cxnSpLocks/>
          </p:cNvCxnSpPr>
          <p:nvPr/>
        </p:nvCxnSpPr>
        <p:spPr>
          <a:xfrm>
            <a:off x="2231923" y="5986925"/>
            <a:ext cx="6784258" cy="14512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3A7CF407-973B-B0BE-D22C-3A331F5712AD}"/>
              </a:ext>
            </a:extLst>
          </p:cNvPr>
          <p:cNvCxnSpPr>
            <a:cxnSpLocks/>
          </p:cNvCxnSpPr>
          <p:nvPr/>
        </p:nvCxnSpPr>
        <p:spPr>
          <a:xfrm>
            <a:off x="1946787" y="2143433"/>
            <a:ext cx="65876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BF6730B9-7CD1-6CEE-21EA-48E9F70D8ADE}"/>
              </a:ext>
            </a:extLst>
          </p:cNvPr>
          <p:cNvCxnSpPr>
            <a:cxnSpLocks/>
          </p:cNvCxnSpPr>
          <p:nvPr/>
        </p:nvCxnSpPr>
        <p:spPr>
          <a:xfrm>
            <a:off x="1946786" y="3033252"/>
            <a:ext cx="65876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49F4A959-8776-BC18-057B-A02313CD0355}"/>
              </a:ext>
            </a:extLst>
          </p:cNvPr>
          <p:cNvCxnSpPr>
            <a:cxnSpLocks/>
          </p:cNvCxnSpPr>
          <p:nvPr/>
        </p:nvCxnSpPr>
        <p:spPr>
          <a:xfrm>
            <a:off x="1946786" y="3862237"/>
            <a:ext cx="65876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355F6CF4-7D9F-C483-32FB-0674A19AA0E3}"/>
              </a:ext>
            </a:extLst>
          </p:cNvPr>
          <p:cNvCxnSpPr>
            <a:cxnSpLocks/>
          </p:cNvCxnSpPr>
          <p:nvPr/>
        </p:nvCxnSpPr>
        <p:spPr>
          <a:xfrm>
            <a:off x="1902541" y="4734233"/>
            <a:ext cx="65876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CAF5F305-EFDC-63AC-17C3-6C165C33EBDA}"/>
              </a:ext>
            </a:extLst>
          </p:cNvPr>
          <p:cNvCxnSpPr>
            <a:cxnSpLocks/>
          </p:cNvCxnSpPr>
          <p:nvPr/>
        </p:nvCxnSpPr>
        <p:spPr>
          <a:xfrm>
            <a:off x="1927123" y="5673213"/>
            <a:ext cx="65876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E963BDDD-4428-875A-D9BD-B11EEBBA9870}"/>
              </a:ext>
            </a:extLst>
          </p:cNvPr>
          <p:cNvCxnSpPr>
            <a:cxnSpLocks/>
          </p:cNvCxnSpPr>
          <p:nvPr/>
        </p:nvCxnSpPr>
        <p:spPr>
          <a:xfrm>
            <a:off x="2836606" y="5741119"/>
            <a:ext cx="0" cy="530942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445C2655-5738-B502-5B95-78DDA79DDF44}"/>
              </a:ext>
            </a:extLst>
          </p:cNvPr>
          <p:cNvCxnSpPr>
            <a:cxnSpLocks/>
          </p:cNvCxnSpPr>
          <p:nvPr/>
        </p:nvCxnSpPr>
        <p:spPr>
          <a:xfrm>
            <a:off x="8032954" y="5699213"/>
            <a:ext cx="0" cy="530942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7FE99E27-6BA8-51DF-58BC-EF496F362373}"/>
              </a:ext>
            </a:extLst>
          </p:cNvPr>
          <p:cNvCxnSpPr>
            <a:cxnSpLocks/>
          </p:cNvCxnSpPr>
          <p:nvPr/>
        </p:nvCxnSpPr>
        <p:spPr>
          <a:xfrm>
            <a:off x="5392993" y="5673213"/>
            <a:ext cx="0" cy="530942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5" name="ZoneTexte 24">
            <a:extLst>
              <a:ext uri="{FF2B5EF4-FFF2-40B4-BE49-F238E27FC236}">
                <a16:creationId xmlns:a16="http://schemas.microsoft.com/office/drawing/2014/main" id="{7C79D329-054C-35FC-9EEE-A7C4A4F32B4A}"/>
              </a:ext>
            </a:extLst>
          </p:cNvPr>
          <p:cNvSpPr txBox="1"/>
          <p:nvPr/>
        </p:nvSpPr>
        <p:spPr>
          <a:xfrm>
            <a:off x="560439" y="1958767"/>
            <a:ext cx="17501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dirty="0" err="1">
                <a:latin typeface="Verdana" panose="020B0604030504040204" pitchFamily="34" charset="0"/>
                <a:ea typeface="Verdana" panose="020B0604030504040204" pitchFamily="34" charset="0"/>
              </a:rPr>
              <a:t>Labelled</a:t>
            </a:r>
            <a:endParaRPr lang="fr-BE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68878E54-0B75-FD28-5576-FB115623D64B}"/>
              </a:ext>
            </a:extLst>
          </p:cNvPr>
          <p:cNvSpPr txBox="1"/>
          <p:nvPr/>
        </p:nvSpPr>
        <p:spPr>
          <a:xfrm>
            <a:off x="334296" y="2848586"/>
            <a:ext cx="17501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i="1" dirty="0">
                <a:latin typeface="Verdana" panose="020B0604030504040204" pitchFamily="34" charset="0"/>
                <a:ea typeface="Verdana" panose="020B0604030504040204" pitchFamily="34" charset="0"/>
              </a:rPr>
              <a:t>Mètre-étalon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70B0D36-428E-1923-2447-5772F3379C8C}"/>
              </a:ext>
            </a:extLst>
          </p:cNvPr>
          <p:cNvSpPr txBox="1"/>
          <p:nvPr/>
        </p:nvSpPr>
        <p:spPr>
          <a:xfrm>
            <a:off x="334296" y="3646916"/>
            <a:ext cx="17501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dirty="0">
                <a:latin typeface="Verdana" panose="020B0604030504040204" pitchFamily="34" charset="0"/>
                <a:ea typeface="Verdana" panose="020B0604030504040204" pitchFamily="34" charset="0"/>
              </a:rPr>
              <a:t>Comparative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CF5C543B-95BC-0944-9741-6C1191C4BF48}"/>
              </a:ext>
            </a:extLst>
          </p:cNvPr>
          <p:cNvSpPr txBox="1"/>
          <p:nvPr/>
        </p:nvSpPr>
        <p:spPr>
          <a:xfrm>
            <a:off x="560438" y="4368056"/>
            <a:ext cx="16124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dirty="0">
                <a:latin typeface="Verdana" panose="020B0604030504040204" pitchFamily="34" charset="0"/>
                <a:ea typeface="Verdana" panose="020B0604030504040204" pitchFamily="34" charset="0"/>
              </a:rPr>
              <a:t>Descriptive/Implicite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A5F62932-E53E-76EB-86C8-0FE77A8E44A6}"/>
              </a:ext>
            </a:extLst>
          </p:cNvPr>
          <p:cNvSpPr txBox="1"/>
          <p:nvPr/>
        </p:nvSpPr>
        <p:spPr>
          <a:xfrm>
            <a:off x="452284" y="5462357"/>
            <a:ext cx="17501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i="1" dirty="0">
                <a:latin typeface="Verdana" panose="020B0604030504040204" pitchFamily="34" charset="0"/>
                <a:ea typeface="Verdana" panose="020B0604030504040204" pitchFamily="34" charset="0"/>
              </a:rPr>
              <a:t>In absentia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832BDBD9-AA17-F21A-AB06-6426A047383B}"/>
              </a:ext>
            </a:extLst>
          </p:cNvPr>
          <p:cNvSpPr txBox="1"/>
          <p:nvPr/>
        </p:nvSpPr>
        <p:spPr>
          <a:xfrm>
            <a:off x="7266039" y="6225669"/>
            <a:ext cx="17501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dirty="0" err="1">
                <a:latin typeface="Verdana" panose="020B0604030504040204" pitchFamily="34" charset="0"/>
                <a:ea typeface="Verdana" panose="020B0604030504040204" pitchFamily="34" charset="0"/>
              </a:rPr>
              <a:t>Conventional</a:t>
            </a:r>
            <a:endParaRPr lang="fr-BE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810AE7BA-D48A-1F78-F95A-476C04ED50D2}"/>
              </a:ext>
            </a:extLst>
          </p:cNvPr>
          <p:cNvSpPr txBox="1"/>
          <p:nvPr/>
        </p:nvSpPr>
        <p:spPr>
          <a:xfrm>
            <a:off x="4517922" y="6239795"/>
            <a:ext cx="17501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dirty="0">
                <a:latin typeface="Verdana" panose="020B0604030504040204" pitchFamily="34" charset="0"/>
                <a:ea typeface="Verdana" panose="020B0604030504040204" pitchFamily="34" charset="0"/>
              </a:rPr>
              <a:t>Sociolectal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CDE31FC8-2D3F-3008-6A7C-2509E6BE695B}"/>
              </a:ext>
            </a:extLst>
          </p:cNvPr>
          <p:cNvSpPr txBox="1"/>
          <p:nvPr/>
        </p:nvSpPr>
        <p:spPr>
          <a:xfrm>
            <a:off x="1961535" y="6279659"/>
            <a:ext cx="17501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dirty="0">
                <a:latin typeface="Verdana" panose="020B0604030504040204" pitchFamily="34" charset="0"/>
                <a:ea typeface="Verdana" panose="020B0604030504040204" pitchFamily="34" charset="0"/>
              </a:rPr>
              <a:t>Idiolectal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845F7545-B0B1-3941-522C-71CE9220C1BA}"/>
              </a:ext>
            </a:extLst>
          </p:cNvPr>
          <p:cNvSpPr txBox="1"/>
          <p:nvPr/>
        </p:nvSpPr>
        <p:spPr>
          <a:xfrm>
            <a:off x="7143135" y="1673631"/>
            <a:ext cx="40508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dirty="0"/>
              <a:t>The area </a:t>
            </a:r>
            <a:r>
              <a:rPr lang="fr-BE" dirty="0" err="1"/>
              <a:t>obtained</a:t>
            </a:r>
            <a:r>
              <a:rPr lang="fr-BE" dirty="0"/>
              <a:t> shows how a </a:t>
            </a:r>
            <a:r>
              <a:rPr lang="fr-BE" dirty="0" err="1"/>
              <a:t>category</a:t>
            </a:r>
            <a:r>
              <a:rPr lang="fr-BE" dirty="0"/>
              <a:t> </a:t>
            </a:r>
            <a:r>
              <a:rPr lang="fr-BE" dirty="0" err="1"/>
              <a:t>is</a:t>
            </a:r>
            <a:r>
              <a:rPr lang="fr-BE" dirty="0"/>
              <a:t> </a:t>
            </a:r>
            <a:r>
              <a:rPr lang="fr-BE" dirty="0" err="1"/>
              <a:t>rooted</a:t>
            </a:r>
            <a:r>
              <a:rPr lang="fr-BE" dirty="0"/>
              <a:t> in usages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6AC58009-EB83-B303-3135-1F732271777A}"/>
              </a:ext>
            </a:extLst>
          </p:cNvPr>
          <p:cNvSpPr txBox="1"/>
          <p:nvPr/>
        </p:nvSpPr>
        <p:spPr>
          <a:xfrm>
            <a:off x="948813" y="1228865"/>
            <a:ext cx="27235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b="1" dirty="0" err="1">
                <a:latin typeface="Verdana" panose="020B0604030504040204" pitchFamily="34" charset="0"/>
                <a:ea typeface="Verdana" panose="020B0604030504040204" pitchFamily="34" charset="0"/>
              </a:rPr>
              <a:t>Formalization</a:t>
            </a:r>
            <a:endParaRPr lang="fr-BE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21895CC4-DB92-E522-CD4C-E52BB3E14524}"/>
              </a:ext>
            </a:extLst>
          </p:cNvPr>
          <p:cNvSpPr txBox="1"/>
          <p:nvPr/>
        </p:nvSpPr>
        <p:spPr>
          <a:xfrm>
            <a:off x="8507361" y="5780018"/>
            <a:ext cx="27235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b="1" dirty="0">
                <a:latin typeface="Verdana" panose="020B0604030504040204" pitchFamily="34" charset="0"/>
                <a:ea typeface="Verdana" panose="020B0604030504040204" pitchFamily="34" charset="0"/>
              </a:rPr>
              <a:t>Frequency</a:t>
            </a:r>
          </a:p>
        </p:txBody>
      </p:sp>
    </p:spTree>
    <p:extLst>
      <p:ext uri="{BB962C8B-B14F-4D97-AF65-F5344CB8AC3E}">
        <p14:creationId xmlns:p14="http://schemas.microsoft.com/office/powerpoint/2010/main" val="9759336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A23CB80-9159-834E-B71C-1D0F9FACF3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err="1"/>
              <a:t>Players</a:t>
            </a:r>
            <a:r>
              <a:rPr lang="fr-BE" dirty="0"/>
              <a:t>’ </a:t>
            </a:r>
            <a:r>
              <a:rPr lang="fr-BE" dirty="0" err="1"/>
              <a:t>discourses</a:t>
            </a:r>
            <a:r>
              <a:rPr lang="fr-BE" dirty="0"/>
              <a:t> must </a:t>
            </a:r>
            <a:r>
              <a:rPr lang="fr-BE" dirty="0" err="1"/>
              <a:t>be</a:t>
            </a:r>
            <a:r>
              <a:rPr lang="fr-BE" dirty="0"/>
              <a:t> </a:t>
            </a:r>
            <a:r>
              <a:rPr lang="fr-BE" dirty="0" err="1"/>
              <a:t>studied</a:t>
            </a:r>
            <a:endParaRPr lang="fr-BE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5CFBBAF-FF4D-39A4-B2B1-A9CAD43F50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BE" dirty="0">
                <a:latin typeface="Verdana" panose="020B0604030504040204" pitchFamily="34" charset="0"/>
                <a:ea typeface="Verdana" panose="020B0604030504040204" pitchFamily="34" charset="0"/>
              </a:rPr>
              <a:t>One </a:t>
            </a:r>
            <a:r>
              <a:rPr lang="fr-BE" dirty="0" err="1">
                <a:latin typeface="Verdana" panose="020B0604030504040204" pitchFamily="34" charset="0"/>
                <a:ea typeface="Verdana" panose="020B0604030504040204" pitchFamily="34" charset="0"/>
              </a:rPr>
              <a:t>way</a:t>
            </a:r>
            <a:r>
              <a:rPr lang="fr-BE" dirty="0">
                <a:latin typeface="Verdana" panose="020B0604030504040204" pitchFamily="34" charset="0"/>
                <a:ea typeface="Verdana" panose="020B0604030504040204" pitchFamily="34" charset="0"/>
              </a:rPr>
              <a:t> to </a:t>
            </a:r>
            <a:r>
              <a:rPr lang="fr-BE" dirty="0" err="1">
                <a:latin typeface="Verdana" panose="020B0604030504040204" pitchFamily="34" charset="0"/>
                <a:ea typeface="Verdana" panose="020B0604030504040204" pitchFamily="34" charset="0"/>
              </a:rPr>
              <a:t>reconstitute</a:t>
            </a:r>
            <a:r>
              <a:rPr lang="fr-BE" dirty="0">
                <a:latin typeface="Verdana" panose="020B0604030504040204" pitchFamily="34" charset="0"/>
                <a:ea typeface="Verdana" panose="020B0604030504040204" pitchFamily="34" charset="0"/>
              </a:rPr>
              <a:t> original </a:t>
            </a:r>
            <a:r>
              <a:rPr lang="fr-BE" dirty="0" err="1">
                <a:latin typeface="Verdana" panose="020B0604030504040204" pitchFamily="34" charset="0"/>
                <a:ea typeface="Verdana" panose="020B0604030504040204" pitchFamily="34" charset="0"/>
              </a:rPr>
              <a:t>experience</a:t>
            </a:r>
            <a:r>
              <a:rPr lang="fr-BE" dirty="0">
                <a:latin typeface="Verdana" panose="020B0604030504040204" pitchFamily="34" charset="0"/>
                <a:ea typeface="Verdana" panose="020B0604030504040204" pitchFamily="34" charset="0"/>
              </a:rPr>
              <a:t> and </a:t>
            </a:r>
            <a:r>
              <a:rPr lang="fr-BE" dirty="0" err="1">
                <a:latin typeface="Verdana" panose="020B0604030504040204" pitchFamily="34" charset="0"/>
                <a:ea typeface="Verdana" panose="020B0604030504040204" pitchFamily="34" charset="0"/>
              </a:rPr>
              <a:t>beliefs</a:t>
            </a:r>
            <a:r>
              <a:rPr lang="fr-BE" dirty="0">
                <a:latin typeface="Verdana" panose="020B0604030504040204" pitchFamily="34" charset="0"/>
                <a:ea typeface="Verdana" panose="020B0604030504040204" pitchFamily="34" charset="0"/>
              </a:rPr>
              <a:t> about a </a:t>
            </a:r>
            <a:r>
              <a:rPr lang="fr-BE" dirty="0" err="1">
                <a:latin typeface="Verdana" panose="020B0604030504040204" pitchFamily="34" charset="0"/>
                <a:ea typeface="Verdana" panose="020B0604030504040204" pitchFamily="34" charset="0"/>
              </a:rPr>
              <a:t>game</a:t>
            </a:r>
            <a:r>
              <a:rPr lang="fr-BE" dirty="0">
                <a:latin typeface="Verdana" panose="020B0604030504040204" pitchFamily="34" charset="0"/>
                <a:ea typeface="Verdana" panose="020B0604030504040204" pitchFamily="34" charset="0"/>
              </a:rPr>
              <a:t> (media </a:t>
            </a:r>
            <a:r>
              <a:rPr lang="fr-BE" dirty="0" err="1">
                <a:latin typeface="Verdana" panose="020B0604030504040204" pitchFamily="34" charset="0"/>
                <a:ea typeface="Verdana" panose="020B0604030504040204" pitchFamily="34" charset="0"/>
              </a:rPr>
              <a:t>archeology</a:t>
            </a:r>
            <a:r>
              <a:rPr lang="fr-BE" dirty="0">
                <a:latin typeface="Verdana" panose="020B0604030504040204" pitchFamily="34" charset="0"/>
                <a:ea typeface="Verdana" panose="020B0604030504040204" pitchFamily="34" charset="0"/>
              </a:rPr>
              <a:t>)</a:t>
            </a:r>
          </a:p>
          <a:p>
            <a:pPr marL="0" indent="0">
              <a:buNone/>
            </a:pPr>
            <a:endParaRPr lang="fr-BE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fr-BE" dirty="0" err="1">
                <a:latin typeface="Verdana" panose="020B0604030504040204" pitchFamily="34" charset="0"/>
                <a:ea typeface="Verdana" panose="020B0604030504040204" pitchFamily="34" charset="0"/>
              </a:rPr>
              <a:t>Categories</a:t>
            </a:r>
            <a:r>
              <a:rPr lang="fr-BE" dirty="0">
                <a:latin typeface="Verdana" panose="020B0604030504040204" pitchFamily="34" charset="0"/>
                <a:ea typeface="Verdana" panose="020B0604030504040204" pitchFamily="34" charset="0"/>
              </a:rPr>
              <a:t> live and die in </a:t>
            </a:r>
            <a:r>
              <a:rPr lang="fr-BE" dirty="0" err="1">
                <a:latin typeface="Verdana" panose="020B0604030504040204" pitchFamily="34" charset="0"/>
                <a:ea typeface="Verdana" panose="020B0604030504040204" pitchFamily="34" charset="0"/>
              </a:rPr>
              <a:t>their</a:t>
            </a:r>
            <a:r>
              <a:rPr lang="fr-BE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fr-BE" dirty="0" err="1">
                <a:latin typeface="Verdana" panose="020B0604030504040204" pitchFamily="34" charset="0"/>
                <a:ea typeface="Verdana" panose="020B0604030504040204" pitchFamily="34" charset="0"/>
              </a:rPr>
              <a:t>discourses</a:t>
            </a:r>
            <a:r>
              <a:rPr lang="fr-BE" dirty="0">
                <a:latin typeface="Verdana" panose="020B0604030504040204" pitchFamily="34" charset="0"/>
                <a:ea typeface="Verdana" panose="020B0604030504040204" pitchFamily="34" charset="0"/>
              </a:rPr>
              <a:t>: </a:t>
            </a:r>
            <a:r>
              <a:rPr lang="fr-BE" dirty="0" err="1">
                <a:latin typeface="Verdana" panose="020B0604030504040204" pitchFamily="34" charset="0"/>
                <a:ea typeface="Verdana" panose="020B0604030504040204" pitchFamily="34" charset="0"/>
              </a:rPr>
              <a:t>today</a:t>
            </a:r>
            <a:r>
              <a:rPr lang="fr-BE" dirty="0"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lang="fr-BE" dirty="0" err="1">
                <a:latin typeface="Verdana" panose="020B0604030504040204" pitchFamily="34" charset="0"/>
                <a:ea typeface="Verdana" panose="020B0604030504040204" pitchFamily="34" charset="0"/>
              </a:rPr>
              <a:t>players</a:t>
            </a:r>
            <a:r>
              <a:rPr lang="fr-BE" dirty="0">
                <a:latin typeface="Verdana" panose="020B0604030504040204" pitchFamily="34" charset="0"/>
                <a:ea typeface="Verdana" panose="020B0604030504040204" pitchFamily="34" charset="0"/>
              </a:rPr>
              <a:t> have more </a:t>
            </a:r>
            <a:r>
              <a:rPr lang="fr-BE" dirty="0" err="1">
                <a:latin typeface="Verdana" panose="020B0604030504040204" pitchFamily="34" charset="0"/>
                <a:ea typeface="Verdana" panose="020B0604030504040204" pitchFamily="34" charset="0"/>
              </a:rPr>
              <a:t>tools</a:t>
            </a:r>
            <a:r>
              <a:rPr lang="fr-BE" dirty="0">
                <a:latin typeface="Verdana" panose="020B0604030504040204" pitchFamily="34" charset="0"/>
                <a:ea typeface="Verdana" panose="020B0604030504040204" pitchFamily="34" charset="0"/>
              </a:rPr>
              <a:t> to influence industries’ uses</a:t>
            </a:r>
          </a:p>
          <a:p>
            <a:endParaRPr lang="fr-BE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fr-BE" dirty="0" err="1">
                <a:latin typeface="Verdana" panose="020B0604030504040204" pitchFamily="34" charset="0"/>
                <a:ea typeface="Verdana" panose="020B0604030504040204" pitchFamily="34" charset="0"/>
              </a:rPr>
              <a:t>Researchers</a:t>
            </a:r>
            <a:r>
              <a:rPr lang="fr-BE" dirty="0">
                <a:latin typeface="Verdana" panose="020B0604030504040204" pitchFamily="34" charset="0"/>
                <a:ea typeface="Verdana" panose="020B0604030504040204" pitchFamily="34" charset="0"/>
              </a:rPr>
              <a:t> have to </a:t>
            </a:r>
            <a:r>
              <a:rPr lang="fr-BE" dirty="0" err="1">
                <a:latin typeface="Verdana" panose="020B0604030504040204" pitchFamily="34" charset="0"/>
                <a:ea typeface="Verdana" panose="020B0604030504040204" pitchFamily="34" charset="0"/>
              </a:rPr>
              <a:t>acknowledge</a:t>
            </a:r>
            <a:r>
              <a:rPr lang="fr-BE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fr-BE" dirty="0" err="1">
                <a:latin typeface="Verdana" panose="020B0604030504040204" pitchFamily="34" charset="0"/>
                <a:ea typeface="Verdana" panose="020B0604030504040204" pitchFamily="34" charset="0"/>
              </a:rPr>
              <a:t>that</a:t>
            </a:r>
            <a:r>
              <a:rPr lang="fr-BE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fr-BE" dirty="0" err="1">
                <a:latin typeface="Verdana" panose="020B0604030504040204" pitchFamily="34" charset="0"/>
                <a:ea typeface="Verdana" panose="020B0604030504040204" pitchFamily="34" charset="0"/>
              </a:rPr>
              <a:t>their</a:t>
            </a:r>
            <a:r>
              <a:rPr lang="fr-BE" dirty="0">
                <a:latin typeface="Verdana" panose="020B0604030504040204" pitchFamily="34" charset="0"/>
                <a:ea typeface="Verdana" panose="020B0604030504040204" pitchFamily="34" charset="0"/>
              </a:rPr>
              <a:t> habits are </a:t>
            </a:r>
            <a:r>
              <a:rPr lang="fr-BE" dirty="0" err="1">
                <a:latin typeface="Verdana" panose="020B0604030504040204" pitchFamily="34" charset="0"/>
                <a:ea typeface="Verdana" panose="020B0604030504040204" pitchFamily="34" charset="0"/>
              </a:rPr>
              <a:t>tied</a:t>
            </a:r>
            <a:r>
              <a:rPr lang="fr-BE" dirty="0">
                <a:latin typeface="Verdana" panose="020B0604030504040204" pitchFamily="34" charset="0"/>
                <a:ea typeface="Verdana" panose="020B0604030504040204" pitchFamily="34" charset="0"/>
              </a:rPr>
              <a:t> to </a:t>
            </a:r>
            <a:r>
              <a:rPr lang="fr-BE" dirty="0" err="1">
                <a:latin typeface="Verdana" panose="020B0604030504040204" pitchFamily="34" charset="0"/>
                <a:ea typeface="Verdana" panose="020B0604030504040204" pitchFamily="34" charset="0"/>
              </a:rPr>
              <a:t>their</a:t>
            </a:r>
            <a:r>
              <a:rPr lang="fr-BE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fr-BE" dirty="0" err="1">
                <a:latin typeface="Verdana" panose="020B0604030504040204" pitchFamily="34" charset="0"/>
                <a:ea typeface="Verdana" panose="020B0604030504040204" pitchFamily="34" charset="0"/>
              </a:rPr>
              <a:t>experience</a:t>
            </a:r>
            <a:r>
              <a:rPr lang="fr-BE" dirty="0">
                <a:latin typeface="Verdana" panose="020B0604030504040204" pitchFamily="34" charset="0"/>
                <a:ea typeface="Verdana" panose="020B0604030504040204" pitchFamily="34" charset="0"/>
              </a:rPr>
              <a:t> and </a:t>
            </a:r>
            <a:r>
              <a:rPr lang="fr-BE" dirty="0" err="1">
                <a:latin typeface="Verdana" panose="020B0604030504040204" pitchFamily="34" charset="0"/>
                <a:ea typeface="Verdana" panose="020B0604030504040204" pitchFamily="34" charset="0"/>
              </a:rPr>
              <a:t>often</a:t>
            </a:r>
            <a:r>
              <a:rPr lang="fr-BE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fr-BE" dirty="0" err="1">
                <a:latin typeface="Verdana" panose="020B0604030504040204" pitchFamily="34" charset="0"/>
                <a:ea typeface="Verdana" panose="020B0604030504040204" pitchFamily="34" charset="0"/>
              </a:rPr>
              <a:t>don’t</a:t>
            </a:r>
            <a:r>
              <a:rPr lang="fr-BE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fr-BE" dirty="0" err="1">
                <a:latin typeface="Verdana" panose="020B0604030504040204" pitchFamily="34" charset="0"/>
                <a:ea typeface="Verdana" panose="020B0604030504040204" pitchFamily="34" charset="0"/>
              </a:rPr>
              <a:t>reflect</a:t>
            </a:r>
            <a:r>
              <a:rPr lang="fr-BE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fr-BE" dirty="0" err="1">
                <a:latin typeface="Verdana" panose="020B0604030504040204" pitchFamily="34" charset="0"/>
                <a:ea typeface="Verdana" panose="020B0604030504040204" pitchFamily="34" charset="0"/>
              </a:rPr>
              <a:t>common</a:t>
            </a:r>
            <a:r>
              <a:rPr lang="fr-BE" dirty="0">
                <a:latin typeface="Verdana" panose="020B0604030504040204" pitchFamily="34" charset="0"/>
                <a:ea typeface="Verdana" panose="020B0604030504040204" pitchFamily="34" charset="0"/>
              </a:rPr>
              <a:t> practice </a:t>
            </a:r>
          </a:p>
        </p:txBody>
      </p:sp>
    </p:spTree>
    <p:extLst>
      <p:ext uri="{BB962C8B-B14F-4D97-AF65-F5344CB8AC3E}">
        <p14:creationId xmlns:p14="http://schemas.microsoft.com/office/powerpoint/2010/main" val="42689127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C4DE951-0E2B-965F-28E0-DEE63EF818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/>
          <a:lstStyle/>
          <a:p>
            <a:pPr algn="ctr"/>
            <a:r>
              <a:rPr lang="fr-BE" dirty="0" err="1">
                <a:latin typeface="Verdana" panose="020B0604030504040204" pitchFamily="34" charset="0"/>
                <a:ea typeface="Verdana" panose="020B0604030504040204" pitchFamily="34" charset="0"/>
              </a:rPr>
              <a:t>Thank</a:t>
            </a:r>
            <a:r>
              <a:rPr lang="fr-BE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fr-BE" dirty="0" err="1">
                <a:latin typeface="Verdana" panose="020B0604030504040204" pitchFamily="34" charset="0"/>
                <a:ea typeface="Verdana" panose="020B0604030504040204" pitchFamily="34" charset="0"/>
              </a:rPr>
              <a:t>you</a:t>
            </a:r>
            <a:r>
              <a:rPr lang="fr-BE" dirty="0">
                <a:latin typeface="Verdana" panose="020B0604030504040204" pitchFamily="34" charset="0"/>
                <a:ea typeface="Verdana" panose="020B0604030504040204" pitchFamily="34" charset="0"/>
              </a:rPr>
              <a:t> for </a:t>
            </a:r>
            <a:r>
              <a:rPr lang="fr-BE" dirty="0" err="1">
                <a:latin typeface="Verdana" panose="020B0604030504040204" pitchFamily="34" charset="0"/>
                <a:ea typeface="Verdana" panose="020B0604030504040204" pitchFamily="34" charset="0"/>
              </a:rPr>
              <a:t>your</a:t>
            </a:r>
            <a:r>
              <a:rPr lang="fr-BE" dirty="0">
                <a:latin typeface="Verdana" panose="020B0604030504040204" pitchFamily="34" charset="0"/>
                <a:ea typeface="Verdana" panose="020B0604030504040204" pitchFamily="34" charset="0"/>
              </a:rPr>
              <a:t> attention !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3623C7B-CEF0-68FE-653B-CE6AA94140D5}"/>
              </a:ext>
            </a:extLst>
          </p:cNvPr>
          <p:cNvSpPr txBox="1"/>
          <p:nvPr/>
        </p:nvSpPr>
        <p:spPr>
          <a:xfrm>
            <a:off x="7187381" y="6186052"/>
            <a:ext cx="46801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BE" sz="2400" dirty="0">
                <a:latin typeface="Verdana" panose="020B0604030504040204" pitchFamily="34" charset="0"/>
                <a:ea typeface="Verdana" panose="020B0604030504040204" pitchFamily="34" charset="0"/>
              </a:rPr>
              <a:t>Contact: fxsurinx@uliege.be</a:t>
            </a:r>
          </a:p>
        </p:txBody>
      </p:sp>
    </p:spTree>
    <p:extLst>
      <p:ext uri="{BB962C8B-B14F-4D97-AF65-F5344CB8AC3E}">
        <p14:creationId xmlns:p14="http://schemas.microsoft.com/office/powerpoint/2010/main" val="424861205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2914</TotalTime>
  <Words>396</Words>
  <Application>Microsoft Office PowerPoint</Application>
  <PresentationFormat>Grand écran</PresentationFormat>
  <Paragraphs>62</Paragraphs>
  <Slides>16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16</vt:i4>
      </vt:variant>
    </vt:vector>
  </HeadingPairs>
  <TitlesOfParts>
    <vt:vector size="22" baseType="lpstr">
      <vt:lpstr>Aptos</vt:lpstr>
      <vt:lpstr>Aptos Display</vt:lpstr>
      <vt:lpstr>Arial</vt:lpstr>
      <vt:lpstr>Verdana</vt:lpstr>
      <vt:lpstr>Wingdings</vt:lpstr>
      <vt:lpstr>Thème Office</vt:lpstr>
      <vt:lpstr>Resident Evil 4’s categorization in players’ online discourses</vt:lpstr>
      <vt:lpstr>Resident Evil 4’s categorization in players’ online discourses</vt:lpstr>
      <vt:lpstr>Portal’s categorization in players’ online discourses</vt:lpstr>
      <vt:lpstr>Original question</vt:lpstr>
      <vt:lpstr>A literary question</vt:lpstr>
      <vt:lpstr>New question</vt:lpstr>
      <vt:lpstr>Today, Portal case</vt:lpstr>
      <vt:lpstr>Not a lot of common generic labels</vt:lpstr>
      <vt:lpstr>Recurrence of the « OVNI » [UFO] label, separation from a standard experience, or in absentia categorization</vt:lpstr>
      <vt:lpstr>Importance of the « Orange Box » (price/gameplay length)</vt:lpstr>
      <vt:lpstr>Importance of the « classical » game experience in context</vt:lpstr>
      <vt:lpstr>Comparison with Portal 2</vt:lpstr>
      <vt:lpstr>Comparison with other medias</vt:lpstr>
      <vt:lpstr>All categorizations are not equally salliant/significant</vt:lpstr>
      <vt:lpstr>Players’ discourses must be studied</vt:lpstr>
      <vt:lpstr>Thank you for your attention 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Surinx François-Xavier</dc:creator>
  <cp:lastModifiedBy>Surinx François-Xavier</cp:lastModifiedBy>
  <cp:revision>1</cp:revision>
  <dcterms:created xsi:type="dcterms:W3CDTF">2026-06-11T09:13:21Z</dcterms:created>
  <dcterms:modified xsi:type="dcterms:W3CDTF">2026-06-13T17:28:48Z</dcterms:modified>
</cp:coreProperties>
</file>