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257" r:id="rId2"/>
    <p:sldId id="288" r:id="rId3"/>
    <p:sldId id="289" r:id="rId4"/>
    <p:sldId id="290" r:id="rId5"/>
    <p:sldId id="291" r:id="rId6"/>
    <p:sldId id="292" r:id="rId7"/>
    <p:sldId id="295" r:id="rId8"/>
    <p:sldId id="296" r:id="rId9"/>
    <p:sldId id="293" r:id="rId10"/>
    <p:sldId id="294" r:id="rId11"/>
    <p:sldId id="298" r:id="rId12"/>
    <p:sldId id="297" r:id="rId13"/>
    <p:sldId id="299" r:id="rId14"/>
    <p:sldId id="301" r:id="rId15"/>
    <p:sldId id="302" r:id="rId16"/>
    <p:sldId id="303" r:id="rId17"/>
    <p:sldId id="305" r:id="rId18"/>
    <p:sldId id="306" r:id="rId19"/>
    <p:sldId id="307" r:id="rId20"/>
    <p:sldId id="308" r:id="rId21"/>
    <p:sldId id="309" r:id="rId22"/>
    <p:sldId id="310" r:id="rId23"/>
    <p:sldId id="311" r:id="rId24"/>
    <p:sldId id="312" r:id="rId25"/>
    <p:sldId id="313" r:id="rId26"/>
    <p:sldId id="314" r:id="rId27"/>
    <p:sldId id="315" r:id="rId28"/>
    <p:sldId id="316" r:id="rId29"/>
    <p:sldId id="317" r:id="rId30"/>
    <p:sldId id="261" r:id="rId31"/>
    <p:sldId id="278" r:id="rId32"/>
    <p:sldId id="318" r:id="rId33"/>
    <p:sldId id="281" r:id="rId34"/>
    <p:sldId id="319" r:id="rId35"/>
    <p:sldId id="304" r:id="rId36"/>
    <p:sldId id="320" r:id="rId3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B0F1"/>
    <a:srgbClr val="FE0000"/>
    <a:srgbClr val="04B0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09"/>
    <p:restoredTop sz="96301"/>
  </p:normalViewPr>
  <p:slideViewPr>
    <p:cSldViewPr snapToGrid="0">
      <p:cViewPr varScale="1">
        <p:scale>
          <a:sx n="123" d="100"/>
          <a:sy n="123" d="100"/>
        </p:scale>
        <p:origin x="232" y="184"/>
      </p:cViewPr>
      <p:guideLst/>
    </p:cSldViewPr>
  </p:slideViewPr>
  <p:notesTextViewPr>
    <p:cViewPr>
      <p:scale>
        <a:sx n="95" d="100"/>
        <a:sy n="9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>
        <p:scale>
          <a:sx n="207" d="100"/>
          <a:sy n="207" d="100"/>
        </p:scale>
        <p:origin x="1288" y="-28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5BF5E5-2894-B54A-BD18-14C12D867E53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C65BAA-2324-174C-90C5-7F271F9AFD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8550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200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93648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6264A-993B-B720-7BE7-5C8682512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B1EEE1A-8377-62EA-E3C5-CF3EF4BED4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155DF1F-3712-B754-C7B9-FCCE3B8978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b="0" dirty="0"/>
              <a:t> </a:t>
            </a:r>
            <a:endParaRPr lang="en-US" sz="2200" b="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282838-E130-99DA-82BC-0215F7B147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0100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2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9288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73541-52B2-E853-88CE-4B220267C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A00D6B-F430-6F23-E988-38707794EC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E1D7829-EE4B-99D4-5869-F89B197E3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22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BF8707-3FF3-6E7D-92C3-BD4633220F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388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A3313-244B-F866-6D41-5A690EBB5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4EC213-1F17-9F68-0ABD-C517D7CA2E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63B5550-FFBA-B686-9836-2DD84AA1D3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56FD05-74A1-2EB9-8B4F-07658EC97F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667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0CD33-7C34-5231-B5A2-4DD9F96B7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DAC2515-58F8-41FA-0190-A495E631A7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EA4A0D2-F66F-EE49-8122-C172CEA894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22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64EEEB0-4626-4803-5850-51828B9296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69307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F6A15-67D9-DD65-6D01-10FFEEE4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479E2FC-E6AC-08DF-D017-C1D1C05794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EA612EB-C84C-4F67-9E9D-E4D7A6B9C8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9C4B93-986D-2F1B-D54E-3254E3AA45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55674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0CD33-7C34-5231-B5A2-4DD9F96B7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DAC2515-58F8-41FA-0190-A495E631A7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EA4A0D2-F66F-EE49-8122-C172CEA894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22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64EEEB0-4626-4803-5850-51828B9296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4960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C5B0A-A556-E1F9-4074-776F23FA5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6E0C9B3-35B1-3518-03A1-EE1D80D8EA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F36267A-B632-9A37-EB96-EAF4872C3D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22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1A3737D-FE62-D47F-EDFE-E34BA36C86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26535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4209D-80FB-45D4-E037-8429416DF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35B02B7-DB4A-ADC2-5D9B-24A7A4273C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49D98-F4A9-2568-8CDD-A8D310FCB0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88DC2D-2B97-E909-5807-9CAB69457F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6652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B596D-FA11-DF65-A911-1DB9A8AE6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21BFC93-8123-A6BD-9C37-6D89FFEA07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1C2947-3532-F492-9943-3A54AB7961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D5543A3-D4E5-C28D-C66B-CCD324E25F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45149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A0914-E409-8247-10A5-1CAE61B3A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66F9D0B-5A08-7A7F-EA32-A568BFC44A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C9572FE-88DB-42A8-1F16-F9E7235809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FC9030-8038-E17B-D77D-3E9D22B026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35278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81AA3-7727-C31C-27D9-AB753588C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A6E726E-D600-85E3-5976-85D6AF3886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D1BC81A-CC81-4A2C-07A9-B42E18CF7B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22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3D554E9-AB5F-2C9A-4BBB-B55558348F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74099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05853C-88E0-A6F0-662B-6A5E0AB75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3294044-D469-9457-F58D-4F434C1C89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A167CF5-2743-1C77-782E-5A27AA0259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22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DF7E2D5-BA62-1C0A-8AC8-DC3130A3E6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50936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D2342-2A7D-F344-3187-7C7780DE6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325B7CA-F194-3E36-DED9-A535AA64E1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355C026-7DD3-3910-DD47-AC43A4270B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22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B48EA1D-6519-D4E0-CD34-F7C7855000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52172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96179-9C02-F0E5-1DAD-CD185EEEC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50F257A-8C9F-AF68-C170-936B5DEA8B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A473214-6BF8-B924-D477-1CDE068827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22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A5AC581-BBF6-1781-66FA-AB897F9A5E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82382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A9445-411E-4FF5-1CBF-7A22C412A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7E06C9B-99BA-8BD2-DD99-4DDEB2A74F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D422FF8-DFE3-E993-1E38-A3B4F89B63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endParaRPr lang="fr-FR" sz="2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endParaRPr lang="fr-FR" sz="2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F1EA39B-79F8-32F3-95E0-70A6E9C512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1293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895FA-FD34-AF3E-1410-6CB42F714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AA2FC44-8026-CB8A-65E2-D3E9F792D1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FFA3B09-A739-8B2C-BBE1-519D59B7F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2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D48D340-FFC1-DF67-EEAA-3DA45FA005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36810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BE682-84C3-0679-FD59-2E404BFB6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996592B-92AE-7074-27C6-9E38E8CFCB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1E98690-95AE-C59B-87D7-FFC90BC774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22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024C9D-8E8C-EEAA-7041-5A4CECEB92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41455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F390E-D464-BB03-AECF-D2A92D536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829D61A-A8A3-527B-D100-89436384A8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369E356-02C4-2BAB-211C-7085D30C01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22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D54D839-AB58-3590-C451-38C1554873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3841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D3C8D-4E7D-2D69-D0F1-7B24A52B1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A09B71F-77C5-E95D-7A43-45AD808D30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8347375-1C43-E70B-00DE-1A5FA14258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22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233B497-0FD5-6238-7958-FA0727B38D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78412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75FEA-C058-1CE4-199C-06C64A5F8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B0AF056-7CAD-B587-7240-10A1BA2FA8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0816D87-7802-98A5-1F70-4B4C48CA93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22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EBB16A-8B20-CBFD-C5DE-37B84979F1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7852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684BE-30F2-3DB7-35E6-A70A713A8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B5D676-D73D-4A72-CB0E-C5CDA17F5C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0C66C88-F281-D9CD-92CB-7B3251F3CC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22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5831887-5419-97A4-C092-CF73A25858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12127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406FE-5F22-5967-AABD-71AB6FC3F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205FC8A-4A10-F2C9-190E-D8B576411E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7AA6196-11E8-2834-C417-AE57975A38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2200" b="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B54FCFA-E8D6-01E5-8FE8-FE34DB993D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58088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673D9-4C19-4059-3256-79169EE0B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98F4CDF-97B5-500E-F165-12B8BF5DA8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1E62A1E-E355-3190-DE08-1914E9FD0F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22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9E80AC8-D97D-6996-7034-AE64972B20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82656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49C3B-871A-AC75-EBF8-2B5CFD2D2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8DDF6D9-DC2A-9E12-15F5-CC821C62AD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A0E91D8-6DB7-DD94-FF92-5E280F5126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22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78F1221-AF71-E038-D25C-7613E91699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71470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F8608-88A2-0185-B3E0-790068D46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22C3A2-E5D8-6013-38FB-F80FF97C6A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7422516-F643-067E-5753-CDDC4790EA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22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2A6B9A-B062-DFA4-1B94-C8A4D766D2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31835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F7A00-A6BD-96F0-3B42-54898526A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2DA12AA-AE7D-4242-FBB4-62BD653353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89A0221-E0A6-D609-EC96-B3AE1175F9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22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CDC0FBF-E574-DB03-0334-4DB8B4F521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33015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3E344-0555-7343-F546-4CA295D37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343D628-1F54-DD75-D1DA-EFE6509426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65A9B3C-2C4B-100C-FC5A-065BAA47C3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22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F3BAD1-DC80-8C1B-0C29-255524DB00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3424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885F49-EE26-3C48-8192-3CBE10D2F063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277580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E5160-446D-0E63-84ED-2D541FE49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BFD8658-0A1C-0202-F9D7-1CD9FB9685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CCE4798-D4C3-22A4-E663-103D7C10E7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22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7C7D4E3-AD15-1A6D-0579-FC15844565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885F49-EE26-3C48-8192-3CBE10D2F063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18764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81708-34A9-0B59-7B43-91C969952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F796BED-766B-7876-3D7B-406DB39301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450CC34-CFC1-9B99-991D-9F2B785E9D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24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10E6407-9E9B-D8B8-0E4C-770B1AF76E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885F49-EE26-3C48-8192-3CBE10D2F063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047580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2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777710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841A3-0987-9911-C6A4-84C196CEE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1BD121D-02B0-759C-FCD5-5BB917A974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244A0B3-DAFD-3801-EEFA-DC2E13FD11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4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63EFC1-EB4F-D24A-6800-620C02331C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885F49-EE26-3C48-8192-3CBE10D2F063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057053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481551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CE434-0008-527D-5E2A-7A022B456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1FC7F6A-6206-DBFC-2C71-50C3B1ABB4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6CDD7C6-BB70-A4A8-AF05-125107F1EC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9C5C6D-AA11-E43A-5371-1CC002F340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5BAA-2324-174C-90C5-7F271F9AFDB0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1380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D303B6-4C73-B0C8-A3A1-912B7DA768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4F27EFE-0EB9-711E-99F8-FC16E389B7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6B8750-7BE7-6F42-A2FD-78BEC8DB4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98CEA-1CF1-9441-8AC9-3CFA9605EF27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9801EE-A1B6-46AE-5E43-B95D9014A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F1B2F69-A868-F83C-0298-73397B5F0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04B0-3F50-894D-9A33-D5C72453F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0624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A84610-08C5-48ED-3CDA-FC24ACD93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7F1177A-142C-76B8-55E7-7F9B4647E6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886431D-C309-2E8E-60AF-3A9A3B25E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98CEA-1CF1-9441-8AC9-3CFA9605EF27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19F14B-2DC4-0D99-22E9-40E6697A1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B8B7E6-9A5B-B7A1-DDA1-F6F611E6E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04B0-3F50-894D-9A33-D5C72453F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5259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0FB65F-0AD9-4219-500B-F9E6E89B9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84C4C38-6898-11A2-1AFF-600B2C7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6C1062-212F-FFBF-5986-B6CBE2D1A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98CEA-1CF1-9441-8AC9-3CFA9605EF27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19E5BE-FE1C-2BA0-59A1-0F6E6CEB6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1603EA-A976-DCCC-0E62-D724DBE7C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04B0-3F50-894D-9A33-D5C72453F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4826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2FD54C-AC90-CAE5-F4C0-4346679A9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8616D2-A31D-7458-34DB-2F27522480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E1F349-93CF-631F-ED70-FD7999CDF8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FF13C39-CED2-7C19-D025-EF8911696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98CEA-1CF1-9441-8AC9-3CFA9605EF27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5654D60-DFC5-020B-C5C5-B136964A1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0C7E04C-BA48-0B6C-201D-FB1082507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04B0-3F50-894D-9A33-D5C72453F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2091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E9F2D2-CA48-0C9E-2FF2-845508A63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9CA937-AF1E-1C54-374B-45678D6A05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284D04F-E3DD-EC6D-55E0-C094BEE1C1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E20EC0B-82DC-F206-F08A-34D7DD54C0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0B96671-4888-4F29-C71F-7968E89AF5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371D65F-F802-22EA-E484-BDD85DA21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98CEA-1CF1-9441-8AC9-3CFA9605EF27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733F41D-52CF-DE01-0006-DD2A98C3E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A37E136-03F7-AE7F-67B2-9AB79B32E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04B0-3F50-894D-9A33-D5C72453F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5039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7CCD06-AF3F-C2F7-D16E-B9AFF9C8C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6FC504F-CBA0-5FBC-E125-61566821B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98CEA-1CF1-9441-8AC9-3CFA9605EF27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BFBD540-A15A-7288-96A1-F91B5C494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2C8635-6460-B959-0AAC-26401E55E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04B0-3F50-894D-9A33-D5C72453F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2667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746B2D1-A3B1-DD1D-51D1-4468073C3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98CEA-1CF1-9441-8AC9-3CFA9605EF27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066739C-8531-3DBF-1B70-C4D87B52A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A54634A-4CB0-7D2B-B3A6-58C896EA3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04B0-3F50-894D-9A33-D5C72453F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9934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C6EF1C-348A-FBF6-A1FC-CFBC6F517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911EAE-FF3B-C2B1-F7FE-BA84A7B4FF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E531CC4-E1EC-D5CF-BB20-8E79570A55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F19DDF-901D-4C2A-11F4-0B69259B9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98CEA-1CF1-9441-8AC9-3CFA9605EF27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8793946-B156-D432-48BD-270DC0E50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A5EEE04-2650-154D-71AE-3A4F0D6CC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04B0-3F50-894D-9A33-D5C72453F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351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B93B44-6A8F-D2CD-ECA8-3B761D1EB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4993183-342D-5DC8-D600-20ECEE914C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366DA24-3104-3B53-597D-C57B058974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9847AFB-FA6C-9640-5EEE-A9726B35A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98CEA-1CF1-9441-8AC9-3CFA9605EF27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A91C27B-9839-1735-314A-1AEEF5A05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6D6BD24-ADC9-25AE-9329-1E30E59B1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04B0-3F50-894D-9A33-D5C72453F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5377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B99EB2-341F-77CB-36EB-3BB8C77CB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19A4373-8D07-3F61-14FC-AAF949DEA4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385F8C-1E9C-6E1D-DA72-201A8BCC3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98CEA-1CF1-9441-8AC9-3CFA9605EF27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EF75F5D-5452-583D-BFAD-A7B3168D2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58B90D-BA30-FA4D-B5BC-3F4AC580B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04B0-3F50-894D-9A33-D5C72453F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5698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786CCE8-5045-1DAF-9EAF-18DE056497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0BC63E9-7708-2126-CAC6-0C9714241C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7DC669-0C82-0A94-694B-5586B2D79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98CEA-1CF1-9441-8AC9-3CFA9605EF27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162E5A-A78E-8E29-6C81-E3BCBA111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EE6DBFF-92D3-541F-5F58-57E632EAC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04B0-3F50-894D-9A33-D5C72453F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7833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20A1732-7537-111A-E6AE-0B95B6206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0C4BAA-66F4-48FA-0802-FE2A2B1A0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1E71CE1-9642-E41B-182A-19D6A40A15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E98CEA-1CF1-9441-8AC9-3CFA9605EF27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29EAD6-17FF-CA17-2FDD-E62A21395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99E07E-E79E-E1D4-42B1-ABEA0C79FC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CA04B0-3F50-894D-9A33-D5C72453F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247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14.png"/><Relationship Id="rId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microsoft.com/office/2007/relationships/hdphoto" Target="../media/hdphoto7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7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8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6.mp4"/><Relationship Id="rId7" Type="http://schemas.openxmlformats.org/officeDocument/2006/relationships/image" Target="../media/image19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6.mp4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2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microsoft.com/office/2007/relationships/hdphoto" Target="../media/hdphoto8.wdp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3.mp4"/><Relationship Id="rId7" Type="http://schemas.openxmlformats.org/officeDocument/2006/relationships/image" Target="../media/image25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3.mp4"/><Relationship Id="rId9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g"/><Relationship Id="rId7" Type="http://schemas.openxmlformats.org/officeDocument/2006/relationships/image" Target="../media/image44.pn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microsoft.com/office/2007/relationships/hdphoto" Target="../media/hdphoto10.wdp"/><Relationship Id="rId5" Type="http://schemas.openxmlformats.org/officeDocument/2006/relationships/image" Target="../media/image42.jpe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B732D4AB-338C-B5CE-9C98-554412216784}"/>
              </a:ext>
            </a:extLst>
          </p:cNvPr>
          <p:cNvSpPr txBox="1"/>
          <p:nvPr/>
        </p:nvSpPr>
        <p:spPr>
          <a:xfrm>
            <a:off x="785446" y="3089522"/>
            <a:ext cx="10621108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endParaRPr lang="fr-FR" sz="2800" b="1" dirty="0">
              <a:solidFill>
                <a:srgbClr val="002060"/>
              </a:solidFill>
              <a:latin typeface="Bahnschrift Condensed" panose="020B050204020402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4000" b="1" dirty="0"/>
              <a:t>Les activités EMG au repos</a:t>
            </a:r>
          </a:p>
          <a:p>
            <a:pPr algn="ctr"/>
            <a:r>
              <a:rPr lang="fr-FR" sz="4000" dirty="0"/>
              <a:t>De la physiologie à la signification clinique</a:t>
            </a:r>
          </a:p>
          <a:p>
            <a:pPr algn="ctr"/>
            <a:endParaRPr lang="fr-FR" sz="4000" dirty="0"/>
          </a:p>
          <a:p>
            <a:pPr algn="ctr">
              <a:lnSpc>
                <a:spcPct val="100000"/>
              </a:lnSpc>
            </a:pPr>
            <a:r>
              <a:rPr lang="fr-FR" sz="2800" b="1" dirty="0">
                <a:solidFill>
                  <a:srgbClr val="889798"/>
                </a:solidFill>
                <a:latin typeface="Bahnschrift Condensed" panose="020B0502040204020203" pitchFamily="34" charset="0"/>
                <a:ea typeface="Roboto" panose="02000000000000000000" pitchFamily="2" charset="0"/>
                <a:cs typeface="Arial" panose="020B0604020202020204" pitchFamily="34" charset="0"/>
              </a:rPr>
              <a:t>François Charles WANG &amp; Vincent SEUTIN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60B3B82-475E-485D-1DE9-5AF968C31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7580" cy="3221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133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853E3-DA2C-8AFA-B3F5-6F9FE9AFC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65B8CF8-00A3-42F2-6114-C7128B6343D7}"/>
              </a:ext>
            </a:extLst>
          </p:cNvPr>
          <p:cNvSpPr/>
          <p:nvPr/>
        </p:nvSpPr>
        <p:spPr>
          <a:xfrm>
            <a:off x="4419600" y="0"/>
            <a:ext cx="77724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BB2B5B-197C-2601-3B05-99D8359B339E}"/>
              </a:ext>
            </a:extLst>
          </p:cNvPr>
          <p:cNvSpPr/>
          <p:nvPr/>
        </p:nvSpPr>
        <p:spPr>
          <a:xfrm>
            <a:off x="404153" y="3165157"/>
            <a:ext cx="3465591" cy="689091"/>
          </a:xfrm>
          <a:prstGeom prst="rect">
            <a:avLst/>
          </a:prstGeom>
          <a:solidFill>
            <a:srgbClr val="FE0000"/>
          </a:solidFill>
          <a:ln>
            <a:noFill/>
          </a:ln>
          <a:effectLst>
            <a:outerShdw blurRad="50800" dist="279400" dir="3095792" algn="ctr" rotWithShape="0">
              <a:schemeClr val="bg1">
                <a:lumMod val="5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/>
              <a:t>Utiliser</a:t>
            </a:r>
            <a:endParaRPr lang="fr-FR" sz="3200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E0E91B-7C58-2FC3-AB1A-AA99616018DE}"/>
              </a:ext>
            </a:extLst>
          </p:cNvPr>
          <p:cNvSpPr/>
          <p:nvPr/>
        </p:nvSpPr>
        <p:spPr>
          <a:xfrm>
            <a:off x="404153" y="520705"/>
            <a:ext cx="3465591" cy="689091"/>
          </a:xfrm>
          <a:prstGeom prst="rect">
            <a:avLst/>
          </a:prstGeom>
          <a:solidFill>
            <a:srgbClr val="04B052"/>
          </a:solidFill>
          <a:ln>
            <a:noFill/>
          </a:ln>
          <a:effectLst>
            <a:outerShdw blurRad="50800" dist="279400" dir="3095792" algn="ctr" rotWithShape="0">
              <a:schemeClr val="bg1">
                <a:lumMod val="5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Reconnaître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B95F0D-4870-1563-7C9A-A635E49E1DCD}"/>
              </a:ext>
            </a:extLst>
          </p:cNvPr>
          <p:cNvSpPr/>
          <p:nvPr/>
        </p:nvSpPr>
        <p:spPr>
          <a:xfrm>
            <a:off x="404153" y="5227260"/>
            <a:ext cx="3465591" cy="689091"/>
          </a:xfrm>
          <a:prstGeom prst="rect">
            <a:avLst/>
          </a:prstGeom>
          <a:solidFill>
            <a:srgbClr val="02B0F1"/>
          </a:solidFill>
          <a:ln>
            <a:noFill/>
          </a:ln>
          <a:effectLst>
            <a:outerShdw blurRad="50800" dist="279400" dir="3095792" algn="ctr" rotWithShape="0">
              <a:schemeClr val="bg1">
                <a:lumMod val="5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Comprendre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4F404E2-0578-CBC6-55EA-72CA22D76DBE}"/>
              </a:ext>
            </a:extLst>
          </p:cNvPr>
          <p:cNvSpPr txBox="1"/>
          <p:nvPr/>
        </p:nvSpPr>
        <p:spPr>
          <a:xfrm>
            <a:off x="4707083" y="520705"/>
            <a:ext cx="7183582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Origine musculaire ou neuronale ?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Potentiel indépendant ou salve ?</a:t>
            </a:r>
            <a:endParaRPr lang="fr-FR" sz="32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ABAAE8C-E0A9-7B9A-407E-15386BC73021}"/>
              </a:ext>
            </a:extLst>
          </p:cNvPr>
          <p:cNvSpPr txBox="1"/>
          <p:nvPr/>
        </p:nvSpPr>
        <p:spPr>
          <a:xfrm>
            <a:off x="4707083" y="1597923"/>
            <a:ext cx="7183582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Si salve, amplitude et fréquence</a:t>
            </a:r>
            <a:b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- stable ?</a:t>
            </a:r>
            <a:b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- variable ?</a:t>
            </a:r>
            <a:endParaRPr lang="fr-FR" sz="32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3133413-251B-F671-2745-92471CA56664}"/>
              </a:ext>
            </a:extLst>
          </p:cNvPr>
          <p:cNvSpPr txBox="1"/>
          <p:nvPr/>
        </p:nvSpPr>
        <p:spPr>
          <a:xfrm>
            <a:off x="4707083" y="3165157"/>
            <a:ext cx="7183582" cy="20621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Évaluer l’évolutivité de l’atteinte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Révéler un syndrome myotonique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Suggérer une SLA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Conforter une séquelle post-radique</a:t>
            </a:r>
            <a:endParaRPr lang="fr-FR" sz="320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969E6F7-A930-94E2-4067-96C91C6FC7EE}"/>
              </a:ext>
            </a:extLst>
          </p:cNvPr>
          <p:cNvSpPr txBox="1"/>
          <p:nvPr/>
        </p:nvSpPr>
        <p:spPr>
          <a:xfrm>
            <a:off x="4707083" y="5227260"/>
            <a:ext cx="7183582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Fonction des canaux CIC-1, Nav1.4, Kir2.1 ou Kv1.1, Kv1.2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170596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093E57-9CB0-AB1A-C4D0-55B2C0C1B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7086" y="365126"/>
            <a:ext cx="8057827" cy="781750"/>
          </a:xfrm>
          <a:solidFill>
            <a:srgbClr val="04B052"/>
          </a:solidFill>
          <a:effectLst>
            <a:outerShdw blurRad="50800" dist="289530" dir="3104592" algn="ctr" rotWithShape="0">
              <a:schemeClr val="bg1">
                <a:lumMod val="50000"/>
                <a:alpha val="43000"/>
              </a:schemeClr>
            </a:outerShdw>
          </a:effectLst>
        </p:spPr>
        <p:txBody>
          <a:bodyPr>
            <a:normAutofit fontScale="9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fr-FR" dirty="0">
                <a:solidFill>
                  <a:schemeClr val="bg1"/>
                </a:solidFill>
              </a:rPr>
              <a:t>Origine musculaire ou neuronale ?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63B4E8-16A1-5916-6B0C-AB02C2DC83D7}"/>
              </a:ext>
            </a:extLst>
          </p:cNvPr>
          <p:cNvSpPr/>
          <p:nvPr/>
        </p:nvSpPr>
        <p:spPr>
          <a:xfrm>
            <a:off x="4013490" y="1793641"/>
            <a:ext cx="3987034" cy="426131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Picture 19">
            <a:extLst>
              <a:ext uri="{FF2B5EF4-FFF2-40B4-BE49-F238E27FC236}">
                <a16:creationId xmlns:a16="http://schemas.microsoft.com/office/drawing/2014/main" id="{0CCCC39C-5D5F-DC1C-4BE9-6075AB805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t="54167" r="67188" b="9375"/>
          <a:stretch>
            <a:fillRect/>
          </a:stretch>
        </p:blipFill>
        <p:spPr bwMode="auto">
          <a:xfrm>
            <a:off x="4320592" y="2099732"/>
            <a:ext cx="32004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72ED7CD-0ADA-BC64-5973-FF5AD1D39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0592" y="5604932"/>
            <a:ext cx="3505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 sz="1400" dirty="0">
              <a:latin typeface="Arial"/>
              <a:cs typeface="Arial"/>
            </a:endParaRPr>
          </a:p>
        </p:txBody>
      </p:sp>
      <p:sp>
        <p:nvSpPr>
          <p:cNvPr id="6" name="Oval 10">
            <a:extLst>
              <a:ext uri="{FF2B5EF4-FFF2-40B4-BE49-F238E27FC236}">
                <a16:creationId xmlns:a16="http://schemas.microsoft.com/office/drawing/2014/main" id="{C5E0896A-528F-262C-3D34-8EB21F1AB3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7992" y="5452532"/>
            <a:ext cx="152400" cy="152400"/>
          </a:xfrm>
          <a:prstGeom prst="ellipse">
            <a:avLst/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 sz="1400" dirty="0">
              <a:latin typeface="Arial"/>
              <a:cs typeface="Arial"/>
            </a:endParaRPr>
          </a:p>
        </p:txBody>
      </p:sp>
      <p:sp>
        <p:nvSpPr>
          <p:cNvPr id="7" name="Line 11">
            <a:extLst>
              <a:ext uri="{FF2B5EF4-FFF2-40B4-BE49-F238E27FC236}">
                <a16:creationId xmlns:a16="http://schemas.microsoft.com/office/drawing/2014/main" id="{F32CDA7B-40B1-5723-47AB-31829A4CECD7}"/>
              </a:ext>
            </a:extLst>
          </p:cNvPr>
          <p:cNvSpPr>
            <a:spLocks noChangeShapeType="1"/>
          </p:cNvSpPr>
          <p:nvPr/>
        </p:nvSpPr>
        <p:spPr bwMode="auto">
          <a:xfrm>
            <a:off x="5463592" y="5833532"/>
            <a:ext cx="838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 sz="1400" dirty="0">
              <a:latin typeface="Arial"/>
              <a:cs typeface="Arial"/>
            </a:endParaRPr>
          </a:p>
        </p:txBody>
      </p:sp>
      <p:sp>
        <p:nvSpPr>
          <p:cNvPr id="8" name="Line 12">
            <a:extLst>
              <a:ext uri="{FF2B5EF4-FFF2-40B4-BE49-F238E27FC236}">
                <a16:creationId xmlns:a16="http://schemas.microsoft.com/office/drawing/2014/main" id="{E6E41370-0A4A-2AEF-7788-F71809AA7F8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20592" y="5833532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 sz="1400" dirty="0">
              <a:latin typeface="Arial"/>
              <a:cs typeface="Arial"/>
            </a:endParaRPr>
          </a:p>
        </p:txBody>
      </p:sp>
      <p:sp>
        <p:nvSpPr>
          <p:cNvPr id="9" name="Rectangle 13" descr="10%">
            <a:extLst>
              <a:ext uri="{FF2B5EF4-FFF2-40B4-BE49-F238E27FC236}">
                <a16:creationId xmlns:a16="http://schemas.microsoft.com/office/drawing/2014/main" id="{F03B9477-08BE-DB51-013F-65B6C7D3DB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1792" y="5604932"/>
            <a:ext cx="304800" cy="76200"/>
          </a:xfrm>
          <a:prstGeom prst="rect">
            <a:avLst/>
          </a:prstGeom>
          <a:pattFill prst="pct10">
            <a:fgClr>
              <a:srgbClr val="FF00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 sz="1400" dirty="0">
              <a:latin typeface="Arial"/>
              <a:cs typeface="Arial"/>
            </a:endParaRPr>
          </a:p>
        </p:txBody>
      </p:sp>
      <p:grpSp>
        <p:nvGrpSpPr>
          <p:cNvPr id="10" name="Group 20">
            <a:extLst>
              <a:ext uri="{FF2B5EF4-FFF2-40B4-BE49-F238E27FC236}">
                <a16:creationId xmlns:a16="http://schemas.microsoft.com/office/drawing/2014/main" id="{47508F4F-4A3E-7355-FEFA-DCCBD7D6F956}"/>
              </a:ext>
            </a:extLst>
          </p:cNvPr>
          <p:cNvGrpSpPr>
            <a:grpSpLocks/>
          </p:cNvGrpSpPr>
          <p:nvPr/>
        </p:nvGrpSpPr>
        <p:grpSpPr bwMode="auto">
          <a:xfrm>
            <a:off x="5996992" y="3928533"/>
            <a:ext cx="1295400" cy="612775"/>
            <a:chOff x="1584" y="2448"/>
            <a:chExt cx="816" cy="386"/>
          </a:xfrm>
        </p:grpSpPr>
        <p:sp>
          <p:nvSpPr>
            <p:cNvPr id="11" name="Line 14">
              <a:extLst>
                <a:ext uri="{FF2B5EF4-FFF2-40B4-BE49-F238E27FC236}">
                  <a16:creationId xmlns:a16="http://schemas.microsoft.com/office/drawing/2014/main" id="{1599E46C-7D29-A4B6-187D-E73382F7C0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2" y="2448"/>
              <a:ext cx="0" cy="14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fr-FR" sz="1400" dirty="0">
                <a:latin typeface="Arial"/>
                <a:cs typeface="Arial"/>
              </a:endParaRPr>
            </a:p>
          </p:txBody>
        </p:sp>
        <p:sp>
          <p:nvSpPr>
            <p:cNvPr id="12" name="Line 15">
              <a:extLst>
                <a:ext uri="{FF2B5EF4-FFF2-40B4-BE49-F238E27FC236}">
                  <a16:creationId xmlns:a16="http://schemas.microsoft.com/office/drawing/2014/main" id="{D65B048B-B2B4-EBD6-1326-F8A48B7275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80" y="2592"/>
              <a:ext cx="192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fr-FR" sz="1400" dirty="0">
                <a:latin typeface="Arial"/>
                <a:cs typeface="Arial"/>
              </a:endParaRPr>
            </a:p>
          </p:txBody>
        </p:sp>
        <p:sp>
          <p:nvSpPr>
            <p:cNvPr id="13" name="Text Box 16">
              <a:extLst>
                <a:ext uri="{FF2B5EF4-FFF2-40B4-BE49-F238E27FC236}">
                  <a16:creationId xmlns:a16="http://schemas.microsoft.com/office/drawing/2014/main" id="{E63605A4-5160-6D8F-34CF-EE4786B6C2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4" y="2640"/>
              <a:ext cx="480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dirty="0">
                  <a:solidFill>
                    <a:schemeClr val="bg1"/>
                  </a:solidFill>
                  <a:latin typeface="Arial"/>
                  <a:cs typeface="Arial"/>
                </a:rPr>
                <a:t>3 ms</a:t>
              </a:r>
            </a:p>
          </p:txBody>
        </p:sp>
        <p:sp>
          <p:nvSpPr>
            <p:cNvPr id="14" name="Text Box 17">
              <a:extLst>
                <a:ext uri="{FF2B5EF4-FFF2-40B4-BE49-F238E27FC236}">
                  <a16:creationId xmlns:a16="http://schemas.microsoft.com/office/drawing/2014/main" id="{F3BE8135-717B-2FB6-E9C3-F92E0FEA0F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0" y="2448"/>
              <a:ext cx="480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dirty="0">
                  <a:solidFill>
                    <a:schemeClr val="bg1"/>
                  </a:solidFill>
                  <a:latin typeface="Arial"/>
                  <a:cs typeface="Arial"/>
                </a:rPr>
                <a:t>100 µV</a:t>
              </a:r>
            </a:p>
          </p:txBody>
        </p:sp>
      </p:grpSp>
      <p:sp>
        <p:nvSpPr>
          <p:cNvPr id="15" name="Rectangle 33">
            <a:extLst>
              <a:ext uri="{FF2B5EF4-FFF2-40B4-BE49-F238E27FC236}">
                <a16:creationId xmlns:a16="http://schemas.microsoft.com/office/drawing/2014/main" id="{C987CA48-0484-8F6C-53C6-9C5210640A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1192" y="5604932"/>
            <a:ext cx="152400" cy="762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 sz="1400" dirty="0">
              <a:latin typeface="Arial"/>
              <a:cs typeface="Arial"/>
            </a:endParaRPr>
          </a:p>
        </p:txBody>
      </p:sp>
      <p:sp>
        <p:nvSpPr>
          <p:cNvPr id="16" name="Text Box 34">
            <a:extLst>
              <a:ext uri="{FF2B5EF4-FFF2-40B4-BE49-F238E27FC236}">
                <a16:creationId xmlns:a16="http://schemas.microsoft.com/office/drawing/2014/main" id="{74B91238-4EE1-DC4A-EF52-6242C0F064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9991" y="5139265"/>
            <a:ext cx="1371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dirty="0">
                <a:latin typeface="Arial"/>
                <a:cs typeface="Arial"/>
              </a:rPr>
              <a:t>Pacemaker</a:t>
            </a:r>
          </a:p>
        </p:txBody>
      </p:sp>
      <p:sp>
        <p:nvSpPr>
          <p:cNvPr id="17" name="Text Box 36">
            <a:extLst>
              <a:ext uri="{FF2B5EF4-FFF2-40B4-BE49-F238E27FC236}">
                <a16:creationId xmlns:a16="http://schemas.microsoft.com/office/drawing/2014/main" id="{C838851E-FB7E-CCC5-BD68-BED84EAB2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8658" y="4961464"/>
            <a:ext cx="1600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dirty="0">
                <a:latin typeface="Arial"/>
                <a:cs typeface="Arial"/>
              </a:rPr>
              <a:t>EMG </a:t>
            </a:r>
            <a:r>
              <a:rPr lang="fr-FR" sz="1400" dirty="0" err="1">
                <a:latin typeface="Arial"/>
                <a:cs typeface="Arial"/>
              </a:rPr>
              <a:t>electrode</a:t>
            </a:r>
            <a:endParaRPr lang="fr-FR" sz="1400" dirty="0">
              <a:latin typeface="Arial"/>
              <a:cs typeface="Arial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C46F96A-61E5-C313-2B48-19AF9852B9F2}"/>
              </a:ext>
            </a:extLst>
          </p:cNvPr>
          <p:cNvSpPr/>
          <p:nvPr/>
        </p:nvSpPr>
        <p:spPr>
          <a:xfrm>
            <a:off x="0" y="1789409"/>
            <a:ext cx="4027130" cy="426978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9" name="Picture 4">
            <a:extLst>
              <a:ext uri="{FF2B5EF4-FFF2-40B4-BE49-F238E27FC236}">
                <a16:creationId xmlns:a16="http://schemas.microsoft.com/office/drawing/2014/main" id="{4E7F15A6-A34F-98E5-11E2-24494202D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t="54167" r="67188" b="9375"/>
          <a:stretch>
            <a:fillRect/>
          </a:stretch>
        </p:blipFill>
        <p:spPr bwMode="auto">
          <a:xfrm>
            <a:off x="383844" y="2095500"/>
            <a:ext cx="32004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Line 22">
            <a:extLst>
              <a:ext uri="{FF2B5EF4-FFF2-40B4-BE49-F238E27FC236}">
                <a16:creationId xmlns:a16="http://schemas.microsoft.com/office/drawing/2014/main" id="{503093BA-148D-40F5-3605-21057B437831}"/>
              </a:ext>
            </a:extLst>
          </p:cNvPr>
          <p:cNvSpPr>
            <a:spLocks noChangeShapeType="1"/>
          </p:cNvSpPr>
          <p:nvPr/>
        </p:nvSpPr>
        <p:spPr bwMode="auto">
          <a:xfrm>
            <a:off x="2215162" y="3915835"/>
            <a:ext cx="0" cy="249131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 sz="1400" dirty="0">
              <a:latin typeface="Arial"/>
              <a:cs typeface="Arial"/>
            </a:endParaRPr>
          </a:p>
        </p:txBody>
      </p:sp>
      <p:sp>
        <p:nvSpPr>
          <p:cNvPr id="21" name="Line 23">
            <a:extLst>
              <a:ext uri="{FF2B5EF4-FFF2-40B4-BE49-F238E27FC236}">
                <a16:creationId xmlns:a16="http://schemas.microsoft.com/office/drawing/2014/main" id="{9AA6E7AD-61F9-A3D6-830B-2CA27D6D6AE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26672" y="4164966"/>
            <a:ext cx="28849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 sz="1400" dirty="0">
              <a:latin typeface="Arial"/>
              <a:cs typeface="Arial"/>
            </a:endParaRPr>
          </a:p>
        </p:txBody>
      </p:sp>
      <p:sp>
        <p:nvSpPr>
          <p:cNvPr id="22" name="Text Box 24">
            <a:extLst>
              <a:ext uri="{FF2B5EF4-FFF2-40B4-BE49-F238E27FC236}">
                <a16:creationId xmlns:a16="http://schemas.microsoft.com/office/drawing/2014/main" id="{F7A94421-E713-83B1-5A71-FE67031415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2427" y="4248009"/>
            <a:ext cx="721225" cy="307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dirty="0">
                <a:solidFill>
                  <a:schemeClr val="bg1"/>
                </a:solidFill>
                <a:latin typeface="Arial"/>
                <a:cs typeface="Arial"/>
              </a:rPr>
              <a:t>3 ms</a:t>
            </a:r>
          </a:p>
        </p:txBody>
      </p:sp>
      <p:sp>
        <p:nvSpPr>
          <p:cNvPr id="23" name="Text Box 25">
            <a:extLst>
              <a:ext uri="{FF2B5EF4-FFF2-40B4-BE49-F238E27FC236}">
                <a16:creationId xmlns:a16="http://schemas.microsoft.com/office/drawing/2014/main" id="{EFD3C9BC-8AC0-5670-2C0F-1C33E47303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7285" y="3915835"/>
            <a:ext cx="87785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dirty="0">
                <a:solidFill>
                  <a:schemeClr val="bg1"/>
                </a:solidFill>
                <a:latin typeface="Arial"/>
                <a:cs typeface="Arial"/>
              </a:rPr>
              <a:t>100 µV</a:t>
            </a:r>
          </a:p>
        </p:txBody>
      </p:sp>
      <p:grpSp>
        <p:nvGrpSpPr>
          <p:cNvPr id="24" name="Group 37">
            <a:extLst>
              <a:ext uri="{FF2B5EF4-FFF2-40B4-BE49-F238E27FC236}">
                <a16:creationId xmlns:a16="http://schemas.microsoft.com/office/drawing/2014/main" id="{C050ABC1-1302-F6DB-35F7-BD9CA5B43C97}"/>
              </a:ext>
            </a:extLst>
          </p:cNvPr>
          <p:cNvGrpSpPr>
            <a:grpSpLocks/>
          </p:cNvGrpSpPr>
          <p:nvPr/>
        </p:nvGrpSpPr>
        <p:grpSpPr bwMode="auto">
          <a:xfrm>
            <a:off x="307644" y="5067300"/>
            <a:ext cx="3733800" cy="762000"/>
            <a:chOff x="480" y="2496"/>
            <a:chExt cx="2352" cy="480"/>
          </a:xfrm>
        </p:grpSpPr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id="{6E7D577C-A589-865E-4C34-824523ED3D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2832"/>
              <a:ext cx="2208" cy="4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 sz="1400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26" name="Oval 6">
              <a:extLst>
                <a:ext uri="{FF2B5EF4-FFF2-40B4-BE49-F238E27FC236}">
                  <a16:creationId xmlns:a16="http://schemas.microsoft.com/office/drawing/2014/main" id="{E4BA9F10-F57F-835F-891B-8E31053362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2592"/>
              <a:ext cx="96" cy="96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 sz="1400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27" name="Line 7">
              <a:extLst>
                <a:ext uri="{FF2B5EF4-FFF2-40B4-BE49-F238E27FC236}">
                  <a16:creationId xmlns:a16="http://schemas.microsoft.com/office/drawing/2014/main" id="{5ADACDFC-DA58-61D7-B494-2FCD7DB344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2976"/>
              <a:ext cx="148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fr-FR" sz="1400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28" name="Line 8">
              <a:extLst>
                <a:ext uri="{FF2B5EF4-FFF2-40B4-BE49-F238E27FC236}">
                  <a16:creationId xmlns:a16="http://schemas.microsoft.com/office/drawing/2014/main" id="{978B5C96-C8A9-302F-E32E-F67D68B6D0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" y="2976"/>
              <a:ext cx="62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fr-FR" sz="1400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29" name="Rectangle 32">
              <a:extLst>
                <a:ext uri="{FF2B5EF4-FFF2-40B4-BE49-F238E27FC236}">
                  <a16:creationId xmlns:a16="http://schemas.microsoft.com/office/drawing/2014/main" id="{A37024AC-1792-2845-504F-36D6BCEE32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832"/>
              <a:ext cx="96" cy="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 sz="1400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30" name="Text Box 34">
              <a:extLst>
                <a:ext uri="{FF2B5EF4-FFF2-40B4-BE49-F238E27FC236}">
                  <a16:creationId xmlns:a16="http://schemas.microsoft.com/office/drawing/2014/main" id="{4B8F3043-AD0A-F7A4-B424-71BFD44C06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496"/>
              <a:ext cx="86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dirty="0">
                  <a:latin typeface="Arial"/>
                  <a:cs typeface="Arial"/>
                </a:rPr>
                <a:t>Pacemaker</a:t>
              </a:r>
            </a:p>
          </p:txBody>
        </p:sp>
        <p:sp>
          <p:nvSpPr>
            <p:cNvPr id="31" name="Line 35">
              <a:extLst>
                <a:ext uri="{FF2B5EF4-FFF2-40B4-BE49-F238E27FC236}">
                  <a16:creationId xmlns:a16="http://schemas.microsoft.com/office/drawing/2014/main" id="{123F5270-0650-7427-08BE-99BCDD2EF3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2592"/>
              <a:ext cx="0" cy="192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fr-FR" sz="1400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32" name="Text Box 36">
              <a:extLst>
                <a:ext uri="{FF2B5EF4-FFF2-40B4-BE49-F238E27FC236}">
                  <a16:creationId xmlns:a16="http://schemas.microsoft.com/office/drawing/2014/main" id="{2371B928-0263-445D-EA8F-560905856D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4" y="2544"/>
              <a:ext cx="1008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dirty="0">
                  <a:latin typeface="Arial"/>
                  <a:cs typeface="Arial"/>
                </a:rPr>
                <a:t>EMG </a:t>
              </a:r>
              <a:r>
                <a:rPr lang="fr-FR" sz="1400" dirty="0" err="1">
                  <a:latin typeface="Arial"/>
                  <a:cs typeface="Arial"/>
                </a:rPr>
                <a:t>electrode</a:t>
              </a:r>
              <a:endParaRPr lang="fr-FR" sz="1400" dirty="0">
                <a:latin typeface="Arial"/>
                <a:cs typeface="Arial"/>
              </a:endParaRP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BC1A8F18-7F86-8168-6F18-AF80FC3F98BF}"/>
              </a:ext>
            </a:extLst>
          </p:cNvPr>
          <p:cNvSpPr/>
          <p:nvPr/>
        </p:nvSpPr>
        <p:spPr>
          <a:xfrm>
            <a:off x="8000166" y="1789409"/>
            <a:ext cx="4176067" cy="42697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05F4757C-C305-5C3B-7B2F-7BE31E8450B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Texturizer/>
                    </a14:imgEffect>
                    <a14:imgEffect>
                      <a14:sharpenSoften amount="20000"/>
                    </a14:imgEffect>
                    <a14:imgEffect>
                      <a14:colorTemperature colorTemp="3133"/>
                    </a14:imgEffect>
                    <a14:imgEffect>
                      <a14:saturation sat="0"/>
                    </a14:imgEffect>
                    <a14:imgEffect>
                      <a14:brightnessContrast bright="29000" contrast="6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36684" y="2095500"/>
            <a:ext cx="3288427" cy="2620048"/>
          </a:xfrm>
          <a:prstGeom prst="rect">
            <a:avLst/>
          </a:prstGeom>
        </p:spPr>
      </p:pic>
      <p:sp>
        <p:nvSpPr>
          <p:cNvPr id="36" name="Line 22">
            <a:extLst>
              <a:ext uri="{FF2B5EF4-FFF2-40B4-BE49-F238E27FC236}">
                <a16:creationId xmlns:a16="http://schemas.microsoft.com/office/drawing/2014/main" id="{010B75BB-EC1C-F3A6-1F6A-067982FD009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12525" y="2142798"/>
            <a:ext cx="0" cy="249131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 sz="1400" dirty="0">
              <a:latin typeface="Arial"/>
              <a:cs typeface="Arial"/>
            </a:endParaRPr>
          </a:p>
        </p:txBody>
      </p:sp>
      <p:sp>
        <p:nvSpPr>
          <p:cNvPr id="37" name="Line 23">
            <a:extLst>
              <a:ext uri="{FF2B5EF4-FFF2-40B4-BE49-F238E27FC236}">
                <a16:creationId xmlns:a16="http://schemas.microsoft.com/office/drawing/2014/main" id="{E3A9E1D2-3E58-671A-98BD-43056FA0B2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424035" y="2391929"/>
            <a:ext cx="28849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 sz="1400" dirty="0">
              <a:latin typeface="Arial"/>
              <a:cs typeface="Arial"/>
            </a:endParaRPr>
          </a:p>
        </p:txBody>
      </p:sp>
      <p:sp>
        <p:nvSpPr>
          <p:cNvPr id="38" name="Text Box 24">
            <a:extLst>
              <a:ext uri="{FF2B5EF4-FFF2-40B4-BE49-F238E27FC236}">
                <a16:creationId xmlns:a16="http://schemas.microsoft.com/office/drawing/2014/main" id="{00CD72FF-924A-D447-699B-67272D280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79790" y="2474972"/>
            <a:ext cx="721225" cy="307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dirty="0">
                <a:solidFill>
                  <a:schemeClr val="bg1"/>
                </a:solidFill>
                <a:latin typeface="Arial"/>
                <a:cs typeface="Arial"/>
              </a:rPr>
              <a:t>5 ms</a:t>
            </a:r>
          </a:p>
        </p:txBody>
      </p:sp>
      <p:sp>
        <p:nvSpPr>
          <p:cNvPr id="39" name="Text Box 25">
            <a:extLst>
              <a:ext uri="{FF2B5EF4-FFF2-40B4-BE49-F238E27FC236}">
                <a16:creationId xmlns:a16="http://schemas.microsoft.com/office/drawing/2014/main" id="{D3A5CC49-F371-A5CE-1B4F-2ECCBBAFB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84648" y="2142798"/>
            <a:ext cx="87785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dirty="0">
                <a:solidFill>
                  <a:schemeClr val="bg1"/>
                </a:solidFill>
                <a:latin typeface="Arial"/>
                <a:cs typeface="Arial"/>
              </a:rPr>
              <a:t>100 µV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D150A62B-E9F5-276F-4771-E96549F0E5E3}"/>
              </a:ext>
            </a:extLst>
          </p:cNvPr>
          <p:cNvSpPr txBox="1"/>
          <p:nvPr/>
        </p:nvSpPr>
        <p:spPr>
          <a:xfrm>
            <a:off x="-16860" y="6155226"/>
            <a:ext cx="43052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  <a:latin typeface="Arial" panose="020B0604020202020204" pitchFamily="34" charset="0"/>
              </a:rPr>
              <a:t>PFM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 : &lt; </a:t>
            </a:r>
            <a:r>
              <a:rPr lang="fr-FR" sz="3200" dirty="0"/>
              <a:t>500 µV, &lt; 5 ms 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0A3CD85B-1AE6-7037-DCD9-786016BC035D}"/>
              </a:ext>
            </a:extLst>
          </p:cNvPr>
          <p:cNvSpPr txBox="1"/>
          <p:nvPr/>
        </p:nvSpPr>
        <p:spPr>
          <a:xfrm>
            <a:off x="7888270" y="6155226"/>
            <a:ext cx="43052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  <a:latin typeface="Arial" panose="020B0604020202020204" pitchFamily="34" charset="0"/>
              </a:rPr>
              <a:t>PUM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 : &gt; </a:t>
            </a:r>
            <a:r>
              <a:rPr lang="fr-FR" sz="3200" dirty="0"/>
              <a:t>500 µV, &gt; 5 ms </a:t>
            </a:r>
          </a:p>
        </p:txBody>
      </p:sp>
    </p:spTree>
    <p:extLst>
      <p:ext uri="{BB962C8B-B14F-4D97-AF65-F5344CB8AC3E}">
        <p14:creationId xmlns:p14="http://schemas.microsoft.com/office/powerpoint/2010/main" val="489208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0B500-A4CC-59ED-07E3-04C98F5E2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937DB7B-0E80-6C69-1615-B249F7488B73}"/>
              </a:ext>
            </a:extLst>
          </p:cNvPr>
          <p:cNvSpPr/>
          <p:nvPr/>
        </p:nvSpPr>
        <p:spPr>
          <a:xfrm>
            <a:off x="5234153" y="4198449"/>
            <a:ext cx="6211614" cy="24871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D812839-38F1-5DE2-9954-DCC4D59C705E}"/>
              </a:ext>
            </a:extLst>
          </p:cNvPr>
          <p:cNvSpPr/>
          <p:nvPr/>
        </p:nvSpPr>
        <p:spPr>
          <a:xfrm>
            <a:off x="5234153" y="1649562"/>
            <a:ext cx="6211614" cy="23722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BE9AC28-B73A-631A-13D3-840922AB0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810" y="349358"/>
            <a:ext cx="4964334" cy="781750"/>
          </a:xfrm>
          <a:solidFill>
            <a:srgbClr val="04B052"/>
          </a:solidFill>
          <a:effectLst>
            <a:outerShdw blurRad="50800" dist="289530" dir="3104592" algn="ctr" rotWithShape="0">
              <a:schemeClr val="bg1">
                <a:lumMod val="50000"/>
                <a:alpha val="43000"/>
              </a:schemeClr>
            </a:outerShdw>
          </a:effectLst>
        </p:spPr>
        <p:txBody>
          <a:bodyPr>
            <a:normAutofit fontScale="9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fr-FR" dirty="0">
                <a:solidFill>
                  <a:schemeClr val="bg1"/>
                </a:solidFill>
              </a:rPr>
              <a:t>Origine musculaire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A0E3A70-9637-757A-A2A9-E2163835C8E5}"/>
              </a:ext>
            </a:extLst>
          </p:cNvPr>
          <p:cNvSpPr txBox="1"/>
          <p:nvPr/>
        </p:nvSpPr>
        <p:spPr>
          <a:xfrm>
            <a:off x="6095999" y="362568"/>
            <a:ext cx="5349767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Potentiel indépendant ou salve ?</a:t>
            </a:r>
            <a:endParaRPr lang="fr-FR" sz="3200" dirty="0"/>
          </a:p>
        </p:txBody>
      </p:sp>
      <p:pic>
        <p:nvPicPr>
          <p:cNvPr id="40" name="Picture 4">
            <a:extLst>
              <a:ext uri="{FF2B5EF4-FFF2-40B4-BE49-F238E27FC236}">
                <a16:creationId xmlns:a16="http://schemas.microsoft.com/office/drawing/2014/main" id="{CD426BC5-9ED1-C0D0-2FCE-2B2B88EDE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t="54167" r="67188" b="9375"/>
          <a:stretch>
            <a:fillRect/>
          </a:stretch>
        </p:blipFill>
        <p:spPr bwMode="auto">
          <a:xfrm>
            <a:off x="856810" y="1649562"/>
            <a:ext cx="2613836" cy="2178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Picture 19">
            <a:extLst>
              <a:ext uri="{FF2B5EF4-FFF2-40B4-BE49-F238E27FC236}">
                <a16:creationId xmlns:a16="http://schemas.microsoft.com/office/drawing/2014/main" id="{34130C1C-9E15-32E2-1010-5C5EE21CD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t="54167" r="67188" b="9375"/>
          <a:stretch>
            <a:fillRect/>
          </a:stretch>
        </p:blipFill>
        <p:spPr bwMode="auto">
          <a:xfrm>
            <a:off x="856810" y="4507416"/>
            <a:ext cx="2613836" cy="2178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69370FB3-9DC6-6DE6-F1BF-7A5B9834C2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909" y="1826244"/>
            <a:ext cx="5714179" cy="1884160"/>
          </a:xfrm>
          <a:prstGeom prst="rect">
            <a:avLst/>
          </a:prstGeom>
          <a:effectLst>
            <a:outerShdw blurRad="50800" dist="279400" dir="3120000" algn="ctr" rotWithShape="0">
              <a:schemeClr val="bg1">
                <a:lumMod val="50000"/>
                <a:alpha val="43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EB0B7CD-1355-080C-5004-1E691D61DD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2910" y="4405395"/>
            <a:ext cx="5714180" cy="1958489"/>
          </a:xfrm>
          <a:prstGeom prst="rect">
            <a:avLst/>
          </a:prstGeom>
          <a:effectLst>
            <a:outerShdw blurRad="50800" dist="279400" dir="3120000" algn="ctr" rotWithShape="0">
              <a:schemeClr val="bg1">
                <a:lumMod val="50000"/>
                <a:alpha val="43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67909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DDB12-7D96-DE31-1A3E-935F05AAF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A815FAC4-75D8-460B-D5CA-0D46174BAC76}"/>
              </a:ext>
            </a:extLst>
          </p:cNvPr>
          <p:cNvSpPr/>
          <p:nvPr/>
        </p:nvSpPr>
        <p:spPr>
          <a:xfrm>
            <a:off x="457190" y="1649562"/>
            <a:ext cx="6211614" cy="49651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01D6585-B829-DA30-CE95-1DD169C6D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38" y="349358"/>
            <a:ext cx="5239190" cy="781750"/>
          </a:xfrm>
          <a:solidFill>
            <a:srgbClr val="04B052"/>
          </a:solidFill>
          <a:effectLst>
            <a:outerShdw blurRad="50800" dist="289530" dir="3104592" algn="ctr" rotWithShape="0">
              <a:schemeClr val="bg1">
                <a:lumMod val="50000"/>
                <a:alpha val="43000"/>
              </a:schemeClr>
            </a:outerShdw>
          </a:effectLst>
        </p:spPr>
        <p:txBody>
          <a:bodyPr>
            <a:normAutofit fontScale="9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fr-FR" dirty="0">
                <a:solidFill>
                  <a:schemeClr val="bg1"/>
                </a:solidFill>
              </a:rPr>
              <a:t>Origine musculaire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E1AD7F2-C56C-29C4-005A-7ECAFAFCA8B1}"/>
              </a:ext>
            </a:extLst>
          </p:cNvPr>
          <p:cNvSpPr txBox="1"/>
          <p:nvPr/>
        </p:nvSpPr>
        <p:spPr>
          <a:xfrm>
            <a:off x="7451835" y="349358"/>
            <a:ext cx="178676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salve </a:t>
            </a:r>
            <a:endParaRPr lang="fr-FR" sz="3200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32AF7C76-3614-259B-1278-60EF61B2DB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839" y="2053212"/>
            <a:ext cx="5374315" cy="4051777"/>
          </a:xfrm>
          <a:prstGeom prst="rect">
            <a:avLst/>
          </a:prstGeom>
          <a:effectLst>
            <a:outerShdw blurRad="50800" dist="279400" dir="3120000" algn="ctr" rotWithShape="0">
              <a:schemeClr val="bg1">
                <a:lumMod val="50000"/>
                <a:alpha val="43000"/>
              </a:scheme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1965395-B577-FA53-64D0-0936151334C7}"/>
              </a:ext>
            </a:extLst>
          </p:cNvPr>
          <p:cNvSpPr txBox="1"/>
          <p:nvPr/>
        </p:nvSpPr>
        <p:spPr>
          <a:xfrm>
            <a:off x="7087453" y="1597923"/>
            <a:ext cx="4803212" cy="50167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amplitude variable</a:t>
            </a:r>
          </a:p>
          <a:p>
            <a:pPr marL="457200" indent="-457200">
              <a:buFontTx/>
              <a:buChar char="-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fréquence variable</a:t>
            </a:r>
          </a:p>
          <a:p>
            <a:pPr marL="457200" indent="-457200">
              <a:buFontTx/>
              <a:buChar char="-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fréquence intra-salve : 20 – 100 Hz</a:t>
            </a:r>
          </a:p>
          <a:p>
            <a:pPr marL="457200" indent="-457200">
              <a:buFontTx/>
              <a:buChar char="-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survenue aléatoire, spontanée ou suite aux </a:t>
            </a:r>
            <a:r>
              <a:rPr lang="fr-FR" sz="3200" dirty="0" err="1">
                <a:solidFill>
                  <a:srgbClr val="000000"/>
                </a:solidFill>
                <a:latin typeface="Arial" panose="020B0604020202020204" pitchFamily="34" charset="0"/>
              </a:rPr>
              <a:t>mvt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 de l’aiguille</a:t>
            </a:r>
          </a:p>
          <a:p>
            <a:pPr marL="457200" indent="-457200">
              <a:buFontTx/>
              <a:buChar char="-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son d’une mobylette au démarrage ou d’un avion en piqué</a:t>
            </a:r>
          </a:p>
        </p:txBody>
      </p:sp>
    </p:spTree>
    <p:extLst>
      <p:ext uri="{BB962C8B-B14F-4D97-AF65-F5344CB8AC3E}">
        <p14:creationId xmlns:p14="http://schemas.microsoft.com/office/powerpoint/2010/main" val="2954039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CF6A5-8E4C-B19A-3442-F55E04ACC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DB24C505-466A-A258-A665-38AAB56D1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38" y="349358"/>
            <a:ext cx="5239190" cy="781750"/>
          </a:xfrm>
          <a:solidFill>
            <a:srgbClr val="04B052"/>
          </a:solidFill>
          <a:effectLst>
            <a:outerShdw blurRad="50800" dist="289530" dir="3104592" algn="ctr" rotWithShape="0">
              <a:schemeClr val="bg1">
                <a:lumMod val="50000"/>
                <a:alpha val="43000"/>
              </a:schemeClr>
            </a:outerShdw>
          </a:effectLst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fr-FR" dirty="0">
                <a:solidFill>
                  <a:schemeClr val="bg1"/>
                </a:solidFill>
              </a:rPr>
              <a:t>Origine musculaire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76EBAFA-7E49-6D80-B5DD-4A576293CFA9}"/>
              </a:ext>
            </a:extLst>
          </p:cNvPr>
          <p:cNvSpPr txBox="1"/>
          <p:nvPr/>
        </p:nvSpPr>
        <p:spPr>
          <a:xfrm>
            <a:off x="5980384" y="367127"/>
            <a:ext cx="178676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  <a:effectLst>
            <a:outerShdw blurRad="50800" dist="279400" dir="2400000" algn="ctr" rotWithShape="0">
              <a:schemeClr val="bg1">
                <a:lumMod val="50000"/>
                <a:alpha val="43000"/>
              </a:schemeClr>
            </a:outerShdw>
          </a:effectLst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salve </a:t>
            </a:r>
            <a:endParaRPr lang="fr-FR" sz="3200" dirty="0"/>
          </a:p>
        </p:txBody>
      </p:sp>
      <p:pic>
        <p:nvPicPr>
          <p:cNvPr id="17" name="MYO FEDORI">
            <a:hlinkClick r:id="" action="ppaction://media"/>
            <a:extLst>
              <a:ext uri="{FF2B5EF4-FFF2-40B4-BE49-F238E27FC236}">
                <a16:creationId xmlns:a16="http://schemas.microsoft.com/office/drawing/2014/main" id="{77C859DD-044E-448B-D64B-68734BDA1A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lum bright="20000" contrast="10000"/>
          </a:blip>
          <a:stretch>
            <a:fillRect/>
          </a:stretch>
        </p:blipFill>
        <p:spPr>
          <a:xfrm>
            <a:off x="431138" y="1554448"/>
            <a:ext cx="8807457" cy="4954194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6F0630C-5C60-9176-23C3-FE3E5859B71B}"/>
              </a:ext>
            </a:extLst>
          </p:cNvPr>
          <p:cNvSpPr txBox="1"/>
          <p:nvPr/>
        </p:nvSpPr>
        <p:spPr>
          <a:xfrm>
            <a:off x="8077201" y="367127"/>
            <a:ext cx="3415861" cy="781750"/>
          </a:xfrm>
          <a:prstGeom prst="rect">
            <a:avLst/>
          </a:prstGeom>
          <a:solidFill>
            <a:srgbClr val="04B052"/>
          </a:solidFill>
          <a:effectLst>
            <a:outerShdw blurRad="50800" dist="289530" dir="3104592" algn="ctr" rotWithShape="0">
              <a:schemeClr val="bg1">
                <a:lumMod val="50000"/>
                <a:alpha val="43000"/>
              </a:schemeClr>
            </a:outerShdw>
          </a:effectLst>
        </p:spPr>
        <p:txBody>
          <a:bodyPr vert="horz" lIns="91440" tIns="45720" rIns="91440" bIns="45720" rtlCol="0" anchor="ctr">
            <a:normAutofit fontScale="92500"/>
          </a:bodyPr>
          <a:lstStyle>
            <a:lvl1pPr marL="742950" indent="-742950">
              <a:lnSpc>
                <a:spcPct val="90000"/>
              </a:lnSpc>
              <a:spcBef>
                <a:spcPct val="0"/>
              </a:spcBef>
              <a:buFont typeface="+mj-lt"/>
              <a:buAutoNum type="arabicPeriod"/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dirty="0"/>
              <a:t>myotonique </a:t>
            </a:r>
          </a:p>
        </p:txBody>
      </p:sp>
    </p:spTree>
    <p:extLst>
      <p:ext uri="{BB962C8B-B14F-4D97-AF65-F5344CB8AC3E}">
        <p14:creationId xmlns:p14="http://schemas.microsoft.com/office/powerpoint/2010/main" val="2589682297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8424C-7128-974B-04E4-799106C74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3EFB3E77-E63E-75F4-BEE4-024C34A6165F}"/>
              </a:ext>
            </a:extLst>
          </p:cNvPr>
          <p:cNvSpPr/>
          <p:nvPr/>
        </p:nvSpPr>
        <p:spPr>
          <a:xfrm>
            <a:off x="457190" y="1649562"/>
            <a:ext cx="6211614" cy="49651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B432723-5DDE-4191-4108-4402E72E3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38" y="349358"/>
            <a:ext cx="5239190" cy="781750"/>
          </a:xfrm>
          <a:solidFill>
            <a:srgbClr val="04B052"/>
          </a:solidFill>
          <a:effectLst>
            <a:outerShdw blurRad="50800" dist="289530" dir="3104592" algn="ctr" rotWithShape="0">
              <a:schemeClr val="bg1">
                <a:lumMod val="50000"/>
                <a:alpha val="43000"/>
              </a:schemeClr>
            </a:outerShdw>
          </a:effectLst>
        </p:spPr>
        <p:txBody>
          <a:bodyPr>
            <a:normAutofit fontScale="9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fr-FR" dirty="0">
                <a:solidFill>
                  <a:schemeClr val="bg1"/>
                </a:solidFill>
              </a:rPr>
              <a:t>Origine musculaire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6466849-19AF-A8DC-D69A-08BA71651041}"/>
              </a:ext>
            </a:extLst>
          </p:cNvPr>
          <p:cNvSpPr txBox="1"/>
          <p:nvPr/>
        </p:nvSpPr>
        <p:spPr>
          <a:xfrm>
            <a:off x="7451835" y="349358"/>
            <a:ext cx="178676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salve </a:t>
            </a:r>
            <a:endParaRPr lang="fr-FR" sz="32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52970EE-5B76-33EE-6225-766E511E905A}"/>
              </a:ext>
            </a:extLst>
          </p:cNvPr>
          <p:cNvSpPr txBox="1"/>
          <p:nvPr/>
        </p:nvSpPr>
        <p:spPr>
          <a:xfrm>
            <a:off x="7087453" y="1597923"/>
            <a:ext cx="4803212" cy="50167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amplitude </a:t>
            </a:r>
            <a:r>
              <a:rPr lang="fr-FR" sz="3200" b="1" dirty="0">
                <a:solidFill>
                  <a:srgbClr val="000000"/>
                </a:solidFill>
                <a:latin typeface="Arial" panose="020B0604020202020204" pitchFamily="34" charset="0"/>
              </a:rPr>
              <a:t>stable</a:t>
            </a:r>
          </a:p>
          <a:p>
            <a:pPr marL="457200" indent="-457200">
              <a:buFontTx/>
              <a:buChar char="-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fréquence </a:t>
            </a:r>
            <a:r>
              <a:rPr lang="fr-FR" sz="3200" b="1" dirty="0">
                <a:solidFill>
                  <a:srgbClr val="000000"/>
                </a:solidFill>
                <a:latin typeface="Arial" panose="020B0604020202020204" pitchFamily="34" charset="0"/>
              </a:rPr>
              <a:t>stable</a:t>
            </a:r>
          </a:p>
          <a:p>
            <a:pPr marL="457200" indent="-457200">
              <a:buFontTx/>
              <a:buChar char="-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fréquence intra-salve : </a:t>
            </a:r>
            <a:r>
              <a:rPr lang="fr-FR" sz="3200" b="1" dirty="0">
                <a:solidFill>
                  <a:srgbClr val="000000"/>
                </a:solidFill>
                <a:latin typeface="Arial" panose="020B0604020202020204" pitchFamily="34" charset="0"/>
              </a:rPr>
              <a:t>10 – 50 Hz</a:t>
            </a:r>
          </a:p>
          <a:p>
            <a:pPr marL="457200" indent="-457200">
              <a:buFontTx/>
              <a:buChar char="-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survenue aléatoire, spontanée ou suite aux </a:t>
            </a:r>
            <a:r>
              <a:rPr lang="fr-FR" sz="3200" dirty="0" err="1">
                <a:solidFill>
                  <a:srgbClr val="000000"/>
                </a:solidFill>
                <a:latin typeface="Arial" panose="020B0604020202020204" pitchFamily="34" charset="0"/>
              </a:rPr>
              <a:t>mvt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 de l’aiguille</a:t>
            </a:r>
          </a:p>
          <a:p>
            <a:pPr marL="457200" indent="-457200">
              <a:buFontTx/>
              <a:buChar char="-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son d’un </a:t>
            </a:r>
            <a:r>
              <a:rPr lang="fr-FR" sz="3200" b="1" dirty="0">
                <a:solidFill>
                  <a:srgbClr val="000000"/>
                </a:solidFill>
                <a:latin typeface="Arial" panose="020B0604020202020204" pitchFamily="34" charset="0"/>
              </a:rPr>
              <a:t>marteau piqueur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, d’un </a:t>
            </a:r>
            <a:r>
              <a:rPr lang="fr-FR" sz="3200" b="1" dirty="0">
                <a:solidFill>
                  <a:srgbClr val="000000"/>
                </a:solidFill>
                <a:latin typeface="Arial" panose="020B0604020202020204" pitchFamily="34" charset="0"/>
              </a:rPr>
              <a:t>bateau à moteur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C952D64-CF05-F0DF-CCA5-2E2D60223B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123" y="1856862"/>
            <a:ext cx="5714180" cy="1958489"/>
          </a:xfrm>
          <a:prstGeom prst="rect">
            <a:avLst/>
          </a:prstGeom>
          <a:effectLst>
            <a:outerShdw blurRad="50800" dist="279400" dir="3120000" algn="ctr" rotWithShape="0">
              <a:schemeClr val="bg1">
                <a:lumMod val="50000"/>
                <a:alpha val="43000"/>
              </a:schemeClr>
            </a:outerShdw>
          </a:effec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B087013-1302-8F17-3FFE-B7EECDE3C7DD}"/>
              </a:ext>
            </a:extLst>
          </p:cNvPr>
          <p:cNvSpPr txBox="1"/>
          <p:nvPr/>
        </p:nvSpPr>
        <p:spPr>
          <a:xfrm>
            <a:off x="2551471" y="780189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BF7FCCE-0216-E5BB-5460-D70EC8AF20D8}"/>
              </a:ext>
            </a:extLst>
          </p:cNvPr>
          <p:cNvGrpSpPr/>
          <p:nvPr/>
        </p:nvGrpSpPr>
        <p:grpSpPr>
          <a:xfrm>
            <a:off x="1087095" y="4162258"/>
            <a:ext cx="4854235" cy="2105515"/>
            <a:chOff x="1087095" y="4162258"/>
            <a:chExt cx="4854235" cy="2105515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3DFD502F-867D-A4B0-DCF9-9F9051110AE0}"/>
                </a:ext>
              </a:extLst>
            </p:cNvPr>
            <p:cNvGrpSpPr/>
            <p:nvPr/>
          </p:nvGrpSpPr>
          <p:grpSpPr>
            <a:xfrm>
              <a:off x="1087095" y="4162258"/>
              <a:ext cx="4854235" cy="2105515"/>
              <a:chOff x="655129" y="2887356"/>
              <a:chExt cx="6223000" cy="3492998"/>
            </a:xfrm>
          </p:grpSpPr>
          <p:pic>
            <p:nvPicPr>
              <p:cNvPr id="6" name="Image 5">
                <a:extLst>
                  <a:ext uri="{FF2B5EF4-FFF2-40B4-BE49-F238E27FC236}">
                    <a16:creationId xmlns:a16="http://schemas.microsoft.com/office/drawing/2014/main" id="{6A305732-0D86-8515-60F6-BCE782A9DE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43000" contrast="37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55129" y="2887356"/>
                <a:ext cx="3111500" cy="3492998"/>
              </a:xfrm>
              <a:prstGeom prst="rect">
                <a:avLst/>
              </a:prstGeom>
              <a:effectLst>
                <a:outerShdw blurRad="50800" dist="279400" dir="3120000" algn="ctr" rotWithShape="0">
                  <a:schemeClr val="bg1">
                    <a:lumMod val="50000"/>
                    <a:alpha val="43000"/>
                  </a:schemeClr>
                </a:outerShdw>
              </a:effectLst>
            </p:spPr>
          </p:pic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8FA69C7D-18A5-8814-26E8-AEF21615DD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43000" contrast="37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766629" y="2887356"/>
                <a:ext cx="3111500" cy="3492998"/>
              </a:xfrm>
              <a:prstGeom prst="rect">
                <a:avLst/>
              </a:prstGeom>
              <a:effectLst>
                <a:outerShdw blurRad="50800" dist="279400" dir="3120000" algn="ctr" rotWithShape="0">
                  <a:schemeClr val="bg1">
                    <a:lumMod val="50000"/>
                    <a:alpha val="43000"/>
                  </a:schemeClr>
                </a:outerShdw>
              </a:effectLst>
            </p:spPr>
          </p:pic>
        </p:grp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2EE00EE-C93D-3440-9FCD-4D8CCE081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986593" y="4162258"/>
              <a:ext cx="336622" cy="377844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986D519-2D0F-5E48-CE00-03F188B79B4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contrast="-3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421749" y="4162258"/>
              <a:ext cx="336622" cy="3778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547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CF6A5-8E4C-B19A-3442-F55E04ACC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DB24C505-466A-A258-A665-38AAB56D1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38" y="349358"/>
            <a:ext cx="5239190" cy="781750"/>
          </a:xfrm>
          <a:solidFill>
            <a:srgbClr val="04B052"/>
          </a:solidFill>
          <a:effectLst>
            <a:outerShdw blurRad="50800" dist="289530" dir="3104592" algn="ctr" rotWithShape="0">
              <a:schemeClr val="bg1">
                <a:lumMod val="50000"/>
                <a:alpha val="43000"/>
              </a:schemeClr>
            </a:outerShdw>
          </a:effectLst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fr-FR" dirty="0">
                <a:solidFill>
                  <a:schemeClr val="bg1"/>
                </a:solidFill>
              </a:rPr>
              <a:t>Origine musculaire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6F0630C-5C60-9176-23C3-FE3E5859B71B}"/>
              </a:ext>
            </a:extLst>
          </p:cNvPr>
          <p:cNvSpPr txBox="1"/>
          <p:nvPr/>
        </p:nvSpPr>
        <p:spPr>
          <a:xfrm>
            <a:off x="8077202" y="367127"/>
            <a:ext cx="1786760" cy="781750"/>
          </a:xfrm>
          <a:prstGeom prst="rect">
            <a:avLst/>
          </a:prstGeom>
          <a:solidFill>
            <a:srgbClr val="04B052"/>
          </a:solidFill>
          <a:effectLst>
            <a:outerShdw blurRad="50800" dist="289530" dir="3104592" algn="ctr" rotWithShape="0">
              <a:schemeClr val="bg1">
                <a:lumMod val="50000"/>
                <a:alpha val="43000"/>
              </a:schemeClr>
            </a:outerShdw>
          </a:effectLst>
        </p:spPr>
        <p:txBody>
          <a:bodyPr vert="horz" lIns="91440" tIns="45720" rIns="91440" bIns="45720" rtlCol="0" anchor="ctr">
            <a:normAutofit fontScale="92500"/>
          </a:bodyPr>
          <a:lstStyle>
            <a:lvl1pPr marL="742950" indent="-742950">
              <a:lnSpc>
                <a:spcPct val="90000"/>
              </a:lnSpc>
              <a:spcBef>
                <a:spcPct val="0"/>
              </a:spcBef>
              <a:buFont typeface="+mj-lt"/>
              <a:buAutoNum type="arabicPeriod"/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dirty="0"/>
              <a:t>DRC </a:t>
            </a:r>
          </a:p>
        </p:txBody>
      </p:sp>
      <p:pic>
        <p:nvPicPr>
          <p:cNvPr id="2" name="Décharge répétitive complexe (DRC).mp4" descr="Décharge répétitive complexe (DRC).mp4">
            <a:hlinkClick r:id="" action="ppaction://media"/>
            <a:extLst>
              <a:ext uri="{FF2B5EF4-FFF2-40B4-BE49-F238E27FC236}">
                <a16:creationId xmlns:a16="http://schemas.microsoft.com/office/drawing/2014/main" id="{7790553B-D538-BD69-718B-BB25DC4DA5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lum bright="20000" contrast="10000"/>
          </a:blip>
          <a:stretch>
            <a:fillRect/>
          </a:stretch>
        </p:blipFill>
        <p:spPr>
          <a:xfrm>
            <a:off x="431138" y="1612817"/>
            <a:ext cx="9432824" cy="487967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3C61338-F898-2A9E-3B3F-3B1DD53A62E0}"/>
              </a:ext>
            </a:extLst>
          </p:cNvPr>
          <p:cNvSpPr txBox="1"/>
          <p:nvPr/>
        </p:nvSpPr>
        <p:spPr>
          <a:xfrm>
            <a:off x="5980384" y="367127"/>
            <a:ext cx="178676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  <a:effectLst>
            <a:outerShdw blurRad="50800" dist="279400" dir="2400000" algn="ctr" rotWithShape="0">
              <a:schemeClr val="bg1">
                <a:lumMod val="50000"/>
                <a:alpha val="43000"/>
              </a:schemeClr>
            </a:outerShdw>
          </a:effectLst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salve 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2811871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8E668-D188-A0B5-F76A-BA1998992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7DE9D6-EA10-FA2C-4360-9C5F94EFFA5B}"/>
              </a:ext>
            </a:extLst>
          </p:cNvPr>
          <p:cNvSpPr/>
          <p:nvPr/>
        </p:nvSpPr>
        <p:spPr>
          <a:xfrm>
            <a:off x="7223021" y="1649562"/>
            <a:ext cx="4667642" cy="4965119"/>
          </a:xfrm>
          <a:prstGeom prst="rect">
            <a:avLst/>
          </a:prstGeom>
          <a:solidFill>
            <a:srgbClr val="00B050">
              <a:alpha val="75045"/>
            </a:srgbClr>
          </a:solidFill>
          <a:ln w="444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0A9D6F6-D1ED-B20F-DEB6-F65FFD0333F3}"/>
              </a:ext>
            </a:extLst>
          </p:cNvPr>
          <p:cNvSpPr/>
          <p:nvPr/>
        </p:nvSpPr>
        <p:spPr>
          <a:xfrm>
            <a:off x="745017" y="1649562"/>
            <a:ext cx="4667642" cy="4965119"/>
          </a:xfrm>
          <a:prstGeom prst="rect">
            <a:avLst/>
          </a:prstGeom>
          <a:solidFill>
            <a:srgbClr val="FF0000">
              <a:alpha val="75000"/>
            </a:srgbClr>
          </a:solidFill>
          <a:ln w="444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865006F-57C2-A5D6-5AB7-A734A86CC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38" y="286294"/>
            <a:ext cx="5239190" cy="781750"/>
          </a:xfrm>
          <a:solidFill>
            <a:srgbClr val="04B052"/>
          </a:solidFill>
          <a:effectLst>
            <a:outerShdw blurRad="50800" dist="289530" dir="3104592" algn="ctr" rotWithShape="0">
              <a:schemeClr val="bg1">
                <a:lumMod val="50000"/>
                <a:alpha val="43000"/>
              </a:schemeClr>
            </a:outerShdw>
          </a:effectLst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fr-FR" dirty="0">
                <a:solidFill>
                  <a:schemeClr val="bg1"/>
                </a:solidFill>
              </a:rPr>
              <a:t>Origine musculaire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8278C10-55FE-5641-6921-A719AC10CB76}"/>
              </a:ext>
            </a:extLst>
          </p:cNvPr>
          <p:cNvSpPr txBox="1"/>
          <p:nvPr/>
        </p:nvSpPr>
        <p:spPr>
          <a:xfrm>
            <a:off x="7087452" y="286294"/>
            <a:ext cx="4803211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Potentiel Indépendant </a:t>
            </a:r>
            <a:endParaRPr lang="fr-FR" sz="3200" dirty="0"/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9B96A051-3D0A-859E-47FD-5C96BE42B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037" y="6189387"/>
            <a:ext cx="38971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b="1" dirty="0">
                <a:solidFill>
                  <a:schemeClr val="bg1"/>
                </a:solidFill>
              </a:rPr>
              <a:t>Potentiel d’irritation nerveuse</a:t>
            </a:r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8483C89A-0610-C621-3DCD-E3832EBCE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3335" y="6189387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b="1" dirty="0">
                <a:solidFill>
                  <a:schemeClr val="bg1"/>
                </a:solidFill>
              </a:rPr>
              <a:t>Fibrillation/PP</a:t>
            </a:r>
          </a:p>
        </p:txBody>
      </p:sp>
      <p:sp>
        <p:nvSpPr>
          <p:cNvPr id="7" name="Text Box 8">
            <a:extLst>
              <a:ext uri="{FF2B5EF4-FFF2-40B4-BE49-F238E27FC236}">
                <a16:creationId xmlns:a16="http://schemas.microsoft.com/office/drawing/2014/main" id="{49E9FAD0-2EB9-47E6-8E23-D723DED0AB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9812" y="1249452"/>
            <a:ext cx="3657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b="1" dirty="0"/>
              <a:t>Irrégulier, fréquence élevée</a:t>
            </a: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6063C667-6088-648D-1FDB-0D55FCE160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6458" y="1249452"/>
            <a:ext cx="330076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b="1" dirty="0"/>
              <a:t>Régulier, fréquence basse</a:t>
            </a:r>
          </a:p>
        </p:txBody>
      </p:sp>
      <p:pic>
        <p:nvPicPr>
          <p:cNvPr id="9" name="Picture 10">
            <a:extLst>
              <a:ext uri="{FF2B5EF4-FFF2-40B4-BE49-F238E27FC236}">
                <a16:creationId xmlns:a16="http://schemas.microsoft.com/office/drawing/2014/main" id="{6BD70BD4-9B9A-9DC1-BF13-33A54BC35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7000" contrast="87000"/>
                    </a14:imgEffect>
                  </a14:imgLayer>
                </a14:imgProps>
              </a:ext>
            </a:extLst>
          </a:blip>
          <a:srcRect l="50845" t="13501" r="2344" b="10376"/>
          <a:stretch>
            <a:fillRect/>
          </a:stretch>
        </p:blipFill>
        <p:spPr bwMode="auto">
          <a:xfrm>
            <a:off x="1327354" y="1873359"/>
            <a:ext cx="3500359" cy="426873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10" name="Picture 11">
            <a:extLst>
              <a:ext uri="{FF2B5EF4-FFF2-40B4-BE49-F238E27FC236}">
                <a16:creationId xmlns:a16="http://schemas.microsoft.com/office/drawing/2014/main" id="{0DF80DF3-C77A-8037-A693-5E78114E8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3000"/>
                    </a14:imgEffect>
                    <a14:imgEffect>
                      <a14:brightnessContrast bright="7000" contrast="87000"/>
                    </a14:imgEffect>
                  </a14:imgLayer>
                </a14:imgProps>
              </a:ext>
            </a:extLst>
          </a:blip>
          <a:srcRect l="50845" t="13501" r="2344" b="10376"/>
          <a:stretch>
            <a:fillRect/>
          </a:stretch>
        </p:blipFill>
        <p:spPr bwMode="auto">
          <a:xfrm>
            <a:off x="7842042" y="1871953"/>
            <a:ext cx="3501512" cy="4270136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</p:spPr>
      </p:pic>
      <p:sp>
        <p:nvSpPr>
          <p:cNvPr id="11" name="Line 12">
            <a:extLst>
              <a:ext uri="{FF2B5EF4-FFF2-40B4-BE49-F238E27FC236}">
                <a16:creationId xmlns:a16="http://schemas.microsoft.com/office/drawing/2014/main" id="{23686D2C-AD46-9977-705F-D727A470C017}"/>
              </a:ext>
            </a:extLst>
          </p:cNvPr>
          <p:cNvSpPr>
            <a:spLocks noChangeShapeType="1"/>
          </p:cNvSpPr>
          <p:nvPr/>
        </p:nvSpPr>
        <p:spPr bwMode="auto">
          <a:xfrm>
            <a:off x="8042787" y="1969308"/>
            <a:ext cx="1752600" cy="365760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9908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ED6D2-843C-6A3B-A537-CB49E5CAF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9BA59C0C-8826-9135-D808-E79EC2CCAFB8}"/>
              </a:ext>
            </a:extLst>
          </p:cNvPr>
          <p:cNvSpPr/>
          <p:nvPr/>
        </p:nvSpPr>
        <p:spPr>
          <a:xfrm>
            <a:off x="5234153" y="1649562"/>
            <a:ext cx="6211614" cy="485907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7C877A9-B8FC-9336-2230-EC7CB4FC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36" y="362568"/>
            <a:ext cx="4964334" cy="781750"/>
          </a:xfrm>
          <a:solidFill>
            <a:srgbClr val="04B052"/>
          </a:solidFill>
          <a:effectLst>
            <a:outerShdw blurRad="50800" dist="289530" dir="3104592" algn="ctr" rotWithShape="0">
              <a:schemeClr val="bg1">
                <a:lumMod val="50000"/>
                <a:alpha val="43000"/>
              </a:schemeClr>
            </a:outerShdw>
          </a:effectLst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fr-FR" dirty="0">
                <a:solidFill>
                  <a:schemeClr val="bg1"/>
                </a:solidFill>
              </a:rPr>
              <a:t>Origine neuronale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C36E89D-A1E1-C671-3605-9F11E849EFE2}"/>
              </a:ext>
            </a:extLst>
          </p:cNvPr>
          <p:cNvSpPr txBox="1"/>
          <p:nvPr/>
        </p:nvSpPr>
        <p:spPr>
          <a:xfrm>
            <a:off x="6095999" y="362568"/>
            <a:ext cx="5349767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Potentiel indépendant ou salve ?</a:t>
            </a:r>
            <a:endParaRPr lang="fr-FR" sz="3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7A1EAA-BBB8-A24A-1B81-3D8307D46321}"/>
              </a:ext>
            </a:extLst>
          </p:cNvPr>
          <p:cNvSpPr/>
          <p:nvPr/>
        </p:nvSpPr>
        <p:spPr>
          <a:xfrm>
            <a:off x="639436" y="1835206"/>
            <a:ext cx="4176067" cy="42697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247418B-50FE-D3BD-09B3-33E0374B385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  <a14:imgEffect>
                      <a14:sharpenSoften amount="20000"/>
                    </a14:imgEffect>
                    <a14:imgEffect>
                      <a14:colorTemperature colorTemp="3133"/>
                    </a14:imgEffect>
                    <a14:imgEffect>
                      <a14:saturation sat="0"/>
                    </a14:imgEffect>
                    <a14:imgEffect>
                      <a14:brightnessContrast bright="29000" contrast="6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3255" y="2118976"/>
            <a:ext cx="3288427" cy="262004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308204F-BD85-A28D-40D4-1DC8C7E1457D}"/>
              </a:ext>
            </a:extLst>
          </p:cNvPr>
          <p:cNvSpPr txBox="1"/>
          <p:nvPr/>
        </p:nvSpPr>
        <p:spPr>
          <a:xfrm>
            <a:off x="1448662" y="5129619"/>
            <a:ext cx="32067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Fasciculation</a:t>
            </a:r>
            <a:endParaRPr lang="en-US" sz="32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14ABB67-1E94-F3E2-3222-A2475E4900BD}"/>
              </a:ext>
            </a:extLst>
          </p:cNvPr>
          <p:cNvSpPr txBox="1"/>
          <p:nvPr/>
        </p:nvSpPr>
        <p:spPr>
          <a:xfrm>
            <a:off x="5821144" y="1763832"/>
            <a:ext cx="52037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Doublet – triplet - multiplet</a:t>
            </a:r>
            <a:endParaRPr lang="en-US" sz="32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8129B85-BB9B-B3E3-9B3A-6A605F2D25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1144" y="2529701"/>
            <a:ext cx="5029200" cy="1549400"/>
          </a:xfrm>
          <a:prstGeom prst="rect">
            <a:avLst/>
          </a:prstGeom>
          <a:effectLst>
            <a:outerShdw blurRad="50800" dist="279400" dir="3120000" algn="ctr" rotWithShape="0">
              <a:schemeClr val="bg1">
                <a:lumMod val="50000"/>
                <a:alpha val="43000"/>
              </a:scheme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CC47479-C8CC-392B-D875-671BA1D14D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1144" y="4441289"/>
            <a:ext cx="5041900" cy="1663700"/>
          </a:xfrm>
          <a:prstGeom prst="rect">
            <a:avLst/>
          </a:prstGeom>
          <a:effectLst>
            <a:outerShdw blurRad="50800" dist="279400" dir="3120000" algn="ctr" rotWithShape="0">
              <a:schemeClr val="bg1">
                <a:lumMod val="50000"/>
                <a:alpha val="43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6536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B9B65-6254-FCFE-0C89-43979FD29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19A8284C-5D6C-9182-2CA5-95E1FE401557}"/>
              </a:ext>
            </a:extLst>
          </p:cNvPr>
          <p:cNvSpPr/>
          <p:nvPr/>
        </p:nvSpPr>
        <p:spPr>
          <a:xfrm>
            <a:off x="457190" y="1649562"/>
            <a:ext cx="6211614" cy="49651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E90A33B-2821-F1A2-05D8-3B9200CF4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38" y="349358"/>
            <a:ext cx="5239190" cy="781750"/>
          </a:xfrm>
          <a:solidFill>
            <a:srgbClr val="04B052"/>
          </a:solidFill>
          <a:effectLst>
            <a:outerShdw blurRad="50800" dist="289530" dir="3104592" algn="ctr" rotWithShape="0">
              <a:schemeClr val="bg1">
                <a:lumMod val="50000"/>
                <a:alpha val="43000"/>
              </a:schemeClr>
            </a:outerShdw>
          </a:effectLst>
        </p:spPr>
        <p:txBody>
          <a:bodyPr>
            <a:normAutofit fontScale="9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fr-FR" dirty="0">
                <a:solidFill>
                  <a:schemeClr val="bg1"/>
                </a:solidFill>
              </a:rPr>
              <a:t>Origine neuronale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5270FC5-5DD4-DFDE-9D17-D1D7FD184400}"/>
              </a:ext>
            </a:extLst>
          </p:cNvPr>
          <p:cNvSpPr txBox="1"/>
          <p:nvPr/>
        </p:nvSpPr>
        <p:spPr>
          <a:xfrm>
            <a:off x="7451835" y="349358"/>
            <a:ext cx="178676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salve </a:t>
            </a:r>
            <a:endParaRPr lang="fr-FR" sz="32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027A1F7-63D2-FD3D-6B5E-10A5BC93ACAD}"/>
              </a:ext>
            </a:extLst>
          </p:cNvPr>
          <p:cNvSpPr txBox="1"/>
          <p:nvPr/>
        </p:nvSpPr>
        <p:spPr>
          <a:xfrm>
            <a:off x="7087453" y="1597923"/>
            <a:ext cx="4803212" cy="50167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6 – 100 PUM</a:t>
            </a:r>
          </a:p>
          <a:p>
            <a:pPr marL="457200" indent="-457200">
              <a:buFontTx/>
              <a:buChar char="-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fréquence et amplitude varient peu</a:t>
            </a:r>
          </a:p>
          <a:p>
            <a:pPr marL="457200" indent="-457200">
              <a:buFontTx/>
              <a:buChar char="-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fréquence intra-salve : 5 – 60 Hz</a:t>
            </a:r>
          </a:p>
          <a:p>
            <a:pPr marL="457200" indent="-457200">
              <a:buFontTx/>
              <a:buChar char="-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survenue parfois rythmique (0,1 – 5 Hz)</a:t>
            </a:r>
          </a:p>
          <a:p>
            <a:pPr marL="457200" indent="-457200">
              <a:buFontTx/>
              <a:buChar char="-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son d’une troupe de soldats marchant au pas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CE10013-810F-0A83-5540-BECDC7A387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397" y="1822448"/>
            <a:ext cx="5029200" cy="1549400"/>
          </a:xfrm>
          <a:prstGeom prst="rect">
            <a:avLst/>
          </a:prstGeom>
          <a:effectLst>
            <a:outerShdw blurRad="50800" dist="279400" dir="3120000" algn="ctr" rotWithShape="0">
              <a:schemeClr val="bg1">
                <a:lumMod val="50000"/>
                <a:alpha val="43000"/>
              </a:schemeClr>
            </a:outerShdw>
          </a:effectLst>
        </p:spPr>
      </p:pic>
      <p:pic>
        <p:nvPicPr>
          <p:cNvPr id="7" name="MYOKYMIES RADIO.mp4">
            <a:hlinkClick r:id="" action="ppaction://media"/>
            <a:extLst>
              <a:ext uri="{FF2B5EF4-FFF2-40B4-BE49-F238E27FC236}">
                <a16:creationId xmlns:a16="http://schemas.microsoft.com/office/drawing/2014/main" id="{C2D3C21F-977C-3F8C-8F29-097A41AC3B3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lum bright="20000" contrast="10000"/>
          </a:blip>
          <a:stretch>
            <a:fillRect/>
          </a:stretch>
        </p:blipFill>
        <p:spPr>
          <a:xfrm>
            <a:off x="1676954" y="4205217"/>
            <a:ext cx="3993374" cy="22462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6B887DA-7B9E-0354-C181-3F9F7B9963BE}"/>
              </a:ext>
            </a:extLst>
          </p:cNvPr>
          <p:cNvSpPr txBox="1"/>
          <p:nvPr/>
        </p:nvSpPr>
        <p:spPr>
          <a:xfrm>
            <a:off x="1491310" y="3601886"/>
            <a:ext cx="50476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Bouffées myokymiques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6752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8DDAF-DF3C-8ABC-AD15-40061621F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00B1EF45-F9AF-38CA-ED4B-95929B07F3EA}"/>
              </a:ext>
            </a:extLst>
          </p:cNvPr>
          <p:cNvSpPr/>
          <p:nvPr/>
        </p:nvSpPr>
        <p:spPr>
          <a:xfrm>
            <a:off x="457190" y="1649562"/>
            <a:ext cx="6211614" cy="49651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17CD8CA-1789-3290-7BE5-BEC588D1A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38" y="349358"/>
            <a:ext cx="5239190" cy="781750"/>
          </a:xfrm>
          <a:solidFill>
            <a:srgbClr val="04B052"/>
          </a:solidFill>
          <a:effectLst>
            <a:outerShdw blurRad="50800" dist="289530" dir="3104592" algn="ctr" rotWithShape="0">
              <a:schemeClr val="bg1">
                <a:lumMod val="50000"/>
                <a:alpha val="43000"/>
              </a:schemeClr>
            </a:outerShdw>
          </a:effectLst>
        </p:spPr>
        <p:txBody>
          <a:bodyPr>
            <a:normAutofit fontScale="9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fr-FR" dirty="0">
                <a:solidFill>
                  <a:schemeClr val="bg1"/>
                </a:solidFill>
              </a:rPr>
              <a:t>Origine neuronale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6544603-11EB-64E9-383B-5CF68C4208E0}"/>
              </a:ext>
            </a:extLst>
          </p:cNvPr>
          <p:cNvSpPr txBox="1"/>
          <p:nvPr/>
        </p:nvSpPr>
        <p:spPr>
          <a:xfrm>
            <a:off x="7451835" y="349358"/>
            <a:ext cx="178676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salve </a:t>
            </a:r>
            <a:endParaRPr lang="fr-FR" sz="32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35F4BFB-2955-9880-5F3D-E1B12112A064}"/>
              </a:ext>
            </a:extLst>
          </p:cNvPr>
          <p:cNvSpPr txBox="1"/>
          <p:nvPr/>
        </p:nvSpPr>
        <p:spPr>
          <a:xfrm>
            <a:off x="7087453" y="1597923"/>
            <a:ext cx="4803212" cy="40318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amplitude décroissante</a:t>
            </a:r>
          </a:p>
          <a:p>
            <a:pPr marL="457200" indent="-457200">
              <a:buFontTx/>
              <a:buChar char="-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fréquence intra-salve : -&gt; 300 Hz</a:t>
            </a:r>
          </a:p>
          <a:p>
            <a:pPr marL="457200" indent="-457200">
              <a:buFontTx/>
              <a:buChar char="-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survenue aléatoire, </a:t>
            </a:r>
          </a:p>
          <a:p>
            <a:pPr marL="457200" indent="-457200">
              <a:buFontTx/>
              <a:buChar char="-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son comparable à un bourdonnement ou un klaxon/buzz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0846362-1D51-8A88-206B-B402343A2D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047" y="1801546"/>
            <a:ext cx="5041900" cy="1663700"/>
          </a:xfrm>
          <a:prstGeom prst="rect">
            <a:avLst/>
          </a:prstGeom>
          <a:effectLst>
            <a:outerShdw blurRad="50800" dist="279400" dir="3120000" algn="ctr" rotWithShape="0">
              <a:schemeClr val="bg1">
                <a:lumMod val="50000"/>
                <a:alpha val="43000"/>
              </a:schemeClr>
            </a:outerShdw>
          </a:effectLst>
        </p:spPr>
      </p:pic>
      <p:pic>
        <p:nvPicPr>
          <p:cNvPr id="7" name="Syndrome d'Isaac _ neuromyotonies + myokymies.mp4" descr="Syndrome d'Isaac _ neuromyotonies + myokymies.mp4">
            <a:hlinkClick r:id="" action="ppaction://media"/>
            <a:extLst>
              <a:ext uri="{FF2B5EF4-FFF2-40B4-BE49-F238E27FC236}">
                <a16:creationId xmlns:a16="http://schemas.microsoft.com/office/drawing/2014/main" id="{09498E51-F772-EA36-E4F4-A06B63A8C3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lum bright="20000" contrast="10000"/>
          </a:blip>
          <a:stretch>
            <a:fillRect/>
          </a:stretch>
        </p:blipFill>
        <p:spPr>
          <a:xfrm>
            <a:off x="1741675" y="4283143"/>
            <a:ext cx="3928653" cy="220986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EEC952C-E310-803A-9D68-2DDA6E2B22D3}"/>
              </a:ext>
            </a:extLst>
          </p:cNvPr>
          <p:cNvSpPr txBox="1"/>
          <p:nvPr/>
        </p:nvSpPr>
        <p:spPr>
          <a:xfrm>
            <a:off x="1348162" y="3688967"/>
            <a:ext cx="50476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Salves neuromyotoniques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96667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079BC-F4DC-9313-EBFE-A96CC9899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5ED7007-A730-7FC3-DC58-487A34EE64B4}"/>
              </a:ext>
            </a:extLst>
          </p:cNvPr>
          <p:cNvSpPr/>
          <p:nvPr/>
        </p:nvSpPr>
        <p:spPr>
          <a:xfrm>
            <a:off x="7223021" y="1649562"/>
            <a:ext cx="4667642" cy="4965119"/>
          </a:xfrm>
          <a:prstGeom prst="rect">
            <a:avLst/>
          </a:prstGeom>
          <a:solidFill>
            <a:srgbClr val="00B050">
              <a:alpha val="75045"/>
            </a:srgbClr>
          </a:solidFill>
          <a:ln w="444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0B0E37D-A702-4B12-8A37-B48981DA6BDB}"/>
              </a:ext>
            </a:extLst>
          </p:cNvPr>
          <p:cNvSpPr/>
          <p:nvPr/>
        </p:nvSpPr>
        <p:spPr>
          <a:xfrm>
            <a:off x="745017" y="1649562"/>
            <a:ext cx="4667642" cy="4965119"/>
          </a:xfrm>
          <a:prstGeom prst="rect">
            <a:avLst/>
          </a:prstGeom>
          <a:solidFill>
            <a:srgbClr val="FF0000">
              <a:alpha val="75000"/>
            </a:srgbClr>
          </a:solidFill>
          <a:ln w="444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895276-B46F-1150-4BB3-414D81B02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38" y="286294"/>
            <a:ext cx="5239190" cy="781750"/>
          </a:xfrm>
          <a:solidFill>
            <a:srgbClr val="04B052"/>
          </a:solidFill>
          <a:effectLst>
            <a:outerShdw blurRad="50800" dist="289530" dir="3104592" algn="ctr" rotWithShape="0">
              <a:schemeClr val="bg1">
                <a:lumMod val="50000"/>
                <a:alpha val="43000"/>
              </a:schemeClr>
            </a:outerShdw>
          </a:effectLst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fr-FR">
                <a:solidFill>
                  <a:schemeClr val="bg1"/>
                </a:solidFill>
              </a:rPr>
              <a:t>Origine neuronale 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6C0F814-9801-2555-9AE0-1923F9D85F5E}"/>
              </a:ext>
            </a:extLst>
          </p:cNvPr>
          <p:cNvSpPr txBox="1"/>
          <p:nvPr/>
        </p:nvSpPr>
        <p:spPr>
          <a:xfrm>
            <a:off x="7087452" y="286294"/>
            <a:ext cx="4803211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Potentiel Indépendant </a:t>
            </a:r>
            <a:endParaRPr lang="fr-FR" sz="3200" dirty="0"/>
          </a:p>
        </p:txBody>
      </p:sp>
      <p:pic>
        <p:nvPicPr>
          <p:cNvPr id="4" name="FASCICULATIONS SLA.mp4" descr="FASCICULATIONS SLA.mp4">
            <a:hlinkClick r:id="" action="ppaction://media"/>
            <a:extLst>
              <a:ext uri="{FF2B5EF4-FFF2-40B4-BE49-F238E27FC236}">
                <a16:creationId xmlns:a16="http://schemas.microsoft.com/office/drawing/2014/main" id="{D78007AD-DDD3-7671-3087-75911A054B1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lum bright="20000" contrast="10000"/>
          </a:blip>
          <a:stretch>
            <a:fillRect/>
          </a:stretch>
        </p:blipFill>
        <p:spPr>
          <a:xfrm>
            <a:off x="7490308" y="2027945"/>
            <a:ext cx="4171810" cy="2308623"/>
          </a:xfrm>
          <a:prstGeom prst="rect">
            <a:avLst/>
          </a:prstGeom>
        </p:spPr>
      </p:pic>
      <p:pic>
        <p:nvPicPr>
          <p:cNvPr id="5" name="ACTIVITE TONIQUE.mp4" descr="ACTIVITE TONIQUE.mp4">
            <a:hlinkClick r:id="" action="ppaction://media"/>
            <a:extLst>
              <a:ext uri="{FF2B5EF4-FFF2-40B4-BE49-F238E27FC236}">
                <a16:creationId xmlns:a16="http://schemas.microsoft.com/office/drawing/2014/main" id="{2006C4B7-1A7D-AA2B-8587-DE7D4F672F0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>
            <a:lum bright="20000" contrast="10000"/>
          </a:blip>
          <a:stretch>
            <a:fillRect/>
          </a:stretch>
        </p:blipFill>
        <p:spPr>
          <a:xfrm>
            <a:off x="997136" y="2027945"/>
            <a:ext cx="4151640" cy="233529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9953674-FA64-0CFC-B0B8-60729CB824B0}"/>
              </a:ext>
            </a:extLst>
          </p:cNvPr>
          <p:cNvSpPr txBox="1"/>
          <p:nvPr/>
        </p:nvSpPr>
        <p:spPr>
          <a:xfrm>
            <a:off x="7490308" y="4422563"/>
            <a:ext cx="395667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  <a:latin typeface="Arial" panose="020B0604020202020204" pitchFamily="34" charset="0"/>
              </a:rPr>
              <a:t>Fasciculation</a:t>
            </a:r>
            <a:br>
              <a:rPr lang="fr-FR" sz="32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fr-FR" sz="3200" dirty="0">
                <a:solidFill>
                  <a:schemeClr val="bg1"/>
                </a:solidFill>
                <a:latin typeface="Arial" panose="020B0604020202020204" pitchFamily="34" charset="0"/>
              </a:rPr>
              <a:t>- survenue aléatoire</a:t>
            </a:r>
            <a:br>
              <a:rPr lang="fr-FR" sz="32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fr-FR" sz="3200" dirty="0">
                <a:solidFill>
                  <a:schemeClr val="bg1"/>
                </a:solidFill>
                <a:latin typeface="Arial" panose="020B0604020202020204" pitchFamily="34" charset="0"/>
              </a:rPr>
              <a:t>- son comparable à du </a:t>
            </a:r>
            <a:r>
              <a:rPr lang="fr-FR" sz="3200" i="1" dirty="0">
                <a:solidFill>
                  <a:schemeClr val="bg1"/>
                </a:solidFill>
                <a:latin typeface="Arial" panose="020B0604020202020204" pitchFamily="34" charset="0"/>
              </a:rPr>
              <a:t>pop corn</a:t>
            </a:r>
            <a:endParaRPr lang="en-US" sz="3200" i="1" dirty="0">
              <a:solidFill>
                <a:schemeClr val="bg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04A103A-55F3-7B49-E6E4-F1B1BF4F8AD6}"/>
              </a:ext>
            </a:extLst>
          </p:cNvPr>
          <p:cNvSpPr txBox="1"/>
          <p:nvPr/>
        </p:nvSpPr>
        <p:spPr>
          <a:xfrm>
            <a:off x="876147" y="4422563"/>
            <a:ext cx="453651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  <a:latin typeface="Arial" panose="020B0604020202020204" pitchFamily="34" charset="0"/>
              </a:rPr>
              <a:t>Activité tonique - repos incomplet</a:t>
            </a:r>
            <a:br>
              <a:rPr lang="fr-FR" sz="32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fr-FR" sz="3200" dirty="0">
                <a:solidFill>
                  <a:schemeClr val="bg1"/>
                </a:solidFill>
                <a:latin typeface="Arial" panose="020B0604020202020204" pitchFamily="34" charset="0"/>
              </a:rPr>
              <a:t>- survenue rythmique</a:t>
            </a:r>
            <a:br>
              <a:rPr lang="fr-FR" sz="32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fr-FR" sz="3200" dirty="0">
                <a:solidFill>
                  <a:schemeClr val="bg1"/>
                </a:solidFill>
                <a:latin typeface="Arial" panose="020B0604020202020204" pitchFamily="34" charset="0"/>
              </a:rPr>
              <a:t>- fréquence ≃ 5 Hz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01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0C824-1EAF-1217-767A-917C60962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9DFC803-8DEF-48F6-81BC-9029203A83CE}"/>
              </a:ext>
            </a:extLst>
          </p:cNvPr>
          <p:cNvSpPr/>
          <p:nvPr/>
        </p:nvSpPr>
        <p:spPr>
          <a:xfrm>
            <a:off x="7619912" y="4310743"/>
            <a:ext cx="4422187" cy="2106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1C6475A-CACA-C94C-4485-5B6F62F214ED}"/>
              </a:ext>
            </a:extLst>
          </p:cNvPr>
          <p:cNvSpPr txBox="1">
            <a:spLocks/>
          </p:cNvSpPr>
          <p:nvPr/>
        </p:nvSpPr>
        <p:spPr>
          <a:xfrm>
            <a:off x="149901" y="234415"/>
            <a:ext cx="7335828" cy="781750"/>
          </a:xfrm>
          <a:prstGeom prst="rect">
            <a:avLst/>
          </a:prstGeom>
          <a:solidFill>
            <a:srgbClr val="FE0000"/>
          </a:solidFill>
          <a:effectLst>
            <a:outerShdw blurRad="50800" dist="289530" dir="3104592" algn="ctr" rotWithShape="0">
              <a:schemeClr val="bg1">
                <a:lumMod val="50000"/>
                <a:alpha val="43000"/>
              </a:scheme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>
                <a:solidFill>
                  <a:schemeClr val="bg1"/>
                </a:solidFill>
              </a:rPr>
              <a:t>Utilisation en pratique clinique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DE7D0BE-99C1-F678-DB3F-0C705F74C007}"/>
              </a:ext>
            </a:extLst>
          </p:cNvPr>
          <p:cNvSpPr txBox="1"/>
          <p:nvPr/>
        </p:nvSpPr>
        <p:spPr>
          <a:xfrm>
            <a:off x="149901" y="1422161"/>
            <a:ext cx="7335828" cy="52014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3000" b="1" dirty="0">
                <a:solidFill>
                  <a:srgbClr val="000000"/>
                </a:solidFill>
                <a:latin typeface="Arial" panose="020B0604020202020204" pitchFamily="34" charset="0"/>
              </a:rPr>
              <a:t>Sujet sain = silence électrique</a:t>
            </a:r>
          </a:p>
          <a:p>
            <a:pPr marL="490538" indent="-490538">
              <a:buFontTx/>
              <a:buChar char="-"/>
            </a:pPr>
            <a: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  <a:t>repos incomplet =&gt; activité tonique</a:t>
            </a:r>
          </a:p>
          <a:p>
            <a:pPr marL="490538" indent="-490538">
              <a:buFontTx/>
              <a:buChar char="-"/>
            </a:pPr>
            <a: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  <a:t>zone des plaques motrices =&gt;</a:t>
            </a:r>
            <a:b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  <a:t>potentiels d’irritation nerveuse</a:t>
            </a:r>
            <a:b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  <a:t>potentiels de PM miniatures (PPMM)</a:t>
            </a:r>
          </a:p>
          <a:p>
            <a:pPr marL="490538" indent="-490538">
              <a:buFontTx/>
              <a:buChar char="-"/>
              <a:tabLst>
                <a:tab pos="882650" algn="l"/>
              </a:tabLst>
            </a:pPr>
            <a: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  <a:t>activité d’insertion de l’aiguille</a:t>
            </a:r>
            <a:b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  	</a:t>
            </a:r>
            <a:r>
              <a:rPr lang="fr-FR" sz="2800" u="sng" dirty="0">
                <a:solidFill>
                  <a:srgbClr val="000000"/>
                </a:solidFill>
                <a:latin typeface="Arial" panose="020B0604020202020204" pitchFamily="34" charset="0"/>
              </a:rPr>
              <a:t>normale</a:t>
            </a:r>
            <a:r>
              <a:rPr lang="fr-FR" sz="2800" dirty="0">
                <a:solidFill>
                  <a:srgbClr val="000000"/>
                </a:solidFill>
                <a:latin typeface="Arial" panose="020B0604020202020204" pitchFamily="34" charset="0"/>
              </a:rPr>
              <a:t> : entre 150 – 300 ms</a:t>
            </a:r>
            <a:br>
              <a:rPr lang="fr-FR" sz="28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fr-FR" sz="2800" dirty="0">
                <a:solidFill>
                  <a:srgbClr val="000000"/>
                </a:solidFill>
                <a:latin typeface="Arial" panose="020B0604020202020204" pitchFamily="34" charset="0"/>
              </a:rPr>
              <a:t>    </a:t>
            </a:r>
            <a:r>
              <a:rPr lang="fr-FR" sz="2800" u="sng" dirty="0">
                <a:solidFill>
                  <a:srgbClr val="000000"/>
                </a:solidFill>
                <a:latin typeface="Arial" panose="020B0604020202020204" pitchFamily="34" charset="0"/>
              </a:rPr>
              <a:t>augmentée</a:t>
            </a:r>
            <a:r>
              <a:rPr lang="fr-FR" sz="2800" dirty="0">
                <a:solidFill>
                  <a:srgbClr val="000000"/>
                </a:solidFill>
                <a:latin typeface="Arial" panose="020B0604020202020204" pitchFamily="34" charset="0"/>
              </a:rPr>
              <a:t> : hyperexcitabilité &gt; 500 ms</a:t>
            </a:r>
            <a:br>
              <a:rPr lang="fr-FR" sz="28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fr-FR" sz="2800" dirty="0">
                <a:solidFill>
                  <a:srgbClr val="000000"/>
                </a:solidFill>
                <a:latin typeface="Arial" panose="020B0604020202020204" pitchFamily="34" charset="0"/>
              </a:rPr>
              <a:t>    	</a:t>
            </a:r>
            <a:r>
              <a:rPr lang="fr-FR" sz="2800" u="sng" dirty="0">
                <a:solidFill>
                  <a:srgbClr val="000000"/>
                </a:solidFill>
                <a:latin typeface="Arial" panose="020B0604020202020204" pitchFamily="34" charset="0"/>
              </a:rPr>
              <a:t>diminuée</a:t>
            </a:r>
            <a:r>
              <a:rPr lang="fr-FR" sz="2800" dirty="0">
                <a:solidFill>
                  <a:srgbClr val="000000"/>
                </a:solidFill>
                <a:latin typeface="Arial" panose="020B0604020202020204" pitchFamily="34" charset="0"/>
              </a:rPr>
              <a:t> : dégénérescence &lt; 100 ms </a:t>
            </a:r>
          </a:p>
          <a:p>
            <a:pPr marL="457200" indent="-457200">
              <a:buFontTx/>
              <a:buChar char="-"/>
            </a:pPr>
            <a: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  <a:t>artéfacts : pacemaker, montre, téléphone portable, aiguille-électrode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3D5731A-5B0F-02EA-9BD8-C186E0A377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06769" y="4408714"/>
            <a:ext cx="2191797" cy="1890740"/>
          </a:xfrm>
          <a:prstGeom prst="rect">
            <a:avLst/>
          </a:prstGeom>
          <a:ln w="19050">
            <a:solidFill>
              <a:schemeClr val="accent1">
                <a:shade val="15000"/>
              </a:schemeClr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C55199B-08B3-BE01-2D65-ACD1EDC686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7598" y="4408713"/>
            <a:ext cx="2047856" cy="1878767"/>
          </a:xfrm>
          <a:prstGeom prst="rect">
            <a:avLst/>
          </a:prstGeom>
          <a:ln w="19050">
            <a:solidFill>
              <a:schemeClr val="accent1">
                <a:shade val="15000"/>
              </a:schemeClr>
            </a:solidFill>
          </a:ln>
        </p:spPr>
      </p:pic>
      <p:pic>
        <p:nvPicPr>
          <p:cNvPr id="8" name="Plaque motrice.mp4" descr="Plaque motrice.mp4">
            <a:hlinkClick r:id="" action="ppaction://media"/>
            <a:extLst>
              <a:ext uri="{FF2B5EF4-FFF2-40B4-BE49-F238E27FC236}">
                <a16:creationId xmlns:a16="http://schemas.microsoft.com/office/drawing/2014/main" id="{071F40D7-BE2C-C2F3-C886-B2C635C0DCC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lum bright="20000" contrast="10000"/>
          </a:blip>
          <a:stretch>
            <a:fillRect/>
          </a:stretch>
        </p:blipFill>
        <p:spPr>
          <a:xfrm>
            <a:off x="7619913" y="1561665"/>
            <a:ext cx="4441194" cy="246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63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75B42-3327-89AD-12A4-F97755283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1237C2BD-B701-6DE8-E5A3-31735FACE24A}"/>
              </a:ext>
            </a:extLst>
          </p:cNvPr>
          <p:cNvSpPr/>
          <p:nvPr/>
        </p:nvSpPr>
        <p:spPr>
          <a:xfrm>
            <a:off x="431138" y="1553167"/>
            <a:ext cx="3717245" cy="51090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4C72A97-9671-1EBD-20D1-03E2DB0BC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37" y="349358"/>
            <a:ext cx="7450625" cy="781750"/>
          </a:xfrm>
          <a:solidFill>
            <a:srgbClr val="FF0000"/>
          </a:solidFill>
          <a:effectLst>
            <a:outerShdw blurRad="50800" dist="289530" dir="3104592" algn="ctr" rotWithShape="0">
              <a:schemeClr val="bg1">
                <a:lumMod val="50000"/>
                <a:alpha val="43000"/>
              </a:schemeClr>
            </a:outerShdw>
          </a:effectLst>
        </p:spPr>
        <p:txBody>
          <a:bodyPr>
            <a:normAutofit fontScale="9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fr-FR" dirty="0">
                <a:solidFill>
                  <a:schemeClr val="bg1"/>
                </a:solidFill>
              </a:rPr>
              <a:t>Évaluer l’évolutivité de l’atteinte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0E77126-74A5-7854-B34B-3169E5C9C97A}"/>
              </a:ext>
            </a:extLst>
          </p:cNvPr>
          <p:cNvSpPr txBox="1"/>
          <p:nvPr/>
        </p:nvSpPr>
        <p:spPr>
          <a:xfrm>
            <a:off x="4476331" y="1553167"/>
            <a:ext cx="7450626" cy="33239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  <a:t>axonopathie récente ou d’évolution aigüe/subaigüe</a:t>
            </a:r>
          </a:p>
          <a:p>
            <a:pPr marL="457200" indent="-457200">
              <a:buFontTx/>
              <a:buChar char="-"/>
            </a:pPr>
            <a: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  <a:t>neuronopathie aigüe/subaigüe</a:t>
            </a:r>
          </a:p>
          <a:p>
            <a:pPr marL="457200" indent="-457200">
              <a:buFontTx/>
              <a:buChar char="-"/>
            </a:pPr>
            <a: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  <a:t>échec de la réinnervation musculaire y compris dans des </a:t>
            </a:r>
            <a:r>
              <a:rPr lang="fr-FR" sz="3000" b="1" dirty="0">
                <a:solidFill>
                  <a:srgbClr val="000000"/>
                </a:solidFill>
                <a:latin typeface="Arial" panose="020B0604020202020204" pitchFamily="34" charset="0"/>
              </a:rPr>
              <a:t>pathologies chroniques ou séquellaires </a:t>
            </a:r>
            <a:r>
              <a:rPr lang="fr-FR" sz="3000" u="sng" dirty="0">
                <a:solidFill>
                  <a:srgbClr val="000000"/>
                </a:solidFill>
                <a:latin typeface="Arial" panose="020B0604020202020204" pitchFamily="34" charset="0"/>
              </a:rPr>
              <a:t>sévères</a:t>
            </a:r>
            <a: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  <a:t> (détectable durant des années)</a:t>
            </a:r>
          </a:p>
        </p:txBody>
      </p:sp>
      <p:pic>
        <p:nvPicPr>
          <p:cNvPr id="5" name="Picture 15" descr="C:\Mes documents\TRUC2.jpg">
            <a:extLst>
              <a:ext uri="{FF2B5EF4-FFF2-40B4-BE49-F238E27FC236}">
                <a16:creationId xmlns:a16="http://schemas.microsoft.com/office/drawing/2014/main" id="{DF69B1FA-8A3D-0FF9-E039-14471BEF7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2406" y="1862674"/>
            <a:ext cx="2984707" cy="4357987"/>
          </a:xfrm>
          <a:prstGeom prst="rect">
            <a:avLst/>
          </a:prstGeom>
          <a:effectLst>
            <a:outerShdw blurRad="50800" dist="279400" dir="3120000" algn="ctr" rotWithShape="0">
              <a:schemeClr val="bg1">
                <a:lumMod val="50000"/>
                <a:alpha val="43000"/>
              </a:schemeClr>
            </a:outerShdw>
          </a:effec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D2AE66D-DB6F-CD3F-1EBE-1C7751014503}"/>
              </a:ext>
            </a:extLst>
          </p:cNvPr>
          <p:cNvSpPr txBox="1"/>
          <p:nvPr/>
        </p:nvSpPr>
        <p:spPr>
          <a:xfrm>
            <a:off x="4476331" y="5092597"/>
            <a:ext cx="7450626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  <a:t>nécrose musculaire active dans les myopathies inflammatoires ou dystrophiques</a:t>
            </a:r>
          </a:p>
        </p:txBody>
      </p:sp>
    </p:spTree>
    <p:extLst>
      <p:ext uri="{BB962C8B-B14F-4D97-AF65-F5344CB8AC3E}">
        <p14:creationId xmlns:p14="http://schemas.microsoft.com/office/powerpoint/2010/main" val="1764497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422E-B82E-FE0B-4AC1-6E948AF35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8F0AAAEA-2A75-E60B-87B3-86DA6BBE5210}"/>
              </a:ext>
            </a:extLst>
          </p:cNvPr>
          <p:cNvSpPr/>
          <p:nvPr/>
        </p:nvSpPr>
        <p:spPr>
          <a:xfrm>
            <a:off x="431137" y="1498737"/>
            <a:ext cx="5261325" cy="25325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1CDEE3B-E921-4EE8-E375-BD3991C2B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37" y="349358"/>
            <a:ext cx="7849977" cy="781750"/>
          </a:xfrm>
          <a:solidFill>
            <a:srgbClr val="FF0000"/>
          </a:solidFill>
          <a:effectLst>
            <a:outerShdw blurRad="50800" dist="289530" dir="3104592" algn="ctr" rotWithShape="0">
              <a:schemeClr val="bg1">
                <a:lumMod val="50000"/>
                <a:alpha val="43000"/>
              </a:schemeClr>
            </a:outerShdw>
          </a:effectLst>
        </p:spPr>
        <p:txBody>
          <a:bodyPr>
            <a:normAutofit fontScale="90000"/>
          </a:bodyPr>
          <a:lstStyle/>
          <a:p>
            <a:pPr marL="742950" indent="-742950">
              <a:buFont typeface="+mj-lt"/>
              <a:buAutoNum type="arabicPeriod" startAt="2"/>
            </a:pPr>
            <a:r>
              <a:rPr lang="fr-FR" dirty="0">
                <a:solidFill>
                  <a:schemeClr val="bg1"/>
                </a:solidFill>
              </a:rPr>
              <a:t>Révéler un syndrome myotonique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7C166CF-0014-1958-16BC-F62F978FEF81}"/>
              </a:ext>
            </a:extLst>
          </p:cNvPr>
          <p:cNvSpPr txBox="1"/>
          <p:nvPr/>
        </p:nvSpPr>
        <p:spPr>
          <a:xfrm>
            <a:off x="4076978" y="4159477"/>
            <a:ext cx="7849977" cy="2554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3200" b="1" dirty="0" err="1">
                <a:solidFill>
                  <a:srgbClr val="000000"/>
                </a:solidFill>
                <a:latin typeface="Arial" panose="020B0604020202020204" pitchFamily="34" charset="0"/>
              </a:rPr>
              <a:t>Canalopathies</a:t>
            </a:r>
            <a:r>
              <a:rPr lang="fr-FR" sz="3200" b="1" dirty="0">
                <a:solidFill>
                  <a:srgbClr val="000000"/>
                </a:solidFill>
                <a:latin typeface="Arial" panose="020B0604020202020204" pitchFamily="34" charset="0"/>
              </a:rPr>
              <a:t> musculaires 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fr-FR" sz="3200" u="sng" dirty="0">
                <a:solidFill>
                  <a:srgbClr val="000000"/>
                </a:solidFill>
                <a:latin typeface="Arial" panose="020B0604020202020204" pitchFamily="34" charset="0"/>
              </a:rPr>
              <a:t>Canal sodique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 : myotonie congénitale, </a:t>
            </a:r>
            <a:r>
              <a:rPr lang="fr-FR" sz="3200" dirty="0" err="1">
                <a:solidFill>
                  <a:srgbClr val="000000"/>
                </a:solidFill>
                <a:latin typeface="Arial" panose="020B0604020202020204" pitchFamily="34" charset="0"/>
              </a:rPr>
              <a:t>paramyotonie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, paralysie périodique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fr-FR" sz="3200" u="sng" dirty="0">
                <a:solidFill>
                  <a:srgbClr val="000000"/>
                </a:solidFill>
                <a:latin typeface="Arial" panose="020B0604020202020204" pitchFamily="34" charset="0"/>
              </a:rPr>
              <a:t>Canal chlore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 : myotonie congénitale de type Thomsen (AD) ou Becker (AR)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6C63F912-155F-1F23-630E-F627548D91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97" y="1791124"/>
            <a:ext cx="4700454" cy="1884160"/>
          </a:xfrm>
          <a:prstGeom prst="rect">
            <a:avLst/>
          </a:prstGeom>
          <a:effectLst>
            <a:outerShdw blurRad="50800" dist="279400" dir="3120000" algn="ctr" rotWithShape="0">
              <a:schemeClr val="bg1">
                <a:lumMod val="50000"/>
                <a:alpha val="43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4201097-B0F0-A3F4-C771-5A1A1BB8252D}"/>
              </a:ext>
            </a:extLst>
          </p:cNvPr>
          <p:cNvSpPr txBox="1"/>
          <p:nvPr/>
        </p:nvSpPr>
        <p:spPr>
          <a:xfrm>
            <a:off x="5888921" y="1498737"/>
            <a:ext cx="6038035" cy="25545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rgbClr val="000000"/>
                </a:solidFill>
                <a:latin typeface="Arial" panose="020B0604020202020204" pitchFamily="34" charset="0"/>
              </a:rPr>
              <a:t>Dystrophies myotoniques 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Maladie de Steinert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PROMM (</a:t>
            </a:r>
            <a:r>
              <a:rPr lang="fr-BE" sz="3200" i="1" dirty="0">
                <a:solidFill>
                  <a:srgbClr val="000000"/>
                </a:solidFill>
                <a:latin typeface="Arial" panose="020B0604020202020204" pitchFamily="34" charset="0"/>
              </a:rPr>
              <a:t>proximal </a:t>
            </a:r>
            <a:r>
              <a:rPr lang="fr-BE" sz="3200" i="1" dirty="0" err="1">
                <a:solidFill>
                  <a:srgbClr val="000000"/>
                </a:solidFill>
                <a:latin typeface="Arial" panose="020B0604020202020204" pitchFamily="34" charset="0"/>
              </a:rPr>
              <a:t>myotonic</a:t>
            </a:r>
            <a:r>
              <a:rPr lang="fr-BE" sz="3200" i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fr-BE" sz="3200" i="1" dirty="0" err="1">
                <a:solidFill>
                  <a:srgbClr val="000000"/>
                </a:solidFill>
                <a:latin typeface="Arial" panose="020B0604020202020204" pitchFamily="34" charset="0"/>
              </a:rPr>
              <a:t>myopathy</a:t>
            </a:r>
            <a:r>
              <a:rPr lang="fr-BE" sz="3200" dirty="0"/>
              <a:t>)</a:t>
            </a:r>
          </a:p>
          <a:p>
            <a:endParaRPr lang="fr-BE" sz="32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F725124-E0DD-73EA-3D88-627F300CE002}"/>
              </a:ext>
            </a:extLst>
          </p:cNvPr>
          <p:cNvSpPr txBox="1"/>
          <p:nvPr/>
        </p:nvSpPr>
        <p:spPr>
          <a:xfrm>
            <a:off x="431138" y="4159477"/>
            <a:ext cx="3553034" cy="258532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b="1" dirty="0">
                <a:solidFill>
                  <a:srgbClr val="000000"/>
                </a:solidFill>
                <a:latin typeface="Arial" panose="020B0604020202020204" pitchFamily="34" charset="0"/>
              </a:rPr>
              <a:t>Myopathies toxiques : </a:t>
            </a:r>
            <a:r>
              <a:rPr lang="nl-BE" dirty="0">
                <a:solidFill>
                  <a:srgbClr val="000000"/>
                </a:solidFill>
                <a:latin typeface="Arial" panose="020B0604020202020204" pitchFamily="34" charset="0"/>
              </a:rPr>
              <a:t>diurétiques, laxatifs, chloroquine, colchicine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b="1" dirty="0">
                <a:solidFill>
                  <a:srgbClr val="000000"/>
                </a:solidFill>
                <a:latin typeface="Arial" panose="020B0604020202020204" pitchFamily="34" charset="0"/>
              </a:rPr>
              <a:t>Maladie de Pompe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b="1" dirty="0">
                <a:solidFill>
                  <a:srgbClr val="000000"/>
                </a:solidFill>
                <a:latin typeface="Arial" panose="020B0604020202020204" pitchFamily="34" charset="0"/>
              </a:rPr>
              <a:t>Myopathies congénitales myotubulaires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b="1" dirty="0">
                <a:solidFill>
                  <a:srgbClr val="000000"/>
                </a:solidFill>
                <a:latin typeface="Arial" panose="020B0604020202020204" pitchFamily="34" charset="0"/>
              </a:rPr>
              <a:t>Polymyosites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b="1" dirty="0"/>
              <a:t>Syndrome d’Andersen-Tawil</a:t>
            </a:r>
          </a:p>
          <a:p>
            <a:r>
              <a:rPr lang="fr-BE" dirty="0"/>
              <a:t> 	(gène </a:t>
            </a:r>
            <a:r>
              <a:rPr lang="fr-BE" i="1" dirty="0"/>
              <a:t>KCNJ2</a:t>
            </a:r>
            <a:r>
              <a:rPr lang="fr-BE" dirty="0"/>
              <a:t>)</a:t>
            </a:r>
            <a:endParaRPr lang="nl-BE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0485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CEDAD-52DA-EDF9-A498-791956CB0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3E1B1C-2C3B-99E8-F906-CA49EE919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38" y="349358"/>
            <a:ext cx="4896914" cy="781750"/>
          </a:xfrm>
          <a:solidFill>
            <a:srgbClr val="FF0000"/>
          </a:solidFill>
          <a:effectLst>
            <a:outerShdw blurRad="50800" dist="289530" dir="3104592" algn="ctr" rotWithShape="0">
              <a:schemeClr val="bg1">
                <a:lumMod val="50000"/>
                <a:alpha val="43000"/>
              </a:schemeClr>
            </a:outerShdw>
          </a:effectLst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 startAt="3"/>
            </a:pPr>
            <a:r>
              <a:rPr lang="fr-FR" dirty="0">
                <a:solidFill>
                  <a:schemeClr val="bg1"/>
                </a:solidFill>
              </a:rPr>
              <a:t>Suggérer une SLA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1EFFDC-5940-482C-5B16-E8BA09E9580F}"/>
              </a:ext>
            </a:extLst>
          </p:cNvPr>
          <p:cNvSpPr/>
          <p:nvPr/>
        </p:nvSpPr>
        <p:spPr>
          <a:xfrm>
            <a:off x="431138" y="2358603"/>
            <a:ext cx="4176067" cy="42697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087A51F-7994-C392-5149-5D9E11845E8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  <a14:imgEffect>
                      <a14:sharpenSoften amount="20000"/>
                    </a14:imgEffect>
                    <a14:imgEffect>
                      <a14:colorTemperature colorTemp="3133"/>
                    </a14:imgEffect>
                    <a14:imgEffect>
                      <a14:saturation sat="0"/>
                    </a14:imgEffect>
                    <a14:imgEffect>
                      <a14:brightnessContrast bright="29000" contrast="6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6427" y="2642373"/>
            <a:ext cx="3288427" cy="262004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6241F3A-E7FD-A3B6-416A-92C4BFE18581}"/>
              </a:ext>
            </a:extLst>
          </p:cNvPr>
          <p:cNvSpPr txBox="1"/>
          <p:nvPr/>
        </p:nvSpPr>
        <p:spPr>
          <a:xfrm>
            <a:off x="1241834" y="5653016"/>
            <a:ext cx="32067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Fasciculation</a:t>
            </a:r>
            <a:endParaRPr lang="en-US" sz="3200" dirty="0"/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4F4D641-6A1A-AD8C-4844-BA24046B63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0247377"/>
              </p:ext>
            </p:extLst>
          </p:nvPr>
        </p:nvGraphicFramePr>
        <p:xfrm>
          <a:off x="4854337" y="3595626"/>
          <a:ext cx="7227034" cy="303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4371">
                  <a:extLst>
                    <a:ext uri="{9D8B030D-6E8A-4147-A177-3AD203B41FA5}">
                      <a16:colId xmlns:a16="http://schemas.microsoft.com/office/drawing/2014/main" val="1321064421"/>
                    </a:ext>
                  </a:extLst>
                </a:gridCol>
                <a:gridCol w="3004635">
                  <a:extLst>
                    <a:ext uri="{9D8B030D-6E8A-4147-A177-3AD203B41FA5}">
                      <a16:colId xmlns:a16="http://schemas.microsoft.com/office/drawing/2014/main" val="2862417159"/>
                    </a:ext>
                  </a:extLst>
                </a:gridCol>
                <a:gridCol w="2208028">
                  <a:extLst>
                    <a:ext uri="{9D8B030D-6E8A-4147-A177-3AD203B41FA5}">
                      <a16:colId xmlns:a16="http://schemas.microsoft.com/office/drawing/2014/main" val="529490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Bénignes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Neurogéniques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78239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Morphologie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Simple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Complexe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6569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Stabilité (</a:t>
                      </a:r>
                      <a:r>
                        <a:rPr lang="fr-FR" sz="1800" b="1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jiggle</a:t>
                      </a:r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Oui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171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Fréquence de battement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Élevée 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Basse 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652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Effort, stress, excitants, </a:t>
                      </a:r>
                      <a:br>
                        <a:rPr lang="fr-FR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manque de sommeil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Même sans FF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14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Distribution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Muscles distaux ou zone focale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Diffus 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1661686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DAE8FB71-1624-D988-CBF8-EF9E29E0A675}"/>
              </a:ext>
            </a:extLst>
          </p:cNvPr>
          <p:cNvSpPr txBox="1"/>
          <p:nvPr/>
        </p:nvSpPr>
        <p:spPr>
          <a:xfrm>
            <a:off x="5584121" y="349358"/>
            <a:ext cx="6497250" cy="30469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dénervation musculaire active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appauvrissement des tracés</a:t>
            </a:r>
            <a:endParaRPr lang="fr-BE" sz="3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fr-BE" sz="3200" dirty="0">
                <a:solidFill>
                  <a:srgbClr val="000000"/>
                </a:solidFill>
                <a:latin typeface="Arial" panose="020B0604020202020204" pitchFamily="34" charset="0"/>
              </a:rPr>
              <a:t>recrutement accéléré des UM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fr-BE" sz="3200" dirty="0">
                <a:solidFill>
                  <a:srgbClr val="000000"/>
                </a:solidFill>
                <a:latin typeface="Arial" panose="020B0604020202020204" pitchFamily="34" charset="0"/>
              </a:rPr>
              <a:t>PUM de durée et d’amplitude augmentées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fr-BE" sz="3200" dirty="0">
                <a:solidFill>
                  <a:srgbClr val="000000"/>
                </a:solidFill>
                <a:latin typeface="Arial" panose="020B0604020202020204" pitchFamily="34" charset="0"/>
              </a:rPr>
              <a:t>MUNIX, TST</a:t>
            </a:r>
            <a:endParaRPr lang="fr-FR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402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85655-4384-E5B0-5986-964EA0E6E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C052AC3B-E16E-3EBC-117D-5135BB0E4671}"/>
              </a:ext>
            </a:extLst>
          </p:cNvPr>
          <p:cNvSpPr txBox="1"/>
          <p:nvPr/>
        </p:nvSpPr>
        <p:spPr>
          <a:xfrm>
            <a:off x="4377513" y="1262320"/>
            <a:ext cx="7551464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000000"/>
                </a:solidFill>
                <a:latin typeface="Arial" panose="020B0604020202020204" pitchFamily="34" charset="0"/>
              </a:rPr>
              <a:t>DRC</a:t>
            </a:r>
            <a: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  <a:t> : CMT, SLA, NMM, séquelle de radiculopathie, myopathies inflammatoires ou dystrophiques</a:t>
            </a:r>
            <a:endParaRPr lang="fr-BE" sz="3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5CAD9E0-8D52-424D-112E-86D49BE01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7513" y="154488"/>
            <a:ext cx="2529776" cy="781750"/>
          </a:xfrm>
          <a:solidFill>
            <a:srgbClr val="FF0000"/>
          </a:solidFill>
          <a:effectLst>
            <a:outerShdw blurRad="50800" dist="289530" dir="3104592" algn="ctr" rotWithShape="0">
              <a:schemeClr val="bg1">
                <a:lumMod val="50000"/>
                <a:alpha val="43000"/>
              </a:schemeClr>
            </a:outerShdw>
          </a:effectLst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 startAt="4"/>
            </a:pPr>
            <a:r>
              <a:rPr lang="fr-FR" dirty="0">
                <a:solidFill>
                  <a:schemeClr val="bg1"/>
                </a:solidFill>
              </a:rPr>
              <a:t>Autres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0C74CF-B7F5-F6C3-1A3F-B14293DC204A}"/>
              </a:ext>
            </a:extLst>
          </p:cNvPr>
          <p:cNvSpPr/>
          <p:nvPr/>
        </p:nvSpPr>
        <p:spPr>
          <a:xfrm>
            <a:off x="251254" y="154488"/>
            <a:ext cx="3916012" cy="65086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CRD RADICULOPATHIE">
            <a:hlinkClick r:id="" action="ppaction://media"/>
            <a:extLst>
              <a:ext uri="{FF2B5EF4-FFF2-40B4-BE49-F238E27FC236}">
                <a16:creationId xmlns:a16="http://schemas.microsoft.com/office/drawing/2014/main" id="{88CFBC6E-6FCE-A8BA-1AFF-264FB573E5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1501" y="272121"/>
            <a:ext cx="3413813" cy="2310178"/>
          </a:xfrm>
          <a:prstGeom prst="rect">
            <a:avLst/>
          </a:prstGeom>
        </p:spPr>
      </p:pic>
      <p:pic>
        <p:nvPicPr>
          <p:cNvPr id="5" name="MYOKYMIES RADIO.mp4">
            <a:hlinkClick r:id="" action="ppaction://media"/>
            <a:extLst>
              <a:ext uri="{FF2B5EF4-FFF2-40B4-BE49-F238E27FC236}">
                <a16:creationId xmlns:a16="http://schemas.microsoft.com/office/drawing/2014/main" id="{1E1626D1-8AA7-43FF-E0CC-95FFB1C21A7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>
            <a:lum bright="20000" contrast="10000"/>
          </a:blip>
          <a:stretch>
            <a:fillRect/>
          </a:stretch>
        </p:blipFill>
        <p:spPr>
          <a:xfrm>
            <a:off x="461501" y="2699933"/>
            <a:ext cx="3413813" cy="23101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FD881B1-4E30-81DF-DDE4-3FFE3C4C86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1501" y="5172310"/>
            <a:ext cx="3413813" cy="1126472"/>
          </a:xfrm>
          <a:prstGeom prst="rect">
            <a:avLst/>
          </a:prstGeom>
          <a:effectLst>
            <a:outerShdw blurRad="50800" dist="279400" dir="3120000" algn="ctr" rotWithShape="0">
              <a:schemeClr val="bg1">
                <a:lumMod val="50000"/>
                <a:alpha val="43000"/>
              </a:schemeClr>
            </a:outerShdw>
          </a:effec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898B378-8938-CFCF-F678-0F6A562A42B3}"/>
              </a:ext>
            </a:extLst>
          </p:cNvPr>
          <p:cNvSpPr txBox="1"/>
          <p:nvPr/>
        </p:nvSpPr>
        <p:spPr>
          <a:xfrm>
            <a:off x="4377513" y="2739648"/>
            <a:ext cx="7551464" cy="20621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000000"/>
                </a:solidFill>
                <a:latin typeface="Arial" panose="020B0604020202020204" pitchFamily="34" charset="0"/>
              </a:rPr>
              <a:t>Salves myokymiques</a:t>
            </a:r>
            <a: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  <a:t> : </a:t>
            </a:r>
            <a:r>
              <a:rPr lang="fr-FR" sz="3000" dirty="0" err="1">
                <a:solidFill>
                  <a:srgbClr val="000000"/>
                </a:solidFill>
                <a:latin typeface="Arial" panose="020B0604020202020204" pitchFamily="34" charset="0"/>
              </a:rPr>
              <a:t>hémispasme</a:t>
            </a:r>
            <a: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  <a:t> facial, tumeurs du tronc cérébral, maladie de Kennedy, neuropathie 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post-radique</a:t>
            </a:r>
            <a:endParaRPr lang="fr-BE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EE8CF95-0557-C4C5-9A00-8E9580DF3C43}"/>
              </a:ext>
            </a:extLst>
          </p:cNvPr>
          <p:cNvSpPr txBox="1"/>
          <p:nvPr/>
        </p:nvSpPr>
        <p:spPr>
          <a:xfrm>
            <a:off x="4377513" y="4724138"/>
            <a:ext cx="7551464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000000"/>
                </a:solidFill>
                <a:latin typeface="Arial" panose="020B0604020202020204" pitchFamily="34" charset="0"/>
              </a:rPr>
              <a:t>Salves neuromyotoniques</a:t>
            </a:r>
            <a: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  <a:t> : Syndrome d’Isaacs : </a:t>
            </a:r>
            <a:r>
              <a:rPr lang="fr-FR" sz="3000" u="sng" dirty="0">
                <a:solidFill>
                  <a:srgbClr val="000000"/>
                </a:solidFill>
                <a:latin typeface="Arial" panose="020B0604020202020204" pitchFamily="34" charset="0"/>
              </a:rPr>
              <a:t>auto-immun</a:t>
            </a:r>
            <a: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  <a:t> (anti VGKC), </a:t>
            </a:r>
            <a:r>
              <a:rPr lang="fr-FR" sz="3000" u="sng" dirty="0">
                <a:solidFill>
                  <a:srgbClr val="000000"/>
                </a:solidFill>
                <a:latin typeface="Arial" panose="020B0604020202020204" pitchFamily="34" charset="0"/>
              </a:rPr>
              <a:t>génétique</a:t>
            </a:r>
            <a: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  <a:t> (gène </a:t>
            </a:r>
            <a:r>
              <a:rPr lang="fr-FR" sz="3000" i="1" dirty="0">
                <a:solidFill>
                  <a:srgbClr val="000000"/>
                </a:solidFill>
                <a:latin typeface="Arial" panose="020B0604020202020204" pitchFamily="34" charset="0"/>
              </a:rPr>
              <a:t>KCNA1</a:t>
            </a:r>
            <a: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  <a:t>), </a:t>
            </a:r>
            <a:r>
              <a:rPr lang="fr-FR" sz="3000" u="sng" dirty="0">
                <a:solidFill>
                  <a:srgbClr val="000000"/>
                </a:solidFill>
                <a:latin typeface="Arial" panose="020B0604020202020204" pitchFamily="34" charset="0"/>
              </a:rPr>
              <a:t>toxique</a:t>
            </a:r>
            <a: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fr-FR" sz="3000" dirty="0" err="1">
                <a:solidFill>
                  <a:srgbClr val="000000"/>
                </a:solidFill>
                <a:latin typeface="Arial" panose="020B0604020202020204" pitchFamily="34" charset="0"/>
              </a:rPr>
              <a:t>aminopyridine</a:t>
            </a:r>
            <a: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  <a:t>)</a:t>
            </a:r>
            <a:endParaRPr lang="fr-BE" sz="3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648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99F62-54BD-E589-D34D-10FFE67EA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DEA87D-B135-BB37-EB0C-8FB5C23FD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588" y="274408"/>
            <a:ext cx="3063176" cy="781750"/>
          </a:xfrm>
          <a:solidFill>
            <a:srgbClr val="02B0F1"/>
          </a:solidFill>
          <a:effectLst>
            <a:outerShdw blurRad="50800" dist="289530" dir="3104592" algn="ctr" rotWithShape="0">
              <a:schemeClr val="bg1">
                <a:lumMod val="50000"/>
                <a:alpha val="43000"/>
              </a:schemeClr>
            </a:outerShdw>
          </a:effectLst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Comprendre</a:t>
            </a:r>
          </a:p>
        </p:txBody>
      </p:sp>
      <p:pic>
        <p:nvPicPr>
          <p:cNvPr id="3" name="Image 2" descr="Une image contenant capture d’écran, ligne, diagramme, Tracé&#10;&#10;Le contenu généré par l’IA peut être incorrect.">
            <a:extLst>
              <a:ext uri="{FF2B5EF4-FFF2-40B4-BE49-F238E27FC236}">
                <a16:creationId xmlns:a16="http://schemas.microsoft.com/office/drawing/2014/main" id="{17C79BE5-DE37-77E8-C05A-A8EFEF53E1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588" y="2651840"/>
            <a:ext cx="11110823" cy="415660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346EF68-DC58-B37E-C42E-C9D2D87AD3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588" y="1165535"/>
            <a:ext cx="7113036" cy="148630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503C9DF-4319-AD5A-6E8B-80C1257BA7B4}"/>
              </a:ext>
            </a:extLst>
          </p:cNvPr>
          <p:cNvSpPr/>
          <p:nvPr/>
        </p:nvSpPr>
        <p:spPr>
          <a:xfrm>
            <a:off x="6538638" y="427949"/>
            <a:ext cx="5241074" cy="12564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200" dirty="0">
                <a:solidFill>
                  <a:schemeClr val="tx1"/>
                </a:solidFill>
              </a:rPr>
              <a:t>DRC = fibrillation </a:t>
            </a:r>
            <a:br>
              <a:rPr lang="fr-FR" sz="3200" dirty="0">
                <a:solidFill>
                  <a:schemeClr val="tx1"/>
                </a:solidFill>
              </a:rPr>
            </a:br>
            <a:r>
              <a:rPr lang="fr-FR" sz="3200" dirty="0">
                <a:solidFill>
                  <a:schemeClr val="tx1"/>
                </a:solidFill>
              </a:rPr>
              <a:t>+ transmission </a:t>
            </a:r>
            <a:r>
              <a:rPr lang="fr-FR" sz="3200" dirty="0" err="1">
                <a:solidFill>
                  <a:schemeClr val="tx1"/>
                </a:solidFill>
              </a:rPr>
              <a:t>éphaptique</a:t>
            </a:r>
            <a:r>
              <a:rPr lang="fr-FR" sz="3200" dirty="0">
                <a:solidFill>
                  <a:schemeClr val="tx1"/>
                </a:solidFill>
              </a:rPr>
              <a:t> ?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E12E3C1-EB97-598C-5660-73781C961F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588" y="1558504"/>
            <a:ext cx="2578100" cy="406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60A45D-7661-0330-F663-862F0F9684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6831" y="1234944"/>
            <a:ext cx="2908300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7611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C8CEE-CAFA-D548-CEA3-5AAD87FAF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A418A4-3AFC-3D7D-7E36-824A06ED4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38" y="349358"/>
            <a:ext cx="3063176" cy="781750"/>
          </a:xfrm>
          <a:solidFill>
            <a:srgbClr val="02B0F1"/>
          </a:solidFill>
          <a:effectLst>
            <a:outerShdw blurRad="50800" dist="289530" dir="3104592" algn="ctr" rotWithShape="0">
              <a:schemeClr val="bg1">
                <a:lumMod val="50000"/>
                <a:alpha val="43000"/>
              </a:schemeClr>
            </a:outerShdw>
          </a:effectLst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Comprendre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333BE5-CFDD-5AFB-30D0-E64E4B4932B0}"/>
              </a:ext>
            </a:extLst>
          </p:cNvPr>
          <p:cNvSpPr/>
          <p:nvPr/>
        </p:nvSpPr>
        <p:spPr>
          <a:xfrm>
            <a:off x="5508703" y="349358"/>
            <a:ext cx="5341434" cy="7817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tx1"/>
                </a:solidFill>
              </a:rPr>
              <a:t>Fibrillation = pointe positive ?</a:t>
            </a:r>
          </a:p>
        </p:txBody>
      </p:sp>
      <p:pic>
        <p:nvPicPr>
          <p:cNvPr id="5" name="Image 4" descr="Une image contenant diagramme, ligne, Parallèle, Dessin technique&#10;&#10;Le contenu généré par l’IA peut être incorrect.">
            <a:extLst>
              <a:ext uri="{FF2B5EF4-FFF2-40B4-BE49-F238E27FC236}">
                <a16:creationId xmlns:a16="http://schemas.microsoft.com/office/drawing/2014/main" id="{C887B4C1-9ECB-34EF-906B-D22AB7A59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4314" y="1624467"/>
            <a:ext cx="8562416" cy="4884175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2FC53D04-C49F-49E9-BE92-A651164F4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t="54167" r="67188" b="9375"/>
          <a:stretch>
            <a:fillRect/>
          </a:stretch>
        </p:blipFill>
        <p:spPr bwMode="auto">
          <a:xfrm>
            <a:off x="431138" y="1604604"/>
            <a:ext cx="2613836" cy="2178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9">
            <a:extLst>
              <a:ext uri="{FF2B5EF4-FFF2-40B4-BE49-F238E27FC236}">
                <a16:creationId xmlns:a16="http://schemas.microsoft.com/office/drawing/2014/main" id="{B0FCBEC1-2256-5091-806B-D387EE701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t="54167" r="67188" b="9375"/>
          <a:stretch>
            <a:fillRect/>
          </a:stretch>
        </p:blipFill>
        <p:spPr bwMode="auto">
          <a:xfrm>
            <a:off x="431138" y="4462458"/>
            <a:ext cx="2613836" cy="2178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794484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EABC0-9D3A-1176-4F5D-BDF180963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2A028269-E72D-9614-C78C-149672ED7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586" y="420382"/>
            <a:ext cx="3063176" cy="781750"/>
          </a:xfrm>
          <a:solidFill>
            <a:srgbClr val="02B0F1"/>
          </a:solidFill>
          <a:effectLst>
            <a:outerShdw blurRad="50800" dist="289530" dir="3104592" algn="ctr" rotWithShape="0">
              <a:schemeClr val="bg1">
                <a:lumMod val="50000"/>
                <a:alpha val="43000"/>
              </a:schemeClr>
            </a:outerShdw>
          </a:effectLst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Comprendre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A78780A-EB19-25CC-9211-CF7E7B82A326}"/>
              </a:ext>
            </a:extLst>
          </p:cNvPr>
          <p:cNvSpPr txBox="1"/>
          <p:nvPr/>
        </p:nvSpPr>
        <p:spPr>
          <a:xfrm>
            <a:off x="880587" y="1997655"/>
            <a:ext cx="9917195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Activités pathologiques au repos </a:t>
            </a:r>
            <a:b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= signe d’hyperexcitabilité musculaire ou neuronale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FF métaboliques : ischémie, hyperventilation, froid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181C146-1C9F-44FA-9916-714579668A2F}"/>
              </a:ext>
            </a:extLst>
          </p:cNvPr>
          <p:cNvSpPr txBox="1"/>
          <p:nvPr/>
        </p:nvSpPr>
        <p:spPr>
          <a:xfrm>
            <a:off x="880586" y="3667823"/>
            <a:ext cx="9917195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3200" dirty="0" err="1">
                <a:solidFill>
                  <a:srgbClr val="000000"/>
                </a:solidFill>
                <a:latin typeface="Arial" panose="020B0604020202020204" pitchFamily="34" charset="0"/>
              </a:rPr>
              <a:t>Canalopathies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 musculaires =&gt; salves myotoniques</a:t>
            </a:r>
            <a:b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- dysfonction du canal Na</a:t>
            </a:r>
            <a:r>
              <a:rPr lang="fr-FR" sz="3200" baseline="-25000" dirty="0">
                <a:solidFill>
                  <a:srgbClr val="000000"/>
                </a:solidFill>
                <a:latin typeface="Arial" panose="020B0604020202020204" pitchFamily="34" charset="0"/>
              </a:rPr>
              <a:t>v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1.4 (gène </a:t>
            </a:r>
            <a:r>
              <a:rPr lang="fr-FR" sz="3200" i="1" dirty="0">
                <a:solidFill>
                  <a:srgbClr val="000000"/>
                </a:solidFill>
                <a:latin typeface="Arial" panose="020B0604020202020204" pitchFamily="34" charset="0"/>
              </a:rPr>
              <a:t>SCN4A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) : </a:t>
            </a:r>
            <a:r>
              <a:rPr lang="fr-FR" sz="3200" b="1" dirty="0">
                <a:solidFill>
                  <a:srgbClr val="000000"/>
                </a:solidFill>
                <a:latin typeface="Arial" panose="020B0604020202020204" pitchFamily="34" charset="0"/>
              </a:rPr>
              <a:t>gain</a:t>
            </a:r>
            <a:b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- dysfonction du canal CIC-1 (gène </a:t>
            </a:r>
            <a:r>
              <a:rPr lang="fr-FR" sz="3200" i="1" dirty="0">
                <a:solidFill>
                  <a:srgbClr val="000000"/>
                </a:solidFill>
                <a:latin typeface="Arial" panose="020B0604020202020204" pitchFamily="34" charset="0"/>
              </a:rPr>
              <a:t>CLCN1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) : </a:t>
            </a:r>
            <a:r>
              <a:rPr lang="fr-FR" sz="3200" b="1" dirty="0">
                <a:solidFill>
                  <a:srgbClr val="000000"/>
                </a:solidFill>
                <a:latin typeface="Arial" panose="020B0604020202020204" pitchFamily="34" charset="0"/>
              </a:rPr>
              <a:t>perte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8ECE57F-70A9-7484-AE37-DD4ADABCCF64}"/>
              </a:ext>
            </a:extLst>
          </p:cNvPr>
          <p:cNvSpPr txBox="1"/>
          <p:nvPr/>
        </p:nvSpPr>
        <p:spPr>
          <a:xfrm>
            <a:off x="880586" y="5360258"/>
            <a:ext cx="9917195" cy="1076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Et si toutes les activités pathologiques au repos étaient des </a:t>
            </a:r>
            <a:r>
              <a:rPr lang="fr-FR" sz="3200" dirty="0" err="1">
                <a:solidFill>
                  <a:srgbClr val="000000"/>
                </a:solidFill>
                <a:latin typeface="Arial" panose="020B0604020202020204" pitchFamily="34" charset="0"/>
              </a:rPr>
              <a:t>canalopathies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29439669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75476-60DD-F2E8-366F-F9199991B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FD41078-1662-2B6C-A811-9FF3EEE2CD6D}"/>
              </a:ext>
            </a:extLst>
          </p:cNvPr>
          <p:cNvSpPr/>
          <p:nvPr/>
        </p:nvSpPr>
        <p:spPr>
          <a:xfrm>
            <a:off x="4936952" y="1615044"/>
            <a:ext cx="7252144" cy="50588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569E9A-D02F-299A-3C27-89373EB273FC}"/>
              </a:ext>
            </a:extLst>
          </p:cNvPr>
          <p:cNvSpPr/>
          <p:nvPr/>
        </p:nvSpPr>
        <p:spPr>
          <a:xfrm>
            <a:off x="0" y="1615044"/>
            <a:ext cx="4928260" cy="50588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A4662225-6F51-16A3-02F4-2DF3972E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619" y="420382"/>
            <a:ext cx="3063176" cy="781750"/>
          </a:xfrm>
          <a:solidFill>
            <a:srgbClr val="02B0F1"/>
          </a:solidFill>
          <a:effectLst>
            <a:outerShdw blurRad="50800" dist="289530" dir="3104592" algn="ctr" rotWithShape="0">
              <a:schemeClr val="bg1">
                <a:lumMod val="50000"/>
                <a:alpha val="43000"/>
              </a:schemeClr>
            </a:outerShdw>
          </a:effectLst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Comprendre</a:t>
            </a:r>
          </a:p>
        </p:txBody>
      </p:sp>
      <p:pic>
        <p:nvPicPr>
          <p:cNvPr id="2" name="Main graphic">
            <a:extLst>
              <a:ext uri="{FF2B5EF4-FFF2-40B4-BE49-F238E27FC236}">
                <a16:creationId xmlns:a16="http://schemas.microsoft.com/office/drawing/2014/main" id="{0F65FD2F-539E-5FB0-8492-EB81E815139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04502" y="1835173"/>
            <a:ext cx="4731455" cy="4602445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6F30CC4-7A97-0602-6729-6D0AA42DA69F}"/>
              </a:ext>
            </a:extLst>
          </p:cNvPr>
          <p:cNvSpPr txBox="1"/>
          <p:nvPr/>
        </p:nvSpPr>
        <p:spPr>
          <a:xfrm>
            <a:off x="938642" y="3844007"/>
            <a:ext cx="1802096" cy="584775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Nav &amp; </a:t>
            </a:r>
            <a:r>
              <a:rPr lang="en-US" sz="3200" b="1" dirty="0" err="1">
                <a:solidFill>
                  <a:schemeClr val="bg1"/>
                </a:solidFill>
              </a:rPr>
              <a:t>Kv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093A564-A38D-1AC5-0281-7B495E1621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0853" y="1835173"/>
            <a:ext cx="6915213" cy="389908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3B73114-8C73-A7A0-3DBD-E4C43F435DD1}"/>
              </a:ext>
            </a:extLst>
          </p:cNvPr>
          <p:cNvSpPr txBox="1"/>
          <p:nvPr/>
        </p:nvSpPr>
        <p:spPr>
          <a:xfrm>
            <a:off x="6911272" y="5955836"/>
            <a:ext cx="2392001" cy="584775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Nav, </a:t>
            </a:r>
            <a:r>
              <a:rPr lang="en-US" sz="3200" b="1" dirty="0" err="1">
                <a:solidFill>
                  <a:schemeClr val="bg1"/>
                </a:solidFill>
              </a:rPr>
              <a:t>Kv</a:t>
            </a:r>
            <a:r>
              <a:rPr lang="en-US" sz="3200" b="1" dirty="0">
                <a:solidFill>
                  <a:schemeClr val="bg1"/>
                </a:solidFill>
              </a:rPr>
              <a:t> &amp; CI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84E3C2-A419-3B6D-5827-31E2D6BC79B4}"/>
              </a:ext>
            </a:extLst>
          </p:cNvPr>
          <p:cNvSpPr/>
          <p:nvPr/>
        </p:nvSpPr>
        <p:spPr>
          <a:xfrm>
            <a:off x="4928260" y="148403"/>
            <a:ext cx="5341434" cy="10539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tx1"/>
                </a:solidFill>
              </a:rPr>
              <a:t>Canalopathie</a:t>
            </a:r>
            <a:r>
              <a:rPr lang="en-US" sz="3200" dirty="0">
                <a:solidFill>
                  <a:schemeClr val="tx1"/>
                </a:solidFill>
              </a:rPr>
              <a:t> simple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tx1"/>
                </a:solidFill>
              </a:rPr>
              <a:t>Canalopathie</a:t>
            </a:r>
            <a:r>
              <a:rPr lang="en-US" sz="3200" dirty="0">
                <a:solidFill>
                  <a:schemeClr val="tx1"/>
                </a:solidFill>
              </a:rPr>
              <a:t> multiple</a:t>
            </a:r>
          </a:p>
        </p:txBody>
      </p:sp>
    </p:spTree>
    <p:extLst>
      <p:ext uri="{BB962C8B-B14F-4D97-AF65-F5344CB8AC3E}">
        <p14:creationId xmlns:p14="http://schemas.microsoft.com/office/powerpoint/2010/main" val="1663835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5A1B8-2678-AF91-BC96-E37BE5409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10BD3502-EF78-D473-24AB-2796D4834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619" y="420382"/>
            <a:ext cx="3063176" cy="781750"/>
          </a:xfrm>
          <a:solidFill>
            <a:srgbClr val="02B0F1"/>
          </a:solidFill>
          <a:effectLst>
            <a:outerShdw blurRad="50800" dist="289530" dir="3104592" algn="ctr" rotWithShape="0">
              <a:schemeClr val="bg1">
                <a:lumMod val="50000"/>
                <a:alpha val="43000"/>
              </a:schemeClr>
            </a:outerShdw>
          </a:effectLst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Comprendre</a:t>
            </a:r>
          </a:p>
        </p:txBody>
      </p:sp>
      <p:pic>
        <p:nvPicPr>
          <p:cNvPr id="2" name="Main graphic">
            <a:extLst>
              <a:ext uri="{FF2B5EF4-FFF2-40B4-BE49-F238E27FC236}">
                <a16:creationId xmlns:a16="http://schemas.microsoft.com/office/drawing/2014/main" id="{D3015189-97CA-5389-C676-E7694E66C03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2904" y="1835173"/>
            <a:ext cx="4731455" cy="4602445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72AE923-AA42-BFBB-8776-BE85F4384981}"/>
              </a:ext>
            </a:extLst>
          </p:cNvPr>
          <p:cNvSpPr txBox="1"/>
          <p:nvPr/>
        </p:nvSpPr>
        <p:spPr>
          <a:xfrm>
            <a:off x="837044" y="3844007"/>
            <a:ext cx="1802096" cy="584775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Nav &amp; </a:t>
            </a:r>
            <a:r>
              <a:rPr lang="en-US" sz="3200" b="1" dirty="0" err="1">
                <a:solidFill>
                  <a:schemeClr val="bg1"/>
                </a:solidFill>
              </a:rPr>
              <a:t>Kv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EAF2B4-AFF2-8F45-B5CE-63C3844EEB73}"/>
              </a:ext>
            </a:extLst>
          </p:cNvPr>
          <p:cNvSpPr/>
          <p:nvPr/>
        </p:nvSpPr>
        <p:spPr>
          <a:xfrm>
            <a:off x="4896091" y="430322"/>
            <a:ext cx="5341434" cy="7817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tx1"/>
                </a:solidFill>
              </a:rPr>
              <a:t>Canalopathie</a:t>
            </a:r>
            <a:r>
              <a:rPr lang="en-US" sz="3200" dirty="0">
                <a:solidFill>
                  <a:schemeClr val="tx1"/>
                </a:solidFill>
              </a:rPr>
              <a:t> simple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97CE81E-FBE5-03F0-7432-92B0FD56D195}"/>
              </a:ext>
            </a:extLst>
          </p:cNvPr>
          <p:cNvSpPr txBox="1"/>
          <p:nvPr/>
        </p:nvSpPr>
        <p:spPr>
          <a:xfrm>
            <a:off x="4896091" y="1900489"/>
            <a:ext cx="7118431" cy="29546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3000" b="1" dirty="0">
                <a:solidFill>
                  <a:srgbClr val="000000"/>
                </a:solidFill>
                <a:latin typeface="Arial" panose="020B0604020202020204" pitchFamily="34" charset="0"/>
              </a:rPr>
              <a:t>Dysfonctionnement </a:t>
            </a:r>
            <a: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  <a:t>des canaux potassiques voltage-dépendants rapides, </a:t>
            </a:r>
            <a:r>
              <a:rPr lang="fr-FR" sz="3000" dirty="0" err="1">
                <a:solidFill>
                  <a:srgbClr val="000000"/>
                </a:solidFill>
                <a:latin typeface="Arial" panose="020B0604020202020204" pitchFamily="34" charset="0"/>
              </a:rPr>
              <a:t>juxta-paranodaux</a:t>
            </a:r>
            <a: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fr-FR" sz="3000" b="1" dirty="0">
                <a:solidFill>
                  <a:srgbClr val="000000"/>
                </a:solidFill>
                <a:latin typeface="Arial" panose="020B0604020202020204" pitchFamily="34" charset="0"/>
              </a:rPr>
              <a:t>Kv1.1 </a:t>
            </a:r>
            <a: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  <a:t>ou</a:t>
            </a:r>
            <a:r>
              <a:rPr lang="fr-FR" sz="3000" b="1" dirty="0">
                <a:solidFill>
                  <a:srgbClr val="000000"/>
                </a:solidFill>
                <a:latin typeface="Arial" panose="020B0604020202020204" pitchFamily="34" charset="0"/>
              </a:rPr>
              <a:t> Kv1.2 </a:t>
            </a:r>
            <a:b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- variant du gène </a:t>
            </a:r>
            <a:r>
              <a:rPr lang="fr-FR" sz="3200" i="1" dirty="0">
                <a:solidFill>
                  <a:srgbClr val="000000"/>
                </a:solidFill>
                <a:latin typeface="Arial" panose="020B0604020202020204" pitchFamily="34" charset="0"/>
              </a:rPr>
              <a:t>KCNA1 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(</a:t>
            </a:r>
            <a:r>
              <a:rPr lang="fr-FR" sz="3200" b="1" dirty="0">
                <a:solidFill>
                  <a:srgbClr val="000000"/>
                </a:solidFill>
                <a:latin typeface="Arial" panose="020B0604020202020204" pitchFamily="34" charset="0"/>
              </a:rPr>
              <a:t>Kv1.1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)</a:t>
            </a:r>
            <a:br>
              <a:rPr lang="fr-FR" sz="3200" i="1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fr-FR" sz="3200" i="1" dirty="0">
                <a:solidFill>
                  <a:srgbClr val="000000"/>
                </a:solidFill>
                <a:latin typeface="Arial" panose="020B0604020202020204" pitchFamily="34" charset="0"/>
              </a:rPr>
              <a:t>- </a:t>
            </a:r>
            <a:r>
              <a:rPr lang="fr-FR" sz="3200" dirty="0" err="1">
                <a:solidFill>
                  <a:srgbClr val="000000"/>
                </a:solidFill>
                <a:latin typeface="Arial" panose="020B0604020202020204" pitchFamily="34" charset="0"/>
              </a:rPr>
              <a:t>Ac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 anti-VGKC</a:t>
            </a:r>
            <a:b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- </a:t>
            </a:r>
            <a:r>
              <a:rPr lang="fr-BE" sz="3200" dirty="0">
                <a:solidFill>
                  <a:srgbClr val="000000"/>
                </a:solidFill>
                <a:latin typeface="Arial" panose="020B0604020202020204" pitchFamily="34" charset="0"/>
              </a:rPr>
              <a:t>4-aminopyridine </a:t>
            </a:r>
            <a:endParaRPr lang="fr-FR" sz="3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2892B15-1D91-570B-A183-67C5001E9057}"/>
              </a:ext>
            </a:extLst>
          </p:cNvPr>
          <p:cNvSpPr txBox="1"/>
          <p:nvPr/>
        </p:nvSpPr>
        <p:spPr>
          <a:xfrm>
            <a:off x="4896090" y="4855144"/>
            <a:ext cx="7118431" cy="15081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nl-BE" sz="3000" b="1" dirty="0">
                <a:solidFill>
                  <a:srgbClr val="000000"/>
                </a:solidFill>
                <a:latin typeface="Arial" panose="020B0604020202020204" pitchFamily="34" charset="0"/>
              </a:rPr>
              <a:t>Décharges répétitives neuronales</a:t>
            </a:r>
          </a:p>
          <a:p>
            <a:pPr marL="457200" indent="-457200">
              <a:buFontTx/>
              <a:buChar char="-"/>
            </a:pPr>
            <a:r>
              <a:rPr lang="nl-BE" sz="3000" b="1" dirty="0">
                <a:solidFill>
                  <a:srgbClr val="000000"/>
                </a:solidFill>
                <a:latin typeface="Arial" panose="020B0604020202020204" pitchFamily="34" charset="0"/>
              </a:rPr>
              <a:t>Bouffées myokymiques</a:t>
            </a:r>
          </a:p>
          <a:p>
            <a:pPr marL="457200" indent="-457200">
              <a:buFontTx/>
              <a:buChar char="-"/>
            </a:pPr>
            <a:r>
              <a:rPr lang="nl-BE" sz="3000" b="1" dirty="0">
                <a:solidFill>
                  <a:srgbClr val="000000"/>
                </a:solidFill>
                <a:latin typeface="Arial" panose="020B0604020202020204" pitchFamily="34" charset="0"/>
              </a:rPr>
              <a:t>Salves neuromyotoniques</a:t>
            </a:r>
            <a:endParaRPr lang="fr-FR" sz="32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3017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03CDA-34FA-6AF6-8853-ADEEE79CF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4074C1E7-A904-6E0F-8AFA-B84D61544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619" y="420382"/>
            <a:ext cx="3063176" cy="781750"/>
          </a:xfrm>
          <a:solidFill>
            <a:srgbClr val="02B0F1"/>
          </a:solidFill>
          <a:effectLst>
            <a:outerShdw blurRad="50800" dist="289530" dir="3104592" algn="ctr" rotWithShape="0">
              <a:schemeClr val="bg1">
                <a:lumMod val="50000"/>
                <a:alpha val="43000"/>
              </a:schemeClr>
            </a:outerShdw>
          </a:effectLst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Comprendre</a:t>
            </a:r>
          </a:p>
        </p:txBody>
      </p:sp>
      <p:pic>
        <p:nvPicPr>
          <p:cNvPr id="2" name="Main graphic">
            <a:extLst>
              <a:ext uri="{FF2B5EF4-FFF2-40B4-BE49-F238E27FC236}">
                <a16:creationId xmlns:a16="http://schemas.microsoft.com/office/drawing/2014/main" id="{23050644-3733-BC88-05DC-DE10563F913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2904" y="1835173"/>
            <a:ext cx="4731455" cy="4602445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5E654CC-9057-0BE4-5CBA-8AB848444F7F}"/>
              </a:ext>
            </a:extLst>
          </p:cNvPr>
          <p:cNvSpPr txBox="1"/>
          <p:nvPr/>
        </p:nvSpPr>
        <p:spPr>
          <a:xfrm>
            <a:off x="837044" y="3844007"/>
            <a:ext cx="1802096" cy="584775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Nav &amp; </a:t>
            </a:r>
            <a:r>
              <a:rPr lang="en-US" sz="3200" b="1" dirty="0" err="1">
                <a:solidFill>
                  <a:schemeClr val="bg1"/>
                </a:solidFill>
              </a:rPr>
              <a:t>Kv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A1D2F0-651E-83B0-3BC9-35CD5F0E68EC}"/>
              </a:ext>
            </a:extLst>
          </p:cNvPr>
          <p:cNvSpPr/>
          <p:nvPr/>
        </p:nvSpPr>
        <p:spPr>
          <a:xfrm>
            <a:off x="4896091" y="430322"/>
            <a:ext cx="5341434" cy="11698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tx1"/>
                </a:solidFill>
              </a:rPr>
              <a:t>Canalopathie</a:t>
            </a:r>
            <a:r>
              <a:rPr lang="en-US" sz="3200" dirty="0">
                <a:solidFill>
                  <a:schemeClr val="tx1"/>
                </a:solidFill>
              </a:rPr>
              <a:t> simple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tx1"/>
                </a:solidFill>
              </a:rPr>
              <a:t>Canalopathie</a:t>
            </a:r>
            <a:r>
              <a:rPr lang="en-US" sz="3200" dirty="0">
                <a:solidFill>
                  <a:schemeClr val="tx1"/>
                </a:solidFill>
              </a:rPr>
              <a:t> multiple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858D7A4-BA8C-8965-3258-BE85DC876562}"/>
              </a:ext>
            </a:extLst>
          </p:cNvPr>
          <p:cNvSpPr txBox="1"/>
          <p:nvPr/>
        </p:nvSpPr>
        <p:spPr>
          <a:xfrm>
            <a:off x="4896089" y="2559633"/>
            <a:ext cx="7118431" cy="37856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nl-BE" sz="3000" b="1" dirty="0">
                <a:solidFill>
                  <a:srgbClr val="000000"/>
                </a:solidFill>
                <a:latin typeface="Arial" panose="020B0604020202020204" pitchFamily="34" charset="0"/>
              </a:rPr>
              <a:t>- </a:t>
            </a:r>
            <a:r>
              <a:rPr lang="nl-BE" sz="3000" dirty="0">
                <a:solidFill>
                  <a:srgbClr val="000000"/>
                </a:solidFill>
                <a:latin typeface="Arial" panose="020B0604020202020204" pitchFamily="34" charset="0"/>
              </a:rPr>
              <a:t>Augmentation de la conductance des canaux </a:t>
            </a:r>
            <a:r>
              <a:rPr lang="nl-BE" sz="3000" b="1" dirty="0">
                <a:solidFill>
                  <a:srgbClr val="000000"/>
                </a:solidFill>
                <a:latin typeface="Arial" panose="020B0604020202020204" pitchFamily="34" charset="0"/>
              </a:rPr>
              <a:t>Na</a:t>
            </a:r>
            <a:r>
              <a:rPr lang="nl-BE" sz="3000" b="1" baseline="-25000" dirty="0">
                <a:solidFill>
                  <a:srgbClr val="000000"/>
                </a:solidFill>
                <a:latin typeface="Arial" panose="020B0604020202020204" pitchFamily="34" charset="0"/>
              </a:rPr>
              <a:t>p </a:t>
            </a:r>
            <a:r>
              <a:rPr lang="nl-BE" sz="3000" dirty="0">
                <a:solidFill>
                  <a:srgbClr val="000000"/>
                </a:solidFill>
                <a:latin typeface="Arial" panose="020B0604020202020204" pitchFamily="34" charset="0"/>
              </a:rPr>
              <a:t>nodaux (augmentation de la chronaxie) </a:t>
            </a:r>
            <a:r>
              <a:rPr lang="nl-BE" dirty="0">
                <a:solidFill>
                  <a:srgbClr val="000000"/>
                </a:solidFill>
                <a:latin typeface="Arial" panose="020B0604020202020204" pitchFamily="34" charset="0"/>
              </a:rPr>
              <a:t>(</a:t>
            </a:r>
            <a:r>
              <a:rPr lang="fr-BE" dirty="0"/>
              <a:t>Mogyoros </a:t>
            </a:r>
            <a:r>
              <a:rPr lang="fr-BE" i="1" dirty="0"/>
              <a:t>et al</a:t>
            </a:r>
            <a:r>
              <a:rPr lang="fr-BE" dirty="0"/>
              <a:t>. (1998) et Vucic &amp; Kiernan (2006) </a:t>
            </a:r>
            <a:r>
              <a:rPr lang="nl-BE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nl-BE" sz="3000" dirty="0">
                <a:solidFill>
                  <a:srgbClr val="000000"/>
                </a:solidFill>
                <a:latin typeface="Arial" panose="020B0604020202020204" pitchFamily="34" charset="0"/>
              </a:rPr>
              <a:t>corrélée à la survie </a:t>
            </a:r>
            <a:r>
              <a:rPr lang="nl-BE" dirty="0">
                <a:solidFill>
                  <a:srgbClr val="000000"/>
                </a:solidFill>
                <a:latin typeface="Arial" panose="020B0604020202020204" pitchFamily="34" charset="0"/>
              </a:rPr>
              <a:t>(</a:t>
            </a:r>
            <a:r>
              <a:rPr lang="fr-BE" dirty="0"/>
              <a:t>Kanai </a:t>
            </a:r>
            <a:r>
              <a:rPr lang="fr-BE" i="1" dirty="0"/>
              <a:t>et al</a:t>
            </a:r>
            <a:r>
              <a:rPr lang="fr-BE" dirty="0"/>
              <a:t>. (2012) </a:t>
            </a:r>
            <a:br>
              <a:rPr lang="nl-BE" sz="30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nl-BE" sz="3000" dirty="0">
                <a:solidFill>
                  <a:srgbClr val="000000"/>
                </a:solidFill>
                <a:latin typeface="Arial" panose="020B0604020202020204" pitchFamily="34" charset="0"/>
              </a:rPr>
              <a:t>- </a:t>
            </a:r>
            <a:r>
              <a:rPr lang="fr-BE" sz="3000" dirty="0">
                <a:solidFill>
                  <a:srgbClr val="000000"/>
                </a:solidFill>
                <a:latin typeface="Arial" panose="020B0604020202020204" pitchFamily="34" charset="0"/>
              </a:rPr>
              <a:t>réduction concomitante de l’expression de l’ensemble des canaux ioniques (</a:t>
            </a:r>
            <a:r>
              <a:rPr lang="fr-BE" sz="3000" b="1" dirty="0">
                <a:solidFill>
                  <a:srgbClr val="000000"/>
                </a:solidFill>
                <a:latin typeface="Arial" panose="020B0604020202020204" pitchFamily="34" charset="0"/>
              </a:rPr>
              <a:t>Na</a:t>
            </a:r>
            <a:r>
              <a:rPr lang="fr-BE" sz="30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  <a:r>
              <a:rPr lang="fr-BE" sz="30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fr-BE" sz="3000" b="1" dirty="0">
                <a:solidFill>
                  <a:srgbClr val="000000"/>
                </a:solidFill>
                <a:latin typeface="Arial" panose="020B0604020202020204" pitchFamily="34" charset="0"/>
              </a:rPr>
              <a:t>K</a:t>
            </a:r>
            <a:r>
              <a:rPr lang="fr-BE" sz="30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  <a:r>
              <a:rPr lang="fr-BE" sz="3000" b="1" dirty="0">
                <a:solidFill>
                  <a:srgbClr val="000000"/>
                </a:solidFill>
                <a:latin typeface="Arial" panose="020B0604020202020204" pitchFamily="34" charset="0"/>
              </a:rPr>
              <a:t> rapides et lents</a:t>
            </a:r>
            <a:r>
              <a:rPr lang="fr-BE" sz="30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fr-BE" sz="3000" b="1" dirty="0">
                <a:solidFill>
                  <a:srgbClr val="000000"/>
                </a:solidFill>
                <a:latin typeface="Arial" panose="020B0604020202020204" pitchFamily="34" charset="0"/>
              </a:rPr>
              <a:t>HCN</a:t>
            </a:r>
            <a:r>
              <a:rPr lang="fr-BE" sz="30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fr-BE" sz="3000" b="1" dirty="0">
                <a:solidFill>
                  <a:srgbClr val="000000"/>
                </a:solidFill>
                <a:latin typeface="Arial" panose="020B0604020202020204" pitchFamily="34" charset="0"/>
              </a:rPr>
              <a:t>canaux de fuite</a:t>
            </a:r>
            <a:r>
              <a:rPr lang="fr-BE" sz="3000" dirty="0">
                <a:solidFill>
                  <a:srgbClr val="000000"/>
                </a:solidFill>
                <a:latin typeface="Arial" panose="020B0604020202020204" pitchFamily="34" charset="0"/>
              </a:rPr>
              <a:t>) </a:t>
            </a:r>
            <a:r>
              <a:rPr lang="fr-BE" sz="1600" dirty="0">
                <a:solidFill>
                  <a:srgbClr val="000000"/>
                </a:solidFill>
                <a:latin typeface="Arial" panose="020B0604020202020204" pitchFamily="34" charset="0"/>
              </a:rPr>
              <a:t>(Howells et al, 2018)</a:t>
            </a:r>
            <a:endParaRPr lang="fr-FR" sz="1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0D4E94D-A736-819A-44F7-8FD8917FCED0}"/>
              </a:ext>
            </a:extLst>
          </p:cNvPr>
          <p:cNvSpPr txBox="1"/>
          <p:nvPr/>
        </p:nvSpPr>
        <p:spPr>
          <a:xfrm>
            <a:off x="4896089" y="1974858"/>
            <a:ext cx="7118431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rgbClr val="000000"/>
                </a:solidFill>
                <a:latin typeface="Arial" panose="020B0604020202020204" pitchFamily="34" charset="0"/>
              </a:rPr>
              <a:t>Fasciculations :</a:t>
            </a:r>
          </a:p>
        </p:txBody>
      </p:sp>
    </p:spTree>
    <p:extLst>
      <p:ext uri="{BB962C8B-B14F-4D97-AF65-F5344CB8AC3E}">
        <p14:creationId xmlns:p14="http://schemas.microsoft.com/office/powerpoint/2010/main" val="20136220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E2335-6A9F-D360-942B-D24AA95C7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65C92F32-539E-0428-A166-9EAC6966B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619" y="420382"/>
            <a:ext cx="3063176" cy="781750"/>
          </a:xfrm>
          <a:solidFill>
            <a:srgbClr val="02B0F1"/>
          </a:solidFill>
          <a:effectLst>
            <a:outerShdw blurRad="50800" dist="289530" dir="3104592" algn="ctr" rotWithShape="0">
              <a:schemeClr val="bg1">
                <a:lumMod val="50000"/>
                <a:alpha val="43000"/>
              </a:schemeClr>
            </a:outerShdw>
          </a:effectLst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Comprendre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876DFA-3620-3862-D331-5610A23E0B9C}"/>
              </a:ext>
            </a:extLst>
          </p:cNvPr>
          <p:cNvSpPr/>
          <p:nvPr/>
        </p:nvSpPr>
        <p:spPr>
          <a:xfrm>
            <a:off x="4896091" y="430322"/>
            <a:ext cx="5341434" cy="7718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tx1"/>
                </a:solidFill>
              </a:rPr>
              <a:t>Canalopathie</a:t>
            </a:r>
            <a:r>
              <a:rPr lang="en-US" sz="3200" dirty="0">
                <a:solidFill>
                  <a:schemeClr val="tx1"/>
                </a:solidFill>
              </a:rPr>
              <a:t> multiple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B4C055B-E6BB-B1B9-7509-DBE9EAEA5DCB}"/>
              </a:ext>
            </a:extLst>
          </p:cNvPr>
          <p:cNvSpPr txBox="1"/>
          <p:nvPr/>
        </p:nvSpPr>
        <p:spPr>
          <a:xfrm>
            <a:off x="4896088" y="2228673"/>
            <a:ext cx="7118431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nl-BE" sz="3000" dirty="0">
                <a:solidFill>
                  <a:srgbClr val="000000"/>
                </a:solidFill>
                <a:latin typeface="Arial" panose="020B0604020202020204" pitchFamily="34" charset="0"/>
              </a:rPr>
              <a:t>Gain de fonction des canaux </a:t>
            </a:r>
            <a:r>
              <a:rPr lang="nl-BE" sz="3000" b="1" dirty="0">
                <a:solidFill>
                  <a:srgbClr val="000000"/>
                </a:solidFill>
                <a:latin typeface="Arial" panose="020B0604020202020204" pitchFamily="34" charset="0"/>
              </a:rPr>
              <a:t>Na</a:t>
            </a:r>
            <a:r>
              <a:rPr lang="nl-BE" sz="3000" b="1" baseline="-25000" dirty="0">
                <a:solidFill>
                  <a:srgbClr val="000000"/>
                </a:solidFill>
                <a:latin typeface="Arial" panose="020B0604020202020204" pitchFamily="34" charset="0"/>
              </a:rPr>
              <a:t>v</a:t>
            </a:r>
            <a:r>
              <a:rPr lang="nl-BE" sz="3000" b="1" dirty="0">
                <a:solidFill>
                  <a:srgbClr val="000000"/>
                </a:solidFill>
                <a:latin typeface="Arial" panose="020B0604020202020204" pitchFamily="34" charset="0"/>
              </a:rPr>
              <a:t>1.4</a:t>
            </a:r>
          </a:p>
          <a:p>
            <a:pPr marL="457200" indent="-457200">
              <a:buFontTx/>
              <a:buChar char="-"/>
            </a:pPr>
            <a:r>
              <a:rPr lang="nl-BE" sz="3000" dirty="0">
                <a:solidFill>
                  <a:srgbClr val="000000"/>
                </a:solidFill>
                <a:latin typeface="Arial" panose="020B0604020202020204" pitchFamily="34" charset="0"/>
              </a:rPr>
              <a:t>Gain de fonction des canaux </a:t>
            </a:r>
            <a:r>
              <a:rPr lang="nl-BE" sz="3000" b="1" dirty="0">
                <a:solidFill>
                  <a:srgbClr val="000000"/>
                </a:solidFill>
                <a:latin typeface="Arial" panose="020B0604020202020204" pitchFamily="34" charset="0"/>
              </a:rPr>
              <a:t>K</a:t>
            </a:r>
            <a:r>
              <a:rPr lang="nl-BE" sz="3000" b="1" baseline="-25000" dirty="0">
                <a:solidFill>
                  <a:srgbClr val="000000"/>
                </a:solidFill>
                <a:latin typeface="Arial" panose="020B0604020202020204" pitchFamily="34" charset="0"/>
              </a:rPr>
              <a:t>v</a:t>
            </a:r>
          </a:p>
          <a:p>
            <a:pPr marL="457200" indent="-457200">
              <a:buFontTx/>
              <a:buChar char="-"/>
            </a:pPr>
            <a:r>
              <a:rPr lang="nl-BE" sz="3000" dirty="0">
                <a:solidFill>
                  <a:srgbClr val="000000"/>
                </a:solidFill>
                <a:latin typeface="Arial" panose="020B0604020202020204" pitchFamily="34" charset="0"/>
              </a:rPr>
              <a:t>Perte de fonction des canaux </a:t>
            </a:r>
            <a:r>
              <a:rPr lang="nl-BE" sz="3000" b="1" dirty="0">
                <a:solidFill>
                  <a:srgbClr val="000000"/>
                </a:solidFill>
                <a:latin typeface="Arial" panose="020B0604020202020204" pitchFamily="34" charset="0"/>
              </a:rPr>
              <a:t>CIC-1</a:t>
            </a:r>
            <a:endParaRPr lang="fr-FR" sz="30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0DC86EA-3F8E-7B9A-AA86-FEAA1006081E}"/>
              </a:ext>
            </a:extLst>
          </p:cNvPr>
          <p:cNvSpPr txBox="1"/>
          <p:nvPr/>
        </p:nvSpPr>
        <p:spPr>
          <a:xfrm>
            <a:off x="4896088" y="1725773"/>
            <a:ext cx="7118431" cy="5539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3000" b="1" dirty="0">
                <a:solidFill>
                  <a:srgbClr val="000000"/>
                </a:solidFill>
                <a:latin typeface="Arial" panose="020B0604020202020204" pitchFamily="34" charset="0"/>
              </a:rPr>
              <a:t>Fibrillations et DRC :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33C0F36-B829-F08B-4F3A-E765A2EB1928}"/>
              </a:ext>
            </a:extLst>
          </p:cNvPr>
          <p:cNvSpPr txBox="1"/>
          <p:nvPr/>
        </p:nvSpPr>
        <p:spPr>
          <a:xfrm>
            <a:off x="4896088" y="3706001"/>
            <a:ext cx="7118431" cy="28623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3000" b="1" dirty="0">
                <a:solidFill>
                  <a:srgbClr val="000000"/>
                </a:solidFill>
                <a:latin typeface="Arial" panose="020B0604020202020204" pitchFamily="34" charset="0"/>
              </a:rPr>
              <a:t>Interruption du transport axonal lent</a:t>
            </a:r>
            <a:br>
              <a:rPr lang="fr-FR" sz="3000" b="1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  <a:t>- axonopathie</a:t>
            </a:r>
            <a:b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  <a:t>- nécrose musculaire</a:t>
            </a:r>
            <a:b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  <a:t>- dysfonction de la JNM</a:t>
            </a:r>
          </a:p>
          <a:p>
            <a:r>
              <a:rPr lang="fr-FR" sz="3000" b="1" dirty="0">
                <a:solidFill>
                  <a:srgbClr val="000000"/>
                </a:solidFill>
                <a:latin typeface="Arial" panose="020B0604020202020204" pitchFamily="34" charset="0"/>
              </a:rPr>
              <a:t>Dysfonction exogène </a:t>
            </a:r>
            <a: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  <a:t>(médicaments) ou </a:t>
            </a:r>
            <a:r>
              <a:rPr lang="fr-FR" sz="3000" b="1" dirty="0">
                <a:solidFill>
                  <a:srgbClr val="000000"/>
                </a:solidFill>
                <a:latin typeface="Arial" panose="020B0604020202020204" pitchFamily="34" charset="0"/>
              </a:rPr>
              <a:t>endogène</a:t>
            </a:r>
            <a: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  <a:t> (métabolique/génétique)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55020D-6128-754D-0AB0-75DCCF7F12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619" y="1751022"/>
            <a:ext cx="3063175" cy="2904158"/>
          </a:xfrm>
          <a:prstGeom prst="rect">
            <a:avLst/>
          </a:prstGeom>
          <a:effectLst>
            <a:outerShdw blurRad="50800" dist="279400" dir="3120000" algn="ctr" rotWithShape="0">
              <a:schemeClr val="bg1">
                <a:lumMod val="50000"/>
                <a:alpha val="43000"/>
              </a:scheme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6D2666-7C7E-3EA0-9105-F704A226D5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631" y="4946650"/>
            <a:ext cx="1581150" cy="191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2120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F55D2-2E88-3125-5F0E-0FC337B35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CC082EBC-0EC4-2D8C-3B34-38BD0638E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619" y="420382"/>
            <a:ext cx="3063176" cy="781750"/>
          </a:xfrm>
          <a:solidFill>
            <a:srgbClr val="02B0F1"/>
          </a:solidFill>
          <a:effectLst>
            <a:outerShdw blurRad="50800" dist="289530" dir="3104592" algn="ctr" rotWithShape="0">
              <a:schemeClr val="bg1">
                <a:lumMod val="50000"/>
                <a:alpha val="43000"/>
              </a:schemeClr>
            </a:outerShdw>
          </a:effectLst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Comprendre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CD8019-44BD-3E63-8EA2-B8A25F36CD78}"/>
              </a:ext>
            </a:extLst>
          </p:cNvPr>
          <p:cNvSpPr/>
          <p:nvPr/>
        </p:nvSpPr>
        <p:spPr>
          <a:xfrm>
            <a:off x="4896091" y="430322"/>
            <a:ext cx="5341434" cy="7718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tx1"/>
                </a:solidFill>
              </a:rPr>
              <a:t>Canalopathie</a:t>
            </a:r>
            <a:r>
              <a:rPr lang="en-US" sz="3200" dirty="0">
                <a:solidFill>
                  <a:schemeClr val="tx1"/>
                </a:solidFill>
              </a:rPr>
              <a:t> simple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B4B06CA-5035-EBC4-1C43-A7610E3AF8AA}"/>
              </a:ext>
            </a:extLst>
          </p:cNvPr>
          <p:cNvSpPr txBox="1"/>
          <p:nvPr/>
        </p:nvSpPr>
        <p:spPr>
          <a:xfrm>
            <a:off x="4896090" y="1931320"/>
            <a:ext cx="7118431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3000" b="1" dirty="0">
                <a:solidFill>
                  <a:srgbClr val="000000"/>
                </a:solidFill>
                <a:latin typeface="Arial" panose="020B0604020202020204" pitchFamily="34" charset="0"/>
              </a:rPr>
              <a:t>Canal potassique musculaire Kir2.1</a:t>
            </a:r>
          </a:p>
          <a:p>
            <a: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  <a:t>(canal à rectification entrante)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8D8440-2DAA-5B8C-3E0B-B312B43DE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656" y="1720467"/>
            <a:ext cx="2492132" cy="4071395"/>
          </a:xfrm>
          <a:prstGeom prst="rect">
            <a:avLst/>
          </a:prstGeom>
          <a:effectLst>
            <a:outerShdw blurRad="50800" dist="279400" dir="3120000" algn="ctr" rotWithShape="0">
              <a:schemeClr val="bg1">
                <a:lumMod val="50000"/>
                <a:alpha val="43000"/>
              </a:schemeClr>
            </a:outerShdw>
          </a:effec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5CC9807-8FA6-287E-8515-327C752ED98F}"/>
              </a:ext>
            </a:extLst>
          </p:cNvPr>
          <p:cNvSpPr txBox="1"/>
          <p:nvPr/>
        </p:nvSpPr>
        <p:spPr>
          <a:xfrm>
            <a:off x="747721" y="6145230"/>
            <a:ext cx="2492132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Nav, </a:t>
            </a:r>
            <a:r>
              <a:rPr lang="en-US" sz="3200" b="1" dirty="0" err="1">
                <a:solidFill>
                  <a:schemeClr val="bg1"/>
                </a:solidFill>
              </a:rPr>
              <a:t>Kv</a:t>
            </a:r>
            <a:r>
              <a:rPr lang="en-US" sz="3200" b="1" dirty="0">
                <a:solidFill>
                  <a:schemeClr val="bg1"/>
                </a:solidFill>
              </a:rPr>
              <a:t> &amp; CI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A820E34-8FB0-4840-82B1-12DD4FF10C0E}"/>
              </a:ext>
            </a:extLst>
          </p:cNvPr>
          <p:cNvSpPr txBox="1"/>
          <p:nvPr/>
        </p:nvSpPr>
        <p:spPr>
          <a:xfrm>
            <a:off x="4896090" y="2951503"/>
            <a:ext cx="7118431" cy="28623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3000" dirty="0">
                <a:solidFill>
                  <a:srgbClr val="000000"/>
                </a:solidFill>
                <a:latin typeface="Arial" panose="020B0604020202020204" pitchFamily="34" charset="0"/>
              </a:rPr>
              <a:t>Variant du gène </a:t>
            </a:r>
            <a:r>
              <a:rPr lang="fr-FR" sz="3000" i="1" dirty="0">
                <a:solidFill>
                  <a:srgbClr val="000000"/>
                </a:solidFill>
                <a:latin typeface="Arial" panose="020B0604020202020204" pitchFamily="34" charset="0"/>
              </a:rPr>
              <a:t>KCNJ2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BE" sz="3000" dirty="0">
                <a:solidFill>
                  <a:srgbClr val="000000"/>
                </a:solidFill>
                <a:latin typeface="Arial" panose="020B0604020202020204" pitchFamily="34" charset="0"/>
              </a:rPr>
              <a:t>Syndrome d’Andersen-Tawil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BE" sz="3000" dirty="0">
                <a:solidFill>
                  <a:srgbClr val="000000"/>
                </a:solidFill>
                <a:latin typeface="Arial" panose="020B0604020202020204" pitchFamily="34" charset="0"/>
              </a:rPr>
              <a:t>Perte de fonction du Kir2.1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BE" sz="3000" dirty="0">
                <a:solidFill>
                  <a:srgbClr val="000000"/>
                </a:solidFill>
                <a:latin typeface="Arial" panose="020B0604020202020204" pitchFamily="34" charset="0"/>
              </a:rPr>
              <a:t>Instabilité du potentiel de repos -&gt;</a:t>
            </a:r>
            <a:br>
              <a:rPr lang="fr-BE" sz="30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fr-BE" sz="3000" b="1" dirty="0">
                <a:solidFill>
                  <a:srgbClr val="000000"/>
                </a:solidFill>
                <a:latin typeface="Arial" panose="020B0604020202020204" pitchFamily="34" charset="0"/>
              </a:rPr>
              <a:t>courtes salves myotoniques </a:t>
            </a:r>
            <a:r>
              <a:rPr lang="fr-BE" sz="3000" dirty="0">
                <a:solidFill>
                  <a:srgbClr val="000000"/>
                </a:solidFill>
                <a:latin typeface="Arial" panose="020B0604020202020204" pitchFamily="34" charset="0"/>
              </a:rPr>
              <a:t>(inconstantes)</a:t>
            </a:r>
            <a:endParaRPr lang="fr-FR" sz="3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" name="Flèche vers le bas 2">
            <a:extLst>
              <a:ext uri="{FF2B5EF4-FFF2-40B4-BE49-F238E27FC236}">
                <a16:creationId xmlns:a16="http://schemas.microsoft.com/office/drawing/2014/main" id="{CA2F02FE-6E7B-C042-86C3-2D9C0F5F8A4B}"/>
              </a:ext>
            </a:extLst>
          </p:cNvPr>
          <p:cNvSpPr/>
          <p:nvPr/>
        </p:nvSpPr>
        <p:spPr>
          <a:xfrm>
            <a:off x="2343528" y="2098029"/>
            <a:ext cx="799344" cy="441563"/>
          </a:xfrm>
          <a:prstGeom prst="downArrow">
            <a:avLst>
              <a:gd name="adj1" fmla="val 50000"/>
              <a:gd name="adj2" fmla="val 3918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rgbClr val="FF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86EC32A-BC65-0565-CF0B-52AC1FAB8548}"/>
              </a:ext>
            </a:extLst>
          </p:cNvPr>
          <p:cNvSpPr txBox="1"/>
          <p:nvPr/>
        </p:nvSpPr>
        <p:spPr>
          <a:xfrm>
            <a:off x="2493862" y="2098029"/>
            <a:ext cx="5229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FF0000"/>
                </a:solidFill>
              </a:rPr>
              <a:t>Kir2.1</a:t>
            </a:r>
          </a:p>
        </p:txBody>
      </p:sp>
    </p:spTree>
    <p:extLst>
      <p:ext uri="{BB962C8B-B14F-4D97-AF65-F5344CB8AC3E}">
        <p14:creationId xmlns:p14="http://schemas.microsoft.com/office/powerpoint/2010/main" val="26349260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B68F0-8372-7B2F-73FF-B78EE07A7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ABAAD78C-FA5B-724B-AEA2-3537951D2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619" y="420382"/>
            <a:ext cx="3063176" cy="781750"/>
          </a:xfrm>
          <a:solidFill>
            <a:srgbClr val="02B0F1"/>
          </a:solidFill>
          <a:effectLst>
            <a:outerShdw blurRad="50800" dist="289530" dir="3104592" algn="ctr" rotWithShape="0">
              <a:schemeClr val="bg1">
                <a:lumMod val="50000"/>
                <a:alpha val="43000"/>
              </a:schemeClr>
            </a:outerShdw>
          </a:effectLst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Comprendre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A08773-64EE-1108-7A66-69B6377BA119}"/>
              </a:ext>
            </a:extLst>
          </p:cNvPr>
          <p:cNvSpPr/>
          <p:nvPr/>
        </p:nvSpPr>
        <p:spPr>
          <a:xfrm>
            <a:off x="4417621" y="430322"/>
            <a:ext cx="5341434" cy="7718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tx1"/>
                </a:solidFill>
              </a:rPr>
              <a:t>Canalopathie</a:t>
            </a:r>
            <a:r>
              <a:rPr lang="en-US" sz="3200" dirty="0">
                <a:solidFill>
                  <a:schemeClr val="tx1"/>
                </a:solidFill>
              </a:rPr>
              <a:t> simple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1C0E886-0D85-341B-4AC7-0F96C34D2D4B}"/>
              </a:ext>
            </a:extLst>
          </p:cNvPr>
          <p:cNvSpPr txBox="1"/>
          <p:nvPr/>
        </p:nvSpPr>
        <p:spPr>
          <a:xfrm>
            <a:off x="4417621" y="1716940"/>
            <a:ext cx="7596901" cy="5539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3000" b="1" dirty="0">
                <a:solidFill>
                  <a:srgbClr val="000000"/>
                </a:solidFill>
                <a:latin typeface="Arial" panose="020B0604020202020204" pitchFamily="34" charset="0"/>
              </a:rPr>
              <a:t>Canal chlore musculaire CIC-1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1C3A8BD-D012-20EB-0FE1-06DF81E081D9}"/>
              </a:ext>
            </a:extLst>
          </p:cNvPr>
          <p:cNvSpPr txBox="1"/>
          <p:nvPr/>
        </p:nvSpPr>
        <p:spPr>
          <a:xfrm>
            <a:off x="747721" y="6145230"/>
            <a:ext cx="2492132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Nav, </a:t>
            </a:r>
            <a:r>
              <a:rPr lang="en-US" sz="3200" b="1" dirty="0" err="1">
                <a:solidFill>
                  <a:schemeClr val="bg1"/>
                </a:solidFill>
              </a:rPr>
              <a:t>Kv</a:t>
            </a:r>
            <a:r>
              <a:rPr lang="en-US" sz="3200" b="1" dirty="0">
                <a:solidFill>
                  <a:schemeClr val="bg1"/>
                </a:solidFill>
              </a:rPr>
              <a:t> &amp; CI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FA090F8-9110-9ABB-C7DB-3B6F021E186E}"/>
              </a:ext>
            </a:extLst>
          </p:cNvPr>
          <p:cNvSpPr txBox="1"/>
          <p:nvPr/>
        </p:nvSpPr>
        <p:spPr>
          <a:xfrm>
            <a:off x="4417621" y="2270938"/>
            <a:ext cx="7596901" cy="424731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sz="3000" b="1" dirty="0">
                <a:solidFill>
                  <a:srgbClr val="000000"/>
                </a:solidFill>
                <a:latin typeface="Arial" panose="020B0604020202020204" pitchFamily="34" charset="0"/>
              </a:rPr>
              <a:t>Perte de fonction </a:t>
            </a:r>
            <a:r>
              <a:rPr lang="nl-BE" sz="3000" dirty="0">
                <a:solidFill>
                  <a:srgbClr val="000000"/>
                </a:solidFill>
                <a:latin typeface="Arial" panose="020B0604020202020204" pitchFamily="34" charset="0"/>
              </a:rPr>
              <a:t>=&gt; lors d’un PFM, l’augmentation extracellulaire en K</a:t>
            </a:r>
            <a:r>
              <a:rPr lang="nl-BE" sz="3000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  <a:r>
              <a:rPr lang="nl-BE" sz="3000" dirty="0">
                <a:solidFill>
                  <a:srgbClr val="000000"/>
                </a:solidFill>
                <a:latin typeface="Arial" panose="020B0604020202020204" pitchFamily="34" charset="0"/>
              </a:rPr>
              <a:t> n’est plus compensée par l’entrée de Cl</a:t>
            </a:r>
            <a:r>
              <a:rPr lang="nl-BE" sz="3000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-</a:t>
            </a:r>
            <a:r>
              <a:rPr lang="nl-BE" sz="3000" dirty="0">
                <a:solidFill>
                  <a:srgbClr val="000000"/>
                </a:solidFill>
                <a:latin typeface="Arial" panose="020B0604020202020204" pitchFamily="34" charset="0"/>
              </a:rPr>
              <a:t> =&gt; potentiel membranaire de repos diminue = dépolarisation =&gt; hyperexcitabilité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sz="3000" dirty="0">
                <a:solidFill>
                  <a:srgbClr val="000000"/>
                </a:solidFill>
                <a:latin typeface="Arial" panose="020B0604020202020204" pitchFamily="34" charset="0"/>
              </a:rPr>
              <a:t>Becker et Thomsen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sz="3000" dirty="0">
                <a:solidFill>
                  <a:srgbClr val="000000"/>
                </a:solidFill>
                <a:latin typeface="Arial" panose="020B0604020202020204" pitchFamily="34" charset="0"/>
              </a:rPr>
              <a:t>Steinert et PROMM : les amas d’ARN toxique limitent les capacités d’épissage du gène </a:t>
            </a:r>
            <a:r>
              <a:rPr lang="nl-BE" sz="3000" i="1" dirty="0">
                <a:solidFill>
                  <a:srgbClr val="000000"/>
                </a:solidFill>
                <a:latin typeface="Arial" panose="020B0604020202020204" pitchFamily="34" charset="0"/>
              </a:rPr>
              <a:t>CLCN1</a:t>
            </a:r>
            <a:r>
              <a:rPr lang="nl-BE" sz="3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fr-FR" sz="3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EED0A5C-2E3B-9E7E-9BA8-A0BE087A0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271" y="1716940"/>
            <a:ext cx="2612744" cy="4074922"/>
          </a:xfrm>
          <a:prstGeom prst="rect">
            <a:avLst/>
          </a:prstGeom>
          <a:effectLst>
            <a:outerShdw blurRad="50800" dist="279400" dir="3120000" algn="ctr" rotWithShape="0">
              <a:schemeClr val="bg1">
                <a:lumMod val="50000"/>
                <a:alpha val="43000"/>
              </a:scheme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2E8F40A-C081-CA76-475F-E6DA543028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6637" y="89935"/>
            <a:ext cx="2127885" cy="154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2811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F49E2-7EBA-1894-9DB2-C2C1506DE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704FEAE1-3040-06F5-43A6-BF69241B0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619" y="420382"/>
            <a:ext cx="3063176" cy="781750"/>
          </a:xfrm>
          <a:solidFill>
            <a:srgbClr val="02B0F1"/>
          </a:solidFill>
          <a:effectLst>
            <a:outerShdw blurRad="50800" dist="289530" dir="3104592" algn="ctr" rotWithShape="0">
              <a:schemeClr val="bg1">
                <a:lumMod val="50000"/>
                <a:alpha val="43000"/>
              </a:schemeClr>
            </a:outerShdw>
          </a:effectLst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Comprendre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F3B942-1B7E-CE1F-D83E-BA488E0F67B2}"/>
              </a:ext>
            </a:extLst>
          </p:cNvPr>
          <p:cNvSpPr/>
          <p:nvPr/>
        </p:nvSpPr>
        <p:spPr>
          <a:xfrm>
            <a:off x="4417621" y="430322"/>
            <a:ext cx="5341434" cy="7718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tx1"/>
                </a:solidFill>
              </a:rPr>
              <a:t>Canalopathie</a:t>
            </a:r>
            <a:r>
              <a:rPr lang="en-US" sz="3200" dirty="0">
                <a:solidFill>
                  <a:schemeClr val="tx1"/>
                </a:solidFill>
              </a:rPr>
              <a:t> simple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9958296-B576-311F-B1F3-7A45A54B409F}"/>
              </a:ext>
            </a:extLst>
          </p:cNvPr>
          <p:cNvSpPr txBox="1"/>
          <p:nvPr/>
        </p:nvSpPr>
        <p:spPr>
          <a:xfrm>
            <a:off x="4013861" y="1716940"/>
            <a:ext cx="8000662" cy="5539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3000" b="1" dirty="0">
                <a:solidFill>
                  <a:srgbClr val="000000"/>
                </a:solidFill>
                <a:latin typeface="Arial" panose="020B0604020202020204" pitchFamily="34" charset="0"/>
              </a:rPr>
              <a:t>Canal sodique musculaire Na</a:t>
            </a:r>
            <a:r>
              <a:rPr lang="fr-FR" sz="3000" b="1" baseline="-25000" dirty="0">
                <a:solidFill>
                  <a:srgbClr val="000000"/>
                </a:solidFill>
                <a:latin typeface="Arial" panose="020B0604020202020204" pitchFamily="34" charset="0"/>
              </a:rPr>
              <a:t>v</a:t>
            </a:r>
            <a:r>
              <a:rPr lang="fr-FR" sz="3000" b="1" dirty="0">
                <a:solidFill>
                  <a:srgbClr val="000000"/>
                </a:solidFill>
                <a:latin typeface="Arial" panose="020B0604020202020204" pitchFamily="34" charset="0"/>
              </a:rPr>
              <a:t>1.4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EF7C334-256B-34AC-9117-6D79AA0CE11A}"/>
              </a:ext>
            </a:extLst>
          </p:cNvPr>
          <p:cNvSpPr txBox="1"/>
          <p:nvPr/>
        </p:nvSpPr>
        <p:spPr>
          <a:xfrm>
            <a:off x="747721" y="6145230"/>
            <a:ext cx="2492132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Nav, </a:t>
            </a:r>
            <a:r>
              <a:rPr lang="en-US" sz="3200" b="1" dirty="0" err="1">
                <a:solidFill>
                  <a:schemeClr val="bg1"/>
                </a:solidFill>
              </a:rPr>
              <a:t>Kv</a:t>
            </a:r>
            <a:r>
              <a:rPr lang="en-US" sz="3200" b="1" dirty="0">
                <a:solidFill>
                  <a:schemeClr val="bg1"/>
                </a:solidFill>
              </a:rPr>
              <a:t> &amp; CI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A467C9E-AFC0-5A47-4E19-DEF491AA3376}"/>
              </a:ext>
            </a:extLst>
          </p:cNvPr>
          <p:cNvSpPr txBox="1"/>
          <p:nvPr/>
        </p:nvSpPr>
        <p:spPr>
          <a:xfrm>
            <a:off x="4013861" y="2270938"/>
            <a:ext cx="8000662" cy="424731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sz="3000" b="1" dirty="0">
                <a:solidFill>
                  <a:srgbClr val="000000"/>
                </a:solidFill>
                <a:latin typeface="Arial" panose="020B0604020202020204" pitchFamily="34" charset="0"/>
              </a:rPr>
              <a:t>Gain de fonction </a:t>
            </a:r>
            <a:r>
              <a:rPr lang="nl-BE" sz="3000" dirty="0">
                <a:solidFill>
                  <a:srgbClr val="000000"/>
                </a:solidFill>
                <a:latin typeface="Arial" panose="020B0604020202020204" pitchFamily="34" charset="0"/>
              </a:rPr>
              <a:t>: </a:t>
            </a:r>
            <a:br>
              <a:rPr lang="nl-BE" sz="30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nl-BE" sz="3000" dirty="0">
                <a:solidFill>
                  <a:srgbClr val="000000"/>
                </a:solidFill>
                <a:latin typeface="Arial" panose="020B0604020202020204" pitchFamily="34" charset="0"/>
              </a:rPr>
              <a:t>- retard d’inactivation </a:t>
            </a:r>
            <a:br>
              <a:rPr lang="nl-BE" sz="30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nl-BE" sz="3000" dirty="0">
                <a:solidFill>
                  <a:srgbClr val="000000"/>
                </a:solidFill>
                <a:latin typeface="Arial" panose="020B0604020202020204" pitchFamily="34" charset="0"/>
              </a:rPr>
              <a:t>- réouverture du canal après inactivation 	incomplète</a:t>
            </a:r>
            <a:br>
              <a:rPr lang="nl-BE" sz="30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nl-BE" sz="3000" dirty="0">
                <a:solidFill>
                  <a:srgbClr val="000000"/>
                </a:solidFill>
                <a:latin typeface="Arial" panose="020B0604020202020204" pitchFamily="34" charset="0"/>
              </a:rPr>
              <a:t>- temps de récupération après inactivation 	plus court </a:t>
            </a:r>
            <a:br>
              <a:rPr lang="nl-BE" sz="30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nl-BE" sz="3000" dirty="0">
                <a:solidFill>
                  <a:srgbClr val="000000"/>
                </a:solidFill>
                <a:latin typeface="Arial" panose="020B0604020202020204" pitchFamily="34" charset="0"/>
              </a:rPr>
              <a:t>=&gt; entrée accrue de Na</a:t>
            </a:r>
            <a:r>
              <a:rPr lang="nl-BE" sz="3000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  <a:r>
              <a:rPr lang="nl-BE" sz="3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nl-BE" sz="30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nl-BE" sz="3000" dirty="0">
                <a:solidFill>
                  <a:srgbClr val="000000"/>
                </a:solidFill>
                <a:latin typeface="Arial" panose="020B0604020202020204" pitchFamily="34" charset="0"/>
              </a:rPr>
              <a:t>=&gt; potentiel membranaire de repos diminue = dépolarisation =&gt; hyperexcitabilité</a:t>
            </a:r>
            <a:endParaRPr lang="fr-FR" sz="3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EC9A3D5-911F-41B6-ACE1-36BA86237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81" y="1716940"/>
            <a:ext cx="2648211" cy="4074922"/>
          </a:xfrm>
          <a:prstGeom prst="rect">
            <a:avLst/>
          </a:prstGeom>
          <a:effectLst>
            <a:outerShdw blurRad="50800" dist="279400" dir="3120000" algn="ctr" rotWithShape="0">
              <a:schemeClr val="bg1">
                <a:lumMod val="50000"/>
                <a:alpha val="43000"/>
              </a:scheme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12C7CE4-53E5-7FC7-8F87-A2E7ECBC68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8881" y="63870"/>
            <a:ext cx="1253994" cy="149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961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81FBF-67A1-EE3F-62BD-9D361B0F3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F7537378-391C-DE76-861D-0F04EEFE5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619" y="420382"/>
            <a:ext cx="3063176" cy="781750"/>
          </a:xfrm>
          <a:solidFill>
            <a:srgbClr val="02B0F1"/>
          </a:solidFill>
          <a:effectLst>
            <a:outerShdw blurRad="50800" dist="289530" dir="3104592" algn="ctr" rotWithShape="0">
              <a:schemeClr val="bg1">
                <a:lumMod val="50000"/>
                <a:alpha val="43000"/>
              </a:schemeClr>
            </a:outerShdw>
          </a:effectLst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Comprendre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95FF7A1-4DEA-4859-B2B4-038E593EAD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5663045" cy="3429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654F1E3-BC36-6382-3143-C4597B639915}"/>
              </a:ext>
            </a:extLst>
          </p:cNvPr>
          <p:cNvSpPr/>
          <p:nvPr/>
        </p:nvSpPr>
        <p:spPr>
          <a:xfrm>
            <a:off x="2164862" y="31262"/>
            <a:ext cx="1094153" cy="81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A520E94-1376-0C45-522D-8BFE20C719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5242" y="31262"/>
            <a:ext cx="559434" cy="8128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EF2247A-6E03-81F6-92C1-473B195AF9ED}"/>
              </a:ext>
            </a:extLst>
          </p:cNvPr>
          <p:cNvSpPr/>
          <p:nvPr/>
        </p:nvSpPr>
        <p:spPr>
          <a:xfrm>
            <a:off x="2921977" y="527538"/>
            <a:ext cx="337038" cy="170962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C205B2-A7E2-380D-C9FC-23B5747D7F2E}"/>
              </a:ext>
            </a:extLst>
          </p:cNvPr>
          <p:cNvSpPr/>
          <p:nvPr/>
        </p:nvSpPr>
        <p:spPr>
          <a:xfrm>
            <a:off x="2164862" y="524362"/>
            <a:ext cx="337038" cy="174138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B61008E-F11B-92E8-7444-7F0D2099EB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3121" y="1"/>
            <a:ext cx="6095998" cy="342899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3EC3755-F0F9-56E4-78D6-64E448584B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381" y="3728548"/>
            <a:ext cx="4532843" cy="29591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F263040-642B-91AE-9E48-C36AACC6AB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78224" y="3798398"/>
            <a:ext cx="1595204" cy="28194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BC6D881-712F-F210-F93B-DEBEBB6CED43}"/>
              </a:ext>
            </a:extLst>
          </p:cNvPr>
          <p:cNvSpPr txBox="1"/>
          <p:nvPr/>
        </p:nvSpPr>
        <p:spPr>
          <a:xfrm>
            <a:off x="7747000" y="2090143"/>
            <a:ext cx="29562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>
                <a:solidFill>
                  <a:schemeClr val="bg1"/>
                </a:solidFill>
              </a:rPr>
              <a:t>pipette </a:t>
            </a:r>
            <a:br>
              <a:rPr lang="en-US" b="1" noProof="0" dirty="0">
                <a:solidFill>
                  <a:schemeClr val="bg1"/>
                </a:solidFill>
              </a:rPr>
            </a:br>
            <a:r>
              <a:rPr lang="en-US" b="1" noProof="0" dirty="0">
                <a:solidFill>
                  <a:schemeClr val="bg1"/>
                </a:solidFill>
              </a:rPr>
              <a:t>with </a:t>
            </a:r>
            <a:br>
              <a:rPr lang="en-US" b="1" noProof="0" dirty="0">
                <a:solidFill>
                  <a:schemeClr val="bg1"/>
                </a:solidFill>
              </a:rPr>
            </a:br>
            <a:r>
              <a:rPr lang="en-US" b="1" noProof="0" dirty="0">
                <a:solidFill>
                  <a:schemeClr val="bg1"/>
                </a:solidFill>
              </a:rPr>
              <a:t>the active electrode inside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B17C284B-B888-FB26-F102-75225251C353}"/>
              </a:ext>
            </a:extLst>
          </p:cNvPr>
          <p:cNvCxnSpPr>
            <a:cxnSpLocks/>
          </p:cNvCxnSpPr>
          <p:nvPr/>
        </p:nvCxnSpPr>
        <p:spPr>
          <a:xfrm flipV="1">
            <a:off x="8140700" y="1483169"/>
            <a:ext cx="234602" cy="605528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Image 17">
            <a:extLst>
              <a:ext uri="{FF2B5EF4-FFF2-40B4-BE49-F238E27FC236}">
                <a16:creationId xmlns:a16="http://schemas.microsoft.com/office/drawing/2014/main" id="{305A60F6-3C72-8935-AD49-D3039D3A32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8414" y="3430446"/>
            <a:ext cx="6091535" cy="342755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1E86419-3EA1-16CA-EC76-3177FDD088AD}"/>
              </a:ext>
            </a:extLst>
          </p:cNvPr>
          <p:cNvSpPr txBox="1"/>
          <p:nvPr/>
        </p:nvSpPr>
        <p:spPr>
          <a:xfrm>
            <a:off x="9270023" y="1170"/>
            <a:ext cx="1772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/>
              <a:t>Bath electrode </a:t>
            </a:r>
          </a:p>
          <a:p>
            <a:r>
              <a:rPr lang="en-US" b="1" noProof="0" dirty="0"/>
              <a:t>(reference)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B72C99C0-DC56-3DF3-DE38-D55CE7ADE463}"/>
              </a:ext>
            </a:extLst>
          </p:cNvPr>
          <p:cNvCxnSpPr>
            <a:cxnSpLocks/>
          </p:cNvCxnSpPr>
          <p:nvPr/>
        </p:nvCxnSpPr>
        <p:spPr>
          <a:xfrm>
            <a:off x="9880600" y="611431"/>
            <a:ext cx="146538" cy="43577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Image 20">
            <a:extLst>
              <a:ext uri="{FF2B5EF4-FFF2-40B4-BE49-F238E27FC236}">
                <a16:creationId xmlns:a16="http://schemas.microsoft.com/office/drawing/2014/main" id="{FEFFA434-8A60-CCFD-6890-A1F8739CC4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25400" y="3431930"/>
            <a:ext cx="6091535" cy="342607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6AF0A0D-C747-755B-CE52-C7B701F59BD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100000"/>
                    </a14:imgEffect>
                    <a14:imgEffect>
                      <a14:colorTemperature colorTemp="5783"/>
                    </a14:imgEffect>
                    <a14:imgEffect>
                      <a14:saturation sat="0"/>
                    </a14:imgEffect>
                    <a14:imgEffect>
                      <a14:brightnessContrast contrast="1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5400" y="3435123"/>
            <a:ext cx="6108521" cy="343193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2D6970D-FAA7-5ECC-4000-DF453FD0475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8414" y="1120904"/>
            <a:ext cx="1863217" cy="1896136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F193F1CA-DCB2-4A64-30A7-C76476EB9B25}"/>
              </a:ext>
            </a:extLst>
          </p:cNvPr>
          <p:cNvSpPr txBox="1"/>
          <p:nvPr/>
        </p:nvSpPr>
        <p:spPr>
          <a:xfrm>
            <a:off x="1564706" y="2846399"/>
            <a:ext cx="1016625" cy="400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noProof="0" dirty="0">
                <a:solidFill>
                  <a:srgbClr val="FF0000"/>
                </a:solidFill>
              </a:rPr>
              <a:t>L1436P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0AD5F33-F814-5C8C-237F-CB5FC4AC8C67}"/>
              </a:ext>
            </a:extLst>
          </p:cNvPr>
          <p:cNvSpPr txBox="1"/>
          <p:nvPr/>
        </p:nvSpPr>
        <p:spPr>
          <a:xfrm>
            <a:off x="1576024" y="3070140"/>
            <a:ext cx="1079142" cy="400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noProof="0" dirty="0">
                <a:solidFill>
                  <a:srgbClr val="0070C0"/>
                </a:solidFill>
              </a:rPr>
              <a:t>R1448H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455EBCD-835B-2B52-2730-25B3DF4B8924}"/>
              </a:ext>
            </a:extLst>
          </p:cNvPr>
          <p:cNvSpPr txBox="1"/>
          <p:nvPr/>
        </p:nvSpPr>
        <p:spPr>
          <a:xfrm>
            <a:off x="1564706" y="2624575"/>
            <a:ext cx="5563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noProof="0" dirty="0"/>
              <a:t>WT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B2FD5B3F-79A0-5DD8-4A58-FF769EE490E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80321" y="1970699"/>
            <a:ext cx="451699" cy="45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5163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830AD3-99AE-AC24-A5C4-66ACFA977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E6875C6E-1D7B-F965-D6EC-CE2E7B62A416}"/>
              </a:ext>
            </a:extLst>
          </p:cNvPr>
          <p:cNvGrpSpPr/>
          <p:nvPr/>
        </p:nvGrpSpPr>
        <p:grpSpPr>
          <a:xfrm>
            <a:off x="1236072" y="324092"/>
            <a:ext cx="9496697" cy="6028856"/>
            <a:chOff x="1236072" y="385877"/>
            <a:chExt cx="9496697" cy="6028856"/>
          </a:xfrm>
        </p:grpSpPr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CA5EEC32-01E5-7988-78EE-B4BB9C2860C7}"/>
                </a:ext>
              </a:extLst>
            </p:cNvPr>
            <p:cNvCxnSpPr>
              <a:cxnSpLocks/>
            </p:cNvCxnSpPr>
            <p:nvPr/>
          </p:nvCxnSpPr>
          <p:spPr>
            <a:xfrm>
              <a:off x="1236072" y="385877"/>
              <a:ext cx="949669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C21EC816-0C29-091F-7CB4-F08EC38AD741}"/>
                </a:ext>
              </a:extLst>
            </p:cNvPr>
            <p:cNvSpPr/>
            <p:nvPr/>
          </p:nvSpPr>
          <p:spPr>
            <a:xfrm>
              <a:off x="1236072" y="5686980"/>
              <a:ext cx="9496697" cy="727753"/>
            </a:xfrm>
            <a:custGeom>
              <a:avLst/>
              <a:gdLst>
                <a:gd name="csX0" fmla="*/ 0 w 3593253"/>
                <a:gd name="csY0" fmla="*/ 3386 h 467360"/>
                <a:gd name="csX1" fmla="*/ 775546 w 3593253"/>
                <a:gd name="csY1" fmla="*/ 3386 h 467360"/>
                <a:gd name="csX2" fmla="*/ 775546 w 3593253"/>
                <a:gd name="csY2" fmla="*/ 467360 h 467360"/>
                <a:gd name="csX3" fmla="*/ 1855893 w 3593253"/>
                <a:gd name="csY3" fmla="*/ 463973 h 467360"/>
                <a:gd name="csX4" fmla="*/ 1852506 w 3593253"/>
                <a:gd name="csY4" fmla="*/ 3386 h 467360"/>
                <a:gd name="csX5" fmla="*/ 3593253 w 3593253"/>
                <a:gd name="csY5" fmla="*/ 0 h 467360"/>
                <a:gd name="csX6" fmla="*/ 3593253 w 3593253"/>
                <a:gd name="csY6" fmla="*/ 0 h 467360"/>
                <a:gd name="csX7" fmla="*/ 3593253 w 3593253"/>
                <a:gd name="csY7" fmla="*/ 0 h 467360"/>
                <a:gd name="csX0" fmla="*/ 0 w 3593253"/>
                <a:gd name="csY0" fmla="*/ 3386 h 467360"/>
                <a:gd name="csX1" fmla="*/ 775546 w 3593253"/>
                <a:gd name="csY1" fmla="*/ 3386 h 467360"/>
                <a:gd name="csX2" fmla="*/ 775546 w 3593253"/>
                <a:gd name="csY2" fmla="*/ 467360 h 467360"/>
                <a:gd name="csX3" fmla="*/ 1855893 w 3593253"/>
                <a:gd name="csY3" fmla="*/ 463973 h 467360"/>
                <a:gd name="csX4" fmla="*/ 1858576 w 3593253"/>
                <a:gd name="csY4" fmla="*/ 5459 h 467360"/>
                <a:gd name="csX5" fmla="*/ 3593253 w 3593253"/>
                <a:gd name="csY5" fmla="*/ 0 h 467360"/>
                <a:gd name="csX6" fmla="*/ 3593253 w 3593253"/>
                <a:gd name="csY6" fmla="*/ 0 h 467360"/>
                <a:gd name="csX7" fmla="*/ 3593253 w 3593253"/>
                <a:gd name="csY7" fmla="*/ 0 h 467360"/>
                <a:gd name="csX0" fmla="*/ 0 w 3593253"/>
                <a:gd name="csY0" fmla="*/ 3386 h 467360"/>
                <a:gd name="csX1" fmla="*/ 775546 w 3593253"/>
                <a:gd name="csY1" fmla="*/ 3386 h 467360"/>
                <a:gd name="csX2" fmla="*/ 775546 w 3593253"/>
                <a:gd name="csY2" fmla="*/ 467360 h 467360"/>
                <a:gd name="csX3" fmla="*/ 1855893 w 3593253"/>
                <a:gd name="csY3" fmla="*/ 463973 h 467360"/>
                <a:gd name="csX4" fmla="*/ 1854934 w 3593253"/>
                <a:gd name="csY4" fmla="*/ 5459 h 467360"/>
                <a:gd name="csX5" fmla="*/ 3593253 w 3593253"/>
                <a:gd name="csY5" fmla="*/ 0 h 467360"/>
                <a:gd name="csX6" fmla="*/ 3593253 w 3593253"/>
                <a:gd name="csY6" fmla="*/ 0 h 467360"/>
                <a:gd name="csX7" fmla="*/ 3593253 w 3593253"/>
                <a:gd name="csY7" fmla="*/ 0 h 467360"/>
                <a:gd name="csX0" fmla="*/ 0 w 3593253"/>
                <a:gd name="csY0" fmla="*/ 3386 h 467360"/>
                <a:gd name="csX1" fmla="*/ 775546 w 3593253"/>
                <a:gd name="csY1" fmla="*/ 3386 h 467360"/>
                <a:gd name="csX2" fmla="*/ 775546 w 3593253"/>
                <a:gd name="csY2" fmla="*/ 467360 h 467360"/>
                <a:gd name="csX3" fmla="*/ 1855893 w 3593253"/>
                <a:gd name="csY3" fmla="*/ 463973 h 467360"/>
                <a:gd name="csX4" fmla="*/ 1862218 w 3593253"/>
                <a:gd name="csY4" fmla="*/ 7532 h 467360"/>
                <a:gd name="csX5" fmla="*/ 3593253 w 3593253"/>
                <a:gd name="csY5" fmla="*/ 0 h 467360"/>
                <a:gd name="csX6" fmla="*/ 3593253 w 3593253"/>
                <a:gd name="csY6" fmla="*/ 0 h 467360"/>
                <a:gd name="csX7" fmla="*/ 3593253 w 3593253"/>
                <a:gd name="csY7" fmla="*/ 0 h 467360"/>
                <a:gd name="csX0" fmla="*/ 0 w 3593253"/>
                <a:gd name="csY0" fmla="*/ 3386 h 467360"/>
                <a:gd name="csX1" fmla="*/ 775546 w 3593253"/>
                <a:gd name="csY1" fmla="*/ 3386 h 467360"/>
                <a:gd name="csX2" fmla="*/ 775546 w 3593253"/>
                <a:gd name="csY2" fmla="*/ 467360 h 467360"/>
                <a:gd name="csX3" fmla="*/ 1855893 w 3593253"/>
                <a:gd name="csY3" fmla="*/ 463973 h 467360"/>
                <a:gd name="csX4" fmla="*/ 1854934 w 3593253"/>
                <a:gd name="csY4" fmla="*/ 9605 h 467360"/>
                <a:gd name="csX5" fmla="*/ 3593253 w 3593253"/>
                <a:gd name="csY5" fmla="*/ 0 h 467360"/>
                <a:gd name="csX6" fmla="*/ 3593253 w 3593253"/>
                <a:gd name="csY6" fmla="*/ 0 h 467360"/>
                <a:gd name="csX7" fmla="*/ 3593253 w 3593253"/>
                <a:gd name="csY7" fmla="*/ 0 h 467360"/>
                <a:gd name="csX0" fmla="*/ 0 w 3593253"/>
                <a:gd name="csY0" fmla="*/ 3386 h 467360"/>
                <a:gd name="csX1" fmla="*/ 775546 w 3593253"/>
                <a:gd name="csY1" fmla="*/ 3386 h 467360"/>
                <a:gd name="csX2" fmla="*/ 775546 w 3593253"/>
                <a:gd name="csY2" fmla="*/ 467360 h 467360"/>
                <a:gd name="csX3" fmla="*/ 1863101 w 3593253"/>
                <a:gd name="csY3" fmla="*/ 466024 h 467360"/>
                <a:gd name="csX4" fmla="*/ 1854934 w 3593253"/>
                <a:gd name="csY4" fmla="*/ 9605 h 467360"/>
                <a:gd name="csX5" fmla="*/ 3593253 w 3593253"/>
                <a:gd name="csY5" fmla="*/ 0 h 467360"/>
                <a:gd name="csX6" fmla="*/ 3593253 w 3593253"/>
                <a:gd name="csY6" fmla="*/ 0 h 467360"/>
                <a:gd name="csX7" fmla="*/ 3593253 w 3593253"/>
                <a:gd name="csY7" fmla="*/ 0 h 467360"/>
                <a:gd name="csX0" fmla="*/ 0 w 3593253"/>
                <a:gd name="csY0" fmla="*/ 3386 h 467360"/>
                <a:gd name="csX1" fmla="*/ 775546 w 3593253"/>
                <a:gd name="csY1" fmla="*/ 3386 h 467360"/>
                <a:gd name="csX2" fmla="*/ 775546 w 3593253"/>
                <a:gd name="csY2" fmla="*/ 467360 h 467360"/>
                <a:gd name="csX3" fmla="*/ 1863101 w 3593253"/>
                <a:gd name="csY3" fmla="*/ 466024 h 467360"/>
                <a:gd name="csX4" fmla="*/ 1864545 w 3593253"/>
                <a:gd name="csY4" fmla="*/ 11656 h 467360"/>
                <a:gd name="csX5" fmla="*/ 3593253 w 3593253"/>
                <a:gd name="csY5" fmla="*/ 0 h 467360"/>
                <a:gd name="csX6" fmla="*/ 3593253 w 3593253"/>
                <a:gd name="csY6" fmla="*/ 0 h 467360"/>
                <a:gd name="csX7" fmla="*/ 3593253 w 3593253"/>
                <a:gd name="csY7" fmla="*/ 0 h 467360"/>
                <a:gd name="csX0" fmla="*/ 0 w 3593253"/>
                <a:gd name="csY0" fmla="*/ 3386 h 468075"/>
                <a:gd name="csX1" fmla="*/ 775546 w 3593253"/>
                <a:gd name="csY1" fmla="*/ 3386 h 468075"/>
                <a:gd name="csX2" fmla="*/ 775546 w 3593253"/>
                <a:gd name="csY2" fmla="*/ 467360 h 468075"/>
                <a:gd name="csX3" fmla="*/ 1867906 w 3593253"/>
                <a:gd name="csY3" fmla="*/ 468075 h 468075"/>
                <a:gd name="csX4" fmla="*/ 1864545 w 3593253"/>
                <a:gd name="csY4" fmla="*/ 11656 h 468075"/>
                <a:gd name="csX5" fmla="*/ 3593253 w 3593253"/>
                <a:gd name="csY5" fmla="*/ 0 h 468075"/>
                <a:gd name="csX6" fmla="*/ 3593253 w 3593253"/>
                <a:gd name="csY6" fmla="*/ 0 h 468075"/>
                <a:gd name="csX7" fmla="*/ 3593253 w 3593253"/>
                <a:gd name="csY7" fmla="*/ 0 h 468075"/>
                <a:gd name="csX0" fmla="*/ 0 w 3593253"/>
                <a:gd name="csY0" fmla="*/ 3386 h 470126"/>
                <a:gd name="csX1" fmla="*/ 775546 w 3593253"/>
                <a:gd name="csY1" fmla="*/ 3386 h 470126"/>
                <a:gd name="csX2" fmla="*/ 775546 w 3593253"/>
                <a:gd name="csY2" fmla="*/ 467360 h 470126"/>
                <a:gd name="csX3" fmla="*/ 1866705 w 3593253"/>
                <a:gd name="csY3" fmla="*/ 470126 h 470126"/>
                <a:gd name="csX4" fmla="*/ 1864545 w 3593253"/>
                <a:gd name="csY4" fmla="*/ 11656 h 470126"/>
                <a:gd name="csX5" fmla="*/ 3593253 w 3593253"/>
                <a:gd name="csY5" fmla="*/ 0 h 470126"/>
                <a:gd name="csX6" fmla="*/ 3593253 w 3593253"/>
                <a:gd name="csY6" fmla="*/ 0 h 470126"/>
                <a:gd name="csX7" fmla="*/ 3593253 w 3593253"/>
                <a:gd name="csY7" fmla="*/ 0 h 4701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593253" h="470126">
                  <a:moveTo>
                    <a:pt x="0" y="3386"/>
                  </a:moveTo>
                  <a:lnTo>
                    <a:pt x="775546" y="3386"/>
                  </a:lnTo>
                  <a:lnTo>
                    <a:pt x="775546" y="467360"/>
                  </a:lnTo>
                  <a:lnTo>
                    <a:pt x="1866705" y="470126"/>
                  </a:lnTo>
                  <a:cubicBezTo>
                    <a:pt x="1867599" y="317288"/>
                    <a:pt x="1863651" y="164494"/>
                    <a:pt x="1864545" y="11656"/>
                  </a:cubicBezTo>
                  <a:lnTo>
                    <a:pt x="3593253" y="0"/>
                  </a:lnTo>
                  <a:lnTo>
                    <a:pt x="3593253" y="0"/>
                  </a:lnTo>
                  <a:lnTo>
                    <a:pt x="3593253" y="0"/>
                  </a:lnTo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914C308-8D38-7A6E-FF6B-033561E92F75}"/>
              </a:ext>
            </a:extLst>
          </p:cNvPr>
          <p:cNvGrpSpPr/>
          <p:nvPr/>
        </p:nvGrpSpPr>
        <p:grpSpPr>
          <a:xfrm>
            <a:off x="1264947" y="324801"/>
            <a:ext cx="9496697" cy="6033525"/>
            <a:chOff x="1236072" y="-1365214"/>
            <a:chExt cx="9496697" cy="6033525"/>
          </a:xfrm>
        </p:grpSpPr>
        <p:sp>
          <p:nvSpPr>
            <p:cNvPr id="3" name="Forme libre 2">
              <a:extLst>
                <a:ext uri="{FF2B5EF4-FFF2-40B4-BE49-F238E27FC236}">
                  <a16:creationId xmlns:a16="http://schemas.microsoft.com/office/drawing/2014/main" id="{9B227A33-85F4-0B9E-8651-73EAB513904E}"/>
                </a:ext>
              </a:extLst>
            </p:cNvPr>
            <p:cNvSpPr/>
            <p:nvPr/>
          </p:nvSpPr>
          <p:spPr>
            <a:xfrm>
              <a:off x="1239589" y="3936734"/>
              <a:ext cx="9442383" cy="731577"/>
            </a:xfrm>
            <a:custGeom>
              <a:avLst/>
              <a:gdLst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57751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8311"/>
                <a:gd name="csX1" fmla="*/ 2021305 w 9442383"/>
                <a:gd name="csY1" fmla="*/ 0 h 728311"/>
                <a:gd name="csX2" fmla="*/ 2021305 w 9442383"/>
                <a:gd name="csY2" fmla="*/ 721894 h 728311"/>
                <a:gd name="csX3" fmla="*/ 3840480 w 9442383"/>
                <a:gd name="csY3" fmla="*/ 728311 h 728311"/>
                <a:gd name="csX4" fmla="*/ 3869356 w 9442383"/>
                <a:gd name="csY4" fmla="*/ 577515 h 728311"/>
                <a:gd name="csX5" fmla="*/ 4870383 w 9442383"/>
                <a:gd name="csY5" fmla="*/ 577515 h 728311"/>
                <a:gd name="csX6" fmla="*/ 4860758 w 9442383"/>
                <a:gd name="csY6" fmla="*/ 9625 h 728311"/>
                <a:gd name="csX7" fmla="*/ 9442383 w 9442383"/>
                <a:gd name="csY7" fmla="*/ 0 h 728311"/>
                <a:gd name="csX0" fmla="*/ 0 w 9442383"/>
                <a:gd name="csY0" fmla="*/ 0 h 728311"/>
                <a:gd name="csX1" fmla="*/ 2021305 w 9442383"/>
                <a:gd name="csY1" fmla="*/ 0 h 728311"/>
                <a:gd name="csX2" fmla="*/ 2021305 w 9442383"/>
                <a:gd name="csY2" fmla="*/ 721894 h 728311"/>
                <a:gd name="csX3" fmla="*/ 3840480 w 9442383"/>
                <a:gd name="csY3" fmla="*/ 728311 h 728311"/>
                <a:gd name="csX4" fmla="*/ 3837271 w 9442383"/>
                <a:gd name="csY4" fmla="*/ 583932 h 728311"/>
                <a:gd name="csX5" fmla="*/ 4870383 w 9442383"/>
                <a:gd name="csY5" fmla="*/ 577515 h 728311"/>
                <a:gd name="csX6" fmla="*/ 4860758 w 9442383"/>
                <a:gd name="csY6" fmla="*/ 9625 h 728311"/>
                <a:gd name="csX7" fmla="*/ 9442383 w 9442383"/>
                <a:gd name="csY7" fmla="*/ 0 h 728311"/>
                <a:gd name="csX0" fmla="*/ 0 w 9442383"/>
                <a:gd name="csY0" fmla="*/ 0 h 728311"/>
                <a:gd name="csX1" fmla="*/ 2021305 w 9442383"/>
                <a:gd name="csY1" fmla="*/ 0 h 728311"/>
                <a:gd name="csX2" fmla="*/ 2021305 w 9442383"/>
                <a:gd name="csY2" fmla="*/ 721894 h 728311"/>
                <a:gd name="csX3" fmla="*/ 3840480 w 9442383"/>
                <a:gd name="csY3" fmla="*/ 728311 h 728311"/>
                <a:gd name="csX4" fmla="*/ 3837271 w 9442383"/>
                <a:gd name="csY4" fmla="*/ 583932 h 728311"/>
                <a:gd name="csX5" fmla="*/ 4899259 w 9442383"/>
                <a:gd name="csY5" fmla="*/ 577515 h 728311"/>
                <a:gd name="csX6" fmla="*/ 4860758 w 9442383"/>
                <a:gd name="csY6" fmla="*/ 9625 h 728311"/>
                <a:gd name="csX7" fmla="*/ 9442383 w 9442383"/>
                <a:gd name="csY7" fmla="*/ 0 h 728311"/>
                <a:gd name="csX0" fmla="*/ 0 w 9442383"/>
                <a:gd name="csY0" fmla="*/ 0 h 728311"/>
                <a:gd name="csX1" fmla="*/ 2021305 w 9442383"/>
                <a:gd name="csY1" fmla="*/ 0 h 728311"/>
                <a:gd name="csX2" fmla="*/ 2021305 w 9442383"/>
                <a:gd name="csY2" fmla="*/ 721894 h 728311"/>
                <a:gd name="csX3" fmla="*/ 3840480 w 9442383"/>
                <a:gd name="csY3" fmla="*/ 728311 h 728311"/>
                <a:gd name="csX4" fmla="*/ 3837271 w 9442383"/>
                <a:gd name="csY4" fmla="*/ 583932 h 728311"/>
                <a:gd name="csX5" fmla="*/ 4899259 w 9442383"/>
                <a:gd name="csY5" fmla="*/ 577515 h 728311"/>
                <a:gd name="csX6" fmla="*/ 4892842 w 9442383"/>
                <a:gd name="csY6" fmla="*/ 12834 h 728311"/>
                <a:gd name="csX7" fmla="*/ 9442383 w 9442383"/>
                <a:gd name="csY7" fmla="*/ 0 h 728311"/>
                <a:gd name="csX0" fmla="*/ 0 w 9442383"/>
                <a:gd name="csY0" fmla="*/ 0 h 728311"/>
                <a:gd name="csX1" fmla="*/ 2021305 w 9442383"/>
                <a:gd name="csY1" fmla="*/ 0 h 728311"/>
                <a:gd name="csX2" fmla="*/ 2021305 w 9442383"/>
                <a:gd name="csY2" fmla="*/ 721894 h 728311"/>
                <a:gd name="csX3" fmla="*/ 3840480 w 9442383"/>
                <a:gd name="csY3" fmla="*/ 728311 h 728311"/>
                <a:gd name="csX4" fmla="*/ 3837271 w 9442383"/>
                <a:gd name="csY4" fmla="*/ 583932 h 728311"/>
                <a:gd name="csX5" fmla="*/ 4892728 w 9442383"/>
                <a:gd name="csY5" fmla="*/ 577515 h 728311"/>
                <a:gd name="csX6" fmla="*/ 4892842 w 9442383"/>
                <a:gd name="csY6" fmla="*/ 12834 h 728311"/>
                <a:gd name="csX7" fmla="*/ 9442383 w 9442383"/>
                <a:gd name="csY7" fmla="*/ 0 h 728311"/>
                <a:gd name="csX0" fmla="*/ 0 w 9442383"/>
                <a:gd name="csY0" fmla="*/ 0 h 728311"/>
                <a:gd name="csX1" fmla="*/ 2021305 w 9442383"/>
                <a:gd name="csY1" fmla="*/ 0 h 728311"/>
                <a:gd name="csX2" fmla="*/ 2021305 w 9442383"/>
                <a:gd name="csY2" fmla="*/ 721894 h 728311"/>
                <a:gd name="csX3" fmla="*/ 3840480 w 9442383"/>
                <a:gd name="csY3" fmla="*/ 728311 h 728311"/>
                <a:gd name="csX4" fmla="*/ 3820943 w 9442383"/>
                <a:gd name="csY4" fmla="*/ 583932 h 728311"/>
                <a:gd name="csX5" fmla="*/ 4892728 w 9442383"/>
                <a:gd name="csY5" fmla="*/ 577515 h 728311"/>
                <a:gd name="csX6" fmla="*/ 4892842 w 9442383"/>
                <a:gd name="csY6" fmla="*/ 12834 h 728311"/>
                <a:gd name="csX7" fmla="*/ 9442383 w 9442383"/>
                <a:gd name="csY7" fmla="*/ 0 h 728311"/>
                <a:gd name="csX0" fmla="*/ 0 w 9442383"/>
                <a:gd name="csY0" fmla="*/ 0 h 725045"/>
                <a:gd name="csX1" fmla="*/ 2021305 w 9442383"/>
                <a:gd name="csY1" fmla="*/ 0 h 725045"/>
                <a:gd name="csX2" fmla="*/ 2021305 w 9442383"/>
                <a:gd name="csY2" fmla="*/ 721894 h 725045"/>
                <a:gd name="csX3" fmla="*/ 3824151 w 9442383"/>
                <a:gd name="csY3" fmla="*/ 725045 h 725045"/>
                <a:gd name="csX4" fmla="*/ 3820943 w 9442383"/>
                <a:gd name="csY4" fmla="*/ 583932 h 725045"/>
                <a:gd name="csX5" fmla="*/ 4892728 w 9442383"/>
                <a:gd name="csY5" fmla="*/ 577515 h 725045"/>
                <a:gd name="csX6" fmla="*/ 4892842 w 9442383"/>
                <a:gd name="csY6" fmla="*/ 12834 h 725045"/>
                <a:gd name="csX7" fmla="*/ 9442383 w 9442383"/>
                <a:gd name="csY7" fmla="*/ 0 h 725045"/>
                <a:gd name="csX0" fmla="*/ 0 w 9442383"/>
                <a:gd name="csY0" fmla="*/ 0 h 731577"/>
                <a:gd name="csX1" fmla="*/ 2021305 w 9442383"/>
                <a:gd name="csY1" fmla="*/ 0 h 731577"/>
                <a:gd name="csX2" fmla="*/ 2021305 w 9442383"/>
                <a:gd name="csY2" fmla="*/ 721894 h 731577"/>
                <a:gd name="csX3" fmla="*/ 3820885 w 9442383"/>
                <a:gd name="csY3" fmla="*/ 731577 h 731577"/>
                <a:gd name="csX4" fmla="*/ 3820943 w 9442383"/>
                <a:gd name="csY4" fmla="*/ 583932 h 731577"/>
                <a:gd name="csX5" fmla="*/ 4892728 w 9442383"/>
                <a:gd name="csY5" fmla="*/ 577515 h 731577"/>
                <a:gd name="csX6" fmla="*/ 4892842 w 9442383"/>
                <a:gd name="csY6" fmla="*/ 12834 h 731577"/>
                <a:gd name="csX7" fmla="*/ 9442383 w 9442383"/>
                <a:gd name="csY7" fmla="*/ 0 h 731577"/>
                <a:gd name="csX0" fmla="*/ 0 w 9442383"/>
                <a:gd name="csY0" fmla="*/ 0 h 731577"/>
                <a:gd name="csX1" fmla="*/ 2021305 w 9442383"/>
                <a:gd name="csY1" fmla="*/ 0 h 731577"/>
                <a:gd name="csX2" fmla="*/ 2021305 w 9442383"/>
                <a:gd name="csY2" fmla="*/ 721894 h 731577"/>
                <a:gd name="csX3" fmla="*/ 3820885 w 9442383"/>
                <a:gd name="csY3" fmla="*/ 731577 h 731577"/>
                <a:gd name="csX4" fmla="*/ 3820943 w 9442383"/>
                <a:gd name="csY4" fmla="*/ 583932 h 731577"/>
                <a:gd name="csX5" fmla="*/ 4902253 w 9442383"/>
                <a:gd name="csY5" fmla="*/ 580690 h 731577"/>
                <a:gd name="csX6" fmla="*/ 4892842 w 9442383"/>
                <a:gd name="csY6" fmla="*/ 12834 h 731577"/>
                <a:gd name="csX7" fmla="*/ 9442383 w 9442383"/>
                <a:gd name="csY7" fmla="*/ 0 h 731577"/>
                <a:gd name="csX0" fmla="*/ 0 w 9442383"/>
                <a:gd name="csY0" fmla="*/ 0 h 731577"/>
                <a:gd name="csX1" fmla="*/ 2021305 w 9442383"/>
                <a:gd name="csY1" fmla="*/ 0 h 731577"/>
                <a:gd name="csX2" fmla="*/ 2021305 w 9442383"/>
                <a:gd name="csY2" fmla="*/ 721894 h 731577"/>
                <a:gd name="csX3" fmla="*/ 3820885 w 9442383"/>
                <a:gd name="csY3" fmla="*/ 731577 h 731577"/>
                <a:gd name="csX4" fmla="*/ 3820943 w 9442383"/>
                <a:gd name="csY4" fmla="*/ 583932 h 731577"/>
                <a:gd name="csX5" fmla="*/ 4899078 w 9442383"/>
                <a:gd name="csY5" fmla="*/ 580690 h 731577"/>
                <a:gd name="csX6" fmla="*/ 4892842 w 9442383"/>
                <a:gd name="csY6" fmla="*/ 12834 h 731577"/>
                <a:gd name="csX7" fmla="*/ 9442383 w 9442383"/>
                <a:gd name="csY7" fmla="*/ 0 h 7315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442383" h="731577">
                  <a:moveTo>
                    <a:pt x="0" y="0"/>
                  </a:moveTo>
                  <a:lnTo>
                    <a:pt x="2021305" y="0"/>
                  </a:lnTo>
                  <a:lnTo>
                    <a:pt x="2021305" y="721894"/>
                  </a:lnTo>
                  <a:lnTo>
                    <a:pt x="3820885" y="731577"/>
                  </a:lnTo>
                  <a:cubicBezTo>
                    <a:pt x="3819815" y="683451"/>
                    <a:pt x="3822013" y="632058"/>
                    <a:pt x="3820943" y="583932"/>
                  </a:cubicBezTo>
                  <a:lnTo>
                    <a:pt x="4899078" y="580690"/>
                  </a:lnTo>
                  <a:cubicBezTo>
                    <a:pt x="4896999" y="391405"/>
                    <a:pt x="4894921" y="202119"/>
                    <a:pt x="4892842" y="12834"/>
                  </a:cubicBezTo>
                  <a:lnTo>
                    <a:pt x="9442383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4" name="Connecteur droit 3">
              <a:extLst>
                <a:ext uri="{FF2B5EF4-FFF2-40B4-BE49-F238E27FC236}">
                  <a16:creationId xmlns:a16="http://schemas.microsoft.com/office/drawing/2014/main" id="{67BCA676-CDFE-780D-4C1C-510DE5929685}"/>
                </a:ext>
              </a:extLst>
            </p:cNvPr>
            <p:cNvCxnSpPr>
              <a:cxnSpLocks/>
            </p:cNvCxnSpPr>
            <p:nvPr/>
          </p:nvCxnSpPr>
          <p:spPr>
            <a:xfrm>
              <a:off x="1236072" y="-1365214"/>
              <a:ext cx="949669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65203E1-6AEE-56E6-939D-4F8CC55A7ABB}"/>
              </a:ext>
            </a:extLst>
          </p:cNvPr>
          <p:cNvGrpSpPr/>
          <p:nvPr/>
        </p:nvGrpSpPr>
        <p:grpSpPr>
          <a:xfrm>
            <a:off x="1266109" y="320357"/>
            <a:ext cx="9496697" cy="6030845"/>
            <a:chOff x="1236072" y="-1369009"/>
            <a:chExt cx="9496697" cy="6030845"/>
          </a:xfrm>
        </p:grpSpPr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73914F96-A460-0757-8B77-0515D136801F}"/>
                </a:ext>
              </a:extLst>
            </p:cNvPr>
            <p:cNvSpPr/>
            <p:nvPr/>
          </p:nvSpPr>
          <p:spPr>
            <a:xfrm>
              <a:off x="1236072" y="3936734"/>
              <a:ext cx="9442383" cy="725102"/>
            </a:xfrm>
            <a:custGeom>
              <a:avLst/>
              <a:gdLst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57751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43688 w 9442383"/>
                <a:gd name="csY4" fmla="*/ 443564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37272 w 9442383"/>
                <a:gd name="csY3" fmla="*/ 718686 h 721894"/>
                <a:gd name="csX4" fmla="*/ 3843688 w 9442383"/>
                <a:gd name="csY4" fmla="*/ 443564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43689 w 9442383"/>
                <a:gd name="csY3" fmla="*/ 721894 h 721894"/>
                <a:gd name="csX4" fmla="*/ 3843688 w 9442383"/>
                <a:gd name="csY4" fmla="*/ 443564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5102"/>
                <a:gd name="csX1" fmla="*/ 2021305 w 9442383"/>
                <a:gd name="csY1" fmla="*/ 0 h 725102"/>
                <a:gd name="csX2" fmla="*/ 2021305 w 9442383"/>
                <a:gd name="csY2" fmla="*/ 721894 h 725102"/>
                <a:gd name="csX3" fmla="*/ 3834063 w 9442383"/>
                <a:gd name="csY3" fmla="*/ 725102 h 725102"/>
                <a:gd name="csX4" fmla="*/ 3843688 w 9442383"/>
                <a:gd name="csY4" fmla="*/ 443564 h 725102"/>
                <a:gd name="csX5" fmla="*/ 4864668 w 9442383"/>
                <a:gd name="csY5" fmla="*/ 434640 h 725102"/>
                <a:gd name="csX6" fmla="*/ 4860758 w 9442383"/>
                <a:gd name="csY6" fmla="*/ 9625 h 725102"/>
                <a:gd name="csX7" fmla="*/ 9442383 w 9442383"/>
                <a:gd name="csY7" fmla="*/ 0 h 725102"/>
                <a:gd name="csX0" fmla="*/ 0 w 9442383"/>
                <a:gd name="csY0" fmla="*/ 0 h 725102"/>
                <a:gd name="csX1" fmla="*/ 2021305 w 9442383"/>
                <a:gd name="csY1" fmla="*/ 0 h 725102"/>
                <a:gd name="csX2" fmla="*/ 2021305 w 9442383"/>
                <a:gd name="csY2" fmla="*/ 721894 h 725102"/>
                <a:gd name="csX3" fmla="*/ 3834063 w 9442383"/>
                <a:gd name="csY3" fmla="*/ 725102 h 725102"/>
                <a:gd name="csX4" fmla="*/ 3843688 w 9442383"/>
                <a:gd name="csY4" fmla="*/ 443564 h 725102"/>
                <a:gd name="csX5" fmla="*/ 4899960 w 9442383"/>
                <a:gd name="csY5" fmla="*/ 434640 h 725102"/>
                <a:gd name="csX6" fmla="*/ 4860758 w 9442383"/>
                <a:gd name="csY6" fmla="*/ 9625 h 725102"/>
                <a:gd name="csX7" fmla="*/ 9442383 w 9442383"/>
                <a:gd name="csY7" fmla="*/ 0 h 725102"/>
                <a:gd name="csX0" fmla="*/ 0 w 9442383"/>
                <a:gd name="csY0" fmla="*/ 0 h 725102"/>
                <a:gd name="csX1" fmla="*/ 2021305 w 9442383"/>
                <a:gd name="csY1" fmla="*/ 0 h 725102"/>
                <a:gd name="csX2" fmla="*/ 2021305 w 9442383"/>
                <a:gd name="csY2" fmla="*/ 721894 h 725102"/>
                <a:gd name="csX3" fmla="*/ 3834063 w 9442383"/>
                <a:gd name="csY3" fmla="*/ 725102 h 725102"/>
                <a:gd name="csX4" fmla="*/ 3843688 w 9442383"/>
                <a:gd name="csY4" fmla="*/ 443564 h 725102"/>
                <a:gd name="csX5" fmla="*/ 4899960 w 9442383"/>
                <a:gd name="csY5" fmla="*/ 434640 h 725102"/>
                <a:gd name="csX6" fmla="*/ 4892842 w 9442383"/>
                <a:gd name="csY6" fmla="*/ 6417 h 725102"/>
                <a:gd name="csX7" fmla="*/ 9442383 w 9442383"/>
                <a:gd name="csY7" fmla="*/ 0 h 725102"/>
                <a:gd name="csX0" fmla="*/ 0 w 9442383"/>
                <a:gd name="csY0" fmla="*/ 0 h 725102"/>
                <a:gd name="csX1" fmla="*/ 2021305 w 9442383"/>
                <a:gd name="csY1" fmla="*/ 0 h 725102"/>
                <a:gd name="csX2" fmla="*/ 2021305 w 9442383"/>
                <a:gd name="csY2" fmla="*/ 721894 h 725102"/>
                <a:gd name="csX3" fmla="*/ 3834063 w 9442383"/>
                <a:gd name="csY3" fmla="*/ 725102 h 725102"/>
                <a:gd name="csX4" fmla="*/ 3827360 w 9442383"/>
                <a:gd name="csY4" fmla="*/ 446830 h 725102"/>
                <a:gd name="csX5" fmla="*/ 4899960 w 9442383"/>
                <a:gd name="csY5" fmla="*/ 434640 h 725102"/>
                <a:gd name="csX6" fmla="*/ 4892842 w 9442383"/>
                <a:gd name="csY6" fmla="*/ 6417 h 725102"/>
                <a:gd name="csX7" fmla="*/ 9442383 w 9442383"/>
                <a:gd name="csY7" fmla="*/ 0 h 725102"/>
                <a:gd name="csX0" fmla="*/ 0 w 9442383"/>
                <a:gd name="csY0" fmla="*/ 0 h 725102"/>
                <a:gd name="csX1" fmla="*/ 2021305 w 9442383"/>
                <a:gd name="csY1" fmla="*/ 0 h 725102"/>
                <a:gd name="csX2" fmla="*/ 2021305 w 9442383"/>
                <a:gd name="csY2" fmla="*/ 721894 h 725102"/>
                <a:gd name="csX3" fmla="*/ 3817734 w 9442383"/>
                <a:gd name="csY3" fmla="*/ 725102 h 725102"/>
                <a:gd name="csX4" fmla="*/ 3827360 w 9442383"/>
                <a:gd name="csY4" fmla="*/ 446830 h 725102"/>
                <a:gd name="csX5" fmla="*/ 4899960 w 9442383"/>
                <a:gd name="csY5" fmla="*/ 434640 h 725102"/>
                <a:gd name="csX6" fmla="*/ 4892842 w 9442383"/>
                <a:gd name="csY6" fmla="*/ 6417 h 725102"/>
                <a:gd name="csX7" fmla="*/ 9442383 w 9442383"/>
                <a:gd name="csY7" fmla="*/ 0 h 725102"/>
                <a:gd name="csX0" fmla="*/ 0 w 9442383"/>
                <a:gd name="csY0" fmla="*/ 0 h 725102"/>
                <a:gd name="csX1" fmla="*/ 2021305 w 9442383"/>
                <a:gd name="csY1" fmla="*/ 0 h 725102"/>
                <a:gd name="csX2" fmla="*/ 2021305 w 9442383"/>
                <a:gd name="csY2" fmla="*/ 721894 h 725102"/>
                <a:gd name="csX3" fmla="*/ 3817734 w 9442383"/>
                <a:gd name="csY3" fmla="*/ 725102 h 725102"/>
                <a:gd name="csX4" fmla="*/ 3807766 w 9442383"/>
                <a:gd name="csY4" fmla="*/ 446830 h 725102"/>
                <a:gd name="csX5" fmla="*/ 4899960 w 9442383"/>
                <a:gd name="csY5" fmla="*/ 434640 h 725102"/>
                <a:gd name="csX6" fmla="*/ 4892842 w 9442383"/>
                <a:gd name="csY6" fmla="*/ 6417 h 725102"/>
                <a:gd name="csX7" fmla="*/ 9442383 w 9442383"/>
                <a:gd name="csY7" fmla="*/ 0 h 725102"/>
                <a:gd name="csX0" fmla="*/ 0 w 9442383"/>
                <a:gd name="csY0" fmla="*/ 0 h 725102"/>
                <a:gd name="csX1" fmla="*/ 2021305 w 9442383"/>
                <a:gd name="csY1" fmla="*/ 0 h 725102"/>
                <a:gd name="csX2" fmla="*/ 2021305 w 9442383"/>
                <a:gd name="csY2" fmla="*/ 721894 h 725102"/>
                <a:gd name="csX3" fmla="*/ 3817734 w 9442383"/>
                <a:gd name="csY3" fmla="*/ 725102 h 725102"/>
                <a:gd name="csX4" fmla="*/ 3811031 w 9442383"/>
                <a:gd name="csY4" fmla="*/ 446830 h 725102"/>
                <a:gd name="csX5" fmla="*/ 4899960 w 9442383"/>
                <a:gd name="csY5" fmla="*/ 434640 h 725102"/>
                <a:gd name="csX6" fmla="*/ 4892842 w 9442383"/>
                <a:gd name="csY6" fmla="*/ 6417 h 725102"/>
                <a:gd name="csX7" fmla="*/ 9442383 w 9442383"/>
                <a:gd name="csY7" fmla="*/ 0 h 725102"/>
                <a:gd name="csX0" fmla="*/ 0 w 9442383"/>
                <a:gd name="csY0" fmla="*/ 0 h 725102"/>
                <a:gd name="csX1" fmla="*/ 2021305 w 9442383"/>
                <a:gd name="csY1" fmla="*/ 0 h 725102"/>
                <a:gd name="csX2" fmla="*/ 2021305 w 9442383"/>
                <a:gd name="csY2" fmla="*/ 721894 h 725102"/>
                <a:gd name="csX3" fmla="*/ 3817734 w 9442383"/>
                <a:gd name="csY3" fmla="*/ 725102 h 725102"/>
                <a:gd name="csX4" fmla="*/ 3814297 w 9442383"/>
                <a:gd name="csY4" fmla="*/ 450096 h 725102"/>
                <a:gd name="csX5" fmla="*/ 4899960 w 9442383"/>
                <a:gd name="csY5" fmla="*/ 434640 h 725102"/>
                <a:gd name="csX6" fmla="*/ 4892842 w 9442383"/>
                <a:gd name="csY6" fmla="*/ 6417 h 725102"/>
                <a:gd name="csX7" fmla="*/ 9442383 w 9442383"/>
                <a:gd name="csY7" fmla="*/ 0 h 725102"/>
                <a:gd name="csX0" fmla="*/ 0 w 9442383"/>
                <a:gd name="csY0" fmla="*/ 0 h 725102"/>
                <a:gd name="csX1" fmla="*/ 2021305 w 9442383"/>
                <a:gd name="csY1" fmla="*/ 0 h 725102"/>
                <a:gd name="csX2" fmla="*/ 2021305 w 9442383"/>
                <a:gd name="csY2" fmla="*/ 721894 h 725102"/>
                <a:gd name="csX3" fmla="*/ 3817734 w 9442383"/>
                <a:gd name="csY3" fmla="*/ 725102 h 725102"/>
                <a:gd name="csX4" fmla="*/ 3814297 w 9442383"/>
                <a:gd name="csY4" fmla="*/ 450096 h 725102"/>
                <a:gd name="csX5" fmla="*/ 4899960 w 9442383"/>
                <a:gd name="csY5" fmla="*/ 434640 h 725102"/>
                <a:gd name="csX6" fmla="*/ 4902639 w 9442383"/>
                <a:gd name="csY6" fmla="*/ 6417 h 725102"/>
                <a:gd name="csX7" fmla="*/ 9442383 w 9442383"/>
                <a:gd name="csY7" fmla="*/ 0 h 7251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442383" h="725102">
                  <a:moveTo>
                    <a:pt x="0" y="0"/>
                  </a:moveTo>
                  <a:lnTo>
                    <a:pt x="2021305" y="0"/>
                  </a:lnTo>
                  <a:lnTo>
                    <a:pt x="2021305" y="721894"/>
                  </a:lnTo>
                  <a:lnTo>
                    <a:pt x="3817734" y="725102"/>
                  </a:lnTo>
                  <a:cubicBezTo>
                    <a:pt x="3817734" y="632325"/>
                    <a:pt x="3814297" y="542873"/>
                    <a:pt x="3814297" y="450096"/>
                  </a:cubicBezTo>
                  <a:lnTo>
                    <a:pt x="4899960" y="434640"/>
                  </a:lnTo>
                  <a:cubicBezTo>
                    <a:pt x="4898657" y="292968"/>
                    <a:pt x="4903942" y="148089"/>
                    <a:pt x="4902639" y="6417"/>
                  </a:cubicBezTo>
                  <a:lnTo>
                    <a:pt x="9442383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BAAD96A2-92B4-F51B-D551-32D5704FA143}"/>
                </a:ext>
              </a:extLst>
            </p:cNvPr>
            <p:cNvCxnSpPr>
              <a:cxnSpLocks/>
            </p:cNvCxnSpPr>
            <p:nvPr/>
          </p:nvCxnSpPr>
          <p:spPr>
            <a:xfrm>
              <a:off x="1236072" y="-1369009"/>
              <a:ext cx="949669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EDA150C-A2E6-BF92-2899-872824A76FEE}"/>
              </a:ext>
            </a:extLst>
          </p:cNvPr>
          <p:cNvGrpSpPr/>
          <p:nvPr/>
        </p:nvGrpSpPr>
        <p:grpSpPr>
          <a:xfrm>
            <a:off x="1243414" y="323599"/>
            <a:ext cx="9496697" cy="6029637"/>
            <a:chOff x="1236929" y="74104"/>
            <a:chExt cx="9496697" cy="6029637"/>
          </a:xfrm>
        </p:grpSpPr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483B3B50-0CC4-27C1-C543-80709C34ECC5}"/>
                </a:ext>
              </a:extLst>
            </p:cNvPr>
            <p:cNvSpPr/>
            <p:nvPr/>
          </p:nvSpPr>
          <p:spPr>
            <a:xfrm>
              <a:off x="1266109" y="5378672"/>
              <a:ext cx="9442383" cy="725069"/>
            </a:xfrm>
            <a:custGeom>
              <a:avLst/>
              <a:gdLst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57751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58843 w 9442383"/>
                <a:gd name="csY5" fmla="*/ 294859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58843 w 9442383"/>
                <a:gd name="csY5" fmla="*/ 294859 h 721894"/>
                <a:gd name="csX6" fmla="*/ 4856620 w 9442383"/>
                <a:gd name="csY6" fmla="*/ 13762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28607 w 9442383"/>
                <a:gd name="csY4" fmla="*/ 303749 h 721894"/>
                <a:gd name="csX5" fmla="*/ 4858843 w 9442383"/>
                <a:gd name="csY5" fmla="*/ 294859 h 721894"/>
                <a:gd name="csX6" fmla="*/ 4856620 w 9442383"/>
                <a:gd name="csY6" fmla="*/ 13762 h 721894"/>
                <a:gd name="csX7" fmla="*/ 9442383 w 9442383"/>
                <a:gd name="csY7" fmla="*/ 0 h 721894"/>
                <a:gd name="csX0" fmla="*/ 0 w 9442383"/>
                <a:gd name="csY0" fmla="*/ 0 h 725069"/>
                <a:gd name="csX1" fmla="*/ 2021305 w 9442383"/>
                <a:gd name="csY1" fmla="*/ 0 h 725069"/>
                <a:gd name="csX2" fmla="*/ 2021305 w 9442383"/>
                <a:gd name="csY2" fmla="*/ 721894 h 725069"/>
                <a:gd name="csX3" fmla="*/ 3834431 w 9442383"/>
                <a:gd name="csY3" fmla="*/ 725069 h 725069"/>
                <a:gd name="csX4" fmla="*/ 3828607 w 9442383"/>
                <a:gd name="csY4" fmla="*/ 303749 h 725069"/>
                <a:gd name="csX5" fmla="*/ 4858843 w 9442383"/>
                <a:gd name="csY5" fmla="*/ 294859 h 725069"/>
                <a:gd name="csX6" fmla="*/ 4856620 w 9442383"/>
                <a:gd name="csY6" fmla="*/ 13762 h 725069"/>
                <a:gd name="csX7" fmla="*/ 9442383 w 9442383"/>
                <a:gd name="csY7" fmla="*/ 0 h 725069"/>
                <a:gd name="csX0" fmla="*/ 0 w 9442383"/>
                <a:gd name="csY0" fmla="*/ 0 h 725069"/>
                <a:gd name="csX1" fmla="*/ 2021305 w 9442383"/>
                <a:gd name="csY1" fmla="*/ 0 h 725069"/>
                <a:gd name="csX2" fmla="*/ 2021305 w 9442383"/>
                <a:gd name="csY2" fmla="*/ 721894 h 725069"/>
                <a:gd name="csX3" fmla="*/ 3834431 w 9442383"/>
                <a:gd name="csY3" fmla="*/ 725069 h 725069"/>
                <a:gd name="csX4" fmla="*/ 3828607 w 9442383"/>
                <a:gd name="csY4" fmla="*/ 303749 h 725069"/>
                <a:gd name="csX5" fmla="*/ 4890593 w 9442383"/>
                <a:gd name="csY5" fmla="*/ 298034 h 725069"/>
                <a:gd name="csX6" fmla="*/ 4856620 w 9442383"/>
                <a:gd name="csY6" fmla="*/ 13762 h 725069"/>
                <a:gd name="csX7" fmla="*/ 9442383 w 9442383"/>
                <a:gd name="csY7" fmla="*/ 0 h 725069"/>
                <a:gd name="csX0" fmla="*/ 0 w 9442383"/>
                <a:gd name="csY0" fmla="*/ 0 h 725069"/>
                <a:gd name="csX1" fmla="*/ 2021305 w 9442383"/>
                <a:gd name="csY1" fmla="*/ 0 h 725069"/>
                <a:gd name="csX2" fmla="*/ 2021305 w 9442383"/>
                <a:gd name="csY2" fmla="*/ 721894 h 725069"/>
                <a:gd name="csX3" fmla="*/ 3834431 w 9442383"/>
                <a:gd name="csY3" fmla="*/ 725069 h 725069"/>
                <a:gd name="csX4" fmla="*/ 3828607 w 9442383"/>
                <a:gd name="csY4" fmla="*/ 303749 h 725069"/>
                <a:gd name="csX5" fmla="*/ 4890593 w 9442383"/>
                <a:gd name="csY5" fmla="*/ 298034 h 725069"/>
                <a:gd name="csX6" fmla="*/ 4882020 w 9442383"/>
                <a:gd name="csY6" fmla="*/ 16937 h 725069"/>
                <a:gd name="csX7" fmla="*/ 9442383 w 9442383"/>
                <a:gd name="csY7" fmla="*/ 0 h 725069"/>
                <a:gd name="csX0" fmla="*/ 0 w 9442383"/>
                <a:gd name="csY0" fmla="*/ 0 h 725069"/>
                <a:gd name="csX1" fmla="*/ 2021305 w 9442383"/>
                <a:gd name="csY1" fmla="*/ 0 h 725069"/>
                <a:gd name="csX2" fmla="*/ 2021305 w 9442383"/>
                <a:gd name="csY2" fmla="*/ 721894 h 725069"/>
                <a:gd name="csX3" fmla="*/ 3818103 w 9442383"/>
                <a:gd name="csY3" fmla="*/ 725069 h 725069"/>
                <a:gd name="csX4" fmla="*/ 3828607 w 9442383"/>
                <a:gd name="csY4" fmla="*/ 303749 h 725069"/>
                <a:gd name="csX5" fmla="*/ 4890593 w 9442383"/>
                <a:gd name="csY5" fmla="*/ 298034 h 725069"/>
                <a:gd name="csX6" fmla="*/ 4882020 w 9442383"/>
                <a:gd name="csY6" fmla="*/ 16937 h 725069"/>
                <a:gd name="csX7" fmla="*/ 9442383 w 9442383"/>
                <a:gd name="csY7" fmla="*/ 0 h 725069"/>
                <a:gd name="csX0" fmla="*/ 0 w 9442383"/>
                <a:gd name="csY0" fmla="*/ 0 h 725069"/>
                <a:gd name="csX1" fmla="*/ 2021305 w 9442383"/>
                <a:gd name="csY1" fmla="*/ 0 h 725069"/>
                <a:gd name="csX2" fmla="*/ 2021305 w 9442383"/>
                <a:gd name="csY2" fmla="*/ 721894 h 725069"/>
                <a:gd name="csX3" fmla="*/ 3818103 w 9442383"/>
                <a:gd name="csY3" fmla="*/ 725069 h 725069"/>
                <a:gd name="csX4" fmla="*/ 3815544 w 9442383"/>
                <a:gd name="csY4" fmla="*/ 307015 h 725069"/>
                <a:gd name="csX5" fmla="*/ 4890593 w 9442383"/>
                <a:gd name="csY5" fmla="*/ 298034 h 725069"/>
                <a:gd name="csX6" fmla="*/ 4882020 w 9442383"/>
                <a:gd name="csY6" fmla="*/ 16937 h 725069"/>
                <a:gd name="csX7" fmla="*/ 9442383 w 9442383"/>
                <a:gd name="csY7" fmla="*/ 0 h 725069"/>
                <a:gd name="csX0" fmla="*/ 0 w 9442383"/>
                <a:gd name="csY0" fmla="*/ 0 h 725069"/>
                <a:gd name="csX1" fmla="*/ 2021305 w 9442383"/>
                <a:gd name="csY1" fmla="*/ 0 h 725069"/>
                <a:gd name="csX2" fmla="*/ 2021305 w 9442383"/>
                <a:gd name="csY2" fmla="*/ 721894 h 725069"/>
                <a:gd name="csX3" fmla="*/ 3818103 w 9442383"/>
                <a:gd name="csY3" fmla="*/ 725069 h 725069"/>
                <a:gd name="csX4" fmla="*/ 3815544 w 9442383"/>
                <a:gd name="csY4" fmla="*/ 307015 h 725069"/>
                <a:gd name="csX5" fmla="*/ 4890593 w 9442383"/>
                <a:gd name="csY5" fmla="*/ 298034 h 725069"/>
                <a:gd name="csX6" fmla="*/ 4882020 w 9442383"/>
                <a:gd name="csY6" fmla="*/ 16937 h 725069"/>
                <a:gd name="csX7" fmla="*/ 9442383 w 9442383"/>
                <a:gd name="csY7" fmla="*/ 0 h 725069"/>
                <a:gd name="csX0" fmla="*/ 0 w 9442383"/>
                <a:gd name="csY0" fmla="*/ 0 h 725069"/>
                <a:gd name="csX1" fmla="*/ 2021305 w 9442383"/>
                <a:gd name="csY1" fmla="*/ 0 h 725069"/>
                <a:gd name="csX2" fmla="*/ 2021305 w 9442383"/>
                <a:gd name="csY2" fmla="*/ 721894 h 725069"/>
                <a:gd name="csX3" fmla="*/ 3818103 w 9442383"/>
                <a:gd name="csY3" fmla="*/ 725069 h 725069"/>
                <a:gd name="csX4" fmla="*/ 3815544 w 9442383"/>
                <a:gd name="csY4" fmla="*/ 307015 h 725069"/>
                <a:gd name="csX5" fmla="*/ 4890593 w 9442383"/>
                <a:gd name="csY5" fmla="*/ 298034 h 725069"/>
                <a:gd name="csX6" fmla="*/ 4888552 w 9442383"/>
                <a:gd name="csY6" fmla="*/ 13672 h 725069"/>
                <a:gd name="csX7" fmla="*/ 9442383 w 9442383"/>
                <a:gd name="csY7" fmla="*/ 0 h 7250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442383" h="725069">
                  <a:moveTo>
                    <a:pt x="0" y="0"/>
                  </a:moveTo>
                  <a:lnTo>
                    <a:pt x="2021305" y="0"/>
                  </a:lnTo>
                  <a:lnTo>
                    <a:pt x="2021305" y="721894"/>
                  </a:lnTo>
                  <a:lnTo>
                    <a:pt x="3818103" y="725069"/>
                  </a:lnTo>
                  <a:cubicBezTo>
                    <a:pt x="3816162" y="584629"/>
                    <a:pt x="3817485" y="450721"/>
                    <a:pt x="3815544" y="307015"/>
                  </a:cubicBezTo>
                  <a:lnTo>
                    <a:pt x="4890593" y="298034"/>
                  </a:lnTo>
                  <a:cubicBezTo>
                    <a:pt x="4889290" y="156362"/>
                    <a:pt x="4889855" y="155344"/>
                    <a:pt x="4888552" y="13672"/>
                  </a:cubicBezTo>
                  <a:lnTo>
                    <a:pt x="9442383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19EFF3D4-0056-7F44-9E8C-7B9E7AC92860}"/>
                </a:ext>
              </a:extLst>
            </p:cNvPr>
            <p:cNvCxnSpPr>
              <a:cxnSpLocks/>
            </p:cNvCxnSpPr>
            <p:nvPr/>
          </p:nvCxnSpPr>
          <p:spPr>
            <a:xfrm>
              <a:off x="1236929" y="74104"/>
              <a:ext cx="949669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Forme libre 14">
            <a:extLst>
              <a:ext uri="{FF2B5EF4-FFF2-40B4-BE49-F238E27FC236}">
                <a16:creationId xmlns:a16="http://schemas.microsoft.com/office/drawing/2014/main" id="{673316B4-90A2-B514-43E0-4B6132E04B60}"/>
              </a:ext>
            </a:extLst>
          </p:cNvPr>
          <p:cNvSpPr/>
          <p:nvPr/>
        </p:nvSpPr>
        <p:spPr>
          <a:xfrm>
            <a:off x="1268614" y="5626634"/>
            <a:ext cx="9442383" cy="731690"/>
          </a:xfrm>
          <a:custGeom>
            <a:avLst/>
            <a:gdLst>
              <a:gd name="csX0" fmla="*/ 0 w 9442383"/>
              <a:gd name="csY0" fmla="*/ 0 h 721894"/>
              <a:gd name="csX1" fmla="*/ 2021305 w 9442383"/>
              <a:gd name="csY1" fmla="*/ 0 h 721894"/>
              <a:gd name="csX2" fmla="*/ 2021305 w 9442383"/>
              <a:gd name="csY2" fmla="*/ 721894 h 721894"/>
              <a:gd name="csX3" fmla="*/ 3869356 w 9442383"/>
              <a:gd name="csY3" fmla="*/ 721894 h 721894"/>
              <a:gd name="csX4" fmla="*/ 3869356 w 9442383"/>
              <a:gd name="csY4" fmla="*/ 577515 h 721894"/>
              <a:gd name="csX5" fmla="*/ 4870383 w 9442383"/>
              <a:gd name="csY5" fmla="*/ 577515 h 721894"/>
              <a:gd name="csX6" fmla="*/ 4860758 w 9442383"/>
              <a:gd name="csY6" fmla="*/ 9625 h 721894"/>
              <a:gd name="csX7" fmla="*/ 9442383 w 9442383"/>
              <a:gd name="csY7" fmla="*/ 0 h 721894"/>
              <a:gd name="csX0" fmla="*/ 0 w 9442383"/>
              <a:gd name="csY0" fmla="*/ 0 h 721894"/>
              <a:gd name="csX1" fmla="*/ 2021305 w 9442383"/>
              <a:gd name="csY1" fmla="*/ 0 h 721894"/>
              <a:gd name="csX2" fmla="*/ 2021305 w 9442383"/>
              <a:gd name="csY2" fmla="*/ 721894 h 721894"/>
              <a:gd name="csX3" fmla="*/ 3869356 w 9442383"/>
              <a:gd name="csY3" fmla="*/ 721894 h 721894"/>
              <a:gd name="csX4" fmla="*/ 3869356 w 9442383"/>
              <a:gd name="csY4" fmla="*/ 440355 h 721894"/>
              <a:gd name="csX5" fmla="*/ 4870383 w 9442383"/>
              <a:gd name="csY5" fmla="*/ 577515 h 721894"/>
              <a:gd name="csX6" fmla="*/ 4860758 w 9442383"/>
              <a:gd name="csY6" fmla="*/ 9625 h 721894"/>
              <a:gd name="csX7" fmla="*/ 9442383 w 9442383"/>
              <a:gd name="csY7" fmla="*/ 0 h 721894"/>
              <a:gd name="csX0" fmla="*/ 0 w 9442383"/>
              <a:gd name="csY0" fmla="*/ 0 h 721894"/>
              <a:gd name="csX1" fmla="*/ 2021305 w 9442383"/>
              <a:gd name="csY1" fmla="*/ 0 h 721894"/>
              <a:gd name="csX2" fmla="*/ 2021305 w 9442383"/>
              <a:gd name="csY2" fmla="*/ 721894 h 721894"/>
              <a:gd name="csX3" fmla="*/ 3869356 w 9442383"/>
              <a:gd name="csY3" fmla="*/ 721894 h 721894"/>
              <a:gd name="csX4" fmla="*/ 3869356 w 9442383"/>
              <a:gd name="csY4" fmla="*/ 440355 h 721894"/>
              <a:gd name="csX5" fmla="*/ 4864668 w 9442383"/>
              <a:gd name="csY5" fmla="*/ 434640 h 721894"/>
              <a:gd name="csX6" fmla="*/ 4860758 w 9442383"/>
              <a:gd name="csY6" fmla="*/ 9625 h 721894"/>
              <a:gd name="csX7" fmla="*/ 9442383 w 9442383"/>
              <a:gd name="csY7" fmla="*/ 0 h 721894"/>
              <a:gd name="csX0" fmla="*/ 0 w 9442383"/>
              <a:gd name="csY0" fmla="*/ 0 h 721894"/>
              <a:gd name="csX1" fmla="*/ 2021305 w 9442383"/>
              <a:gd name="csY1" fmla="*/ 0 h 721894"/>
              <a:gd name="csX2" fmla="*/ 2021305 w 9442383"/>
              <a:gd name="csY2" fmla="*/ 721894 h 721894"/>
              <a:gd name="csX3" fmla="*/ 3869356 w 9442383"/>
              <a:gd name="csY3" fmla="*/ 721894 h 721894"/>
              <a:gd name="csX4" fmla="*/ 3863532 w 9442383"/>
              <a:gd name="csY4" fmla="*/ 300574 h 721894"/>
              <a:gd name="csX5" fmla="*/ 4864668 w 9442383"/>
              <a:gd name="csY5" fmla="*/ 434640 h 721894"/>
              <a:gd name="csX6" fmla="*/ 4860758 w 9442383"/>
              <a:gd name="csY6" fmla="*/ 9625 h 721894"/>
              <a:gd name="csX7" fmla="*/ 9442383 w 9442383"/>
              <a:gd name="csY7" fmla="*/ 0 h 721894"/>
              <a:gd name="csX0" fmla="*/ 0 w 9442383"/>
              <a:gd name="csY0" fmla="*/ 0 h 721894"/>
              <a:gd name="csX1" fmla="*/ 2021305 w 9442383"/>
              <a:gd name="csY1" fmla="*/ 0 h 721894"/>
              <a:gd name="csX2" fmla="*/ 2021305 w 9442383"/>
              <a:gd name="csY2" fmla="*/ 721894 h 721894"/>
              <a:gd name="csX3" fmla="*/ 3869356 w 9442383"/>
              <a:gd name="csY3" fmla="*/ 721894 h 721894"/>
              <a:gd name="csX4" fmla="*/ 3863532 w 9442383"/>
              <a:gd name="csY4" fmla="*/ 300574 h 721894"/>
              <a:gd name="csX5" fmla="*/ 4858843 w 9442383"/>
              <a:gd name="csY5" fmla="*/ 294859 h 721894"/>
              <a:gd name="csX6" fmla="*/ 4860758 w 9442383"/>
              <a:gd name="csY6" fmla="*/ 9625 h 721894"/>
              <a:gd name="csX7" fmla="*/ 9442383 w 9442383"/>
              <a:gd name="csY7" fmla="*/ 0 h 721894"/>
              <a:gd name="csX0" fmla="*/ 0 w 9442383"/>
              <a:gd name="csY0" fmla="*/ 0 h 721894"/>
              <a:gd name="csX1" fmla="*/ 2021305 w 9442383"/>
              <a:gd name="csY1" fmla="*/ 0 h 721894"/>
              <a:gd name="csX2" fmla="*/ 2021305 w 9442383"/>
              <a:gd name="csY2" fmla="*/ 721894 h 721894"/>
              <a:gd name="csX3" fmla="*/ 3869356 w 9442383"/>
              <a:gd name="csY3" fmla="*/ 721894 h 721894"/>
              <a:gd name="csX4" fmla="*/ 3863532 w 9442383"/>
              <a:gd name="csY4" fmla="*/ 163414 h 721894"/>
              <a:gd name="csX5" fmla="*/ 4858843 w 9442383"/>
              <a:gd name="csY5" fmla="*/ 294859 h 721894"/>
              <a:gd name="csX6" fmla="*/ 4860758 w 9442383"/>
              <a:gd name="csY6" fmla="*/ 9625 h 721894"/>
              <a:gd name="csX7" fmla="*/ 9442383 w 9442383"/>
              <a:gd name="csY7" fmla="*/ 0 h 721894"/>
              <a:gd name="csX0" fmla="*/ 0 w 9442383"/>
              <a:gd name="csY0" fmla="*/ 0 h 721894"/>
              <a:gd name="csX1" fmla="*/ 2021305 w 9442383"/>
              <a:gd name="csY1" fmla="*/ 0 h 721894"/>
              <a:gd name="csX2" fmla="*/ 2021305 w 9442383"/>
              <a:gd name="csY2" fmla="*/ 721894 h 721894"/>
              <a:gd name="csX3" fmla="*/ 3869356 w 9442383"/>
              <a:gd name="csY3" fmla="*/ 721894 h 721894"/>
              <a:gd name="csX4" fmla="*/ 3863532 w 9442383"/>
              <a:gd name="csY4" fmla="*/ 163414 h 721894"/>
              <a:gd name="csX5" fmla="*/ 4858843 w 9442383"/>
              <a:gd name="csY5" fmla="*/ 162271 h 721894"/>
              <a:gd name="csX6" fmla="*/ 4860758 w 9442383"/>
              <a:gd name="csY6" fmla="*/ 9625 h 721894"/>
              <a:gd name="csX7" fmla="*/ 9442383 w 9442383"/>
              <a:gd name="csY7" fmla="*/ 0 h 721894"/>
              <a:gd name="csX0" fmla="*/ 0 w 9442383"/>
              <a:gd name="csY0" fmla="*/ 0 h 721894"/>
              <a:gd name="csX1" fmla="*/ 2021305 w 9442383"/>
              <a:gd name="csY1" fmla="*/ 0 h 721894"/>
              <a:gd name="csX2" fmla="*/ 2021305 w 9442383"/>
              <a:gd name="csY2" fmla="*/ 721894 h 721894"/>
              <a:gd name="csX3" fmla="*/ 3869356 w 9442383"/>
              <a:gd name="csY3" fmla="*/ 721894 h 721894"/>
              <a:gd name="csX4" fmla="*/ 3863532 w 9442383"/>
              <a:gd name="csY4" fmla="*/ 163414 h 721894"/>
              <a:gd name="csX5" fmla="*/ 4867118 w 9442383"/>
              <a:gd name="csY5" fmla="*/ 162271 h 721894"/>
              <a:gd name="csX6" fmla="*/ 4860758 w 9442383"/>
              <a:gd name="csY6" fmla="*/ 9625 h 721894"/>
              <a:gd name="csX7" fmla="*/ 9442383 w 9442383"/>
              <a:gd name="csY7" fmla="*/ 0 h 721894"/>
              <a:gd name="csX0" fmla="*/ 0 w 9442383"/>
              <a:gd name="csY0" fmla="*/ 0 h 721894"/>
              <a:gd name="csX1" fmla="*/ 2021305 w 9442383"/>
              <a:gd name="csY1" fmla="*/ 0 h 721894"/>
              <a:gd name="csX2" fmla="*/ 2021305 w 9442383"/>
              <a:gd name="csY2" fmla="*/ 721894 h 721894"/>
              <a:gd name="csX3" fmla="*/ 3869356 w 9442383"/>
              <a:gd name="csY3" fmla="*/ 721894 h 721894"/>
              <a:gd name="csX4" fmla="*/ 3863532 w 9442383"/>
              <a:gd name="csY4" fmla="*/ 163414 h 721894"/>
              <a:gd name="csX5" fmla="*/ 4867118 w 9442383"/>
              <a:gd name="csY5" fmla="*/ 162271 h 721894"/>
              <a:gd name="csX6" fmla="*/ 4883618 w 9442383"/>
              <a:gd name="csY6" fmla="*/ 9625 h 721894"/>
              <a:gd name="csX7" fmla="*/ 9442383 w 9442383"/>
              <a:gd name="csY7" fmla="*/ 0 h 721894"/>
              <a:gd name="csX0" fmla="*/ 0 w 9442383"/>
              <a:gd name="csY0" fmla="*/ 0 h 721894"/>
              <a:gd name="csX1" fmla="*/ 2021305 w 9442383"/>
              <a:gd name="csY1" fmla="*/ 0 h 721894"/>
              <a:gd name="csX2" fmla="*/ 2021305 w 9442383"/>
              <a:gd name="csY2" fmla="*/ 721894 h 721894"/>
              <a:gd name="csX3" fmla="*/ 3869356 w 9442383"/>
              <a:gd name="csY3" fmla="*/ 721894 h 721894"/>
              <a:gd name="csX4" fmla="*/ 3863532 w 9442383"/>
              <a:gd name="csY4" fmla="*/ 163414 h 721894"/>
              <a:gd name="csX5" fmla="*/ 4886712 w 9442383"/>
              <a:gd name="csY5" fmla="*/ 165537 h 721894"/>
              <a:gd name="csX6" fmla="*/ 4883618 w 9442383"/>
              <a:gd name="csY6" fmla="*/ 9625 h 721894"/>
              <a:gd name="csX7" fmla="*/ 9442383 w 9442383"/>
              <a:gd name="csY7" fmla="*/ 0 h 721894"/>
              <a:gd name="csX0" fmla="*/ 0 w 9442383"/>
              <a:gd name="csY0" fmla="*/ 0 h 728425"/>
              <a:gd name="csX1" fmla="*/ 2021305 w 9442383"/>
              <a:gd name="csY1" fmla="*/ 0 h 728425"/>
              <a:gd name="csX2" fmla="*/ 2021305 w 9442383"/>
              <a:gd name="csY2" fmla="*/ 721894 h 728425"/>
              <a:gd name="csX3" fmla="*/ 3836698 w 9442383"/>
              <a:gd name="csY3" fmla="*/ 728425 h 728425"/>
              <a:gd name="csX4" fmla="*/ 3863532 w 9442383"/>
              <a:gd name="csY4" fmla="*/ 163414 h 728425"/>
              <a:gd name="csX5" fmla="*/ 4886712 w 9442383"/>
              <a:gd name="csY5" fmla="*/ 165537 h 728425"/>
              <a:gd name="csX6" fmla="*/ 4883618 w 9442383"/>
              <a:gd name="csY6" fmla="*/ 9625 h 728425"/>
              <a:gd name="csX7" fmla="*/ 9442383 w 9442383"/>
              <a:gd name="csY7" fmla="*/ 0 h 728425"/>
              <a:gd name="csX0" fmla="*/ 0 w 9442383"/>
              <a:gd name="csY0" fmla="*/ 0 h 728425"/>
              <a:gd name="csX1" fmla="*/ 2021305 w 9442383"/>
              <a:gd name="csY1" fmla="*/ 0 h 728425"/>
              <a:gd name="csX2" fmla="*/ 2021305 w 9442383"/>
              <a:gd name="csY2" fmla="*/ 721894 h 728425"/>
              <a:gd name="csX3" fmla="*/ 3836698 w 9442383"/>
              <a:gd name="csY3" fmla="*/ 728425 h 728425"/>
              <a:gd name="csX4" fmla="*/ 3827609 w 9442383"/>
              <a:gd name="csY4" fmla="*/ 163414 h 728425"/>
              <a:gd name="csX5" fmla="*/ 4886712 w 9442383"/>
              <a:gd name="csY5" fmla="*/ 165537 h 728425"/>
              <a:gd name="csX6" fmla="*/ 4883618 w 9442383"/>
              <a:gd name="csY6" fmla="*/ 9625 h 728425"/>
              <a:gd name="csX7" fmla="*/ 9442383 w 9442383"/>
              <a:gd name="csY7" fmla="*/ 0 h 728425"/>
              <a:gd name="csX0" fmla="*/ 0 w 9442383"/>
              <a:gd name="csY0" fmla="*/ 0 h 728425"/>
              <a:gd name="csX1" fmla="*/ 2021305 w 9442383"/>
              <a:gd name="csY1" fmla="*/ 0 h 728425"/>
              <a:gd name="csX2" fmla="*/ 2021305 w 9442383"/>
              <a:gd name="csY2" fmla="*/ 721894 h 728425"/>
              <a:gd name="csX3" fmla="*/ 3836698 w 9442383"/>
              <a:gd name="csY3" fmla="*/ 728425 h 728425"/>
              <a:gd name="csX4" fmla="*/ 3827609 w 9442383"/>
              <a:gd name="csY4" fmla="*/ 163414 h 728425"/>
              <a:gd name="csX5" fmla="*/ 4903040 w 9442383"/>
              <a:gd name="csY5" fmla="*/ 168802 h 728425"/>
              <a:gd name="csX6" fmla="*/ 4883618 w 9442383"/>
              <a:gd name="csY6" fmla="*/ 9625 h 728425"/>
              <a:gd name="csX7" fmla="*/ 9442383 w 9442383"/>
              <a:gd name="csY7" fmla="*/ 0 h 728425"/>
              <a:gd name="csX0" fmla="*/ 0 w 9442383"/>
              <a:gd name="csY0" fmla="*/ 0 h 728425"/>
              <a:gd name="csX1" fmla="*/ 2021305 w 9442383"/>
              <a:gd name="csY1" fmla="*/ 0 h 728425"/>
              <a:gd name="csX2" fmla="*/ 2021305 w 9442383"/>
              <a:gd name="csY2" fmla="*/ 721894 h 728425"/>
              <a:gd name="csX3" fmla="*/ 3836698 w 9442383"/>
              <a:gd name="csY3" fmla="*/ 728425 h 728425"/>
              <a:gd name="csX4" fmla="*/ 3827609 w 9442383"/>
              <a:gd name="csY4" fmla="*/ 163414 h 728425"/>
              <a:gd name="csX5" fmla="*/ 4903040 w 9442383"/>
              <a:gd name="csY5" fmla="*/ 168802 h 728425"/>
              <a:gd name="csX6" fmla="*/ 4906478 w 9442383"/>
              <a:gd name="csY6" fmla="*/ 12891 h 728425"/>
              <a:gd name="csX7" fmla="*/ 9442383 w 9442383"/>
              <a:gd name="csY7" fmla="*/ 0 h 728425"/>
              <a:gd name="csX0" fmla="*/ 0 w 9442383"/>
              <a:gd name="csY0" fmla="*/ 0 h 731690"/>
              <a:gd name="csX1" fmla="*/ 2021305 w 9442383"/>
              <a:gd name="csY1" fmla="*/ 0 h 731690"/>
              <a:gd name="csX2" fmla="*/ 2021305 w 9442383"/>
              <a:gd name="csY2" fmla="*/ 721894 h 731690"/>
              <a:gd name="csX3" fmla="*/ 3813838 w 9442383"/>
              <a:gd name="csY3" fmla="*/ 731690 h 731690"/>
              <a:gd name="csX4" fmla="*/ 3827609 w 9442383"/>
              <a:gd name="csY4" fmla="*/ 163414 h 731690"/>
              <a:gd name="csX5" fmla="*/ 4903040 w 9442383"/>
              <a:gd name="csY5" fmla="*/ 168802 h 731690"/>
              <a:gd name="csX6" fmla="*/ 4906478 w 9442383"/>
              <a:gd name="csY6" fmla="*/ 12891 h 731690"/>
              <a:gd name="csX7" fmla="*/ 9442383 w 9442383"/>
              <a:gd name="csY7" fmla="*/ 0 h 731690"/>
              <a:gd name="csX0" fmla="*/ 0 w 9442383"/>
              <a:gd name="csY0" fmla="*/ 0 h 731690"/>
              <a:gd name="csX1" fmla="*/ 2021305 w 9442383"/>
              <a:gd name="csY1" fmla="*/ 0 h 731690"/>
              <a:gd name="csX2" fmla="*/ 2021305 w 9442383"/>
              <a:gd name="csY2" fmla="*/ 721894 h 731690"/>
              <a:gd name="csX3" fmla="*/ 3813838 w 9442383"/>
              <a:gd name="csY3" fmla="*/ 731690 h 731690"/>
              <a:gd name="csX4" fmla="*/ 3814546 w 9442383"/>
              <a:gd name="csY4" fmla="*/ 163414 h 731690"/>
              <a:gd name="csX5" fmla="*/ 4903040 w 9442383"/>
              <a:gd name="csY5" fmla="*/ 168802 h 731690"/>
              <a:gd name="csX6" fmla="*/ 4906478 w 9442383"/>
              <a:gd name="csY6" fmla="*/ 12891 h 731690"/>
              <a:gd name="csX7" fmla="*/ 9442383 w 9442383"/>
              <a:gd name="csY7" fmla="*/ 0 h 731690"/>
              <a:gd name="csX0" fmla="*/ 0 w 9442383"/>
              <a:gd name="csY0" fmla="*/ 0 h 731690"/>
              <a:gd name="csX1" fmla="*/ 2021305 w 9442383"/>
              <a:gd name="csY1" fmla="*/ 0 h 731690"/>
              <a:gd name="csX2" fmla="*/ 2021305 w 9442383"/>
              <a:gd name="csY2" fmla="*/ 721894 h 731690"/>
              <a:gd name="csX3" fmla="*/ 3813838 w 9442383"/>
              <a:gd name="csY3" fmla="*/ 731690 h 731690"/>
              <a:gd name="csX4" fmla="*/ 3814546 w 9442383"/>
              <a:gd name="csY4" fmla="*/ 163414 h 731690"/>
              <a:gd name="csX5" fmla="*/ 4903040 w 9442383"/>
              <a:gd name="csY5" fmla="*/ 168802 h 731690"/>
              <a:gd name="csX6" fmla="*/ 4899947 w 9442383"/>
              <a:gd name="csY6" fmla="*/ 16156 h 731690"/>
              <a:gd name="csX7" fmla="*/ 9442383 w 9442383"/>
              <a:gd name="csY7" fmla="*/ 0 h 731690"/>
              <a:gd name="csX0" fmla="*/ 0 w 9442383"/>
              <a:gd name="csY0" fmla="*/ 0 h 731690"/>
              <a:gd name="csX1" fmla="*/ 2021305 w 9442383"/>
              <a:gd name="csY1" fmla="*/ 0 h 731690"/>
              <a:gd name="csX2" fmla="*/ 2021305 w 9442383"/>
              <a:gd name="csY2" fmla="*/ 721894 h 731690"/>
              <a:gd name="csX3" fmla="*/ 3813838 w 9442383"/>
              <a:gd name="csY3" fmla="*/ 731690 h 731690"/>
              <a:gd name="csX4" fmla="*/ 3814546 w 9442383"/>
              <a:gd name="csY4" fmla="*/ 163414 h 731690"/>
              <a:gd name="csX5" fmla="*/ 4893896 w 9442383"/>
              <a:gd name="csY5" fmla="*/ 155086 h 731690"/>
              <a:gd name="csX6" fmla="*/ 4899947 w 9442383"/>
              <a:gd name="csY6" fmla="*/ 16156 h 731690"/>
              <a:gd name="csX7" fmla="*/ 9442383 w 9442383"/>
              <a:gd name="csY7" fmla="*/ 0 h 7316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9442383" h="731690">
                <a:moveTo>
                  <a:pt x="0" y="0"/>
                </a:moveTo>
                <a:lnTo>
                  <a:pt x="2021305" y="0"/>
                </a:lnTo>
                <a:lnTo>
                  <a:pt x="2021305" y="721894"/>
                </a:lnTo>
                <a:lnTo>
                  <a:pt x="3813838" y="731690"/>
                </a:lnTo>
                <a:cubicBezTo>
                  <a:pt x="3811897" y="591250"/>
                  <a:pt x="3816487" y="303854"/>
                  <a:pt x="3814546" y="163414"/>
                </a:cubicBezTo>
                <a:lnTo>
                  <a:pt x="4893896" y="155086"/>
                </a:lnTo>
                <a:cubicBezTo>
                  <a:pt x="4892593" y="13414"/>
                  <a:pt x="4901250" y="157828"/>
                  <a:pt x="4899947" y="16156"/>
                </a:cubicBezTo>
                <a:lnTo>
                  <a:pt x="9442383" y="0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0EC8F3C3-716E-1B52-B484-643587013862}"/>
              </a:ext>
            </a:extLst>
          </p:cNvPr>
          <p:cNvCxnSpPr>
            <a:cxnSpLocks/>
          </p:cNvCxnSpPr>
          <p:nvPr/>
        </p:nvCxnSpPr>
        <p:spPr>
          <a:xfrm>
            <a:off x="1243414" y="324869"/>
            <a:ext cx="949669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9646CC8-9979-EA2E-BE0A-31F60CD8E5DB}"/>
              </a:ext>
            </a:extLst>
          </p:cNvPr>
          <p:cNvGrpSpPr/>
          <p:nvPr/>
        </p:nvGrpSpPr>
        <p:grpSpPr>
          <a:xfrm>
            <a:off x="1243414" y="322469"/>
            <a:ext cx="9496697" cy="6044582"/>
            <a:chOff x="1243414" y="384254"/>
            <a:chExt cx="9496697" cy="6044582"/>
          </a:xfrm>
        </p:grpSpPr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1FD0F5C6-1270-6457-24B3-E98E844F1D83}"/>
                </a:ext>
              </a:extLst>
            </p:cNvPr>
            <p:cNvSpPr/>
            <p:nvPr/>
          </p:nvSpPr>
          <p:spPr>
            <a:xfrm>
              <a:off x="1263228" y="5681191"/>
              <a:ext cx="9442383" cy="747645"/>
            </a:xfrm>
            <a:custGeom>
              <a:avLst/>
              <a:gdLst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57751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58843 w 9442383"/>
                <a:gd name="csY5" fmla="*/ 294859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294859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0568 w 9442383"/>
                <a:gd name="csY5" fmla="*/ 17457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26875 h 721894"/>
                <a:gd name="csX5" fmla="*/ 4850568 w 9442383"/>
                <a:gd name="csY5" fmla="*/ 17457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26875 h 721894"/>
                <a:gd name="csX5" fmla="*/ 4893022 w 9442383"/>
                <a:gd name="csY5" fmla="*/ 20723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37406 w 9442383"/>
                <a:gd name="csY4" fmla="*/ 30141 h 721894"/>
                <a:gd name="csX5" fmla="*/ 4893022 w 9442383"/>
                <a:gd name="csY5" fmla="*/ 20723 h 721894"/>
                <a:gd name="csX6" fmla="*/ 9442383 w 9442383"/>
                <a:gd name="csY6" fmla="*/ 0 h 721894"/>
                <a:gd name="csX0" fmla="*/ 0 w 9442383"/>
                <a:gd name="csY0" fmla="*/ 0 h 725160"/>
                <a:gd name="csX1" fmla="*/ 2021305 w 9442383"/>
                <a:gd name="csY1" fmla="*/ 0 h 725160"/>
                <a:gd name="csX2" fmla="*/ 2021305 w 9442383"/>
                <a:gd name="csY2" fmla="*/ 721894 h 725160"/>
                <a:gd name="csX3" fmla="*/ 3839964 w 9442383"/>
                <a:gd name="csY3" fmla="*/ 725160 h 725160"/>
                <a:gd name="csX4" fmla="*/ 3837406 w 9442383"/>
                <a:gd name="csY4" fmla="*/ 30141 h 725160"/>
                <a:gd name="csX5" fmla="*/ 4893022 w 9442383"/>
                <a:gd name="csY5" fmla="*/ 20723 h 725160"/>
                <a:gd name="csX6" fmla="*/ 9442383 w 9442383"/>
                <a:gd name="csY6" fmla="*/ 0 h 725160"/>
                <a:gd name="csX0" fmla="*/ 0 w 9442383"/>
                <a:gd name="csY0" fmla="*/ 0 h 725160"/>
                <a:gd name="csX1" fmla="*/ 2021305 w 9442383"/>
                <a:gd name="csY1" fmla="*/ 0 h 725160"/>
                <a:gd name="csX2" fmla="*/ 2021305 w 9442383"/>
                <a:gd name="csY2" fmla="*/ 721894 h 725160"/>
                <a:gd name="csX3" fmla="*/ 3820370 w 9442383"/>
                <a:gd name="csY3" fmla="*/ 725160 h 725160"/>
                <a:gd name="csX4" fmla="*/ 3837406 w 9442383"/>
                <a:gd name="csY4" fmla="*/ 30141 h 725160"/>
                <a:gd name="csX5" fmla="*/ 4893022 w 9442383"/>
                <a:gd name="csY5" fmla="*/ 20723 h 725160"/>
                <a:gd name="csX6" fmla="*/ 9442383 w 9442383"/>
                <a:gd name="csY6" fmla="*/ 0 h 725160"/>
                <a:gd name="csX0" fmla="*/ 0 w 9442383"/>
                <a:gd name="csY0" fmla="*/ 0 h 725160"/>
                <a:gd name="csX1" fmla="*/ 2021305 w 9442383"/>
                <a:gd name="csY1" fmla="*/ 0 h 725160"/>
                <a:gd name="csX2" fmla="*/ 2021305 w 9442383"/>
                <a:gd name="csY2" fmla="*/ 721894 h 725160"/>
                <a:gd name="csX3" fmla="*/ 3820370 w 9442383"/>
                <a:gd name="csY3" fmla="*/ 725160 h 725160"/>
                <a:gd name="csX4" fmla="*/ 3817812 w 9442383"/>
                <a:gd name="csY4" fmla="*/ 30141 h 725160"/>
                <a:gd name="csX5" fmla="*/ 4893022 w 9442383"/>
                <a:gd name="csY5" fmla="*/ 20723 h 725160"/>
                <a:gd name="csX6" fmla="*/ 9442383 w 9442383"/>
                <a:gd name="csY6" fmla="*/ 0 h 725160"/>
                <a:gd name="csX0" fmla="*/ 0 w 9442383"/>
                <a:gd name="csY0" fmla="*/ 0 h 725160"/>
                <a:gd name="csX1" fmla="*/ 2021305 w 9442383"/>
                <a:gd name="csY1" fmla="*/ 0 h 725160"/>
                <a:gd name="csX2" fmla="*/ 2021305 w 9442383"/>
                <a:gd name="csY2" fmla="*/ 721894 h 725160"/>
                <a:gd name="csX3" fmla="*/ 3820370 w 9442383"/>
                <a:gd name="csY3" fmla="*/ 725160 h 725160"/>
                <a:gd name="csX4" fmla="*/ 3817812 w 9442383"/>
                <a:gd name="csY4" fmla="*/ 30141 h 725160"/>
                <a:gd name="csX5" fmla="*/ 4899553 w 9442383"/>
                <a:gd name="csY5" fmla="*/ 20723 h 725160"/>
                <a:gd name="csX6" fmla="*/ 9442383 w 9442383"/>
                <a:gd name="csY6" fmla="*/ 0 h 725160"/>
                <a:gd name="csX0" fmla="*/ 0 w 9442383"/>
                <a:gd name="csY0" fmla="*/ 0 h 725160"/>
                <a:gd name="csX1" fmla="*/ 2021305 w 9442383"/>
                <a:gd name="csY1" fmla="*/ 0 h 725160"/>
                <a:gd name="csX2" fmla="*/ 2021305 w 9442383"/>
                <a:gd name="csY2" fmla="*/ 721894 h 725160"/>
                <a:gd name="csX3" fmla="*/ 3820370 w 9442383"/>
                <a:gd name="csY3" fmla="*/ 725160 h 725160"/>
                <a:gd name="csX4" fmla="*/ 3817812 w 9442383"/>
                <a:gd name="csY4" fmla="*/ 30141 h 725160"/>
                <a:gd name="csX5" fmla="*/ 4915881 w 9442383"/>
                <a:gd name="csY5" fmla="*/ 17458 h 725160"/>
                <a:gd name="csX6" fmla="*/ 9442383 w 9442383"/>
                <a:gd name="csY6" fmla="*/ 0 h 725160"/>
                <a:gd name="csX0" fmla="*/ 0 w 9442383"/>
                <a:gd name="csY0" fmla="*/ 0 h 725160"/>
                <a:gd name="csX1" fmla="*/ 2021305 w 9442383"/>
                <a:gd name="csY1" fmla="*/ 0 h 725160"/>
                <a:gd name="csX2" fmla="*/ 2021305 w 9442383"/>
                <a:gd name="csY2" fmla="*/ 721894 h 725160"/>
                <a:gd name="csX3" fmla="*/ 3820370 w 9442383"/>
                <a:gd name="csY3" fmla="*/ 725160 h 725160"/>
                <a:gd name="csX4" fmla="*/ 3825307 w 9442383"/>
                <a:gd name="csY4" fmla="*/ 22646 h 725160"/>
                <a:gd name="csX5" fmla="*/ 4915881 w 9442383"/>
                <a:gd name="csY5" fmla="*/ 17458 h 725160"/>
                <a:gd name="csX6" fmla="*/ 9442383 w 9442383"/>
                <a:gd name="csY6" fmla="*/ 0 h 725160"/>
                <a:gd name="csX0" fmla="*/ 0 w 9442383"/>
                <a:gd name="csY0" fmla="*/ 0 h 747645"/>
                <a:gd name="csX1" fmla="*/ 2021305 w 9442383"/>
                <a:gd name="csY1" fmla="*/ 0 h 747645"/>
                <a:gd name="csX2" fmla="*/ 2021305 w 9442383"/>
                <a:gd name="csY2" fmla="*/ 721894 h 747645"/>
                <a:gd name="csX3" fmla="*/ 3835361 w 9442383"/>
                <a:gd name="csY3" fmla="*/ 747645 h 747645"/>
                <a:gd name="csX4" fmla="*/ 3825307 w 9442383"/>
                <a:gd name="csY4" fmla="*/ 22646 h 747645"/>
                <a:gd name="csX5" fmla="*/ 4915881 w 9442383"/>
                <a:gd name="csY5" fmla="*/ 17458 h 747645"/>
                <a:gd name="csX6" fmla="*/ 9442383 w 9442383"/>
                <a:gd name="csY6" fmla="*/ 0 h 7476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442383" h="747645">
                  <a:moveTo>
                    <a:pt x="0" y="0"/>
                  </a:moveTo>
                  <a:lnTo>
                    <a:pt x="2021305" y="0"/>
                  </a:lnTo>
                  <a:lnTo>
                    <a:pt x="2021305" y="721894"/>
                  </a:lnTo>
                  <a:lnTo>
                    <a:pt x="3835361" y="747645"/>
                  </a:lnTo>
                  <a:cubicBezTo>
                    <a:pt x="3833420" y="607205"/>
                    <a:pt x="3827248" y="163086"/>
                    <a:pt x="3825307" y="22646"/>
                  </a:cubicBezTo>
                  <a:lnTo>
                    <a:pt x="4915881" y="17458"/>
                  </a:lnTo>
                  <a:lnTo>
                    <a:pt x="9442383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391A0F0B-7B25-7106-7088-27BBFCDDE689}"/>
                </a:ext>
              </a:extLst>
            </p:cNvPr>
            <p:cNvCxnSpPr>
              <a:cxnSpLocks/>
            </p:cNvCxnSpPr>
            <p:nvPr/>
          </p:nvCxnSpPr>
          <p:spPr>
            <a:xfrm>
              <a:off x="1243414" y="384254"/>
              <a:ext cx="949669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724D46E1-ACE5-18A4-6DB7-D3D62598058B}"/>
              </a:ext>
            </a:extLst>
          </p:cNvPr>
          <p:cNvCxnSpPr/>
          <p:nvPr/>
        </p:nvCxnSpPr>
        <p:spPr>
          <a:xfrm>
            <a:off x="1233209" y="3367215"/>
            <a:ext cx="0" cy="3119284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2A53A7C1-681C-6CDD-570B-E38630F998A6}"/>
              </a:ext>
            </a:extLst>
          </p:cNvPr>
          <p:cNvCxnSpPr/>
          <p:nvPr/>
        </p:nvCxnSpPr>
        <p:spPr>
          <a:xfrm flipH="1" flipV="1">
            <a:off x="1221542" y="6472253"/>
            <a:ext cx="9442383" cy="14246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38DB6997-8E0C-BE1D-7F2E-85EFAED5C490}"/>
              </a:ext>
            </a:extLst>
          </p:cNvPr>
          <p:cNvSpPr txBox="1"/>
          <p:nvPr/>
        </p:nvSpPr>
        <p:spPr>
          <a:xfrm>
            <a:off x="559518" y="6161411"/>
            <a:ext cx="61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-120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5980AEF-86A8-463F-8483-43ED4A46BFEC}"/>
              </a:ext>
            </a:extLst>
          </p:cNvPr>
          <p:cNvSpPr txBox="1"/>
          <p:nvPr/>
        </p:nvSpPr>
        <p:spPr>
          <a:xfrm>
            <a:off x="577571" y="5442432"/>
            <a:ext cx="598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noProof="0" dirty="0">
                <a:solidFill>
                  <a:schemeClr val="bg1"/>
                </a:solidFill>
              </a:rPr>
              <a:t>- 60</a:t>
            </a: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CEB545AA-9709-ECE3-E71C-86B6243D32C0}"/>
              </a:ext>
            </a:extLst>
          </p:cNvPr>
          <p:cNvCxnSpPr/>
          <p:nvPr/>
        </p:nvCxnSpPr>
        <p:spPr>
          <a:xfrm flipH="1" flipV="1">
            <a:off x="1233209" y="2839138"/>
            <a:ext cx="9567943" cy="19567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F8F93ED1-E96C-A87E-CB65-E6A65D6C5FFC}"/>
              </a:ext>
            </a:extLst>
          </p:cNvPr>
          <p:cNvCxnSpPr/>
          <p:nvPr/>
        </p:nvCxnSpPr>
        <p:spPr>
          <a:xfrm>
            <a:off x="1221542" y="317955"/>
            <a:ext cx="11667" cy="2535106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290FA0EB-C37E-1FBB-D3F0-5F7149E6D6C8}"/>
              </a:ext>
            </a:extLst>
          </p:cNvPr>
          <p:cNvSpPr txBox="1"/>
          <p:nvPr/>
        </p:nvSpPr>
        <p:spPr>
          <a:xfrm>
            <a:off x="2939843" y="6486499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100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B62A4E9-0DAD-F06A-1B43-EA78D6903E92}"/>
              </a:ext>
            </a:extLst>
          </p:cNvPr>
          <p:cNvSpPr txBox="1"/>
          <p:nvPr/>
        </p:nvSpPr>
        <p:spPr>
          <a:xfrm>
            <a:off x="4884291" y="6486499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200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8DE2CFE7-C2D6-F065-3469-621EA4E77E5B}"/>
              </a:ext>
            </a:extLst>
          </p:cNvPr>
          <p:cNvSpPr txBox="1"/>
          <p:nvPr/>
        </p:nvSpPr>
        <p:spPr>
          <a:xfrm>
            <a:off x="1039652" y="6472253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861485CD-DDB9-F649-499C-E527D8134043}"/>
              </a:ext>
            </a:extLst>
          </p:cNvPr>
          <p:cNvSpPr txBox="1"/>
          <p:nvPr/>
        </p:nvSpPr>
        <p:spPr>
          <a:xfrm>
            <a:off x="6752587" y="6486499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300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8750FA81-6766-040F-C462-469769350F41}"/>
              </a:ext>
            </a:extLst>
          </p:cNvPr>
          <p:cNvSpPr txBox="1"/>
          <p:nvPr/>
        </p:nvSpPr>
        <p:spPr>
          <a:xfrm>
            <a:off x="10442577" y="6491415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 err="1">
                <a:solidFill>
                  <a:schemeClr val="bg1"/>
                </a:solidFill>
              </a:rPr>
              <a:t>ms</a:t>
            </a:r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D3666299-65DE-28C5-AAAB-0282CF3BDFFF}"/>
              </a:ext>
            </a:extLst>
          </p:cNvPr>
          <p:cNvSpPr txBox="1"/>
          <p:nvPr/>
        </p:nvSpPr>
        <p:spPr>
          <a:xfrm>
            <a:off x="262179" y="3367215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mV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A5FAB7EA-3D6B-E5D0-AD9E-8D18029EE36D}"/>
              </a:ext>
            </a:extLst>
          </p:cNvPr>
          <p:cNvGrpSpPr/>
          <p:nvPr/>
        </p:nvGrpSpPr>
        <p:grpSpPr>
          <a:xfrm>
            <a:off x="1236070" y="323898"/>
            <a:ext cx="9496697" cy="6038124"/>
            <a:chOff x="1236070" y="385683"/>
            <a:chExt cx="9496697" cy="6038124"/>
          </a:xfrm>
        </p:grpSpPr>
        <p:sp>
          <p:nvSpPr>
            <p:cNvPr id="36" name="Forme libre 35">
              <a:extLst>
                <a:ext uri="{FF2B5EF4-FFF2-40B4-BE49-F238E27FC236}">
                  <a16:creationId xmlns:a16="http://schemas.microsoft.com/office/drawing/2014/main" id="{9305D3F2-3EBB-5A22-7C28-6F2C2E103BAF}"/>
                </a:ext>
              </a:extLst>
            </p:cNvPr>
            <p:cNvSpPr/>
            <p:nvPr/>
          </p:nvSpPr>
          <p:spPr>
            <a:xfrm>
              <a:off x="1263228" y="5556932"/>
              <a:ext cx="9442383" cy="866875"/>
            </a:xfrm>
            <a:custGeom>
              <a:avLst/>
              <a:gdLst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57751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58843 w 9442383"/>
                <a:gd name="csY5" fmla="*/ 294859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294859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0568 w 9442383"/>
                <a:gd name="csY5" fmla="*/ 17457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26875 h 721894"/>
                <a:gd name="csX5" fmla="*/ 4850568 w 9442383"/>
                <a:gd name="csY5" fmla="*/ 17457 h 721894"/>
                <a:gd name="csX6" fmla="*/ 9442383 w 9442383"/>
                <a:gd name="csY6" fmla="*/ 0 h 721894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3532 w 9442383"/>
                <a:gd name="csY4" fmla="*/ 162616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92257 w 9442383"/>
                <a:gd name="csY4" fmla="*/ 9418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4912563 w 9442383"/>
                <a:gd name="csY6" fmla="*/ 1476 h 857635"/>
                <a:gd name="csX7" fmla="*/ 9442383 w 9442383"/>
                <a:gd name="csY7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4845539 w 9442383"/>
                <a:gd name="csY6" fmla="*/ 140312 h 857635"/>
                <a:gd name="csX7" fmla="*/ 9442383 w 9442383"/>
                <a:gd name="csY7" fmla="*/ 135741 h 857635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8320 w 9442383"/>
                <a:gd name="csY4" fmla="*/ 4630 h 852847"/>
                <a:gd name="csX5" fmla="*/ 4845781 w 9442383"/>
                <a:gd name="csY5" fmla="*/ 0 h 852847"/>
                <a:gd name="csX6" fmla="*/ 4845539 w 9442383"/>
                <a:gd name="csY6" fmla="*/ 135524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45781 w 9442383"/>
                <a:gd name="csY5" fmla="*/ 0 h 852847"/>
                <a:gd name="csX6" fmla="*/ 4845539 w 9442383"/>
                <a:gd name="csY6" fmla="*/ 135524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45781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69313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652 h 852847"/>
                <a:gd name="csX5" fmla="*/ 4869313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42002 w 9442383"/>
                <a:gd name="csY4" fmla="*/ 4918 h 852847"/>
                <a:gd name="csX5" fmla="*/ 4869313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130953 h 856113"/>
                <a:gd name="csX1" fmla="*/ 2021305 w 9442383"/>
                <a:gd name="csY1" fmla="*/ 130953 h 856113"/>
                <a:gd name="csX2" fmla="*/ 2021305 w 9442383"/>
                <a:gd name="csY2" fmla="*/ 852847 h 856113"/>
                <a:gd name="csX3" fmla="*/ 3839964 w 9442383"/>
                <a:gd name="csY3" fmla="*/ 856113 h 856113"/>
                <a:gd name="csX4" fmla="*/ 3842002 w 9442383"/>
                <a:gd name="csY4" fmla="*/ 4918 h 856113"/>
                <a:gd name="csX5" fmla="*/ 4869313 w 9442383"/>
                <a:gd name="csY5" fmla="*/ 0 h 856113"/>
                <a:gd name="csX6" fmla="*/ 4869072 w 9442383"/>
                <a:gd name="csY6" fmla="*/ 145609 h 856113"/>
                <a:gd name="csX7" fmla="*/ 9442383 w 9442383"/>
                <a:gd name="csY7" fmla="*/ 130953 h 856113"/>
                <a:gd name="csX0" fmla="*/ 0 w 9442383"/>
                <a:gd name="csY0" fmla="*/ 130953 h 856113"/>
                <a:gd name="csX1" fmla="*/ 2021305 w 9442383"/>
                <a:gd name="csY1" fmla="*/ 130953 h 856113"/>
                <a:gd name="csX2" fmla="*/ 2021305 w 9442383"/>
                <a:gd name="csY2" fmla="*/ 852847 h 856113"/>
                <a:gd name="csX3" fmla="*/ 3839964 w 9442383"/>
                <a:gd name="csY3" fmla="*/ 856113 h 856113"/>
                <a:gd name="csX4" fmla="*/ 3842002 w 9442383"/>
                <a:gd name="csY4" fmla="*/ 4918 h 856113"/>
                <a:gd name="csX5" fmla="*/ 4869313 w 9442383"/>
                <a:gd name="csY5" fmla="*/ 0 h 856113"/>
                <a:gd name="csX6" fmla="*/ 4898464 w 9442383"/>
                <a:gd name="csY6" fmla="*/ 152141 h 856113"/>
                <a:gd name="csX7" fmla="*/ 9442383 w 9442383"/>
                <a:gd name="csY7" fmla="*/ 130953 h 856113"/>
                <a:gd name="csX0" fmla="*/ 0 w 9442383"/>
                <a:gd name="csY0" fmla="*/ 127688 h 852848"/>
                <a:gd name="csX1" fmla="*/ 2021305 w 9442383"/>
                <a:gd name="csY1" fmla="*/ 127688 h 852848"/>
                <a:gd name="csX2" fmla="*/ 2021305 w 9442383"/>
                <a:gd name="csY2" fmla="*/ 849582 h 852848"/>
                <a:gd name="csX3" fmla="*/ 3839964 w 9442383"/>
                <a:gd name="csY3" fmla="*/ 852848 h 852848"/>
                <a:gd name="csX4" fmla="*/ 3842002 w 9442383"/>
                <a:gd name="csY4" fmla="*/ 1653 h 852848"/>
                <a:gd name="csX5" fmla="*/ 4895439 w 9442383"/>
                <a:gd name="csY5" fmla="*/ 0 h 852848"/>
                <a:gd name="csX6" fmla="*/ 4898464 w 9442383"/>
                <a:gd name="csY6" fmla="*/ 148876 h 852848"/>
                <a:gd name="csX7" fmla="*/ 9442383 w 9442383"/>
                <a:gd name="csY7" fmla="*/ 127688 h 852848"/>
                <a:gd name="csX0" fmla="*/ 0 w 9442383"/>
                <a:gd name="csY0" fmla="*/ 126035 h 851195"/>
                <a:gd name="csX1" fmla="*/ 2021305 w 9442383"/>
                <a:gd name="csY1" fmla="*/ 126035 h 851195"/>
                <a:gd name="csX2" fmla="*/ 2021305 w 9442383"/>
                <a:gd name="csY2" fmla="*/ 847929 h 851195"/>
                <a:gd name="csX3" fmla="*/ 3839964 w 9442383"/>
                <a:gd name="csY3" fmla="*/ 851195 h 851195"/>
                <a:gd name="csX4" fmla="*/ 3842002 w 9442383"/>
                <a:gd name="csY4" fmla="*/ 0 h 851195"/>
                <a:gd name="csX5" fmla="*/ 4901971 w 9442383"/>
                <a:gd name="csY5" fmla="*/ 1613 h 851195"/>
                <a:gd name="csX6" fmla="*/ 4898464 w 9442383"/>
                <a:gd name="csY6" fmla="*/ 147223 h 851195"/>
                <a:gd name="csX7" fmla="*/ 9442383 w 9442383"/>
                <a:gd name="csY7" fmla="*/ 126035 h 851195"/>
                <a:gd name="csX0" fmla="*/ 0 w 9442383"/>
                <a:gd name="csY0" fmla="*/ 130954 h 856114"/>
                <a:gd name="csX1" fmla="*/ 2021305 w 9442383"/>
                <a:gd name="csY1" fmla="*/ 130954 h 856114"/>
                <a:gd name="csX2" fmla="*/ 2021305 w 9442383"/>
                <a:gd name="csY2" fmla="*/ 852848 h 856114"/>
                <a:gd name="csX3" fmla="*/ 3839964 w 9442383"/>
                <a:gd name="csY3" fmla="*/ 856114 h 856114"/>
                <a:gd name="csX4" fmla="*/ 3842002 w 9442383"/>
                <a:gd name="csY4" fmla="*/ 4919 h 856114"/>
                <a:gd name="csX5" fmla="*/ 4901971 w 9442383"/>
                <a:gd name="csY5" fmla="*/ 0 h 856114"/>
                <a:gd name="csX6" fmla="*/ 4898464 w 9442383"/>
                <a:gd name="csY6" fmla="*/ 152142 h 856114"/>
                <a:gd name="csX7" fmla="*/ 9442383 w 9442383"/>
                <a:gd name="csY7" fmla="*/ 130954 h 856114"/>
                <a:gd name="csX0" fmla="*/ 0 w 9442383"/>
                <a:gd name="csY0" fmla="*/ 130954 h 856114"/>
                <a:gd name="csX1" fmla="*/ 2021305 w 9442383"/>
                <a:gd name="csY1" fmla="*/ 130954 h 856114"/>
                <a:gd name="csX2" fmla="*/ 2021305 w 9442383"/>
                <a:gd name="csY2" fmla="*/ 852848 h 856114"/>
                <a:gd name="csX3" fmla="*/ 3839964 w 9442383"/>
                <a:gd name="csY3" fmla="*/ 856114 h 856114"/>
                <a:gd name="csX4" fmla="*/ 3842002 w 9442383"/>
                <a:gd name="csY4" fmla="*/ 4919 h 856114"/>
                <a:gd name="csX5" fmla="*/ 4901971 w 9442383"/>
                <a:gd name="csY5" fmla="*/ 0 h 856114"/>
                <a:gd name="csX6" fmla="*/ 4895198 w 9442383"/>
                <a:gd name="csY6" fmla="*/ 155408 h 856114"/>
                <a:gd name="csX7" fmla="*/ 9442383 w 9442383"/>
                <a:gd name="csY7" fmla="*/ 130954 h 856114"/>
                <a:gd name="csX0" fmla="*/ 0 w 9442383"/>
                <a:gd name="csY0" fmla="*/ 130954 h 859380"/>
                <a:gd name="csX1" fmla="*/ 2021305 w 9442383"/>
                <a:gd name="csY1" fmla="*/ 130954 h 859380"/>
                <a:gd name="csX2" fmla="*/ 2021305 w 9442383"/>
                <a:gd name="csY2" fmla="*/ 852848 h 859380"/>
                <a:gd name="csX3" fmla="*/ 3817104 w 9442383"/>
                <a:gd name="csY3" fmla="*/ 859380 h 859380"/>
                <a:gd name="csX4" fmla="*/ 3842002 w 9442383"/>
                <a:gd name="csY4" fmla="*/ 4919 h 859380"/>
                <a:gd name="csX5" fmla="*/ 4901971 w 9442383"/>
                <a:gd name="csY5" fmla="*/ 0 h 859380"/>
                <a:gd name="csX6" fmla="*/ 4895198 w 9442383"/>
                <a:gd name="csY6" fmla="*/ 155408 h 859380"/>
                <a:gd name="csX7" fmla="*/ 9442383 w 9442383"/>
                <a:gd name="csY7" fmla="*/ 130954 h 859380"/>
                <a:gd name="csX0" fmla="*/ 0 w 9442383"/>
                <a:gd name="csY0" fmla="*/ 130954 h 859380"/>
                <a:gd name="csX1" fmla="*/ 2021305 w 9442383"/>
                <a:gd name="csY1" fmla="*/ 130954 h 859380"/>
                <a:gd name="csX2" fmla="*/ 2021305 w 9442383"/>
                <a:gd name="csY2" fmla="*/ 852848 h 859380"/>
                <a:gd name="csX3" fmla="*/ 3817104 w 9442383"/>
                <a:gd name="csY3" fmla="*/ 859380 h 859380"/>
                <a:gd name="csX4" fmla="*/ 3828939 w 9442383"/>
                <a:gd name="csY4" fmla="*/ 4919 h 859380"/>
                <a:gd name="csX5" fmla="*/ 4901971 w 9442383"/>
                <a:gd name="csY5" fmla="*/ 0 h 859380"/>
                <a:gd name="csX6" fmla="*/ 4895198 w 9442383"/>
                <a:gd name="csY6" fmla="*/ 155408 h 859380"/>
                <a:gd name="csX7" fmla="*/ 9442383 w 9442383"/>
                <a:gd name="csY7" fmla="*/ 130954 h 859380"/>
                <a:gd name="csX0" fmla="*/ 0 w 9442383"/>
                <a:gd name="csY0" fmla="*/ 130954 h 859380"/>
                <a:gd name="csX1" fmla="*/ 2021305 w 9442383"/>
                <a:gd name="csY1" fmla="*/ 130954 h 859380"/>
                <a:gd name="csX2" fmla="*/ 2021305 w 9442383"/>
                <a:gd name="csY2" fmla="*/ 852848 h 859380"/>
                <a:gd name="csX3" fmla="*/ 3817104 w 9442383"/>
                <a:gd name="csY3" fmla="*/ 859380 h 859380"/>
                <a:gd name="csX4" fmla="*/ 3828939 w 9442383"/>
                <a:gd name="csY4" fmla="*/ 4919 h 859380"/>
                <a:gd name="csX5" fmla="*/ 4901971 w 9442383"/>
                <a:gd name="csY5" fmla="*/ 0 h 859380"/>
                <a:gd name="csX6" fmla="*/ 4901729 w 9442383"/>
                <a:gd name="csY6" fmla="*/ 155408 h 859380"/>
                <a:gd name="csX7" fmla="*/ 9442383 w 9442383"/>
                <a:gd name="csY7" fmla="*/ 130954 h 859380"/>
                <a:gd name="csX0" fmla="*/ 0 w 9442383"/>
                <a:gd name="csY0" fmla="*/ 130954 h 866875"/>
                <a:gd name="csX1" fmla="*/ 2021305 w 9442383"/>
                <a:gd name="csY1" fmla="*/ 130954 h 866875"/>
                <a:gd name="csX2" fmla="*/ 2021305 w 9442383"/>
                <a:gd name="csY2" fmla="*/ 852848 h 866875"/>
                <a:gd name="csX3" fmla="*/ 3824599 w 9442383"/>
                <a:gd name="csY3" fmla="*/ 866875 h 866875"/>
                <a:gd name="csX4" fmla="*/ 3828939 w 9442383"/>
                <a:gd name="csY4" fmla="*/ 4919 h 866875"/>
                <a:gd name="csX5" fmla="*/ 4901971 w 9442383"/>
                <a:gd name="csY5" fmla="*/ 0 h 866875"/>
                <a:gd name="csX6" fmla="*/ 4901729 w 9442383"/>
                <a:gd name="csY6" fmla="*/ 155408 h 866875"/>
                <a:gd name="csX7" fmla="*/ 9442383 w 9442383"/>
                <a:gd name="csY7" fmla="*/ 130954 h 8668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442383" h="866875">
                  <a:moveTo>
                    <a:pt x="0" y="130954"/>
                  </a:moveTo>
                  <a:lnTo>
                    <a:pt x="2021305" y="130954"/>
                  </a:lnTo>
                  <a:lnTo>
                    <a:pt x="2021305" y="852848"/>
                  </a:lnTo>
                  <a:lnTo>
                    <a:pt x="3824599" y="866875"/>
                  </a:lnTo>
                  <a:cubicBezTo>
                    <a:pt x="3822658" y="726435"/>
                    <a:pt x="3830880" y="145359"/>
                    <a:pt x="3828939" y="4919"/>
                  </a:cubicBezTo>
                  <a:lnTo>
                    <a:pt x="4901971" y="0"/>
                  </a:lnTo>
                  <a:cubicBezTo>
                    <a:pt x="4901890" y="45175"/>
                    <a:pt x="4901810" y="110233"/>
                    <a:pt x="4901729" y="155408"/>
                  </a:cubicBezTo>
                  <a:lnTo>
                    <a:pt x="9442383" y="130954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506804B8-2ACD-05E0-8FC1-6213F8FC4F1F}"/>
                </a:ext>
              </a:extLst>
            </p:cNvPr>
            <p:cNvCxnSpPr>
              <a:cxnSpLocks/>
            </p:cNvCxnSpPr>
            <p:nvPr/>
          </p:nvCxnSpPr>
          <p:spPr>
            <a:xfrm>
              <a:off x="1236070" y="385683"/>
              <a:ext cx="949669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D5F32343-B44F-8FD1-D3C5-52DC2DE1BE6F}"/>
              </a:ext>
            </a:extLst>
          </p:cNvPr>
          <p:cNvGrpSpPr/>
          <p:nvPr/>
        </p:nvGrpSpPr>
        <p:grpSpPr>
          <a:xfrm>
            <a:off x="1241923" y="316278"/>
            <a:ext cx="9516715" cy="6039273"/>
            <a:chOff x="1241923" y="378063"/>
            <a:chExt cx="9516715" cy="6039273"/>
          </a:xfrm>
        </p:grpSpPr>
        <p:sp>
          <p:nvSpPr>
            <p:cNvPr id="39" name="Forme libre 38">
              <a:extLst>
                <a:ext uri="{FF2B5EF4-FFF2-40B4-BE49-F238E27FC236}">
                  <a16:creationId xmlns:a16="http://schemas.microsoft.com/office/drawing/2014/main" id="{8CA211A8-ED88-8E76-98AF-269A8EB9091E}"/>
                </a:ext>
              </a:extLst>
            </p:cNvPr>
            <p:cNvSpPr/>
            <p:nvPr/>
          </p:nvSpPr>
          <p:spPr>
            <a:xfrm>
              <a:off x="1241923" y="5409748"/>
              <a:ext cx="9466999" cy="1007588"/>
            </a:xfrm>
            <a:custGeom>
              <a:avLst/>
              <a:gdLst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57751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58843 w 9442383"/>
                <a:gd name="csY5" fmla="*/ 294859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294859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0568 w 9442383"/>
                <a:gd name="csY5" fmla="*/ 17457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26875 h 721894"/>
                <a:gd name="csX5" fmla="*/ 4850568 w 9442383"/>
                <a:gd name="csY5" fmla="*/ 17457 h 721894"/>
                <a:gd name="csX6" fmla="*/ 9442383 w 9442383"/>
                <a:gd name="csY6" fmla="*/ 0 h 721894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3532 w 9442383"/>
                <a:gd name="csY4" fmla="*/ 162616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92257 w 9442383"/>
                <a:gd name="csY4" fmla="*/ 9418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4912563 w 9442383"/>
                <a:gd name="csY6" fmla="*/ 1476 h 857635"/>
                <a:gd name="csX7" fmla="*/ 9442383 w 9442383"/>
                <a:gd name="csY7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4845539 w 9442383"/>
                <a:gd name="csY6" fmla="*/ 140312 h 857635"/>
                <a:gd name="csX7" fmla="*/ 9442383 w 9442383"/>
                <a:gd name="csY7" fmla="*/ 135741 h 857635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8320 w 9442383"/>
                <a:gd name="csY4" fmla="*/ 4630 h 852847"/>
                <a:gd name="csX5" fmla="*/ 4845781 w 9442383"/>
                <a:gd name="csY5" fmla="*/ 0 h 852847"/>
                <a:gd name="csX6" fmla="*/ 4845539 w 9442383"/>
                <a:gd name="csY6" fmla="*/ 135524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45781 w 9442383"/>
                <a:gd name="csY5" fmla="*/ 0 h 852847"/>
                <a:gd name="csX6" fmla="*/ 4845539 w 9442383"/>
                <a:gd name="csY6" fmla="*/ 135524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45781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69313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652 h 852847"/>
                <a:gd name="csX5" fmla="*/ 4869313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61596 w 9442383"/>
                <a:gd name="csY4" fmla="*/ 139875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61596 w 9442383"/>
                <a:gd name="csY4" fmla="*/ 1651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4858 w 9442383"/>
                <a:gd name="csY6" fmla="*/ 296474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79618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96473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79618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300687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965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0657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30288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5897 w 9442383"/>
                <a:gd name="csY6" fmla="*/ 2965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5897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1000595"/>
                <a:gd name="csX1" fmla="*/ 2021305 w 9442383"/>
                <a:gd name="csY1" fmla="*/ 269176 h 1000595"/>
                <a:gd name="csX2" fmla="*/ 2021305 w 9442383"/>
                <a:gd name="csY2" fmla="*/ 991070 h 1000595"/>
                <a:gd name="csX3" fmla="*/ 3866181 w 9442383"/>
                <a:gd name="csY3" fmla="*/ 1000595 h 1000595"/>
                <a:gd name="csX4" fmla="*/ 3857382 w 9442383"/>
                <a:gd name="csY4" fmla="*/ 5865 h 1000595"/>
                <a:gd name="csX5" fmla="*/ 4865099 w 9442383"/>
                <a:gd name="csY5" fmla="*/ 0 h 1000595"/>
                <a:gd name="csX6" fmla="*/ 4865897 w 9442383"/>
                <a:gd name="csY6" fmla="*/ 283832 h 1000595"/>
                <a:gd name="csX7" fmla="*/ 9442383 w 9442383"/>
                <a:gd name="csY7" fmla="*/ 269176 h 100059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21305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42383"/>
                <a:gd name="csY0" fmla="*/ 269176 h 1006945"/>
                <a:gd name="csX1" fmla="*/ 2021305 w 9442383"/>
                <a:gd name="csY1" fmla="*/ 269176 h 1006945"/>
                <a:gd name="csX2" fmla="*/ 2018130 w 9442383"/>
                <a:gd name="csY2" fmla="*/ 1006945 h 1006945"/>
                <a:gd name="csX3" fmla="*/ 3866181 w 9442383"/>
                <a:gd name="csY3" fmla="*/ 994245 h 1006945"/>
                <a:gd name="csX4" fmla="*/ 3857382 w 9442383"/>
                <a:gd name="csY4" fmla="*/ 5865 h 1006945"/>
                <a:gd name="csX5" fmla="*/ 4865099 w 9442383"/>
                <a:gd name="csY5" fmla="*/ 0 h 1006945"/>
                <a:gd name="csX6" fmla="*/ 4865897 w 9442383"/>
                <a:gd name="csY6" fmla="*/ 283832 h 1006945"/>
                <a:gd name="csX7" fmla="*/ 9442383 w 9442383"/>
                <a:gd name="csY7" fmla="*/ 269176 h 10069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64608"/>
                <a:gd name="csY0" fmla="*/ 288226 h 994245"/>
                <a:gd name="csX1" fmla="*/ 2043530 w 9464608"/>
                <a:gd name="csY1" fmla="*/ 269176 h 994245"/>
                <a:gd name="csX2" fmla="*/ 2040355 w 9464608"/>
                <a:gd name="csY2" fmla="*/ 991070 h 994245"/>
                <a:gd name="csX3" fmla="*/ 3888406 w 9464608"/>
                <a:gd name="csY3" fmla="*/ 994245 h 994245"/>
                <a:gd name="csX4" fmla="*/ 3879607 w 9464608"/>
                <a:gd name="csY4" fmla="*/ 5865 h 994245"/>
                <a:gd name="csX5" fmla="*/ 4887324 w 9464608"/>
                <a:gd name="csY5" fmla="*/ 0 h 994245"/>
                <a:gd name="csX6" fmla="*/ 4888122 w 9464608"/>
                <a:gd name="csY6" fmla="*/ 283832 h 994245"/>
                <a:gd name="csX7" fmla="*/ 9464608 w 9464608"/>
                <a:gd name="csY7" fmla="*/ 269176 h 9942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55083"/>
                <a:gd name="csY0" fmla="*/ 285051 h 994245"/>
                <a:gd name="csX1" fmla="*/ 2034005 w 9455083"/>
                <a:gd name="csY1" fmla="*/ 269176 h 994245"/>
                <a:gd name="csX2" fmla="*/ 2030830 w 9455083"/>
                <a:gd name="csY2" fmla="*/ 991070 h 994245"/>
                <a:gd name="csX3" fmla="*/ 3878881 w 9455083"/>
                <a:gd name="csY3" fmla="*/ 994245 h 994245"/>
                <a:gd name="csX4" fmla="*/ 3870082 w 9455083"/>
                <a:gd name="csY4" fmla="*/ 5865 h 994245"/>
                <a:gd name="csX5" fmla="*/ 4877799 w 9455083"/>
                <a:gd name="csY5" fmla="*/ 0 h 994245"/>
                <a:gd name="csX6" fmla="*/ 4878597 w 9455083"/>
                <a:gd name="csY6" fmla="*/ 283832 h 994245"/>
                <a:gd name="csX7" fmla="*/ 9455083 w 9455083"/>
                <a:gd name="csY7" fmla="*/ 269176 h 9942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55083"/>
                <a:gd name="csY0" fmla="*/ 281876 h 994245"/>
                <a:gd name="csX1" fmla="*/ 2034005 w 9455083"/>
                <a:gd name="csY1" fmla="*/ 269176 h 994245"/>
                <a:gd name="csX2" fmla="*/ 2030830 w 9455083"/>
                <a:gd name="csY2" fmla="*/ 991070 h 994245"/>
                <a:gd name="csX3" fmla="*/ 3878881 w 9455083"/>
                <a:gd name="csY3" fmla="*/ 994245 h 994245"/>
                <a:gd name="csX4" fmla="*/ 3870082 w 9455083"/>
                <a:gd name="csY4" fmla="*/ 5865 h 994245"/>
                <a:gd name="csX5" fmla="*/ 4877799 w 9455083"/>
                <a:gd name="csY5" fmla="*/ 0 h 994245"/>
                <a:gd name="csX6" fmla="*/ 4878597 w 9455083"/>
                <a:gd name="csY6" fmla="*/ 283832 h 994245"/>
                <a:gd name="csX7" fmla="*/ 9455083 w 9455083"/>
                <a:gd name="csY7" fmla="*/ 269176 h 994245"/>
                <a:gd name="csX0" fmla="*/ 0 w 9448733"/>
                <a:gd name="csY0" fmla="*/ 262826 h 994245"/>
                <a:gd name="csX1" fmla="*/ 2027655 w 9448733"/>
                <a:gd name="csY1" fmla="*/ 269176 h 994245"/>
                <a:gd name="csX2" fmla="*/ 2024480 w 9448733"/>
                <a:gd name="csY2" fmla="*/ 991070 h 994245"/>
                <a:gd name="csX3" fmla="*/ 3872531 w 9448733"/>
                <a:gd name="csY3" fmla="*/ 994245 h 994245"/>
                <a:gd name="csX4" fmla="*/ 3863732 w 9448733"/>
                <a:gd name="csY4" fmla="*/ 5865 h 994245"/>
                <a:gd name="csX5" fmla="*/ 4871449 w 9448733"/>
                <a:gd name="csY5" fmla="*/ 0 h 994245"/>
                <a:gd name="csX6" fmla="*/ 4872247 w 9448733"/>
                <a:gd name="csY6" fmla="*/ 283832 h 994245"/>
                <a:gd name="csX7" fmla="*/ 9448733 w 9448733"/>
                <a:gd name="csY7" fmla="*/ 269176 h 994245"/>
                <a:gd name="csX0" fmla="*/ 0 w 9461433"/>
                <a:gd name="csY0" fmla="*/ 281876 h 994245"/>
                <a:gd name="csX1" fmla="*/ 2040355 w 9461433"/>
                <a:gd name="csY1" fmla="*/ 269176 h 994245"/>
                <a:gd name="csX2" fmla="*/ 2037180 w 9461433"/>
                <a:gd name="csY2" fmla="*/ 991070 h 994245"/>
                <a:gd name="csX3" fmla="*/ 3885231 w 9461433"/>
                <a:gd name="csY3" fmla="*/ 994245 h 994245"/>
                <a:gd name="csX4" fmla="*/ 3876432 w 9461433"/>
                <a:gd name="csY4" fmla="*/ 5865 h 994245"/>
                <a:gd name="csX5" fmla="*/ 4884149 w 9461433"/>
                <a:gd name="csY5" fmla="*/ 0 h 994245"/>
                <a:gd name="csX6" fmla="*/ 4884947 w 9461433"/>
                <a:gd name="csY6" fmla="*/ 283832 h 994245"/>
                <a:gd name="csX7" fmla="*/ 9461433 w 9461433"/>
                <a:gd name="csY7" fmla="*/ 269176 h 994245"/>
                <a:gd name="csX0" fmla="*/ 0 w 9445558"/>
                <a:gd name="csY0" fmla="*/ 269176 h 994245"/>
                <a:gd name="csX1" fmla="*/ 2024480 w 9445558"/>
                <a:gd name="csY1" fmla="*/ 269176 h 994245"/>
                <a:gd name="csX2" fmla="*/ 2021305 w 9445558"/>
                <a:gd name="csY2" fmla="*/ 991070 h 994245"/>
                <a:gd name="csX3" fmla="*/ 3869356 w 9445558"/>
                <a:gd name="csY3" fmla="*/ 994245 h 994245"/>
                <a:gd name="csX4" fmla="*/ 3860557 w 9445558"/>
                <a:gd name="csY4" fmla="*/ 5865 h 994245"/>
                <a:gd name="csX5" fmla="*/ 4868274 w 9445558"/>
                <a:gd name="csY5" fmla="*/ 0 h 994245"/>
                <a:gd name="csX6" fmla="*/ 4869072 w 9445558"/>
                <a:gd name="csY6" fmla="*/ 283832 h 994245"/>
                <a:gd name="csX7" fmla="*/ 9445558 w 9445558"/>
                <a:gd name="csY7" fmla="*/ 269176 h 994245"/>
                <a:gd name="csX0" fmla="*/ 0 w 9470958"/>
                <a:gd name="csY0" fmla="*/ 272351 h 994245"/>
                <a:gd name="csX1" fmla="*/ 2049880 w 9470958"/>
                <a:gd name="csY1" fmla="*/ 269176 h 994245"/>
                <a:gd name="csX2" fmla="*/ 2046705 w 9470958"/>
                <a:gd name="csY2" fmla="*/ 991070 h 994245"/>
                <a:gd name="csX3" fmla="*/ 3894756 w 9470958"/>
                <a:gd name="csY3" fmla="*/ 994245 h 994245"/>
                <a:gd name="csX4" fmla="*/ 3885957 w 9470958"/>
                <a:gd name="csY4" fmla="*/ 5865 h 994245"/>
                <a:gd name="csX5" fmla="*/ 4893674 w 9470958"/>
                <a:gd name="csY5" fmla="*/ 0 h 994245"/>
                <a:gd name="csX6" fmla="*/ 4894472 w 9470958"/>
                <a:gd name="csY6" fmla="*/ 283832 h 994245"/>
                <a:gd name="csX7" fmla="*/ 9470958 w 9470958"/>
                <a:gd name="csY7" fmla="*/ 269176 h 994245"/>
                <a:gd name="csX0" fmla="*/ 0 w 9470958"/>
                <a:gd name="csY0" fmla="*/ 272351 h 994245"/>
                <a:gd name="csX1" fmla="*/ 2049880 w 9470958"/>
                <a:gd name="csY1" fmla="*/ 269176 h 994245"/>
                <a:gd name="csX2" fmla="*/ 2046705 w 9470958"/>
                <a:gd name="csY2" fmla="*/ 991070 h 994245"/>
                <a:gd name="csX3" fmla="*/ 3894756 w 9470958"/>
                <a:gd name="csY3" fmla="*/ 994245 h 994245"/>
                <a:gd name="csX4" fmla="*/ 3885957 w 9470958"/>
                <a:gd name="csY4" fmla="*/ 5865 h 994245"/>
                <a:gd name="csX5" fmla="*/ 4874218 w 9470958"/>
                <a:gd name="csY5" fmla="*/ 0 h 994245"/>
                <a:gd name="csX6" fmla="*/ 4894472 w 9470958"/>
                <a:gd name="csY6" fmla="*/ 283832 h 994245"/>
                <a:gd name="csX7" fmla="*/ 9470958 w 9470958"/>
                <a:gd name="csY7" fmla="*/ 269176 h 994245"/>
                <a:gd name="csX0" fmla="*/ 0 w 9470958"/>
                <a:gd name="csY0" fmla="*/ 266486 h 988380"/>
                <a:gd name="csX1" fmla="*/ 2049880 w 9470958"/>
                <a:gd name="csY1" fmla="*/ 263311 h 988380"/>
                <a:gd name="csX2" fmla="*/ 2046705 w 9470958"/>
                <a:gd name="csY2" fmla="*/ 985205 h 988380"/>
                <a:gd name="csX3" fmla="*/ 3894756 w 9470958"/>
                <a:gd name="csY3" fmla="*/ 988380 h 988380"/>
                <a:gd name="csX4" fmla="*/ 3885957 w 9470958"/>
                <a:gd name="csY4" fmla="*/ 0 h 988380"/>
                <a:gd name="csX5" fmla="*/ 4880703 w 9470958"/>
                <a:gd name="csY5" fmla="*/ 620 h 988380"/>
                <a:gd name="csX6" fmla="*/ 4894472 w 9470958"/>
                <a:gd name="csY6" fmla="*/ 277967 h 988380"/>
                <a:gd name="csX7" fmla="*/ 9470958 w 9470958"/>
                <a:gd name="csY7" fmla="*/ 263311 h 988380"/>
                <a:gd name="csX0" fmla="*/ 0 w 9470958"/>
                <a:gd name="csY0" fmla="*/ 266486 h 988380"/>
                <a:gd name="csX1" fmla="*/ 2049880 w 9470958"/>
                <a:gd name="csY1" fmla="*/ 263311 h 988380"/>
                <a:gd name="csX2" fmla="*/ 2046705 w 9470958"/>
                <a:gd name="csY2" fmla="*/ 985205 h 988380"/>
                <a:gd name="csX3" fmla="*/ 3894756 w 9470958"/>
                <a:gd name="csY3" fmla="*/ 988380 h 988380"/>
                <a:gd name="csX4" fmla="*/ 3885957 w 9470958"/>
                <a:gd name="csY4" fmla="*/ 0 h 988380"/>
                <a:gd name="csX5" fmla="*/ 4886454 w 9470958"/>
                <a:gd name="csY5" fmla="*/ 6371 h 988380"/>
                <a:gd name="csX6" fmla="*/ 4894472 w 9470958"/>
                <a:gd name="csY6" fmla="*/ 277967 h 988380"/>
                <a:gd name="csX7" fmla="*/ 9470958 w 9470958"/>
                <a:gd name="csY7" fmla="*/ 263311 h 988380"/>
                <a:gd name="csX0" fmla="*/ 0 w 9470958"/>
                <a:gd name="csY0" fmla="*/ 266486 h 988380"/>
                <a:gd name="csX1" fmla="*/ 2049880 w 9470958"/>
                <a:gd name="csY1" fmla="*/ 263311 h 988380"/>
                <a:gd name="csX2" fmla="*/ 2046705 w 9470958"/>
                <a:gd name="csY2" fmla="*/ 985205 h 988380"/>
                <a:gd name="csX3" fmla="*/ 3894756 w 9470958"/>
                <a:gd name="csY3" fmla="*/ 988380 h 988380"/>
                <a:gd name="csX4" fmla="*/ 3885957 w 9470958"/>
                <a:gd name="csY4" fmla="*/ 0 h 988380"/>
                <a:gd name="csX5" fmla="*/ 4886454 w 9470958"/>
                <a:gd name="csY5" fmla="*/ 12122 h 988380"/>
                <a:gd name="csX6" fmla="*/ 4894472 w 9470958"/>
                <a:gd name="csY6" fmla="*/ 277967 h 988380"/>
                <a:gd name="csX7" fmla="*/ 9470958 w 9470958"/>
                <a:gd name="csY7" fmla="*/ 263311 h 988380"/>
                <a:gd name="csX0" fmla="*/ 0 w 9470958"/>
                <a:gd name="csY0" fmla="*/ 266486 h 988380"/>
                <a:gd name="csX1" fmla="*/ 2049880 w 9470958"/>
                <a:gd name="csY1" fmla="*/ 263311 h 988380"/>
                <a:gd name="csX2" fmla="*/ 2046705 w 9470958"/>
                <a:gd name="csY2" fmla="*/ 985205 h 988380"/>
                <a:gd name="csX3" fmla="*/ 3894756 w 9470958"/>
                <a:gd name="csY3" fmla="*/ 988380 h 988380"/>
                <a:gd name="csX4" fmla="*/ 3885957 w 9470958"/>
                <a:gd name="csY4" fmla="*/ 0 h 988380"/>
                <a:gd name="csX5" fmla="*/ 4886454 w 9470958"/>
                <a:gd name="csY5" fmla="*/ 6371 h 988380"/>
                <a:gd name="csX6" fmla="*/ 4894472 w 9470958"/>
                <a:gd name="csY6" fmla="*/ 277967 h 988380"/>
                <a:gd name="csX7" fmla="*/ 9470958 w 9470958"/>
                <a:gd name="csY7" fmla="*/ 263311 h 988380"/>
                <a:gd name="csX0" fmla="*/ 0 w 9470958"/>
                <a:gd name="csY0" fmla="*/ 266486 h 988380"/>
                <a:gd name="csX1" fmla="*/ 2049880 w 9470958"/>
                <a:gd name="csY1" fmla="*/ 263311 h 988380"/>
                <a:gd name="csX2" fmla="*/ 2046705 w 9470958"/>
                <a:gd name="csY2" fmla="*/ 985205 h 988380"/>
                <a:gd name="csX3" fmla="*/ 3894756 w 9470958"/>
                <a:gd name="csY3" fmla="*/ 988380 h 988380"/>
                <a:gd name="csX4" fmla="*/ 3885957 w 9470958"/>
                <a:gd name="csY4" fmla="*/ 0 h 988380"/>
                <a:gd name="csX5" fmla="*/ 4892205 w 9470958"/>
                <a:gd name="csY5" fmla="*/ 6371 h 988380"/>
                <a:gd name="csX6" fmla="*/ 4894472 w 9470958"/>
                <a:gd name="csY6" fmla="*/ 277967 h 988380"/>
                <a:gd name="csX7" fmla="*/ 9470958 w 9470958"/>
                <a:gd name="csY7" fmla="*/ 263311 h 988380"/>
                <a:gd name="csX0" fmla="*/ 0 w 9470958"/>
                <a:gd name="csY0" fmla="*/ 289490 h 1011384"/>
                <a:gd name="csX1" fmla="*/ 2049880 w 9470958"/>
                <a:gd name="csY1" fmla="*/ 286315 h 1011384"/>
                <a:gd name="csX2" fmla="*/ 2046705 w 9470958"/>
                <a:gd name="csY2" fmla="*/ 1008209 h 1011384"/>
                <a:gd name="csX3" fmla="*/ 3894756 w 9470958"/>
                <a:gd name="csY3" fmla="*/ 1011384 h 1011384"/>
                <a:gd name="csX4" fmla="*/ 3880206 w 9470958"/>
                <a:gd name="csY4" fmla="*/ 0 h 1011384"/>
                <a:gd name="csX5" fmla="*/ 4892205 w 9470958"/>
                <a:gd name="csY5" fmla="*/ 29375 h 1011384"/>
                <a:gd name="csX6" fmla="*/ 4894472 w 9470958"/>
                <a:gd name="csY6" fmla="*/ 300971 h 1011384"/>
                <a:gd name="csX7" fmla="*/ 9470958 w 9470958"/>
                <a:gd name="csY7" fmla="*/ 286315 h 1011384"/>
                <a:gd name="csX0" fmla="*/ 0 w 9470958"/>
                <a:gd name="csY0" fmla="*/ 289490 h 1011384"/>
                <a:gd name="csX1" fmla="*/ 2049880 w 9470958"/>
                <a:gd name="csY1" fmla="*/ 286315 h 1011384"/>
                <a:gd name="csX2" fmla="*/ 2046705 w 9470958"/>
                <a:gd name="csY2" fmla="*/ 1008209 h 1011384"/>
                <a:gd name="csX3" fmla="*/ 3894756 w 9470958"/>
                <a:gd name="csY3" fmla="*/ 1011384 h 1011384"/>
                <a:gd name="csX4" fmla="*/ 3880206 w 9470958"/>
                <a:gd name="csY4" fmla="*/ 0 h 1011384"/>
                <a:gd name="csX5" fmla="*/ 4897956 w 9470958"/>
                <a:gd name="csY5" fmla="*/ 621 h 1011384"/>
                <a:gd name="csX6" fmla="*/ 4894472 w 9470958"/>
                <a:gd name="csY6" fmla="*/ 300971 h 1011384"/>
                <a:gd name="csX7" fmla="*/ 9470958 w 9470958"/>
                <a:gd name="csY7" fmla="*/ 286315 h 1011384"/>
                <a:gd name="csX0" fmla="*/ 0 w 9470958"/>
                <a:gd name="csY0" fmla="*/ 289490 h 1011384"/>
                <a:gd name="csX1" fmla="*/ 2049880 w 9470958"/>
                <a:gd name="csY1" fmla="*/ 286315 h 1011384"/>
                <a:gd name="csX2" fmla="*/ 2046705 w 9470958"/>
                <a:gd name="csY2" fmla="*/ 1008209 h 1011384"/>
                <a:gd name="csX3" fmla="*/ 3894756 w 9470958"/>
                <a:gd name="csY3" fmla="*/ 1011384 h 1011384"/>
                <a:gd name="csX4" fmla="*/ 3880206 w 9470958"/>
                <a:gd name="csY4" fmla="*/ 0 h 1011384"/>
                <a:gd name="csX5" fmla="*/ 4897956 w 9470958"/>
                <a:gd name="csY5" fmla="*/ 621 h 1011384"/>
                <a:gd name="csX6" fmla="*/ 4894472 w 9470958"/>
                <a:gd name="csY6" fmla="*/ 300971 h 1011384"/>
                <a:gd name="csX7" fmla="*/ 9470958 w 9470958"/>
                <a:gd name="csY7" fmla="*/ 286315 h 1011384"/>
                <a:gd name="csX0" fmla="*/ 0 w 9470958"/>
                <a:gd name="csY0" fmla="*/ 288869 h 1010763"/>
                <a:gd name="csX1" fmla="*/ 2049880 w 9470958"/>
                <a:gd name="csY1" fmla="*/ 285694 h 1010763"/>
                <a:gd name="csX2" fmla="*/ 2046705 w 9470958"/>
                <a:gd name="csY2" fmla="*/ 1007588 h 1010763"/>
                <a:gd name="csX3" fmla="*/ 3894756 w 9470958"/>
                <a:gd name="csY3" fmla="*/ 1010763 h 1010763"/>
                <a:gd name="csX4" fmla="*/ 3880206 w 9470958"/>
                <a:gd name="csY4" fmla="*/ 5129 h 1010763"/>
                <a:gd name="csX5" fmla="*/ 4897956 w 9470958"/>
                <a:gd name="csY5" fmla="*/ 0 h 1010763"/>
                <a:gd name="csX6" fmla="*/ 4894472 w 9470958"/>
                <a:gd name="csY6" fmla="*/ 300350 h 1010763"/>
                <a:gd name="csX7" fmla="*/ 9470958 w 9470958"/>
                <a:gd name="csY7" fmla="*/ 285694 h 1010763"/>
                <a:gd name="csX0" fmla="*/ 0 w 9470958"/>
                <a:gd name="csY0" fmla="*/ 288869 h 1010763"/>
                <a:gd name="csX1" fmla="*/ 2049880 w 9470958"/>
                <a:gd name="csY1" fmla="*/ 285694 h 1010763"/>
                <a:gd name="csX2" fmla="*/ 2046705 w 9470958"/>
                <a:gd name="csY2" fmla="*/ 1007588 h 1010763"/>
                <a:gd name="csX3" fmla="*/ 3894756 w 9470958"/>
                <a:gd name="csY3" fmla="*/ 1010763 h 1010763"/>
                <a:gd name="csX4" fmla="*/ 3885957 w 9470958"/>
                <a:gd name="csY4" fmla="*/ 10880 h 1010763"/>
                <a:gd name="csX5" fmla="*/ 4897956 w 9470958"/>
                <a:gd name="csY5" fmla="*/ 0 h 1010763"/>
                <a:gd name="csX6" fmla="*/ 4894472 w 9470958"/>
                <a:gd name="csY6" fmla="*/ 300350 h 1010763"/>
                <a:gd name="csX7" fmla="*/ 9470958 w 9470958"/>
                <a:gd name="csY7" fmla="*/ 285694 h 1010763"/>
                <a:gd name="csX0" fmla="*/ 0 w 9470958"/>
                <a:gd name="csY0" fmla="*/ 289490 h 1011384"/>
                <a:gd name="csX1" fmla="*/ 2049880 w 9470958"/>
                <a:gd name="csY1" fmla="*/ 286315 h 1011384"/>
                <a:gd name="csX2" fmla="*/ 2046705 w 9470958"/>
                <a:gd name="csY2" fmla="*/ 1008209 h 1011384"/>
                <a:gd name="csX3" fmla="*/ 3894756 w 9470958"/>
                <a:gd name="csY3" fmla="*/ 1011384 h 1011384"/>
                <a:gd name="csX4" fmla="*/ 3880206 w 9470958"/>
                <a:gd name="csY4" fmla="*/ 0 h 1011384"/>
                <a:gd name="csX5" fmla="*/ 4897956 w 9470958"/>
                <a:gd name="csY5" fmla="*/ 621 h 1011384"/>
                <a:gd name="csX6" fmla="*/ 4894472 w 9470958"/>
                <a:gd name="csY6" fmla="*/ 300971 h 1011384"/>
                <a:gd name="csX7" fmla="*/ 9470958 w 9470958"/>
                <a:gd name="csY7" fmla="*/ 286315 h 1011384"/>
                <a:gd name="csX0" fmla="*/ 0 w 9470958"/>
                <a:gd name="csY0" fmla="*/ 288869 h 1010763"/>
                <a:gd name="csX1" fmla="*/ 2049880 w 9470958"/>
                <a:gd name="csY1" fmla="*/ 285694 h 1010763"/>
                <a:gd name="csX2" fmla="*/ 2046705 w 9470958"/>
                <a:gd name="csY2" fmla="*/ 1007588 h 1010763"/>
                <a:gd name="csX3" fmla="*/ 3894756 w 9470958"/>
                <a:gd name="csY3" fmla="*/ 1010763 h 1010763"/>
                <a:gd name="csX4" fmla="*/ 3891708 w 9470958"/>
                <a:gd name="csY4" fmla="*/ 10880 h 1010763"/>
                <a:gd name="csX5" fmla="*/ 4897956 w 9470958"/>
                <a:gd name="csY5" fmla="*/ 0 h 1010763"/>
                <a:gd name="csX6" fmla="*/ 4894472 w 9470958"/>
                <a:gd name="csY6" fmla="*/ 300350 h 1010763"/>
                <a:gd name="csX7" fmla="*/ 9470958 w 9470958"/>
                <a:gd name="csY7" fmla="*/ 285694 h 1010763"/>
                <a:gd name="csX0" fmla="*/ 0 w 9470958"/>
                <a:gd name="csY0" fmla="*/ 288869 h 1010763"/>
                <a:gd name="csX1" fmla="*/ 2049880 w 9470958"/>
                <a:gd name="csY1" fmla="*/ 285694 h 1010763"/>
                <a:gd name="csX2" fmla="*/ 2046705 w 9470958"/>
                <a:gd name="csY2" fmla="*/ 1007588 h 1010763"/>
                <a:gd name="csX3" fmla="*/ 3894756 w 9470958"/>
                <a:gd name="csY3" fmla="*/ 1010763 h 1010763"/>
                <a:gd name="csX4" fmla="*/ 3885958 w 9470958"/>
                <a:gd name="csY4" fmla="*/ 5129 h 1010763"/>
                <a:gd name="csX5" fmla="*/ 4897956 w 9470958"/>
                <a:gd name="csY5" fmla="*/ 0 h 1010763"/>
                <a:gd name="csX6" fmla="*/ 4894472 w 9470958"/>
                <a:gd name="csY6" fmla="*/ 300350 h 1010763"/>
                <a:gd name="csX7" fmla="*/ 9470958 w 9470958"/>
                <a:gd name="csY7" fmla="*/ 285694 h 1010763"/>
                <a:gd name="csX0" fmla="*/ 0 w 9470958"/>
                <a:gd name="csY0" fmla="*/ 288869 h 1010763"/>
                <a:gd name="csX1" fmla="*/ 2049880 w 9470958"/>
                <a:gd name="csY1" fmla="*/ 285694 h 1010763"/>
                <a:gd name="csX2" fmla="*/ 2046705 w 9470958"/>
                <a:gd name="csY2" fmla="*/ 1007588 h 1010763"/>
                <a:gd name="csX3" fmla="*/ 3894756 w 9470958"/>
                <a:gd name="csY3" fmla="*/ 1010763 h 1010763"/>
                <a:gd name="csX4" fmla="*/ 3853301 w 9470958"/>
                <a:gd name="csY4" fmla="*/ 5129 h 1010763"/>
                <a:gd name="csX5" fmla="*/ 4897956 w 9470958"/>
                <a:gd name="csY5" fmla="*/ 0 h 1010763"/>
                <a:gd name="csX6" fmla="*/ 4894472 w 9470958"/>
                <a:gd name="csY6" fmla="*/ 300350 h 1010763"/>
                <a:gd name="csX7" fmla="*/ 9470958 w 9470958"/>
                <a:gd name="csY7" fmla="*/ 285694 h 1010763"/>
                <a:gd name="csX0" fmla="*/ 0 w 9470958"/>
                <a:gd name="csY0" fmla="*/ 288869 h 1007588"/>
                <a:gd name="csX1" fmla="*/ 2049880 w 9470958"/>
                <a:gd name="csY1" fmla="*/ 285694 h 1007588"/>
                <a:gd name="csX2" fmla="*/ 2046705 w 9470958"/>
                <a:gd name="csY2" fmla="*/ 1007588 h 1007588"/>
                <a:gd name="csX3" fmla="*/ 3858833 w 9470958"/>
                <a:gd name="csY3" fmla="*/ 1007497 h 1007588"/>
                <a:gd name="csX4" fmla="*/ 3853301 w 9470958"/>
                <a:gd name="csY4" fmla="*/ 5129 h 1007588"/>
                <a:gd name="csX5" fmla="*/ 4897956 w 9470958"/>
                <a:gd name="csY5" fmla="*/ 0 h 1007588"/>
                <a:gd name="csX6" fmla="*/ 4894472 w 9470958"/>
                <a:gd name="csY6" fmla="*/ 300350 h 1007588"/>
                <a:gd name="csX7" fmla="*/ 9470958 w 9470958"/>
                <a:gd name="csY7" fmla="*/ 285694 h 1007588"/>
                <a:gd name="csX0" fmla="*/ 0 w 9470958"/>
                <a:gd name="csY0" fmla="*/ 292135 h 1010854"/>
                <a:gd name="csX1" fmla="*/ 2049880 w 9470958"/>
                <a:gd name="csY1" fmla="*/ 288960 h 1010854"/>
                <a:gd name="csX2" fmla="*/ 2046705 w 9470958"/>
                <a:gd name="csY2" fmla="*/ 1010854 h 1010854"/>
                <a:gd name="csX3" fmla="*/ 3858833 w 9470958"/>
                <a:gd name="csY3" fmla="*/ 1010763 h 1010854"/>
                <a:gd name="csX4" fmla="*/ 3853301 w 9470958"/>
                <a:gd name="csY4" fmla="*/ 8395 h 1010854"/>
                <a:gd name="csX5" fmla="*/ 4924082 w 9470958"/>
                <a:gd name="csY5" fmla="*/ 0 h 1010854"/>
                <a:gd name="csX6" fmla="*/ 4894472 w 9470958"/>
                <a:gd name="csY6" fmla="*/ 303616 h 1010854"/>
                <a:gd name="csX7" fmla="*/ 9470958 w 9470958"/>
                <a:gd name="csY7" fmla="*/ 288960 h 1010854"/>
                <a:gd name="csX0" fmla="*/ 0 w 9470958"/>
                <a:gd name="csY0" fmla="*/ 292135 h 1010854"/>
                <a:gd name="csX1" fmla="*/ 2049880 w 9470958"/>
                <a:gd name="csY1" fmla="*/ 288960 h 1010854"/>
                <a:gd name="csX2" fmla="*/ 2046705 w 9470958"/>
                <a:gd name="csY2" fmla="*/ 1010854 h 1010854"/>
                <a:gd name="csX3" fmla="*/ 3858833 w 9470958"/>
                <a:gd name="csY3" fmla="*/ 1010763 h 1010854"/>
                <a:gd name="csX4" fmla="*/ 3853301 w 9470958"/>
                <a:gd name="csY4" fmla="*/ 8395 h 1010854"/>
                <a:gd name="csX5" fmla="*/ 4924082 w 9470958"/>
                <a:gd name="csY5" fmla="*/ 0 h 1010854"/>
                <a:gd name="csX6" fmla="*/ 4920598 w 9470958"/>
                <a:gd name="csY6" fmla="*/ 303616 h 1010854"/>
                <a:gd name="csX7" fmla="*/ 9470958 w 9470958"/>
                <a:gd name="csY7" fmla="*/ 288960 h 1010854"/>
                <a:gd name="csX0" fmla="*/ 0 w 9470958"/>
                <a:gd name="csY0" fmla="*/ 292135 h 1010854"/>
                <a:gd name="csX1" fmla="*/ 2049880 w 9470958"/>
                <a:gd name="csY1" fmla="*/ 288960 h 1010854"/>
                <a:gd name="csX2" fmla="*/ 2046705 w 9470958"/>
                <a:gd name="csY2" fmla="*/ 1010854 h 1010854"/>
                <a:gd name="csX3" fmla="*/ 3858833 w 9470958"/>
                <a:gd name="csY3" fmla="*/ 1010763 h 1010854"/>
                <a:gd name="csX4" fmla="*/ 3862826 w 9470958"/>
                <a:gd name="csY4" fmla="*/ 14745 h 1010854"/>
                <a:gd name="csX5" fmla="*/ 4924082 w 9470958"/>
                <a:gd name="csY5" fmla="*/ 0 h 1010854"/>
                <a:gd name="csX6" fmla="*/ 4920598 w 9470958"/>
                <a:gd name="csY6" fmla="*/ 303616 h 1010854"/>
                <a:gd name="csX7" fmla="*/ 9470958 w 9470958"/>
                <a:gd name="csY7" fmla="*/ 288960 h 1010854"/>
                <a:gd name="csX0" fmla="*/ 0 w 9470958"/>
                <a:gd name="csY0" fmla="*/ 279435 h 998154"/>
                <a:gd name="csX1" fmla="*/ 2049880 w 9470958"/>
                <a:gd name="csY1" fmla="*/ 276260 h 998154"/>
                <a:gd name="csX2" fmla="*/ 2046705 w 9470958"/>
                <a:gd name="csY2" fmla="*/ 998154 h 998154"/>
                <a:gd name="csX3" fmla="*/ 3858833 w 9470958"/>
                <a:gd name="csY3" fmla="*/ 998063 h 998154"/>
                <a:gd name="csX4" fmla="*/ 3862826 w 9470958"/>
                <a:gd name="csY4" fmla="*/ 2045 h 998154"/>
                <a:gd name="csX5" fmla="*/ 4927257 w 9470958"/>
                <a:gd name="csY5" fmla="*/ 0 h 998154"/>
                <a:gd name="csX6" fmla="*/ 4920598 w 9470958"/>
                <a:gd name="csY6" fmla="*/ 290916 h 998154"/>
                <a:gd name="csX7" fmla="*/ 9470958 w 9470958"/>
                <a:gd name="csY7" fmla="*/ 276260 h 998154"/>
                <a:gd name="csX0" fmla="*/ 0 w 9470958"/>
                <a:gd name="csY0" fmla="*/ 279435 h 998154"/>
                <a:gd name="csX1" fmla="*/ 2049880 w 9470958"/>
                <a:gd name="csY1" fmla="*/ 276260 h 998154"/>
                <a:gd name="csX2" fmla="*/ 2046705 w 9470958"/>
                <a:gd name="csY2" fmla="*/ 998154 h 998154"/>
                <a:gd name="csX3" fmla="*/ 3858833 w 9470958"/>
                <a:gd name="csY3" fmla="*/ 998063 h 998154"/>
                <a:gd name="csX4" fmla="*/ 3853301 w 9470958"/>
                <a:gd name="csY4" fmla="*/ 2045 h 998154"/>
                <a:gd name="csX5" fmla="*/ 4927257 w 9470958"/>
                <a:gd name="csY5" fmla="*/ 0 h 998154"/>
                <a:gd name="csX6" fmla="*/ 4920598 w 9470958"/>
                <a:gd name="csY6" fmla="*/ 290916 h 998154"/>
                <a:gd name="csX7" fmla="*/ 9470958 w 9470958"/>
                <a:gd name="csY7" fmla="*/ 276260 h 998154"/>
                <a:gd name="csX0" fmla="*/ 0 w 9470958"/>
                <a:gd name="csY0" fmla="*/ 279435 h 1007588"/>
                <a:gd name="csX1" fmla="*/ 2049880 w 9470958"/>
                <a:gd name="csY1" fmla="*/ 276260 h 1007588"/>
                <a:gd name="csX2" fmla="*/ 2046705 w 9470958"/>
                <a:gd name="csY2" fmla="*/ 998154 h 1007588"/>
                <a:gd name="csX3" fmla="*/ 3849308 w 9470958"/>
                <a:gd name="csY3" fmla="*/ 1007588 h 1007588"/>
                <a:gd name="csX4" fmla="*/ 3853301 w 9470958"/>
                <a:gd name="csY4" fmla="*/ 2045 h 1007588"/>
                <a:gd name="csX5" fmla="*/ 4927257 w 9470958"/>
                <a:gd name="csY5" fmla="*/ 0 h 1007588"/>
                <a:gd name="csX6" fmla="*/ 4920598 w 9470958"/>
                <a:gd name="csY6" fmla="*/ 290916 h 1007588"/>
                <a:gd name="csX7" fmla="*/ 9470958 w 9470958"/>
                <a:gd name="csY7" fmla="*/ 276260 h 1007588"/>
                <a:gd name="csX0" fmla="*/ 0 w 9470958"/>
                <a:gd name="csY0" fmla="*/ 279435 h 1010854"/>
                <a:gd name="csX1" fmla="*/ 2049880 w 9470958"/>
                <a:gd name="csY1" fmla="*/ 276260 h 1010854"/>
                <a:gd name="csX2" fmla="*/ 2053055 w 9470958"/>
                <a:gd name="csY2" fmla="*/ 1010854 h 1010854"/>
                <a:gd name="csX3" fmla="*/ 3849308 w 9470958"/>
                <a:gd name="csY3" fmla="*/ 1007588 h 1010854"/>
                <a:gd name="csX4" fmla="*/ 3853301 w 9470958"/>
                <a:gd name="csY4" fmla="*/ 2045 h 1010854"/>
                <a:gd name="csX5" fmla="*/ 4927257 w 9470958"/>
                <a:gd name="csY5" fmla="*/ 0 h 1010854"/>
                <a:gd name="csX6" fmla="*/ 4920598 w 9470958"/>
                <a:gd name="csY6" fmla="*/ 290916 h 1010854"/>
                <a:gd name="csX7" fmla="*/ 9470958 w 9470958"/>
                <a:gd name="csY7" fmla="*/ 276260 h 1010854"/>
                <a:gd name="csX0" fmla="*/ 0 w 9470958"/>
                <a:gd name="csY0" fmla="*/ 279435 h 1010854"/>
                <a:gd name="csX1" fmla="*/ 2056230 w 9470958"/>
                <a:gd name="csY1" fmla="*/ 285785 h 1010854"/>
                <a:gd name="csX2" fmla="*/ 2053055 w 9470958"/>
                <a:gd name="csY2" fmla="*/ 1010854 h 1010854"/>
                <a:gd name="csX3" fmla="*/ 3849308 w 9470958"/>
                <a:gd name="csY3" fmla="*/ 1007588 h 1010854"/>
                <a:gd name="csX4" fmla="*/ 3853301 w 9470958"/>
                <a:gd name="csY4" fmla="*/ 2045 h 1010854"/>
                <a:gd name="csX5" fmla="*/ 4927257 w 9470958"/>
                <a:gd name="csY5" fmla="*/ 0 h 1010854"/>
                <a:gd name="csX6" fmla="*/ 4920598 w 9470958"/>
                <a:gd name="csY6" fmla="*/ 290916 h 1010854"/>
                <a:gd name="csX7" fmla="*/ 9470958 w 9470958"/>
                <a:gd name="csY7" fmla="*/ 276260 h 1010854"/>
                <a:gd name="csX0" fmla="*/ 0 w 9470958"/>
                <a:gd name="csY0" fmla="*/ 288960 h 1010854"/>
                <a:gd name="csX1" fmla="*/ 2056230 w 9470958"/>
                <a:gd name="csY1" fmla="*/ 285785 h 1010854"/>
                <a:gd name="csX2" fmla="*/ 2053055 w 9470958"/>
                <a:gd name="csY2" fmla="*/ 1010854 h 1010854"/>
                <a:gd name="csX3" fmla="*/ 3849308 w 9470958"/>
                <a:gd name="csY3" fmla="*/ 1007588 h 1010854"/>
                <a:gd name="csX4" fmla="*/ 3853301 w 9470958"/>
                <a:gd name="csY4" fmla="*/ 2045 h 1010854"/>
                <a:gd name="csX5" fmla="*/ 4927257 w 9470958"/>
                <a:gd name="csY5" fmla="*/ 0 h 1010854"/>
                <a:gd name="csX6" fmla="*/ 4920598 w 9470958"/>
                <a:gd name="csY6" fmla="*/ 290916 h 1010854"/>
                <a:gd name="csX7" fmla="*/ 9470958 w 9470958"/>
                <a:gd name="csY7" fmla="*/ 276260 h 1010854"/>
                <a:gd name="csX0" fmla="*/ 0 w 9470958"/>
                <a:gd name="csY0" fmla="*/ 288960 h 1007588"/>
                <a:gd name="csX1" fmla="*/ 2056230 w 9470958"/>
                <a:gd name="csY1" fmla="*/ 285785 h 1007588"/>
                <a:gd name="csX2" fmla="*/ 2057014 w 9470958"/>
                <a:gd name="csY2" fmla="*/ 1002937 h 1007588"/>
                <a:gd name="csX3" fmla="*/ 3849308 w 9470958"/>
                <a:gd name="csY3" fmla="*/ 1007588 h 1007588"/>
                <a:gd name="csX4" fmla="*/ 3853301 w 9470958"/>
                <a:gd name="csY4" fmla="*/ 2045 h 1007588"/>
                <a:gd name="csX5" fmla="*/ 4927257 w 9470958"/>
                <a:gd name="csY5" fmla="*/ 0 h 1007588"/>
                <a:gd name="csX6" fmla="*/ 4920598 w 9470958"/>
                <a:gd name="csY6" fmla="*/ 290916 h 1007588"/>
                <a:gd name="csX7" fmla="*/ 9470958 w 9470958"/>
                <a:gd name="csY7" fmla="*/ 276260 h 1007588"/>
                <a:gd name="csX0" fmla="*/ 0 w 9470958"/>
                <a:gd name="csY0" fmla="*/ 288960 h 1015505"/>
                <a:gd name="csX1" fmla="*/ 2056230 w 9470958"/>
                <a:gd name="csY1" fmla="*/ 285785 h 1015505"/>
                <a:gd name="csX2" fmla="*/ 2057014 w 9470958"/>
                <a:gd name="csY2" fmla="*/ 1002937 h 1015505"/>
                <a:gd name="csX3" fmla="*/ 3857225 w 9470958"/>
                <a:gd name="csY3" fmla="*/ 1015505 h 1015505"/>
                <a:gd name="csX4" fmla="*/ 3853301 w 9470958"/>
                <a:gd name="csY4" fmla="*/ 2045 h 1015505"/>
                <a:gd name="csX5" fmla="*/ 4927257 w 9470958"/>
                <a:gd name="csY5" fmla="*/ 0 h 1015505"/>
                <a:gd name="csX6" fmla="*/ 4920598 w 9470958"/>
                <a:gd name="csY6" fmla="*/ 290916 h 1015505"/>
                <a:gd name="csX7" fmla="*/ 9470958 w 9470958"/>
                <a:gd name="csY7" fmla="*/ 276260 h 1015505"/>
                <a:gd name="csX0" fmla="*/ 0 w 9470958"/>
                <a:gd name="csY0" fmla="*/ 288960 h 1007588"/>
                <a:gd name="csX1" fmla="*/ 2056230 w 9470958"/>
                <a:gd name="csY1" fmla="*/ 285785 h 1007588"/>
                <a:gd name="csX2" fmla="*/ 2057014 w 9470958"/>
                <a:gd name="csY2" fmla="*/ 1002937 h 1007588"/>
                <a:gd name="csX3" fmla="*/ 3853267 w 9470958"/>
                <a:gd name="csY3" fmla="*/ 1007588 h 1007588"/>
                <a:gd name="csX4" fmla="*/ 3853301 w 9470958"/>
                <a:gd name="csY4" fmla="*/ 2045 h 1007588"/>
                <a:gd name="csX5" fmla="*/ 4927257 w 9470958"/>
                <a:gd name="csY5" fmla="*/ 0 h 1007588"/>
                <a:gd name="csX6" fmla="*/ 4920598 w 9470958"/>
                <a:gd name="csY6" fmla="*/ 290916 h 1007588"/>
                <a:gd name="csX7" fmla="*/ 9470958 w 9470958"/>
                <a:gd name="csY7" fmla="*/ 276260 h 1007588"/>
                <a:gd name="csX0" fmla="*/ 0 w 9466999"/>
                <a:gd name="csY0" fmla="*/ 281043 h 1007588"/>
                <a:gd name="csX1" fmla="*/ 2052271 w 9466999"/>
                <a:gd name="csY1" fmla="*/ 285785 h 1007588"/>
                <a:gd name="csX2" fmla="*/ 2053055 w 9466999"/>
                <a:gd name="csY2" fmla="*/ 1002937 h 1007588"/>
                <a:gd name="csX3" fmla="*/ 3849308 w 9466999"/>
                <a:gd name="csY3" fmla="*/ 1007588 h 1007588"/>
                <a:gd name="csX4" fmla="*/ 3849342 w 9466999"/>
                <a:gd name="csY4" fmla="*/ 2045 h 1007588"/>
                <a:gd name="csX5" fmla="*/ 4923298 w 9466999"/>
                <a:gd name="csY5" fmla="*/ 0 h 1007588"/>
                <a:gd name="csX6" fmla="*/ 4916639 w 9466999"/>
                <a:gd name="csY6" fmla="*/ 290916 h 1007588"/>
                <a:gd name="csX7" fmla="*/ 9466999 w 9466999"/>
                <a:gd name="csY7" fmla="*/ 276260 h 1007588"/>
                <a:gd name="csX0" fmla="*/ 0 w 9466999"/>
                <a:gd name="csY0" fmla="*/ 281043 h 1007588"/>
                <a:gd name="csX1" fmla="*/ 2056230 w 9466999"/>
                <a:gd name="csY1" fmla="*/ 289743 h 1007588"/>
                <a:gd name="csX2" fmla="*/ 2053055 w 9466999"/>
                <a:gd name="csY2" fmla="*/ 1002937 h 1007588"/>
                <a:gd name="csX3" fmla="*/ 3849308 w 9466999"/>
                <a:gd name="csY3" fmla="*/ 1007588 h 1007588"/>
                <a:gd name="csX4" fmla="*/ 3849342 w 9466999"/>
                <a:gd name="csY4" fmla="*/ 2045 h 1007588"/>
                <a:gd name="csX5" fmla="*/ 4923298 w 9466999"/>
                <a:gd name="csY5" fmla="*/ 0 h 1007588"/>
                <a:gd name="csX6" fmla="*/ 4916639 w 9466999"/>
                <a:gd name="csY6" fmla="*/ 290916 h 1007588"/>
                <a:gd name="csX7" fmla="*/ 9466999 w 9466999"/>
                <a:gd name="csY7" fmla="*/ 276260 h 1007588"/>
                <a:gd name="csX0" fmla="*/ 0 w 9466999"/>
                <a:gd name="csY0" fmla="*/ 281043 h 1007588"/>
                <a:gd name="csX1" fmla="*/ 2048313 w 9466999"/>
                <a:gd name="csY1" fmla="*/ 281826 h 1007588"/>
                <a:gd name="csX2" fmla="*/ 2053055 w 9466999"/>
                <a:gd name="csY2" fmla="*/ 1002937 h 1007588"/>
                <a:gd name="csX3" fmla="*/ 3849308 w 9466999"/>
                <a:gd name="csY3" fmla="*/ 1007588 h 1007588"/>
                <a:gd name="csX4" fmla="*/ 3849342 w 9466999"/>
                <a:gd name="csY4" fmla="*/ 2045 h 1007588"/>
                <a:gd name="csX5" fmla="*/ 4923298 w 9466999"/>
                <a:gd name="csY5" fmla="*/ 0 h 1007588"/>
                <a:gd name="csX6" fmla="*/ 4916639 w 9466999"/>
                <a:gd name="csY6" fmla="*/ 290916 h 1007588"/>
                <a:gd name="csX7" fmla="*/ 9466999 w 9466999"/>
                <a:gd name="csY7" fmla="*/ 276260 h 1007588"/>
                <a:gd name="csX0" fmla="*/ 0 w 9466999"/>
                <a:gd name="csY0" fmla="*/ 281043 h 1007588"/>
                <a:gd name="csX1" fmla="*/ 2048313 w 9466999"/>
                <a:gd name="csY1" fmla="*/ 281826 h 1007588"/>
                <a:gd name="csX2" fmla="*/ 2053055 w 9466999"/>
                <a:gd name="csY2" fmla="*/ 1002937 h 1007588"/>
                <a:gd name="csX3" fmla="*/ 3849308 w 9466999"/>
                <a:gd name="csY3" fmla="*/ 1007588 h 1007588"/>
                <a:gd name="csX4" fmla="*/ 3849342 w 9466999"/>
                <a:gd name="csY4" fmla="*/ 2045 h 1007588"/>
                <a:gd name="csX5" fmla="*/ 4923298 w 9466999"/>
                <a:gd name="csY5" fmla="*/ 0 h 1007588"/>
                <a:gd name="csX6" fmla="*/ 4922354 w 9466999"/>
                <a:gd name="csY6" fmla="*/ 296631 h 1007588"/>
                <a:gd name="csX7" fmla="*/ 9466999 w 9466999"/>
                <a:gd name="csY7" fmla="*/ 276260 h 10075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466999" h="1007588">
                  <a:moveTo>
                    <a:pt x="0" y="281043"/>
                  </a:moveTo>
                  <a:lnTo>
                    <a:pt x="2048313" y="281826"/>
                  </a:lnTo>
                  <a:cubicBezTo>
                    <a:pt x="2047255" y="527749"/>
                    <a:pt x="2054113" y="757014"/>
                    <a:pt x="2053055" y="1002937"/>
                  </a:cubicBezTo>
                  <a:lnTo>
                    <a:pt x="3849308" y="1007588"/>
                  </a:lnTo>
                  <a:cubicBezTo>
                    <a:pt x="3847367" y="867148"/>
                    <a:pt x="3851283" y="142485"/>
                    <a:pt x="3849342" y="2045"/>
                  </a:cubicBezTo>
                  <a:lnTo>
                    <a:pt x="4923298" y="0"/>
                  </a:lnTo>
                  <a:cubicBezTo>
                    <a:pt x="4923217" y="45175"/>
                    <a:pt x="4922435" y="251456"/>
                    <a:pt x="4922354" y="296631"/>
                  </a:cubicBezTo>
                  <a:lnTo>
                    <a:pt x="9466999" y="276260"/>
                  </a:lnTo>
                </a:path>
              </a:pathLst>
            </a:cu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40" name="Forme libre 39">
              <a:extLst>
                <a:ext uri="{FF2B5EF4-FFF2-40B4-BE49-F238E27FC236}">
                  <a16:creationId xmlns:a16="http://schemas.microsoft.com/office/drawing/2014/main" id="{51261B72-42A6-1C8F-995C-3E8B060D18F0}"/>
                </a:ext>
              </a:extLst>
            </p:cNvPr>
            <p:cNvSpPr/>
            <p:nvPr/>
          </p:nvSpPr>
          <p:spPr>
            <a:xfrm>
              <a:off x="1245844" y="378063"/>
              <a:ext cx="9512794" cy="106684"/>
            </a:xfrm>
            <a:custGeom>
              <a:avLst/>
              <a:gdLst>
                <a:gd name="csX0" fmla="*/ 0 w 9537539"/>
                <a:gd name="csY0" fmla="*/ 7275 h 169344"/>
                <a:gd name="csX1" fmla="*/ 578734 w 9537539"/>
                <a:gd name="csY1" fmla="*/ 18850 h 169344"/>
                <a:gd name="csX2" fmla="*/ 2615878 w 9537539"/>
                <a:gd name="csY2" fmla="*/ 169321 h 169344"/>
                <a:gd name="csX3" fmla="*/ 5370653 w 9537539"/>
                <a:gd name="csY3" fmla="*/ 30425 h 169344"/>
                <a:gd name="csX4" fmla="*/ 9537539 w 9537539"/>
                <a:gd name="csY4" fmla="*/ 30425 h 169344"/>
                <a:gd name="csX0" fmla="*/ 0 w 9537539"/>
                <a:gd name="csY0" fmla="*/ 24889 h 158287"/>
                <a:gd name="csX1" fmla="*/ 578734 w 9537539"/>
                <a:gd name="csY1" fmla="*/ 7793 h 158287"/>
                <a:gd name="csX2" fmla="*/ 2615878 w 9537539"/>
                <a:gd name="csY2" fmla="*/ 158264 h 158287"/>
                <a:gd name="csX3" fmla="*/ 5370653 w 9537539"/>
                <a:gd name="csY3" fmla="*/ 19368 h 158287"/>
                <a:gd name="csX4" fmla="*/ 9537539 w 9537539"/>
                <a:gd name="csY4" fmla="*/ 19368 h 158287"/>
                <a:gd name="csX0" fmla="*/ 0 w 9537539"/>
                <a:gd name="csY0" fmla="*/ 18887 h 152291"/>
                <a:gd name="csX1" fmla="*/ 578734 w 9537539"/>
                <a:gd name="csY1" fmla="*/ 25683 h 152291"/>
                <a:gd name="csX2" fmla="*/ 2615878 w 9537539"/>
                <a:gd name="csY2" fmla="*/ 152262 h 152291"/>
                <a:gd name="csX3" fmla="*/ 5370653 w 9537539"/>
                <a:gd name="csY3" fmla="*/ 13366 h 152291"/>
                <a:gd name="csX4" fmla="*/ 9537539 w 9537539"/>
                <a:gd name="csY4" fmla="*/ 13366 h 152291"/>
                <a:gd name="csX0" fmla="*/ 0 w 9537539"/>
                <a:gd name="csY0" fmla="*/ 30435 h 152290"/>
                <a:gd name="csX1" fmla="*/ 578734 w 9537539"/>
                <a:gd name="csY1" fmla="*/ 25683 h 152290"/>
                <a:gd name="csX2" fmla="*/ 2615878 w 9537539"/>
                <a:gd name="csY2" fmla="*/ 152262 h 152290"/>
                <a:gd name="csX3" fmla="*/ 5370653 w 9537539"/>
                <a:gd name="csY3" fmla="*/ 13366 h 152290"/>
                <a:gd name="csX4" fmla="*/ 9537539 w 9537539"/>
                <a:gd name="csY4" fmla="*/ 13366 h 152290"/>
                <a:gd name="csX0" fmla="*/ 0 w 9537539"/>
                <a:gd name="csY0" fmla="*/ 22867 h 144699"/>
                <a:gd name="csX1" fmla="*/ 578734 w 9537539"/>
                <a:gd name="csY1" fmla="*/ 18115 h 144699"/>
                <a:gd name="csX2" fmla="*/ 2615878 w 9537539"/>
                <a:gd name="csY2" fmla="*/ 144694 h 144699"/>
                <a:gd name="csX3" fmla="*/ 5367504 w 9537539"/>
                <a:gd name="csY3" fmla="*/ 23120 h 144699"/>
                <a:gd name="csX4" fmla="*/ 9537539 w 9537539"/>
                <a:gd name="csY4" fmla="*/ 5798 h 144699"/>
                <a:gd name="csX0" fmla="*/ 0 w 9537539"/>
                <a:gd name="csY0" fmla="*/ 17069 h 138900"/>
                <a:gd name="csX1" fmla="*/ 578734 w 9537539"/>
                <a:gd name="csY1" fmla="*/ 12317 h 138900"/>
                <a:gd name="csX2" fmla="*/ 2615878 w 9537539"/>
                <a:gd name="csY2" fmla="*/ 138896 h 138900"/>
                <a:gd name="csX3" fmla="*/ 5367504 w 9537539"/>
                <a:gd name="csY3" fmla="*/ 17322 h 138900"/>
                <a:gd name="csX4" fmla="*/ 9537539 w 9537539"/>
                <a:gd name="csY4" fmla="*/ 0 h 138900"/>
                <a:gd name="csX0" fmla="*/ 0 w 9506049"/>
                <a:gd name="csY0" fmla="*/ 14267 h 136099"/>
                <a:gd name="csX1" fmla="*/ 578734 w 9506049"/>
                <a:gd name="csY1" fmla="*/ 9515 h 136099"/>
                <a:gd name="csX2" fmla="*/ 2615878 w 9506049"/>
                <a:gd name="csY2" fmla="*/ 136094 h 136099"/>
                <a:gd name="csX3" fmla="*/ 5367504 w 9506049"/>
                <a:gd name="csY3" fmla="*/ 14520 h 136099"/>
                <a:gd name="csX4" fmla="*/ 9506049 w 9506049"/>
                <a:gd name="csY4" fmla="*/ 17407 h 136099"/>
                <a:gd name="csX0" fmla="*/ 0 w 9487155"/>
                <a:gd name="csY0" fmla="*/ 20526 h 142358"/>
                <a:gd name="csX1" fmla="*/ 578734 w 9487155"/>
                <a:gd name="csY1" fmla="*/ 15774 h 142358"/>
                <a:gd name="csX2" fmla="*/ 2615878 w 9487155"/>
                <a:gd name="csY2" fmla="*/ 142353 h 142358"/>
                <a:gd name="csX3" fmla="*/ 5367504 w 9487155"/>
                <a:gd name="csY3" fmla="*/ 20779 h 142358"/>
                <a:gd name="csX4" fmla="*/ 9487155 w 9487155"/>
                <a:gd name="csY4" fmla="*/ 571 h 142358"/>
                <a:gd name="csX0" fmla="*/ 0 w 9471410"/>
                <a:gd name="csY0" fmla="*/ 14267 h 136099"/>
                <a:gd name="csX1" fmla="*/ 578734 w 9471410"/>
                <a:gd name="csY1" fmla="*/ 9515 h 136099"/>
                <a:gd name="csX2" fmla="*/ 2615878 w 9471410"/>
                <a:gd name="csY2" fmla="*/ 136094 h 136099"/>
                <a:gd name="csX3" fmla="*/ 5367504 w 9471410"/>
                <a:gd name="csY3" fmla="*/ 14520 h 136099"/>
                <a:gd name="csX4" fmla="*/ 9471410 w 9471410"/>
                <a:gd name="csY4" fmla="*/ 11634 h 136099"/>
                <a:gd name="csX0" fmla="*/ 0 w 13018129"/>
                <a:gd name="csY0" fmla="*/ 9854 h 139110"/>
                <a:gd name="csX1" fmla="*/ 4125453 w 13018129"/>
                <a:gd name="csY1" fmla="*/ 12526 h 139110"/>
                <a:gd name="csX2" fmla="*/ 6162597 w 13018129"/>
                <a:gd name="csY2" fmla="*/ 139105 h 139110"/>
                <a:gd name="csX3" fmla="*/ 8914223 w 13018129"/>
                <a:gd name="csY3" fmla="*/ 17531 h 139110"/>
                <a:gd name="csX4" fmla="*/ 13018129 w 13018129"/>
                <a:gd name="csY4" fmla="*/ 14645 h 139110"/>
                <a:gd name="csX0" fmla="*/ 0 w 9698141"/>
                <a:gd name="csY0" fmla="*/ 10858 h 616967"/>
                <a:gd name="csX1" fmla="*/ 4125453 w 9698141"/>
                <a:gd name="csY1" fmla="*/ 13530 h 616967"/>
                <a:gd name="csX2" fmla="*/ 6162597 w 9698141"/>
                <a:gd name="csY2" fmla="*/ 140109 h 616967"/>
                <a:gd name="csX3" fmla="*/ 8914223 w 9698141"/>
                <a:gd name="csY3" fmla="*/ 18535 h 616967"/>
                <a:gd name="csX4" fmla="*/ 9698141 w 9698141"/>
                <a:gd name="csY4" fmla="*/ 616967 h 616967"/>
                <a:gd name="csX0" fmla="*/ 0 w 8914223"/>
                <a:gd name="csY0" fmla="*/ 10858 h 140111"/>
                <a:gd name="csX1" fmla="*/ 4125453 w 8914223"/>
                <a:gd name="csY1" fmla="*/ 13530 h 140111"/>
                <a:gd name="csX2" fmla="*/ 6162597 w 8914223"/>
                <a:gd name="csY2" fmla="*/ 140109 h 140111"/>
                <a:gd name="csX3" fmla="*/ 8914223 w 8914223"/>
                <a:gd name="csY3" fmla="*/ 18535 h 140111"/>
                <a:gd name="csX0" fmla="*/ 0 w 9408173"/>
                <a:gd name="csY0" fmla="*/ 17840 h 147092"/>
                <a:gd name="csX1" fmla="*/ 4125453 w 9408173"/>
                <a:gd name="csY1" fmla="*/ 20512 h 147092"/>
                <a:gd name="csX2" fmla="*/ 6162597 w 9408173"/>
                <a:gd name="csY2" fmla="*/ 147091 h 147092"/>
                <a:gd name="csX3" fmla="*/ 9408173 w 9408173"/>
                <a:gd name="csY3" fmla="*/ 18093 h 147092"/>
                <a:gd name="csX0" fmla="*/ 0 w 9416417"/>
                <a:gd name="csY0" fmla="*/ 9855 h 141583"/>
                <a:gd name="csX1" fmla="*/ 4125453 w 9416417"/>
                <a:gd name="csY1" fmla="*/ 12527 h 141583"/>
                <a:gd name="csX2" fmla="*/ 6162597 w 9416417"/>
                <a:gd name="csY2" fmla="*/ 139106 h 141583"/>
                <a:gd name="csX3" fmla="*/ 9416417 w 9416417"/>
                <a:gd name="csY3" fmla="*/ 131045 h 141583"/>
                <a:gd name="csX0" fmla="*/ 0 w 9416757"/>
                <a:gd name="csY0" fmla="*/ 9855 h 146175"/>
                <a:gd name="csX1" fmla="*/ 4125453 w 9416757"/>
                <a:gd name="csY1" fmla="*/ 12527 h 146175"/>
                <a:gd name="csX2" fmla="*/ 6162597 w 9416757"/>
                <a:gd name="csY2" fmla="*/ 139106 h 146175"/>
                <a:gd name="csX3" fmla="*/ 9416417 w 9416757"/>
                <a:gd name="csY3" fmla="*/ 131045 h 146175"/>
                <a:gd name="csX0" fmla="*/ 0 w 9425000"/>
                <a:gd name="csY0" fmla="*/ 9855 h 139125"/>
                <a:gd name="csX1" fmla="*/ 4125453 w 9425000"/>
                <a:gd name="csY1" fmla="*/ 12527 h 139125"/>
                <a:gd name="csX2" fmla="*/ 6162597 w 9425000"/>
                <a:gd name="csY2" fmla="*/ 139106 h 139125"/>
                <a:gd name="csX3" fmla="*/ 9424661 w 9425000"/>
                <a:gd name="csY3" fmla="*/ 2548 h 139125"/>
                <a:gd name="csX0" fmla="*/ 0 w 9404391"/>
                <a:gd name="csY0" fmla="*/ 14866 h 144175"/>
                <a:gd name="csX1" fmla="*/ 4125453 w 9404391"/>
                <a:gd name="csY1" fmla="*/ 17538 h 144175"/>
                <a:gd name="csX2" fmla="*/ 6162597 w 9404391"/>
                <a:gd name="csY2" fmla="*/ 144117 h 144175"/>
                <a:gd name="csX3" fmla="*/ 9404049 w 9404391"/>
                <a:gd name="csY3" fmla="*/ 0 h 144175"/>
                <a:gd name="csX0" fmla="*/ 0 w 9404391"/>
                <a:gd name="csY0" fmla="*/ 2783 h 155352"/>
                <a:gd name="csX1" fmla="*/ 4125453 w 9404391"/>
                <a:gd name="csY1" fmla="*/ 28713 h 155352"/>
                <a:gd name="csX2" fmla="*/ 6162597 w 9404391"/>
                <a:gd name="csY2" fmla="*/ 155292 h 155352"/>
                <a:gd name="csX3" fmla="*/ 9404049 w 9404391"/>
                <a:gd name="csY3" fmla="*/ 11175 h 155352"/>
                <a:gd name="csX0" fmla="*/ 0 w 9404477"/>
                <a:gd name="csY0" fmla="*/ 2783 h 155352"/>
                <a:gd name="csX1" fmla="*/ 4125453 w 9404477"/>
                <a:gd name="csY1" fmla="*/ 28713 h 155352"/>
                <a:gd name="csX2" fmla="*/ 6649992 w 9404477"/>
                <a:gd name="csY2" fmla="*/ 155292 h 155352"/>
                <a:gd name="csX3" fmla="*/ 9404049 w 9404477"/>
                <a:gd name="csY3" fmla="*/ 11175 h 155352"/>
                <a:gd name="csX0" fmla="*/ 0 w 9531552"/>
                <a:gd name="csY0" fmla="*/ 2783 h 155292"/>
                <a:gd name="csX1" fmla="*/ 4125453 w 9531552"/>
                <a:gd name="csY1" fmla="*/ 28713 h 155292"/>
                <a:gd name="csX2" fmla="*/ 6649992 w 9531552"/>
                <a:gd name="csY2" fmla="*/ 155292 h 155292"/>
                <a:gd name="csX3" fmla="*/ 9301933 w 9531552"/>
                <a:gd name="csY3" fmla="*/ 26514 h 155292"/>
                <a:gd name="csX4" fmla="*/ 9404049 w 9531552"/>
                <a:gd name="csY4" fmla="*/ 11175 h 155292"/>
                <a:gd name="csX0" fmla="*/ 0 w 9569199"/>
                <a:gd name="csY0" fmla="*/ 2920 h 155429"/>
                <a:gd name="csX1" fmla="*/ 4125453 w 9569199"/>
                <a:gd name="csY1" fmla="*/ 28850 h 155429"/>
                <a:gd name="csX2" fmla="*/ 6649992 w 9569199"/>
                <a:gd name="csY2" fmla="*/ 155429 h 155429"/>
                <a:gd name="csX3" fmla="*/ 9301933 w 9569199"/>
                <a:gd name="csY3" fmla="*/ 26651 h 155429"/>
                <a:gd name="csX4" fmla="*/ 9502761 w 9569199"/>
                <a:gd name="csY4" fmla="*/ 0 h 155429"/>
                <a:gd name="csX0" fmla="*/ 0 w 9569199"/>
                <a:gd name="csY0" fmla="*/ 14307 h 166992"/>
                <a:gd name="csX1" fmla="*/ 4125453 w 9569199"/>
                <a:gd name="csY1" fmla="*/ 40237 h 166992"/>
                <a:gd name="csX2" fmla="*/ 6649992 w 9569199"/>
                <a:gd name="csY2" fmla="*/ 166816 h 166992"/>
                <a:gd name="csX3" fmla="*/ 9301933 w 9569199"/>
                <a:gd name="csY3" fmla="*/ 9758 h 166992"/>
                <a:gd name="csX4" fmla="*/ 9502761 w 9569199"/>
                <a:gd name="csY4" fmla="*/ 11387 h 166992"/>
                <a:gd name="csX0" fmla="*/ 0 w 9698001"/>
                <a:gd name="csY0" fmla="*/ 16668 h 169353"/>
                <a:gd name="csX1" fmla="*/ 4125453 w 9698001"/>
                <a:gd name="csY1" fmla="*/ 42598 h 169353"/>
                <a:gd name="csX2" fmla="*/ 6649992 w 9698001"/>
                <a:gd name="csY2" fmla="*/ 169177 h 169353"/>
                <a:gd name="csX3" fmla="*/ 9301933 w 9698001"/>
                <a:gd name="csY3" fmla="*/ 12119 h 169353"/>
                <a:gd name="csX4" fmla="*/ 9698001 w 9698001"/>
                <a:gd name="csY4" fmla="*/ 5087 h 169353"/>
                <a:gd name="csX0" fmla="*/ 0 w 9698001"/>
                <a:gd name="csY0" fmla="*/ 11581 h 164124"/>
                <a:gd name="csX1" fmla="*/ 4125453 w 9698001"/>
                <a:gd name="csY1" fmla="*/ 37511 h 164124"/>
                <a:gd name="csX2" fmla="*/ 6649992 w 9698001"/>
                <a:gd name="csY2" fmla="*/ 164090 h 164124"/>
                <a:gd name="csX3" fmla="*/ 9298784 w 9698001"/>
                <a:gd name="csY3" fmla="*/ 24354 h 164124"/>
                <a:gd name="csX4" fmla="*/ 9698001 w 9698001"/>
                <a:gd name="csY4" fmla="*/ 0 h 164124"/>
                <a:gd name="csX0" fmla="*/ 0 w 9698001"/>
                <a:gd name="csY0" fmla="*/ 11581 h 164124"/>
                <a:gd name="csX1" fmla="*/ 4125453 w 9698001"/>
                <a:gd name="csY1" fmla="*/ 37511 h 164124"/>
                <a:gd name="csX2" fmla="*/ 6649992 w 9698001"/>
                <a:gd name="csY2" fmla="*/ 164090 h 164124"/>
                <a:gd name="csX3" fmla="*/ 9298784 w 9698001"/>
                <a:gd name="csY3" fmla="*/ 24354 h 164124"/>
                <a:gd name="csX4" fmla="*/ 9698001 w 9698001"/>
                <a:gd name="csY4" fmla="*/ 0 h 164124"/>
                <a:gd name="csX0" fmla="*/ 0 w 9698001"/>
                <a:gd name="csY0" fmla="*/ 11581 h 164094"/>
                <a:gd name="csX1" fmla="*/ 4125453 w 9698001"/>
                <a:gd name="csY1" fmla="*/ 37511 h 164094"/>
                <a:gd name="csX2" fmla="*/ 6649992 w 9698001"/>
                <a:gd name="csY2" fmla="*/ 164090 h 164094"/>
                <a:gd name="csX3" fmla="*/ 9182270 w 9698001"/>
                <a:gd name="csY3" fmla="*/ 33015 h 164094"/>
                <a:gd name="csX4" fmla="*/ 9698001 w 9698001"/>
                <a:gd name="csY4" fmla="*/ 0 h 164094"/>
                <a:gd name="csX0" fmla="*/ 0 w 9698001"/>
                <a:gd name="csY0" fmla="*/ 11581 h 164094"/>
                <a:gd name="csX1" fmla="*/ 4125453 w 9698001"/>
                <a:gd name="csY1" fmla="*/ 37511 h 164094"/>
                <a:gd name="csX2" fmla="*/ 6649992 w 9698001"/>
                <a:gd name="csY2" fmla="*/ 164090 h 164094"/>
                <a:gd name="csX3" fmla="*/ 9182270 w 9698001"/>
                <a:gd name="csY3" fmla="*/ 33015 h 164094"/>
                <a:gd name="csX4" fmla="*/ 9698001 w 9698001"/>
                <a:gd name="csY4" fmla="*/ 0 h 164094"/>
                <a:gd name="csX0" fmla="*/ 0 w 9698001"/>
                <a:gd name="csY0" fmla="*/ 11581 h 165040"/>
                <a:gd name="csX1" fmla="*/ 4125453 w 9698001"/>
                <a:gd name="csY1" fmla="*/ 37511 h 165040"/>
                <a:gd name="csX2" fmla="*/ 6649992 w 9698001"/>
                <a:gd name="csY2" fmla="*/ 164090 h 165040"/>
                <a:gd name="csX3" fmla="*/ 8793723 w 9698001"/>
                <a:gd name="csY3" fmla="*/ 84980 h 165040"/>
                <a:gd name="csX4" fmla="*/ 9698001 w 9698001"/>
                <a:gd name="csY4" fmla="*/ 0 h 165040"/>
                <a:gd name="csX0" fmla="*/ 0 w 9698001"/>
                <a:gd name="csY0" fmla="*/ 11581 h 165040"/>
                <a:gd name="csX1" fmla="*/ 4125453 w 9698001"/>
                <a:gd name="csY1" fmla="*/ 37511 h 165040"/>
                <a:gd name="csX2" fmla="*/ 6649992 w 9698001"/>
                <a:gd name="csY2" fmla="*/ 164090 h 165040"/>
                <a:gd name="csX3" fmla="*/ 8793723 w 9698001"/>
                <a:gd name="csY3" fmla="*/ 84980 h 165040"/>
                <a:gd name="csX4" fmla="*/ 9698001 w 9698001"/>
                <a:gd name="csY4" fmla="*/ 0 h 165040"/>
                <a:gd name="csX0" fmla="*/ 0 w 9698001"/>
                <a:gd name="csY0" fmla="*/ 2784 h 156243"/>
                <a:gd name="csX1" fmla="*/ 4125453 w 9698001"/>
                <a:gd name="csY1" fmla="*/ 28714 h 156243"/>
                <a:gd name="csX2" fmla="*/ 6649992 w 9698001"/>
                <a:gd name="csY2" fmla="*/ 155293 h 156243"/>
                <a:gd name="csX3" fmla="*/ 8793723 w 9698001"/>
                <a:gd name="csY3" fmla="*/ 76183 h 156243"/>
                <a:gd name="csX4" fmla="*/ 9698001 w 9698001"/>
                <a:gd name="csY4" fmla="*/ 14299 h 156243"/>
                <a:gd name="csX0" fmla="*/ 0 w 9701239"/>
                <a:gd name="csY0" fmla="*/ 5806 h 159265"/>
                <a:gd name="csX1" fmla="*/ 4125453 w 9701239"/>
                <a:gd name="csY1" fmla="*/ 31736 h 159265"/>
                <a:gd name="csX2" fmla="*/ 6649992 w 9701239"/>
                <a:gd name="csY2" fmla="*/ 158315 h 159265"/>
                <a:gd name="csX3" fmla="*/ 8793723 w 9701239"/>
                <a:gd name="csY3" fmla="*/ 79205 h 159265"/>
                <a:gd name="csX4" fmla="*/ 9701239 w 9701239"/>
                <a:gd name="csY4" fmla="*/ 0 h 159265"/>
                <a:gd name="csX0" fmla="*/ 0 w 9701239"/>
                <a:gd name="csY0" fmla="*/ 5806 h 159265"/>
                <a:gd name="csX1" fmla="*/ 4125453 w 9701239"/>
                <a:gd name="csY1" fmla="*/ 31736 h 159265"/>
                <a:gd name="csX2" fmla="*/ 6649992 w 9701239"/>
                <a:gd name="csY2" fmla="*/ 158315 h 159265"/>
                <a:gd name="csX3" fmla="*/ 8793723 w 9701239"/>
                <a:gd name="csY3" fmla="*/ 79205 h 159265"/>
                <a:gd name="csX4" fmla="*/ 9701239 w 9701239"/>
                <a:gd name="csY4" fmla="*/ 0 h 1592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9701239" h="159265">
                  <a:moveTo>
                    <a:pt x="0" y="5806"/>
                  </a:moveTo>
                  <a:cubicBezTo>
                    <a:pt x="71377" y="-1911"/>
                    <a:pt x="3017121" y="6318"/>
                    <a:pt x="4125453" y="31736"/>
                  </a:cubicBezTo>
                  <a:cubicBezTo>
                    <a:pt x="5233785" y="57154"/>
                    <a:pt x="5871947" y="150404"/>
                    <a:pt x="6649992" y="158315"/>
                  </a:cubicBezTo>
                  <a:cubicBezTo>
                    <a:pt x="7428037" y="166226"/>
                    <a:pt x="8334714" y="123432"/>
                    <a:pt x="8793723" y="79205"/>
                  </a:cubicBezTo>
                  <a:cubicBezTo>
                    <a:pt x="9096228" y="52803"/>
                    <a:pt x="9398734" y="14854"/>
                    <a:pt x="9701239" y="0"/>
                  </a:cubicBezTo>
                </a:path>
              </a:pathLst>
            </a:cu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48" name="ZoneTexte 47">
            <a:extLst>
              <a:ext uri="{FF2B5EF4-FFF2-40B4-BE49-F238E27FC236}">
                <a16:creationId xmlns:a16="http://schemas.microsoft.com/office/drawing/2014/main" id="{D9359581-DFC8-7C91-B0DE-65A77F1BFDBE}"/>
              </a:ext>
            </a:extLst>
          </p:cNvPr>
          <p:cNvSpPr txBox="1"/>
          <p:nvPr/>
        </p:nvSpPr>
        <p:spPr>
          <a:xfrm>
            <a:off x="577363" y="167297"/>
            <a:ext cx="598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noProof="0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4CFBC50C-3F20-AFB3-B82B-A9EA0674735E}"/>
              </a:ext>
            </a:extLst>
          </p:cNvPr>
          <p:cNvSpPr txBox="1"/>
          <p:nvPr/>
        </p:nvSpPr>
        <p:spPr>
          <a:xfrm>
            <a:off x="262179" y="448821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 err="1">
                <a:solidFill>
                  <a:schemeClr val="bg1"/>
                </a:solidFill>
              </a:rPr>
              <a:t>pA</a:t>
            </a:r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9EC8E794-F450-5685-CE44-3458CFE552A6}"/>
              </a:ext>
            </a:extLst>
          </p:cNvPr>
          <p:cNvSpPr txBox="1"/>
          <p:nvPr/>
        </p:nvSpPr>
        <p:spPr>
          <a:xfrm>
            <a:off x="8484398" y="6478712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400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AC6E483C-1D79-741A-60C5-AE3E38E2DC4D}"/>
              </a:ext>
            </a:extLst>
          </p:cNvPr>
          <p:cNvSpPr txBox="1"/>
          <p:nvPr/>
        </p:nvSpPr>
        <p:spPr>
          <a:xfrm>
            <a:off x="2939843" y="2853933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195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53FC84F6-F615-C31B-2899-B971268153E0}"/>
              </a:ext>
            </a:extLst>
          </p:cNvPr>
          <p:cNvSpPr txBox="1"/>
          <p:nvPr/>
        </p:nvSpPr>
        <p:spPr>
          <a:xfrm>
            <a:off x="4884291" y="2853933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200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6C58B9FF-44CA-FE02-4C3F-7F240BAEDE03}"/>
              </a:ext>
            </a:extLst>
          </p:cNvPr>
          <p:cNvSpPr txBox="1"/>
          <p:nvPr/>
        </p:nvSpPr>
        <p:spPr>
          <a:xfrm>
            <a:off x="1039652" y="2839687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190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59762D17-91A0-5E0F-A6CC-A30D7D8CBEDD}"/>
              </a:ext>
            </a:extLst>
          </p:cNvPr>
          <p:cNvSpPr txBox="1"/>
          <p:nvPr/>
        </p:nvSpPr>
        <p:spPr>
          <a:xfrm>
            <a:off x="6752587" y="2853933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205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483B674F-546B-A604-6748-ADC5CE5F0FB3}"/>
              </a:ext>
            </a:extLst>
          </p:cNvPr>
          <p:cNvSpPr txBox="1"/>
          <p:nvPr/>
        </p:nvSpPr>
        <p:spPr>
          <a:xfrm>
            <a:off x="8484398" y="2846146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210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C75A3E25-BB15-314D-866F-A2A36BA6C5F0}"/>
              </a:ext>
            </a:extLst>
          </p:cNvPr>
          <p:cNvSpPr txBox="1"/>
          <p:nvPr/>
        </p:nvSpPr>
        <p:spPr>
          <a:xfrm>
            <a:off x="10442577" y="2860222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 err="1">
                <a:solidFill>
                  <a:schemeClr val="bg1"/>
                </a:solidFill>
              </a:rPr>
              <a:t>ms</a:t>
            </a:r>
            <a:endParaRPr lang="en-US" noProof="0" dirty="0">
              <a:solidFill>
                <a:schemeClr val="bg1"/>
              </a:solidFill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03B12FDC-BF2F-A006-2454-A9ADDAFE9A32}"/>
              </a:ext>
            </a:extLst>
          </p:cNvPr>
          <p:cNvGrpSpPr/>
          <p:nvPr/>
        </p:nvGrpSpPr>
        <p:grpSpPr>
          <a:xfrm>
            <a:off x="1242869" y="315924"/>
            <a:ext cx="9514895" cy="6048618"/>
            <a:chOff x="1242869" y="315924"/>
            <a:chExt cx="9514895" cy="6048618"/>
          </a:xfrm>
        </p:grpSpPr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8A4AE437-0B45-AC12-05D7-2E19EA82B089}"/>
                </a:ext>
              </a:extLst>
            </p:cNvPr>
            <p:cNvSpPr/>
            <p:nvPr/>
          </p:nvSpPr>
          <p:spPr>
            <a:xfrm>
              <a:off x="1242869" y="5195774"/>
              <a:ext cx="9470958" cy="1168768"/>
            </a:xfrm>
            <a:custGeom>
              <a:avLst/>
              <a:gdLst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57751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58843 w 9442383"/>
                <a:gd name="csY5" fmla="*/ 294859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294859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0568 w 9442383"/>
                <a:gd name="csY5" fmla="*/ 17457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26875 h 721894"/>
                <a:gd name="csX5" fmla="*/ 4850568 w 9442383"/>
                <a:gd name="csY5" fmla="*/ 17457 h 721894"/>
                <a:gd name="csX6" fmla="*/ 9442383 w 9442383"/>
                <a:gd name="csY6" fmla="*/ 0 h 721894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3532 w 9442383"/>
                <a:gd name="csY4" fmla="*/ 162616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92257 w 9442383"/>
                <a:gd name="csY4" fmla="*/ 9418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4912563 w 9442383"/>
                <a:gd name="csY6" fmla="*/ 1476 h 857635"/>
                <a:gd name="csX7" fmla="*/ 9442383 w 9442383"/>
                <a:gd name="csY7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4845539 w 9442383"/>
                <a:gd name="csY6" fmla="*/ 140312 h 857635"/>
                <a:gd name="csX7" fmla="*/ 9442383 w 9442383"/>
                <a:gd name="csY7" fmla="*/ 135741 h 857635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8320 w 9442383"/>
                <a:gd name="csY4" fmla="*/ 4630 h 852847"/>
                <a:gd name="csX5" fmla="*/ 4845781 w 9442383"/>
                <a:gd name="csY5" fmla="*/ 0 h 852847"/>
                <a:gd name="csX6" fmla="*/ 4845539 w 9442383"/>
                <a:gd name="csY6" fmla="*/ 135524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45781 w 9442383"/>
                <a:gd name="csY5" fmla="*/ 0 h 852847"/>
                <a:gd name="csX6" fmla="*/ 4845539 w 9442383"/>
                <a:gd name="csY6" fmla="*/ 135524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45781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69313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652 h 852847"/>
                <a:gd name="csX5" fmla="*/ 4869313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61596 w 9442383"/>
                <a:gd name="csY4" fmla="*/ 139875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61596 w 9442383"/>
                <a:gd name="csY4" fmla="*/ 1651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4858 w 9442383"/>
                <a:gd name="csY6" fmla="*/ 296474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79618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96473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79618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300687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965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0657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30288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5897 w 9442383"/>
                <a:gd name="csY6" fmla="*/ 2965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5897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1000595"/>
                <a:gd name="csX1" fmla="*/ 2021305 w 9442383"/>
                <a:gd name="csY1" fmla="*/ 269176 h 1000595"/>
                <a:gd name="csX2" fmla="*/ 2021305 w 9442383"/>
                <a:gd name="csY2" fmla="*/ 991070 h 1000595"/>
                <a:gd name="csX3" fmla="*/ 3866181 w 9442383"/>
                <a:gd name="csY3" fmla="*/ 1000595 h 1000595"/>
                <a:gd name="csX4" fmla="*/ 3857382 w 9442383"/>
                <a:gd name="csY4" fmla="*/ 5865 h 1000595"/>
                <a:gd name="csX5" fmla="*/ 4865099 w 9442383"/>
                <a:gd name="csY5" fmla="*/ 0 h 1000595"/>
                <a:gd name="csX6" fmla="*/ 4865897 w 9442383"/>
                <a:gd name="csY6" fmla="*/ 283832 h 1000595"/>
                <a:gd name="csX7" fmla="*/ 9442383 w 9442383"/>
                <a:gd name="csY7" fmla="*/ 269176 h 100059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21305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42383"/>
                <a:gd name="csY0" fmla="*/ 269176 h 1006945"/>
                <a:gd name="csX1" fmla="*/ 2021305 w 9442383"/>
                <a:gd name="csY1" fmla="*/ 269176 h 1006945"/>
                <a:gd name="csX2" fmla="*/ 2018130 w 9442383"/>
                <a:gd name="csY2" fmla="*/ 1006945 h 1006945"/>
                <a:gd name="csX3" fmla="*/ 3866181 w 9442383"/>
                <a:gd name="csY3" fmla="*/ 994245 h 1006945"/>
                <a:gd name="csX4" fmla="*/ 3857382 w 9442383"/>
                <a:gd name="csY4" fmla="*/ 5865 h 1006945"/>
                <a:gd name="csX5" fmla="*/ 4865099 w 9442383"/>
                <a:gd name="csY5" fmla="*/ 0 h 1006945"/>
                <a:gd name="csX6" fmla="*/ 4865897 w 9442383"/>
                <a:gd name="csY6" fmla="*/ 283832 h 1006945"/>
                <a:gd name="csX7" fmla="*/ 9442383 w 9442383"/>
                <a:gd name="csY7" fmla="*/ 269176 h 10069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64608"/>
                <a:gd name="csY0" fmla="*/ 288226 h 994245"/>
                <a:gd name="csX1" fmla="*/ 2043530 w 9464608"/>
                <a:gd name="csY1" fmla="*/ 269176 h 994245"/>
                <a:gd name="csX2" fmla="*/ 2040355 w 9464608"/>
                <a:gd name="csY2" fmla="*/ 991070 h 994245"/>
                <a:gd name="csX3" fmla="*/ 3888406 w 9464608"/>
                <a:gd name="csY3" fmla="*/ 994245 h 994245"/>
                <a:gd name="csX4" fmla="*/ 3879607 w 9464608"/>
                <a:gd name="csY4" fmla="*/ 5865 h 994245"/>
                <a:gd name="csX5" fmla="*/ 4887324 w 9464608"/>
                <a:gd name="csY5" fmla="*/ 0 h 994245"/>
                <a:gd name="csX6" fmla="*/ 4888122 w 9464608"/>
                <a:gd name="csY6" fmla="*/ 283832 h 994245"/>
                <a:gd name="csX7" fmla="*/ 9464608 w 9464608"/>
                <a:gd name="csY7" fmla="*/ 269176 h 9942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55083"/>
                <a:gd name="csY0" fmla="*/ 285051 h 994245"/>
                <a:gd name="csX1" fmla="*/ 2034005 w 9455083"/>
                <a:gd name="csY1" fmla="*/ 269176 h 994245"/>
                <a:gd name="csX2" fmla="*/ 2030830 w 9455083"/>
                <a:gd name="csY2" fmla="*/ 991070 h 994245"/>
                <a:gd name="csX3" fmla="*/ 3878881 w 9455083"/>
                <a:gd name="csY3" fmla="*/ 994245 h 994245"/>
                <a:gd name="csX4" fmla="*/ 3870082 w 9455083"/>
                <a:gd name="csY4" fmla="*/ 5865 h 994245"/>
                <a:gd name="csX5" fmla="*/ 4877799 w 9455083"/>
                <a:gd name="csY5" fmla="*/ 0 h 994245"/>
                <a:gd name="csX6" fmla="*/ 4878597 w 9455083"/>
                <a:gd name="csY6" fmla="*/ 283832 h 994245"/>
                <a:gd name="csX7" fmla="*/ 9455083 w 9455083"/>
                <a:gd name="csY7" fmla="*/ 269176 h 9942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55083"/>
                <a:gd name="csY0" fmla="*/ 281876 h 994245"/>
                <a:gd name="csX1" fmla="*/ 2034005 w 9455083"/>
                <a:gd name="csY1" fmla="*/ 269176 h 994245"/>
                <a:gd name="csX2" fmla="*/ 2030830 w 9455083"/>
                <a:gd name="csY2" fmla="*/ 991070 h 994245"/>
                <a:gd name="csX3" fmla="*/ 3878881 w 9455083"/>
                <a:gd name="csY3" fmla="*/ 994245 h 994245"/>
                <a:gd name="csX4" fmla="*/ 3870082 w 9455083"/>
                <a:gd name="csY4" fmla="*/ 5865 h 994245"/>
                <a:gd name="csX5" fmla="*/ 4877799 w 9455083"/>
                <a:gd name="csY5" fmla="*/ 0 h 994245"/>
                <a:gd name="csX6" fmla="*/ 4878597 w 9455083"/>
                <a:gd name="csY6" fmla="*/ 283832 h 994245"/>
                <a:gd name="csX7" fmla="*/ 9455083 w 9455083"/>
                <a:gd name="csY7" fmla="*/ 269176 h 994245"/>
                <a:gd name="csX0" fmla="*/ 0 w 9448733"/>
                <a:gd name="csY0" fmla="*/ 262826 h 994245"/>
                <a:gd name="csX1" fmla="*/ 2027655 w 9448733"/>
                <a:gd name="csY1" fmla="*/ 269176 h 994245"/>
                <a:gd name="csX2" fmla="*/ 2024480 w 9448733"/>
                <a:gd name="csY2" fmla="*/ 991070 h 994245"/>
                <a:gd name="csX3" fmla="*/ 3872531 w 9448733"/>
                <a:gd name="csY3" fmla="*/ 994245 h 994245"/>
                <a:gd name="csX4" fmla="*/ 3863732 w 9448733"/>
                <a:gd name="csY4" fmla="*/ 5865 h 994245"/>
                <a:gd name="csX5" fmla="*/ 4871449 w 9448733"/>
                <a:gd name="csY5" fmla="*/ 0 h 994245"/>
                <a:gd name="csX6" fmla="*/ 4872247 w 9448733"/>
                <a:gd name="csY6" fmla="*/ 283832 h 994245"/>
                <a:gd name="csX7" fmla="*/ 9448733 w 9448733"/>
                <a:gd name="csY7" fmla="*/ 269176 h 994245"/>
                <a:gd name="csX0" fmla="*/ 0 w 9461433"/>
                <a:gd name="csY0" fmla="*/ 281876 h 994245"/>
                <a:gd name="csX1" fmla="*/ 2040355 w 9461433"/>
                <a:gd name="csY1" fmla="*/ 269176 h 994245"/>
                <a:gd name="csX2" fmla="*/ 2037180 w 9461433"/>
                <a:gd name="csY2" fmla="*/ 991070 h 994245"/>
                <a:gd name="csX3" fmla="*/ 3885231 w 9461433"/>
                <a:gd name="csY3" fmla="*/ 994245 h 994245"/>
                <a:gd name="csX4" fmla="*/ 3876432 w 9461433"/>
                <a:gd name="csY4" fmla="*/ 5865 h 994245"/>
                <a:gd name="csX5" fmla="*/ 4884149 w 9461433"/>
                <a:gd name="csY5" fmla="*/ 0 h 994245"/>
                <a:gd name="csX6" fmla="*/ 4884947 w 9461433"/>
                <a:gd name="csY6" fmla="*/ 283832 h 994245"/>
                <a:gd name="csX7" fmla="*/ 9461433 w 9461433"/>
                <a:gd name="csY7" fmla="*/ 269176 h 994245"/>
                <a:gd name="csX0" fmla="*/ 0 w 9445558"/>
                <a:gd name="csY0" fmla="*/ 269176 h 994245"/>
                <a:gd name="csX1" fmla="*/ 2024480 w 9445558"/>
                <a:gd name="csY1" fmla="*/ 269176 h 994245"/>
                <a:gd name="csX2" fmla="*/ 2021305 w 9445558"/>
                <a:gd name="csY2" fmla="*/ 991070 h 994245"/>
                <a:gd name="csX3" fmla="*/ 3869356 w 9445558"/>
                <a:gd name="csY3" fmla="*/ 994245 h 994245"/>
                <a:gd name="csX4" fmla="*/ 3860557 w 9445558"/>
                <a:gd name="csY4" fmla="*/ 5865 h 994245"/>
                <a:gd name="csX5" fmla="*/ 4868274 w 9445558"/>
                <a:gd name="csY5" fmla="*/ 0 h 994245"/>
                <a:gd name="csX6" fmla="*/ 4869072 w 9445558"/>
                <a:gd name="csY6" fmla="*/ 283832 h 994245"/>
                <a:gd name="csX7" fmla="*/ 9445558 w 9445558"/>
                <a:gd name="csY7" fmla="*/ 269176 h 994245"/>
                <a:gd name="csX0" fmla="*/ 0 w 9470958"/>
                <a:gd name="csY0" fmla="*/ 272351 h 994245"/>
                <a:gd name="csX1" fmla="*/ 2049880 w 9470958"/>
                <a:gd name="csY1" fmla="*/ 269176 h 994245"/>
                <a:gd name="csX2" fmla="*/ 2046705 w 9470958"/>
                <a:gd name="csY2" fmla="*/ 991070 h 994245"/>
                <a:gd name="csX3" fmla="*/ 3894756 w 9470958"/>
                <a:gd name="csY3" fmla="*/ 994245 h 994245"/>
                <a:gd name="csX4" fmla="*/ 3885957 w 9470958"/>
                <a:gd name="csY4" fmla="*/ 5865 h 994245"/>
                <a:gd name="csX5" fmla="*/ 4893674 w 9470958"/>
                <a:gd name="csY5" fmla="*/ 0 h 994245"/>
                <a:gd name="csX6" fmla="*/ 4894472 w 9470958"/>
                <a:gd name="csY6" fmla="*/ 283832 h 994245"/>
                <a:gd name="csX7" fmla="*/ 9470958 w 9470958"/>
                <a:gd name="csY7" fmla="*/ 269176 h 994245"/>
                <a:gd name="csX0" fmla="*/ 0 w 9470958"/>
                <a:gd name="csY0" fmla="*/ 449381 h 1171275"/>
                <a:gd name="csX1" fmla="*/ 2049880 w 9470958"/>
                <a:gd name="csY1" fmla="*/ 446206 h 1171275"/>
                <a:gd name="csX2" fmla="*/ 2046705 w 9470958"/>
                <a:gd name="csY2" fmla="*/ 1168100 h 1171275"/>
                <a:gd name="csX3" fmla="*/ 3894756 w 9470958"/>
                <a:gd name="csY3" fmla="*/ 1171275 h 1171275"/>
                <a:gd name="csX4" fmla="*/ 3885957 w 9470958"/>
                <a:gd name="csY4" fmla="*/ 15 h 1171275"/>
                <a:gd name="csX5" fmla="*/ 4893674 w 9470958"/>
                <a:gd name="csY5" fmla="*/ 177030 h 1171275"/>
                <a:gd name="csX6" fmla="*/ 4894472 w 9470958"/>
                <a:gd name="csY6" fmla="*/ 460862 h 1171275"/>
                <a:gd name="csX7" fmla="*/ 9470958 w 9470958"/>
                <a:gd name="csY7" fmla="*/ 446206 h 1171275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79607 w 9470958"/>
                <a:gd name="csY5" fmla="*/ 8202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13953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2451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2451 h 1171260"/>
                <a:gd name="csX6" fmla="*/ 4894472 w 9470958"/>
                <a:gd name="csY6" fmla="*/ 455096 h 1171260"/>
                <a:gd name="csX7" fmla="*/ 9470958 w 9470958"/>
                <a:gd name="csY7" fmla="*/ 446191 h 1171260"/>
                <a:gd name="csX0" fmla="*/ 0 w 9470958"/>
                <a:gd name="csY0" fmla="*/ 446915 h 1168809"/>
                <a:gd name="csX1" fmla="*/ 2049880 w 9470958"/>
                <a:gd name="csY1" fmla="*/ 443740 h 1168809"/>
                <a:gd name="csX2" fmla="*/ 2046705 w 9470958"/>
                <a:gd name="csY2" fmla="*/ 1165634 h 1168809"/>
                <a:gd name="csX3" fmla="*/ 3894756 w 9470958"/>
                <a:gd name="csY3" fmla="*/ 1168809 h 1168809"/>
                <a:gd name="csX4" fmla="*/ 3885957 w 9470958"/>
                <a:gd name="csY4" fmla="*/ 19774 h 1168809"/>
                <a:gd name="csX5" fmla="*/ 4891109 w 9470958"/>
                <a:gd name="csY5" fmla="*/ 0 h 1168809"/>
                <a:gd name="csX6" fmla="*/ 4894472 w 9470958"/>
                <a:gd name="csY6" fmla="*/ 452645 h 1168809"/>
                <a:gd name="csX7" fmla="*/ 9470958 w 9470958"/>
                <a:gd name="csY7" fmla="*/ 443740 h 1168809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2451 h 1171260"/>
                <a:gd name="csX6" fmla="*/ 4894472 w 9470958"/>
                <a:gd name="csY6" fmla="*/ 455096 h 1171260"/>
                <a:gd name="csX7" fmla="*/ 9470958 w 9470958"/>
                <a:gd name="csY7" fmla="*/ 446191 h 1171260"/>
                <a:gd name="csX0" fmla="*/ 0 w 9470958"/>
                <a:gd name="csY0" fmla="*/ 446915 h 1168809"/>
                <a:gd name="csX1" fmla="*/ 2049880 w 9470958"/>
                <a:gd name="csY1" fmla="*/ 443740 h 1168809"/>
                <a:gd name="csX2" fmla="*/ 2046705 w 9470958"/>
                <a:gd name="csY2" fmla="*/ 1165634 h 1168809"/>
                <a:gd name="csX3" fmla="*/ 3894756 w 9470958"/>
                <a:gd name="csY3" fmla="*/ 1168809 h 1168809"/>
                <a:gd name="csX4" fmla="*/ 3885957 w 9470958"/>
                <a:gd name="csY4" fmla="*/ 13424 h 1168809"/>
                <a:gd name="csX5" fmla="*/ 4891109 w 9470958"/>
                <a:gd name="csY5" fmla="*/ 0 h 1168809"/>
                <a:gd name="csX6" fmla="*/ 4894472 w 9470958"/>
                <a:gd name="csY6" fmla="*/ 452645 h 1168809"/>
                <a:gd name="csX7" fmla="*/ 9470958 w 9470958"/>
                <a:gd name="csY7" fmla="*/ 443740 h 1168809"/>
                <a:gd name="csX0" fmla="*/ 0 w 9470958"/>
                <a:gd name="csY0" fmla="*/ 433491 h 1155385"/>
                <a:gd name="csX1" fmla="*/ 2049880 w 9470958"/>
                <a:gd name="csY1" fmla="*/ 430316 h 1155385"/>
                <a:gd name="csX2" fmla="*/ 2046705 w 9470958"/>
                <a:gd name="csY2" fmla="*/ 1152210 h 1155385"/>
                <a:gd name="csX3" fmla="*/ 3894756 w 9470958"/>
                <a:gd name="csY3" fmla="*/ 1155385 h 1155385"/>
                <a:gd name="csX4" fmla="*/ 3885957 w 9470958"/>
                <a:gd name="csY4" fmla="*/ 0 h 1155385"/>
                <a:gd name="csX5" fmla="*/ 4891109 w 9470958"/>
                <a:gd name="csY5" fmla="*/ 5626 h 1155385"/>
                <a:gd name="csX6" fmla="*/ 4894472 w 9470958"/>
                <a:gd name="csY6" fmla="*/ 439221 h 1155385"/>
                <a:gd name="csX7" fmla="*/ 9470958 w 9470958"/>
                <a:gd name="csY7" fmla="*/ 430316 h 1155385"/>
                <a:gd name="csX0" fmla="*/ 0 w 9470958"/>
                <a:gd name="csY0" fmla="*/ 446915 h 1168809"/>
                <a:gd name="csX1" fmla="*/ 2049880 w 9470958"/>
                <a:gd name="csY1" fmla="*/ 443740 h 1168809"/>
                <a:gd name="csX2" fmla="*/ 2046705 w 9470958"/>
                <a:gd name="csY2" fmla="*/ 1165634 h 1168809"/>
                <a:gd name="csX3" fmla="*/ 3894756 w 9470958"/>
                <a:gd name="csY3" fmla="*/ 1168809 h 1168809"/>
                <a:gd name="csX4" fmla="*/ 3885957 w 9470958"/>
                <a:gd name="csY4" fmla="*/ 13424 h 1168809"/>
                <a:gd name="csX5" fmla="*/ 4891109 w 9470958"/>
                <a:gd name="csY5" fmla="*/ 0 h 1168809"/>
                <a:gd name="csX6" fmla="*/ 4894472 w 9470958"/>
                <a:gd name="csY6" fmla="*/ 452645 h 1168809"/>
                <a:gd name="csX7" fmla="*/ 9470958 w 9470958"/>
                <a:gd name="csY7" fmla="*/ 443740 h 1168809"/>
                <a:gd name="csX0" fmla="*/ 0 w 9470958"/>
                <a:gd name="csY0" fmla="*/ 433491 h 1155385"/>
                <a:gd name="csX1" fmla="*/ 2049880 w 9470958"/>
                <a:gd name="csY1" fmla="*/ 430316 h 1155385"/>
                <a:gd name="csX2" fmla="*/ 2046705 w 9470958"/>
                <a:gd name="csY2" fmla="*/ 1152210 h 1155385"/>
                <a:gd name="csX3" fmla="*/ 3894756 w 9470958"/>
                <a:gd name="csY3" fmla="*/ 1155385 h 1155385"/>
                <a:gd name="csX4" fmla="*/ 3885957 w 9470958"/>
                <a:gd name="csY4" fmla="*/ 0 h 1155385"/>
                <a:gd name="csX5" fmla="*/ 4891109 w 9470958"/>
                <a:gd name="csY5" fmla="*/ 2451 h 1155385"/>
                <a:gd name="csX6" fmla="*/ 4894472 w 9470958"/>
                <a:gd name="csY6" fmla="*/ 439221 h 1155385"/>
                <a:gd name="csX7" fmla="*/ 9470958 w 9470958"/>
                <a:gd name="csY7" fmla="*/ 430316 h 1155385"/>
                <a:gd name="csX0" fmla="*/ 0 w 9470958"/>
                <a:gd name="csY0" fmla="*/ 431040 h 1152934"/>
                <a:gd name="csX1" fmla="*/ 2049880 w 9470958"/>
                <a:gd name="csY1" fmla="*/ 427865 h 1152934"/>
                <a:gd name="csX2" fmla="*/ 2046705 w 9470958"/>
                <a:gd name="csY2" fmla="*/ 1149759 h 1152934"/>
                <a:gd name="csX3" fmla="*/ 3894756 w 9470958"/>
                <a:gd name="csY3" fmla="*/ 1152934 h 1152934"/>
                <a:gd name="csX4" fmla="*/ 3885957 w 9470958"/>
                <a:gd name="csY4" fmla="*/ 13424 h 1152934"/>
                <a:gd name="csX5" fmla="*/ 4891109 w 9470958"/>
                <a:gd name="csY5" fmla="*/ 0 h 1152934"/>
                <a:gd name="csX6" fmla="*/ 4894472 w 9470958"/>
                <a:gd name="csY6" fmla="*/ 436770 h 1152934"/>
                <a:gd name="csX7" fmla="*/ 9470958 w 9470958"/>
                <a:gd name="csY7" fmla="*/ 427865 h 1152934"/>
                <a:gd name="csX0" fmla="*/ 0 w 9470958"/>
                <a:gd name="csY0" fmla="*/ 436666 h 1158560"/>
                <a:gd name="csX1" fmla="*/ 2049880 w 9470958"/>
                <a:gd name="csY1" fmla="*/ 433491 h 1158560"/>
                <a:gd name="csX2" fmla="*/ 2046705 w 9470958"/>
                <a:gd name="csY2" fmla="*/ 1155385 h 1158560"/>
                <a:gd name="csX3" fmla="*/ 3894756 w 9470958"/>
                <a:gd name="csY3" fmla="*/ 1158560 h 1158560"/>
                <a:gd name="csX4" fmla="*/ 3885957 w 9470958"/>
                <a:gd name="csY4" fmla="*/ 0 h 1158560"/>
                <a:gd name="csX5" fmla="*/ 4891109 w 9470958"/>
                <a:gd name="csY5" fmla="*/ 5626 h 1158560"/>
                <a:gd name="csX6" fmla="*/ 4894472 w 9470958"/>
                <a:gd name="csY6" fmla="*/ 442396 h 1158560"/>
                <a:gd name="csX7" fmla="*/ 9470958 w 9470958"/>
                <a:gd name="csY7" fmla="*/ 433491 h 1158560"/>
                <a:gd name="csX0" fmla="*/ 0 w 9470958"/>
                <a:gd name="csY0" fmla="*/ 431040 h 1152934"/>
                <a:gd name="csX1" fmla="*/ 2049880 w 9470958"/>
                <a:gd name="csY1" fmla="*/ 427865 h 1152934"/>
                <a:gd name="csX2" fmla="*/ 2046705 w 9470958"/>
                <a:gd name="csY2" fmla="*/ 1149759 h 1152934"/>
                <a:gd name="csX3" fmla="*/ 3894756 w 9470958"/>
                <a:gd name="csY3" fmla="*/ 1152934 h 1152934"/>
                <a:gd name="csX4" fmla="*/ 3885957 w 9470958"/>
                <a:gd name="csY4" fmla="*/ 7074 h 1152934"/>
                <a:gd name="csX5" fmla="*/ 4891109 w 9470958"/>
                <a:gd name="csY5" fmla="*/ 0 h 1152934"/>
                <a:gd name="csX6" fmla="*/ 4894472 w 9470958"/>
                <a:gd name="csY6" fmla="*/ 436770 h 1152934"/>
                <a:gd name="csX7" fmla="*/ 9470958 w 9470958"/>
                <a:gd name="csY7" fmla="*/ 427865 h 1152934"/>
                <a:gd name="csX0" fmla="*/ 0 w 9470958"/>
                <a:gd name="csY0" fmla="*/ 431040 h 1152934"/>
                <a:gd name="csX1" fmla="*/ 2049880 w 9470958"/>
                <a:gd name="csY1" fmla="*/ 427865 h 1152934"/>
                <a:gd name="csX2" fmla="*/ 2046705 w 9470958"/>
                <a:gd name="csY2" fmla="*/ 1149759 h 1152934"/>
                <a:gd name="csX3" fmla="*/ 3894756 w 9470958"/>
                <a:gd name="csY3" fmla="*/ 1152934 h 1152934"/>
                <a:gd name="csX4" fmla="*/ 3856565 w 9470958"/>
                <a:gd name="csY4" fmla="*/ 10340 h 1152934"/>
                <a:gd name="csX5" fmla="*/ 4891109 w 9470958"/>
                <a:gd name="csY5" fmla="*/ 0 h 1152934"/>
                <a:gd name="csX6" fmla="*/ 4894472 w 9470958"/>
                <a:gd name="csY6" fmla="*/ 436770 h 1152934"/>
                <a:gd name="csX7" fmla="*/ 9470958 w 9470958"/>
                <a:gd name="csY7" fmla="*/ 427865 h 1152934"/>
                <a:gd name="csX0" fmla="*/ 0 w 9470958"/>
                <a:gd name="csY0" fmla="*/ 431040 h 1152934"/>
                <a:gd name="csX1" fmla="*/ 2049880 w 9470958"/>
                <a:gd name="csY1" fmla="*/ 427865 h 1152934"/>
                <a:gd name="csX2" fmla="*/ 2046705 w 9470958"/>
                <a:gd name="csY2" fmla="*/ 1149759 h 1152934"/>
                <a:gd name="csX3" fmla="*/ 3858833 w 9470958"/>
                <a:gd name="csY3" fmla="*/ 1152934 h 1152934"/>
                <a:gd name="csX4" fmla="*/ 3856565 w 9470958"/>
                <a:gd name="csY4" fmla="*/ 10340 h 1152934"/>
                <a:gd name="csX5" fmla="*/ 4891109 w 9470958"/>
                <a:gd name="csY5" fmla="*/ 0 h 1152934"/>
                <a:gd name="csX6" fmla="*/ 4894472 w 9470958"/>
                <a:gd name="csY6" fmla="*/ 436770 h 1152934"/>
                <a:gd name="csX7" fmla="*/ 9470958 w 9470958"/>
                <a:gd name="csY7" fmla="*/ 427865 h 1152934"/>
                <a:gd name="csX0" fmla="*/ 0 w 9470958"/>
                <a:gd name="csY0" fmla="*/ 431040 h 1152934"/>
                <a:gd name="csX1" fmla="*/ 2049880 w 9470958"/>
                <a:gd name="csY1" fmla="*/ 427865 h 1152934"/>
                <a:gd name="csX2" fmla="*/ 2046705 w 9470958"/>
                <a:gd name="csY2" fmla="*/ 1149759 h 1152934"/>
                <a:gd name="csX3" fmla="*/ 3858833 w 9470958"/>
                <a:gd name="csY3" fmla="*/ 1152934 h 1152934"/>
                <a:gd name="csX4" fmla="*/ 3856565 w 9470958"/>
                <a:gd name="csY4" fmla="*/ 10340 h 1152934"/>
                <a:gd name="csX5" fmla="*/ 4891109 w 9470958"/>
                <a:gd name="csY5" fmla="*/ 0 h 1152934"/>
                <a:gd name="csX6" fmla="*/ 4923864 w 9470958"/>
                <a:gd name="csY6" fmla="*/ 436770 h 1152934"/>
                <a:gd name="csX7" fmla="*/ 9470958 w 9470958"/>
                <a:gd name="csY7" fmla="*/ 427865 h 1152934"/>
                <a:gd name="csX0" fmla="*/ 0 w 9470958"/>
                <a:gd name="csY0" fmla="*/ 431040 h 1152934"/>
                <a:gd name="csX1" fmla="*/ 2049880 w 9470958"/>
                <a:gd name="csY1" fmla="*/ 427865 h 1152934"/>
                <a:gd name="csX2" fmla="*/ 2046705 w 9470958"/>
                <a:gd name="csY2" fmla="*/ 1149759 h 1152934"/>
                <a:gd name="csX3" fmla="*/ 3858833 w 9470958"/>
                <a:gd name="csY3" fmla="*/ 1152934 h 1152934"/>
                <a:gd name="csX4" fmla="*/ 3856565 w 9470958"/>
                <a:gd name="csY4" fmla="*/ 10340 h 1152934"/>
                <a:gd name="csX5" fmla="*/ 4923766 w 9470958"/>
                <a:gd name="csY5" fmla="*/ 0 h 1152934"/>
                <a:gd name="csX6" fmla="*/ 4923864 w 9470958"/>
                <a:gd name="csY6" fmla="*/ 436770 h 1152934"/>
                <a:gd name="csX7" fmla="*/ 9470958 w 9470958"/>
                <a:gd name="csY7" fmla="*/ 427865 h 1152934"/>
                <a:gd name="csX0" fmla="*/ 0 w 9470958"/>
                <a:gd name="csY0" fmla="*/ 431040 h 1152934"/>
                <a:gd name="csX1" fmla="*/ 2049880 w 9470958"/>
                <a:gd name="csY1" fmla="*/ 427865 h 1152934"/>
                <a:gd name="csX2" fmla="*/ 2046705 w 9470958"/>
                <a:gd name="csY2" fmla="*/ 1149759 h 1152934"/>
                <a:gd name="csX3" fmla="*/ 3850916 w 9470958"/>
                <a:gd name="csY3" fmla="*/ 1152934 h 1152934"/>
                <a:gd name="csX4" fmla="*/ 3856565 w 9470958"/>
                <a:gd name="csY4" fmla="*/ 10340 h 1152934"/>
                <a:gd name="csX5" fmla="*/ 4923766 w 9470958"/>
                <a:gd name="csY5" fmla="*/ 0 h 1152934"/>
                <a:gd name="csX6" fmla="*/ 4923864 w 9470958"/>
                <a:gd name="csY6" fmla="*/ 436770 h 1152934"/>
                <a:gd name="csX7" fmla="*/ 9470958 w 9470958"/>
                <a:gd name="csY7" fmla="*/ 427865 h 1152934"/>
                <a:gd name="csX0" fmla="*/ 0 w 9470958"/>
                <a:gd name="csY0" fmla="*/ 431040 h 1152934"/>
                <a:gd name="csX1" fmla="*/ 2049880 w 9470958"/>
                <a:gd name="csY1" fmla="*/ 427865 h 1152934"/>
                <a:gd name="csX2" fmla="*/ 2046705 w 9470958"/>
                <a:gd name="csY2" fmla="*/ 1149759 h 1152934"/>
                <a:gd name="csX3" fmla="*/ 3850916 w 9470958"/>
                <a:gd name="csY3" fmla="*/ 1152934 h 1152934"/>
                <a:gd name="csX4" fmla="*/ 3848648 w 9470958"/>
                <a:gd name="csY4" fmla="*/ 14299 h 1152934"/>
                <a:gd name="csX5" fmla="*/ 4923766 w 9470958"/>
                <a:gd name="csY5" fmla="*/ 0 h 1152934"/>
                <a:gd name="csX6" fmla="*/ 4923864 w 9470958"/>
                <a:gd name="csY6" fmla="*/ 436770 h 1152934"/>
                <a:gd name="csX7" fmla="*/ 9470958 w 9470958"/>
                <a:gd name="csY7" fmla="*/ 427865 h 1152934"/>
                <a:gd name="csX0" fmla="*/ 0 w 9470958"/>
                <a:gd name="csY0" fmla="*/ 431040 h 1168768"/>
                <a:gd name="csX1" fmla="*/ 2049880 w 9470958"/>
                <a:gd name="csY1" fmla="*/ 427865 h 1168768"/>
                <a:gd name="csX2" fmla="*/ 2046705 w 9470958"/>
                <a:gd name="csY2" fmla="*/ 1149759 h 1168768"/>
                <a:gd name="csX3" fmla="*/ 3850916 w 9470958"/>
                <a:gd name="csY3" fmla="*/ 1168768 h 1168768"/>
                <a:gd name="csX4" fmla="*/ 3848648 w 9470958"/>
                <a:gd name="csY4" fmla="*/ 14299 h 1168768"/>
                <a:gd name="csX5" fmla="*/ 4923766 w 9470958"/>
                <a:gd name="csY5" fmla="*/ 0 h 1168768"/>
                <a:gd name="csX6" fmla="*/ 4923864 w 9470958"/>
                <a:gd name="csY6" fmla="*/ 436770 h 1168768"/>
                <a:gd name="csX7" fmla="*/ 9470958 w 9470958"/>
                <a:gd name="csY7" fmla="*/ 427865 h 1168768"/>
                <a:gd name="csX0" fmla="*/ 0 w 9470958"/>
                <a:gd name="csY0" fmla="*/ 431040 h 1168768"/>
                <a:gd name="csX1" fmla="*/ 2049880 w 9470958"/>
                <a:gd name="csY1" fmla="*/ 427865 h 1168768"/>
                <a:gd name="csX2" fmla="*/ 2054622 w 9470958"/>
                <a:gd name="csY2" fmla="*/ 1157676 h 1168768"/>
                <a:gd name="csX3" fmla="*/ 3850916 w 9470958"/>
                <a:gd name="csY3" fmla="*/ 1168768 h 1168768"/>
                <a:gd name="csX4" fmla="*/ 3848648 w 9470958"/>
                <a:gd name="csY4" fmla="*/ 14299 h 1168768"/>
                <a:gd name="csX5" fmla="*/ 4923766 w 9470958"/>
                <a:gd name="csY5" fmla="*/ 0 h 1168768"/>
                <a:gd name="csX6" fmla="*/ 4923864 w 9470958"/>
                <a:gd name="csY6" fmla="*/ 436770 h 1168768"/>
                <a:gd name="csX7" fmla="*/ 9470958 w 9470958"/>
                <a:gd name="csY7" fmla="*/ 427865 h 1168768"/>
                <a:gd name="csX0" fmla="*/ 0 w 9470958"/>
                <a:gd name="csY0" fmla="*/ 431040 h 1168768"/>
                <a:gd name="csX1" fmla="*/ 2049880 w 9470958"/>
                <a:gd name="csY1" fmla="*/ 443699 h 1168768"/>
                <a:gd name="csX2" fmla="*/ 2054622 w 9470958"/>
                <a:gd name="csY2" fmla="*/ 1157676 h 1168768"/>
                <a:gd name="csX3" fmla="*/ 3850916 w 9470958"/>
                <a:gd name="csY3" fmla="*/ 1168768 h 1168768"/>
                <a:gd name="csX4" fmla="*/ 3848648 w 9470958"/>
                <a:gd name="csY4" fmla="*/ 14299 h 1168768"/>
                <a:gd name="csX5" fmla="*/ 4923766 w 9470958"/>
                <a:gd name="csY5" fmla="*/ 0 h 1168768"/>
                <a:gd name="csX6" fmla="*/ 4923864 w 9470958"/>
                <a:gd name="csY6" fmla="*/ 436770 h 1168768"/>
                <a:gd name="csX7" fmla="*/ 9470958 w 9470958"/>
                <a:gd name="csY7" fmla="*/ 427865 h 1168768"/>
                <a:gd name="csX0" fmla="*/ 0 w 9470958"/>
                <a:gd name="csY0" fmla="*/ 434999 h 1168768"/>
                <a:gd name="csX1" fmla="*/ 2049880 w 9470958"/>
                <a:gd name="csY1" fmla="*/ 443699 h 1168768"/>
                <a:gd name="csX2" fmla="*/ 2054622 w 9470958"/>
                <a:gd name="csY2" fmla="*/ 1157676 h 1168768"/>
                <a:gd name="csX3" fmla="*/ 3850916 w 9470958"/>
                <a:gd name="csY3" fmla="*/ 1168768 h 1168768"/>
                <a:gd name="csX4" fmla="*/ 3848648 w 9470958"/>
                <a:gd name="csY4" fmla="*/ 14299 h 1168768"/>
                <a:gd name="csX5" fmla="*/ 4923766 w 9470958"/>
                <a:gd name="csY5" fmla="*/ 0 h 1168768"/>
                <a:gd name="csX6" fmla="*/ 4923864 w 9470958"/>
                <a:gd name="csY6" fmla="*/ 436770 h 1168768"/>
                <a:gd name="csX7" fmla="*/ 9470958 w 9470958"/>
                <a:gd name="csY7" fmla="*/ 427865 h 1168768"/>
                <a:gd name="csX0" fmla="*/ 0 w 9470958"/>
                <a:gd name="csY0" fmla="*/ 434999 h 1168768"/>
                <a:gd name="csX1" fmla="*/ 2045922 w 9470958"/>
                <a:gd name="csY1" fmla="*/ 431824 h 1168768"/>
                <a:gd name="csX2" fmla="*/ 2054622 w 9470958"/>
                <a:gd name="csY2" fmla="*/ 1157676 h 1168768"/>
                <a:gd name="csX3" fmla="*/ 3850916 w 9470958"/>
                <a:gd name="csY3" fmla="*/ 1168768 h 1168768"/>
                <a:gd name="csX4" fmla="*/ 3848648 w 9470958"/>
                <a:gd name="csY4" fmla="*/ 14299 h 1168768"/>
                <a:gd name="csX5" fmla="*/ 4923766 w 9470958"/>
                <a:gd name="csY5" fmla="*/ 0 h 1168768"/>
                <a:gd name="csX6" fmla="*/ 4923864 w 9470958"/>
                <a:gd name="csY6" fmla="*/ 436770 h 1168768"/>
                <a:gd name="csX7" fmla="*/ 9470958 w 9470958"/>
                <a:gd name="csY7" fmla="*/ 427865 h 11687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470958" h="1168768">
                  <a:moveTo>
                    <a:pt x="0" y="434999"/>
                  </a:moveTo>
                  <a:lnTo>
                    <a:pt x="2045922" y="431824"/>
                  </a:lnTo>
                  <a:cubicBezTo>
                    <a:pt x="2044864" y="677747"/>
                    <a:pt x="2055680" y="911753"/>
                    <a:pt x="2054622" y="1157676"/>
                  </a:cubicBezTo>
                  <a:lnTo>
                    <a:pt x="3850916" y="1168768"/>
                  </a:lnTo>
                  <a:cubicBezTo>
                    <a:pt x="3848975" y="1028328"/>
                    <a:pt x="3850589" y="154739"/>
                    <a:pt x="3848648" y="14299"/>
                  </a:cubicBezTo>
                  <a:lnTo>
                    <a:pt x="4923766" y="0"/>
                  </a:lnTo>
                  <a:cubicBezTo>
                    <a:pt x="4923685" y="45175"/>
                    <a:pt x="4923945" y="391595"/>
                    <a:pt x="4923864" y="436770"/>
                  </a:cubicBezTo>
                  <a:lnTo>
                    <a:pt x="9470958" y="427865"/>
                  </a:lnTo>
                </a:path>
              </a:pathLst>
            </a:custGeom>
            <a:noFill/>
            <a:ln w="317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7D2E422F-589A-87A6-89F9-71432136066E}"/>
                </a:ext>
              </a:extLst>
            </p:cNvPr>
            <p:cNvSpPr/>
            <p:nvPr/>
          </p:nvSpPr>
          <p:spPr>
            <a:xfrm>
              <a:off x="1251291" y="315924"/>
              <a:ext cx="9506473" cy="804082"/>
            </a:xfrm>
            <a:custGeom>
              <a:avLst/>
              <a:gdLst>
                <a:gd name="csX0" fmla="*/ 0 w 5668107"/>
                <a:gd name="csY0" fmla="*/ 0 h 1209595"/>
                <a:gd name="csX1" fmla="*/ 105507 w 5668107"/>
                <a:gd name="csY1" fmla="*/ 5862 h 1209595"/>
                <a:gd name="csX2" fmla="*/ 169984 w 5668107"/>
                <a:gd name="csY2" fmla="*/ 29308 h 1209595"/>
                <a:gd name="csX3" fmla="*/ 257907 w 5668107"/>
                <a:gd name="csY3" fmla="*/ 76200 h 1209595"/>
                <a:gd name="csX4" fmla="*/ 392723 w 5668107"/>
                <a:gd name="csY4" fmla="*/ 228600 h 1209595"/>
                <a:gd name="csX5" fmla="*/ 550984 w 5668107"/>
                <a:gd name="csY5" fmla="*/ 404446 h 1209595"/>
                <a:gd name="csX6" fmla="*/ 738553 w 5668107"/>
                <a:gd name="csY6" fmla="*/ 679939 h 1209595"/>
                <a:gd name="csX7" fmla="*/ 885092 w 5668107"/>
                <a:gd name="csY7" fmla="*/ 838200 h 1209595"/>
                <a:gd name="csX8" fmla="*/ 1008184 w 5668107"/>
                <a:gd name="csY8" fmla="*/ 984739 h 1209595"/>
                <a:gd name="csX9" fmla="*/ 1236784 w 5668107"/>
                <a:gd name="csY9" fmla="*/ 1143000 h 1209595"/>
                <a:gd name="csX10" fmla="*/ 1682261 w 5668107"/>
                <a:gd name="csY10" fmla="*/ 1207477 h 1209595"/>
                <a:gd name="csX11" fmla="*/ 2162907 w 5668107"/>
                <a:gd name="csY11" fmla="*/ 1072662 h 1209595"/>
                <a:gd name="csX12" fmla="*/ 2362200 w 5668107"/>
                <a:gd name="csY12" fmla="*/ 955431 h 1209595"/>
                <a:gd name="csX13" fmla="*/ 2708030 w 5668107"/>
                <a:gd name="csY13" fmla="*/ 732692 h 1209595"/>
                <a:gd name="csX14" fmla="*/ 3206261 w 5668107"/>
                <a:gd name="csY14" fmla="*/ 562708 h 1209595"/>
                <a:gd name="csX15" fmla="*/ 3622430 w 5668107"/>
                <a:gd name="csY15" fmla="*/ 427892 h 1209595"/>
                <a:gd name="csX16" fmla="*/ 4026876 w 5668107"/>
                <a:gd name="csY16" fmla="*/ 357554 h 1209595"/>
                <a:gd name="csX17" fmla="*/ 4548553 w 5668107"/>
                <a:gd name="csY17" fmla="*/ 275492 h 1209595"/>
                <a:gd name="csX18" fmla="*/ 5076092 w 5668107"/>
                <a:gd name="csY18" fmla="*/ 211015 h 1209595"/>
                <a:gd name="csX19" fmla="*/ 5668107 w 5668107"/>
                <a:gd name="csY19" fmla="*/ 111369 h 1209595"/>
                <a:gd name="csX0" fmla="*/ 0 w 6289302"/>
                <a:gd name="csY0" fmla="*/ 0 h 1219534"/>
                <a:gd name="csX1" fmla="*/ 726702 w 6289302"/>
                <a:gd name="csY1" fmla="*/ 15801 h 1219534"/>
                <a:gd name="csX2" fmla="*/ 791179 w 6289302"/>
                <a:gd name="csY2" fmla="*/ 39247 h 1219534"/>
                <a:gd name="csX3" fmla="*/ 879102 w 6289302"/>
                <a:gd name="csY3" fmla="*/ 86139 h 1219534"/>
                <a:gd name="csX4" fmla="*/ 1013918 w 6289302"/>
                <a:gd name="csY4" fmla="*/ 238539 h 1219534"/>
                <a:gd name="csX5" fmla="*/ 1172179 w 6289302"/>
                <a:gd name="csY5" fmla="*/ 414385 h 1219534"/>
                <a:gd name="csX6" fmla="*/ 1359748 w 6289302"/>
                <a:gd name="csY6" fmla="*/ 689878 h 1219534"/>
                <a:gd name="csX7" fmla="*/ 1506287 w 6289302"/>
                <a:gd name="csY7" fmla="*/ 848139 h 1219534"/>
                <a:gd name="csX8" fmla="*/ 1629379 w 6289302"/>
                <a:gd name="csY8" fmla="*/ 994678 h 1219534"/>
                <a:gd name="csX9" fmla="*/ 1857979 w 6289302"/>
                <a:gd name="csY9" fmla="*/ 1152939 h 1219534"/>
                <a:gd name="csX10" fmla="*/ 2303456 w 6289302"/>
                <a:gd name="csY10" fmla="*/ 1217416 h 1219534"/>
                <a:gd name="csX11" fmla="*/ 2784102 w 6289302"/>
                <a:gd name="csY11" fmla="*/ 1082601 h 1219534"/>
                <a:gd name="csX12" fmla="*/ 2983395 w 6289302"/>
                <a:gd name="csY12" fmla="*/ 965370 h 1219534"/>
                <a:gd name="csX13" fmla="*/ 3329225 w 6289302"/>
                <a:gd name="csY13" fmla="*/ 742631 h 1219534"/>
                <a:gd name="csX14" fmla="*/ 3827456 w 6289302"/>
                <a:gd name="csY14" fmla="*/ 572647 h 1219534"/>
                <a:gd name="csX15" fmla="*/ 4243625 w 6289302"/>
                <a:gd name="csY15" fmla="*/ 437831 h 1219534"/>
                <a:gd name="csX16" fmla="*/ 4648071 w 6289302"/>
                <a:gd name="csY16" fmla="*/ 367493 h 1219534"/>
                <a:gd name="csX17" fmla="*/ 5169748 w 6289302"/>
                <a:gd name="csY17" fmla="*/ 285431 h 1219534"/>
                <a:gd name="csX18" fmla="*/ 5697287 w 6289302"/>
                <a:gd name="csY18" fmla="*/ 220954 h 1219534"/>
                <a:gd name="csX19" fmla="*/ 6289302 w 6289302"/>
                <a:gd name="csY19" fmla="*/ 121308 h 1219534"/>
                <a:gd name="csX0" fmla="*/ 0 w 6289302"/>
                <a:gd name="csY0" fmla="*/ 0 h 1219534"/>
                <a:gd name="csX1" fmla="*/ 726702 w 6289302"/>
                <a:gd name="csY1" fmla="*/ 15801 h 1219534"/>
                <a:gd name="csX2" fmla="*/ 791179 w 6289302"/>
                <a:gd name="csY2" fmla="*/ 39247 h 1219534"/>
                <a:gd name="csX3" fmla="*/ 879102 w 6289302"/>
                <a:gd name="csY3" fmla="*/ 86139 h 1219534"/>
                <a:gd name="csX4" fmla="*/ 1013918 w 6289302"/>
                <a:gd name="csY4" fmla="*/ 238539 h 1219534"/>
                <a:gd name="csX5" fmla="*/ 1167209 w 6289302"/>
                <a:gd name="csY5" fmla="*/ 439232 h 1219534"/>
                <a:gd name="csX6" fmla="*/ 1359748 w 6289302"/>
                <a:gd name="csY6" fmla="*/ 689878 h 1219534"/>
                <a:gd name="csX7" fmla="*/ 1506287 w 6289302"/>
                <a:gd name="csY7" fmla="*/ 848139 h 1219534"/>
                <a:gd name="csX8" fmla="*/ 1629379 w 6289302"/>
                <a:gd name="csY8" fmla="*/ 994678 h 1219534"/>
                <a:gd name="csX9" fmla="*/ 1857979 w 6289302"/>
                <a:gd name="csY9" fmla="*/ 1152939 h 1219534"/>
                <a:gd name="csX10" fmla="*/ 2303456 w 6289302"/>
                <a:gd name="csY10" fmla="*/ 1217416 h 1219534"/>
                <a:gd name="csX11" fmla="*/ 2784102 w 6289302"/>
                <a:gd name="csY11" fmla="*/ 1082601 h 1219534"/>
                <a:gd name="csX12" fmla="*/ 2983395 w 6289302"/>
                <a:gd name="csY12" fmla="*/ 965370 h 1219534"/>
                <a:gd name="csX13" fmla="*/ 3329225 w 6289302"/>
                <a:gd name="csY13" fmla="*/ 742631 h 1219534"/>
                <a:gd name="csX14" fmla="*/ 3827456 w 6289302"/>
                <a:gd name="csY14" fmla="*/ 572647 h 1219534"/>
                <a:gd name="csX15" fmla="*/ 4243625 w 6289302"/>
                <a:gd name="csY15" fmla="*/ 437831 h 1219534"/>
                <a:gd name="csX16" fmla="*/ 4648071 w 6289302"/>
                <a:gd name="csY16" fmla="*/ 367493 h 1219534"/>
                <a:gd name="csX17" fmla="*/ 5169748 w 6289302"/>
                <a:gd name="csY17" fmla="*/ 285431 h 1219534"/>
                <a:gd name="csX18" fmla="*/ 5697287 w 6289302"/>
                <a:gd name="csY18" fmla="*/ 220954 h 1219534"/>
                <a:gd name="csX19" fmla="*/ 6289302 w 6289302"/>
                <a:gd name="csY19" fmla="*/ 121308 h 1219534"/>
                <a:gd name="csX0" fmla="*/ 0 w 6289302"/>
                <a:gd name="csY0" fmla="*/ 0 h 1219534"/>
                <a:gd name="csX1" fmla="*/ 726702 w 6289302"/>
                <a:gd name="csY1" fmla="*/ 15801 h 1219534"/>
                <a:gd name="csX2" fmla="*/ 791179 w 6289302"/>
                <a:gd name="csY2" fmla="*/ 39247 h 1219534"/>
                <a:gd name="csX3" fmla="*/ 879102 w 6289302"/>
                <a:gd name="csY3" fmla="*/ 86139 h 1219534"/>
                <a:gd name="csX4" fmla="*/ 1013918 w 6289302"/>
                <a:gd name="csY4" fmla="*/ 238539 h 1219534"/>
                <a:gd name="csX5" fmla="*/ 1167209 w 6289302"/>
                <a:gd name="csY5" fmla="*/ 439232 h 1219534"/>
                <a:gd name="csX6" fmla="*/ 1359748 w 6289302"/>
                <a:gd name="csY6" fmla="*/ 689878 h 1219534"/>
                <a:gd name="csX7" fmla="*/ 1501317 w 6289302"/>
                <a:gd name="csY7" fmla="*/ 863048 h 1219534"/>
                <a:gd name="csX8" fmla="*/ 1629379 w 6289302"/>
                <a:gd name="csY8" fmla="*/ 994678 h 1219534"/>
                <a:gd name="csX9" fmla="*/ 1857979 w 6289302"/>
                <a:gd name="csY9" fmla="*/ 1152939 h 1219534"/>
                <a:gd name="csX10" fmla="*/ 2303456 w 6289302"/>
                <a:gd name="csY10" fmla="*/ 1217416 h 1219534"/>
                <a:gd name="csX11" fmla="*/ 2784102 w 6289302"/>
                <a:gd name="csY11" fmla="*/ 1082601 h 1219534"/>
                <a:gd name="csX12" fmla="*/ 2983395 w 6289302"/>
                <a:gd name="csY12" fmla="*/ 965370 h 1219534"/>
                <a:gd name="csX13" fmla="*/ 3329225 w 6289302"/>
                <a:gd name="csY13" fmla="*/ 742631 h 1219534"/>
                <a:gd name="csX14" fmla="*/ 3827456 w 6289302"/>
                <a:gd name="csY14" fmla="*/ 572647 h 1219534"/>
                <a:gd name="csX15" fmla="*/ 4243625 w 6289302"/>
                <a:gd name="csY15" fmla="*/ 437831 h 1219534"/>
                <a:gd name="csX16" fmla="*/ 4648071 w 6289302"/>
                <a:gd name="csY16" fmla="*/ 367493 h 1219534"/>
                <a:gd name="csX17" fmla="*/ 5169748 w 6289302"/>
                <a:gd name="csY17" fmla="*/ 285431 h 1219534"/>
                <a:gd name="csX18" fmla="*/ 5697287 w 6289302"/>
                <a:gd name="csY18" fmla="*/ 220954 h 1219534"/>
                <a:gd name="csX19" fmla="*/ 6289302 w 6289302"/>
                <a:gd name="csY19" fmla="*/ 121308 h 1219534"/>
                <a:gd name="csX0" fmla="*/ 0 w 6289302"/>
                <a:gd name="csY0" fmla="*/ 0 h 1219534"/>
                <a:gd name="csX1" fmla="*/ 726702 w 6289302"/>
                <a:gd name="csY1" fmla="*/ 15801 h 1219534"/>
                <a:gd name="csX2" fmla="*/ 811057 w 6289302"/>
                <a:gd name="csY2" fmla="*/ 39247 h 1219534"/>
                <a:gd name="csX3" fmla="*/ 879102 w 6289302"/>
                <a:gd name="csY3" fmla="*/ 86139 h 1219534"/>
                <a:gd name="csX4" fmla="*/ 1013918 w 6289302"/>
                <a:gd name="csY4" fmla="*/ 238539 h 1219534"/>
                <a:gd name="csX5" fmla="*/ 1167209 w 6289302"/>
                <a:gd name="csY5" fmla="*/ 439232 h 1219534"/>
                <a:gd name="csX6" fmla="*/ 1359748 w 6289302"/>
                <a:gd name="csY6" fmla="*/ 689878 h 1219534"/>
                <a:gd name="csX7" fmla="*/ 1501317 w 6289302"/>
                <a:gd name="csY7" fmla="*/ 863048 h 1219534"/>
                <a:gd name="csX8" fmla="*/ 1629379 w 6289302"/>
                <a:gd name="csY8" fmla="*/ 994678 h 1219534"/>
                <a:gd name="csX9" fmla="*/ 1857979 w 6289302"/>
                <a:gd name="csY9" fmla="*/ 1152939 h 1219534"/>
                <a:gd name="csX10" fmla="*/ 2303456 w 6289302"/>
                <a:gd name="csY10" fmla="*/ 1217416 h 1219534"/>
                <a:gd name="csX11" fmla="*/ 2784102 w 6289302"/>
                <a:gd name="csY11" fmla="*/ 1082601 h 1219534"/>
                <a:gd name="csX12" fmla="*/ 2983395 w 6289302"/>
                <a:gd name="csY12" fmla="*/ 965370 h 1219534"/>
                <a:gd name="csX13" fmla="*/ 3329225 w 6289302"/>
                <a:gd name="csY13" fmla="*/ 742631 h 1219534"/>
                <a:gd name="csX14" fmla="*/ 3827456 w 6289302"/>
                <a:gd name="csY14" fmla="*/ 572647 h 1219534"/>
                <a:gd name="csX15" fmla="*/ 4243625 w 6289302"/>
                <a:gd name="csY15" fmla="*/ 437831 h 1219534"/>
                <a:gd name="csX16" fmla="*/ 4648071 w 6289302"/>
                <a:gd name="csY16" fmla="*/ 367493 h 1219534"/>
                <a:gd name="csX17" fmla="*/ 5169748 w 6289302"/>
                <a:gd name="csY17" fmla="*/ 285431 h 1219534"/>
                <a:gd name="csX18" fmla="*/ 5697287 w 6289302"/>
                <a:gd name="csY18" fmla="*/ 220954 h 1219534"/>
                <a:gd name="csX19" fmla="*/ 6289302 w 6289302"/>
                <a:gd name="csY19" fmla="*/ 121308 h 1219534"/>
                <a:gd name="csX0" fmla="*/ 0 w 6294272"/>
                <a:gd name="csY0" fmla="*/ 0 h 1219534"/>
                <a:gd name="csX1" fmla="*/ 726702 w 6294272"/>
                <a:gd name="csY1" fmla="*/ 15801 h 1219534"/>
                <a:gd name="csX2" fmla="*/ 811057 w 6294272"/>
                <a:gd name="csY2" fmla="*/ 39247 h 1219534"/>
                <a:gd name="csX3" fmla="*/ 879102 w 6294272"/>
                <a:gd name="csY3" fmla="*/ 86139 h 1219534"/>
                <a:gd name="csX4" fmla="*/ 1013918 w 6294272"/>
                <a:gd name="csY4" fmla="*/ 238539 h 1219534"/>
                <a:gd name="csX5" fmla="*/ 1167209 w 6294272"/>
                <a:gd name="csY5" fmla="*/ 439232 h 1219534"/>
                <a:gd name="csX6" fmla="*/ 1359748 w 6294272"/>
                <a:gd name="csY6" fmla="*/ 689878 h 1219534"/>
                <a:gd name="csX7" fmla="*/ 1501317 w 6294272"/>
                <a:gd name="csY7" fmla="*/ 863048 h 1219534"/>
                <a:gd name="csX8" fmla="*/ 1629379 w 6294272"/>
                <a:gd name="csY8" fmla="*/ 994678 h 1219534"/>
                <a:gd name="csX9" fmla="*/ 1857979 w 6294272"/>
                <a:gd name="csY9" fmla="*/ 1152939 h 1219534"/>
                <a:gd name="csX10" fmla="*/ 2303456 w 6294272"/>
                <a:gd name="csY10" fmla="*/ 1217416 h 1219534"/>
                <a:gd name="csX11" fmla="*/ 2784102 w 6294272"/>
                <a:gd name="csY11" fmla="*/ 1082601 h 1219534"/>
                <a:gd name="csX12" fmla="*/ 2983395 w 6294272"/>
                <a:gd name="csY12" fmla="*/ 965370 h 1219534"/>
                <a:gd name="csX13" fmla="*/ 3329225 w 6294272"/>
                <a:gd name="csY13" fmla="*/ 742631 h 1219534"/>
                <a:gd name="csX14" fmla="*/ 3827456 w 6294272"/>
                <a:gd name="csY14" fmla="*/ 572647 h 1219534"/>
                <a:gd name="csX15" fmla="*/ 4243625 w 6294272"/>
                <a:gd name="csY15" fmla="*/ 437831 h 1219534"/>
                <a:gd name="csX16" fmla="*/ 4648071 w 6294272"/>
                <a:gd name="csY16" fmla="*/ 367493 h 1219534"/>
                <a:gd name="csX17" fmla="*/ 5169748 w 6294272"/>
                <a:gd name="csY17" fmla="*/ 285431 h 1219534"/>
                <a:gd name="csX18" fmla="*/ 5697287 w 6294272"/>
                <a:gd name="csY18" fmla="*/ 220954 h 1219534"/>
                <a:gd name="csX19" fmla="*/ 6294272 w 6294272"/>
                <a:gd name="csY19" fmla="*/ 126277 h 1219534"/>
                <a:gd name="csX0" fmla="*/ 0 w 5697287"/>
                <a:gd name="csY0" fmla="*/ 0 h 1219534"/>
                <a:gd name="csX1" fmla="*/ 726702 w 5697287"/>
                <a:gd name="csY1" fmla="*/ 15801 h 1219534"/>
                <a:gd name="csX2" fmla="*/ 811057 w 5697287"/>
                <a:gd name="csY2" fmla="*/ 39247 h 1219534"/>
                <a:gd name="csX3" fmla="*/ 879102 w 5697287"/>
                <a:gd name="csY3" fmla="*/ 86139 h 1219534"/>
                <a:gd name="csX4" fmla="*/ 1013918 w 5697287"/>
                <a:gd name="csY4" fmla="*/ 238539 h 1219534"/>
                <a:gd name="csX5" fmla="*/ 1167209 w 5697287"/>
                <a:gd name="csY5" fmla="*/ 439232 h 1219534"/>
                <a:gd name="csX6" fmla="*/ 1359748 w 5697287"/>
                <a:gd name="csY6" fmla="*/ 689878 h 1219534"/>
                <a:gd name="csX7" fmla="*/ 1501317 w 5697287"/>
                <a:gd name="csY7" fmla="*/ 863048 h 1219534"/>
                <a:gd name="csX8" fmla="*/ 1629379 w 5697287"/>
                <a:gd name="csY8" fmla="*/ 994678 h 1219534"/>
                <a:gd name="csX9" fmla="*/ 1857979 w 5697287"/>
                <a:gd name="csY9" fmla="*/ 1152939 h 1219534"/>
                <a:gd name="csX10" fmla="*/ 2303456 w 5697287"/>
                <a:gd name="csY10" fmla="*/ 1217416 h 1219534"/>
                <a:gd name="csX11" fmla="*/ 2784102 w 5697287"/>
                <a:gd name="csY11" fmla="*/ 1082601 h 1219534"/>
                <a:gd name="csX12" fmla="*/ 2983395 w 5697287"/>
                <a:gd name="csY12" fmla="*/ 965370 h 1219534"/>
                <a:gd name="csX13" fmla="*/ 3329225 w 5697287"/>
                <a:gd name="csY13" fmla="*/ 742631 h 1219534"/>
                <a:gd name="csX14" fmla="*/ 3827456 w 5697287"/>
                <a:gd name="csY14" fmla="*/ 572647 h 1219534"/>
                <a:gd name="csX15" fmla="*/ 4243625 w 5697287"/>
                <a:gd name="csY15" fmla="*/ 437831 h 1219534"/>
                <a:gd name="csX16" fmla="*/ 4648071 w 5697287"/>
                <a:gd name="csY16" fmla="*/ 367493 h 1219534"/>
                <a:gd name="csX17" fmla="*/ 5169748 w 5697287"/>
                <a:gd name="csY17" fmla="*/ 285431 h 1219534"/>
                <a:gd name="csX18" fmla="*/ 5697287 w 5697287"/>
                <a:gd name="csY18" fmla="*/ 220954 h 1219534"/>
                <a:gd name="csX0" fmla="*/ 0 w 5738505"/>
                <a:gd name="csY0" fmla="*/ 0 h 1219534"/>
                <a:gd name="csX1" fmla="*/ 726702 w 5738505"/>
                <a:gd name="csY1" fmla="*/ 15801 h 1219534"/>
                <a:gd name="csX2" fmla="*/ 811057 w 5738505"/>
                <a:gd name="csY2" fmla="*/ 39247 h 1219534"/>
                <a:gd name="csX3" fmla="*/ 879102 w 5738505"/>
                <a:gd name="csY3" fmla="*/ 86139 h 1219534"/>
                <a:gd name="csX4" fmla="*/ 1013918 w 5738505"/>
                <a:gd name="csY4" fmla="*/ 238539 h 1219534"/>
                <a:gd name="csX5" fmla="*/ 1167209 w 5738505"/>
                <a:gd name="csY5" fmla="*/ 439232 h 1219534"/>
                <a:gd name="csX6" fmla="*/ 1359748 w 5738505"/>
                <a:gd name="csY6" fmla="*/ 689878 h 1219534"/>
                <a:gd name="csX7" fmla="*/ 1501317 w 5738505"/>
                <a:gd name="csY7" fmla="*/ 863048 h 1219534"/>
                <a:gd name="csX8" fmla="*/ 1629379 w 5738505"/>
                <a:gd name="csY8" fmla="*/ 994678 h 1219534"/>
                <a:gd name="csX9" fmla="*/ 1857979 w 5738505"/>
                <a:gd name="csY9" fmla="*/ 1152939 h 1219534"/>
                <a:gd name="csX10" fmla="*/ 2303456 w 5738505"/>
                <a:gd name="csY10" fmla="*/ 1217416 h 1219534"/>
                <a:gd name="csX11" fmla="*/ 2784102 w 5738505"/>
                <a:gd name="csY11" fmla="*/ 1082601 h 1219534"/>
                <a:gd name="csX12" fmla="*/ 2983395 w 5738505"/>
                <a:gd name="csY12" fmla="*/ 965370 h 1219534"/>
                <a:gd name="csX13" fmla="*/ 3329225 w 5738505"/>
                <a:gd name="csY13" fmla="*/ 742631 h 1219534"/>
                <a:gd name="csX14" fmla="*/ 3827456 w 5738505"/>
                <a:gd name="csY14" fmla="*/ 572647 h 1219534"/>
                <a:gd name="csX15" fmla="*/ 4243625 w 5738505"/>
                <a:gd name="csY15" fmla="*/ 437831 h 1219534"/>
                <a:gd name="csX16" fmla="*/ 4648071 w 5738505"/>
                <a:gd name="csY16" fmla="*/ 367493 h 1219534"/>
                <a:gd name="csX17" fmla="*/ 5169748 w 5738505"/>
                <a:gd name="csY17" fmla="*/ 285431 h 1219534"/>
                <a:gd name="csX18" fmla="*/ 5697287 w 5738505"/>
                <a:gd name="csY18" fmla="*/ 220954 h 1219534"/>
                <a:gd name="csX19" fmla="*/ 5704522 w 5738505"/>
                <a:gd name="csY19" fmla="*/ 219326 h 1219534"/>
                <a:gd name="csX0" fmla="*/ 0 w 6385352"/>
                <a:gd name="csY0" fmla="*/ 0 h 1219534"/>
                <a:gd name="csX1" fmla="*/ 726702 w 6385352"/>
                <a:gd name="csY1" fmla="*/ 15801 h 1219534"/>
                <a:gd name="csX2" fmla="*/ 811057 w 6385352"/>
                <a:gd name="csY2" fmla="*/ 39247 h 1219534"/>
                <a:gd name="csX3" fmla="*/ 879102 w 6385352"/>
                <a:gd name="csY3" fmla="*/ 86139 h 1219534"/>
                <a:gd name="csX4" fmla="*/ 1013918 w 6385352"/>
                <a:gd name="csY4" fmla="*/ 238539 h 1219534"/>
                <a:gd name="csX5" fmla="*/ 1167209 w 6385352"/>
                <a:gd name="csY5" fmla="*/ 439232 h 1219534"/>
                <a:gd name="csX6" fmla="*/ 1359748 w 6385352"/>
                <a:gd name="csY6" fmla="*/ 689878 h 1219534"/>
                <a:gd name="csX7" fmla="*/ 1501317 w 6385352"/>
                <a:gd name="csY7" fmla="*/ 863048 h 1219534"/>
                <a:gd name="csX8" fmla="*/ 1629379 w 6385352"/>
                <a:gd name="csY8" fmla="*/ 994678 h 1219534"/>
                <a:gd name="csX9" fmla="*/ 1857979 w 6385352"/>
                <a:gd name="csY9" fmla="*/ 1152939 h 1219534"/>
                <a:gd name="csX10" fmla="*/ 2303456 w 6385352"/>
                <a:gd name="csY10" fmla="*/ 1217416 h 1219534"/>
                <a:gd name="csX11" fmla="*/ 2784102 w 6385352"/>
                <a:gd name="csY11" fmla="*/ 1082601 h 1219534"/>
                <a:gd name="csX12" fmla="*/ 2983395 w 6385352"/>
                <a:gd name="csY12" fmla="*/ 965370 h 1219534"/>
                <a:gd name="csX13" fmla="*/ 3329225 w 6385352"/>
                <a:gd name="csY13" fmla="*/ 742631 h 1219534"/>
                <a:gd name="csX14" fmla="*/ 3827456 w 6385352"/>
                <a:gd name="csY14" fmla="*/ 572647 h 1219534"/>
                <a:gd name="csX15" fmla="*/ 4243625 w 6385352"/>
                <a:gd name="csY15" fmla="*/ 437831 h 1219534"/>
                <a:gd name="csX16" fmla="*/ 4648071 w 6385352"/>
                <a:gd name="csY16" fmla="*/ 367493 h 1219534"/>
                <a:gd name="csX17" fmla="*/ 5169748 w 6385352"/>
                <a:gd name="csY17" fmla="*/ 285431 h 1219534"/>
                <a:gd name="csX18" fmla="*/ 5697287 w 6385352"/>
                <a:gd name="csY18" fmla="*/ 220954 h 1219534"/>
                <a:gd name="csX19" fmla="*/ 6385352 w 6385352"/>
                <a:gd name="csY19" fmla="*/ 105026 h 1219534"/>
                <a:gd name="csX0" fmla="*/ 0 w 6425108"/>
                <a:gd name="csY0" fmla="*/ 0 h 1219534"/>
                <a:gd name="csX1" fmla="*/ 726702 w 6425108"/>
                <a:gd name="csY1" fmla="*/ 15801 h 1219534"/>
                <a:gd name="csX2" fmla="*/ 811057 w 6425108"/>
                <a:gd name="csY2" fmla="*/ 39247 h 1219534"/>
                <a:gd name="csX3" fmla="*/ 879102 w 6425108"/>
                <a:gd name="csY3" fmla="*/ 86139 h 1219534"/>
                <a:gd name="csX4" fmla="*/ 1013918 w 6425108"/>
                <a:gd name="csY4" fmla="*/ 238539 h 1219534"/>
                <a:gd name="csX5" fmla="*/ 1167209 w 6425108"/>
                <a:gd name="csY5" fmla="*/ 439232 h 1219534"/>
                <a:gd name="csX6" fmla="*/ 1359748 w 6425108"/>
                <a:gd name="csY6" fmla="*/ 689878 h 1219534"/>
                <a:gd name="csX7" fmla="*/ 1501317 w 6425108"/>
                <a:gd name="csY7" fmla="*/ 863048 h 1219534"/>
                <a:gd name="csX8" fmla="*/ 1629379 w 6425108"/>
                <a:gd name="csY8" fmla="*/ 994678 h 1219534"/>
                <a:gd name="csX9" fmla="*/ 1857979 w 6425108"/>
                <a:gd name="csY9" fmla="*/ 1152939 h 1219534"/>
                <a:gd name="csX10" fmla="*/ 2303456 w 6425108"/>
                <a:gd name="csY10" fmla="*/ 1217416 h 1219534"/>
                <a:gd name="csX11" fmla="*/ 2784102 w 6425108"/>
                <a:gd name="csY11" fmla="*/ 1082601 h 1219534"/>
                <a:gd name="csX12" fmla="*/ 2983395 w 6425108"/>
                <a:gd name="csY12" fmla="*/ 965370 h 1219534"/>
                <a:gd name="csX13" fmla="*/ 3329225 w 6425108"/>
                <a:gd name="csY13" fmla="*/ 742631 h 1219534"/>
                <a:gd name="csX14" fmla="*/ 3827456 w 6425108"/>
                <a:gd name="csY14" fmla="*/ 572647 h 1219534"/>
                <a:gd name="csX15" fmla="*/ 4243625 w 6425108"/>
                <a:gd name="csY15" fmla="*/ 437831 h 1219534"/>
                <a:gd name="csX16" fmla="*/ 4648071 w 6425108"/>
                <a:gd name="csY16" fmla="*/ 367493 h 1219534"/>
                <a:gd name="csX17" fmla="*/ 5169748 w 6425108"/>
                <a:gd name="csY17" fmla="*/ 285431 h 1219534"/>
                <a:gd name="csX18" fmla="*/ 5697287 w 6425108"/>
                <a:gd name="csY18" fmla="*/ 220954 h 1219534"/>
                <a:gd name="csX19" fmla="*/ 6425108 w 6425108"/>
                <a:gd name="csY19" fmla="*/ 119935 h 1219534"/>
                <a:gd name="csX0" fmla="*/ 0 w 6425108"/>
                <a:gd name="csY0" fmla="*/ 0 h 1219534"/>
                <a:gd name="csX1" fmla="*/ 726702 w 6425108"/>
                <a:gd name="csY1" fmla="*/ 15801 h 1219534"/>
                <a:gd name="csX2" fmla="*/ 811057 w 6425108"/>
                <a:gd name="csY2" fmla="*/ 39247 h 1219534"/>
                <a:gd name="csX3" fmla="*/ 879102 w 6425108"/>
                <a:gd name="csY3" fmla="*/ 86139 h 1219534"/>
                <a:gd name="csX4" fmla="*/ 1013918 w 6425108"/>
                <a:gd name="csY4" fmla="*/ 238539 h 1219534"/>
                <a:gd name="csX5" fmla="*/ 1167209 w 6425108"/>
                <a:gd name="csY5" fmla="*/ 439232 h 1219534"/>
                <a:gd name="csX6" fmla="*/ 1359748 w 6425108"/>
                <a:gd name="csY6" fmla="*/ 689878 h 1219534"/>
                <a:gd name="csX7" fmla="*/ 1501317 w 6425108"/>
                <a:gd name="csY7" fmla="*/ 863048 h 1219534"/>
                <a:gd name="csX8" fmla="*/ 1629379 w 6425108"/>
                <a:gd name="csY8" fmla="*/ 994678 h 1219534"/>
                <a:gd name="csX9" fmla="*/ 1857979 w 6425108"/>
                <a:gd name="csY9" fmla="*/ 1152939 h 1219534"/>
                <a:gd name="csX10" fmla="*/ 2303456 w 6425108"/>
                <a:gd name="csY10" fmla="*/ 1217416 h 1219534"/>
                <a:gd name="csX11" fmla="*/ 2784102 w 6425108"/>
                <a:gd name="csY11" fmla="*/ 1082601 h 1219534"/>
                <a:gd name="csX12" fmla="*/ 2983395 w 6425108"/>
                <a:gd name="csY12" fmla="*/ 965370 h 1219534"/>
                <a:gd name="csX13" fmla="*/ 3329225 w 6425108"/>
                <a:gd name="csY13" fmla="*/ 742631 h 1219534"/>
                <a:gd name="csX14" fmla="*/ 3827456 w 6425108"/>
                <a:gd name="csY14" fmla="*/ 572647 h 1219534"/>
                <a:gd name="csX15" fmla="*/ 4243625 w 6425108"/>
                <a:gd name="csY15" fmla="*/ 437831 h 1219534"/>
                <a:gd name="csX16" fmla="*/ 4648071 w 6425108"/>
                <a:gd name="csY16" fmla="*/ 367493 h 1219534"/>
                <a:gd name="csX17" fmla="*/ 5169748 w 6425108"/>
                <a:gd name="csY17" fmla="*/ 285431 h 1219534"/>
                <a:gd name="csX18" fmla="*/ 5697287 w 6425108"/>
                <a:gd name="csY18" fmla="*/ 220954 h 1219534"/>
                <a:gd name="csX19" fmla="*/ 6251174 w 6425108"/>
                <a:gd name="csY19" fmla="*/ 149752 h 1219534"/>
                <a:gd name="csX20" fmla="*/ 6425108 w 6425108"/>
                <a:gd name="csY20" fmla="*/ 119935 h 1219534"/>
                <a:gd name="csX0" fmla="*/ 0 w 6932004"/>
                <a:gd name="csY0" fmla="*/ 0 h 1219534"/>
                <a:gd name="csX1" fmla="*/ 726702 w 6932004"/>
                <a:gd name="csY1" fmla="*/ 15801 h 1219534"/>
                <a:gd name="csX2" fmla="*/ 811057 w 6932004"/>
                <a:gd name="csY2" fmla="*/ 39247 h 1219534"/>
                <a:gd name="csX3" fmla="*/ 879102 w 6932004"/>
                <a:gd name="csY3" fmla="*/ 86139 h 1219534"/>
                <a:gd name="csX4" fmla="*/ 1013918 w 6932004"/>
                <a:gd name="csY4" fmla="*/ 238539 h 1219534"/>
                <a:gd name="csX5" fmla="*/ 1167209 w 6932004"/>
                <a:gd name="csY5" fmla="*/ 439232 h 1219534"/>
                <a:gd name="csX6" fmla="*/ 1359748 w 6932004"/>
                <a:gd name="csY6" fmla="*/ 689878 h 1219534"/>
                <a:gd name="csX7" fmla="*/ 1501317 w 6932004"/>
                <a:gd name="csY7" fmla="*/ 863048 h 1219534"/>
                <a:gd name="csX8" fmla="*/ 1629379 w 6932004"/>
                <a:gd name="csY8" fmla="*/ 994678 h 1219534"/>
                <a:gd name="csX9" fmla="*/ 1857979 w 6932004"/>
                <a:gd name="csY9" fmla="*/ 1152939 h 1219534"/>
                <a:gd name="csX10" fmla="*/ 2303456 w 6932004"/>
                <a:gd name="csY10" fmla="*/ 1217416 h 1219534"/>
                <a:gd name="csX11" fmla="*/ 2784102 w 6932004"/>
                <a:gd name="csY11" fmla="*/ 1082601 h 1219534"/>
                <a:gd name="csX12" fmla="*/ 2983395 w 6932004"/>
                <a:gd name="csY12" fmla="*/ 965370 h 1219534"/>
                <a:gd name="csX13" fmla="*/ 3329225 w 6932004"/>
                <a:gd name="csY13" fmla="*/ 742631 h 1219534"/>
                <a:gd name="csX14" fmla="*/ 3827456 w 6932004"/>
                <a:gd name="csY14" fmla="*/ 572647 h 1219534"/>
                <a:gd name="csX15" fmla="*/ 4243625 w 6932004"/>
                <a:gd name="csY15" fmla="*/ 437831 h 1219534"/>
                <a:gd name="csX16" fmla="*/ 4648071 w 6932004"/>
                <a:gd name="csY16" fmla="*/ 367493 h 1219534"/>
                <a:gd name="csX17" fmla="*/ 5169748 w 6932004"/>
                <a:gd name="csY17" fmla="*/ 285431 h 1219534"/>
                <a:gd name="csX18" fmla="*/ 5697287 w 6932004"/>
                <a:gd name="csY18" fmla="*/ 220954 h 1219534"/>
                <a:gd name="csX19" fmla="*/ 6251174 w 6932004"/>
                <a:gd name="csY19" fmla="*/ 149752 h 1219534"/>
                <a:gd name="csX20" fmla="*/ 6932004 w 6932004"/>
                <a:gd name="csY20" fmla="*/ 55331 h 1219534"/>
                <a:gd name="csX0" fmla="*/ 0 w 6986931"/>
                <a:gd name="csY0" fmla="*/ 0 h 1219534"/>
                <a:gd name="csX1" fmla="*/ 726702 w 6986931"/>
                <a:gd name="csY1" fmla="*/ 15801 h 1219534"/>
                <a:gd name="csX2" fmla="*/ 811057 w 6986931"/>
                <a:gd name="csY2" fmla="*/ 39247 h 1219534"/>
                <a:gd name="csX3" fmla="*/ 879102 w 6986931"/>
                <a:gd name="csY3" fmla="*/ 86139 h 1219534"/>
                <a:gd name="csX4" fmla="*/ 1013918 w 6986931"/>
                <a:gd name="csY4" fmla="*/ 238539 h 1219534"/>
                <a:gd name="csX5" fmla="*/ 1167209 w 6986931"/>
                <a:gd name="csY5" fmla="*/ 439232 h 1219534"/>
                <a:gd name="csX6" fmla="*/ 1359748 w 6986931"/>
                <a:gd name="csY6" fmla="*/ 689878 h 1219534"/>
                <a:gd name="csX7" fmla="*/ 1501317 w 6986931"/>
                <a:gd name="csY7" fmla="*/ 863048 h 1219534"/>
                <a:gd name="csX8" fmla="*/ 1629379 w 6986931"/>
                <a:gd name="csY8" fmla="*/ 994678 h 1219534"/>
                <a:gd name="csX9" fmla="*/ 1857979 w 6986931"/>
                <a:gd name="csY9" fmla="*/ 1152939 h 1219534"/>
                <a:gd name="csX10" fmla="*/ 2303456 w 6986931"/>
                <a:gd name="csY10" fmla="*/ 1217416 h 1219534"/>
                <a:gd name="csX11" fmla="*/ 2784102 w 6986931"/>
                <a:gd name="csY11" fmla="*/ 1082601 h 1219534"/>
                <a:gd name="csX12" fmla="*/ 2983395 w 6986931"/>
                <a:gd name="csY12" fmla="*/ 965370 h 1219534"/>
                <a:gd name="csX13" fmla="*/ 3329225 w 6986931"/>
                <a:gd name="csY13" fmla="*/ 742631 h 1219534"/>
                <a:gd name="csX14" fmla="*/ 3827456 w 6986931"/>
                <a:gd name="csY14" fmla="*/ 572647 h 1219534"/>
                <a:gd name="csX15" fmla="*/ 4243625 w 6986931"/>
                <a:gd name="csY15" fmla="*/ 437831 h 1219534"/>
                <a:gd name="csX16" fmla="*/ 4648071 w 6986931"/>
                <a:gd name="csY16" fmla="*/ 367493 h 1219534"/>
                <a:gd name="csX17" fmla="*/ 5169748 w 6986931"/>
                <a:gd name="csY17" fmla="*/ 285431 h 1219534"/>
                <a:gd name="csX18" fmla="*/ 5697287 w 6986931"/>
                <a:gd name="csY18" fmla="*/ 220954 h 1219534"/>
                <a:gd name="csX19" fmla="*/ 6251174 w 6986931"/>
                <a:gd name="csY19" fmla="*/ 149752 h 1219534"/>
                <a:gd name="csX20" fmla="*/ 6932004 w 6986931"/>
                <a:gd name="csY20" fmla="*/ 55331 h 1219534"/>
                <a:gd name="csX21" fmla="*/ 6946913 w 6986931"/>
                <a:gd name="csY21" fmla="*/ 50361 h 1219534"/>
                <a:gd name="csX0" fmla="*/ 0 w 7458779"/>
                <a:gd name="csY0" fmla="*/ 0 h 1219534"/>
                <a:gd name="csX1" fmla="*/ 726702 w 7458779"/>
                <a:gd name="csY1" fmla="*/ 15801 h 1219534"/>
                <a:gd name="csX2" fmla="*/ 811057 w 7458779"/>
                <a:gd name="csY2" fmla="*/ 39247 h 1219534"/>
                <a:gd name="csX3" fmla="*/ 879102 w 7458779"/>
                <a:gd name="csY3" fmla="*/ 86139 h 1219534"/>
                <a:gd name="csX4" fmla="*/ 1013918 w 7458779"/>
                <a:gd name="csY4" fmla="*/ 238539 h 1219534"/>
                <a:gd name="csX5" fmla="*/ 1167209 w 7458779"/>
                <a:gd name="csY5" fmla="*/ 439232 h 1219534"/>
                <a:gd name="csX6" fmla="*/ 1359748 w 7458779"/>
                <a:gd name="csY6" fmla="*/ 689878 h 1219534"/>
                <a:gd name="csX7" fmla="*/ 1501317 w 7458779"/>
                <a:gd name="csY7" fmla="*/ 863048 h 1219534"/>
                <a:gd name="csX8" fmla="*/ 1629379 w 7458779"/>
                <a:gd name="csY8" fmla="*/ 994678 h 1219534"/>
                <a:gd name="csX9" fmla="*/ 1857979 w 7458779"/>
                <a:gd name="csY9" fmla="*/ 1152939 h 1219534"/>
                <a:gd name="csX10" fmla="*/ 2303456 w 7458779"/>
                <a:gd name="csY10" fmla="*/ 1217416 h 1219534"/>
                <a:gd name="csX11" fmla="*/ 2784102 w 7458779"/>
                <a:gd name="csY11" fmla="*/ 1082601 h 1219534"/>
                <a:gd name="csX12" fmla="*/ 2983395 w 7458779"/>
                <a:gd name="csY12" fmla="*/ 965370 h 1219534"/>
                <a:gd name="csX13" fmla="*/ 3329225 w 7458779"/>
                <a:gd name="csY13" fmla="*/ 742631 h 1219534"/>
                <a:gd name="csX14" fmla="*/ 3827456 w 7458779"/>
                <a:gd name="csY14" fmla="*/ 572647 h 1219534"/>
                <a:gd name="csX15" fmla="*/ 4243625 w 7458779"/>
                <a:gd name="csY15" fmla="*/ 437831 h 1219534"/>
                <a:gd name="csX16" fmla="*/ 4648071 w 7458779"/>
                <a:gd name="csY16" fmla="*/ 367493 h 1219534"/>
                <a:gd name="csX17" fmla="*/ 5169748 w 7458779"/>
                <a:gd name="csY17" fmla="*/ 285431 h 1219534"/>
                <a:gd name="csX18" fmla="*/ 5697287 w 7458779"/>
                <a:gd name="csY18" fmla="*/ 220954 h 1219534"/>
                <a:gd name="csX19" fmla="*/ 6251174 w 7458779"/>
                <a:gd name="csY19" fmla="*/ 149752 h 1219534"/>
                <a:gd name="csX20" fmla="*/ 6932004 w 7458779"/>
                <a:gd name="csY20" fmla="*/ 55331 h 1219534"/>
                <a:gd name="csX21" fmla="*/ 7458779 w 7458779"/>
                <a:gd name="csY21" fmla="*/ 5635 h 1219534"/>
                <a:gd name="csX0" fmla="*/ 0 w 7495060"/>
                <a:gd name="csY0" fmla="*/ 0 h 1219534"/>
                <a:gd name="csX1" fmla="*/ 726702 w 7495060"/>
                <a:gd name="csY1" fmla="*/ 15801 h 1219534"/>
                <a:gd name="csX2" fmla="*/ 811057 w 7495060"/>
                <a:gd name="csY2" fmla="*/ 39247 h 1219534"/>
                <a:gd name="csX3" fmla="*/ 879102 w 7495060"/>
                <a:gd name="csY3" fmla="*/ 86139 h 1219534"/>
                <a:gd name="csX4" fmla="*/ 1013918 w 7495060"/>
                <a:gd name="csY4" fmla="*/ 238539 h 1219534"/>
                <a:gd name="csX5" fmla="*/ 1167209 w 7495060"/>
                <a:gd name="csY5" fmla="*/ 439232 h 1219534"/>
                <a:gd name="csX6" fmla="*/ 1359748 w 7495060"/>
                <a:gd name="csY6" fmla="*/ 689878 h 1219534"/>
                <a:gd name="csX7" fmla="*/ 1501317 w 7495060"/>
                <a:gd name="csY7" fmla="*/ 863048 h 1219534"/>
                <a:gd name="csX8" fmla="*/ 1629379 w 7495060"/>
                <a:gd name="csY8" fmla="*/ 994678 h 1219534"/>
                <a:gd name="csX9" fmla="*/ 1857979 w 7495060"/>
                <a:gd name="csY9" fmla="*/ 1152939 h 1219534"/>
                <a:gd name="csX10" fmla="*/ 2303456 w 7495060"/>
                <a:gd name="csY10" fmla="*/ 1217416 h 1219534"/>
                <a:gd name="csX11" fmla="*/ 2784102 w 7495060"/>
                <a:gd name="csY11" fmla="*/ 1082601 h 1219534"/>
                <a:gd name="csX12" fmla="*/ 2983395 w 7495060"/>
                <a:gd name="csY12" fmla="*/ 965370 h 1219534"/>
                <a:gd name="csX13" fmla="*/ 3329225 w 7495060"/>
                <a:gd name="csY13" fmla="*/ 742631 h 1219534"/>
                <a:gd name="csX14" fmla="*/ 3827456 w 7495060"/>
                <a:gd name="csY14" fmla="*/ 572647 h 1219534"/>
                <a:gd name="csX15" fmla="*/ 4243625 w 7495060"/>
                <a:gd name="csY15" fmla="*/ 437831 h 1219534"/>
                <a:gd name="csX16" fmla="*/ 4648071 w 7495060"/>
                <a:gd name="csY16" fmla="*/ 367493 h 1219534"/>
                <a:gd name="csX17" fmla="*/ 5169748 w 7495060"/>
                <a:gd name="csY17" fmla="*/ 285431 h 1219534"/>
                <a:gd name="csX18" fmla="*/ 5697287 w 7495060"/>
                <a:gd name="csY18" fmla="*/ 220954 h 1219534"/>
                <a:gd name="csX19" fmla="*/ 6251174 w 7495060"/>
                <a:gd name="csY19" fmla="*/ 149752 h 1219534"/>
                <a:gd name="csX20" fmla="*/ 6932004 w 7495060"/>
                <a:gd name="csY20" fmla="*/ 55331 h 1219534"/>
                <a:gd name="csX21" fmla="*/ 7458779 w 7495060"/>
                <a:gd name="csY21" fmla="*/ 5635 h 1219534"/>
                <a:gd name="csX22" fmla="*/ 7448839 w 7495060"/>
                <a:gd name="csY22" fmla="*/ 5635 h 1219534"/>
                <a:gd name="csX0" fmla="*/ 0 w 9481392"/>
                <a:gd name="csY0" fmla="*/ 0 h 1219534"/>
                <a:gd name="csX1" fmla="*/ 726702 w 9481392"/>
                <a:gd name="csY1" fmla="*/ 15801 h 1219534"/>
                <a:gd name="csX2" fmla="*/ 811057 w 9481392"/>
                <a:gd name="csY2" fmla="*/ 39247 h 1219534"/>
                <a:gd name="csX3" fmla="*/ 879102 w 9481392"/>
                <a:gd name="csY3" fmla="*/ 86139 h 1219534"/>
                <a:gd name="csX4" fmla="*/ 1013918 w 9481392"/>
                <a:gd name="csY4" fmla="*/ 238539 h 1219534"/>
                <a:gd name="csX5" fmla="*/ 1167209 w 9481392"/>
                <a:gd name="csY5" fmla="*/ 439232 h 1219534"/>
                <a:gd name="csX6" fmla="*/ 1359748 w 9481392"/>
                <a:gd name="csY6" fmla="*/ 689878 h 1219534"/>
                <a:gd name="csX7" fmla="*/ 1501317 w 9481392"/>
                <a:gd name="csY7" fmla="*/ 863048 h 1219534"/>
                <a:gd name="csX8" fmla="*/ 1629379 w 9481392"/>
                <a:gd name="csY8" fmla="*/ 994678 h 1219534"/>
                <a:gd name="csX9" fmla="*/ 1857979 w 9481392"/>
                <a:gd name="csY9" fmla="*/ 1152939 h 1219534"/>
                <a:gd name="csX10" fmla="*/ 2303456 w 9481392"/>
                <a:gd name="csY10" fmla="*/ 1217416 h 1219534"/>
                <a:gd name="csX11" fmla="*/ 2784102 w 9481392"/>
                <a:gd name="csY11" fmla="*/ 1082601 h 1219534"/>
                <a:gd name="csX12" fmla="*/ 2983395 w 9481392"/>
                <a:gd name="csY12" fmla="*/ 965370 h 1219534"/>
                <a:gd name="csX13" fmla="*/ 3329225 w 9481392"/>
                <a:gd name="csY13" fmla="*/ 742631 h 1219534"/>
                <a:gd name="csX14" fmla="*/ 3827456 w 9481392"/>
                <a:gd name="csY14" fmla="*/ 572647 h 1219534"/>
                <a:gd name="csX15" fmla="*/ 4243625 w 9481392"/>
                <a:gd name="csY15" fmla="*/ 437831 h 1219534"/>
                <a:gd name="csX16" fmla="*/ 4648071 w 9481392"/>
                <a:gd name="csY16" fmla="*/ 367493 h 1219534"/>
                <a:gd name="csX17" fmla="*/ 5169748 w 9481392"/>
                <a:gd name="csY17" fmla="*/ 285431 h 1219534"/>
                <a:gd name="csX18" fmla="*/ 5697287 w 9481392"/>
                <a:gd name="csY18" fmla="*/ 220954 h 1219534"/>
                <a:gd name="csX19" fmla="*/ 6251174 w 9481392"/>
                <a:gd name="csY19" fmla="*/ 149752 h 1219534"/>
                <a:gd name="csX20" fmla="*/ 6932004 w 9481392"/>
                <a:gd name="csY20" fmla="*/ 55331 h 1219534"/>
                <a:gd name="csX21" fmla="*/ 7458779 w 9481392"/>
                <a:gd name="csY21" fmla="*/ 5635 h 1219534"/>
                <a:gd name="csX22" fmla="*/ 9481391 w 9481392"/>
                <a:gd name="csY22" fmla="*/ 666 h 1219534"/>
                <a:gd name="csX0" fmla="*/ 0 w 9481392"/>
                <a:gd name="csY0" fmla="*/ 0 h 1219534"/>
                <a:gd name="csX1" fmla="*/ 726702 w 9481392"/>
                <a:gd name="csY1" fmla="*/ 15801 h 1219534"/>
                <a:gd name="csX2" fmla="*/ 811057 w 9481392"/>
                <a:gd name="csY2" fmla="*/ 39247 h 1219534"/>
                <a:gd name="csX3" fmla="*/ 879102 w 9481392"/>
                <a:gd name="csY3" fmla="*/ 86139 h 1219534"/>
                <a:gd name="csX4" fmla="*/ 1013918 w 9481392"/>
                <a:gd name="csY4" fmla="*/ 238539 h 1219534"/>
                <a:gd name="csX5" fmla="*/ 1167209 w 9481392"/>
                <a:gd name="csY5" fmla="*/ 439232 h 1219534"/>
                <a:gd name="csX6" fmla="*/ 1359748 w 9481392"/>
                <a:gd name="csY6" fmla="*/ 689878 h 1219534"/>
                <a:gd name="csX7" fmla="*/ 1501317 w 9481392"/>
                <a:gd name="csY7" fmla="*/ 863048 h 1219534"/>
                <a:gd name="csX8" fmla="*/ 1629379 w 9481392"/>
                <a:gd name="csY8" fmla="*/ 994678 h 1219534"/>
                <a:gd name="csX9" fmla="*/ 1857979 w 9481392"/>
                <a:gd name="csY9" fmla="*/ 1152939 h 1219534"/>
                <a:gd name="csX10" fmla="*/ 2303456 w 9481392"/>
                <a:gd name="csY10" fmla="*/ 1217416 h 1219534"/>
                <a:gd name="csX11" fmla="*/ 2784102 w 9481392"/>
                <a:gd name="csY11" fmla="*/ 1082601 h 1219534"/>
                <a:gd name="csX12" fmla="*/ 2983395 w 9481392"/>
                <a:gd name="csY12" fmla="*/ 965370 h 1219534"/>
                <a:gd name="csX13" fmla="*/ 3329225 w 9481392"/>
                <a:gd name="csY13" fmla="*/ 742631 h 1219534"/>
                <a:gd name="csX14" fmla="*/ 3827456 w 9481392"/>
                <a:gd name="csY14" fmla="*/ 572647 h 1219534"/>
                <a:gd name="csX15" fmla="*/ 4243625 w 9481392"/>
                <a:gd name="csY15" fmla="*/ 437831 h 1219534"/>
                <a:gd name="csX16" fmla="*/ 4648071 w 9481392"/>
                <a:gd name="csY16" fmla="*/ 367493 h 1219534"/>
                <a:gd name="csX17" fmla="*/ 5175885 w 9481392"/>
                <a:gd name="csY17" fmla="*/ 273157 h 1219534"/>
                <a:gd name="csX18" fmla="*/ 5697287 w 9481392"/>
                <a:gd name="csY18" fmla="*/ 220954 h 1219534"/>
                <a:gd name="csX19" fmla="*/ 6251174 w 9481392"/>
                <a:gd name="csY19" fmla="*/ 149752 h 1219534"/>
                <a:gd name="csX20" fmla="*/ 6932004 w 9481392"/>
                <a:gd name="csY20" fmla="*/ 55331 h 1219534"/>
                <a:gd name="csX21" fmla="*/ 7458779 w 9481392"/>
                <a:gd name="csY21" fmla="*/ 5635 h 1219534"/>
                <a:gd name="csX22" fmla="*/ 9481391 w 9481392"/>
                <a:gd name="csY22" fmla="*/ 666 h 1219534"/>
                <a:gd name="csX0" fmla="*/ 0 w 9481392"/>
                <a:gd name="csY0" fmla="*/ 0 h 1219534"/>
                <a:gd name="csX1" fmla="*/ 726702 w 9481392"/>
                <a:gd name="csY1" fmla="*/ 15801 h 1219534"/>
                <a:gd name="csX2" fmla="*/ 811057 w 9481392"/>
                <a:gd name="csY2" fmla="*/ 39247 h 1219534"/>
                <a:gd name="csX3" fmla="*/ 879102 w 9481392"/>
                <a:gd name="csY3" fmla="*/ 86139 h 1219534"/>
                <a:gd name="csX4" fmla="*/ 1013918 w 9481392"/>
                <a:gd name="csY4" fmla="*/ 238539 h 1219534"/>
                <a:gd name="csX5" fmla="*/ 1167209 w 9481392"/>
                <a:gd name="csY5" fmla="*/ 439232 h 1219534"/>
                <a:gd name="csX6" fmla="*/ 1359748 w 9481392"/>
                <a:gd name="csY6" fmla="*/ 689878 h 1219534"/>
                <a:gd name="csX7" fmla="*/ 1501317 w 9481392"/>
                <a:gd name="csY7" fmla="*/ 863048 h 1219534"/>
                <a:gd name="csX8" fmla="*/ 1629379 w 9481392"/>
                <a:gd name="csY8" fmla="*/ 994678 h 1219534"/>
                <a:gd name="csX9" fmla="*/ 1857979 w 9481392"/>
                <a:gd name="csY9" fmla="*/ 1152939 h 1219534"/>
                <a:gd name="csX10" fmla="*/ 2303456 w 9481392"/>
                <a:gd name="csY10" fmla="*/ 1217416 h 1219534"/>
                <a:gd name="csX11" fmla="*/ 2784102 w 9481392"/>
                <a:gd name="csY11" fmla="*/ 1082601 h 1219534"/>
                <a:gd name="csX12" fmla="*/ 2983395 w 9481392"/>
                <a:gd name="csY12" fmla="*/ 965370 h 1219534"/>
                <a:gd name="csX13" fmla="*/ 3329225 w 9481392"/>
                <a:gd name="csY13" fmla="*/ 742631 h 1219534"/>
                <a:gd name="csX14" fmla="*/ 3827456 w 9481392"/>
                <a:gd name="csY14" fmla="*/ 572647 h 1219534"/>
                <a:gd name="csX15" fmla="*/ 4243625 w 9481392"/>
                <a:gd name="csY15" fmla="*/ 437831 h 1219534"/>
                <a:gd name="csX16" fmla="*/ 4648071 w 9481392"/>
                <a:gd name="csY16" fmla="*/ 367493 h 1219534"/>
                <a:gd name="csX17" fmla="*/ 5175885 w 9481392"/>
                <a:gd name="csY17" fmla="*/ 273157 h 1219534"/>
                <a:gd name="csX18" fmla="*/ 5697287 w 9481392"/>
                <a:gd name="csY18" fmla="*/ 171859 h 1219534"/>
                <a:gd name="csX19" fmla="*/ 6251174 w 9481392"/>
                <a:gd name="csY19" fmla="*/ 149752 h 1219534"/>
                <a:gd name="csX20" fmla="*/ 6932004 w 9481392"/>
                <a:gd name="csY20" fmla="*/ 55331 h 1219534"/>
                <a:gd name="csX21" fmla="*/ 7458779 w 9481392"/>
                <a:gd name="csY21" fmla="*/ 5635 h 1219534"/>
                <a:gd name="csX22" fmla="*/ 9481391 w 9481392"/>
                <a:gd name="csY22" fmla="*/ 666 h 1219534"/>
                <a:gd name="csX0" fmla="*/ 0 w 9481392"/>
                <a:gd name="csY0" fmla="*/ 0 h 1219534"/>
                <a:gd name="csX1" fmla="*/ 726702 w 9481392"/>
                <a:gd name="csY1" fmla="*/ 15801 h 1219534"/>
                <a:gd name="csX2" fmla="*/ 811057 w 9481392"/>
                <a:gd name="csY2" fmla="*/ 39247 h 1219534"/>
                <a:gd name="csX3" fmla="*/ 879102 w 9481392"/>
                <a:gd name="csY3" fmla="*/ 86139 h 1219534"/>
                <a:gd name="csX4" fmla="*/ 1013918 w 9481392"/>
                <a:gd name="csY4" fmla="*/ 238539 h 1219534"/>
                <a:gd name="csX5" fmla="*/ 1167209 w 9481392"/>
                <a:gd name="csY5" fmla="*/ 439232 h 1219534"/>
                <a:gd name="csX6" fmla="*/ 1359748 w 9481392"/>
                <a:gd name="csY6" fmla="*/ 689878 h 1219534"/>
                <a:gd name="csX7" fmla="*/ 1501317 w 9481392"/>
                <a:gd name="csY7" fmla="*/ 863048 h 1219534"/>
                <a:gd name="csX8" fmla="*/ 1629379 w 9481392"/>
                <a:gd name="csY8" fmla="*/ 994678 h 1219534"/>
                <a:gd name="csX9" fmla="*/ 1857979 w 9481392"/>
                <a:gd name="csY9" fmla="*/ 1152939 h 1219534"/>
                <a:gd name="csX10" fmla="*/ 2303456 w 9481392"/>
                <a:gd name="csY10" fmla="*/ 1217416 h 1219534"/>
                <a:gd name="csX11" fmla="*/ 2784102 w 9481392"/>
                <a:gd name="csY11" fmla="*/ 1082601 h 1219534"/>
                <a:gd name="csX12" fmla="*/ 2983395 w 9481392"/>
                <a:gd name="csY12" fmla="*/ 965370 h 1219534"/>
                <a:gd name="csX13" fmla="*/ 3329225 w 9481392"/>
                <a:gd name="csY13" fmla="*/ 742631 h 1219534"/>
                <a:gd name="csX14" fmla="*/ 3827456 w 9481392"/>
                <a:gd name="csY14" fmla="*/ 572647 h 1219534"/>
                <a:gd name="csX15" fmla="*/ 4243625 w 9481392"/>
                <a:gd name="csY15" fmla="*/ 437831 h 1219534"/>
                <a:gd name="csX16" fmla="*/ 4648071 w 9481392"/>
                <a:gd name="csY16" fmla="*/ 367493 h 1219534"/>
                <a:gd name="csX17" fmla="*/ 5175885 w 9481392"/>
                <a:gd name="csY17" fmla="*/ 273157 h 1219534"/>
                <a:gd name="csX18" fmla="*/ 5697287 w 9481392"/>
                <a:gd name="csY18" fmla="*/ 171859 h 1219534"/>
                <a:gd name="csX19" fmla="*/ 6251174 w 9481392"/>
                <a:gd name="csY19" fmla="*/ 63835 h 1219534"/>
                <a:gd name="csX20" fmla="*/ 6932004 w 9481392"/>
                <a:gd name="csY20" fmla="*/ 55331 h 1219534"/>
                <a:gd name="csX21" fmla="*/ 7458779 w 9481392"/>
                <a:gd name="csY21" fmla="*/ 5635 h 1219534"/>
                <a:gd name="csX22" fmla="*/ 9481391 w 9481392"/>
                <a:gd name="csY22" fmla="*/ 666 h 1219534"/>
                <a:gd name="csX0" fmla="*/ 0 w 7458779"/>
                <a:gd name="csY0" fmla="*/ 0 h 1219534"/>
                <a:gd name="csX1" fmla="*/ 726702 w 7458779"/>
                <a:gd name="csY1" fmla="*/ 15801 h 1219534"/>
                <a:gd name="csX2" fmla="*/ 811057 w 7458779"/>
                <a:gd name="csY2" fmla="*/ 39247 h 1219534"/>
                <a:gd name="csX3" fmla="*/ 879102 w 7458779"/>
                <a:gd name="csY3" fmla="*/ 86139 h 1219534"/>
                <a:gd name="csX4" fmla="*/ 1013918 w 7458779"/>
                <a:gd name="csY4" fmla="*/ 238539 h 1219534"/>
                <a:gd name="csX5" fmla="*/ 1167209 w 7458779"/>
                <a:gd name="csY5" fmla="*/ 439232 h 1219534"/>
                <a:gd name="csX6" fmla="*/ 1359748 w 7458779"/>
                <a:gd name="csY6" fmla="*/ 689878 h 1219534"/>
                <a:gd name="csX7" fmla="*/ 1501317 w 7458779"/>
                <a:gd name="csY7" fmla="*/ 863048 h 1219534"/>
                <a:gd name="csX8" fmla="*/ 1629379 w 7458779"/>
                <a:gd name="csY8" fmla="*/ 994678 h 1219534"/>
                <a:gd name="csX9" fmla="*/ 1857979 w 7458779"/>
                <a:gd name="csY9" fmla="*/ 1152939 h 1219534"/>
                <a:gd name="csX10" fmla="*/ 2303456 w 7458779"/>
                <a:gd name="csY10" fmla="*/ 1217416 h 1219534"/>
                <a:gd name="csX11" fmla="*/ 2784102 w 7458779"/>
                <a:gd name="csY11" fmla="*/ 1082601 h 1219534"/>
                <a:gd name="csX12" fmla="*/ 2983395 w 7458779"/>
                <a:gd name="csY12" fmla="*/ 965370 h 1219534"/>
                <a:gd name="csX13" fmla="*/ 3329225 w 7458779"/>
                <a:gd name="csY13" fmla="*/ 742631 h 1219534"/>
                <a:gd name="csX14" fmla="*/ 3827456 w 7458779"/>
                <a:gd name="csY14" fmla="*/ 572647 h 1219534"/>
                <a:gd name="csX15" fmla="*/ 4243625 w 7458779"/>
                <a:gd name="csY15" fmla="*/ 437831 h 1219534"/>
                <a:gd name="csX16" fmla="*/ 4648071 w 7458779"/>
                <a:gd name="csY16" fmla="*/ 367493 h 1219534"/>
                <a:gd name="csX17" fmla="*/ 5175885 w 7458779"/>
                <a:gd name="csY17" fmla="*/ 273157 h 1219534"/>
                <a:gd name="csX18" fmla="*/ 5697287 w 7458779"/>
                <a:gd name="csY18" fmla="*/ 171859 h 1219534"/>
                <a:gd name="csX19" fmla="*/ 6251174 w 7458779"/>
                <a:gd name="csY19" fmla="*/ 63835 h 1219534"/>
                <a:gd name="csX20" fmla="*/ 6932004 w 7458779"/>
                <a:gd name="csY20" fmla="*/ 55331 h 1219534"/>
                <a:gd name="csX21" fmla="*/ 7458779 w 7458779"/>
                <a:gd name="csY21" fmla="*/ 5635 h 1219534"/>
                <a:gd name="csX0" fmla="*/ 0 w 6932004"/>
                <a:gd name="csY0" fmla="*/ 0 h 1219534"/>
                <a:gd name="csX1" fmla="*/ 726702 w 6932004"/>
                <a:gd name="csY1" fmla="*/ 15801 h 1219534"/>
                <a:gd name="csX2" fmla="*/ 811057 w 6932004"/>
                <a:gd name="csY2" fmla="*/ 39247 h 1219534"/>
                <a:gd name="csX3" fmla="*/ 879102 w 6932004"/>
                <a:gd name="csY3" fmla="*/ 86139 h 1219534"/>
                <a:gd name="csX4" fmla="*/ 1013918 w 6932004"/>
                <a:gd name="csY4" fmla="*/ 238539 h 1219534"/>
                <a:gd name="csX5" fmla="*/ 1167209 w 6932004"/>
                <a:gd name="csY5" fmla="*/ 439232 h 1219534"/>
                <a:gd name="csX6" fmla="*/ 1359748 w 6932004"/>
                <a:gd name="csY6" fmla="*/ 689878 h 1219534"/>
                <a:gd name="csX7" fmla="*/ 1501317 w 6932004"/>
                <a:gd name="csY7" fmla="*/ 863048 h 1219534"/>
                <a:gd name="csX8" fmla="*/ 1629379 w 6932004"/>
                <a:gd name="csY8" fmla="*/ 994678 h 1219534"/>
                <a:gd name="csX9" fmla="*/ 1857979 w 6932004"/>
                <a:gd name="csY9" fmla="*/ 1152939 h 1219534"/>
                <a:gd name="csX10" fmla="*/ 2303456 w 6932004"/>
                <a:gd name="csY10" fmla="*/ 1217416 h 1219534"/>
                <a:gd name="csX11" fmla="*/ 2784102 w 6932004"/>
                <a:gd name="csY11" fmla="*/ 1082601 h 1219534"/>
                <a:gd name="csX12" fmla="*/ 2983395 w 6932004"/>
                <a:gd name="csY12" fmla="*/ 965370 h 1219534"/>
                <a:gd name="csX13" fmla="*/ 3329225 w 6932004"/>
                <a:gd name="csY13" fmla="*/ 742631 h 1219534"/>
                <a:gd name="csX14" fmla="*/ 3827456 w 6932004"/>
                <a:gd name="csY14" fmla="*/ 572647 h 1219534"/>
                <a:gd name="csX15" fmla="*/ 4243625 w 6932004"/>
                <a:gd name="csY15" fmla="*/ 437831 h 1219534"/>
                <a:gd name="csX16" fmla="*/ 4648071 w 6932004"/>
                <a:gd name="csY16" fmla="*/ 367493 h 1219534"/>
                <a:gd name="csX17" fmla="*/ 5175885 w 6932004"/>
                <a:gd name="csY17" fmla="*/ 273157 h 1219534"/>
                <a:gd name="csX18" fmla="*/ 5697287 w 6932004"/>
                <a:gd name="csY18" fmla="*/ 171859 h 1219534"/>
                <a:gd name="csX19" fmla="*/ 6251174 w 6932004"/>
                <a:gd name="csY19" fmla="*/ 63835 h 1219534"/>
                <a:gd name="csX20" fmla="*/ 6932004 w 6932004"/>
                <a:gd name="csY20" fmla="*/ 55331 h 1219534"/>
                <a:gd name="csX0" fmla="*/ 0 w 6251174"/>
                <a:gd name="csY0" fmla="*/ 0 h 1219534"/>
                <a:gd name="csX1" fmla="*/ 726702 w 6251174"/>
                <a:gd name="csY1" fmla="*/ 15801 h 1219534"/>
                <a:gd name="csX2" fmla="*/ 811057 w 6251174"/>
                <a:gd name="csY2" fmla="*/ 39247 h 1219534"/>
                <a:gd name="csX3" fmla="*/ 879102 w 6251174"/>
                <a:gd name="csY3" fmla="*/ 86139 h 1219534"/>
                <a:gd name="csX4" fmla="*/ 1013918 w 6251174"/>
                <a:gd name="csY4" fmla="*/ 238539 h 1219534"/>
                <a:gd name="csX5" fmla="*/ 1167209 w 6251174"/>
                <a:gd name="csY5" fmla="*/ 439232 h 1219534"/>
                <a:gd name="csX6" fmla="*/ 1359748 w 6251174"/>
                <a:gd name="csY6" fmla="*/ 689878 h 1219534"/>
                <a:gd name="csX7" fmla="*/ 1501317 w 6251174"/>
                <a:gd name="csY7" fmla="*/ 863048 h 1219534"/>
                <a:gd name="csX8" fmla="*/ 1629379 w 6251174"/>
                <a:gd name="csY8" fmla="*/ 994678 h 1219534"/>
                <a:gd name="csX9" fmla="*/ 1857979 w 6251174"/>
                <a:gd name="csY9" fmla="*/ 1152939 h 1219534"/>
                <a:gd name="csX10" fmla="*/ 2303456 w 6251174"/>
                <a:gd name="csY10" fmla="*/ 1217416 h 1219534"/>
                <a:gd name="csX11" fmla="*/ 2784102 w 6251174"/>
                <a:gd name="csY11" fmla="*/ 1082601 h 1219534"/>
                <a:gd name="csX12" fmla="*/ 2983395 w 6251174"/>
                <a:gd name="csY12" fmla="*/ 965370 h 1219534"/>
                <a:gd name="csX13" fmla="*/ 3329225 w 6251174"/>
                <a:gd name="csY13" fmla="*/ 742631 h 1219534"/>
                <a:gd name="csX14" fmla="*/ 3827456 w 6251174"/>
                <a:gd name="csY14" fmla="*/ 572647 h 1219534"/>
                <a:gd name="csX15" fmla="*/ 4243625 w 6251174"/>
                <a:gd name="csY15" fmla="*/ 437831 h 1219534"/>
                <a:gd name="csX16" fmla="*/ 4648071 w 6251174"/>
                <a:gd name="csY16" fmla="*/ 367493 h 1219534"/>
                <a:gd name="csX17" fmla="*/ 5175885 w 6251174"/>
                <a:gd name="csY17" fmla="*/ 273157 h 1219534"/>
                <a:gd name="csX18" fmla="*/ 5697287 w 6251174"/>
                <a:gd name="csY18" fmla="*/ 171859 h 1219534"/>
                <a:gd name="csX19" fmla="*/ 6251174 w 6251174"/>
                <a:gd name="csY19" fmla="*/ 63835 h 1219534"/>
                <a:gd name="csX0" fmla="*/ 0 w 6251174"/>
                <a:gd name="csY0" fmla="*/ 0 h 1219534"/>
                <a:gd name="csX1" fmla="*/ 726702 w 6251174"/>
                <a:gd name="csY1" fmla="*/ 15801 h 1219534"/>
                <a:gd name="csX2" fmla="*/ 811057 w 6251174"/>
                <a:gd name="csY2" fmla="*/ 39247 h 1219534"/>
                <a:gd name="csX3" fmla="*/ 879102 w 6251174"/>
                <a:gd name="csY3" fmla="*/ 86139 h 1219534"/>
                <a:gd name="csX4" fmla="*/ 1013918 w 6251174"/>
                <a:gd name="csY4" fmla="*/ 238539 h 1219534"/>
                <a:gd name="csX5" fmla="*/ 1167209 w 6251174"/>
                <a:gd name="csY5" fmla="*/ 439232 h 1219534"/>
                <a:gd name="csX6" fmla="*/ 1359748 w 6251174"/>
                <a:gd name="csY6" fmla="*/ 689878 h 1219534"/>
                <a:gd name="csX7" fmla="*/ 1501317 w 6251174"/>
                <a:gd name="csY7" fmla="*/ 863048 h 1219534"/>
                <a:gd name="csX8" fmla="*/ 1629379 w 6251174"/>
                <a:gd name="csY8" fmla="*/ 994678 h 1219534"/>
                <a:gd name="csX9" fmla="*/ 1857979 w 6251174"/>
                <a:gd name="csY9" fmla="*/ 1152939 h 1219534"/>
                <a:gd name="csX10" fmla="*/ 2303456 w 6251174"/>
                <a:gd name="csY10" fmla="*/ 1217416 h 1219534"/>
                <a:gd name="csX11" fmla="*/ 2784102 w 6251174"/>
                <a:gd name="csY11" fmla="*/ 1082601 h 1219534"/>
                <a:gd name="csX12" fmla="*/ 2983395 w 6251174"/>
                <a:gd name="csY12" fmla="*/ 965370 h 1219534"/>
                <a:gd name="csX13" fmla="*/ 3329225 w 6251174"/>
                <a:gd name="csY13" fmla="*/ 742631 h 1219534"/>
                <a:gd name="csX14" fmla="*/ 3815183 w 6251174"/>
                <a:gd name="csY14" fmla="*/ 560373 h 1219534"/>
                <a:gd name="csX15" fmla="*/ 4243625 w 6251174"/>
                <a:gd name="csY15" fmla="*/ 437831 h 1219534"/>
                <a:gd name="csX16" fmla="*/ 4648071 w 6251174"/>
                <a:gd name="csY16" fmla="*/ 367493 h 1219534"/>
                <a:gd name="csX17" fmla="*/ 5175885 w 6251174"/>
                <a:gd name="csY17" fmla="*/ 273157 h 1219534"/>
                <a:gd name="csX18" fmla="*/ 5697287 w 6251174"/>
                <a:gd name="csY18" fmla="*/ 171859 h 1219534"/>
                <a:gd name="csX19" fmla="*/ 6251174 w 6251174"/>
                <a:gd name="csY19" fmla="*/ 63835 h 1219534"/>
                <a:gd name="csX0" fmla="*/ 0 w 6251174"/>
                <a:gd name="csY0" fmla="*/ 0 h 1219534"/>
                <a:gd name="csX1" fmla="*/ 726702 w 6251174"/>
                <a:gd name="csY1" fmla="*/ 15801 h 1219534"/>
                <a:gd name="csX2" fmla="*/ 811057 w 6251174"/>
                <a:gd name="csY2" fmla="*/ 39247 h 1219534"/>
                <a:gd name="csX3" fmla="*/ 879102 w 6251174"/>
                <a:gd name="csY3" fmla="*/ 86139 h 1219534"/>
                <a:gd name="csX4" fmla="*/ 1013918 w 6251174"/>
                <a:gd name="csY4" fmla="*/ 238539 h 1219534"/>
                <a:gd name="csX5" fmla="*/ 1167209 w 6251174"/>
                <a:gd name="csY5" fmla="*/ 439232 h 1219534"/>
                <a:gd name="csX6" fmla="*/ 1359748 w 6251174"/>
                <a:gd name="csY6" fmla="*/ 689878 h 1219534"/>
                <a:gd name="csX7" fmla="*/ 1501317 w 6251174"/>
                <a:gd name="csY7" fmla="*/ 863048 h 1219534"/>
                <a:gd name="csX8" fmla="*/ 1629379 w 6251174"/>
                <a:gd name="csY8" fmla="*/ 994678 h 1219534"/>
                <a:gd name="csX9" fmla="*/ 1857979 w 6251174"/>
                <a:gd name="csY9" fmla="*/ 1152939 h 1219534"/>
                <a:gd name="csX10" fmla="*/ 2303456 w 6251174"/>
                <a:gd name="csY10" fmla="*/ 1217416 h 1219534"/>
                <a:gd name="csX11" fmla="*/ 2784102 w 6251174"/>
                <a:gd name="csY11" fmla="*/ 1082601 h 1219534"/>
                <a:gd name="csX12" fmla="*/ 2983395 w 6251174"/>
                <a:gd name="csY12" fmla="*/ 965370 h 1219534"/>
                <a:gd name="csX13" fmla="*/ 3329225 w 6251174"/>
                <a:gd name="csY13" fmla="*/ 742631 h 1219534"/>
                <a:gd name="csX14" fmla="*/ 3815183 w 6251174"/>
                <a:gd name="csY14" fmla="*/ 560373 h 1219534"/>
                <a:gd name="csX15" fmla="*/ 4243625 w 6251174"/>
                <a:gd name="csY15" fmla="*/ 437831 h 1219534"/>
                <a:gd name="csX16" fmla="*/ 4648071 w 6251174"/>
                <a:gd name="csY16" fmla="*/ 355219 h 1219534"/>
                <a:gd name="csX17" fmla="*/ 5175885 w 6251174"/>
                <a:gd name="csY17" fmla="*/ 273157 h 1219534"/>
                <a:gd name="csX18" fmla="*/ 5697287 w 6251174"/>
                <a:gd name="csY18" fmla="*/ 171859 h 1219534"/>
                <a:gd name="csX19" fmla="*/ 6251174 w 6251174"/>
                <a:gd name="csY19" fmla="*/ 63835 h 1219534"/>
                <a:gd name="csX0" fmla="*/ 0 w 6423008"/>
                <a:gd name="csY0" fmla="*/ 15945 h 1235479"/>
                <a:gd name="csX1" fmla="*/ 726702 w 6423008"/>
                <a:gd name="csY1" fmla="*/ 31746 h 1235479"/>
                <a:gd name="csX2" fmla="*/ 811057 w 6423008"/>
                <a:gd name="csY2" fmla="*/ 55192 h 1235479"/>
                <a:gd name="csX3" fmla="*/ 879102 w 6423008"/>
                <a:gd name="csY3" fmla="*/ 102084 h 1235479"/>
                <a:gd name="csX4" fmla="*/ 1013918 w 6423008"/>
                <a:gd name="csY4" fmla="*/ 254484 h 1235479"/>
                <a:gd name="csX5" fmla="*/ 1167209 w 6423008"/>
                <a:gd name="csY5" fmla="*/ 455177 h 1235479"/>
                <a:gd name="csX6" fmla="*/ 1359748 w 6423008"/>
                <a:gd name="csY6" fmla="*/ 705823 h 1235479"/>
                <a:gd name="csX7" fmla="*/ 1501317 w 6423008"/>
                <a:gd name="csY7" fmla="*/ 878993 h 1235479"/>
                <a:gd name="csX8" fmla="*/ 1629379 w 6423008"/>
                <a:gd name="csY8" fmla="*/ 1010623 h 1235479"/>
                <a:gd name="csX9" fmla="*/ 1857979 w 6423008"/>
                <a:gd name="csY9" fmla="*/ 1168884 h 1235479"/>
                <a:gd name="csX10" fmla="*/ 2303456 w 6423008"/>
                <a:gd name="csY10" fmla="*/ 1233361 h 1235479"/>
                <a:gd name="csX11" fmla="*/ 2784102 w 6423008"/>
                <a:gd name="csY11" fmla="*/ 1098546 h 1235479"/>
                <a:gd name="csX12" fmla="*/ 2983395 w 6423008"/>
                <a:gd name="csY12" fmla="*/ 981315 h 1235479"/>
                <a:gd name="csX13" fmla="*/ 3329225 w 6423008"/>
                <a:gd name="csY13" fmla="*/ 758576 h 1235479"/>
                <a:gd name="csX14" fmla="*/ 3815183 w 6423008"/>
                <a:gd name="csY14" fmla="*/ 576318 h 1235479"/>
                <a:gd name="csX15" fmla="*/ 4243625 w 6423008"/>
                <a:gd name="csY15" fmla="*/ 453776 h 1235479"/>
                <a:gd name="csX16" fmla="*/ 4648071 w 6423008"/>
                <a:gd name="csY16" fmla="*/ 371164 h 1235479"/>
                <a:gd name="csX17" fmla="*/ 5175885 w 6423008"/>
                <a:gd name="csY17" fmla="*/ 289102 h 1235479"/>
                <a:gd name="csX18" fmla="*/ 5697287 w 6423008"/>
                <a:gd name="csY18" fmla="*/ 187804 h 1235479"/>
                <a:gd name="csX19" fmla="*/ 6423008 w 6423008"/>
                <a:gd name="csY19" fmla="*/ 0 h 1235479"/>
                <a:gd name="csX0" fmla="*/ 0 w 6423008"/>
                <a:gd name="csY0" fmla="*/ 15945 h 1235479"/>
                <a:gd name="csX1" fmla="*/ 726702 w 6423008"/>
                <a:gd name="csY1" fmla="*/ 31746 h 1235479"/>
                <a:gd name="csX2" fmla="*/ 811057 w 6423008"/>
                <a:gd name="csY2" fmla="*/ 55192 h 1235479"/>
                <a:gd name="csX3" fmla="*/ 879102 w 6423008"/>
                <a:gd name="csY3" fmla="*/ 102084 h 1235479"/>
                <a:gd name="csX4" fmla="*/ 1013918 w 6423008"/>
                <a:gd name="csY4" fmla="*/ 254484 h 1235479"/>
                <a:gd name="csX5" fmla="*/ 1167209 w 6423008"/>
                <a:gd name="csY5" fmla="*/ 455177 h 1235479"/>
                <a:gd name="csX6" fmla="*/ 1359748 w 6423008"/>
                <a:gd name="csY6" fmla="*/ 705823 h 1235479"/>
                <a:gd name="csX7" fmla="*/ 1501317 w 6423008"/>
                <a:gd name="csY7" fmla="*/ 878993 h 1235479"/>
                <a:gd name="csX8" fmla="*/ 1629379 w 6423008"/>
                <a:gd name="csY8" fmla="*/ 1010623 h 1235479"/>
                <a:gd name="csX9" fmla="*/ 1857979 w 6423008"/>
                <a:gd name="csY9" fmla="*/ 1168884 h 1235479"/>
                <a:gd name="csX10" fmla="*/ 2303456 w 6423008"/>
                <a:gd name="csY10" fmla="*/ 1233361 h 1235479"/>
                <a:gd name="csX11" fmla="*/ 2784102 w 6423008"/>
                <a:gd name="csY11" fmla="*/ 1098546 h 1235479"/>
                <a:gd name="csX12" fmla="*/ 2983395 w 6423008"/>
                <a:gd name="csY12" fmla="*/ 981315 h 1235479"/>
                <a:gd name="csX13" fmla="*/ 3353773 w 6423008"/>
                <a:gd name="csY13" fmla="*/ 770849 h 1235479"/>
                <a:gd name="csX14" fmla="*/ 3815183 w 6423008"/>
                <a:gd name="csY14" fmla="*/ 576318 h 1235479"/>
                <a:gd name="csX15" fmla="*/ 4243625 w 6423008"/>
                <a:gd name="csY15" fmla="*/ 453776 h 1235479"/>
                <a:gd name="csX16" fmla="*/ 4648071 w 6423008"/>
                <a:gd name="csY16" fmla="*/ 371164 h 1235479"/>
                <a:gd name="csX17" fmla="*/ 5175885 w 6423008"/>
                <a:gd name="csY17" fmla="*/ 289102 h 1235479"/>
                <a:gd name="csX18" fmla="*/ 5697287 w 6423008"/>
                <a:gd name="csY18" fmla="*/ 187804 h 1235479"/>
                <a:gd name="csX19" fmla="*/ 6423008 w 6423008"/>
                <a:gd name="csY19" fmla="*/ 0 h 1235479"/>
                <a:gd name="csX0" fmla="*/ 0 w 6423008"/>
                <a:gd name="csY0" fmla="*/ 15945 h 1235479"/>
                <a:gd name="csX1" fmla="*/ 726702 w 6423008"/>
                <a:gd name="csY1" fmla="*/ 31746 h 1235479"/>
                <a:gd name="csX2" fmla="*/ 811057 w 6423008"/>
                <a:gd name="csY2" fmla="*/ 55192 h 1235479"/>
                <a:gd name="csX3" fmla="*/ 879102 w 6423008"/>
                <a:gd name="csY3" fmla="*/ 102084 h 1235479"/>
                <a:gd name="csX4" fmla="*/ 1013918 w 6423008"/>
                <a:gd name="csY4" fmla="*/ 254484 h 1235479"/>
                <a:gd name="csX5" fmla="*/ 1167209 w 6423008"/>
                <a:gd name="csY5" fmla="*/ 455177 h 1235479"/>
                <a:gd name="csX6" fmla="*/ 1359748 w 6423008"/>
                <a:gd name="csY6" fmla="*/ 705823 h 1235479"/>
                <a:gd name="csX7" fmla="*/ 1501317 w 6423008"/>
                <a:gd name="csY7" fmla="*/ 878993 h 1235479"/>
                <a:gd name="csX8" fmla="*/ 1629379 w 6423008"/>
                <a:gd name="csY8" fmla="*/ 1010623 h 1235479"/>
                <a:gd name="csX9" fmla="*/ 1857979 w 6423008"/>
                <a:gd name="csY9" fmla="*/ 1168884 h 1235479"/>
                <a:gd name="csX10" fmla="*/ 2303456 w 6423008"/>
                <a:gd name="csY10" fmla="*/ 1233361 h 1235479"/>
                <a:gd name="csX11" fmla="*/ 2784102 w 6423008"/>
                <a:gd name="csY11" fmla="*/ 1098546 h 1235479"/>
                <a:gd name="csX12" fmla="*/ 2983395 w 6423008"/>
                <a:gd name="csY12" fmla="*/ 981315 h 1235479"/>
                <a:gd name="csX13" fmla="*/ 3353773 w 6423008"/>
                <a:gd name="csY13" fmla="*/ 770849 h 1235479"/>
                <a:gd name="csX14" fmla="*/ 3815183 w 6423008"/>
                <a:gd name="csY14" fmla="*/ 576318 h 1235479"/>
                <a:gd name="csX15" fmla="*/ 4243625 w 6423008"/>
                <a:gd name="csY15" fmla="*/ 453776 h 1235479"/>
                <a:gd name="csX16" fmla="*/ 4648071 w 6423008"/>
                <a:gd name="csY16" fmla="*/ 371164 h 1235479"/>
                <a:gd name="csX17" fmla="*/ 5144888 w 6423008"/>
                <a:gd name="csY17" fmla="*/ 247773 h 1235479"/>
                <a:gd name="csX18" fmla="*/ 5697287 w 6423008"/>
                <a:gd name="csY18" fmla="*/ 187804 h 1235479"/>
                <a:gd name="csX19" fmla="*/ 6423008 w 6423008"/>
                <a:gd name="csY19" fmla="*/ 0 h 1235479"/>
                <a:gd name="csX0" fmla="*/ 0 w 6423008"/>
                <a:gd name="csY0" fmla="*/ 15945 h 1235479"/>
                <a:gd name="csX1" fmla="*/ 726702 w 6423008"/>
                <a:gd name="csY1" fmla="*/ 31746 h 1235479"/>
                <a:gd name="csX2" fmla="*/ 811057 w 6423008"/>
                <a:gd name="csY2" fmla="*/ 55192 h 1235479"/>
                <a:gd name="csX3" fmla="*/ 879102 w 6423008"/>
                <a:gd name="csY3" fmla="*/ 102084 h 1235479"/>
                <a:gd name="csX4" fmla="*/ 1013918 w 6423008"/>
                <a:gd name="csY4" fmla="*/ 254484 h 1235479"/>
                <a:gd name="csX5" fmla="*/ 1167209 w 6423008"/>
                <a:gd name="csY5" fmla="*/ 455177 h 1235479"/>
                <a:gd name="csX6" fmla="*/ 1359748 w 6423008"/>
                <a:gd name="csY6" fmla="*/ 705823 h 1235479"/>
                <a:gd name="csX7" fmla="*/ 1501317 w 6423008"/>
                <a:gd name="csY7" fmla="*/ 878993 h 1235479"/>
                <a:gd name="csX8" fmla="*/ 1629379 w 6423008"/>
                <a:gd name="csY8" fmla="*/ 1010623 h 1235479"/>
                <a:gd name="csX9" fmla="*/ 1857979 w 6423008"/>
                <a:gd name="csY9" fmla="*/ 1168884 h 1235479"/>
                <a:gd name="csX10" fmla="*/ 2303456 w 6423008"/>
                <a:gd name="csY10" fmla="*/ 1233361 h 1235479"/>
                <a:gd name="csX11" fmla="*/ 2784102 w 6423008"/>
                <a:gd name="csY11" fmla="*/ 1098546 h 1235479"/>
                <a:gd name="csX12" fmla="*/ 2983395 w 6423008"/>
                <a:gd name="csY12" fmla="*/ 981315 h 1235479"/>
                <a:gd name="csX13" fmla="*/ 3353773 w 6423008"/>
                <a:gd name="csY13" fmla="*/ 770849 h 1235479"/>
                <a:gd name="csX14" fmla="*/ 3815183 w 6423008"/>
                <a:gd name="csY14" fmla="*/ 576318 h 1235479"/>
                <a:gd name="csX15" fmla="*/ 4243625 w 6423008"/>
                <a:gd name="csY15" fmla="*/ 453776 h 1235479"/>
                <a:gd name="csX16" fmla="*/ 4648071 w 6423008"/>
                <a:gd name="csY16" fmla="*/ 371164 h 1235479"/>
                <a:gd name="csX17" fmla="*/ 5144888 w 6423008"/>
                <a:gd name="csY17" fmla="*/ 247773 h 1235479"/>
                <a:gd name="csX18" fmla="*/ 5697287 w 6423008"/>
                <a:gd name="csY18" fmla="*/ 136143 h 1235479"/>
                <a:gd name="csX19" fmla="*/ 6423008 w 6423008"/>
                <a:gd name="csY19" fmla="*/ 0 h 1235479"/>
                <a:gd name="csX0" fmla="*/ 0 w 6423008"/>
                <a:gd name="csY0" fmla="*/ 15945 h 1235479"/>
                <a:gd name="csX1" fmla="*/ 726702 w 6423008"/>
                <a:gd name="csY1" fmla="*/ 31746 h 1235479"/>
                <a:gd name="csX2" fmla="*/ 811057 w 6423008"/>
                <a:gd name="csY2" fmla="*/ 55192 h 1235479"/>
                <a:gd name="csX3" fmla="*/ 879102 w 6423008"/>
                <a:gd name="csY3" fmla="*/ 102084 h 1235479"/>
                <a:gd name="csX4" fmla="*/ 1013918 w 6423008"/>
                <a:gd name="csY4" fmla="*/ 254484 h 1235479"/>
                <a:gd name="csX5" fmla="*/ 1167209 w 6423008"/>
                <a:gd name="csY5" fmla="*/ 455177 h 1235479"/>
                <a:gd name="csX6" fmla="*/ 1359748 w 6423008"/>
                <a:gd name="csY6" fmla="*/ 705823 h 1235479"/>
                <a:gd name="csX7" fmla="*/ 1501317 w 6423008"/>
                <a:gd name="csY7" fmla="*/ 878993 h 1235479"/>
                <a:gd name="csX8" fmla="*/ 1629379 w 6423008"/>
                <a:gd name="csY8" fmla="*/ 1010623 h 1235479"/>
                <a:gd name="csX9" fmla="*/ 1857979 w 6423008"/>
                <a:gd name="csY9" fmla="*/ 1168884 h 1235479"/>
                <a:gd name="csX10" fmla="*/ 2303456 w 6423008"/>
                <a:gd name="csY10" fmla="*/ 1233361 h 1235479"/>
                <a:gd name="csX11" fmla="*/ 2784102 w 6423008"/>
                <a:gd name="csY11" fmla="*/ 1098546 h 1235479"/>
                <a:gd name="csX12" fmla="*/ 2983395 w 6423008"/>
                <a:gd name="csY12" fmla="*/ 981315 h 1235479"/>
                <a:gd name="csX13" fmla="*/ 3353773 w 6423008"/>
                <a:gd name="csY13" fmla="*/ 770849 h 1235479"/>
                <a:gd name="csX14" fmla="*/ 3815183 w 6423008"/>
                <a:gd name="csY14" fmla="*/ 576318 h 1235479"/>
                <a:gd name="csX15" fmla="*/ 4243625 w 6423008"/>
                <a:gd name="csY15" fmla="*/ 453776 h 1235479"/>
                <a:gd name="csX16" fmla="*/ 4648071 w 6423008"/>
                <a:gd name="csY16" fmla="*/ 355665 h 1235479"/>
                <a:gd name="csX17" fmla="*/ 5144888 w 6423008"/>
                <a:gd name="csY17" fmla="*/ 247773 h 1235479"/>
                <a:gd name="csX18" fmla="*/ 5697287 w 6423008"/>
                <a:gd name="csY18" fmla="*/ 136143 h 1235479"/>
                <a:gd name="csX19" fmla="*/ 6423008 w 6423008"/>
                <a:gd name="csY19" fmla="*/ 0 h 1235479"/>
                <a:gd name="csX0" fmla="*/ 0 w 6423008"/>
                <a:gd name="csY0" fmla="*/ 15945 h 1235479"/>
                <a:gd name="csX1" fmla="*/ 9868 w 6423008"/>
                <a:gd name="csY1" fmla="*/ 13198 h 1235479"/>
                <a:gd name="csX2" fmla="*/ 726702 w 6423008"/>
                <a:gd name="csY2" fmla="*/ 31746 h 1235479"/>
                <a:gd name="csX3" fmla="*/ 811057 w 6423008"/>
                <a:gd name="csY3" fmla="*/ 55192 h 1235479"/>
                <a:gd name="csX4" fmla="*/ 879102 w 6423008"/>
                <a:gd name="csY4" fmla="*/ 102084 h 1235479"/>
                <a:gd name="csX5" fmla="*/ 1013918 w 6423008"/>
                <a:gd name="csY5" fmla="*/ 254484 h 1235479"/>
                <a:gd name="csX6" fmla="*/ 1167209 w 6423008"/>
                <a:gd name="csY6" fmla="*/ 455177 h 1235479"/>
                <a:gd name="csX7" fmla="*/ 1359748 w 6423008"/>
                <a:gd name="csY7" fmla="*/ 705823 h 1235479"/>
                <a:gd name="csX8" fmla="*/ 1501317 w 6423008"/>
                <a:gd name="csY8" fmla="*/ 878993 h 1235479"/>
                <a:gd name="csX9" fmla="*/ 1629379 w 6423008"/>
                <a:gd name="csY9" fmla="*/ 1010623 h 1235479"/>
                <a:gd name="csX10" fmla="*/ 1857979 w 6423008"/>
                <a:gd name="csY10" fmla="*/ 1168884 h 1235479"/>
                <a:gd name="csX11" fmla="*/ 2303456 w 6423008"/>
                <a:gd name="csY11" fmla="*/ 1233361 h 1235479"/>
                <a:gd name="csX12" fmla="*/ 2784102 w 6423008"/>
                <a:gd name="csY12" fmla="*/ 1098546 h 1235479"/>
                <a:gd name="csX13" fmla="*/ 2983395 w 6423008"/>
                <a:gd name="csY13" fmla="*/ 981315 h 1235479"/>
                <a:gd name="csX14" fmla="*/ 3353773 w 6423008"/>
                <a:gd name="csY14" fmla="*/ 770849 h 1235479"/>
                <a:gd name="csX15" fmla="*/ 3815183 w 6423008"/>
                <a:gd name="csY15" fmla="*/ 576318 h 1235479"/>
                <a:gd name="csX16" fmla="*/ 4243625 w 6423008"/>
                <a:gd name="csY16" fmla="*/ 453776 h 1235479"/>
                <a:gd name="csX17" fmla="*/ 4648071 w 6423008"/>
                <a:gd name="csY17" fmla="*/ 355665 h 1235479"/>
                <a:gd name="csX18" fmla="*/ 5144888 w 6423008"/>
                <a:gd name="csY18" fmla="*/ 247773 h 1235479"/>
                <a:gd name="csX19" fmla="*/ 5697287 w 6423008"/>
                <a:gd name="csY19" fmla="*/ 136143 h 1235479"/>
                <a:gd name="csX20" fmla="*/ 6423008 w 6423008"/>
                <a:gd name="csY20" fmla="*/ 0 h 1235479"/>
                <a:gd name="csX0" fmla="*/ 3048464 w 9471472"/>
                <a:gd name="csY0" fmla="*/ 28578 h 1248112"/>
                <a:gd name="csX1" fmla="*/ 0 w 9471472"/>
                <a:gd name="csY1" fmla="*/ 0 h 1248112"/>
                <a:gd name="csX2" fmla="*/ 3775166 w 9471472"/>
                <a:gd name="csY2" fmla="*/ 44379 h 1248112"/>
                <a:gd name="csX3" fmla="*/ 3859521 w 9471472"/>
                <a:gd name="csY3" fmla="*/ 67825 h 1248112"/>
                <a:gd name="csX4" fmla="*/ 3927566 w 9471472"/>
                <a:gd name="csY4" fmla="*/ 114717 h 1248112"/>
                <a:gd name="csX5" fmla="*/ 4062382 w 9471472"/>
                <a:gd name="csY5" fmla="*/ 267117 h 1248112"/>
                <a:gd name="csX6" fmla="*/ 4215673 w 9471472"/>
                <a:gd name="csY6" fmla="*/ 467810 h 1248112"/>
                <a:gd name="csX7" fmla="*/ 4408212 w 9471472"/>
                <a:gd name="csY7" fmla="*/ 718456 h 1248112"/>
                <a:gd name="csX8" fmla="*/ 4549781 w 9471472"/>
                <a:gd name="csY8" fmla="*/ 891626 h 1248112"/>
                <a:gd name="csX9" fmla="*/ 4677843 w 9471472"/>
                <a:gd name="csY9" fmla="*/ 1023256 h 1248112"/>
                <a:gd name="csX10" fmla="*/ 4906443 w 9471472"/>
                <a:gd name="csY10" fmla="*/ 1181517 h 1248112"/>
                <a:gd name="csX11" fmla="*/ 5351920 w 9471472"/>
                <a:gd name="csY11" fmla="*/ 1245994 h 1248112"/>
                <a:gd name="csX12" fmla="*/ 5832566 w 9471472"/>
                <a:gd name="csY12" fmla="*/ 1111179 h 1248112"/>
                <a:gd name="csX13" fmla="*/ 6031859 w 9471472"/>
                <a:gd name="csY13" fmla="*/ 993948 h 1248112"/>
                <a:gd name="csX14" fmla="*/ 6402237 w 9471472"/>
                <a:gd name="csY14" fmla="*/ 783482 h 1248112"/>
                <a:gd name="csX15" fmla="*/ 6863647 w 9471472"/>
                <a:gd name="csY15" fmla="*/ 588951 h 1248112"/>
                <a:gd name="csX16" fmla="*/ 7292089 w 9471472"/>
                <a:gd name="csY16" fmla="*/ 466409 h 1248112"/>
                <a:gd name="csX17" fmla="*/ 7696535 w 9471472"/>
                <a:gd name="csY17" fmla="*/ 368298 h 1248112"/>
                <a:gd name="csX18" fmla="*/ 8193352 w 9471472"/>
                <a:gd name="csY18" fmla="*/ 260406 h 1248112"/>
                <a:gd name="csX19" fmla="*/ 8745751 w 9471472"/>
                <a:gd name="csY19" fmla="*/ 148776 h 1248112"/>
                <a:gd name="csX20" fmla="*/ 9471472 w 9471472"/>
                <a:gd name="csY20" fmla="*/ 12633 h 1248112"/>
                <a:gd name="csX0" fmla="*/ 3048464 w 9471472"/>
                <a:gd name="csY0" fmla="*/ 28578 h 1248112"/>
                <a:gd name="csX1" fmla="*/ 0 w 9471472"/>
                <a:gd name="csY1" fmla="*/ 0 h 1248112"/>
                <a:gd name="csX2" fmla="*/ 3859521 w 9471472"/>
                <a:gd name="csY2" fmla="*/ 67825 h 1248112"/>
                <a:gd name="csX3" fmla="*/ 3927566 w 9471472"/>
                <a:gd name="csY3" fmla="*/ 114717 h 1248112"/>
                <a:gd name="csX4" fmla="*/ 4062382 w 9471472"/>
                <a:gd name="csY4" fmla="*/ 267117 h 1248112"/>
                <a:gd name="csX5" fmla="*/ 4215673 w 9471472"/>
                <a:gd name="csY5" fmla="*/ 467810 h 1248112"/>
                <a:gd name="csX6" fmla="*/ 4408212 w 9471472"/>
                <a:gd name="csY6" fmla="*/ 718456 h 1248112"/>
                <a:gd name="csX7" fmla="*/ 4549781 w 9471472"/>
                <a:gd name="csY7" fmla="*/ 891626 h 1248112"/>
                <a:gd name="csX8" fmla="*/ 4677843 w 9471472"/>
                <a:gd name="csY8" fmla="*/ 1023256 h 1248112"/>
                <a:gd name="csX9" fmla="*/ 4906443 w 9471472"/>
                <a:gd name="csY9" fmla="*/ 1181517 h 1248112"/>
                <a:gd name="csX10" fmla="*/ 5351920 w 9471472"/>
                <a:gd name="csY10" fmla="*/ 1245994 h 1248112"/>
                <a:gd name="csX11" fmla="*/ 5832566 w 9471472"/>
                <a:gd name="csY11" fmla="*/ 1111179 h 1248112"/>
                <a:gd name="csX12" fmla="*/ 6031859 w 9471472"/>
                <a:gd name="csY12" fmla="*/ 993948 h 1248112"/>
                <a:gd name="csX13" fmla="*/ 6402237 w 9471472"/>
                <a:gd name="csY13" fmla="*/ 783482 h 1248112"/>
                <a:gd name="csX14" fmla="*/ 6863647 w 9471472"/>
                <a:gd name="csY14" fmla="*/ 588951 h 1248112"/>
                <a:gd name="csX15" fmla="*/ 7292089 w 9471472"/>
                <a:gd name="csY15" fmla="*/ 466409 h 1248112"/>
                <a:gd name="csX16" fmla="*/ 7696535 w 9471472"/>
                <a:gd name="csY16" fmla="*/ 368298 h 1248112"/>
                <a:gd name="csX17" fmla="*/ 8193352 w 9471472"/>
                <a:gd name="csY17" fmla="*/ 260406 h 1248112"/>
                <a:gd name="csX18" fmla="*/ 8745751 w 9471472"/>
                <a:gd name="csY18" fmla="*/ 148776 h 1248112"/>
                <a:gd name="csX19" fmla="*/ 9471472 w 9471472"/>
                <a:gd name="csY19" fmla="*/ 12633 h 1248112"/>
                <a:gd name="csX0" fmla="*/ 0 w 9471472"/>
                <a:gd name="csY0" fmla="*/ 0 h 1248112"/>
                <a:gd name="csX1" fmla="*/ 3859521 w 9471472"/>
                <a:gd name="csY1" fmla="*/ 67825 h 1248112"/>
                <a:gd name="csX2" fmla="*/ 3927566 w 9471472"/>
                <a:gd name="csY2" fmla="*/ 114717 h 1248112"/>
                <a:gd name="csX3" fmla="*/ 4062382 w 9471472"/>
                <a:gd name="csY3" fmla="*/ 267117 h 1248112"/>
                <a:gd name="csX4" fmla="*/ 4215673 w 9471472"/>
                <a:gd name="csY4" fmla="*/ 467810 h 1248112"/>
                <a:gd name="csX5" fmla="*/ 4408212 w 9471472"/>
                <a:gd name="csY5" fmla="*/ 718456 h 1248112"/>
                <a:gd name="csX6" fmla="*/ 4549781 w 9471472"/>
                <a:gd name="csY6" fmla="*/ 891626 h 1248112"/>
                <a:gd name="csX7" fmla="*/ 4677843 w 9471472"/>
                <a:gd name="csY7" fmla="*/ 1023256 h 1248112"/>
                <a:gd name="csX8" fmla="*/ 4906443 w 9471472"/>
                <a:gd name="csY8" fmla="*/ 1181517 h 1248112"/>
                <a:gd name="csX9" fmla="*/ 5351920 w 9471472"/>
                <a:gd name="csY9" fmla="*/ 1245994 h 1248112"/>
                <a:gd name="csX10" fmla="*/ 5832566 w 9471472"/>
                <a:gd name="csY10" fmla="*/ 1111179 h 1248112"/>
                <a:gd name="csX11" fmla="*/ 6031859 w 9471472"/>
                <a:gd name="csY11" fmla="*/ 993948 h 1248112"/>
                <a:gd name="csX12" fmla="*/ 6402237 w 9471472"/>
                <a:gd name="csY12" fmla="*/ 783482 h 1248112"/>
                <a:gd name="csX13" fmla="*/ 6863647 w 9471472"/>
                <a:gd name="csY13" fmla="*/ 588951 h 1248112"/>
                <a:gd name="csX14" fmla="*/ 7292089 w 9471472"/>
                <a:gd name="csY14" fmla="*/ 466409 h 1248112"/>
                <a:gd name="csX15" fmla="*/ 7696535 w 9471472"/>
                <a:gd name="csY15" fmla="*/ 368298 h 1248112"/>
                <a:gd name="csX16" fmla="*/ 8193352 w 9471472"/>
                <a:gd name="csY16" fmla="*/ 260406 h 1248112"/>
                <a:gd name="csX17" fmla="*/ 8745751 w 9471472"/>
                <a:gd name="csY17" fmla="*/ 148776 h 1248112"/>
                <a:gd name="csX18" fmla="*/ 9471472 w 9471472"/>
                <a:gd name="csY18" fmla="*/ 12633 h 1248112"/>
                <a:gd name="csX0" fmla="*/ 0 w 9471472"/>
                <a:gd name="csY0" fmla="*/ 0 h 1248112"/>
                <a:gd name="csX1" fmla="*/ 3792361 w 9471472"/>
                <a:gd name="csY1" fmla="*/ 16164 h 1248112"/>
                <a:gd name="csX2" fmla="*/ 3927566 w 9471472"/>
                <a:gd name="csY2" fmla="*/ 114717 h 1248112"/>
                <a:gd name="csX3" fmla="*/ 4062382 w 9471472"/>
                <a:gd name="csY3" fmla="*/ 267117 h 1248112"/>
                <a:gd name="csX4" fmla="*/ 4215673 w 9471472"/>
                <a:gd name="csY4" fmla="*/ 467810 h 1248112"/>
                <a:gd name="csX5" fmla="*/ 4408212 w 9471472"/>
                <a:gd name="csY5" fmla="*/ 718456 h 1248112"/>
                <a:gd name="csX6" fmla="*/ 4549781 w 9471472"/>
                <a:gd name="csY6" fmla="*/ 891626 h 1248112"/>
                <a:gd name="csX7" fmla="*/ 4677843 w 9471472"/>
                <a:gd name="csY7" fmla="*/ 1023256 h 1248112"/>
                <a:gd name="csX8" fmla="*/ 4906443 w 9471472"/>
                <a:gd name="csY8" fmla="*/ 1181517 h 1248112"/>
                <a:gd name="csX9" fmla="*/ 5351920 w 9471472"/>
                <a:gd name="csY9" fmla="*/ 1245994 h 1248112"/>
                <a:gd name="csX10" fmla="*/ 5832566 w 9471472"/>
                <a:gd name="csY10" fmla="*/ 1111179 h 1248112"/>
                <a:gd name="csX11" fmla="*/ 6031859 w 9471472"/>
                <a:gd name="csY11" fmla="*/ 993948 h 1248112"/>
                <a:gd name="csX12" fmla="*/ 6402237 w 9471472"/>
                <a:gd name="csY12" fmla="*/ 783482 h 1248112"/>
                <a:gd name="csX13" fmla="*/ 6863647 w 9471472"/>
                <a:gd name="csY13" fmla="*/ 588951 h 1248112"/>
                <a:gd name="csX14" fmla="*/ 7292089 w 9471472"/>
                <a:gd name="csY14" fmla="*/ 466409 h 1248112"/>
                <a:gd name="csX15" fmla="*/ 7696535 w 9471472"/>
                <a:gd name="csY15" fmla="*/ 368298 h 1248112"/>
                <a:gd name="csX16" fmla="*/ 8193352 w 9471472"/>
                <a:gd name="csY16" fmla="*/ 260406 h 1248112"/>
                <a:gd name="csX17" fmla="*/ 8745751 w 9471472"/>
                <a:gd name="csY17" fmla="*/ 148776 h 1248112"/>
                <a:gd name="csX18" fmla="*/ 9471472 w 9471472"/>
                <a:gd name="csY18" fmla="*/ 12633 h 1248112"/>
                <a:gd name="csX0" fmla="*/ 0 w 9471472"/>
                <a:gd name="csY0" fmla="*/ 0 h 1248112"/>
                <a:gd name="csX1" fmla="*/ 3792361 w 9471472"/>
                <a:gd name="csY1" fmla="*/ 42141 h 1248112"/>
                <a:gd name="csX2" fmla="*/ 3927566 w 9471472"/>
                <a:gd name="csY2" fmla="*/ 114717 h 1248112"/>
                <a:gd name="csX3" fmla="*/ 4062382 w 9471472"/>
                <a:gd name="csY3" fmla="*/ 267117 h 1248112"/>
                <a:gd name="csX4" fmla="*/ 4215673 w 9471472"/>
                <a:gd name="csY4" fmla="*/ 467810 h 1248112"/>
                <a:gd name="csX5" fmla="*/ 4408212 w 9471472"/>
                <a:gd name="csY5" fmla="*/ 718456 h 1248112"/>
                <a:gd name="csX6" fmla="*/ 4549781 w 9471472"/>
                <a:gd name="csY6" fmla="*/ 891626 h 1248112"/>
                <a:gd name="csX7" fmla="*/ 4677843 w 9471472"/>
                <a:gd name="csY7" fmla="*/ 1023256 h 1248112"/>
                <a:gd name="csX8" fmla="*/ 4906443 w 9471472"/>
                <a:gd name="csY8" fmla="*/ 1181517 h 1248112"/>
                <a:gd name="csX9" fmla="*/ 5351920 w 9471472"/>
                <a:gd name="csY9" fmla="*/ 1245994 h 1248112"/>
                <a:gd name="csX10" fmla="*/ 5832566 w 9471472"/>
                <a:gd name="csY10" fmla="*/ 1111179 h 1248112"/>
                <a:gd name="csX11" fmla="*/ 6031859 w 9471472"/>
                <a:gd name="csY11" fmla="*/ 993948 h 1248112"/>
                <a:gd name="csX12" fmla="*/ 6402237 w 9471472"/>
                <a:gd name="csY12" fmla="*/ 783482 h 1248112"/>
                <a:gd name="csX13" fmla="*/ 6863647 w 9471472"/>
                <a:gd name="csY13" fmla="*/ 588951 h 1248112"/>
                <a:gd name="csX14" fmla="*/ 7292089 w 9471472"/>
                <a:gd name="csY14" fmla="*/ 466409 h 1248112"/>
                <a:gd name="csX15" fmla="*/ 7696535 w 9471472"/>
                <a:gd name="csY15" fmla="*/ 368298 h 1248112"/>
                <a:gd name="csX16" fmla="*/ 8193352 w 9471472"/>
                <a:gd name="csY16" fmla="*/ 260406 h 1248112"/>
                <a:gd name="csX17" fmla="*/ 8745751 w 9471472"/>
                <a:gd name="csY17" fmla="*/ 148776 h 1248112"/>
                <a:gd name="csX18" fmla="*/ 9471472 w 9471472"/>
                <a:gd name="csY18" fmla="*/ 12633 h 1248112"/>
                <a:gd name="csX0" fmla="*/ 0 w 9471472"/>
                <a:gd name="csY0" fmla="*/ 0 h 1248112"/>
                <a:gd name="csX1" fmla="*/ 3792361 w 9471472"/>
                <a:gd name="csY1" fmla="*/ 42141 h 1248112"/>
                <a:gd name="csX2" fmla="*/ 3927566 w 9471472"/>
                <a:gd name="csY2" fmla="*/ 114717 h 1248112"/>
                <a:gd name="csX3" fmla="*/ 4062382 w 9471472"/>
                <a:gd name="csY3" fmla="*/ 267117 h 1248112"/>
                <a:gd name="csX4" fmla="*/ 4215673 w 9471472"/>
                <a:gd name="csY4" fmla="*/ 467810 h 1248112"/>
                <a:gd name="csX5" fmla="*/ 4408212 w 9471472"/>
                <a:gd name="csY5" fmla="*/ 718456 h 1248112"/>
                <a:gd name="csX6" fmla="*/ 4549781 w 9471472"/>
                <a:gd name="csY6" fmla="*/ 891626 h 1248112"/>
                <a:gd name="csX7" fmla="*/ 4677843 w 9471472"/>
                <a:gd name="csY7" fmla="*/ 1023256 h 1248112"/>
                <a:gd name="csX8" fmla="*/ 4906443 w 9471472"/>
                <a:gd name="csY8" fmla="*/ 1181517 h 1248112"/>
                <a:gd name="csX9" fmla="*/ 5351920 w 9471472"/>
                <a:gd name="csY9" fmla="*/ 1245994 h 1248112"/>
                <a:gd name="csX10" fmla="*/ 5832566 w 9471472"/>
                <a:gd name="csY10" fmla="*/ 1111179 h 1248112"/>
                <a:gd name="csX11" fmla="*/ 6031859 w 9471472"/>
                <a:gd name="csY11" fmla="*/ 993948 h 1248112"/>
                <a:gd name="csX12" fmla="*/ 6402237 w 9471472"/>
                <a:gd name="csY12" fmla="*/ 783482 h 1248112"/>
                <a:gd name="csX13" fmla="*/ 6863647 w 9471472"/>
                <a:gd name="csY13" fmla="*/ 588951 h 1248112"/>
                <a:gd name="csX14" fmla="*/ 7276502 w 9471472"/>
                <a:gd name="csY14" fmla="*/ 440432 h 1248112"/>
                <a:gd name="csX15" fmla="*/ 7696535 w 9471472"/>
                <a:gd name="csY15" fmla="*/ 368298 h 1248112"/>
                <a:gd name="csX16" fmla="*/ 8193352 w 9471472"/>
                <a:gd name="csY16" fmla="*/ 260406 h 1248112"/>
                <a:gd name="csX17" fmla="*/ 8745751 w 9471472"/>
                <a:gd name="csY17" fmla="*/ 148776 h 1248112"/>
                <a:gd name="csX18" fmla="*/ 9471472 w 9471472"/>
                <a:gd name="csY18" fmla="*/ 12633 h 1248112"/>
                <a:gd name="csX0" fmla="*/ 0 w 9471472"/>
                <a:gd name="csY0" fmla="*/ 0 h 1248112"/>
                <a:gd name="csX1" fmla="*/ 3792361 w 9471472"/>
                <a:gd name="csY1" fmla="*/ 42141 h 1248112"/>
                <a:gd name="csX2" fmla="*/ 3927566 w 9471472"/>
                <a:gd name="csY2" fmla="*/ 114717 h 1248112"/>
                <a:gd name="csX3" fmla="*/ 4062382 w 9471472"/>
                <a:gd name="csY3" fmla="*/ 267117 h 1248112"/>
                <a:gd name="csX4" fmla="*/ 4215673 w 9471472"/>
                <a:gd name="csY4" fmla="*/ 467810 h 1248112"/>
                <a:gd name="csX5" fmla="*/ 4408212 w 9471472"/>
                <a:gd name="csY5" fmla="*/ 718456 h 1248112"/>
                <a:gd name="csX6" fmla="*/ 4549781 w 9471472"/>
                <a:gd name="csY6" fmla="*/ 891626 h 1248112"/>
                <a:gd name="csX7" fmla="*/ 4677843 w 9471472"/>
                <a:gd name="csY7" fmla="*/ 1023256 h 1248112"/>
                <a:gd name="csX8" fmla="*/ 4906443 w 9471472"/>
                <a:gd name="csY8" fmla="*/ 1181517 h 1248112"/>
                <a:gd name="csX9" fmla="*/ 5351920 w 9471472"/>
                <a:gd name="csY9" fmla="*/ 1245994 h 1248112"/>
                <a:gd name="csX10" fmla="*/ 5832566 w 9471472"/>
                <a:gd name="csY10" fmla="*/ 1111179 h 1248112"/>
                <a:gd name="csX11" fmla="*/ 6031859 w 9471472"/>
                <a:gd name="csY11" fmla="*/ 993948 h 1248112"/>
                <a:gd name="csX12" fmla="*/ 6402237 w 9471472"/>
                <a:gd name="csY12" fmla="*/ 783482 h 1248112"/>
                <a:gd name="csX13" fmla="*/ 6863647 w 9471472"/>
                <a:gd name="csY13" fmla="*/ 588951 h 1248112"/>
                <a:gd name="csX14" fmla="*/ 7276502 w 9471472"/>
                <a:gd name="csY14" fmla="*/ 440432 h 1248112"/>
                <a:gd name="csX15" fmla="*/ 7691340 w 9471472"/>
                <a:gd name="csY15" fmla="*/ 331930 h 1248112"/>
                <a:gd name="csX16" fmla="*/ 8193352 w 9471472"/>
                <a:gd name="csY16" fmla="*/ 260406 h 1248112"/>
                <a:gd name="csX17" fmla="*/ 8745751 w 9471472"/>
                <a:gd name="csY17" fmla="*/ 148776 h 1248112"/>
                <a:gd name="csX18" fmla="*/ 9471472 w 9471472"/>
                <a:gd name="csY18" fmla="*/ 12633 h 1248112"/>
                <a:gd name="csX0" fmla="*/ 0 w 9471472"/>
                <a:gd name="csY0" fmla="*/ 0 h 1248112"/>
                <a:gd name="csX1" fmla="*/ 3792361 w 9471472"/>
                <a:gd name="csY1" fmla="*/ 42141 h 1248112"/>
                <a:gd name="csX2" fmla="*/ 3927566 w 9471472"/>
                <a:gd name="csY2" fmla="*/ 114717 h 1248112"/>
                <a:gd name="csX3" fmla="*/ 4062382 w 9471472"/>
                <a:gd name="csY3" fmla="*/ 267117 h 1248112"/>
                <a:gd name="csX4" fmla="*/ 4215673 w 9471472"/>
                <a:gd name="csY4" fmla="*/ 467810 h 1248112"/>
                <a:gd name="csX5" fmla="*/ 4408212 w 9471472"/>
                <a:gd name="csY5" fmla="*/ 718456 h 1248112"/>
                <a:gd name="csX6" fmla="*/ 4549781 w 9471472"/>
                <a:gd name="csY6" fmla="*/ 891626 h 1248112"/>
                <a:gd name="csX7" fmla="*/ 4677843 w 9471472"/>
                <a:gd name="csY7" fmla="*/ 1023256 h 1248112"/>
                <a:gd name="csX8" fmla="*/ 4906443 w 9471472"/>
                <a:gd name="csY8" fmla="*/ 1181517 h 1248112"/>
                <a:gd name="csX9" fmla="*/ 5351920 w 9471472"/>
                <a:gd name="csY9" fmla="*/ 1245994 h 1248112"/>
                <a:gd name="csX10" fmla="*/ 5832566 w 9471472"/>
                <a:gd name="csY10" fmla="*/ 1111179 h 1248112"/>
                <a:gd name="csX11" fmla="*/ 6031859 w 9471472"/>
                <a:gd name="csY11" fmla="*/ 993948 h 1248112"/>
                <a:gd name="csX12" fmla="*/ 6402237 w 9471472"/>
                <a:gd name="csY12" fmla="*/ 783482 h 1248112"/>
                <a:gd name="csX13" fmla="*/ 6863647 w 9471472"/>
                <a:gd name="csY13" fmla="*/ 588951 h 1248112"/>
                <a:gd name="csX14" fmla="*/ 7276502 w 9471472"/>
                <a:gd name="csY14" fmla="*/ 440432 h 1248112"/>
                <a:gd name="csX15" fmla="*/ 7691340 w 9471472"/>
                <a:gd name="csY15" fmla="*/ 331930 h 1248112"/>
                <a:gd name="csX16" fmla="*/ 8188157 w 9471472"/>
                <a:gd name="csY16" fmla="*/ 218842 h 1248112"/>
                <a:gd name="csX17" fmla="*/ 8745751 w 9471472"/>
                <a:gd name="csY17" fmla="*/ 148776 h 1248112"/>
                <a:gd name="csX18" fmla="*/ 9471472 w 9471472"/>
                <a:gd name="csY18" fmla="*/ 12633 h 1248112"/>
                <a:gd name="csX0" fmla="*/ 0 w 9471472"/>
                <a:gd name="csY0" fmla="*/ 0 h 1248112"/>
                <a:gd name="csX1" fmla="*/ 3792361 w 9471472"/>
                <a:gd name="csY1" fmla="*/ 42141 h 1248112"/>
                <a:gd name="csX2" fmla="*/ 3927566 w 9471472"/>
                <a:gd name="csY2" fmla="*/ 114717 h 1248112"/>
                <a:gd name="csX3" fmla="*/ 4062382 w 9471472"/>
                <a:gd name="csY3" fmla="*/ 267117 h 1248112"/>
                <a:gd name="csX4" fmla="*/ 4215673 w 9471472"/>
                <a:gd name="csY4" fmla="*/ 467810 h 1248112"/>
                <a:gd name="csX5" fmla="*/ 4408212 w 9471472"/>
                <a:gd name="csY5" fmla="*/ 718456 h 1248112"/>
                <a:gd name="csX6" fmla="*/ 4549781 w 9471472"/>
                <a:gd name="csY6" fmla="*/ 891626 h 1248112"/>
                <a:gd name="csX7" fmla="*/ 4677843 w 9471472"/>
                <a:gd name="csY7" fmla="*/ 1023256 h 1248112"/>
                <a:gd name="csX8" fmla="*/ 4906443 w 9471472"/>
                <a:gd name="csY8" fmla="*/ 1181517 h 1248112"/>
                <a:gd name="csX9" fmla="*/ 5351920 w 9471472"/>
                <a:gd name="csY9" fmla="*/ 1245994 h 1248112"/>
                <a:gd name="csX10" fmla="*/ 5832566 w 9471472"/>
                <a:gd name="csY10" fmla="*/ 1111179 h 1248112"/>
                <a:gd name="csX11" fmla="*/ 6031859 w 9471472"/>
                <a:gd name="csY11" fmla="*/ 993948 h 1248112"/>
                <a:gd name="csX12" fmla="*/ 6402237 w 9471472"/>
                <a:gd name="csY12" fmla="*/ 783482 h 1248112"/>
                <a:gd name="csX13" fmla="*/ 6863647 w 9471472"/>
                <a:gd name="csY13" fmla="*/ 588951 h 1248112"/>
                <a:gd name="csX14" fmla="*/ 7276502 w 9471472"/>
                <a:gd name="csY14" fmla="*/ 440432 h 1248112"/>
                <a:gd name="csX15" fmla="*/ 7691340 w 9471472"/>
                <a:gd name="csY15" fmla="*/ 331930 h 1248112"/>
                <a:gd name="csX16" fmla="*/ 8188157 w 9471472"/>
                <a:gd name="csY16" fmla="*/ 218842 h 1248112"/>
                <a:gd name="csX17" fmla="*/ 8745751 w 9471472"/>
                <a:gd name="csY17" fmla="*/ 122799 h 1248112"/>
                <a:gd name="csX18" fmla="*/ 9471472 w 9471472"/>
                <a:gd name="csY18" fmla="*/ 12633 h 1248112"/>
                <a:gd name="csX0" fmla="*/ 0 w 9471472"/>
                <a:gd name="csY0" fmla="*/ 0 h 1248112"/>
                <a:gd name="csX1" fmla="*/ 3792361 w 9471472"/>
                <a:gd name="csY1" fmla="*/ 42141 h 1248112"/>
                <a:gd name="csX2" fmla="*/ 3927566 w 9471472"/>
                <a:gd name="csY2" fmla="*/ 114717 h 1248112"/>
                <a:gd name="csX3" fmla="*/ 4062382 w 9471472"/>
                <a:gd name="csY3" fmla="*/ 267117 h 1248112"/>
                <a:gd name="csX4" fmla="*/ 4215673 w 9471472"/>
                <a:gd name="csY4" fmla="*/ 467810 h 1248112"/>
                <a:gd name="csX5" fmla="*/ 4408212 w 9471472"/>
                <a:gd name="csY5" fmla="*/ 718456 h 1248112"/>
                <a:gd name="csX6" fmla="*/ 4549781 w 9471472"/>
                <a:gd name="csY6" fmla="*/ 891626 h 1248112"/>
                <a:gd name="csX7" fmla="*/ 4677843 w 9471472"/>
                <a:gd name="csY7" fmla="*/ 1023256 h 1248112"/>
                <a:gd name="csX8" fmla="*/ 4906443 w 9471472"/>
                <a:gd name="csY8" fmla="*/ 1181517 h 1248112"/>
                <a:gd name="csX9" fmla="*/ 5351920 w 9471472"/>
                <a:gd name="csY9" fmla="*/ 1245994 h 1248112"/>
                <a:gd name="csX10" fmla="*/ 5832566 w 9471472"/>
                <a:gd name="csY10" fmla="*/ 1111179 h 1248112"/>
                <a:gd name="csX11" fmla="*/ 6052641 w 9471472"/>
                <a:gd name="csY11" fmla="*/ 1009534 h 1248112"/>
                <a:gd name="csX12" fmla="*/ 6402237 w 9471472"/>
                <a:gd name="csY12" fmla="*/ 783482 h 1248112"/>
                <a:gd name="csX13" fmla="*/ 6863647 w 9471472"/>
                <a:gd name="csY13" fmla="*/ 588951 h 1248112"/>
                <a:gd name="csX14" fmla="*/ 7276502 w 9471472"/>
                <a:gd name="csY14" fmla="*/ 440432 h 1248112"/>
                <a:gd name="csX15" fmla="*/ 7691340 w 9471472"/>
                <a:gd name="csY15" fmla="*/ 331930 h 1248112"/>
                <a:gd name="csX16" fmla="*/ 8188157 w 9471472"/>
                <a:gd name="csY16" fmla="*/ 218842 h 1248112"/>
                <a:gd name="csX17" fmla="*/ 8745751 w 9471472"/>
                <a:gd name="csY17" fmla="*/ 122799 h 1248112"/>
                <a:gd name="csX18" fmla="*/ 9471472 w 9471472"/>
                <a:gd name="csY18" fmla="*/ 12633 h 1248112"/>
                <a:gd name="csX0" fmla="*/ 0 w 9471472"/>
                <a:gd name="csY0" fmla="*/ 0 h 1248112"/>
                <a:gd name="csX1" fmla="*/ 3792361 w 9471472"/>
                <a:gd name="csY1" fmla="*/ 42141 h 1248112"/>
                <a:gd name="csX2" fmla="*/ 3927566 w 9471472"/>
                <a:gd name="csY2" fmla="*/ 114717 h 1248112"/>
                <a:gd name="csX3" fmla="*/ 4062382 w 9471472"/>
                <a:gd name="csY3" fmla="*/ 267117 h 1248112"/>
                <a:gd name="csX4" fmla="*/ 4215673 w 9471472"/>
                <a:gd name="csY4" fmla="*/ 467810 h 1248112"/>
                <a:gd name="csX5" fmla="*/ 4408212 w 9471472"/>
                <a:gd name="csY5" fmla="*/ 718456 h 1248112"/>
                <a:gd name="csX6" fmla="*/ 4549781 w 9471472"/>
                <a:gd name="csY6" fmla="*/ 891626 h 1248112"/>
                <a:gd name="csX7" fmla="*/ 4677843 w 9471472"/>
                <a:gd name="csY7" fmla="*/ 1023256 h 1248112"/>
                <a:gd name="csX8" fmla="*/ 4906443 w 9471472"/>
                <a:gd name="csY8" fmla="*/ 1181517 h 1248112"/>
                <a:gd name="csX9" fmla="*/ 5351920 w 9471472"/>
                <a:gd name="csY9" fmla="*/ 1245994 h 1248112"/>
                <a:gd name="csX10" fmla="*/ 5832566 w 9471472"/>
                <a:gd name="csY10" fmla="*/ 1111179 h 1248112"/>
                <a:gd name="csX11" fmla="*/ 6135768 w 9471472"/>
                <a:gd name="csY11" fmla="*/ 934719 h 1248112"/>
                <a:gd name="csX12" fmla="*/ 6402237 w 9471472"/>
                <a:gd name="csY12" fmla="*/ 783482 h 1248112"/>
                <a:gd name="csX13" fmla="*/ 6863647 w 9471472"/>
                <a:gd name="csY13" fmla="*/ 588951 h 1248112"/>
                <a:gd name="csX14" fmla="*/ 7276502 w 9471472"/>
                <a:gd name="csY14" fmla="*/ 440432 h 1248112"/>
                <a:gd name="csX15" fmla="*/ 7691340 w 9471472"/>
                <a:gd name="csY15" fmla="*/ 331930 h 1248112"/>
                <a:gd name="csX16" fmla="*/ 8188157 w 9471472"/>
                <a:gd name="csY16" fmla="*/ 218842 h 1248112"/>
                <a:gd name="csX17" fmla="*/ 8745751 w 9471472"/>
                <a:gd name="csY17" fmla="*/ 122799 h 1248112"/>
                <a:gd name="csX18" fmla="*/ 9471472 w 9471472"/>
                <a:gd name="csY18" fmla="*/ 12633 h 1248112"/>
                <a:gd name="csX0" fmla="*/ 0 w 9471472"/>
                <a:gd name="csY0" fmla="*/ 0 h 1248112"/>
                <a:gd name="csX1" fmla="*/ 3792361 w 9471472"/>
                <a:gd name="csY1" fmla="*/ 42141 h 1248112"/>
                <a:gd name="csX2" fmla="*/ 3927566 w 9471472"/>
                <a:gd name="csY2" fmla="*/ 114717 h 1248112"/>
                <a:gd name="csX3" fmla="*/ 4062382 w 9471472"/>
                <a:gd name="csY3" fmla="*/ 267117 h 1248112"/>
                <a:gd name="csX4" fmla="*/ 4215673 w 9471472"/>
                <a:gd name="csY4" fmla="*/ 467810 h 1248112"/>
                <a:gd name="csX5" fmla="*/ 4408212 w 9471472"/>
                <a:gd name="csY5" fmla="*/ 718456 h 1248112"/>
                <a:gd name="csX6" fmla="*/ 4549781 w 9471472"/>
                <a:gd name="csY6" fmla="*/ 891626 h 1248112"/>
                <a:gd name="csX7" fmla="*/ 4677843 w 9471472"/>
                <a:gd name="csY7" fmla="*/ 1023256 h 1248112"/>
                <a:gd name="csX8" fmla="*/ 4906443 w 9471472"/>
                <a:gd name="csY8" fmla="*/ 1181517 h 1248112"/>
                <a:gd name="csX9" fmla="*/ 5351920 w 9471472"/>
                <a:gd name="csY9" fmla="*/ 1245994 h 1248112"/>
                <a:gd name="csX10" fmla="*/ 5832566 w 9471472"/>
                <a:gd name="csY10" fmla="*/ 1111179 h 1248112"/>
                <a:gd name="csX11" fmla="*/ 6135768 w 9471472"/>
                <a:gd name="csY11" fmla="*/ 934719 h 1248112"/>
                <a:gd name="csX12" fmla="*/ 6402237 w 9471472"/>
                <a:gd name="csY12" fmla="*/ 783482 h 1248112"/>
                <a:gd name="csX13" fmla="*/ 6863647 w 9471472"/>
                <a:gd name="csY13" fmla="*/ 550851 h 1248112"/>
                <a:gd name="csX14" fmla="*/ 7276502 w 9471472"/>
                <a:gd name="csY14" fmla="*/ 440432 h 1248112"/>
                <a:gd name="csX15" fmla="*/ 7691340 w 9471472"/>
                <a:gd name="csY15" fmla="*/ 331930 h 1248112"/>
                <a:gd name="csX16" fmla="*/ 8188157 w 9471472"/>
                <a:gd name="csY16" fmla="*/ 218842 h 1248112"/>
                <a:gd name="csX17" fmla="*/ 8745751 w 9471472"/>
                <a:gd name="csY17" fmla="*/ 122799 h 1248112"/>
                <a:gd name="csX18" fmla="*/ 9471472 w 9471472"/>
                <a:gd name="csY18" fmla="*/ 12633 h 1248112"/>
                <a:gd name="csX0" fmla="*/ 0 w 9471472"/>
                <a:gd name="csY0" fmla="*/ 0 h 1248112"/>
                <a:gd name="csX1" fmla="*/ 3792361 w 9471472"/>
                <a:gd name="csY1" fmla="*/ 42141 h 1248112"/>
                <a:gd name="csX2" fmla="*/ 3927566 w 9471472"/>
                <a:gd name="csY2" fmla="*/ 114717 h 1248112"/>
                <a:gd name="csX3" fmla="*/ 4062382 w 9471472"/>
                <a:gd name="csY3" fmla="*/ 267117 h 1248112"/>
                <a:gd name="csX4" fmla="*/ 4215673 w 9471472"/>
                <a:gd name="csY4" fmla="*/ 467810 h 1248112"/>
                <a:gd name="csX5" fmla="*/ 4408212 w 9471472"/>
                <a:gd name="csY5" fmla="*/ 718456 h 1248112"/>
                <a:gd name="csX6" fmla="*/ 4549781 w 9471472"/>
                <a:gd name="csY6" fmla="*/ 891626 h 1248112"/>
                <a:gd name="csX7" fmla="*/ 4677843 w 9471472"/>
                <a:gd name="csY7" fmla="*/ 1023256 h 1248112"/>
                <a:gd name="csX8" fmla="*/ 4906443 w 9471472"/>
                <a:gd name="csY8" fmla="*/ 1181517 h 1248112"/>
                <a:gd name="csX9" fmla="*/ 5351920 w 9471472"/>
                <a:gd name="csY9" fmla="*/ 1245994 h 1248112"/>
                <a:gd name="csX10" fmla="*/ 5832566 w 9471472"/>
                <a:gd name="csY10" fmla="*/ 1111179 h 1248112"/>
                <a:gd name="csX11" fmla="*/ 6135768 w 9471472"/>
                <a:gd name="csY11" fmla="*/ 934719 h 1248112"/>
                <a:gd name="csX12" fmla="*/ 6402237 w 9471472"/>
                <a:gd name="csY12" fmla="*/ 783482 h 1248112"/>
                <a:gd name="csX13" fmla="*/ 6863647 w 9471472"/>
                <a:gd name="csY13" fmla="*/ 550851 h 1248112"/>
                <a:gd name="csX14" fmla="*/ 7301902 w 9471472"/>
                <a:gd name="csY14" fmla="*/ 402332 h 1248112"/>
                <a:gd name="csX15" fmla="*/ 7691340 w 9471472"/>
                <a:gd name="csY15" fmla="*/ 331930 h 1248112"/>
                <a:gd name="csX16" fmla="*/ 8188157 w 9471472"/>
                <a:gd name="csY16" fmla="*/ 218842 h 1248112"/>
                <a:gd name="csX17" fmla="*/ 8745751 w 9471472"/>
                <a:gd name="csY17" fmla="*/ 122799 h 1248112"/>
                <a:gd name="csX18" fmla="*/ 9471472 w 9471472"/>
                <a:gd name="csY18" fmla="*/ 12633 h 1248112"/>
                <a:gd name="csX0" fmla="*/ 0 w 9471472"/>
                <a:gd name="csY0" fmla="*/ 0 h 1248112"/>
                <a:gd name="csX1" fmla="*/ 3792361 w 9471472"/>
                <a:gd name="csY1" fmla="*/ 42141 h 1248112"/>
                <a:gd name="csX2" fmla="*/ 3927566 w 9471472"/>
                <a:gd name="csY2" fmla="*/ 114717 h 1248112"/>
                <a:gd name="csX3" fmla="*/ 4062382 w 9471472"/>
                <a:gd name="csY3" fmla="*/ 267117 h 1248112"/>
                <a:gd name="csX4" fmla="*/ 4215673 w 9471472"/>
                <a:gd name="csY4" fmla="*/ 467810 h 1248112"/>
                <a:gd name="csX5" fmla="*/ 4408212 w 9471472"/>
                <a:gd name="csY5" fmla="*/ 718456 h 1248112"/>
                <a:gd name="csX6" fmla="*/ 4549781 w 9471472"/>
                <a:gd name="csY6" fmla="*/ 891626 h 1248112"/>
                <a:gd name="csX7" fmla="*/ 4677843 w 9471472"/>
                <a:gd name="csY7" fmla="*/ 1023256 h 1248112"/>
                <a:gd name="csX8" fmla="*/ 4906443 w 9471472"/>
                <a:gd name="csY8" fmla="*/ 1181517 h 1248112"/>
                <a:gd name="csX9" fmla="*/ 5351920 w 9471472"/>
                <a:gd name="csY9" fmla="*/ 1245994 h 1248112"/>
                <a:gd name="csX10" fmla="*/ 5832566 w 9471472"/>
                <a:gd name="csY10" fmla="*/ 1111179 h 1248112"/>
                <a:gd name="csX11" fmla="*/ 6135768 w 9471472"/>
                <a:gd name="csY11" fmla="*/ 934719 h 1248112"/>
                <a:gd name="csX12" fmla="*/ 6402237 w 9471472"/>
                <a:gd name="csY12" fmla="*/ 783482 h 1248112"/>
                <a:gd name="csX13" fmla="*/ 6863647 w 9471472"/>
                <a:gd name="csY13" fmla="*/ 550851 h 1248112"/>
                <a:gd name="csX14" fmla="*/ 7301902 w 9471472"/>
                <a:gd name="csY14" fmla="*/ 402332 h 1248112"/>
                <a:gd name="csX15" fmla="*/ 7691340 w 9471472"/>
                <a:gd name="csY15" fmla="*/ 300180 h 1248112"/>
                <a:gd name="csX16" fmla="*/ 8188157 w 9471472"/>
                <a:gd name="csY16" fmla="*/ 218842 h 1248112"/>
                <a:gd name="csX17" fmla="*/ 8745751 w 9471472"/>
                <a:gd name="csY17" fmla="*/ 122799 h 1248112"/>
                <a:gd name="csX18" fmla="*/ 9471472 w 9471472"/>
                <a:gd name="csY18" fmla="*/ 12633 h 1248112"/>
                <a:gd name="csX0" fmla="*/ 0 w 9698978"/>
                <a:gd name="csY0" fmla="*/ 492 h 1235479"/>
                <a:gd name="csX1" fmla="*/ 4019867 w 9698978"/>
                <a:gd name="csY1" fmla="*/ 29508 h 1235479"/>
                <a:gd name="csX2" fmla="*/ 4155072 w 9698978"/>
                <a:gd name="csY2" fmla="*/ 102084 h 1235479"/>
                <a:gd name="csX3" fmla="*/ 4289888 w 9698978"/>
                <a:gd name="csY3" fmla="*/ 254484 h 1235479"/>
                <a:gd name="csX4" fmla="*/ 4443179 w 9698978"/>
                <a:gd name="csY4" fmla="*/ 455177 h 1235479"/>
                <a:gd name="csX5" fmla="*/ 4635718 w 9698978"/>
                <a:gd name="csY5" fmla="*/ 705823 h 1235479"/>
                <a:gd name="csX6" fmla="*/ 4777287 w 9698978"/>
                <a:gd name="csY6" fmla="*/ 878993 h 1235479"/>
                <a:gd name="csX7" fmla="*/ 4905349 w 9698978"/>
                <a:gd name="csY7" fmla="*/ 1010623 h 1235479"/>
                <a:gd name="csX8" fmla="*/ 5133949 w 9698978"/>
                <a:gd name="csY8" fmla="*/ 1168884 h 1235479"/>
                <a:gd name="csX9" fmla="*/ 5579426 w 9698978"/>
                <a:gd name="csY9" fmla="*/ 1233361 h 1235479"/>
                <a:gd name="csX10" fmla="*/ 6060072 w 9698978"/>
                <a:gd name="csY10" fmla="*/ 1098546 h 1235479"/>
                <a:gd name="csX11" fmla="*/ 6363274 w 9698978"/>
                <a:gd name="csY11" fmla="*/ 922086 h 1235479"/>
                <a:gd name="csX12" fmla="*/ 6629743 w 9698978"/>
                <a:gd name="csY12" fmla="*/ 770849 h 1235479"/>
                <a:gd name="csX13" fmla="*/ 7091153 w 9698978"/>
                <a:gd name="csY13" fmla="*/ 538218 h 1235479"/>
                <a:gd name="csX14" fmla="*/ 7529408 w 9698978"/>
                <a:gd name="csY14" fmla="*/ 389699 h 1235479"/>
                <a:gd name="csX15" fmla="*/ 7918846 w 9698978"/>
                <a:gd name="csY15" fmla="*/ 287547 h 1235479"/>
                <a:gd name="csX16" fmla="*/ 8415663 w 9698978"/>
                <a:gd name="csY16" fmla="*/ 206209 h 1235479"/>
                <a:gd name="csX17" fmla="*/ 8973257 w 9698978"/>
                <a:gd name="csY17" fmla="*/ 110166 h 1235479"/>
                <a:gd name="csX18" fmla="*/ 9698978 w 9698978"/>
                <a:gd name="csY18" fmla="*/ 0 h 1235479"/>
                <a:gd name="csX0" fmla="*/ 0 w 9698978"/>
                <a:gd name="csY0" fmla="*/ 0 h 1252487"/>
                <a:gd name="csX1" fmla="*/ 4019867 w 9698978"/>
                <a:gd name="csY1" fmla="*/ 46516 h 1252487"/>
                <a:gd name="csX2" fmla="*/ 4155072 w 9698978"/>
                <a:gd name="csY2" fmla="*/ 119092 h 1252487"/>
                <a:gd name="csX3" fmla="*/ 4289888 w 9698978"/>
                <a:gd name="csY3" fmla="*/ 271492 h 1252487"/>
                <a:gd name="csX4" fmla="*/ 4443179 w 9698978"/>
                <a:gd name="csY4" fmla="*/ 472185 h 1252487"/>
                <a:gd name="csX5" fmla="*/ 4635718 w 9698978"/>
                <a:gd name="csY5" fmla="*/ 722831 h 1252487"/>
                <a:gd name="csX6" fmla="*/ 4777287 w 9698978"/>
                <a:gd name="csY6" fmla="*/ 896001 h 1252487"/>
                <a:gd name="csX7" fmla="*/ 4905349 w 9698978"/>
                <a:gd name="csY7" fmla="*/ 1027631 h 1252487"/>
                <a:gd name="csX8" fmla="*/ 5133949 w 9698978"/>
                <a:gd name="csY8" fmla="*/ 1185892 h 1252487"/>
                <a:gd name="csX9" fmla="*/ 5579426 w 9698978"/>
                <a:gd name="csY9" fmla="*/ 1250369 h 1252487"/>
                <a:gd name="csX10" fmla="*/ 6060072 w 9698978"/>
                <a:gd name="csY10" fmla="*/ 1115554 h 1252487"/>
                <a:gd name="csX11" fmla="*/ 6363274 w 9698978"/>
                <a:gd name="csY11" fmla="*/ 939094 h 1252487"/>
                <a:gd name="csX12" fmla="*/ 6629743 w 9698978"/>
                <a:gd name="csY12" fmla="*/ 787857 h 1252487"/>
                <a:gd name="csX13" fmla="*/ 7091153 w 9698978"/>
                <a:gd name="csY13" fmla="*/ 555226 h 1252487"/>
                <a:gd name="csX14" fmla="*/ 7529408 w 9698978"/>
                <a:gd name="csY14" fmla="*/ 406707 h 1252487"/>
                <a:gd name="csX15" fmla="*/ 7918846 w 9698978"/>
                <a:gd name="csY15" fmla="*/ 304555 h 1252487"/>
                <a:gd name="csX16" fmla="*/ 8415663 w 9698978"/>
                <a:gd name="csY16" fmla="*/ 223217 h 1252487"/>
                <a:gd name="csX17" fmla="*/ 8973257 w 9698978"/>
                <a:gd name="csY17" fmla="*/ 127174 h 1252487"/>
                <a:gd name="csX18" fmla="*/ 9698978 w 9698978"/>
                <a:gd name="csY18" fmla="*/ 17008 h 1252487"/>
                <a:gd name="csX0" fmla="*/ 0 w 9698978"/>
                <a:gd name="csY0" fmla="*/ 0 h 1252487"/>
                <a:gd name="csX1" fmla="*/ 4019867 w 9698978"/>
                <a:gd name="csY1" fmla="*/ 46516 h 1252487"/>
                <a:gd name="csX2" fmla="*/ 4289888 w 9698978"/>
                <a:gd name="csY2" fmla="*/ 271492 h 1252487"/>
                <a:gd name="csX3" fmla="*/ 4443179 w 9698978"/>
                <a:gd name="csY3" fmla="*/ 472185 h 1252487"/>
                <a:gd name="csX4" fmla="*/ 4635718 w 9698978"/>
                <a:gd name="csY4" fmla="*/ 722831 h 1252487"/>
                <a:gd name="csX5" fmla="*/ 4777287 w 9698978"/>
                <a:gd name="csY5" fmla="*/ 896001 h 1252487"/>
                <a:gd name="csX6" fmla="*/ 4905349 w 9698978"/>
                <a:gd name="csY6" fmla="*/ 1027631 h 1252487"/>
                <a:gd name="csX7" fmla="*/ 5133949 w 9698978"/>
                <a:gd name="csY7" fmla="*/ 1185892 h 1252487"/>
                <a:gd name="csX8" fmla="*/ 5579426 w 9698978"/>
                <a:gd name="csY8" fmla="*/ 1250369 h 1252487"/>
                <a:gd name="csX9" fmla="*/ 6060072 w 9698978"/>
                <a:gd name="csY9" fmla="*/ 1115554 h 1252487"/>
                <a:gd name="csX10" fmla="*/ 6363274 w 9698978"/>
                <a:gd name="csY10" fmla="*/ 939094 h 1252487"/>
                <a:gd name="csX11" fmla="*/ 6629743 w 9698978"/>
                <a:gd name="csY11" fmla="*/ 787857 h 1252487"/>
                <a:gd name="csX12" fmla="*/ 7091153 w 9698978"/>
                <a:gd name="csY12" fmla="*/ 555226 h 1252487"/>
                <a:gd name="csX13" fmla="*/ 7529408 w 9698978"/>
                <a:gd name="csY13" fmla="*/ 406707 h 1252487"/>
                <a:gd name="csX14" fmla="*/ 7918846 w 9698978"/>
                <a:gd name="csY14" fmla="*/ 304555 h 1252487"/>
                <a:gd name="csX15" fmla="*/ 8415663 w 9698978"/>
                <a:gd name="csY15" fmla="*/ 223217 h 1252487"/>
                <a:gd name="csX16" fmla="*/ 8973257 w 9698978"/>
                <a:gd name="csY16" fmla="*/ 127174 h 1252487"/>
                <a:gd name="csX17" fmla="*/ 9698978 w 9698978"/>
                <a:gd name="csY17" fmla="*/ 17008 h 1252487"/>
                <a:gd name="csX0" fmla="*/ 0 w 9698978"/>
                <a:gd name="csY0" fmla="*/ 0 h 1252487"/>
                <a:gd name="csX1" fmla="*/ 4019867 w 9698978"/>
                <a:gd name="csY1" fmla="*/ 46516 h 1252487"/>
                <a:gd name="csX2" fmla="*/ 4383862 w 9698978"/>
                <a:gd name="csY2" fmla="*/ 108464 h 1252487"/>
                <a:gd name="csX3" fmla="*/ 4289888 w 9698978"/>
                <a:gd name="csY3" fmla="*/ 271492 h 1252487"/>
                <a:gd name="csX4" fmla="*/ 4443179 w 9698978"/>
                <a:gd name="csY4" fmla="*/ 472185 h 1252487"/>
                <a:gd name="csX5" fmla="*/ 4635718 w 9698978"/>
                <a:gd name="csY5" fmla="*/ 722831 h 1252487"/>
                <a:gd name="csX6" fmla="*/ 4777287 w 9698978"/>
                <a:gd name="csY6" fmla="*/ 896001 h 1252487"/>
                <a:gd name="csX7" fmla="*/ 4905349 w 9698978"/>
                <a:gd name="csY7" fmla="*/ 1027631 h 1252487"/>
                <a:gd name="csX8" fmla="*/ 5133949 w 9698978"/>
                <a:gd name="csY8" fmla="*/ 1185892 h 1252487"/>
                <a:gd name="csX9" fmla="*/ 5579426 w 9698978"/>
                <a:gd name="csY9" fmla="*/ 1250369 h 1252487"/>
                <a:gd name="csX10" fmla="*/ 6060072 w 9698978"/>
                <a:gd name="csY10" fmla="*/ 1115554 h 1252487"/>
                <a:gd name="csX11" fmla="*/ 6363274 w 9698978"/>
                <a:gd name="csY11" fmla="*/ 939094 h 1252487"/>
                <a:gd name="csX12" fmla="*/ 6629743 w 9698978"/>
                <a:gd name="csY12" fmla="*/ 787857 h 1252487"/>
                <a:gd name="csX13" fmla="*/ 7091153 w 9698978"/>
                <a:gd name="csY13" fmla="*/ 555226 h 1252487"/>
                <a:gd name="csX14" fmla="*/ 7529408 w 9698978"/>
                <a:gd name="csY14" fmla="*/ 406707 h 1252487"/>
                <a:gd name="csX15" fmla="*/ 7918846 w 9698978"/>
                <a:gd name="csY15" fmla="*/ 304555 h 1252487"/>
                <a:gd name="csX16" fmla="*/ 8415663 w 9698978"/>
                <a:gd name="csY16" fmla="*/ 223217 h 1252487"/>
                <a:gd name="csX17" fmla="*/ 8973257 w 9698978"/>
                <a:gd name="csY17" fmla="*/ 127174 h 1252487"/>
                <a:gd name="csX18" fmla="*/ 9698978 w 9698978"/>
                <a:gd name="csY18" fmla="*/ 17008 h 1252487"/>
                <a:gd name="csX0" fmla="*/ 0 w 9698978"/>
                <a:gd name="csY0" fmla="*/ 0 h 1252487"/>
                <a:gd name="csX1" fmla="*/ 4019867 w 9698978"/>
                <a:gd name="csY1" fmla="*/ 46516 h 1252487"/>
                <a:gd name="csX2" fmla="*/ 4165106 w 9698978"/>
                <a:gd name="csY2" fmla="*/ 147840 h 1252487"/>
                <a:gd name="csX3" fmla="*/ 4289888 w 9698978"/>
                <a:gd name="csY3" fmla="*/ 271492 h 1252487"/>
                <a:gd name="csX4" fmla="*/ 4443179 w 9698978"/>
                <a:gd name="csY4" fmla="*/ 472185 h 1252487"/>
                <a:gd name="csX5" fmla="*/ 4635718 w 9698978"/>
                <a:gd name="csY5" fmla="*/ 722831 h 1252487"/>
                <a:gd name="csX6" fmla="*/ 4777287 w 9698978"/>
                <a:gd name="csY6" fmla="*/ 896001 h 1252487"/>
                <a:gd name="csX7" fmla="*/ 4905349 w 9698978"/>
                <a:gd name="csY7" fmla="*/ 1027631 h 1252487"/>
                <a:gd name="csX8" fmla="*/ 5133949 w 9698978"/>
                <a:gd name="csY8" fmla="*/ 1185892 h 1252487"/>
                <a:gd name="csX9" fmla="*/ 5579426 w 9698978"/>
                <a:gd name="csY9" fmla="*/ 1250369 h 1252487"/>
                <a:gd name="csX10" fmla="*/ 6060072 w 9698978"/>
                <a:gd name="csY10" fmla="*/ 1115554 h 1252487"/>
                <a:gd name="csX11" fmla="*/ 6363274 w 9698978"/>
                <a:gd name="csY11" fmla="*/ 939094 h 1252487"/>
                <a:gd name="csX12" fmla="*/ 6629743 w 9698978"/>
                <a:gd name="csY12" fmla="*/ 787857 h 1252487"/>
                <a:gd name="csX13" fmla="*/ 7091153 w 9698978"/>
                <a:gd name="csY13" fmla="*/ 555226 h 1252487"/>
                <a:gd name="csX14" fmla="*/ 7529408 w 9698978"/>
                <a:gd name="csY14" fmla="*/ 406707 h 1252487"/>
                <a:gd name="csX15" fmla="*/ 7918846 w 9698978"/>
                <a:gd name="csY15" fmla="*/ 304555 h 1252487"/>
                <a:gd name="csX16" fmla="*/ 8415663 w 9698978"/>
                <a:gd name="csY16" fmla="*/ 223217 h 1252487"/>
                <a:gd name="csX17" fmla="*/ 8973257 w 9698978"/>
                <a:gd name="csY17" fmla="*/ 127174 h 1252487"/>
                <a:gd name="csX18" fmla="*/ 9698978 w 9698978"/>
                <a:gd name="csY18" fmla="*/ 17008 h 1252487"/>
                <a:gd name="csX0" fmla="*/ 0 w 9698978"/>
                <a:gd name="csY0" fmla="*/ 0 h 1252487"/>
                <a:gd name="csX1" fmla="*/ 4165106 w 9698978"/>
                <a:gd name="csY1" fmla="*/ 147840 h 1252487"/>
                <a:gd name="csX2" fmla="*/ 4289888 w 9698978"/>
                <a:gd name="csY2" fmla="*/ 271492 h 1252487"/>
                <a:gd name="csX3" fmla="*/ 4443179 w 9698978"/>
                <a:gd name="csY3" fmla="*/ 472185 h 1252487"/>
                <a:gd name="csX4" fmla="*/ 4635718 w 9698978"/>
                <a:gd name="csY4" fmla="*/ 722831 h 1252487"/>
                <a:gd name="csX5" fmla="*/ 4777287 w 9698978"/>
                <a:gd name="csY5" fmla="*/ 896001 h 1252487"/>
                <a:gd name="csX6" fmla="*/ 4905349 w 9698978"/>
                <a:gd name="csY6" fmla="*/ 1027631 h 1252487"/>
                <a:gd name="csX7" fmla="*/ 5133949 w 9698978"/>
                <a:gd name="csY7" fmla="*/ 1185892 h 1252487"/>
                <a:gd name="csX8" fmla="*/ 5579426 w 9698978"/>
                <a:gd name="csY8" fmla="*/ 1250369 h 1252487"/>
                <a:gd name="csX9" fmla="*/ 6060072 w 9698978"/>
                <a:gd name="csY9" fmla="*/ 1115554 h 1252487"/>
                <a:gd name="csX10" fmla="*/ 6363274 w 9698978"/>
                <a:gd name="csY10" fmla="*/ 939094 h 1252487"/>
                <a:gd name="csX11" fmla="*/ 6629743 w 9698978"/>
                <a:gd name="csY11" fmla="*/ 787857 h 1252487"/>
                <a:gd name="csX12" fmla="*/ 7091153 w 9698978"/>
                <a:gd name="csY12" fmla="*/ 555226 h 1252487"/>
                <a:gd name="csX13" fmla="*/ 7529408 w 9698978"/>
                <a:gd name="csY13" fmla="*/ 406707 h 1252487"/>
                <a:gd name="csX14" fmla="*/ 7918846 w 9698978"/>
                <a:gd name="csY14" fmla="*/ 304555 h 1252487"/>
                <a:gd name="csX15" fmla="*/ 8415663 w 9698978"/>
                <a:gd name="csY15" fmla="*/ 223217 h 1252487"/>
                <a:gd name="csX16" fmla="*/ 8973257 w 9698978"/>
                <a:gd name="csY16" fmla="*/ 127174 h 1252487"/>
                <a:gd name="csX17" fmla="*/ 9698978 w 9698978"/>
                <a:gd name="csY17" fmla="*/ 17008 h 1252487"/>
                <a:gd name="csX0" fmla="*/ 0 w 9698978"/>
                <a:gd name="csY0" fmla="*/ 0 h 1252487"/>
                <a:gd name="csX1" fmla="*/ 4165106 w 9698978"/>
                <a:gd name="csY1" fmla="*/ 47212 h 1252487"/>
                <a:gd name="csX2" fmla="*/ 4289888 w 9698978"/>
                <a:gd name="csY2" fmla="*/ 271492 h 1252487"/>
                <a:gd name="csX3" fmla="*/ 4443179 w 9698978"/>
                <a:gd name="csY3" fmla="*/ 472185 h 1252487"/>
                <a:gd name="csX4" fmla="*/ 4635718 w 9698978"/>
                <a:gd name="csY4" fmla="*/ 722831 h 1252487"/>
                <a:gd name="csX5" fmla="*/ 4777287 w 9698978"/>
                <a:gd name="csY5" fmla="*/ 896001 h 1252487"/>
                <a:gd name="csX6" fmla="*/ 4905349 w 9698978"/>
                <a:gd name="csY6" fmla="*/ 1027631 h 1252487"/>
                <a:gd name="csX7" fmla="*/ 5133949 w 9698978"/>
                <a:gd name="csY7" fmla="*/ 1185892 h 1252487"/>
                <a:gd name="csX8" fmla="*/ 5579426 w 9698978"/>
                <a:gd name="csY8" fmla="*/ 1250369 h 1252487"/>
                <a:gd name="csX9" fmla="*/ 6060072 w 9698978"/>
                <a:gd name="csY9" fmla="*/ 1115554 h 1252487"/>
                <a:gd name="csX10" fmla="*/ 6363274 w 9698978"/>
                <a:gd name="csY10" fmla="*/ 939094 h 1252487"/>
                <a:gd name="csX11" fmla="*/ 6629743 w 9698978"/>
                <a:gd name="csY11" fmla="*/ 787857 h 1252487"/>
                <a:gd name="csX12" fmla="*/ 7091153 w 9698978"/>
                <a:gd name="csY12" fmla="*/ 555226 h 1252487"/>
                <a:gd name="csX13" fmla="*/ 7529408 w 9698978"/>
                <a:gd name="csY13" fmla="*/ 406707 h 1252487"/>
                <a:gd name="csX14" fmla="*/ 7918846 w 9698978"/>
                <a:gd name="csY14" fmla="*/ 304555 h 1252487"/>
                <a:gd name="csX15" fmla="*/ 8415663 w 9698978"/>
                <a:gd name="csY15" fmla="*/ 223217 h 1252487"/>
                <a:gd name="csX16" fmla="*/ 8973257 w 9698978"/>
                <a:gd name="csY16" fmla="*/ 127174 h 1252487"/>
                <a:gd name="csX17" fmla="*/ 9698978 w 9698978"/>
                <a:gd name="csY17" fmla="*/ 17008 h 1252487"/>
                <a:gd name="csX0" fmla="*/ 0 w 9506473"/>
                <a:gd name="csY0" fmla="*/ 0 h 1252487"/>
                <a:gd name="csX1" fmla="*/ 4165106 w 9506473"/>
                <a:gd name="csY1" fmla="*/ 47212 h 1252487"/>
                <a:gd name="csX2" fmla="*/ 4289888 w 9506473"/>
                <a:gd name="csY2" fmla="*/ 271492 h 1252487"/>
                <a:gd name="csX3" fmla="*/ 4443179 w 9506473"/>
                <a:gd name="csY3" fmla="*/ 472185 h 1252487"/>
                <a:gd name="csX4" fmla="*/ 4635718 w 9506473"/>
                <a:gd name="csY4" fmla="*/ 722831 h 1252487"/>
                <a:gd name="csX5" fmla="*/ 4777287 w 9506473"/>
                <a:gd name="csY5" fmla="*/ 896001 h 1252487"/>
                <a:gd name="csX6" fmla="*/ 4905349 w 9506473"/>
                <a:gd name="csY6" fmla="*/ 1027631 h 1252487"/>
                <a:gd name="csX7" fmla="*/ 5133949 w 9506473"/>
                <a:gd name="csY7" fmla="*/ 1185892 h 1252487"/>
                <a:gd name="csX8" fmla="*/ 5579426 w 9506473"/>
                <a:gd name="csY8" fmla="*/ 1250369 h 1252487"/>
                <a:gd name="csX9" fmla="*/ 6060072 w 9506473"/>
                <a:gd name="csY9" fmla="*/ 1115554 h 1252487"/>
                <a:gd name="csX10" fmla="*/ 6363274 w 9506473"/>
                <a:gd name="csY10" fmla="*/ 939094 h 1252487"/>
                <a:gd name="csX11" fmla="*/ 6629743 w 9506473"/>
                <a:gd name="csY11" fmla="*/ 787857 h 1252487"/>
                <a:gd name="csX12" fmla="*/ 7091153 w 9506473"/>
                <a:gd name="csY12" fmla="*/ 555226 h 1252487"/>
                <a:gd name="csX13" fmla="*/ 7529408 w 9506473"/>
                <a:gd name="csY13" fmla="*/ 406707 h 1252487"/>
                <a:gd name="csX14" fmla="*/ 7918846 w 9506473"/>
                <a:gd name="csY14" fmla="*/ 304555 h 1252487"/>
                <a:gd name="csX15" fmla="*/ 8415663 w 9506473"/>
                <a:gd name="csY15" fmla="*/ 223217 h 1252487"/>
                <a:gd name="csX16" fmla="*/ 8973257 w 9506473"/>
                <a:gd name="csY16" fmla="*/ 127174 h 1252487"/>
                <a:gd name="csX17" fmla="*/ 9506473 w 9506473"/>
                <a:gd name="csY17" fmla="*/ 3882 h 1252487"/>
                <a:gd name="csX0" fmla="*/ 0 w 9506473"/>
                <a:gd name="csY0" fmla="*/ 0 h 1252487"/>
                <a:gd name="csX1" fmla="*/ 4165106 w 9506473"/>
                <a:gd name="csY1" fmla="*/ 47212 h 1252487"/>
                <a:gd name="csX2" fmla="*/ 4289888 w 9506473"/>
                <a:gd name="csY2" fmla="*/ 271492 h 1252487"/>
                <a:gd name="csX3" fmla="*/ 4443179 w 9506473"/>
                <a:gd name="csY3" fmla="*/ 472185 h 1252487"/>
                <a:gd name="csX4" fmla="*/ 4635718 w 9506473"/>
                <a:gd name="csY4" fmla="*/ 722831 h 1252487"/>
                <a:gd name="csX5" fmla="*/ 4777287 w 9506473"/>
                <a:gd name="csY5" fmla="*/ 896001 h 1252487"/>
                <a:gd name="csX6" fmla="*/ 4905349 w 9506473"/>
                <a:gd name="csY6" fmla="*/ 1027631 h 1252487"/>
                <a:gd name="csX7" fmla="*/ 5133949 w 9506473"/>
                <a:gd name="csY7" fmla="*/ 1185892 h 1252487"/>
                <a:gd name="csX8" fmla="*/ 5579426 w 9506473"/>
                <a:gd name="csY8" fmla="*/ 1250369 h 1252487"/>
                <a:gd name="csX9" fmla="*/ 6060072 w 9506473"/>
                <a:gd name="csY9" fmla="*/ 1115554 h 1252487"/>
                <a:gd name="csX10" fmla="*/ 6363274 w 9506473"/>
                <a:gd name="csY10" fmla="*/ 939094 h 1252487"/>
                <a:gd name="csX11" fmla="*/ 6629743 w 9506473"/>
                <a:gd name="csY11" fmla="*/ 787857 h 1252487"/>
                <a:gd name="csX12" fmla="*/ 7091153 w 9506473"/>
                <a:gd name="csY12" fmla="*/ 555226 h 1252487"/>
                <a:gd name="csX13" fmla="*/ 7529408 w 9506473"/>
                <a:gd name="csY13" fmla="*/ 406707 h 1252487"/>
                <a:gd name="csX14" fmla="*/ 7918846 w 9506473"/>
                <a:gd name="csY14" fmla="*/ 304555 h 1252487"/>
                <a:gd name="csX15" fmla="*/ 8415663 w 9506473"/>
                <a:gd name="csY15" fmla="*/ 196966 h 1252487"/>
                <a:gd name="csX16" fmla="*/ 8973257 w 9506473"/>
                <a:gd name="csY16" fmla="*/ 127174 h 1252487"/>
                <a:gd name="csX17" fmla="*/ 9506473 w 9506473"/>
                <a:gd name="csY17" fmla="*/ 3882 h 1252487"/>
                <a:gd name="csX0" fmla="*/ 0 w 9506473"/>
                <a:gd name="csY0" fmla="*/ 0 h 1252487"/>
                <a:gd name="csX1" fmla="*/ 4165106 w 9506473"/>
                <a:gd name="csY1" fmla="*/ 47212 h 1252487"/>
                <a:gd name="csX2" fmla="*/ 4289888 w 9506473"/>
                <a:gd name="csY2" fmla="*/ 271492 h 1252487"/>
                <a:gd name="csX3" fmla="*/ 4443179 w 9506473"/>
                <a:gd name="csY3" fmla="*/ 472185 h 1252487"/>
                <a:gd name="csX4" fmla="*/ 4635718 w 9506473"/>
                <a:gd name="csY4" fmla="*/ 722831 h 1252487"/>
                <a:gd name="csX5" fmla="*/ 4777287 w 9506473"/>
                <a:gd name="csY5" fmla="*/ 896001 h 1252487"/>
                <a:gd name="csX6" fmla="*/ 4905349 w 9506473"/>
                <a:gd name="csY6" fmla="*/ 1027631 h 1252487"/>
                <a:gd name="csX7" fmla="*/ 5133949 w 9506473"/>
                <a:gd name="csY7" fmla="*/ 1185892 h 1252487"/>
                <a:gd name="csX8" fmla="*/ 5579426 w 9506473"/>
                <a:gd name="csY8" fmla="*/ 1250369 h 1252487"/>
                <a:gd name="csX9" fmla="*/ 6060072 w 9506473"/>
                <a:gd name="csY9" fmla="*/ 1115554 h 1252487"/>
                <a:gd name="csX10" fmla="*/ 6363274 w 9506473"/>
                <a:gd name="csY10" fmla="*/ 939094 h 1252487"/>
                <a:gd name="csX11" fmla="*/ 6629743 w 9506473"/>
                <a:gd name="csY11" fmla="*/ 787857 h 1252487"/>
                <a:gd name="csX12" fmla="*/ 7091153 w 9506473"/>
                <a:gd name="csY12" fmla="*/ 555226 h 1252487"/>
                <a:gd name="csX13" fmla="*/ 7529408 w 9506473"/>
                <a:gd name="csY13" fmla="*/ 406707 h 1252487"/>
                <a:gd name="csX14" fmla="*/ 7918846 w 9506473"/>
                <a:gd name="csY14" fmla="*/ 304555 h 1252487"/>
                <a:gd name="csX15" fmla="*/ 8415663 w 9506473"/>
                <a:gd name="csY15" fmla="*/ 196966 h 1252487"/>
                <a:gd name="csX16" fmla="*/ 8968882 w 9506473"/>
                <a:gd name="csY16" fmla="*/ 105299 h 1252487"/>
                <a:gd name="csX17" fmla="*/ 9506473 w 9506473"/>
                <a:gd name="csY17" fmla="*/ 3882 h 1252487"/>
                <a:gd name="csX0" fmla="*/ 0 w 9506473"/>
                <a:gd name="csY0" fmla="*/ 0 h 1252487"/>
                <a:gd name="csX1" fmla="*/ 4165106 w 9506473"/>
                <a:gd name="csY1" fmla="*/ 47212 h 1252487"/>
                <a:gd name="csX2" fmla="*/ 4316625 w 9506473"/>
                <a:gd name="csY2" fmla="*/ 254833 h 1252487"/>
                <a:gd name="csX3" fmla="*/ 4443179 w 9506473"/>
                <a:gd name="csY3" fmla="*/ 472185 h 1252487"/>
                <a:gd name="csX4" fmla="*/ 4635718 w 9506473"/>
                <a:gd name="csY4" fmla="*/ 722831 h 1252487"/>
                <a:gd name="csX5" fmla="*/ 4777287 w 9506473"/>
                <a:gd name="csY5" fmla="*/ 896001 h 1252487"/>
                <a:gd name="csX6" fmla="*/ 4905349 w 9506473"/>
                <a:gd name="csY6" fmla="*/ 1027631 h 1252487"/>
                <a:gd name="csX7" fmla="*/ 5133949 w 9506473"/>
                <a:gd name="csY7" fmla="*/ 1185892 h 1252487"/>
                <a:gd name="csX8" fmla="*/ 5579426 w 9506473"/>
                <a:gd name="csY8" fmla="*/ 1250369 h 1252487"/>
                <a:gd name="csX9" fmla="*/ 6060072 w 9506473"/>
                <a:gd name="csY9" fmla="*/ 1115554 h 1252487"/>
                <a:gd name="csX10" fmla="*/ 6363274 w 9506473"/>
                <a:gd name="csY10" fmla="*/ 939094 h 1252487"/>
                <a:gd name="csX11" fmla="*/ 6629743 w 9506473"/>
                <a:gd name="csY11" fmla="*/ 787857 h 1252487"/>
                <a:gd name="csX12" fmla="*/ 7091153 w 9506473"/>
                <a:gd name="csY12" fmla="*/ 555226 h 1252487"/>
                <a:gd name="csX13" fmla="*/ 7529408 w 9506473"/>
                <a:gd name="csY13" fmla="*/ 406707 h 1252487"/>
                <a:gd name="csX14" fmla="*/ 7918846 w 9506473"/>
                <a:gd name="csY14" fmla="*/ 304555 h 1252487"/>
                <a:gd name="csX15" fmla="*/ 8415663 w 9506473"/>
                <a:gd name="csY15" fmla="*/ 196966 h 1252487"/>
                <a:gd name="csX16" fmla="*/ 8968882 w 9506473"/>
                <a:gd name="csY16" fmla="*/ 105299 h 1252487"/>
                <a:gd name="csX17" fmla="*/ 9506473 w 9506473"/>
                <a:gd name="csY17" fmla="*/ 3882 h 12524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9506473" h="1252487">
                  <a:moveTo>
                    <a:pt x="0" y="0"/>
                  </a:moveTo>
                  <a:lnTo>
                    <a:pt x="4165106" y="47212"/>
                  </a:lnTo>
                  <a:cubicBezTo>
                    <a:pt x="4210110" y="84708"/>
                    <a:pt x="4270280" y="184004"/>
                    <a:pt x="4316625" y="254833"/>
                  </a:cubicBezTo>
                  <a:cubicBezTo>
                    <a:pt x="4362970" y="325662"/>
                    <a:pt x="4389997" y="394185"/>
                    <a:pt x="4443179" y="472185"/>
                  </a:cubicBezTo>
                  <a:cubicBezTo>
                    <a:pt x="4496361" y="550185"/>
                    <a:pt x="4580033" y="652195"/>
                    <a:pt x="4635718" y="722831"/>
                  </a:cubicBezTo>
                  <a:cubicBezTo>
                    <a:pt x="4691403" y="793467"/>
                    <a:pt x="4732349" y="845201"/>
                    <a:pt x="4777287" y="896001"/>
                  </a:cubicBezTo>
                  <a:cubicBezTo>
                    <a:pt x="4822226" y="946801"/>
                    <a:pt x="4845905" y="979316"/>
                    <a:pt x="4905349" y="1027631"/>
                  </a:cubicBezTo>
                  <a:cubicBezTo>
                    <a:pt x="4964793" y="1075946"/>
                    <a:pt x="5021603" y="1148769"/>
                    <a:pt x="5133949" y="1185892"/>
                  </a:cubicBezTo>
                  <a:cubicBezTo>
                    <a:pt x="5246295" y="1223015"/>
                    <a:pt x="5425072" y="1262092"/>
                    <a:pt x="5579426" y="1250369"/>
                  </a:cubicBezTo>
                  <a:cubicBezTo>
                    <a:pt x="5733780" y="1238646"/>
                    <a:pt x="5929431" y="1167433"/>
                    <a:pt x="6060072" y="1115554"/>
                  </a:cubicBezTo>
                  <a:cubicBezTo>
                    <a:pt x="6190713" y="1063675"/>
                    <a:pt x="6268329" y="993710"/>
                    <a:pt x="6363274" y="939094"/>
                  </a:cubicBezTo>
                  <a:cubicBezTo>
                    <a:pt x="6458219" y="884478"/>
                    <a:pt x="6508430" y="851835"/>
                    <a:pt x="6629743" y="787857"/>
                  </a:cubicBezTo>
                  <a:cubicBezTo>
                    <a:pt x="6751056" y="723879"/>
                    <a:pt x="6941209" y="618751"/>
                    <a:pt x="7091153" y="555226"/>
                  </a:cubicBezTo>
                  <a:cubicBezTo>
                    <a:pt x="7241097" y="491701"/>
                    <a:pt x="7391459" y="448486"/>
                    <a:pt x="7529408" y="406707"/>
                  </a:cubicBezTo>
                  <a:cubicBezTo>
                    <a:pt x="7667357" y="364929"/>
                    <a:pt x="7789033" y="338606"/>
                    <a:pt x="7918846" y="304555"/>
                  </a:cubicBezTo>
                  <a:lnTo>
                    <a:pt x="8415663" y="196966"/>
                  </a:lnTo>
                  <a:cubicBezTo>
                    <a:pt x="8590532" y="172543"/>
                    <a:pt x="8782290" y="132653"/>
                    <a:pt x="8968882" y="105299"/>
                  </a:cubicBezTo>
                  <a:lnTo>
                    <a:pt x="9506473" y="3882"/>
                  </a:lnTo>
                </a:path>
              </a:pathLst>
            </a:custGeom>
            <a:noFill/>
            <a:ln w="317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rgbClr val="00B0F0"/>
                </a:solidFill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9FBC9A69-E309-D890-6350-A6407ACD00D0}"/>
              </a:ext>
            </a:extLst>
          </p:cNvPr>
          <p:cNvGrpSpPr/>
          <p:nvPr/>
        </p:nvGrpSpPr>
        <p:grpSpPr>
          <a:xfrm>
            <a:off x="1245051" y="308775"/>
            <a:ext cx="9500211" cy="6045376"/>
            <a:chOff x="1245051" y="308775"/>
            <a:chExt cx="9500211" cy="6045376"/>
          </a:xfrm>
        </p:grpSpPr>
        <p:sp>
          <p:nvSpPr>
            <p:cNvPr id="42" name="Forme libre 41">
              <a:extLst>
                <a:ext uri="{FF2B5EF4-FFF2-40B4-BE49-F238E27FC236}">
                  <a16:creationId xmlns:a16="http://schemas.microsoft.com/office/drawing/2014/main" id="{999656BD-49DD-EE7F-94BB-F40E2883399C}"/>
                </a:ext>
              </a:extLst>
            </p:cNvPr>
            <p:cNvSpPr/>
            <p:nvPr/>
          </p:nvSpPr>
          <p:spPr>
            <a:xfrm>
              <a:off x="1248566" y="308775"/>
              <a:ext cx="9496696" cy="2226509"/>
            </a:xfrm>
            <a:custGeom>
              <a:avLst/>
              <a:gdLst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7867 w 5410200"/>
                <a:gd name="csY20" fmla="*/ 558800 h 3683410"/>
                <a:gd name="csX21" fmla="*/ 3268133 w 5410200"/>
                <a:gd name="csY21" fmla="*/ 397933 h 3683410"/>
                <a:gd name="csX22" fmla="*/ 3725333 w 5410200"/>
                <a:gd name="csY22" fmla="*/ 330200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5333 w 5410200"/>
                <a:gd name="csY22" fmla="*/ 330200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5308 w 5410200"/>
                <a:gd name="csY23" fmla="*/ 217581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5308 w 5410200"/>
                <a:gd name="csY23" fmla="*/ 217581 h 3683410"/>
                <a:gd name="csX24" fmla="*/ 4703092 w 5410200"/>
                <a:gd name="csY24" fmla="*/ 119222 h 3683410"/>
                <a:gd name="csX25" fmla="*/ 5410200 w 5410200"/>
                <a:gd name="csY25" fmla="*/ 169333 h 3683410"/>
                <a:gd name="csX0" fmla="*/ 0 w 5782085"/>
                <a:gd name="csY0" fmla="*/ 31923 h 3715333"/>
                <a:gd name="csX1" fmla="*/ 169333 w 5782085"/>
                <a:gd name="csY1" fmla="*/ 57323 h 3715333"/>
                <a:gd name="csX2" fmla="*/ 228600 w 5782085"/>
                <a:gd name="csY2" fmla="*/ 57323 h 3715333"/>
                <a:gd name="csX3" fmla="*/ 313267 w 5782085"/>
                <a:gd name="csY3" fmla="*/ 209723 h 3715333"/>
                <a:gd name="csX4" fmla="*/ 558800 w 5782085"/>
                <a:gd name="csY4" fmla="*/ 1310390 h 3715333"/>
                <a:gd name="csX5" fmla="*/ 685800 w 5782085"/>
                <a:gd name="csY5" fmla="*/ 2334856 h 3715333"/>
                <a:gd name="csX6" fmla="*/ 821267 w 5782085"/>
                <a:gd name="csY6" fmla="*/ 3113790 h 3715333"/>
                <a:gd name="csX7" fmla="*/ 905933 w 5782085"/>
                <a:gd name="csY7" fmla="*/ 3452456 h 3715333"/>
                <a:gd name="csX8" fmla="*/ 948267 w 5782085"/>
                <a:gd name="csY8" fmla="*/ 3604856 h 3715333"/>
                <a:gd name="csX9" fmla="*/ 1024467 w 5782085"/>
                <a:gd name="csY9" fmla="*/ 3689523 h 3715333"/>
                <a:gd name="csX10" fmla="*/ 1066800 w 5782085"/>
                <a:gd name="csY10" fmla="*/ 3706456 h 3715333"/>
                <a:gd name="csX11" fmla="*/ 1168400 w 5782085"/>
                <a:gd name="csY11" fmla="*/ 3562523 h 3715333"/>
                <a:gd name="csX12" fmla="*/ 1295400 w 5782085"/>
                <a:gd name="csY12" fmla="*/ 3232323 h 3715333"/>
                <a:gd name="csX13" fmla="*/ 1464733 w 5782085"/>
                <a:gd name="csY13" fmla="*/ 2715856 h 3715333"/>
                <a:gd name="csX14" fmla="*/ 1591733 w 5782085"/>
                <a:gd name="csY14" fmla="*/ 2267123 h 3715333"/>
                <a:gd name="csX15" fmla="*/ 1735667 w 5782085"/>
                <a:gd name="csY15" fmla="*/ 1877656 h 3715333"/>
                <a:gd name="csX16" fmla="*/ 1888067 w 5782085"/>
                <a:gd name="csY16" fmla="*/ 1505123 h 3715333"/>
                <a:gd name="csX17" fmla="*/ 2074333 w 5782085"/>
                <a:gd name="csY17" fmla="*/ 1191856 h 3715333"/>
                <a:gd name="csX18" fmla="*/ 2294467 w 5782085"/>
                <a:gd name="csY18" fmla="*/ 920923 h 3715333"/>
                <a:gd name="csX19" fmla="*/ 2531533 w 5782085"/>
                <a:gd name="csY19" fmla="*/ 700790 h 3715333"/>
                <a:gd name="csX20" fmla="*/ 2823492 w 5782085"/>
                <a:gd name="csY20" fmla="*/ 564472 h 3715333"/>
                <a:gd name="csX21" fmla="*/ 3268133 w 5782085"/>
                <a:gd name="csY21" fmla="*/ 429856 h 3715333"/>
                <a:gd name="csX22" fmla="*/ 3720958 w 5782085"/>
                <a:gd name="csY22" fmla="*/ 327122 h 3715333"/>
                <a:gd name="csX23" fmla="*/ 4085308 w 5782085"/>
                <a:gd name="csY23" fmla="*/ 249504 h 3715333"/>
                <a:gd name="csX24" fmla="*/ 4703092 w 5782085"/>
                <a:gd name="csY24" fmla="*/ 151145 h 3715333"/>
                <a:gd name="csX25" fmla="*/ 5782085 w 5782085"/>
                <a:gd name="csY25" fmla="*/ 0 h 3715333"/>
                <a:gd name="csX0" fmla="*/ 0 w 5782085"/>
                <a:gd name="csY0" fmla="*/ 31923 h 3715333"/>
                <a:gd name="csX1" fmla="*/ 169333 w 5782085"/>
                <a:gd name="csY1" fmla="*/ 57323 h 3715333"/>
                <a:gd name="csX2" fmla="*/ 228600 w 5782085"/>
                <a:gd name="csY2" fmla="*/ 57323 h 3715333"/>
                <a:gd name="csX3" fmla="*/ 313267 w 5782085"/>
                <a:gd name="csY3" fmla="*/ 209723 h 3715333"/>
                <a:gd name="csX4" fmla="*/ 558800 w 5782085"/>
                <a:gd name="csY4" fmla="*/ 1310390 h 3715333"/>
                <a:gd name="csX5" fmla="*/ 685800 w 5782085"/>
                <a:gd name="csY5" fmla="*/ 2334856 h 3715333"/>
                <a:gd name="csX6" fmla="*/ 821267 w 5782085"/>
                <a:gd name="csY6" fmla="*/ 3113790 h 3715333"/>
                <a:gd name="csX7" fmla="*/ 905933 w 5782085"/>
                <a:gd name="csY7" fmla="*/ 3452456 h 3715333"/>
                <a:gd name="csX8" fmla="*/ 970142 w 5782085"/>
                <a:gd name="csY8" fmla="*/ 3604856 h 3715333"/>
                <a:gd name="csX9" fmla="*/ 1024467 w 5782085"/>
                <a:gd name="csY9" fmla="*/ 3689523 h 3715333"/>
                <a:gd name="csX10" fmla="*/ 1066800 w 5782085"/>
                <a:gd name="csY10" fmla="*/ 3706456 h 3715333"/>
                <a:gd name="csX11" fmla="*/ 1168400 w 5782085"/>
                <a:gd name="csY11" fmla="*/ 3562523 h 3715333"/>
                <a:gd name="csX12" fmla="*/ 1295400 w 5782085"/>
                <a:gd name="csY12" fmla="*/ 3232323 h 3715333"/>
                <a:gd name="csX13" fmla="*/ 1464733 w 5782085"/>
                <a:gd name="csY13" fmla="*/ 2715856 h 3715333"/>
                <a:gd name="csX14" fmla="*/ 1591733 w 5782085"/>
                <a:gd name="csY14" fmla="*/ 2267123 h 3715333"/>
                <a:gd name="csX15" fmla="*/ 1735667 w 5782085"/>
                <a:gd name="csY15" fmla="*/ 1877656 h 3715333"/>
                <a:gd name="csX16" fmla="*/ 1888067 w 5782085"/>
                <a:gd name="csY16" fmla="*/ 1505123 h 3715333"/>
                <a:gd name="csX17" fmla="*/ 2074333 w 5782085"/>
                <a:gd name="csY17" fmla="*/ 1191856 h 3715333"/>
                <a:gd name="csX18" fmla="*/ 2294467 w 5782085"/>
                <a:gd name="csY18" fmla="*/ 920923 h 3715333"/>
                <a:gd name="csX19" fmla="*/ 2531533 w 5782085"/>
                <a:gd name="csY19" fmla="*/ 700790 h 3715333"/>
                <a:gd name="csX20" fmla="*/ 2823492 w 5782085"/>
                <a:gd name="csY20" fmla="*/ 564472 h 3715333"/>
                <a:gd name="csX21" fmla="*/ 3268133 w 5782085"/>
                <a:gd name="csY21" fmla="*/ 429856 h 3715333"/>
                <a:gd name="csX22" fmla="*/ 3720958 w 5782085"/>
                <a:gd name="csY22" fmla="*/ 327122 h 3715333"/>
                <a:gd name="csX23" fmla="*/ 4085308 w 5782085"/>
                <a:gd name="csY23" fmla="*/ 249504 h 3715333"/>
                <a:gd name="csX24" fmla="*/ 4703092 w 5782085"/>
                <a:gd name="csY24" fmla="*/ 151145 h 3715333"/>
                <a:gd name="csX25" fmla="*/ 5782085 w 5782085"/>
                <a:gd name="csY25" fmla="*/ 0 h 3715333"/>
                <a:gd name="csX0" fmla="*/ 0 w 9417810"/>
                <a:gd name="csY0" fmla="*/ 0 h 3727162"/>
                <a:gd name="csX1" fmla="*/ 3805058 w 9417810"/>
                <a:gd name="csY1" fmla="*/ 69152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64777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781198 w 9417810"/>
                <a:gd name="csY2" fmla="*/ 516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781198 w 9417810"/>
                <a:gd name="csY2" fmla="*/ 51652 h 3727162"/>
                <a:gd name="csX3" fmla="*/ 3948992 w 9417810"/>
                <a:gd name="csY3" fmla="*/ 221552 h 3727162"/>
                <a:gd name="csX4" fmla="*/ 4165186 w 9417810"/>
                <a:gd name="csY4" fmla="*/ 1346682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10472"/>
                <a:gd name="csX1" fmla="*/ 3350046 w 9417810"/>
                <a:gd name="csY1" fmla="*/ 51651 h 3710472"/>
                <a:gd name="csX2" fmla="*/ 3781198 w 9417810"/>
                <a:gd name="csY2" fmla="*/ 51652 h 3710472"/>
                <a:gd name="csX3" fmla="*/ 3948992 w 9417810"/>
                <a:gd name="csY3" fmla="*/ 221552 h 3710472"/>
                <a:gd name="csX4" fmla="*/ 4165186 w 9417810"/>
                <a:gd name="csY4" fmla="*/ 1346682 h 3710472"/>
                <a:gd name="csX5" fmla="*/ 4321525 w 9417810"/>
                <a:gd name="csY5" fmla="*/ 2346685 h 3710472"/>
                <a:gd name="csX6" fmla="*/ 4456992 w 9417810"/>
                <a:gd name="csY6" fmla="*/ 3125619 h 3710472"/>
                <a:gd name="csX7" fmla="*/ 4541658 w 9417810"/>
                <a:gd name="csY7" fmla="*/ 3464285 h 3710472"/>
                <a:gd name="csX8" fmla="*/ 4605867 w 9417810"/>
                <a:gd name="csY8" fmla="*/ 3616685 h 3710472"/>
                <a:gd name="csX9" fmla="*/ 4660192 w 9417810"/>
                <a:gd name="csY9" fmla="*/ 3701352 h 3710472"/>
                <a:gd name="csX10" fmla="*/ 4736754 w 9417810"/>
                <a:gd name="csY10" fmla="*/ 3693824 h 3710472"/>
                <a:gd name="csX11" fmla="*/ 4804125 w 9417810"/>
                <a:gd name="csY11" fmla="*/ 3574352 h 3710472"/>
                <a:gd name="csX12" fmla="*/ 4931125 w 9417810"/>
                <a:gd name="csY12" fmla="*/ 3244152 h 3710472"/>
                <a:gd name="csX13" fmla="*/ 5100458 w 9417810"/>
                <a:gd name="csY13" fmla="*/ 2727685 h 3710472"/>
                <a:gd name="csX14" fmla="*/ 5227458 w 9417810"/>
                <a:gd name="csY14" fmla="*/ 2278952 h 3710472"/>
                <a:gd name="csX15" fmla="*/ 5371392 w 9417810"/>
                <a:gd name="csY15" fmla="*/ 1889485 h 3710472"/>
                <a:gd name="csX16" fmla="*/ 5523792 w 9417810"/>
                <a:gd name="csY16" fmla="*/ 1516952 h 3710472"/>
                <a:gd name="csX17" fmla="*/ 5710058 w 9417810"/>
                <a:gd name="csY17" fmla="*/ 1203685 h 3710472"/>
                <a:gd name="csX18" fmla="*/ 5930192 w 9417810"/>
                <a:gd name="csY18" fmla="*/ 932752 h 3710472"/>
                <a:gd name="csX19" fmla="*/ 6167258 w 9417810"/>
                <a:gd name="csY19" fmla="*/ 712619 h 3710472"/>
                <a:gd name="csX20" fmla="*/ 6459217 w 9417810"/>
                <a:gd name="csY20" fmla="*/ 576301 h 3710472"/>
                <a:gd name="csX21" fmla="*/ 6903858 w 9417810"/>
                <a:gd name="csY21" fmla="*/ 441685 h 3710472"/>
                <a:gd name="csX22" fmla="*/ 7356683 w 9417810"/>
                <a:gd name="csY22" fmla="*/ 338951 h 3710472"/>
                <a:gd name="csX23" fmla="*/ 7721033 w 9417810"/>
                <a:gd name="csY23" fmla="*/ 261333 h 3710472"/>
                <a:gd name="csX24" fmla="*/ 8338817 w 9417810"/>
                <a:gd name="csY24" fmla="*/ 162974 h 3710472"/>
                <a:gd name="csX25" fmla="*/ 9417810 w 9417810"/>
                <a:gd name="csY25" fmla="*/ 11829 h 3710472"/>
                <a:gd name="csX0" fmla="*/ 0 w 9417810"/>
                <a:gd name="csY0" fmla="*/ 0 h 3710474"/>
                <a:gd name="csX1" fmla="*/ 3350046 w 9417810"/>
                <a:gd name="csY1" fmla="*/ 51651 h 3710474"/>
                <a:gd name="csX2" fmla="*/ 3781198 w 9417810"/>
                <a:gd name="csY2" fmla="*/ 51652 h 3710474"/>
                <a:gd name="csX3" fmla="*/ 3948992 w 9417810"/>
                <a:gd name="csY3" fmla="*/ 221552 h 3710474"/>
                <a:gd name="csX4" fmla="*/ 4165186 w 9417810"/>
                <a:gd name="csY4" fmla="*/ 1346682 h 3710474"/>
                <a:gd name="csX5" fmla="*/ 4321525 w 9417810"/>
                <a:gd name="csY5" fmla="*/ 2346685 h 3710474"/>
                <a:gd name="csX6" fmla="*/ 4456992 w 9417810"/>
                <a:gd name="csY6" fmla="*/ 3125619 h 3710474"/>
                <a:gd name="csX7" fmla="*/ 4541658 w 9417810"/>
                <a:gd name="csY7" fmla="*/ 3464285 h 3710474"/>
                <a:gd name="csX8" fmla="*/ 4605867 w 9417810"/>
                <a:gd name="csY8" fmla="*/ 3616685 h 3710474"/>
                <a:gd name="csX9" fmla="*/ 4660192 w 9417810"/>
                <a:gd name="csY9" fmla="*/ 3701352 h 3710474"/>
                <a:gd name="csX10" fmla="*/ 4736754 w 9417810"/>
                <a:gd name="csY10" fmla="*/ 3693824 h 3710474"/>
                <a:gd name="csX11" fmla="*/ 4804125 w 9417810"/>
                <a:gd name="csY11" fmla="*/ 3574352 h 3710474"/>
                <a:gd name="csX12" fmla="*/ 4931125 w 9417810"/>
                <a:gd name="csY12" fmla="*/ 3244152 h 3710474"/>
                <a:gd name="csX13" fmla="*/ 5094402 w 9417810"/>
                <a:gd name="csY13" fmla="*/ 2727685 h 3710474"/>
                <a:gd name="csX14" fmla="*/ 5227458 w 9417810"/>
                <a:gd name="csY14" fmla="*/ 2278952 h 3710474"/>
                <a:gd name="csX15" fmla="*/ 5371392 w 9417810"/>
                <a:gd name="csY15" fmla="*/ 1889485 h 3710474"/>
                <a:gd name="csX16" fmla="*/ 5523792 w 9417810"/>
                <a:gd name="csY16" fmla="*/ 1516952 h 3710474"/>
                <a:gd name="csX17" fmla="*/ 5710058 w 9417810"/>
                <a:gd name="csY17" fmla="*/ 1203685 h 3710474"/>
                <a:gd name="csX18" fmla="*/ 5930192 w 9417810"/>
                <a:gd name="csY18" fmla="*/ 932752 h 3710474"/>
                <a:gd name="csX19" fmla="*/ 6167258 w 9417810"/>
                <a:gd name="csY19" fmla="*/ 712619 h 3710474"/>
                <a:gd name="csX20" fmla="*/ 6459217 w 9417810"/>
                <a:gd name="csY20" fmla="*/ 576301 h 3710474"/>
                <a:gd name="csX21" fmla="*/ 6903858 w 9417810"/>
                <a:gd name="csY21" fmla="*/ 441685 h 3710474"/>
                <a:gd name="csX22" fmla="*/ 7356683 w 9417810"/>
                <a:gd name="csY22" fmla="*/ 338951 h 3710474"/>
                <a:gd name="csX23" fmla="*/ 7721033 w 9417810"/>
                <a:gd name="csY23" fmla="*/ 261333 h 3710474"/>
                <a:gd name="csX24" fmla="*/ 8338817 w 9417810"/>
                <a:gd name="csY24" fmla="*/ 162974 h 3710474"/>
                <a:gd name="csX25" fmla="*/ 9417810 w 9417810"/>
                <a:gd name="csY25" fmla="*/ 11829 h 3710474"/>
                <a:gd name="csX0" fmla="*/ 0 w 9417810"/>
                <a:gd name="csY0" fmla="*/ 0 h 3710472"/>
                <a:gd name="csX1" fmla="*/ 3350046 w 9417810"/>
                <a:gd name="csY1" fmla="*/ 51651 h 3710472"/>
                <a:gd name="csX2" fmla="*/ 3781198 w 9417810"/>
                <a:gd name="csY2" fmla="*/ 51652 h 3710472"/>
                <a:gd name="csX3" fmla="*/ 3948992 w 9417810"/>
                <a:gd name="csY3" fmla="*/ 221552 h 3710472"/>
                <a:gd name="csX4" fmla="*/ 4165186 w 9417810"/>
                <a:gd name="csY4" fmla="*/ 1346682 h 3710472"/>
                <a:gd name="csX5" fmla="*/ 4321525 w 9417810"/>
                <a:gd name="csY5" fmla="*/ 2346685 h 3710472"/>
                <a:gd name="csX6" fmla="*/ 4456992 w 9417810"/>
                <a:gd name="csY6" fmla="*/ 3125619 h 3710472"/>
                <a:gd name="csX7" fmla="*/ 4541658 w 9417810"/>
                <a:gd name="csY7" fmla="*/ 3464285 h 3710472"/>
                <a:gd name="csX8" fmla="*/ 4605867 w 9417810"/>
                <a:gd name="csY8" fmla="*/ 3616685 h 3710472"/>
                <a:gd name="csX9" fmla="*/ 4660192 w 9417810"/>
                <a:gd name="csY9" fmla="*/ 3701352 h 3710472"/>
                <a:gd name="csX10" fmla="*/ 4736754 w 9417810"/>
                <a:gd name="csY10" fmla="*/ 3693824 h 3710472"/>
                <a:gd name="csX11" fmla="*/ 4804125 w 9417810"/>
                <a:gd name="csY11" fmla="*/ 3574352 h 3710472"/>
                <a:gd name="csX12" fmla="*/ 4931125 w 9417810"/>
                <a:gd name="csY12" fmla="*/ 3244152 h 3710472"/>
                <a:gd name="csX13" fmla="*/ 5094402 w 9417810"/>
                <a:gd name="csY13" fmla="*/ 2727685 h 3710472"/>
                <a:gd name="csX14" fmla="*/ 5227458 w 9417810"/>
                <a:gd name="csY14" fmla="*/ 2278952 h 3710472"/>
                <a:gd name="csX15" fmla="*/ 5371392 w 9417810"/>
                <a:gd name="csY15" fmla="*/ 1889485 h 3710472"/>
                <a:gd name="csX16" fmla="*/ 5523792 w 9417810"/>
                <a:gd name="csY16" fmla="*/ 1516952 h 3710472"/>
                <a:gd name="csX17" fmla="*/ 5710058 w 9417810"/>
                <a:gd name="csY17" fmla="*/ 1203685 h 3710472"/>
                <a:gd name="csX18" fmla="*/ 5930192 w 9417810"/>
                <a:gd name="csY18" fmla="*/ 932752 h 3710472"/>
                <a:gd name="csX19" fmla="*/ 6179853 w 9417810"/>
                <a:gd name="csY19" fmla="*/ 739090 h 3710472"/>
                <a:gd name="csX20" fmla="*/ 6459217 w 9417810"/>
                <a:gd name="csY20" fmla="*/ 576301 h 3710472"/>
                <a:gd name="csX21" fmla="*/ 6903858 w 9417810"/>
                <a:gd name="csY21" fmla="*/ 441685 h 3710472"/>
                <a:gd name="csX22" fmla="*/ 7356683 w 9417810"/>
                <a:gd name="csY22" fmla="*/ 338951 h 3710472"/>
                <a:gd name="csX23" fmla="*/ 7721033 w 9417810"/>
                <a:gd name="csY23" fmla="*/ 261333 h 3710472"/>
                <a:gd name="csX24" fmla="*/ 8338817 w 9417810"/>
                <a:gd name="csY24" fmla="*/ 162974 h 3710472"/>
                <a:gd name="csX25" fmla="*/ 9417810 w 9417810"/>
                <a:gd name="csY25" fmla="*/ 11829 h 3710472"/>
                <a:gd name="csX0" fmla="*/ 0 w 9417810"/>
                <a:gd name="csY0" fmla="*/ 0 h 3710474"/>
                <a:gd name="csX1" fmla="*/ 3350046 w 9417810"/>
                <a:gd name="csY1" fmla="*/ 51651 h 3710474"/>
                <a:gd name="csX2" fmla="*/ 3781198 w 9417810"/>
                <a:gd name="csY2" fmla="*/ 51652 h 3710474"/>
                <a:gd name="csX3" fmla="*/ 3948992 w 9417810"/>
                <a:gd name="csY3" fmla="*/ 221552 h 3710474"/>
                <a:gd name="csX4" fmla="*/ 4165186 w 9417810"/>
                <a:gd name="csY4" fmla="*/ 1346682 h 3710474"/>
                <a:gd name="csX5" fmla="*/ 4321525 w 9417810"/>
                <a:gd name="csY5" fmla="*/ 2346685 h 3710474"/>
                <a:gd name="csX6" fmla="*/ 4456992 w 9417810"/>
                <a:gd name="csY6" fmla="*/ 3125619 h 3710474"/>
                <a:gd name="csX7" fmla="*/ 4541658 w 9417810"/>
                <a:gd name="csY7" fmla="*/ 3464285 h 3710474"/>
                <a:gd name="csX8" fmla="*/ 4605867 w 9417810"/>
                <a:gd name="csY8" fmla="*/ 3616685 h 3710474"/>
                <a:gd name="csX9" fmla="*/ 4660192 w 9417810"/>
                <a:gd name="csY9" fmla="*/ 3701352 h 3710474"/>
                <a:gd name="csX10" fmla="*/ 4736754 w 9417810"/>
                <a:gd name="csY10" fmla="*/ 3693824 h 3710474"/>
                <a:gd name="csX11" fmla="*/ 4804125 w 9417810"/>
                <a:gd name="csY11" fmla="*/ 3574352 h 3710474"/>
                <a:gd name="csX12" fmla="*/ 4931125 w 9417810"/>
                <a:gd name="csY12" fmla="*/ 3244152 h 3710474"/>
                <a:gd name="csX13" fmla="*/ 5094402 w 9417810"/>
                <a:gd name="csY13" fmla="*/ 2727685 h 3710474"/>
                <a:gd name="csX14" fmla="*/ 5227458 w 9417810"/>
                <a:gd name="csY14" fmla="*/ 2278952 h 3710474"/>
                <a:gd name="csX15" fmla="*/ 5371392 w 9417810"/>
                <a:gd name="csY15" fmla="*/ 1889485 h 3710474"/>
                <a:gd name="csX16" fmla="*/ 5523792 w 9417810"/>
                <a:gd name="csY16" fmla="*/ 1516952 h 3710474"/>
                <a:gd name="csX17" fmla="*/ 5710058 w 9417810"/>
                <a:gd name="csY17" fmla="*/ 1203685 h 3710474"/>
                <a:gd name="csX18" fmla="*/ 5930192 w 9417810"/>
                <a:gd name="csY18" fmla="*/ 932752 h 3710474"/>
                <a:gd name="csX19" fmla="*/ 6179853 w 9417810"/>
                <a:gd name="csY19" fmla="*/ 739090 h 3710474"/>
                <a:gd name="csX20" fmla="*/ 6459217 w 9417810"/>
                <a:gd name="csY20" fmla="*/ 586890 h 3710474"/>
                <a:gd name="csX21" fmla="*/ 6903858 w 9417810"/>
                <a:gd name="csY21" fmla="*/ 441685 h 3710474"/>
                <a:gd name="csX22" fmla="*/ 7356683 w 9417810"/>
                <a:gd name="csY22" fmla="*/ 338951 h 3710474"/>
                <a:gd name="csX23" fmla="*/ 7721033 w 9417810"/>
                <a:gd name="csY23" fmla="*/ 261333 h 3710474"/>
                <a:gd name="csX24" fmla="*/ 8338817 w 9417810"/>
                <a:gd name="csY24" fmla="*/ 162974 h 3710474"/>
                <a:gd name="csX25" fmla="*/ 9417810 w 9417810"/>
                <a:gd name="csY25" fmla="*/ 11829 h 3710474"/>
                <a:gd name="csX0" fmla="*/ 0 w 9417810"/>
                <a:gd name="csY0" fmla="*/ 0 h 3710472"/>
                <a:gd name="csX1" fmla="*/ 3350046 w 9417810"/>
                <a:gd name="csY1" fmla="*/ 51651 h 3710472"/>
                <a:gd name="csX2" fmla="*/ 3781198 w 9417810"/>
                <a:gd name="csY2" fmla="*/ 51652 h 3710472"/>
                <a:gd name="csX3" fmla="*/ 3948992 w 9417810"/>
                <a:gd name="csY3" fmla="*/ 221552 h 3710472"/>
                <a:gd name="csX4" fmla="*/ 4165186 w 9417810"/>
                <a:gd name="csY4" fmla="*/ 1346682 h 3710472"/>
                <a:gd name="csX5" fmla="*/ 4321525 w 9417810"/>
                <a:gd name="csY5" fmla="*/ 2346685 h 3710472"/>
                <a:gd name="csX6" fmla="*/ 4456992 w 9417810"/>
                <a:gd name="csY6" fmla="*/ 3125619 h 3710472"/>
                <a:gd name="csX7" fmla="*/ 4541658 w 9417810"/>
                <a:gd name="csY7" fmla="*/ 3464285 h 3710472"/>
                <a:gd name="csX8" fmla="*/ 4605867 w 9417810"/>
                <a:gd name="csY8" fmla="*/ 3616685 h 3710472"/>
                <a:gd name="csX9" fmla="*/ 4660192 w 9417810"/>
                <a:gd name="csY9" fmla="*/ 3701352 h 3710472"/>
                <a:gd name="csX10" fmla="*/ 4736754 w 9417810"/>
                <a:gd name="csY10" fmla="*/ 3693824 h 3710472"/>
                <a:gd name="csX11" fmla="*/ 4804125 w 9417810"/>
                <a:gd name="csY11" fmla="*/ 3574352 h 3710472"/>
                <a:gd name="csX12" fmla="*/ 4931125 w 9417810"/>
                <a:gd name="csY12" fmla="*/ 3244152 h 3710472"/>
                <a:gd name="csX13" fmla="*/ 5094402 w 9417810"/>
                <a:gd name="csY13" fmla="*/ 2727685 h 3710472"/>
                <a:gd name="csX14" fmla="*/ 5227458 w 9417810"/>
                <a:gd name="csY14" fmla="*/ 2278952 h 3710472"/>
                <a:gd name="csX15" fmla="*/ 5371392 w 9417810"/>
                <a:gd name="csY15" fmla="*/ 1889485 h 3710472"/>
                <a:gd name="csX16" fmla="*/ 5523792 w 9417810"/>
                <a:gd name="csY16" fmla="*/ 1516952 h 3710472"/>
                <a:gd name="csX17" fmla="*/ 5710058 w 9417810"/>
                <a:gd name="csY17" fmla="*/ 1203685 h 3710472"/>
                <a:gd name="csX18" fmla="*/ 5939638 w 9417810"/>
                <a:gd name="csY18" fmla="*/ 943341 h 3710472"/>
                <a:gd name="csX19" fmla="*/ 6179853 w 9417810"/>
                <a:gd name="csY19" fmla="*/ 739090 h 3710472"/>
                <a:gd name="csX20" fmla="*/ 6459217 w 9417810"/>
                <a:gd name="csY20" fmla="*/ 586890 h 3710472"/>
                <a:gd name="csX21" fmla="*/ 6903858 w 9417810"/>
                <a:gd name="csY21" fmla="*/ 441685 h 3710472"/>
                <a:gd name="csX22" fmla="*/ 7356683 w 9417810"/>
                <a:gd name="csY22" fmla="*/ 338951 h 3710472"/>
                <a:gd name="csX23" fmla="*/ 7721033 w 9417810"/>
                <a:gd name="csY23" fmla="*/ 261333 h 3710472"/>
                <a:gd name="csX24" fmla="*/ 8338817 w 9417810"/>
                <a:gd name="csY24" fmla="*/ 162974 h 3710472"/>
                <a:gd name="csX25" fmla="*/ 9417810 w 9417810"/>
                <a:gd name="csY25" fmla="*/ 11829 h 3710472"/>
                <a:gd name="csX0" fmla="*/ 0 w 9417810"/>
                <a:gd name="csY0" fmla="*/ 0 h 3712663"/>
                <a:gd name="csX1" fmla="*/ 3350046 w 9417810"/>
                <a:gd name="csY1" fmla="*/ 51651 h 3712663"/>
                <a:gd name="csX2" fmla="*/ 3781198 w 9417810"/>
                <a:gd name="csY2" fmla="*/ 51652 h 3712663"/>
                <a:gd name="csX3" fmla="*/ 3948992 w 9417810"/>
                <a:gd name="csY3" fmla="*/ 221552 h 3712663"/>
                <a:gd name="csX4" fmla="*/ 4165186 w 9417810"/>
                <a:gd name="csY4" fmla="*/ 1346682 h 3712663"/>
                <a:gd name="csX5" fmla="*/ 4321525 w 9417810"/>
                <a:gd name="csY5" fmla="*/ 2346685 h 3712663"/>
                <a:gd name="csX6" fmla="*/ 4456992 w 9417810"/>
                <a:gd name="csY6" fmla="*/ 3125619 h 3712663"/>
                <a:gd name="csX7" fmla="*/ 4541658 w 9417810"/>
                <a:gd name="csY7" fmla="*/ 3464285 h 3712663"/>
                <a:gd name="csX8" fmla="*/ 4605867 w 9417810"/>
                <a:gd name="csY8" fmla="*/ 3616685 h 3712663"/>
                <a:gd name="csX9" fmla="*/ 4660192 w 9417810"/>
                <a:gd name="csY9" fmla="*/ 3701352 h 3712663"/>
                <a:gd name="csX10" fmla="*/ 4736754 w 9417810"/>
                <a:gd name="csY10" fmla="*/ 3693824 h 3712663"/>
                <a:gd name="csX11" fmla="*/ 4826166 w 9417810"/>
                <a:gd name="csY11" fmla="*/ 3537292 h 3712663"/>
                <a:gd name="csX12" fmla="*/ 4931125 w 9417810"/>
                <a:gd name="csY12" fmla="*/ 3244152 h 3712663"/>
                <a:gd name="csX13" fmla="*/ 5094402 w 9417810"/>
                <a:gd name="csY13" fmla="*/ 2727685 h 3712663"/>
                <a:gd name="csX14" fmla="*/ 5227458 w 9417810"/>
                <a:gd name="csY14" fmla="*/ 2278952 h 3712663"/>
                <a:gd name="csX15" fmla="*/ 5371392 w 9417810"/>
                <a:gd name="csY15" fmla="*/ 1889485 h 3712663"/>
                <a:gd name="csX16" fmla="*/ 5523792 w 9417810"/>
                <a:gd name="csY16" fmla="*/ 1516952 h 3712663"/>
                <a:gd name="csX17" fmla="*/ 5710058 w 9417810"/>
                <a:gd name="csY17" fmla="*/ 1203685 h 3712663"/>
                <a:gd name="csX18" fmla="*/ 5939638 w 9417810"/>
                <a:gd name="csY18" fmla="*/ 943341 h 3712663"/>
                <a:gd name="csX19" fmla="*/ 6179853 w 9417810"/>
                <a:gd name="csY19" fmla="*/ 739090 h 3712663"/>
                <a:gd name="csX20" fmla="*/ 6459217 w 9417810"/>
                <a:gd name="csY20" fmla="*/ 586890 h 3712663"/>
                <a:gd name="csX21" fmla="*/ 6903858 w 9417810"/>
                <a:gd name="csY21" fmla="*/ 441685 h 3712663"/>
                <a:gd name="csX22" fmla="*/ 7356683 w 9417810"/>
                <a:gd name="csY22" fmla="*/ 338951 h 3712663"/>
                <a:gd name="csX23" fmla="*/ 7721033 w 9417810"/>
                <a:gd name="csY23" fmla="*/ 261333 h 3712663"/>
                <a:gd name="csX24" fmla="*/ 8338817 w 9417810"/>
                <a:gd name="csY24" fmla="*/ 162974 h 3712663"/>
                <a:gd name="csX25" fmla="*/ 9417810 w 9417810"/>
                <a:gd name="csY25" fmla="*/ 11829 h 3712663"/>
                <a:gd name="csX0" fmla="*/ 0 w 9417810"/>
                <a:gd name="csY0" fmla="*/ 0 h 3712663"/>
                <a:gd name="csX1" fmla="*/ 3350046 w 9417810"/>
                <a:gd name="csY1" fmla="*/ 51651 h 3712663"/>
                <a:gd name="csX2" fmla="*/ 3781198 w 9417810"/>
                <a:gd name="csY2" fmla="*/ 51652 h 3712663"/>
                <a:gd name="csX3" fmla="*/ 3948992 w 9417810"/>
                <a:gd name="csY3" fmla="*/ 221552 h 3712663"/>
                <a:gd name="csX4" fmla="*/ 4165186 w 9417810"/>
                <a:gd name="csY4" fmla="*/ 1346682 h 3712663"/>
                <a:gd name="csX5" fmla="*/ 4321525 w 9417810"/>
                <a:gd name="csY5" fmla="*/ 2346685 h 3712663"/>
                <a:gd name="csX6" fmla="*/ 4456992 w 9417810"/>
                <a:gd name="csY6" fmla="*/ 3125619 h 3712663"/>
                <a:gd name="csX7" fmla="*/ 4541658 w 9417810"/>
                <a:gd name="csY7" fmla="*/ 3464285 h 3712663"/>
                <a:gd name="csX8" fmla="*/ 4605867 w 9417810"/>
                <a:gd name="csY8" fmla="*/ 3616685 h 3712663"/>
                <a:gd name="csX9" fmla="*/ 4660192 w 9417810"/>
                <a:gd name="csY9" fmla="*/ 3701352 h 3712663"/>
                <a:gd name="csX10" fmla="*/ 4736754 w 9417810"/>
                <a:gd name="csY10" fmla="*/ 3693824 h 3712663"/>
                <a:gd name="csX11" fmla="*/ 4826166 w 9417810"/>
                <a:gd name="csY11" fmla="*/ 3537292 h 3712663"/>
                <a:gd name="csX12" fmla="*/ 4931125 w 9417810"/>
                <a:gd name="csY12" fmla="*/ 3244152 h 3712663"/>
                <a:gd name="csX13" fmla="*/ 5084956 w 9417810"/>
                <a:gd name="csY13" fmla="*/ 2711802 h 3712663"/>
                <a:gd name="csX14" fmla="*/ 5227458 w 9417810"/>
                <a:gd name="csY14" fmla="*/ 2278952 h 3712663"/>
                <a:gd name="csX15" fmla="*/ 5371392 w 9417810"/>
                <a:gd name="csY15" fmla="*/ 1889485 h 3712663"/>
                <a:gd name="csX16" fmla="*/ 5523792 w 9417810"/>
                <a:gd name="csY16" fmla="*/ 1516952 h 3712663"/>
                <a:gd name="csX17" fmla="*/ 5710058 w 9417810"/>
                <a:gd name="csY17" fmla="*/ 1203685 h 3712663"/>
                <a:gd name="csX18" fmla="*/ 5939638 w 9417810"/>
                <a:gd name="csY18" fmla="*/ 943341 h 3712663"/>
                <a:gd name="csX19" fmla="*/ 6179853 w 9417810"/>
                <a:gd name="csY19" fmla="*/ 739090 h 3712663"/>
                <a:gd name="csX20" fmla="*/ 6459217 w 9417810"/>
                <a:gd name="csY20" fmla="*/ 586890 h 3712663"/>
                <a:gd name="csX21" fmla="*/ 6903858 w 9417810"/>
                <a:gd name="csY21" fmla="*/ 441685 h 3712663"/>
                <a:gd name="csX22" fmla="*/ 7356683 w 9417810"/>
                <a:gd name="csY22" fmla="*/ 338951 h 3712663"/>
                <a:gd name="csX23" fmla="*/ 7721033 w 9417810"/>
                <a:gd name="csY23" fmla="*/ 261333 h 3712663"/>
                <a:gd name="csX24" fmla="*/ 8338817 w 9417810"/>
                <a:gd name="csY24" fmla="*/ 162974 h 3712663"/>
                <a:gd name="csX25" fmla="*/ 9417810 w 9417810"/>
                <a:gd name="csY25" fmla="*/ 11829 h 3712663"/>
                <a:gd name="csX0" fmla="*/ 0 w 9417810"/>
                <a:gd name="csY0" fmla="*/ 0 h 3712663"/>
                <a:gd name="csX1" fmla="*/ 3350046 w 9417810"/>
                <a:gd name="csY1" fmla="*/ 51651 h 3712663"/>
                <a:gd name="csX2" fmla="*/ 3781198 w 9417810"/>
                <a:gd name="csY2" fmla="*/ 51652 h 3712663"/>
                <a:gd name="csX3" fmla="*/ 3948992 w 9417810"/>
                <a:gd name="csY3" fmla="*/ 221552 h 3712663"/>
                <a:gd name="csX4" fmla="*/ 4165186 w 9417810"/>
                <a:gd name="csY4" fmla="*/ 1346682 h 3712663"/>
                <a:gd name="csX5" fmla="*/ 4321525 w 9417810"/>
                <a:gd name="csY5" fmla="*/ 2346685 h 3712663"/>
                <a:gd name="csX6" fmla="*/ 4456992 w 9417810"/>
                <a:gd name="csY6" fmla="*/ 3125619 h 3712663"/>
                <a:gd name="csX7" fmla="*/ 4541658 w 9417810"/>
                <a:gd name="csY7" fmla="*/ 3464285 h 3712663"/>
                <a:gd name="csX8" fmla="*/ 4605867 w 9417810"/>
                <a:gd name="csY8" fmla="*/ 3616685 h 3712663"/>
                <a:gd name="csX9" fmla="*/ 4660192 w 9417810"/>
                <a:gd name="csY9" fmla="*/ 3701352 h 3712663"/>
                <a:gd name="csX10" fmla="*/ 4736754 w 9417810"/>
                <a:gd name="csY10" fmla="*/ 3693824 h 3712663"/>
                <a:gd name="csX11" fmla="*/ 4826166 w 9417810"/>
                <a:gd name="csY11" fmla="*/ 3537292 h 3712663"/>
                <a:gd name="csX12" fmla="*/ 4931125 w 9417810"/>
                <a:gd name="csY12" fmla="*/ 3244152 h 3712663"/>
                <a:gd name="csX13" fmla="*/ 5084956 w 9417810"/>
                <a:gd name="csY13" fmla="*/ 2711802 h 3712663"/>
                <a:gd name="csX14" fmla="*/ 5227458 w 9417810"/>
                <a:gd name="csY14" fmla="*/ 2257775 h 3712663"/>
                <a:gd name="csX15" fmla="*/ 5371392 w 9417810"/>
                <a:gd name="csY15" fmla="*/ 1889485 h 3712663"/>
                <a:gd name="csX16" fmla="*/ 5523792 w 9417810"/>
                <a:gd name="csY16" fmla="*/ 1516952 h 3712663"/>
                <a:gd name="csX17" fmla="*/ 5710058 w 9417810"/>
                <a:gd name="csY17" fmla="*/ 1203685 h 3712663"/>
                <a:gd name="csX18" fmla="*/ 5939638 w 9417810"/>
                <a:gd name="csY18" fmla="*/ 943341 h 3712663"/>
                <a:gd name="csX19" fmla="*/ 6179853 w 9417810"/>
                <a:gd name="csY19" fmla="*/ 739090 h 3712663"/>
                <a:gd name="csX20" fmla="*/ 6459217 w 9417810"/>
                <a:gd name="csY20" fmla="*/ 586890 h 3712663"/>
                <a:gd name="csX21" fmla="*/ 6903858 w 9417810"/>
                <a:gd name="csY21" fmla="*/ 441685 h 3712663"/>
                <a:gd name="csX22" fmla="*/ 7356683 w 9417810"/>
                <a:gd name="csY22" fmla="*/ 338951 h 3712663"/>
                <a:gd name="csX23" fmla="*/ 7721033 w 9417810"/>
                <a:gd name="csY23" fmla="*/ 261333 h 3712663"/>
                <a:gd name="csX24" fmla="*/ 8338817 w 9417810"/>
                <a:gd name="csY24" fmla="*/ 162974 h 3712663"/>
                <a:gd name="csX25" fmla="*/ 9417810 w 9417810"/>
                <a:gd name="csY25" fmla="*/ 11829 h 3712663"/>
                <a:gd name="csX0" fmla="*/ 0 w 9417810"/>
                <a:gd name="csY0" fmla="*/ 0 h 3712663"/>
                <a:gd name="csX1" fmla="*/ 3350046 w 9417810"/>
                <a:gd name="csY1" fmla="*/ 51651 h 3712663"/>
                <a:gd name="csX2" fmla="*/ 3781198 w 9417810"/>
                <a:gd name="csY2" fmla="*/ 51652 h 3712663"/>
                <a:gd name="csX3" fmla="*/ 3948992 w 9417810"/>
                <a:gd name="csY3" fmla="*/ 221552 h 3712663"/>
                <a:gd name="csX4" fmla="*/ 4165186 w 9417810"/>
                <a:gd name="csY4" fmla="*/ 1346682 h 3712663"/>
                <a:gd name="csX5" fmla="*/ 4321525 w 9417810"/>
                <a:gd name="csY5" fmla="*/ 2346685 h 3712663"/>
                <a:gd name="csX6" fmla="*/ 4456992 w 9417810"/>
                <a:gd name="csY6" fmla="*/ 3125619 h 3712663"/>
                <a:gd name="csX7" fmla="*/ 4541658 w 9417810"/>
                <a:gd name="csY7" fmla="*/ 3464285 h 3712663"/>
                <a:gd name="csX8" fmla="*/ 4605867 w 9417810"/>
                <a:gd name="csY8" fmla="*/ 3616685 h 3712663"/>
                <a:gd name="csX9" fmla="*/ 4660192 w 9417810"/>
                <a:gd name="csY9" fmla="*/ 3701352 h 3712663"/>
                <a:gd name="csX10" fmla="*/ 4736754 w 9417810"/>
                <a:gd name="csY10" fmla="*/ 3693824 h 3712663"/>
                <a:gd name="csX11" fmla="*/ 4826166 w 9417810"/>
                <a:gd name="csY11" fmla="*/ 3537292 h 3712663"/>
                <a:gd name="csX12" fmla="*/ 4931125 w 9417810"/>
                <a:gd name="csY12" fmla="*/ 3244152 h 3712663"/>
                <a:gd name="csX13" fmla="*/ 5084956 w 9417810"/>
                <a:gd name="csY13" fmla="*/ 2711802 h 3712663"/>
                <a:gd name="csX14" fmla="*/ 5227458 w 9417810"/>
                <a:gd name="csY14" fmla="*/ 2257775 h 3712663"/>
                <a:gd name="csX15" fmla="*/ 5368243 w 9417810"/>
                <a:gd name="csY15" fmla="*/ 1857720 h 3712663"/>
                <a:gd name="csX16" fmla="*/ 5523792 w 9417810"/>
                <a:gd name="csY16" fmla="*/ 1516952 h 3712663"/>
                <a:gd name="csX17" fmla="*/ 5710058 w 9417810"/>
                <a:gd name="csY17" fmla="*/ 1203685 h 3712663"/>
                <a:gd name="csX18" fmla="*/ 5939638 w 9417810"/>
                <a:gd name="csY18" fmla="*/ 943341 h 3712663"/>
                <a:gd name="csX19" fmla="*/ 6179853 w 9417810"/>
                <a:gd name="csY19" fmla="*/ 739090 h 3712663"/>
                <a:gd name="csX20" fmla="*/ 6459217 w 9417810"/>
                <a:gd name="csY20" fmla="*/ 586890 h 3712663"/>
                <a:gd name="csX21" fmla="*/ 6903858 w 9417810"/>
                <a:gd name="csY21" fmla="*/ 441685 h 3712663"/>
                <a:gd name="csX22" fmla="*/ 7356683 w 9417810"/>
                <a:gd name="csY22" fmla="*/ 338951 h 3712663"/>
                <a:gd name="csX23" fmla="*/ 7721033 w 9417810"/>
                <a:gd name="csY23" fmla="*/ 261333 h 3712663"/>
                <a:gd name="csX24" fmla="*/ 8338817 w 9417810"/>
                <a:gd name="csY24" fmla="*/ 162974 h 3712663"/>
                <a:gd name="csX25" fmla="*/ 9417810 w 9417810"/>
                <a:gd name="csY25" fmla="*/ 11829 h 37126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9417810" h="3712663">
                  <a:moveTo>
                    <a:pt x="0" y="0"/>
                  </a:moveTo>
                  <a:cubicBezTo>
                    <a:pt x="65616" y="10583"/>
                    <a:pt x="2719846" y="43042"/>
                    <a:pt x="3350046" y="51651"/>
                  </a:cubicBezTo>
                  <a:cubicBezTo>
                    <a:pt x="3980246" y="60260"/>
                    <a:pt x="3681374" y="23335"/>
                    <a:pt x="3781198" y="51652"/>
                  </a:cubicBezTo>
                  <a:cubicBezTo>
                    <a:pt x="3881022" y="79969"/>
                    <a:pt x="3884994" y="5714"/>
                    <a:pt x="3948992" y="221552"/>
                  </a:cubicBezTo>
                  <a:cubicBezTo>
                    <a:pt x="4012990" y="437390"/>
                    <a:pt x="4103097" y="992493"/>
                    <a:pt x="4165186" y="1346682"/>
                  </a:cubicBezTo>
                  <a:cubicBezTo>
                    <a:pt x="4227275" y="1700871"/>
                    <a:pt x="4272891" y="2050196"/>
                    <a:pt x="4321525" y="2346685"/>
                  </a:cubicBezTo>
                  <a:cubicBezTo>
                    <a:pt x="4370159" y="2643174"/>
                    <a:pt x="4420303" y="2939352"/>
                    <a:pt x="4456992" y="3125619"/>
                  </a:cubicBezTo>
                  <a:cubicBezTo>
                    <a:pt x="4493681" y="3311886"/>
                    <a:pt x="4516846" y="3382441"/>
                    <a:pt x="4541658" y="3464285"/>
                  </a:cubicBezTo>
                  <a:cubicBezTo>
                    <a:pt x="4566470" y="3546129"/>
                    <a:pt x="4586111" y="3577174"/>
                    <a:pt x="4605867" y="3616685"/>
                  </a:cubicBezTo>
                  <a:cubicBezTo>
                    <a:pt x="4625623" y="3656196"/>
                    <a:pt x="4638378" y="3688496"/>
                    <a:pt x="4660192" y="3701352"/>
                  </a:cubicBezTo>
                  <a:cubicBezTo>
                    <a:pt x="4682006" y="3714208"/>
                    <a:pt x="4709092" y="3721167"/>
                    <a:pt x="4736754" y="3693824"/>
                  </a:cubicBezTo>
                  <a:cubicBezTo>
                    <a:pt x="4764416" y="3666481"/>
                    <a:pt x="4793771" y="3612237"/>
                    <a:pt x="4826166" y="3537292"/>
                  </a:cubicBezTo>
                  <a:cubicBezTo>
                    <a:pt x="4858561" y="3462347"/>
                    <a:pt x="4887993" y="3381734"/>
                    <a:pt x="4931125" y="3244152"/>
                  </a:cubicBezTo>
                  <a:cubicBezTo>
                    <a:pt x="4974257" y="3106570"/>
                    <a:pt x="5035567" y="2876198"/>
                    <a:pt x="5084956" y="2711802"/>
                  </a:cubicBezTo>
                  <a:cubicBezTo>
                    <a:pt x="5134345" y="2547406"/>
                    <a:pt x="5180244" y="2400122"/>
                    <a:pt x="5227458" y="2257775"/>
                  </a:cubicBezTo>
                  <a:cubicBezTo>
                    <a:pt x="5274672" y="2115428"/>
                    <a:pt x="5318854" y="1981190"/>
                    <a:pt x="5368243" y="1857720"/>
                  </a:cubicBezTo>
                  <a:cubicBezTo>
                    <a:pt x="5417632" y="1734250"/>
                    <a:pt x="5466823" y="1625958"/>
                    <a:pt x="5523792" y="1516952"/>
                  </a:cubicBezTo>
                  <a:cubicBezTo>
                    <a:pt x="5580761" y="1407946"/>
                    <a:pt x="5640750" y="1299287"/>
                    <a:pt x="5710058" y="1203685"/>
                  </a:cubicBezTo>
                  <a:cubicBezTo>
                    <a:pt x="5779366" y="1108083"/>
                    <a:pt x="5861339" y="1020773"/>
                    <a:pt x="5939638" y="943341"/>
                  </a:cubicBezTo>
                  <a:cubicBezTo>
                    <a:pt x="6017937" y="865909"/>
                    <a:pt x="6093257" y="798499"/>
                    <a:pt x="6179853" y="739090"/>
                  </a:cubicBezTo>
                  <a:cubicBezTo>
                    <a:pt x="6266450" y="679682"/>
                    <a:pt x="6338550" y="636457"/>
                    <a:pt x="6459217" y="586890"/>
                  </a:cubicBezTo>
                  <a:cubicBezTo>
                    <a:pt x="6579884" y="537323"/>
                    <a:pt x="6754280" y="483008"/>
                    <a:pt x="6903858" y="441685"/>
                  </a:cubicBezTo>
                  <a:cubicBezTo>
                    <a:pt x="7053436" y="400362"/>
                    <a:pt x="7220487" y="369010"/>
                    <a:pt x="7356683" y="338951"/>
                  </a:cubicBezTo>
                  <a:lnTo>
                    <a:pt x="7721033" y="261333"/>
                  </a:lnTo>
                  <a:lnTo>
                    <a:pt x="8338817" y="162974"/>
                  </a:lnTo>
                  <a:cubicBezTo>
                    <a:pt x="8560361" y="141807"/>
                    <a:pt x="9177215" y="30879"/>
                    <a:pt x="9417810" y="11829"/>
                  </a:cubicBezTo>
                </a:path>
              </a:pathLst>
            </a:custGeom>
            <a:noFill/>
            <a:ln w="31750"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46" name="Forme libre 45">
              <a:extLst>
                <a:ext uri="{FF2B5EF4-FFF2-40B4-BE49-F238E27FC236}">
                  <a16:creationId xmlns:a16="http://schemas.microsoft.com/office/drawing/2014/main" id="{0AAA1C86-8CC0-9A4C-6B41-31694FC79170}"/>
                </a:ext>
              </a:extLst>
            </p:cNvPr>
            <p:cNvSpPr/>
            <p:nvPr/>
          </p:nvSpPr>
          <p:spPr>
            <a:xfrm>
              <a:off x="1245051" y="5041650"/>
              <a:ext cx="9470958" cy="1312501"/>
            </a:xfrm>
            <a:custGeom>
              <a:avLst/>
              <a:gdLst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57751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58843 w 9442383"/>
                <a:gd name="csY5" fmla="*/ 294859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294859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0568 w 9442383"/>
                <a:gd name="csY5" fmla="*/ 17457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26875 h 721894"/>
                <a:gd name="csX5" fmla="*/ 4850568 w 9442383"/>
                <a:gd name="csY5" fmla="*/ 17457 h 721894"/>
                <a:gd name="csX6" fmla="*/ 9442383 w 9442383"/>
                <a:gd name="csY6" fmla="*/ 0 h 721894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3532 w 9442383"/>
                <a:gd name="csY4" fmla="*/ 162616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92257 w 9442383"/>
                <a:gd name="csY4" fmla="*/ 9418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4912563 w 9442383"/>
                <a:gd name="csY6" fmla="*/ 1476 h 857635"/>
                <a:gd name="csX7" fmla="*/ 9442383 w 9442383"/>
                <a:gd name="csY7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4845539 w 9442383"/>
                <a:gd name="csY6" fmla="*/ 140312 h 857635"/>
                <a:gd name="csX7" fmla="*/ 9442383 w 9442383"/>
                <a:gd name="csY7" fmla="*/ 135741 h 857635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8320 w 9442383"/>
                <a:gd name="csY4" fmla="*/ 4630 h 852847"/>
                <a:gd name="csX5" fmla="*/ 4845781 w 9442383"/>
                <a:gd name="csY5" fmla="*/ 0 h 852847"/>
                <a:gd name="csX6" fmla="*/ 4845539 w 9442383"/>
                <a:gd name="csY6" fmla="*/ 135524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45781 w 9442383"/>
                <a:gd name="csY5" fmla="*/ 0 h 852847"/>
                <a:gd name="csX6" fmla="*/ 4845539 w 9442383"/>
                <a:gd name="csY6" fmla="*/ 135524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45781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69313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652 h 852847"/>
                <a:gd name="csX5" fmla="*/ 4869313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61596 w 9442383"/>
                <a:gd name="csY4" fmla="*/ 139875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61596 w 9442383"/>
                <a:gd name="csY4" fmla="*/ 1651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4858 w 9442383"/>
                <a:gd name="csY6" fmla="*/ 296474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79618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96473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79618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300687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965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0657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30288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5897 w 9442383"/>
                <a:gd name="csY6" fmla="*/ 2965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5897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1000595"/>
                <a:gd name="csX1" fmla="*/ 2021305 w 9442383"/>
                <a:gd name="csY1" fmla="*/ 269176 h 1000595"/>
                <a:gd name="csX2" fmla="*/ 2021305 w 9442383"/>
                <a:gd name="csY2" fmla="*/ 991070 h 1000595"/>
                <a:gd name="csX3" fmla="*/ 3866181 w 9442383"/>
                <a:gd name="csY3" fmla="*/ 1000595 h 1000595"/>
                <a:gd name="csX4" fmla="*/ 3857382 w 9442383"/>
                <a:gd name="csY4" fmla="*/ 5865 h 1000595"/>
                <a:gd name="csX5" fmla="*/ 4865099 w 9442383"/>
                <a:gd name="csY5" fmla="*/ 0 h 1000595"/>
                <a:gd name="csX6" fmla="*/ 4865897 w 9442383"/>
                <a:gd name="csY6" fmla="*/ 283832 h 1000595"/>
                <a:gd name="csX7" fmla="*/ 9442383 w 9442383"/>
                <a:gd name="csY7" fmla="*/ 269176 h 100059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21305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42383"/>
                <a:gd name="csY0" fmla="*/ 269176 h 1006945"/>
                <a:gd name="csX1" fmla="*/ 2021305 w 9442383"/>
                <a:gd name="csY1" fmla="*/ 269176 h 1006945"/>
                <a:gd name="csX2" fmla="*/ 2018130 w 9442383"/>
                <a:gd name="csY2" fmla="*/ 1006945 h 1006945"/>
                <a:gd name="csX3" fmla="*/ 3866181 w 9442383"/>
                <a:gd name="csY3" fmla="*/ 994245 h 1006945"/>
                <a:gd name="csX4" fmla="*/ 3857382 w 9442383"/>
                <a:gd name="csY4" fmla="*/ 5865 h 1006945"/>
                <a:gd name="csX5" fmla="*/ 4865099 w 9442383"/>
                <a:gd name="csY5" fmla="*/ 0 h 1006945"/>
                <a:gd name="csX6" fmla="*/ 4865897 w 9442383"/>
                <a:gd name="csY6" fmla="*/ 283832 h 1006945"/>
                <a:gd name="csX7" fmla="*/ 9442383 w 9442383"/>
                <a:gd name="csY7" fmla="*/ 269176 h 10069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64608"/>
                <a:gd name="csY0" fmla="*/ 288226 h 994245"/>
                <a:gd name="csX1" fmla="*/ 2043530 w 9464608"/>
                <a:gd name="csY1" fmla="*/ 269176 h 994245"/>
                <a:gd name="csX2" fmla="*/ 2040355 w 9464608"/>
                <a:gd name="csY2" fmla="*/ 991070 h 994245"/>
                <a:gd name="csX3" fmla="*/ 3888406 w 9464608"/>
                <a:gd name="csY3" fmla="*/ 994245 h 994245"/>
                <a:gd name="csX4" fmla="*/ 3879607 w 9464608"/>
                <a:gd name="csY4" fmla="*/ 5865 h 994245"/>
                <a:gd name="csX5" fmla="*/ 4887324 w 9464608"/>
                <a:gd name="csY5" fmla="*/ 0 h 994245"/>
                <a:gd name="csX6" fmla="*/ 4888122 w 9464608"/>
                <a:gd name="csY6" fmla="*/ 283832 h 994245"/>
                <a:gd name="csX7" fmla="*/ 9464608 w 9464608"/>
                <a:gd name="csY7" fmla="*/ 269176 h 9942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55083"/>
                <a:gd name="csY0" fmla="*/ 285051 h 994245"/>
                <a:gd name="csX1" fmla="*/ 2034005 w 9455083"/>
                <a:gd name="csY1" fmla="*/ 269176 h 994245"/>
                <a:gd name="csX2" fmla="*/ 2030830 w 9455083"/>
                <a:gd name="csY2" fmla="*/ 991070 h 994245"/>
                <a:gd name="csX3" fmla="*/ 3878881 w 9455083"/>
                <a:gd name="csY3" fmla="*/ 994245 h 994245"/>
                <a:gd name="csX4" fmla="*/ 3870082 w 9455083"/>
                <a:gd name="csY4" fmla="*/ 5865 h 994245"/>
                <a:gd name="csX5" fmla="*/ 4877799 w 9455083"/>
                <a:gd name="csY5" fmla="*/ 0 h 994245"/>
                <a:gd name="csX6" fmla="*/ 4878597 w 9455083"/>
                <a:gd name="csY6" fmla="*/ 283832 h 994245"/>
                <a:gd name="csX7" fmla="*/ 9455083 w 9455083"/>
                <a:gd name="csY7" fmla="*/ 269176 h 9942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55083"/>
                <a:gd name="csY0" fmla="*/ 281876 h 994245"/>
                <a:gd name="csX1" fmla="*/ 2034005 w 9455083"/>
                <a:gd name="csY1" fmla="*/ 269176 h 994245"/>
                <a:gd name="csX2" fmla="*/ 2030830 w 9455083"/>
                <a:gd name="csY2" fmla="*/ 991070 h 994245"/>
                <a:gd name="csX3" fmla="*/ 3878881 w 9455083"/>
                <a:gd name="csY3" fmla="*/ 994245 h 994245"/>
                <a:gd name="csX4" fmla="*/ 3870082 w 9455083"/>
                <a:gd name="csY4" fmla="*/ 5865 h 994245"/>
                <a:gd name="csX5" fmla="*/ 4877799 w 9455083"/>
                <a:gd name="csY5" fmla="*/ 0 h 994245"/>
                <a:gd name="csX6" fmla="*/ 4878597 w 9455083"/>
                <a:gd name="csY6" fmla="*/ 283832 h 994245"/>
                <a:gd name="csX7" fmla="*/ 9455083 w 9455083"/>
                <a:gd name="csY7" fmla="*/ 269176 h 994245"/>
                <a:gd name="csX0" fmla="*/ 0 w 9448733"/>
                <a:gd name="csY0" fmla="*/ 262826 h 994245"/>
                <a:gd name="csX1" fmla="*/ 2027655 w 9448733"/>
                <a:gd name="csY1" fmla="*/ 269176 h 994245"/>
                <a:gd name="csX2" fmla="*/ 2024480 w 9448733"/>
                <a:gd name="csY2" fmla="*/ 991070 h 994245"/>
                <a:gd name="csX3" fmla="*/ 3872531 w 9448733"/>
                <a:gd name="csY3" fmla="*/ 994245 h 994245"/>
                <a:gd name="csX4" fmla="*/ 3863732 w 9448733"/>
                <a:gd name="csY4" fmla="*/ 5865 h 994245"/>
                <a:gd name="csX5" fmla="*/ 4871449 w 9448733"/>
                <a:gd name="csY5" fmla="*/ 0 h 994245"/>
                <a:gd name="csX6" fmla="*/ 4872247 w 9448733"/>
                <a:gd name="csY6" fmla="*/ 283832 h 994245"/>
                <a:gd name="csX7" fmla="*/ 9448733 w 9448733"/>
                <a:gd name="csY7" fmla="*/ 269176 h 994245"/>
                <a:gd name="csX0" fmla="*/ 0 w 9461433"/>
                <a:gd name="csY0" fmla="*/ 281876 h 994245"/>
                <a:gd name="csX1" fmla="*/ 2040355 w 9461433"/>
                <a:gd name="csY1" fmla="*/ 269176 h 994245"/>
                <a:gd name="csX2" fmla="*/ 2037180 w 9461433"/>
                <a:gd name="csY2" fmla="*/ 991070 h 994245"/>
                <a:gd name="csX3" fmla="*/ 3885231 w 9461433"/>
                <a:gd name="csY3" fmla="*/ 994245 h 994245"/>
                <a:gd name="csX4" fmla="*/ 3876432 w 9461433"/>
                <a:gd name="csY4" fmla="*/ 5865 h 994245"/>
                <a:gd name="csX5" fmla="*/ 4884149 w 9461433"/>
                <a:gd name="csY5" fmla="*/ 0 h 994245"/>
                <a:gd name="csX6" fmla="*/ 4884947 w 9461433"/>
                <a:gd name="csY6" fmla="*/ 283832 h 994245"/>
                <a:gd name="csX7" fmla="*/ 9461433 w 9461433"/>
                <a:gd name="csY7" fmla="*/ 269176 h 994245"/>
                <a:gd name="csX0" fmla="*/ 0 w 9445558"/>
                <a:gd name="csY0" fmla="*/ 269176 h 994245"/>
                <a:gd name="csX1" fmla="*/ 2024480 w 9445558"/>
                <a:gd name="csY1" fmla="*/ 269176 h 994245"/>
                <a:gd name="csX2" fmla="*/ 2021305 w 9445558"/>
                <a:gd name="csY2" fmla="*/ 991070 h 994245"/>
                <a:gd name="csX3" fmla="*/ 3869356 w 9445558"/>
                <a:gd name="csY3" fmla="*/ 994245 h 994245"/>
                <a:gd name="csX4" fmla="*/ 3860557 w 9445558"/>
                <a:gd name="csY4" fmla="*/ 5865 h 994245"/>
                <a:gd name="csX5" fmla="*/ 4868274 w 9445558"/>
                <a:gd name="csY5" fmla="*/ 0 h 994245"/>
                <a:gd name="csX6" fmla="*/ 4869072 w 9445558"/>
                <a:gd name="csY6" fmla="*/ 283832 h 994245"/>
                <a:gd name="csX7" fmla="*/ 9445558 w 9445558"/>
                <a:gd name="csY7" fmla="*/ 269176 h 994245"/>
                <a:gd name="csX0" fmla="*/ 0 w 9470958"/>
                <a:gd name="csY0" fmla="*/ 272351 h 994245"/>
                <a:gd name="csX1" fmla="*/ 2049880 w 9470958"/>
                <a:gd name="csY1" fmla="*/ 269176 h 994245"/>
                <a:gd name="csX2" fmla="*/ 2046705 w 9470958"/>
                <a:gd name="csY2" fmla="*/ 991070 h 994245"/>
                <a:gd name="csX3" fmla="*/ 3894756 w 9470958"/>
                <a:gd name="csY3" fmla="*/ 994245 h 994245"/>
                <a:gd name="csX4" fmla="*/ 3885957 w 9470958"/>
                <a:gd name="csY4" fmla="*/ 5865 h 994245"/>
                <a:gd name="csX5" fmla="*/ 4893674 w 9470958"/>
                <a:gd name="csY5" fmla="*/ 0 h 994245"/>
                <a:gd name="csX6" fmla="*/ 4894472 w 9470958"/>
                <a:gd name="csY6" fmla="*/ 283832 h 994245"/>
                <a:gd name="csX7" fmla="*/ 9470958 w 9470958"/>
                <a:gd name="csY7" fmla="*/ 269176 h 994245"/>
                <a:gd name="csX0" fmla="*/ 0 w 9470958"/>
                <a:gd name="csY0" fmla="*/ 449381 h 1171275"/>
                <a:gd name="csX1" fmla="*/ 2049880 w 9470958"/>
                <a:gd name="csY1" fmla="*/ 446206 h 1171275"/>
                <a:gd name="csX2" fmla="*/ 2046705 w 9470958"/>
                <a:gd name="csY2" fmla="*/ 1168100 h 1171275"/>
                <a:gd name="csX3" fmla="*/ 3894756 w 9470958"/>
                <a:gd name="csY3" fmla="*/ 1171275 h 1171275"/>
                <a:gd name="csX4" fmla="*/ 3885957 w 9470958"/>
                <a:gd name="csY4" fmla="*/ 15 h 1171275"/>
                <a:gd name="csX5" fmla="*/ 4893674 w 9470958"/>
                <a:gd name="csY5" fmla="*/ 177030 h 1171275"/>
                <a:gd name="csX6" fmla="*/ 4894472 w 9470958"/>
                <a:gd name="csY6" fmla="*/ 460862 h 1171275"/>
                <a:gd name="csX7" fmla="*/ 9470958 w 9470958"/>
                <a:gd name="csY7" fmla="*/ 446206 h 1171275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79607 w 9470958"/>
                <a:gd name="csY5" fmla="*/ 8202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13953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2451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2451 h 1171260"/>
                <a:gd name="csX6" fmla="*/ 4894472 w 9470958"/>
                <a:gd name="csY6" fmla="*/ 455096 h 1171260"/>
                <a:gd name="csX7" fmla="*/ 9470958 w 9470958"/>
                <a:gd name="csY7" fmla="*/ 446191 h 1171260"/>
                <a:gd name="csX0" fmla="*/ 0 w 9470958"/>
                <a:gd name="csY0" fmla="*/ 584075 h 1305969"/>
                <a:gd name="csX1" fmla="*/ 2049880 w 9470958"/>
                <a:gd name="csY1" fmla="*/ 580900 h 1305969"/>
                <a:gd name="csX2" fmla="*/ 2046705 w 9470958"/>
                <a:gd name="csY2" fmla="*/ 1302794 h 1305969"/>
                <a:gd name="csX3" fmla="*/ 3894756 w 9470958"/>
                <a:gd name="csY3" fmla="*/ 1305969 h 1305969"/>
                <a:gd name="csX4" fmla="*/ 3885957 w 9470958"/>
                <a:gd name="csY4" fmla="*/ 134709 h 1305969"/>
                <a:gd name="csX5" fmla="*/ 4891109 w 9470958"/>
                <a:gd name="csY5" fmla="*/ 0 h 1305969"/>
                <a:gd name="csX6" fmla="*/ 4894472 w 9470958"/>
                <a:gd name="csY6" fmla="*/ 589805 h 1305969"/>
                <a:gd name="csX7" fmla="*/ 9470958 w 9470958"/>
                <a:gd name="csY7" fmla="*/ 580900 h 1305969"/>
                <a:gd name="csX0" fmla="*/ 0 w 9470958"/>
                <a:gd name="csY0" fmla="*/ 584075 h 1305969"/>
                <a:gd name="csX1" fmla="*/ 2049880 w 9470958"/>
                <a:gd name="csY1" fmla="*/ 580900 h 1305969"/>
                <a:gd name="csX2" fmla="*/ 2046705 w 9470958"/>
                <a:gd name="csY2" fmla="*/ 1302794 h 1305969"/>
                <a:gd name="csX3" fmla="*/ 3894756 w 9470958"/>
                <a:gd name="csY3" fmla="*/ 1305969 h 1305969"/>
                <a:gd name="csX4" fmla="*/ 3885957 w 9470958"/>
                <a:gd name="csY4" fmla="*/ 4534 h 1305969"/>
                <a:gd name="csX5" fmla="*/ 4891109 w 9470958"/>
                <a:gd name="csY5" fmla="*/ 0 h 1305969"/>
                <a:gd name="csX6" fmla="*/ 4894472 w 9470958"/>
                <a:gd name="csY6" fmla="*/ 589805 h 1305969"/>
                <a:gd name="csX7" fmla="*/ 9470958 w 9470958"/>
                <a:gd name="csY7" fmla="*/ 580900 h 1305969"/>
                <a:gd name="csX0" fmla="*/ 0 w 9470958"/>
                <a:gd name="csY0" fmla="*/ 584075 h 1305969"/>
                <a:gd name="csX1" fmla="*/ 2049880 w 9470958"/>
                <a:gd name="csY1" fmla="*/ 580900 h 1305969"/>
                <a:gd name="csX2" fmla="*/ 2046705 w 9470958"/>
                <a:gd name="csY2" fmla="*/ 1302794 h 1305969"/>
                <a:gd name="csX3" fmla="*/ 3894756 w 9470958"/>
                <a:gd name="csY3" fmla="*/ 1305969 h 1305969"/>
                <a:gd name="csX4" fmla="*/ 3856565 w 9470958"/>
                <a:gd name="csY4" fmla="*/ 7799 h 1305969"/>
                <a:gd name="csX5" fmla="*/ 4891109 w 9470958"/>
                <a:gd name="csY5" fmla="*/ 0 h 1305969"/>
                <a:gd name="csX6" fmla="*/ 4894472 w 9470958"/>
                <a:gd name="csY6" fmla="*/ 589805 h 1305969"/>
                <a:gd name="csX7" fmla="*/ 9470958 w 9470958"/>
                <a:gd name="csY7" fmla="*/ 580900 h 1305969"/>
                <a:gd name="csX0" fmla="*/ 0 w 9470958"/>
                <a:gd name="csY0" fmla="*/ 584075 h 1309235"/>
                <a:gd name="csX1" fmla="*/ 2049880 w 9470958"/>
                <a:gd name="csY1" fmla="*/ 580900 h 1309235"/>
                <a:gd name="csX2" fmla="*/ 2046705 w 9470958"/>
                <a:gd name="csY2" fmla="*/ 1302794 h 1309235"/>
                <a:gd name="csX3" fmla="*/ 3858833 w 9470958"/>
                <a:gd name="csY3" fmla="*/ 1309235 h 1309235"/>
                <a:gd name="csX4" fmla="*/ 3856565 w 9470958"/>
                <a:gd name="csY4" fmla="*/ 7799 h 1309235"/>
                <a:gd name="csX5" fmla="*/ 4891109 w 9470958"/>
                <a:gd name="csY5" fmla="*/ 0 h 1309235"/>
                <a:gd name="csX6" fmla="*/ 4894472 w 9470958"/>
                <a:gd name="csY6" fmla="*/ 589805 h 1309235"/>
                <a:gd name="csX7" fmla="*/ 9470958 w 9470958"/>
                <a:gd name="csY7" fmla="*/ 580900 h 1309235"/>
                <a:gd name="csX0" fmla="*/ 0 w 9470958"/>
                <a:gd name="csY0" fmla="*/ 587341 h 1312501"/>
                <a:gd name="csX1" fmla="*/ 2049880 w 9470958"/>
                <a:gd name="csY1" fmla="*/ 584166 h 1312501"/>
                <a:gd name="csX2" fmla="*/ 2046705 w 9470958"/>
                <a:gd name="csY2" fmla="*/ 1306060 h 1312501"/>
                <a:gd name="csX3" fmla="*/ 3858833 w 9470958"/>
                <a:gd name="csY3" fmla="*/ 1312501 h 1312501"/>
                <a:gd name="csX4" fmla="*/ 3856565 w 9470958"/>
                <a:gd name="csY4" fmla="*/ 11065 h 1312501"/>
                <a:gd name="csX5" fmla="*/ 4927032 w 9470958"/>
                <a:gd name="csY5" fmla="*/ 0 h 1312501"/>
                <a:gd name="csX6" fmla="*/ 4894472 w 9470958"/>
                <a:gd name="csY6" fmla="*/ 593071 h 1312501"/>
                <a:gd name="csX7" fmla="*/ 9470958 w 9470958"/>
                <a:gd name="csY7" fmla="*/ 584166 h 1312501"/>
                <a:gd name="csX0" fmla="*/ 0 w 9470958"/>
                <a:gd name="csY0" fmla="*/ 587341 h 1312501"/>
                <a:gd name="csX1" fmla="*/ 2049880 w 9470958"/>
                <a:gd name="csY1" fmla="*/ 584166 h 1312501"/>
                <a:gd name="csX2" fmla="*/ 2046705 w 9470958"/>
                <a:gd name="csY2" fmla="*/ 1306060 h 1312501"/>
                <a:gd name="csX3" fmla="*/ 3858833 w 9470958"/>
                <a:gd name="csY3" fmla="*/ 1312501 h 1312501"/>
                <a:gd name="csX4" fmla="*/ 3856565 w 9470958"/>
                <a:gd name="csY4" fmla="*/ 11065 h 1312501"/>
                <a:gd name="csX5" fmla="*/ 4927032 w 9470958"/>
                <a:gd name="csY5" fmla="*/ 0 h 1312501"/>
                <a:gd name="csX6" fmla="*/ 4917332 w 9470958"/>
                <a:gd name="csY6" fmla="*/ 589805 h 1312501"/>
                <a:gd name="csX7" fmla="*/ 9470958 w 9470958"/>
                <a:gd name="csY7" fmla="*/ 584166 h 13125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470958" h="1312501">
                  <a:moveTo>
                    <a:pt x="0" y="587341"/>
                  </a:moveTo>
                  <a:lnTo>
                    <a:pt x="2049880" y="584166"/>
                  </a:lnTo>
                  <a:cubicBezTo>
                    <a:pt x="2048822" y="830089"/>
                    <a:pt x="2047763" y="1060137"/>
                    <a:pt x="2046705" y="1306060"/>
                  </a:cubicBezTo>
                  <a:lnTo>
                    <a:pt x="3858833" y="1312501"/>
                  </a:lnTo>
                  <a:cubicBezTo>
                    <a:pt x="3856892" y="1172061"/>
                    <a:pt x="3858506" y="151505"/>
                    <a:pt x="3856565" y="11065"/>
                  </a:cubicBezTo>
                  <a:lnTo>
                    <a:pt x="4927032" y="0"/>
                  </a:lnTo>
                  <a:cubicBezTo>
                    <a:pt x="4926951" y="45175"/>
                    <a:pt x="4917413" y="544630"/>
                    <a:pt x="4917332" y="589805"/>
                  </a:cubicBezTo>
                  <a:lnTo>
                    <a:pt x="9470958" y="584166"/>
                  </a:lnTo>
                </a:path>
              </a:pathLst>
            </a:custGeom>
            <a:noFill/>
            <a:ln w="31750"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F59FD371-FC4D-335E-770F-DA5157991451}"/>
              </a:ext>
            </a:extLst>
          </p:cNvPr>
          <p:cNvGrpSpPr/>
          <p:nvPr/>
        </p:nvGrpSpPr>
        <p:grpSpPr>
          <a:xfrm>
            <a:off x="1238284" y="312442"/>
            <a:ext cx="9473804" cy="6040498"/>
            <a:chOff x="1238284" y="312442"/>
            <a:chExt cx="9473804" cy="6040498"/>
          </a:xfrm>
        </p:grpSpPr>
        <p:sp>
          <p:nvSpPr>
            <p:cNvPr id="60" name="Forme libre 59">
              <a:extLst>
                <a:ext uri="{FF2B5EF4-FFF2-40B4-BE49-F238E27FC236}">
                  <a16:creationId xmlns:a16="http://schemas.microsoft.com/office/drawing/2014/main" id="{E98D3BE7-26C6-BD0A-105F-B382704E539C}"/>
                </a:ext>
              </a:extLst>
            </p:cNvPr>
            <p:cNvSpPr/>
            <p:nvPr/>
          </p:nvSpPr>
          <p:spPr>
            <a:xfrm>
              <a:off x="1238284" y="312442"/>
              <a:ext cx="9443995" cy="2432657"/>
            </a:xfrm>
            <a:custGeom>
              <a:avLst/>
              <a:gdLst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7867 w 5410200"/>
                <a:gd name="csY20" fmla="*/ 558800 h 3683410"/>
                <a:gd name="csX21" fmla="*/ 3268133 w 5410200"/>
                <a:gd name="csY21" fmla="*/ 397933 h 3683410"/>
                <a:gd name="csX22" fmla="*/ 3725333 w 5410200"/>
                <a:gd name="csY22" fmla="*/ 330200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5333 w 5410200"/>
                <a:gd name="csY22" fmla="*/ 330200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5308 w 5410200"/>
                <a:gd name="csY23" fmla="*/ 217581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5308 w 5410200"/>
                <a:gd name="csY23" fmla="*/ 217581 h 3683410"/>
                <a:gd name="csX24" fmla="*/ 4703092 w 5410200"/>
                <a:gd name="csY24" fmla="*/ 119222 h 3683410"/>
                <a:gd name="csX25" fmla="*/ 5410200 w 5410200"/>
                <a:gd name="csY25" fmla="*/ 169333 h 3683410"/>
                <a:gd name="csX0" fmla="*/ 0 w 5782085"/>
                <a:gd name="csY0" fmla="*/ 31923 h 3715333"/>
                <a:gd name="csX1" fmla="*/ 169333 w 5782085"/>
                <a:gd name="csY1" fmla="*/ 57323 h 3715333"/>
                <a:gd name="csX2" fmla="*/ 228600 w 5782085"/>
                <a:gd name="csY2" fmla="*/ 57323 h 3715333"/>
                <a:gd name="csX3" fmla="*/ 313267 w 5782085"/>
                <a:gd name="csY3" fmla="*/ 209723 h 3715333"/>
                <a:gd name="csX4" fmla="*/ 558800 w 5782085"/>
                <a:gd name="csY4" fmla="*/ 1310390 h 3715333"/>
                <a:gd name="csX5" fmla="*/ 685800 w 5782085"/>
                <a:gd name="csY5" fmla="*/ 2334856 h 3715333"/>
                <a:gd name="csX6" fmla="*/ 821267 w 5782085"/>
                <a:gd name="csY6" fmla="*/ 3113790 h 3715333"/>
                <a:gd name="csX7" fmla="*/ 905933 w 5782085"/>
                <a:gd name="csY7" fmla="*/ 3452456 h 3715333"/>
                <a:gd name="csX8" fmla="*/ 948267 w 5782085"/>
                <a:gd name="csY8" fmla="*/ 3604856 h 3715333"/>
                <a:gd name="csX9" fmla="*/ 1024467 w 5782085"/>
                <a:gd name="csY9" fmla="*/ 3689523 h 3715333"/>
                <a:gd name="csX10" fmla="*/ 1066800 w 5782085"/>
                <a:gd name="csY10" fmla="*/ 3706456 h 3715333"/>
                <a:gd name="csX11" fmla="*/ 1168400 w 5782085"/>
                <a:gd name="csY11" fmla="*/ 3562523 h 3715333"/>
                <a:gd name="csX12" fmla="*/ 1295400 w 5782085"/>
                <a:gd name="csY12" fmla="*/ 3232323 h 3715333"/>
                <a:gd name="csX13" fmla="*/ 1464733 w 5782085"/>
                <a:gd name="csY13" fmla="*/ 2715856 h 3715333"/>
                <a:gd name="csX14" fmla="*/ 1591733 w 5782085"/>
                <a:gd name="csY14" fmla="*/ 2267123 h 3715333"/>
                <a:gd name="csX15" fmla="*/ 1735667 w 5782085"/>
                <a:gd name="csY15" fmla="*/ 1877656 h 3715333"/>
                <a:gd name="csX16" fmla="*/ 1888067 w 5782085"/>
                <a:gd name="csY16" fmla="*/ 1505123 h 3715333"/>
                <a:gd name="csX17" fmla="*/ 2074333 w 5782085"/>
                <a:gd name="csY17" fmla="*/ 1191856 h 3715333"/>
                <a:gd name="csX18" fmla="*/ 2294467 w 5782085"/>
                <a:gd name="csY18" fmla="*/ 920923 h 3715333"/>
                <a:gd name="csX19" fmla="*/ 2531533 w 5782085"/>
                <a:gd name="csY19" fmla="*/ 700790 h 3715333"/>
                <a:gd name="csX20" fmla="*/ 2823492 w 5782085"/>
                <a:gd name="csY20" fmla="*/ 564472 h 3715333"/>
                <a:gd name="csX21" fmla="*/ 3268133 w 5782085"/>
                <a:gd name="csY21" fmla="*/ 429856 h 3715333"/>
                <a:gd name="csX22" fmla="*/ 3720958 w 5782085"/>
                <a:gd name="csY22" fmla="*/ 327122 h 3715333"/>
                <a:gd name="csX23" fmla="*/ 4085308 w 5782085"/>
                <a:gd name="csY23" fmla="*/ 249504 h 3715333"/>
                <a:gd name="csX24" fmla="*/ 4703092 w 5782085"/>
                <a:gd name="csY24" fmla="*/ 151145 h 3715333"/>
                <a:gd name="csX25" fmla="*/ 5782085 w 5782085"/>
                <a:gd name="csY25" fmla="*/ 0 h 3715333"/>
                <a:gd name="csX0" fmla="*/ 0 w 5782085"/>
                <a:gd name="csY0" fmla="*/ 31923 h 3715333"/>
                <a:gd name="csX1" fmla="*/ 169333 w 5782085"/>
                <a:gd name="csY1" fmla="*/ 57323 h 3715333"/>
                <a:gd name="csX2" fmla="*/ 228600 w 5782085"/>
                <a:gd name="csY2" fmla="*/ 57323 h 3715333"/>
                <a:gd name="csX3" fmla="*/ 313267 w 5782085"/>
                <a:gd name="csY3" fmla="*/ 209723 h 3715333"/>
                <a:gd name="csX4" fmla="*/ 558800 w 5782085"/>
                <a:gd name="csY4" fmla="*/ 1310390 h 3715333"/>
                <a:gd name="csX5" fmla="*/ 685800 w 5782085"/>
                <a:gd name="csY5" fmla="*/ 2334856 h 3715333"/>
                <a:gd name="csX6" fmla="*/ 821267 w 5782085"/>
                <a:gd name="csY6" fmla="*/ 3113790 h 3715333"/>
                <a:gd name="csX7" fmla="*/ 905933 w 5782085"/>
                <a:gd name="csY7" fmla="*/ 3452456 h 3715333"/>
                <a:gd name="csX8" fmla="*/ 970142 w 5782085"/>
                <a:gd name="csY8" fmla="*/ 3604856 h 3715333"/>
                <a:gd name="csX9" fmla="*/ 1024467 w 5782085"/>
                <a:gd name="csY9" fmla="*/ 3689523 h 3715333"/>
                <a:gd name="csX10" fmla="*/ 1066800 w 5782085"/>
                <a:gd name="csY10" fmla="*/ 3706456 h 3715333"/>
                <a:gd name="csX11" fmla="*/ 1168400 w 5782085"/>
                <a:gd name="csY11" fmla="*/ 3562523 h 3715333"/>
                <a:gd name="csX12" fmla="*/ 1295400 w 5782085"/>
                <a:gd name="csY12" fmla="*/ 3232323 h 3715333"/>
                <a:gd name="csX13" fmla="*/ 1464733 w 5782085"/>
                <a:gd name="csY13" fmla="*/ 2715856 h 3715333"/>
                <a:gd name="csX14" fmla="*/ 1591733 w 5782085"/>
                <a:gd name="csY14" fmla="*/ 2267123 h 3715333"/>
                <a:gd name="csX15" fmla="*/ 1735667 w 5782085"/>
                <a:gd name="csY15" fmla="*/ 1877656 h 3715333"/>
                <a:gd name="csX16" fmla="*/ 1888067 w 5782085"/>
                <a:gd name="csY16" fmla="*/ 1505123 h 3715333"/>
                <a:gd name="csX17" fmla="*/ 2074333 w 5782085"/>
                <a:gd name="csY17" fmla="*/ 1191856 h 3715333"/>
                <a:gd name="csX18" fmla="*/ 2294467 w 5782085"/>
                <a:gd name="csY18" fmla="*/ 920923 h 3715333"/>
                <a:gd name="csX19" fmla="*/ 2531533 w 5782085"/>
                <a:gd name="csY19" fmla="*/ 700790 h 3715333"/>
                <a:gd name="csX20" fmla="*/ 2823492 w 5782085"/>
                <a:gd name="csY20" fmla="*/ 564472 h 3715333"/>
                <a:gd name="csX21" fmla="*/ 3268133 w 5782085"/>
                <a:gd name="csY21" fmla="*/ 429856 h 3715333"/>
                <a:gd name="csX22" fmla="*/ 3720958 w 5782085"/>
                <a:gd name="csY22" fmla="*/ 327122 h 3715333"/>
                <a:gd name="csX23" fmla="*/ 4085308 w 5782085"/>
                <a:gd name="csY23" fmla="*/ 249504 h 3715333"/>
                <a:gd name="csX24" fmla="*/ 4703092 w 5782085"/>
                <a:gd name="csY24" fmla="*/ 151145 h 3715333"/>
                <a:gd name="csX25" fmla="*/ 5782085 w 5782085"/>
                <a:gd name="csY25" fmla="*/ 0 h 3715333"/>
                <a:gd name="csX0" fmla="*/ 0 w 9417810"/>
                <a:gd name="csY0" fmla="*/ 0 h 3727162"/>
                <a:gd name="csX1" fmla="*/ 3805058 w 9417810"/>
                <a:gd name="csY1" fmla="*/ 69152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64777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781198 w 9417810"/>
                <a:gd name="csY2" fmla="*/ 516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781198 w 9417810"/>
                <a:gd name="csY2" fmla="*/ 51652 h 3727162"/>
                <a:gd name="csX3" fmla="*/ 3948992 w 9417810"/>
                <a:gd name="csY3" fmla="*/ 221552 h 3727162"/>
                <a:gd name="csX4" fmla="*/ 4165186 w 9417810"/>
                <a:gd name="csY4" fmla="*/ 1346682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10472"/>
                <a:gd name="csX1" fmla="*/ 3350046 w 9417810"/>
                <a:gd name="csY1" fmla="*/ 51651 h 3710472"/>
                <a:gd name="csX2" fmla="*/ 3781198 w 9417810"/>
                <a:gd name="csY2" fmla="*/ 51652 h 3710472"/>
                <a:gd name="csX3" fmla="*/ 3948992 w 9417810"/>
                <a:gd name="csY3" fmla="*/ 221552 h 3710472"/>
                <a:gd name="csX4" fmla="*/ 4165186 w 9417810"/>
                <a:gd name="csY4" fmla="*/ 1346682 h 3710472"/>
                <a:gd name="csX5" fmla="*/ 4321525 w 9417810"/>
                <a:gd name="csY5" fmla="*/ 2346685 h 3710472"/>
                <a:gd name="csX6" fmla="*/ 4456992 w 9417810"/>
                <a:gd name="csY6" fmla="*/ 3125619 h 3710472"/>
                <a:gd name="csX7" fmla="*/ 4541658 w 9417810"/>
                <a:gd name="csY7" fmla="*/ 3464285 h 3710472"/>
                <a:gd name="csX8" fmla="*/ 4605867 w 9417810"/>
                <a:gd name="csY8" fmla="*/ 3616685 h 3710472"/>
                <a:gd name="csX9" fmla="*/ 4660192 w 9417810"/>
                <a:gd name="csY9" fmla="*/ 3701352 h 3710472"/>
                <a:gd name="csX10" fmla="*/ 4736754 w 9417810"/>
                <a:gd name="csY10" fmla="*/ 3693824 h 3710472"/>
                <a:gd name="csX11" fmla="*/ 4804125 w 9417810"/>
                <a:gd name="csY11" fmla="*/ 3574352 h 3710472"/>
                <a:gd name="csX12" fmla="*/ 4931125 w 9417810"/>
                <a:gd name="csY12" fmla="*/ 3244152 h 3710472"/>
                <a:gd name="csX13" fmla="*/ 5100458 w 9417810"/>
                <a:gd name="csY13" fmla="*/ 2727685 h 3710472"/>
                <a:gd name="csX14" fmla="*/ 5227458 w 9417810"/>
                <a:gd name="csY14" fmla="*/ 2278952 h 3710472"/>
                <a:gd name="csX15" fmla="*/ 5371392 w 9417810"/>
                <a:gd name="csY15" fmla="*/ 1889485 h 3710472"/>
                <a:gd name="csX16" fmla="*/ 5523792 w 9417810"/>
                <a:gd name="csY16" fmla="*/ 1516952 h 3710472"/>
                <a:gd name="csX17" fmla="*/ 5710058 w 9417810"/>
                <a:gd name="csY17" fmla="*/ 1203685 h 3710472"/>
                <a:gd name="csX18" fmla="*/ 5930192 w 9417810"/>
                <a:gd name="csY18" fmla="*/ 932752 h 3710472"/>
                <a:gd name="csX19" fmla="*/ 6167258 w 9417810"/>
                <a:gd name="csY19" fmla="*/ 712619 h 3710472"/>
                <a:gd name="csX20" fmla="*/ 6459217 w 9417810"/>
                <a:gd name="csY20" fmla="*/ 576301 h 3710472"/>
                <a:gd name="csX21" fmla="*/ 6903858 w 9417810"/>
                <a:gd name="csY21" fmla="*/ 441685 h 3710472"/>
                <a:gd name="csX22" fmla="*/ 7356683 w 9417810"/>
                <a:gd name="csY22" fmla="*/ 338951 h 3710472"/>
                <a:gd name="csX23" fmla="*/ 7721033 w 9417810"/>
                <a:gd name="csY23" fmla="*/ 261333 h 3710472"/>
                <a:gd name="csX24" fmla="*/ 8338817 w 9417810"/>
                <a:gd name="csY24" fmla="*/ 162974 h 3710472"/>
                <a:gd name="csX25" fmla="*/ 9417810 w 9417810"/>
                <a:gd name="csY25" fmla="*/ 11829 h 3710472"/>
                <a:gd name="csX0" fmla="*/ 0 w 9417810"/>
                <a:gd name="csY0" fmla="*/ 0 h 3710474"/>
                <a:gd name="csX1" fmla="*/ 3350046 w 9417810"/>
                <a:gd name="csY1" fmla="*/ 51651 h 3710474"/>
                <a:gd name="csX2" fmla="*/ 3781198 w 9417810"/>
                <a:gd name="csY2" fmla="*/ 51652 h 3710474"/>
                <a:gd name="csX3" fmla="*/ 3948992 w 9417810"/>
                <a:gd name="csY3" fmla="*/ 221552 h 3710474"/>
                <a:gd name="csX4" fmla="*/ 4165186 w 9417810"/>
                <a:gd name="csY4" fmla="*/ 1346682 h 3710474"/>
                <a:gd name="csX5" fmla="*/ 4321525 w 9417810"/>
                <a:gd name="csY5" fmla="*/ 2346685 h 3710474"/>
                <a:gd name="csX6" fmla="*/ 4456992 w 9417810"/>
                <a:gd name="csY6" fmla="*/ 3125619 h 3710474"/>
                <a:gd name="csX7" fmla="*/ 4541658 w 9417810"/>
                <a:gd name="csY7" fmla="*/ 3464285 h 3710474"/>
                <a:gd name="csX8" fmla="*/ 4605867 w 9417810"/>
                <a:gd name="csY8" fmla="*/ 3616685 h 3710474"/>
                <a:gd name="csX9" fmla="*/ 4660192 w 9417810"/>
                <a:gd name="csY9" fmla="*/ 3701352 h 3710474"/>
                <a:gd name="csX10" fmla="*/ 4736754 w 9417810"/>
                <a:gd name="csY10" fmla="*/ 3693824 h 3710474"/>
                <a:gd name="csX11" fmla="*/ 4804125 w 9417810"/>
                <a:gd name="csY11" fmla="*/ 3574352 h 3710474"/>
                <a:gd name="csX12" fmla="*/ 4931125 w 9417810"/>
                <a:gd name="csY12" fmla="*/ 3244152 h 3710474"/>
                <a:gd name="csX13" fmla="*/ 5094402 w 9417810"/>
                <a:gd name="csY13" fmla="*/ 2727685 h 3710474"/>
                <a:gd name="csX14" fmla="*/ 5227458 w 9417810"/>
                <a:gd name="csY14" fmla="*/ 2278952 h 3710474"/>
                <a:gd name="csX15" fmla="*/ 5371392 w 9417810"/>
                <a:gd name="csY15" fmla="*/ 1889485 h 3710474"/>
                <a:gd name="csX16" fmla="*/ 5523792 w 9417810"/>
                <a:gd name="csY16" fmla="*/ 1516952 h 3710474"/>
                <a:gd name="csX17" fmla="*/ 5710058 w 9417810"/>
                <a:gd name="csY17" fmla="*/ 1203685 h 3710474"/>
                <a:gd name="csX18" fmla="*/ 5930192 w 9417810"/>
                <a:gd name="csY18" fmla="*/ 932752 h 3710474"/>
                <a:gd name="csX19" fmla="*/ 6167258 w 9417810"/>
                <a:gd name="csY19" fmla="*/ 712619 h 3710474"/>
                <a:gd name="csX20" fmla="*/ 6459217 w 9417810"/>
                <a:gd name="csY20" fmla="*/ 576301 h 3710474"/>
                <a:gd name="csX21" fmla="*/ 6903858 w 9417810"/>
                <a:gd name="csY21" fmla="*/ 441685 h 3710474"/>
                <a:gd name="csX22" fmla="*/ 7356683 w 9417810"/>
                <a:gd name="csY22" fmla="*/ 338951 h 3710474"/>
                <a:gd name="csX23" fmla="*/ 7721033 w 9417810"/>
                <a:gd name="csY23" fmla="*/ 261333 h 3710474"/>
                <a:gd name="csX24" fmla="*/ 8338817 w 9417810"/>
                <a:gd name="csY24" fmla="*/ 162974 h 3710474"/>
                <a:gd name="csX25" fmla="*/ 9417810 w 9417810"/>
                <a:gd name="csY25" fmla="*/ 11829 h 3710474"/>
                <a:gd name="csX0" fmla="*/ 0 w 9045664"/>
                <a:gd name="csY0" fmla="*/ 2095 h 3698643"/>
                <a:gd name="csX1" fmla="*/ 2977900 w 9045664"/>
                <a:gd name="csY1" fmla="*/ 39822 h 3698643"/>
                <a:gd name="csX2" fmla="*/ 3409052 w 9045664"/>
                <a:gd name="csY2" fmla="*/ 39823 h 3698643"/>
                <a:gd name="csX3" fmla="*/ 3576846 w 9045664"/>
                <a:gd name="csY3" fmla="*/ 209723 h 3698643"/>
                <a:gd name="csX4" fmla="*/ 3793040 w 9045664"/>
                <a:gd name="csY4" fmla="*/ 1334853 h 3698643"/>
                <a:gd name="csX5" fmla="*/ 3949379 w 9045664"/>
                <a:gd name="csY5" fmla="*/ 2334856 h 3698643"/>
                <a:gd name="csX6" fmla="*/ 4084846 w 9045664"/>
                <a:gd name="csY6" fmla="*/ 3113790 h 3698643"/>
                <a:gd name="csX7" fmla="*/ 4169512 w 9045664"/>
                <a:gd name="csY7" fmla="*/ 3452456 h 3698643"/>
                <a:gd name="csX8" fmla="*/ 4233721 w 9045664"/>
                <a:gd name="csY8" fmla="*/ 3604856 h 3698643"/>
                <a:gd name="csX9" fmla="*/ 4288046 w 9045664"/>
                <a:gd name="csY9" fmla="*/ 3689523 h 3698643"/>
                <a:gd name="csX10" fmla="*/ 4364608 w 9045664"/>
                <a:gd name="csY10" fmla="*/ 3681995 h 3698643"/>
                <a:gd name="csX11" fmla="*/ 4431979 w 9045664"/>
                <a:gd name="csY11" fmla="*/ 3562523 h 3698643"/>
                <a:gd name="csX12" fmla="*/ 4558979 w 9045664"/>
                <a:gd name="csY12" fmla="*/ 3232323 h 3698643"/>
                <a:gd name="csX13" fmla="*/ 4722256 w 9045664"/>
                <a:gd name="csY13" fmla="*/ 2715856 h 3698643"/>
                <a:gd name="csX14" fmla="*/ 4855312 w 9045664"/>
                <a:gd name="csY14" fmla="*/ 2267123 h 3698643"/>
                <a:gd name="csX15" fmla="*/ 4999246 w 9045664"/>
                <a:gd name="csY15" fmla="*/ 1877656 h 3698643"/>
                <a:gd name="csX16" fmla="*/ 5151646 w 9045664"/>
                <a:gd name="csY16" fmla="*/ 1505123 h 3698643"/>
                <a:gd name="csX17" fmla="*/ 5337912 w 9045664"/>
                <a:gd name="csY17" fmla="*/ 1191856 h 3698643"/>
                <a:gd name="csX18" fmla="*/ 5558046 w 9045664"/>
                <a:gd name="csY18" fmla="*/ 920923 h 3698643"/>
                <a:gd name="csX19" fmla="*/ 5795112 w 9045664"/>
                <a:gd name="csY19" fmla="*/ 700790 h 3698643"/>
                <a:gd name="csX20" fmla="*/ 6087071 w 9045664"/>
                <a:gd name="csY20" fmla="*/ 564472 h 3698643"/>
                <a:gd name="csX21" fmla="*/ 6531712 w 9045664"/>
                <a:gd name="csY21" fmla="*/ 429856 h 3698643"/>
                <a:gd name="csX22" fmla="*/ 6984537 w 9045664"/>
                <a:gd name="csY22" fmla="*/ 327122 h 3698643"/>
                <a:gd name="csX23" fmla="*/ 7348887 w 9045664"/>
                <a:gd name="csY23" fmla="*/ 249504 h 3698643"/>
                <a:gd name="csX24" fmla="*/ 7966671 w 9045664"/>
                <a:gd name="csY24" fmla="*/ 151145 h 3698643"/>
                <a:gd name="csX25" fmla="*/ 9045664 w 9045664"/>
                <a:gd name="csY25" fmla="*/ 0 h 3698643"/>
                <a:gd name="csX0" fmla="*/ 0 w 9132546"/>
                <a:gd name="csY0" fmla="*/ 9873 h 3706422"/>
                <a:gd name="csX1" fmla="*/ 2977900 w 9132546"/>
                <a:gd name="csY1" fmla="*/ 47600 h 3706422"/>
                <a:gd name="csX2" fmla="*/ 3409052 w 9132546"/>
                <a:gd name="csY2" fmla="*/ 47601 h 3706422"/>
                <a:gd name="csX3" fmla="*/ 3576846 w 9132546"/>
                <a:gd name="csY3" fmla="*/ 217501 h 3706422"/>
                <a:gd name="csX4" fmla="*/ 3793040 w 9132546"/>
                <a:gd name="csY4" fmla="*/ 1342631 h 3706422"/>
                <a:gd name="csX5" fmla="*/ 3949379 w 9132546"/>
                <a:gd name="csY5" fmla="*/ 2342634 h 3706422"/>
                <a:gd name="csX6" fmla="*/ 4084846 w 9132546"/>
                <a:gd name="csY6" fmla="*/ 3121568 h 3706422"/>
                <a:gd name="csX7" fmla="*/ 4169512 w 9132546"/>
                <a:gd name="csY7" fmla="*/ 3460234 h 3706422"/>
                <a:gd name="csX8" fmla="*/ 4233721 w 9132546"/>
                <a:gd name="csY8" fmla="*/ 3612634 h 3706422"/>
                <a:gd name="csX9" fmla="*/ 4288046 w 9132546"/>
                <a:gd name="csY9" fmla="*/ 3697301 h 3706422"/>
                <a:gd name="csX10" fmla="*/ 4364608 w 9132546"/>
                <a:gd name="csY10" fmla="*/ 3689773 h 3706422"/>
                <a:gd name="csX11" fmla="*/ 4431979 w 9132546"/>
                <a:gd name="csY11" fmla="*/ 3570301 h 3706422"/>
                <a:gd name="csX12" fmla="*/ 4558979 w 9132546"/>
                <a:gd name="csY12" fmla="*/ 3240101 h 3706422"/>
                <a:gd name="csX13" fmla="*/ 4722256 w 9132546"/>
                <a:gd name="csY13" fmla="*/ 2723634 h 3706422"/>
                <a:gd name="csX14" fmla="*/ 4855312 w 9132546"/>
                <a:gd name="csY14" fmla="*/ 2274901 h 3706422"/>
                <a:gd name="csX15" fmla="*/ 4999246 w 9132546"/>
                <a:gd name="csY15" fmla="*/ 1885434 h 3706422"/>
                <a:gd name="csX16" fmla="*/ 5151646 w 9132546"/>
                <a:gd name="csY16" fmla="*/ 1512901 h 3706422"/>
                <a:gd name="csX17" fmla="*/ 5337912 w 9132546"/>
                <a:gd name="csY17" fmla="*/ 1199634 h 3706422"/>
                <a:gd name="csX18" fmla="*/ 5558046 w 9132546"/>
                <a:gd name="csY18" fmla="*/ 928701 h 3706422"/>
                <a:gd name="csX19" fmla="*/ 5795112 w 9132546"/>
                <a:gd name="csY19" fmla="*/ 708568 h 3706422"/>
                <a:gd name="csX20" fmla="*/ 6087071 w 9132546"/>
                <a:gd name="csY20" fmla="*/ 572250 h 3706422"/>
                <a:gd name="csX21" fmla="*/ 6531712 w 9132546"/>
                <a:gd name="csY21" fmla="*/ 437634 h 3706422"/>
                <a:gd name="csX22" fmla="*/ 6984537 w 9132546"/>
                <a:gd name="csY22" fmla="*/ 334900 h 3706422"/>
                <a:gd name="csX23" fmla="*/ 7348887 w 9132546"/>
                <a:gd name="csY23" fmla="*/ 257282 h 3706422"/>
                <a:gd name="csX24" fmla="*/ 7966671 w 9132546"/>
                <a:gd name="csY24" fmla="*/ 158923 h 3706422"/>
                <a:gd name="csX25" fmla="*/ 9045664 w 9132546"/>
                <a:gd name="csY25" fmla="*/ 7778 h 3706422"/>
                <a:gd name="csX26" fmla="*/ 9068759 w 9132546"/>
                <a:gd name="csY26" fmla="*/ 22223 h 3706422"/>
                <a:gd name="csX0" fmla="*/ 0 w 9927557"/>
                <a:gd name="csY0" fmla="*/ 12774 h 3709323"/>
                <a:gd name="csX1" fmla="*/ 2977900 w 9927557"/>
                <a:gd name="csY1" fmla="*/ 50501 h 3709323"/>
                <a:gd name="csX2" fmla="*/ 3409052 w 9927557"/>
                <a:gd name="csY2" fmla="*/ 50502 h 3709323"/>
                <a:gd name="csX3" fmla="*/ 3576846 w 9927557"/>
                <a:gd name="csY3" fmla="*/ 220402 h 3709323"/>
                <a:gd name="csX4" fmla="*/ 3793040 w 9927557"/>
                <a:gd name="csY4" fmla="*/ 1345532 h 3709323"/>
                <a:gd name="csX5" fmla="*/ 3949379 w 9927557"/>
                <a:gd name="csY5" fmla="*/ 2345535 h 3709323"/>
                <a:gd name="csX6" fmla="*/ 4084846 w 9927557"/>
                <a:gd name="csY6" fmla="*/ 3124469 h 3709323"/>
                <a:gd name="csX7" fmla="*/ 4169512 w 9927557"/>
                <a:gd name="csY7" fmla="*/ 3463135 h 3709323"/>
                <a:gd name="csX8" fmla="*/ 4233721 w 9927557"/>
                <a:gd name="csY8" fmla="*/ 3615535 h 3709323"/>
                <a:gd name="csX9" fmla="*/ 4288046 w 9927557"/>
                <a:gd name="csY9" fmla="*/ 3700202 h 3709323"/>
                <a:gd name="csX10" fmla="*/ 4364608 w 9927557"/>
                <a:gd name="csY10" fmla="*/ 3692674 h 3709323"/>
                <a:gd name="csX11" fmla="*/ 4431979 w 9927557"/>
                <a:gd name="csY11" fmla="*/ 3573202 h 3709323"/>
                <a:gd name="csX12" fmla="*/ 4558979 w 9927557"/>
                <a:gd name="csY12" fmla="*/ 3243002 h 3709323"/>
                <a:gd name="csX13" fmla="*/ 4722256 w 9927557"/>
                <a:gd name="csY13" fmla="*/ 2726535 h 3709323"/>
                <a:gd name="csX14" fmla="*/ 4855312 w 9927557"/>
                <a:gd name="csY14" fmla="*/ 2277802 h 3709323"/>
                <a:gd name="csX15" fmla="*/ 4999246 w 9927557"/>
                <a:gd name="csY15" fmla="*/ 1888335 h 3709323"/>
                <a:gd name="csX16" fmla="*/ 5151646 w 9927557"/>
                <a:gd name="csY16" fmla="*/ 1515802 h 3709323"/>
                <a:gd name="csX17" fmla="*/ 5337912 w 9927557"/>
                <a:gd name="csY17" fmla="*/ 1202535 h 3709323"/>
                <a:gd name="csX18" fmla="*/ 5558046 w 9927557"/>
                <a:gd name="csY18" fmla="*/ 931602 h 3709323"/>
                <a:gd name="csX19" fmla="*/ 5795112 w 9927557"/>
                <a:gd name="csY19" fmla="*/ 711469 h 3709323"/>
                <a:gd name="csX20" fmla="*/ 6087071 w 9927557"/>
                <a:gd name="csY20" fmla="*/ 575151 h 3709323"/>
                <a:gd name="csX21" fmla="*/ 6531712 w 9927557"/>
                <a:gd name="csY21" fmla="*/ 440535 h 3709323"/>
                <a:gd name="csX22" fmla="*/ 6984537 w 9927557"/>
                <a:gd name="csY22" fmla="*/ 337801 h 3709323"/>
                <a:gd name="csX23" fmla="*/ 7348887 w 9927557"/>
                <a:gd name="csY23" fmla="*/ 260183 h 3709323"/>
                <a:gd name="csX24" fmla="*/ 7966671 w 9927557"/>
                <a:gd name="csY24" fmla="*/ 161824 h 3709323"/>
                <a:gd name="csX25" fmla="*/ 9045664 w 9927557"/>
                <a:gd name="csY25" fmla="*/ 10679 h 3709323"/>
                <a:gd name="csX26" fmla="*/ 9927557 w 9927557"/>
                <a:gd name="csY26" fmla="*/ 11199 h 3709323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409052 w 9927557"/>
                <a:gd name="csY2" fmla="*/ 39483 h 3698304"/>
                <a:gd name="csX3" fmla="*/ 3576846 w 9927557"/>
                <a:gd name="csY3" fmla="*/ 209383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409052 w 9927557"/>
                <a:gd name="csY2" fmla="*/ 39483 h 3698304"/>
                <a:gd name="csX3" fmla="*/ 3723953 w 9927557"/>
                <a:gd name="csY3" fmla="*/ 260524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721653 w 9927557"/>
                <a:gd name="csY2" fmla="*/ 65055 h 3698304"/>
                <a:gd name="csX3" fmla="*/ 3723953 w 9927557"/>
                <a:gd name="csY3" fmla="*/ 260524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721653 w 9927557"/>
                <a:gd name="csY2" fmla="*/ 65055 h 3698304"/>
                <a:gd name="csX3" fmla="*/ 3769924 w 9927557"/>
                <a:gd name="csY3" fmla="*/ 273310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721653 w 9927557"/>
                <a:gd name="csY2" fmla="*/ 65055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620518 w 9927557"/>
                <a:gd name="csY2" fmla="*/ 77841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620518 w 9927557"/>
                <a:gd name="csY2" fmla="*/ 77841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4004544 w 9927557"/>
                <a:gd name="csY5" fmla="*/ 2347301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620518 w 9927557"/>
                <a:gd name="csY2" fmla="*/ 77841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67768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67768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67768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81163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81163 w 9927557"/>
                <a:gd name="csY5" fmla="*/ 2360085 h 3698304"/>
                <a:gd name="csX6" fmla="*/ 4084846 w 9927557"/>
                <a:gd name="csY6" fmla="*/ 3113450 h 3698304"/>
                <a:gd name="csX7" fmla="*/ 4193941 w 9927557"/>
                <a:gd name="csY7" fmla="*/ 3465703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81163 w 9927557"/>
                <a:gd name="csY5" fmla="*/ 2360085 h 3698304"/>
                <a:gd name="csX6" fmla="*/ 4109275 w 9927557"/>
                <a:gd name="csY6" fmla="*/ 3106657 h 3698304"/>
                <a:gd name="csX7" fmla="*/ 4193941 w 9927557"/>
                <a:gd name="csY7" fmla="*/ 3465703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4000706 w 9927557"/>
                <a:gd name="csY5" fmla="*/ 2360085 h 3698304"/>
                <a:gd name="csX6" fmla="*/ 4109275 w 9927557"/>
                <a:gd name="csY6" fmla="*/ 3106657 h 3698304"/>
                <a:gd name="csX7" fmla="*/ 4193941 w 9927557"/>
                <a:gd name="csY7" fmla="*/ 3465703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10437280"/>
                <a:gd name="csY0" fmla="*/ 1755 h 3698304"/>
                <a:gd name="csX1" fmla="*/ 3487623 w 10437280"/>
                <a:gd name="csY1" fmla="*/ 39482 h 3698304"/>
                <a:gd name="csX2" fmla="*/ 4056566 w 10437280"/>
                <a:gd name="csY2" fmla="*/ 49899 h 3698304"/>
                <a:gd name="csX3" fmla="*/ 4246159 w 10437280"/>
                <a:gd name="csY3" fmla="*/ 273310 h 3698304"/>
                <a:gd name="csX4" fmla="*/ 4385510 w 10437280"/>
                <a:gd name="csY4" fmla="*/ 1347298 h 3698304"/>
                <a:gd name="csX5" fmla="*/ 4510429 w 10437280"/>
                <a:gd name="csY5" fmla="*/ 2360085 h 3698304"/>
                <a:gd name="csX6" fmla="*/ 4618998 w 10437280"/>
                <a:gd name="csY6" fmla="*/ 3106657 h 3698304"/>
                <a:gd name="csX7" fmla="*/ 4703664 w 10437280"/>
                <a:gd name="csY7" fmla="*/ 3465703 h 3698304"/>
                <a:gd name="csX8" fmla="*/ 4743444 w 10437280"/>
                <a:gd name="csY8" fmla="*/ 3604516 h 3698304"/>
                <a:gd name="csX9" fmla="*/ 4797769 w 10437280"/>
                <a:gd name="csY9" fmla="*/ 3689183 h 3698304"/>
                <a:gd name="csX10" fmla="*/ 4874331 w 10437280"/>
                <a:gd name="csY10" fmla="*/ 3681655 h 3698304"/>
                <a:gd name="csX11" fmla="*/ 4941702 w 10437280"/>
                <a:gd name="csY11" fmla="*/ 3562183 h 3698304"/>
                <a:gd name="csX12" fmla="*/ 5068702 w 10437280"/>
                <a:gd name="csY12" fmla="*/ 3231983 h 3698304"/>
                <a:gd name="csX13" fmla="*/ 5231979 w 10437280"/>
                <a:gd name="csY13" fmla="*/ 2715516 h 3698304"/>
                <a:gd name="csX14" fmla="*/ 5365035 w 10437280"/>
                <a:gd name="csY14" fmla="*/ 2266783 h 3698304"/>
                <a:gd name="csX15" fmla="*/ 5508969 w 10437280"/>
                <a:gd name="csY15" fmla="*/ 1877316 h 3698304"/>
                <a:gd name="csX16" fmla="*/ 5661369 w 10437280"/>
                <a:gd name="csY16" fmla="*/ 1504783 h 3698304"/>
                <a:gd name="csX17" fmla="*/ 5847635 w 10437280"/>
                <a:gd name="csY17" fmla="*/ 1191516 h 3698304"/>
                <a:gd name="csX18" fmla="*/ 6067769 w 10437280"/>
                <a:gd name="csY18" fmla="*/ 920583 h 3698304"/>
                <a:gd name="csX19" fmla="*/ 6304835 w 10437280"/>
                <a:gd name="csY19" fmla="*/ 700450 h 3698304"/>
                <a:gd name="csX20" fmla="*/ 6596794 w 10437280"/>
                <a:gd name="csY20" fmla="*/ 564132 h 3698304"/>
                <a:gd name="csX21" fmla="*/ 7041435 w 10437280"/>
                <a:gd name="csY21" fmla="*/ 429516 h 3698304"/>
                <a:gd name="csX22" fmla="*/ 7494260 w 10437280"/>
                <a:gd name="csY22" fmla="*/ 326782 h 3698304"/>
                <a:gd name="csX23" fmla="*/ 7858610 w 10437280"/>
                <a:gd name="csY23" fmla="*/ 249164 h 3698304"/>
                <a:gd name="csX24" fmla="*/ 8476394 w 10437280"/>
                <a:gd name="csY24" fmla="*/ 150805 h 3698304"/>
                <a:gd name="csX25" fmla="*/ 9564929 w 10437280"/>
                <a:gd name="csY25" fmla="*/ 55359 h 3698304"/>
                <a:gd name="csX26" fmla="*/ 10437280 w 10437280"/>
                <a:gd name="csY26" fmla="*/ 180 h 3698304"/>
                <a:gd name="csX0" fmla="*/ 0 w 10445372"/>
                <a:gd name="csY0" fmla="*/ 0 h 3741552"/>
                <a:gd name="csX1" fmla="*/ 3495715 w 10445372"/>
                <a:gd name="csY1" fmla="*/ 82730 h 3741552"/>
                <a:gd name="csX2" fmla="*/ 4064658 w 10445372"/>
                <a:gd name="csY2" fmla="*/ 9314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64658 w 10445372"/>
                <a:gd name="csY2" fmla="*/ 9314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70646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8189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8189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8189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129385 w 10445372"/>
                <a:gd name="csY2" fmla="*/ 48144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72749 w 10445372"/>
                <a:gd name="csY2" fmla="*/ 59395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72749 w 10445372"/>
                <a:gd name="csY2" fmla="*/ 59395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23463 w 10445372"/>
                <a:gd name="csY19" fmla="*/ 768115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72749 w 10445372"/>
                <a:gd name="csY2" fmla="*/ 59395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23463 w 10445372"/>
                <a:gd name="csY19" fmla="*/ 768115 h 3741552"/>
                <a:gd name="csX20" fmla="*/ 6608398 w 10445372"/>
                <a:gd name="csY20" fmla="*/ 626913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72749 w 10445372"/>
                <a:gd name="csY2" fmla="*/ 59395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23463 w 10445372"/>
                <a:gd name="csY19" fmla="*/ 768115 h 3741552"/>
                <a:gd name="csX20" fmla="*/ 6608398 w 10445372"/>
                <a:gd name="csY20" fmla="*/ 626913 h 3741552"/>
                <a:gd name="csX21" fmla="*/ 7049527 w 10445372"/>
                <a:gd name="csY21" fmla="*/ 472764 h 3741552"/>
                <a:gd name="csX22" fmla="*/ 7502353 w 10445372"/>
                <a:gd name="csY22" fmla="*/ 355381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0445372" h="3741552">
                  <a:moveTo>
                    <a:pt x="0" y="0"/>
                  </a:moveTo>
                  <a:cubicBezTo>
                    <a:pt x="65616" y="10583"/>
                    <a:pt x="2825015" y="39077"/>
                    <a:pt x="3503806" y="48976"/>
                  </a:cubicBezTo>
                  <a:lnTo>
                    <a:pt x="4072749" y="59395"/>
                  </a:lnTo>
                  <a:cubicBezTo>
                    <a:pt x="4214005" y="81489"/>
                    <a:pt x="4200776" y="94700"/>
                    <a:pt x="4254251" y="316558"/>
                  </a:cubicBezTo>
                  <a:cubicBezTo>
                    <a:pt x="4307727" y="538417"/>
                    <a:pt x="4349557" y="1042750"/>
                    <a:pt x="4393602" y="1390546"/>
                  </a:cubicBezTo>
                  <a:cubicBezTo>
                    <a:pt x="4437647" y="1738342"/>
                    <a:pt x="4479606" y="2110107"/>
                    <a:pt x="4518521" y="2403333"/>
                  </a:cubicBezTo>
                  <a:cubicBezTo>
                    <a:pt x="4557436" y="2696559"/>
                    <a:pt x="4594884" y="2965635"/>
                    <a:pt x="4627090" y="3149905"/>
                  </a:cubicBezTo>
                  <a:cubicBezTo>
                    <a:pt x="4659296" y="3334175"/>
                    <a:pt x="4691015" y="3425975"/>
                    <a:pt x="4711756" y="3508951"/>
                  </a:cubicBezTo>
                  <a:cubicBezTo>
                    <a:pt x="4732497" y="3591928"/>
                    <a:pt x="4735852" y="3610517"/>
                    <a:pt x="4751536" y="3647764"/>
                  </a:cubicBezTo>
                  <a:cubicBezTo>
                    <a:pt x="4767220" y="3685011"/>
                    <a:pt x="4784047" y="3719575"/>
                    <a:pt x="4805861" y="3732431"/>
                  </a:cubicBezTo>
                  <a:cubicBezTo>
                    <a:pt x="4827675" y="3745287"/>
                    <a:pt x="4858434" y="3746070"/>
                    <a:pt x="4882423" y="3724903"/>
                  </a:cubicBezTo>
                  <a:cubicBezTo>
                    <a:pt x="4906412" y="3703736"/>
                    <a:pt x="4917399" y="3680376"/>
                    <a:pt x="4949794" y="3605431"/>
                  </a:cubicBezTo>
                  <a:cubicBezTo>
                    <a:pt x="4982189" y="3530486"/>
                    <a:pt x="5028415" y="3416342"/>
                    <a:pt x="5076794" y="3275231"/>
                  </a:cubicBezTo>
                  <a:cubicBezTo>
                    <a:pt x="5125174" y="3134120"/>
                    <a:pt x="5190682" y="2919631"/>
                    <a:pt x="5240071" y="2758764"/>
                  </a:cubicBezTo>
                  <a:cubicBezTo>
                    <a:pt x="5289460" y="2597897"/>
                    <a:pt x="5326962" y="2449731"/>
                    <a:pt x="5373127" y="2310031"/>
                  </a:cubicBezTo>
                  <a:cubicBezTo>
                    <a:pt x="5419292" y="2170331"/>
                    <a:pt x="5467672" y="2047564"/>
                    <a:pt x="5517061" y="1920564"/>
                  </a:cubicBezTo>
                  <a:cubicBezTo>
                    <a:pt x="5566450" y="1793564"/>
                    <a:pt x="5613017" y="1662331"/>
                    <a:pt x="5669461" y="1548031"/>
                  </a:cubicBezTo>
                  <a:cubicBezTo>
                    <a:pt x="5725905" y="1433731"/>
                    <a:pt x="5787994" y="1332131"/>
                    <a:pt x="5855727" y="1234764"/>
                  </a:cubicBezTo>
                  <a:cubicBezTo>
                    <a:pt x="5923460" y="1137397"/>
                    <a:pt x="5997905" y="1041606"/>
                    <a:pt x="6075861" y="963831"/>
                  </a:cubicBezTo>
                  <a:cubicBezTo>
                    <a:pt x="6153817" y="886056"/>
                    <a:pt x="6234707" y="824268"/>
                    <a:pt x="6323463" y="768115"/>
                  </a:cubicBezTo>
                  <a:cubicBezTo>
                    <a:pt x="6412219" y="711962"/>
                    <a:pt x="6487387" y="676138"/>
                    <a:pt x="6608398" y="626913"/>
                  </a:cubicBezTo>
                  <a:cubicBezTo>
                    <a:pt x="6729409" y="577688"/>
                    <a:pt x="6900535" y="518019"/>
                    <a:pt x="7049527" y="472764"/>
                  </a:cubicBezTo>
                  <a:cubicBezTo>
                    <a:pt x="7198519" y="427509"/>
                    <a:pt x="7366157" y="385440"/>
                    <a:pt x="7502353" y="355381"/>
                  </a:cubicBezTo>
                  <a:lnTo>
                    <a:pt x="7866702" y="292412"/>
                  </a:lnTo>
                  <a:lnTo>
                    <a:pt x="8484486" y="194053"/>
                  </a:lnTo>
                  <a:lnTo>
                    <a:pt x="9573021" y="98607"/>
                  </a:lnTo>
                  <a:cubicBezTo>
                    <a:pt x="9756702" y="75824"/>
                    <a:pt x="10440561" y="40419"/>
                    <a:pt x="10445372" y="43428"/>
                  </a:cubicBezTo>
                </a:path>
              </a:pathLst>
            </a:custGeom>
            <a:noFill/>
            <a:ln w="3175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61" name="Forme libre 60">
              <a:extLst>
                <a:ext uri="{FF2B5EF4-FFF2-40B4-BE49-F238E27FC236}">
                  <a16:creationId xmlns:a16="http://schemas.microsoft.com/office/drawing/2014/main" id="{A8165122-9777-6FA6-A0C2-44E5ED049B43}"/>
                </a:ext>
              </a:extLst>
            </p:cNvPr>
            <p:cNvSpPr/>
            <p:nvPr/>
          </p:nvSpPr>
          <p:spPr>
            <a:xfrm>
              <a:off x="1241130" y="4884751"/>
              <a:ext cx="9470958" cy="1468189"/>
            </a:xfrm>
            <a:custGeom>
              <a:avLst/>
              <a:gdLst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57751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58843 w 9442383"/>
                <a:gd name="csY5" fmla="*/ 294859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294859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0568 w 9442383"/>
                <a:gd name="csY5" fmla="*/ 17457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26875 h 721894"/>
                <a:gd name="csX5" fmla="*/ 4850568 w 9442383"/>
                <a:gd name="csY5" fmla="*/ 17457 h 721894"/>
                <a:gd name="csX6" fmla="*/ 9442383 w 9442383"/>
                <a:gd name="csY6" fmla="*/ 0 h 721894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3532 w 9442383"/>
                <a:gd name="csY4" fmla="*/ 162616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92257 w 9442383"/>
                <a:gd name="csY4" fmla="*/ 9418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4912563 w 9442383"/>
                <a:gd name="csY6" fmla="*/ 1476 h 857635"/>
                <a:gd name="csX7" fmla="*/ 9442383 w 9442383"/>
                <a:gd name="csY7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4845539 w 9442383"/>
                <a:gd name="csY6" fmla="*/ 140312 h 857635"/>
                <a:gd name="csX7" fmla="*/ 9442383 w 9442383"/>
                <a:gd name="csY7" fmla="*/ 135741 h 857635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8320 w 9442383"/>
                <a:gd name="csY4" fmla="*/ 4630 h 852847"/>
                <a:gd name="csX5" fmla="*/ 4845781 w 9442383"/>
                <a:gd name="csY5" fmla="*/ 0 h 852847"/>
                <a:gd name="csX6" fmla="*/ 4845539 w 9442383"/>
                <a:gd name="csY6" fmla="*/ 135524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45781 w 9442383"/>
                <a:gd name="csY5" fmla="*/ 0 h 852847"/>
                <a:gd name="csX6" fmla="*/ 4845539 w 9442383"/>
                <a:gd name="csY6" fmla="*/ 135524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45781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69313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652 h 852847"/>
                <a:gd name="csX5" fmla="*/ 4869313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61596 w 9442383"/>
                <a:gd name="csY4" fmla="*/ 139875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61596 w 9442383"/>
                <a:gd name="csY4" fmla="*/ 1651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4858 w 9442383"/>
                <a:gd name="csY6" fmla="*/ 296474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79618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96473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79618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300687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965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0657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30288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5897 w 9442383"/>
                <a:gd name="csY6" fmla="*/ 2965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5897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1000595"/>
                <a:gd name="csX1" fmla="*/ 2021305 w 9442383"/>
                <a:gd name="csY1" fmla="*/ 269176 h 1000595"/>
                <a:gd name="csX2" fmla="*/ 2021305 w 9442383"/>
                <a:gd name="csY2" fmla="*/ 991070 h 1000595"/>
                <a:gd name="csX3" fmla="*/ 3866181 w 9442383"/>
                <a:gd name="csY3" fmla="*/ 1000595 h 1000595"/>
                <a:gd name="csX4" fmla="*/ 3857382 w 9442383"/>
                <a:gd name="csY4" fmla="*/ 5865 h 1000595"/>
                <a:gd name="csX5" fmla="*/ 4865099 w 9442383"/>
                <a:gd name="csY5" fmla="*/ 0 h 1000595"/>
                <a:gd name="csX6" fmla="*/ 4865897 w 9442383"/>
                <a:gd name="csY6" fmla="*/ 283832 h 1000595"/>
                <a:gd name="csX7" fmla="*/ 9442383 w 9442383"/>
                <a:gd name="csY7" fmla="*/ 269176 h 100059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21305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42383"/>
                <a:gd name="csY0" fmla="*/ 269176 h 1006945"/>
                <a:gd name="csX1" fmla="*/ 2021305 w 9442383"/>
                <a:gd name="csY1" fmla="*/ 269176 h 1006945"/>
                <a:gd name="csX2" fmla="*/ 2018130 w 9442383"/>
                <a:gd name="csY2" fmla="*/ 1006945 h 1006945"/>
                <a:gd name="csX3" fmla="*/ 3866181 w 9442383"/>
                <a:gd name="csY3" fmla="*/ 994245 h 1006945"/>
                <a:gd name="csX4" fmla="*/ 3857382 w 9442383"/>
                <a:gd name="csY4" fmla="*/ 5865 h 1006945"/>
                <a:gd name="csX5" fmla="*/ 4865099 w 9442383"/>
                <a:gd name="csY5" fmla="*/ 0 h 1006945"/>
                <a:gd name="csX6" fmla="*/ 4865897 w 9442383"/>
                <a:gd name="csY6" fmla="*/ 283832 h 1006945"/>
                <a:gd name="csX7" fmla="*/ 9442383 w 9442383"/>
                <a:gd name="csY7" fmla="*/ 269176 h 10069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64608"/>
                <a:gd name="csY0" fmla="*/ 288226 h 994245"/>
                <a:gd name="csX1" fmla="*/ 2043530 w 9464608"/>
                <a:gd name="csY1" fmla="*/ 269176 h 994245"/>
                <a:gd name="csX2" fmla="*/ 2040355 w 9464608"/>
                <a:gd name="csY2" fmla="*/ 991070 h 994245"/>
                <a:gd name="csX3" fmla="*/ 3888406 w 9464608"/>
                <a:gd name="csY3" fmla="*/ 994245 h 994245"/>
                <a:gd name="csX4" fmla="*/ 3879607 w 9464608"/>
                <a:gd name="csY4" fmla="*/ 5865 h 994245"/>
                <a:gd name="csX5" fmla="*/ 4887324 w 9464608"/>
                <a:gd name="csY5" fmla="*/ 0 h 994245"/>
                <a:gd name="csX6" fmla="*/ 4888122 w 9464608"/>
                <a:gd name="csY6" fmla="*/ 283832 h 994245"/>
                <a:gd name="csX7" fmla="*/ 9464608 w 9464608"/>
                <a:gd name="csY7" fmla="*/ 269176 h 9942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55083"/>
                <a:gd name="csY0" fmla="*/ 285051 h 994245"/>
                <a:gd name="csX1" fmla="*/ 2034005 w 9455083"/>
                <a:gd name="csY1" fmla="*/ 269176 h 994245"/>
                <a:gd name="csX2" fmla="*/ 2030830 w 9455083"/>
                <a:gd name="csY2" fmla="*/ 991070 h 994245"/>
                <a:gd name="csX3" fmla="*/ 3878881 w 9455083"/>
                <a:gd name="csY3" fmla="*/ 994245 h 994245"/>
                <a:gd name="csX4" fmla="*/ 3870082 w 9455083"/>
                <a:gd name="csY4" fmla="*/ 5865 h 994245"/>
                <a:gd name="csX5" fmla="*/ 4877799 w 9455083"/>
                <a:gd name="csY5" fmla="*/ 0 h 994245"/>
                <a:gd name="csX6" fmla="*/ 4878597 w 9455083"/>
                <a:gd name="csY6" fmla="*/ 283832 h 994245"/>
                <a:gd name="csX7" fmla="*/ 9455083 w 9455083"/>
                <a:gd name="csY7" fmla="*/ 269176 h 9942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55083"/>
                <a:gd name="csY0" fmla="*/ 281876 h 994245"/>
                <a:gd name="csX1" fmla="*/ 2034005 w 9455083"/>
                <a:gd name="csY1" fmla="*/ 269176 h 994245"/>
                <a:gd name="csX2" fmla="*/ 2030830 w 9455083"/>
                <a:gd name="csY2" fmla="*/ 991070 h 994245"/>
                <a:gd name="csX3" fmla="*/ 3878881 w 9455083"/>
                <a:gd name="csY3" fmla="*/ 994245 h 994245"/>
                <a:gd name="csX4" fmla="*/ 3870082 w 9455083"/>
                <a:gd name="csY4" fmla="*/ 5865 h 994245"/>
                <a:gd name="csX5" fmla="*/ 4877799 w 9455083"/>
                <a:gd name="csY5" fmla="*/ 0 h 994245"/>
                <a:gd name="csX6" fmla="*/ 4878597 w 9455083"/>
                <a:gd name="csY6" fmla="*/ 283832 h 994245"/>
                <a:gd name="csX7" fmla="*/ 9455083 w 9455083"/>
                <a:gd name="csY7" fmla="*/ 269176 h 994245"/>
                <a:gd name="csX0" fmla="*/ 0 w 9448733"/>
                <a:gd name="csY0" fmla="*/ 262826 h 994245"/>
                <a:gd name="csX1" fmla="*/ 2027655 w 9448733"/>
                <a:gd name="csY1" fmla="*/ 269176 h 994245"/>
                <a:gd name="csX2" fmla="*/ 2024480 w 9448733"/>
                <a:gd name="csY2" fmla="*/ 991070 h 994245"/>
                <a:gd name="csX3" fmla="*/ 3872531 w 9448733"/>
                <a:gd name="csY3" fmla="*/ 994245 h 994245"/>
                <a:gd name="csX4" fmla="*/ 3863732 w 9448733"/>
                <a:gd name="csY4" fmla="*/ 5865 h 994245"/>
                <a:gd name="csX5" fmla="*/ 4871449 w 9448733"/>
                <a:gd name="csY5" fmla="*/ 0 h 994245"/>
                <a:gd name="csX6" fmla="*/ 4872247 w 9448733"/>
                <a:gd name="csY6" fmla="*/ 283832 h 994245"/>
                <a:gd name="csX7" fmla="*/ 9448733 w 9448733"/>
                <a:gd name="csY7" fmla="*/ 269176 h 994245"/>
                <a:gd name="csX0" fmla="*/ 0 w 9461433"/>
                <a:gd name="csY0" fmla="*/ 281876 h 994245"/>
                <a:gd name="csX1" fmla="*/ 2040355 w 9461433"/>
                <a:gd name="csY1" fmla="*/ 269176 h 994245"/>
                <a:gd name="csX2" fmla="*/ 2037180 w 9461433"/>
                <a:gd name="csY2" fmla="*/ 991070 h 994245"/>
                <a:gd name="csX3" fmla="*/ 3885231 w 9461433"/>
                <a:gd name="csY3" fmla="*/ 994245 h 994245"/>
                <a:gd name="csX4" fmla="*/ 3876432 w 9461433"/>
                <a:gd name="csY4" fmla="*/ 5865 h 994245"/>
                <a:gd name="csX5" fmla="*/ 4884149 w 9461433"/>
                <a:gd name="csY5" fmla="*/ 0 h 994245"/>
                <a:gd name="csX6" fmla="*/ 4884947 w 9461433"/>
                <a:gd name="csY6" fmla="*/ 283832 h 994245"/>
                <a:gd name="csX7" fmla="*/ 9461433 w 9461433"/>
                <a:gd name="csY7" fmla="*/ 269176 h 994245"/>
                <a:gd name="csX0" fmla="*/ 0 w 9445558"/>
                <a:gd name="csY0" fmla="*/ 269176 h 994245"/>
                <a:gd name="csX1" fmla="*/ 2024480 w 9445558"/>
                <a:gd name="csY1" fmla="*/ 269176 h 994245"/>
                <a:gd name="csX2" fmla="*/ 2021305 w 9445558"/>
                <a:gd name="csY2" fmla="*/ 991070 h 994245"/>
                <a:gd name="csX3" fmla="*/ 3869356 w 9445558"/>
                <a:gd name="csY3" fmla="*/ 994245 h 994245"/>
                <a:gd name="csX4" fmla="*/ 3860557 w 9445558"/>
                <a:gd name="csY4" fmla="*/ 5865 h 994245"/>
                <a:gd name="csX5" fmla="*/ 4868274 w 9445558"/>
                <a:gd name="csY5" fmla="*/ 0 h 994245"/>
                <a:gd name="csX6" fmla="*/ 4869072 w 9445558"/>
                <a:gd name="csY6" fmla="*/ 283832 h 994245"/>
                <a:gd name="csX7" fmla="*/ 9445558 w 9445558"/>
                <a:gd name="csY7" fmla="*/ 269176 h 994245"/>
                <a:gd name="csX0" fmla="*/ 0 w 9470958"/>
                <a:gd name="csY0" fmla="*/ 272351 h 994245"/>
                <a:gd name="csX1" fmla="*/ 2049880 w 9470958"/>
                <a:gd name="csY1" fmla="*/ 269176 h 994245"/>
                <a:gd name="csX2" fmla="*/ 2046705 w 9470958"/>
                <a:gd name="csY2" fmla="*/ 991070 h 994245"/>
                <a:gd name="csX3" fmla="*/ 3894756 w 9470958"/>
                <a:gd name="csY3" fmla="*/ 994245 h 994245"/>
                <a:gd name="csX4" fmla="*/ 3885957 w 9470958"/>
                <a:gd name="csY4" fmla="*/ 5865 h 994245"/>
                <a:gd name="csX5" fmla="*/ 4893674 w 9470958"/>
                <a:gd name="csY5" fmla="*/ 0 h 994245"/>
                <a:gd name="csX6" fmla="*/ 4894472 w 9470958"/>
                <a:gd name="csY6" fmla="*/ 283832 h 994245"/>
                <a:gd name="csX7" fmla="*/ 9470958 w 9470958"/>
                <a:gd name="csY7" fmla="*/ 269176 h 994245"/>
                <a:gd name="csX0" fmla="*/ 0 w 9470958"/>
                <a:gd name="csY0" fmla="*/ 449381 h 1171275"/>
                <a:gd name="csX1" fmla="*/ 2049880 w 9470958"/>
                <a:gd name="csY1" fmla="*/ 446206 h 1171275"/>
                <a:gd name="csX2" fmla="*/ 2046705 w 9470958"/>
                <a:gd name="csY2" fmla="*/ 1168100 h 1171275"/>
                <a:gd name="csX3" fmla="*/ 3894756 w 9470958"/>
                <a:gd name="csY3" fmla="*/ 1171275 h 1171275"/>
                <a:gd name="csX4" fmla="*/ 3885957 w 9470958"/>
                <a:gd name="csY4" fmla="*/ 15 h 1171275"/>
                <a:gd name="csX5" fmla="*/ 4893674 w 9470958"/>
                <a:gd name="csY5" fmla="*/ 177030 h 1171275"/>
                <a:gd name="csX6" fmla="*/ 4894472 w 9470958"/>
                <a:gd name="csY6" fmla="*/ 460862 h 1171275"/>
                <a:gd name="csX7" fmla="*/ 9470958 w 9470958"/>
                <a:gd name="csY7" fmla="*/ 446206 h 1171275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79607 w 9470958"/>
                <a:gd name="csY5" fmla="*/ 8202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13953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2451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2451 h 1171260"/>
                <a:gd name="csX6" fmla="*/ 4894472 w 9470958"/>
                <a:gd name="csY6" fmla="*/ 455096 h 1171260"/>
                <a:gd name="csX7" fmla="*/ 9470958 w 9470958"/>
                <a:gd name="csY7" fmla="*/ 446191 h 1171260"/>
                <a:gd name="csX0" fmla="*/ 0 w 9470958"/>
                <a:gd name="csY0" fmla="*/ 584075 h 1305969"/>
                <a:gd name="csX1" fmla="*/ 2049880 w 9470958"/>
                <a:gd name="csY1" fmla="*/ 580900 h 1305969"/>
                <a:gd name="csX2" fmla="*/ 2046705 w 9470958"/>
                <a:gd name="csY2" fmla="*/ 1302794 h 1305969"/>
                <a:gd name="csX3" fmla="*/ 3894756 w 9470958"/>
                <a:gd name="csY3" fmla="*/ 1305969 h 1305969"/>
                <a:gd name="csX4" fmla="*/ 3885957 w 9470958"/>
                <a:gd name="csY4" fmla="*/ 134709 h 1305969"/>
                <a:gd name="csX5" fmla="*/ 4891109 w 9470958"/>
                <a:gd name="csY5" fmla="*/ 0 h 1305969"/>
                <a:gd name="csX6" fmla="*/ 4894472 w 9470958"/>
                <a:gd name="csY6" fmla="*/ 589805 h 1305969"/>
                <a:gd name="csX7" fmla="*/ 9470958 w 9470958"/>
                <a:gd name="csY7" fmla="*/ 580900 h 1305969"/>
                <a:gd name="csX0" fmla="*/ 0 w 9470958"/>
                <a:gd name="csY0" fmla="*/ 584075 h 1305969"/>
                <a:gd name="csX1" fmla="*/ 2049880 w 9470958"/>
                <a:gd name="csY1" fmla="*/ 580900 h 1305969"/>
                <a:gd name="csX2" fmla="*/ 2046705 w 9470958"/>
                <a:gd name="csY2" fmla="*/ 1302794 h 1305969"/>
                <a:gd name="csX3" fmla="*/ 3894756 w 9470958"/>
                <a:gd name="csY3" fmla="*/ 1305969 h 1305969"/>
                <a:gd name="csX4" fmla="*/ 3885957 w 9470958"/>
                <a:gd name="csY4" fmla="*/ 4534 h 1305969"/>
                <a:gd name="csX5" fmla="*/ 4891109 w 9470958"/>
                <a:gd name="csY5" fmla="*/ 0 h 1305969"/>
                <a:gd name="csX6" fmla="*/ 4894472 w 9470958"/>
                <a:gd name="csY6" fmla="*/ 589805 h 1305969"/>
                <a:gd name="csX7" fmla="*/ 9470958 w 9470958"/>
                <a:gd name="csY7" fmla="*/ 580900 h 1305969"/>
                <a:gd name="csX0" fmla="*/ 0 w 9470958"/>
                <a:gd name="csY0" fmla="*/ 720218 h 1442112"/>
                <a:gd name="csX1" fmla="*/ 2049880 w 9470958"/>
                <a:gd name="csY1" fmla="*/ 717043 h 1442112"/>
                <a:gd name="csX2" fmla="*/ 2046705 w 9470958"/>
                <a:gd name="csY2" fmla="*/ 1438937 h 1442112"/>
                <a:gd name="csX3" fmla="*/ 3894756 w 9470958"/>
                <a:gd name="csY3" fmla="*/ 1442112 h 1442112"/>
                <a:gd name="csX4" fmla="*/ 3885957 w 9470958"/>
                <a:gd name="csY4" fmla="*/ 0 h 1442112"/>
                <a:gd name="csX5" fmla="*/ 4891109 w 9470958"/>
                <a:gd name="csY5" fmla="*/ 136143 h 1442112"/>
                <a:gd name="csX6" fmla="*/ 4894472 w 9470958"/>
                <a:gd name="csY6" fmla="*/ 725948 h 1442112"/>
                <a:gd name="csX7" fmla="*/ 9470958 w 9470958"/>
                <a:gd name="csY7" fmla="*/ 717043 h 1442112"/>
                <a:gd name="csX0" fmla="*/ 0 w 9470958"/>
                <a:gd name="csY0" fmla="*/ 724752 h 1446646"/>
                <a:gd name="csX1" fmla="*/ 2049880 w 9470958"/>
                <a:gd name="csY1" fmla="*/ 721577 h 1446646"/>
                <a:gd name="csX2" fmla="*/ 2046705 w 9470958"/>
                <a:gd name="csY2" fmla="*/ 1443471 h 1446646"/>
                <a:gd name="csX3" fmla="*/ 3894756 w 9470958"/>
                <a:gd name="csY3" fmla="*/ 1446646 h 1446646"/>
                <a:gd name="csX4" fmla="*/ 3885957 w 9470958"/>
                <a:gd name="csY4" fmla="*/ 4534 h 1446646"/>
                <a:gd name="csX5" fmla="*/ 4891109 w 9470958"/>
                <a:gd name="csY5" fmla="*/ 0 h 1446646"/>
                <a:gd name="csX6" fmla="*/ 4894472 w 9470958"/>
                <a:gd name="csY6" fmla="*/ 730482 h 1446646"/>
                <a:gd name="csX7" fmla="*/ 9470958 w 9470958"/>
                <a:gd name="csY7" fmla="*/ 721577 h 1446646"/>
                <a:gd name="csX0" fmla="*/ 0 w 9470958"/>
                <a:gd name="csY0" fmla="*/ 737803 h 1459697"/>
                <a:gd name="csX1" fmla="*/ 2049880 w 9470958"/>
                <a:gd name="csY1" fmla="*/ 734628 h 1459697"/>
                <a:gd name="csX2" fmla="*/ 2046705 w 9470958"/>
                <a:gd name="csY2" fmla="*/ 1456522 h 1459697"/>
                <a:gd name="csX3" fmla="*/ 3894756 w 9470958"/>
                <a:gd name="csY3" fmla="*/ 1459697 h 1459697"/>
                <a:gd name="csX4" fmla="*/ 3885957 w 9470958"/>
                <a:gd name="csY4" fmla="*/ 0 h 1459697"/>
                <a:gd name="csX5" fmla="*/ 4891109 w 9470958"/>
                <a:gd name="csY5" fmla="*/ 13051 h 1459697"/>
                <a:gd name="csX6" fmla="*/ 4894472 w 9470958"/>
                <a:gd name="csY6" fmla="*/ 743533 h 1459697"/>
                <a:gd name="csX7" fmla="*/ 9470958 w 9470958"/>
                <a:gd name="csY7" fmla="*/ 734628 h 1459697"/>
                <a:gd name="csX0" fmla="*/ 0 w 9470958"/>
                <a:gd name="csY0" fmla="*/ 742337 h 1464231"/>
                <a:gd name="csX1" fmla="*/ 2049880 w 9470958"/>
                <a:gd name="csY1" fmla="*/ 739162 h 1464231"/>
                <a:gd name="csX2" fmla="*/ 2046705 w 9470958"/>
                <a:gd name="csY2" fmla="*/ 1461056 h 1464231"/>
                <a:gd name="csX3" fmla="*/ 3894756 w 9470958"/>
                <a:gd name="csY3" fmla="*/ 1464231 h 1464231"/>
                <a:gd name="csX4" fmla="*/ 3885957 w 9470958"/>
                <a:gd name="csY4" fmla="*/ 4534 h 1464231"/>
                <a:gd name="csX5" fmla="*/ 4899901 w 9470958"/>
                <a:gd name="csY5" fmla="*/ 0 h 1464231"/>
                <a:gd name="csX6" fmla="*/ 4894472 w 9470958"/>
                <a:gd name="csY6" fmla="*/ 748067 h 1464231"/>
                <a:gd name="csX7" fmla="*/ 9470958 w 9470958"/>
                <a:gd name="csY7" fmla="*/ 739162 h 1464231"/>
                <a:gd name="csX0" fmla="*/ 0 w 9470958"/>
                <a:gd name="csY0" fmla="*/ 742337 h 1464231"/>
                <a:gd name="csX1" fmla="*/ 2049880 w 9470958"/>
                <a:gd name="csY1" fmla="*/ 739162 h 1464231"/>
                <a:gd name="csX2" fmla="*/ 2046705 w 9470958"/>
                <a:gd name="csY2" fmla="*/ 1461056 h 1464231"/>
                <a:gd name="csX3" fmla="*/ 3894756 w 9470958"/>
                <a:gd name="csY3" fmla="*/ 1464231 h 1464231"/>
                <a:gd name="csX4" fmla="*/ 3856565 w 9470958"/>
                <a:gd name="csY4" fmla="*/ 1269 h 1464231"/>
                <a:gd name="csX5" fmla="*/ 4899901 w 9470958"/>
                <a:gd name="csY5" fmla="*/ 0 h 1464231"/>
                <a:gd name="csX6" fmla="*/ 4894472 w 9470958"/>
                <a:gd name="csY6" fmla="*/ 748067 h 1464231"/>
                <a:gd name="csX7" fmla="*/ 9470958 w 9470958"/>
                <a:gd name="csY7" fmla="*/ 739162 h 1464231"/>
                <a:gd name="csX0" fmla="*/ 0 w 9470958"/>
                <a:gd name="csY0" fmla="*/ 742337 h 1464231"/>
                <a:gd name="csX1" fmla="*/ 2049880 w 9470958"/>
                <a:gd name="csY1" fmla="*/ 739162 h 1464231"/>
                <a:gd name="csX2" fmla="*/ 2046705 w 9470958"/>
                <a:gd name="csY2" fmla="*/ 1461056 h 1464231"/>
                <a:gd name="csX3" fmla="*/ 3894756 w 9470958"/>
                <a:gd name="csY3" fmla="*/ 1464231 h 1464231"/>
                <a:gd name="csX4" fmla="*/ 3856565 w 9470958"/>
                <a:gd name="csY4" fmla="*/ 1269 h 1464231"/>
                <a:gd name="csX5" fmla="*/ 4926027 w 9470958"/>
                <a:gd name="csY5" fmla="*/ 0 h 1464231"/>
                <a:gd name="csX6" fmla="*/ 4894472 w 9470958"/>
                <a:gd name="csY6" fmla="*/ 748067 h 1464231"/>
                <a:gd name="csX7" fmla="*/ 9470958 w 9470958"/>
                <a:gd name="csY7" fmla="*/ 739162 h 1464231"/>
                <a:gd name="csX0" fmla="*/ 0 w 9470958"/>
                <a:gd name="csY0" fmla="*/ 742337 h 1464231"/>
                <a:gd name="csX1" fmla="*/ 2049880 w 9470958"/>
                <a:gd name="csY1" fmla="*/ 739162 h 1464231"/>
                <a:gd name="csX2" fmla="*/ 2046705 w 9470958"/>
                <a:gd name="csY2" fmla="*/ 1461056 h 1464231"/>
                <a:gd name="csX3" fmla="*/ 3894756 w 9470958"/>
                <a:gd name="csY3" fmla="*/ 1464231 h 1464231"/>
                <a:gd name="csX4" fmla="*/ 3856565 w 9470958"/>
                <a:gd name="csY4" fmla="*/ 1269 h 1464231"/>
                <a:gd name="csX5" fmla="*/ 4926027 w 9470958"/>
                <a:gd name="csY5" fmla="*/ 0 h 1464231"/>
                <a:gd name="csX6" fmla="*/ 4914066 w 9470958"/>
                <a:gd name="csY6" fmla="*/ 751333 h 1464231"/>
                <a:gd name="csX7" fmla="*/ 9470958 w 9470958"/>
                <a:gd name="csY7" fmla="*/ 739162 h 1464231"/>
                <a:gd name="csX0" fmla="*/ 0 w 9470958"/>
                <a:gd name="csY0" fmla="*/ 742337 h 1464231"/>
                <a:gd name="csX1" fmla="*/ 2049880 w 9470958"/>
                <a:gd name="csY1" fmla="*/ 739162 h 1464231"/>
                <a:gd name="csX2" fmla="*/ 2046705 w 9470958"/>
                <a:gd name="csY2" fmla="*/ 1461056 h 1464231"/>
                <a:gd name="csX3" fmla="*/ 3862099 w 9470958"/>
                <a:gd name="csY3" fmla="*/ 1464231 h 1464231"/>
                <a:gd name="csX4" fmla="*/ 3856565 w 9470958"/>
                <a:gd name="csY4" fmla="*/ 1269 h 1464231"/>
                <a:gd name="csX5" fmla="*/ 4926027 w 9470958"/>
                <a:gd name="csY5" fmla="*/ 0 h 1464231"/>
                <a:gd name="csX6" fmla="*/ 4914066 w 9470958"/>
                <a:gd name="csY6" fmla="*/ 751333 h 1464231"/>
                <a:gd name="csX7" fmla="*/ 9470958 w 9470958"/>
                <a:gd name="csY7" fmla="*/ 739162 h 1464231"/>
                <a:gd name="csX0" fmla="*/ 0 w 9470958"/>
                <a:gd name="csY0" fmla="*/ 742337 h 1464231"/>
                <a:gd name="csX1" fmla="*/ 2049880 w 9470958"/>
                <a:gd name="csY1" fmla="*/ 739162 h 1464231"/>
                <a:gd name="csX2" fmla="*/ 2046705 w 9470958"/>
                <a:gd name="csY2" fmla="*/ 1461056 h 1464231"/>
                <a:gd name="csX3" fmla="*/ 3862099 w 9470958"/>
                <a:gd name="csY3" fmla="*/ 1464231 h 1464231"/>
                <a:gd name="csX4" fmla="*/ 3856565 w 9470958"/>
                <a:gd name="csY4" fmla="*/ 1269 h 1464231"/>
                <a:gd name="csX5" fmla="*/ 4926027 w 9470958"/>
                <a:gd name="csY5" fmla="*/ 0 h 1464231"/>
                <a:gd name="csX6" fmla="*/ 4929900 w 9470958"/>
                <a:gd name="csY6" fmla="*/ 751333 h 1464231"/>
                <a:gd name="csX7" fmla="*/ 9470958 w 9470958"/>
                <a:gd name="csY7" fmla="*/ 739162 h 1464231"/>
                <a:gd name="csX0" fmla="*/ 0 w 9470958"/>
                <a:gd name="csY0" fmla="*/ 746295 h 1468189"/>
                <a:gd name="csX1" fmla="*/ 2049880 w 9470958"/>
                <a:gd name="csY1" fmla="*/ 743120 h 1468189"/>
                <a:gd name="csX2" fmla="*/ 2046705 w 9470958"/>
                <a:gd name="csY2" fmla="*/ 1465014 h 1468189"/>
                <a:gd name="csX3" fmla="*/ 3862099 w 9470958"/>
                <a:gd name="csY3" fmla="*/ 1468189 h 1468189"/>
                <a:gd name="csX4" fmla="*/ 3856565 w 9470958"/>
                <a:gd name="csY4" fmla="*/ 5227 h 1468189"/>
                <a:gd name="csX5" fmla="*/ 4926027 w 9470958"/>
                <a:gd name="csY5" fmla="*/ 0 h 1468189"/>
                <a:gd name="csX6" fmla="*/ 4929900 w 9470958"/>
                <a:gd name="csY6" fmla="*/ 755291 h 1468189"/>
                <a:gd name="csX7" fmla="*/ 9470958 w 9470958"/>
                <a:gd name="csY7" fmla="*/ 743120 h 14681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470958" h="1468189">
                  <a:moveTo>
                    <a:pt x="0" y="746295"/>
                  </a:moveTo>
                  <a:lnTo>
                    <a:pt x="2049880" y="743120"/>
                  </a:lnTo>
                  <a:cubicBezTo>
                    <a:pt x="2048822" y="989043"/>
                    <a:pt x="2047763" y="1219091"/>
                    <a:pt x="2046705" y="1465014"/>
                  </a:cubicBezTo>
                  <a:lnTo>
                    <a:pt x="3862099" y="1468189"/>
                  </a:lnTo>
                  <a:cubicBezTo>
                    <a:pt x="3860158" y="1327749"/>
                    <a:pt x="3858506" y="145667"/>
                    <a:pt x="3856565" y="5227"/>
                  </a:cubicBezTo>
                  <a:lnTo>
                    <a:pt x="4926027" y="0"/>
                  </a:lnTo>
                  <a:cubicBezTo>
                    <a:pt x="4925946" y="45175"/>
                    <a:pt x="4929981" y="710116"/>
                    <a:pt x="4929900" y="755291"/>
                  </a:cubicBezTo>
                  <a:lnTo>
                    <a:pt x="9470958" y="743120"/>
                  </a:lnTo>
                </a:path>
              </a:pathLst>
            </a:custGeom>
            <a:noFill/>
            <a:ln w="3175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DC734AF1-7656-1D5B-FAF7-4FAE8C1A090E}"/>
              </a:ext>
            </a:extLst>
          </p:cNvPr>
          <p:cNvGrpSpPr/>
          <p:nvPr/>
        </p:nvGrpSpPr>
        <p:grpSpPr>
          <a:xfrm>
            <a:off x="1228468" y="319225"/>
            <a:ext cx="9527678" cy="6035907"/>
            <a:chOff x="1228468" y="319225"/>
            <a:chExt cx="9527678" cy="6035907"/>
          </a:xfrm>
        </p:grpSpPr>
        <p:sp>
          <p:nvSpPr>
            <p:cNvPr id="67" name="Forme libre 66">
              <a:extLst>
                <a:ext uri="{FF2B5EF4-FFF2-40B4-BE49-F238E27FC236}">
                  <a16:creationId xmlns:a16="http://schemas.microsoft.com/office/drawing/2014/main" id="{B7BA88D7-89D2-E34D-2B14-D0F38636861B}"/>
                </a:ext>
              </a:extLst>
            </p:cNvPr>
            <p:cNvSpPr/>
            <p:nvPr/>
          </p:nvSpPr>
          <p:spPr>
            <a:xfrm>
              <a:off x="1228468" y="319225"/>
              <a:ext cx="9527678" cy="2308784"/>
            </a:xfrm>
            <a:custGeom>
              <a:avLst/>
              <a:gdLst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7867 w 5410200"/>
                <a:gd name="csY20" fmla="*/ 558800 h 3683410"/>
                <a:gd name="csX21" fmla="*/ 3268133 w 5410200"/>
                <a:gd name="csY21" fmla="*/ 397933 h 3683410"/>
                <a:gd name="csX22" fmla="*/ 3725333 w 5410200"/>
                <a:gd name="csY22" fmla="*/ 330200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5333 w 5410200"/>
                <a:gd name="csY22" fmla="*/ 330200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5308 w 5410200"/>
                <a:gd name="csY23" fmla="*/ 217581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5308 w 5410200"/>
                <a:gd name="csY23" fmla="*/ 217581 h 3683410"/>
                <a:gd name="csX24" fmla="*/ 4703092 w 5410200"/>
                <a:gd name="csY24" fmla="*/ 119222 h 3683410"/>
                <a:gd name="csX25" fmla="*/ 5410200 w 5410200"/>
                <a:gd name="csY25" fmla="*/ 169333 h 3683410"/>
                <a:gd name="csX0" fmla="*/ 0 w 5782085"/>
                <a:gd name="csY0" fmla="*/ 31923 h 3715333"/>
                <a:gd name="csX1" fmla="*/ 169333 w 5782085"/>
                <a:gd name="csY1" fmla="*/ 57323 h 3715333"/>
                <a:gd name="csX2" fmla="*/ 228600 w 5782085"/>
                <a:gd name="csY2" fmla="*/ 57323 h 3715333"/>
                <a:gd name="csX3" fmla="*/ 313267 w 5782085"/>
                <a:gd name="csY3" fmla="*/ 209723 h 3715333"/>
                <a:gd name="csX4" fmla="*/ 558800 w 5782085"/>
                <a:gd name="csY4" fmla="*/ 1310390 h 3715333"/>
                <a:gd name="csX5" fmla="*/ 685800 w 5782085"/>
                <a:gd name="csY5" fmla="*/ 2334856 h 3715333"/>
                <a:gd name="csX6" fmla="*/ 821267 w 5782085"/>
                <a:gd name="csY6" fmla="*/ 3113790 h 3715333"/>
                <a:gd name="csX7" fmla="*/ 905933 w 5782085"/>
                <a:gd name="csY7" fmla="*/ 3452456 h 3715333"/>
                <a:gd name="csX8" fmla="*/ 948267 w 5782085"/>
                <a:gd name="csY8" fmla="*/ 3604856 h 3715333"/>
                <a:gd name="csX9" fmla="*/ 1024467 w 5782085"/>
                <a:gd name="csY9" fmla="*/ 3689523 h 3715333"/>
                <a:gd name="csX10" fmla="*/ 1066800 w 5782085"/>
                <a:gd name="csY10" fmla="*/ 3706456 h 3715333"/>
                <a:gd name="csX11" fmla="*/ 1168400 w 5782085"/>
                <a:gd name="csY11" fmla="*/ 3562523 h 3715333"/>
                <a:gd name="csX12" fmla="*/ 1295400 w 5782085"/>
                <a:gd name="csY12" fmla="*/ 3232323 h 3715333"/>
                <a:gd name="csX13" fmla="*/ 1464733 w 5782085"/>
                <a:gd name="csY13" fmla="*/ 2715856 h 3715333"/>
                <a:gd name="csX14" fmla="*/ 1591733 w 5782085"/>
                <a:gd name="csY14" fmla="*/ 2267123 h 3715333"/>
                <a:gd name="csX15" fmla="*/ 1735667 w 5782085"/>
                <a:gd name="csY15" fmla="*/ 1877656 h 3715333"/>
                <a:gd name="csX16" fmla="*/ 1888067 w 5782085"/>
                <a:gd name="csY16" fmla="*/ 1505123 h 3715333"/>
                <a:gd name="csX17" fmla="*/ 2074333 w 5782085"/>
                <a:gd name="csY17" fmla="*/ 1191856 h 3715333"/>
                <a:gd name="csX18" fmla="*/ 2294467 w 5782085"/>
                <a:gd name="csY18" fmla="*/ 920923 h 3715333"/>
                <a:gd name="csX19" fmla="*/ 2531533 w 5782085"/>
                <a:gd name="csY19" fmla="*/ 700790 h 3715333"/>
                <a:gd name="csX20" fmla="*/ 2823492 w 5782085"/>
                <a:gd name="csY20" fmla="*/ 564472 h 3715333"/>
                <a:gd name="csX21" fmla="*/ 3268133 w 5782085"/>
                <a:gd name="csY21" fmla="*/ 429856 h 3715333"/>
                <a:gd name="csX22" fmla="*/ 3720958 w 5782085"/>
                <a:gd name="csY22" fmla="*/ 327122 h 3715333"/>
                <a:gd name="csX23" fmla="*/ 4085308 w 5782085"/>
                <a:gd name="csY23" fmla="*/ 249504 h 3715333"/>
                <a:gd name="csX24" fmla="*/ 4703092 w 5782085"/>
                <a:gd name="csY24" fmla="*/ 151145 h 3715333"/>
                <a:gd name="csX25" fmla="*/ 5782085 w 5782085"/>
                <a:gd name="csY25" fmla="*/ 0 h 3715333"/>
                <a:gd name="csX0" fmla="*/ 0 w 5782085"/>
                <a:gd name="csY0" fmla="*/ 31923 h 3715333"/>
                <a:gd name="csX1" fmla="*/ 169333 w 5782085"/>
                <a:gd name="csY1" fmla="*/ 57323 h 3715333"/>
                <a:gd name="csX2" fmla="*/ 228600 w 5782085"/>
                <a:gd name="csY2" fmla="*/ 57323 h 3715333"/>
                <a:gd name="csX3" fmla="*/ 313267 w 5782085"/>
                <a:gd name="csY3" fmla="*/ 209723 h 3715333"/>
                <a:gd name="csX4" fmla="*/ 558800 w 5782085"/>
                <a:gd name="csY4" fmla="*/ 1310390 h 3715333"/>
                <a:gd name="csX5" fmla="*/ 685800 w 5782085"/>
                <a:gd name="csY5" fmla="*/ 2334856 h 3715333"/>
                <a:gd name="csX6" fmla="*/ 821267 w 5782085"/>
                <a:gd name="csY6" fmla="*/ 3113790 h 3715333"/>
                <a:gd name="csX7" fmla="*/ 905933 w 5782085"/>
                <a:gd name="csY7" fmla="*/ 3452456 h 3715333"/>
                <a:gd name="csX8" fmla="*/ 970142 w 5782085"/>
                <a:gd name="csY8" fmla="*/ 3604856 h 3715333"/>
                <a:gd name="csX9" fmla="*/ 1024467 w 5782085"/>
                <a:gd name="csY9" fmla="*/ 3689523 h 3715333"/>
                <a:gd name="csX10" fmla="*/ 1066800 w 5782085"/>
                <a:gd name="csY10" fmla="*/ 3706456 h 3715333"/>
                <a:gd name="csX11" fmla="*/ 1168400 w 5782085"/>
                <a:gd name="csY11" fmla="*/ 3562523 h 3715333"/>
                <a:gd name="csX12" fmla="*/ 1295400 w 5782085"/>
                <a:gd name="csY12" fmla="*/ 3232323 h 3715333"/>
                <a:gd name="csX13" fmla="*/ 1464733 w 5782085"/>
                <a:gd name="csY13" fmla="*/ 2715856 h 3715333"/>
                <a:gd name="csX14" fmla="*/ 1591733 w 5782085"/>
                <a:gd name="csY14" fmla="*/ 2267123 h 3715333"/>
                <a:gd name="csX15" fmla="*/ 1735667 w 5782085"/>
                <a:gd name="csY15" fmla="*/ 1877656 h 3715333"/>
                <a:gd name="csX16" fmla="*/ 1888067 w 5782085"/>
                <a:gd name="csY16" fmla="*/ 1505123 h 3715333"/>
                <a:gd name="csX17" fmla="*/ 2074333 w 5782085"/>
                <a:gd name="csY17" fmla="*/ 1191856 h 3715333"/>
                <a:gd name="csX18" fmla="*/ 2294467 w 5782085"/>
                <a:gd name="csY18" fmla="*/ 920923 h 3715333"/>
                <a:gd name="csX19" fmla="*/ 2531533 w 5782085"/>
                <a:gd name="csY19" fmla="*/ 700790 h 3715333"/>
                <a:gd name="csX20" fmla="*/ 2823492 w 5782085"/>
                <a:gd name="csY20" fmla="*/ 564472 h 3715333"/>
                <a:gd name="csX21" fmla="*/ 3268133 w 5782085"/>
                <a:gd name="csY21" fmla="*/ 429856 h 3715333"/>
                <a:gd name="csX22" fmla="*/ 3720958 w 5782085"/>
                <a:gd name="csY22" fmla="*/ 327122 h 3715333"/>
                <a:gd name="csX23" fmla="*/ 4085308 w 5782085"/>
                <a:gd name="csY23" fmla="*/ 249504 h 3715333"/>
                <a:gd name="csX24" fmla="*/ 4703092 w 5782085"/>
                <a:gd name="csY24" fmla="*/ 151145 h 3715333"/>
                <a:gd name="csX25" fmla="*/ 5782085 w 5782085"/>
                <a:gd name="csY25" fmla="*/ 0 h 3715333"/>
                <a:gd name="csX0" fmla="*/ 0 w 9417810"/>
                <a:gd name="csY0" fmla="*/ 0 h 3727162"/>
                <a:gd name="csX1" fmla="*/ 3805058 w 9417810"/>
                <a:gd name="csY1" fmla="*/ 69152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64777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781198 w 9417810"/>
                <a:gd name="csY2" fmla="*/ 516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781198 w 9417810"/>
                <a:gd name="csY2" fmla="*/ 51652 h 3727162"/>
                <a:gd name="csX3" fmla="*/ 3948992 w 9417810"/>
                <a:gd name="csY3" fmla="*/ 221552 h 3727162"/>
                <a:gd name="csX4" fmla="*/ 4165186 w 9417810"/>
                <a:gd name="csY4" fmla="*/ 1346682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10472"/>
                <a:gd name="csX1" fmla="*/ 3350046 w 9417810"/>
                <a:gd name="csY1" fmla="*/ 51651 h 3710472"/>
                <a:gd name="csX2" fmla="*/ 3781198 w 9417810"/>
                <a:gd name="csY2" fmla="*/ 51652 h 3710472"/>
                <a:gd name="csX3" fmla="*/ 3948992 w 9417810"/>
                <a:gd name="csY3" fmla="*/ 221552 h 3710472"/>
                <a:gd name="csX4" fmla="*/ 4165186 w 9417810"/>
                <a:gd name="csY4" fmla="*/ 1346682 h 3710472"/>
                <a:gd name="csX5" fmla="*/ 4321525 w 9417810"/>
                <a:gd name="csY5" fmla="*/ 2346685 h 3710472"/>
                <a:gd name="csX6" fmla="*/ 4456992 w 9417810"/>
                <a:gd name="csY6" fmla="*/ 3125619 h 3710472"/>
                <a:gd name="csX7" fmla="*/ 4541658 w 9417810"/>
                <a:gd name="csY7" fmla="*/ 3464285 h 3710472"/>
                <a:gd name="csX8" fmla="*/ 4605867 w 9417810"/>
                <a:gd name="csY8" fmla="*/ 3616685 h 3710472"/>
                <a:gd name="csX9" fmla="*/ 4660192 w 9417810"/>
                <a:gd name="csY9" fmla="*/ 3701352 h 3710472"/>
                <a:gd name="csX10" fmla="*/ 4736754 w 9417810"/>
                <a:gd name="csY10" fmla="*/ 3693824 h 3710472"/>
                <a:gd name="csX11" fmla="*/ 4804125 w 9417810"/>
                <a:gd name="csY11" fmla="*/ 3574352 h 3710472"/>
                <a:gd name="csX12" fmla="*/ 4931125 w 9417810"/>
                <a:gd name="csY12" fmla="*/ 3244152 h 3710472"/>
                <a:gd name="csX13" fmla="*/ 5100458 w 9417810"/>
                <a:gd name="csY13" fmla="*/ 2727685 h 3710472"/>
                <a:gd name="csX14" fmla="*/ 5227458 w 9417810"/>
                <a:gd name="csY14" fmla="*/ 2278952 h 3710472"/>
                <a:gd name="csX15" fmla="*/ 5371392 w 9417810"/>
                <a:gd name="csY15" fmla="*/ 1889485 h 3710472"/>
                <a:gd name="csX16" fmla="*/ 5523792 w 9417810"/>
                <a:gd name="csY16" fmla="*/ 1516952 h 3710472"/>
                <a:gd name="csX17" fmla="*/ 5710058 w 9417810"/>
                <a:gd name="csY17" fmla="*/ 1203685 h 3710472"/>
                <a:gd name="csX18" fmla="*/ 5930192 w 9417810"/>
                <a:gd name="csY18" fmla="*/ 932752 h 3710472"/>
                <a:gd name="csX19" fmla="*/ 6167258 w 9417810"/>
                <a:gd name="csY19" fmla="*/ 712619 h 3710472"/>
                <a:gd name="csX20" fmla="*/ 6459217 w 9417810"/>
                <a:gd name="csY20" fmla="*/ 576301 h 3710472"/>
                <a:gd name="csX21" fmla="*/ 6903858 w 9417810"/>
                <a:gd name="csY21" fmla="*/ 441685 h 3710472"/>
                <a:gd name="csX22" fmla="*/ 7356683 w 9417810"/>
                <a:gd name="csY22" fmla="*/ 338951 h 3710472"/>
                <a:gd name="csX23" fmla="*/ 7721033 w 9417810"/>
                <a:gd name="csY23" fmla="*/ 261333 h 3710472"/>
                <a:gd name="csX24" fmla="*/ 8338817 w 9417810"/>
                <a:gd name="csY24" fmla="*/ 162974 h 3710472"/>
                <a:gd name="csX25" fmla="*/ 9417810 w 9417810"/>
                <a:gd name="csY25" fmla="*/ 11829 h 3710472"/>
                <a:gd name="csX0" fmla="*/ 0 w 9417810"/>
                <a:gd name="csY0" fmla="*/ 0 h 3710474"/>
                <a:gd name="csX1" fmla="*/ 3350046 w 9417810"/>
                <a:gd name="csY1" fmla="*/ 51651 h 3710474"/>
                <a:gd name="csX2" fmla="*/ 3781198 w 9417810"/>
                <a:gd name="csY2" fmla="*/ 51652 h 3710474"/>
                <a:gd name="csX3" fmla="*/ 3948992 w 9417810"/>
                <a:gd name="csY3" fmla="*/ 221552 h 3710474"/>
                <a:gd name="csX4" fmla="*/ 4165186 w 9417810"/>
                <a:gd name="csY4" fmla="*/ 1346682 h 3710474"/>
                <a:gd name="csX5" fmla="*/ 4321525 w 9417810"/>
                <a:gd name="csY5" fmla="*/ 2346685 h 3710474"/>
                <a:gd name="csX6" fmla="*/ 4456992 w 9417810"/>
                <a:gd name="csY6" fmla="*/ 3125619 h 3710474"/>
                <a:gd name="csX7" fmla="*/ 4541658 w 9417810"/>
                <a:gd name="csY7" fmla="*/ 3464285 h 3710474"/>
                <a:gd name="csX8" fmla="*/ 4605867 w 9417810"/>
                <a:gd name="csY8" fmla="*/ 3616685 h 3710474"/>
                <a:gd name="csX9" fmla="*/ 4660192 w 9417810"/>
                <a:gd name="csY9" fmla="*/ 3701352 h 3710474"/>
                <a:gd name="csX10" fmla="*/ 4736754 w 9417810"/>
                <a:gd name="csY10" fmla="*/ 3693824 h 3710474"/>
                <a:gd name="csX11" fmla="*/ 4804125 w 9417810"/>
                <a:gd name="csY11" fmla="*/ 3574352 h 3710474"/>
                <a:gd name="csX12" fmla="*/ 4931125 w 9417810"/>
                <a:gd name="csY12" fmla="*/ 3244152 h 3710474"/>
                <a:gd name="csX13" fmla="*/ 5094402 w 9417810"/>
                <a:gd name="csY13" fmla="*/ 2727685 h 3710474"/>
                <a:gd name="csX14" fmla="*/ 5227458 w 9417810"/>
                <a:gd name="csY14" fmla="*/ 2278952 h 3710474"/>
                <a:gd name="csX15" fmla="*/ 5371392 w 9417810"/>
                <a:gd name="csY15" fmla="*/ 1889485 h 3710474"/>
                <a:gd name="csX16" fmla="*/ 5523792 w 9417810"/>
                <a:gd name="csY16" fmla="*/ 1516952 h 3710474"/>
                <a:gd name="csX17" fmla="*/ 5710058 w 9417810"/>
                <a:gd name="csY17" fmla="*/ 1203685 h 3710474"/>
                <a:gd name="csX18" fmla="*/ 5930192 w 9417810"/>
                <a:gd name="csY18" fmla="*/ 932752 h 3710474"/>
                <a:gd name="csX19" fmla="*/ 6167258 w 9417810"/>
                <a:gd name="csY19" fmla="*/ 712619 h 3710474"/>
                <a:gd name="csX20" fmla="*/ 6459217 w 9417810"/>
                <a:gd name="csY20" fmla="*/ 576301 h 3710474"/>
                <a:gd name="csX21" fmla="*/ 6903858 w 9417810"/>
                <a:gd name="csY21" fmla="*/ 441685 h 3710474"/>
                <a:gd name="csX22" fmla="*/ 7356683 w 9417810"/>
                <a:gd name="csY22" fmla="*/ 338951 h 3710474"/>
                <a:gd name="csX23" fmla="*/ 7721033 w 9417810"/>
                <a:gd name="csY23" fmla="*/ 261333 h 3710474"/>
                <a:gd name="csX24" fmla="*/ 8338817 w 9417810"/>
                <a:gd name="csY24" fmla="*/ 162974 h 3710474"/>
                <a:gd name="csX25" fmla="*/ 9417810 w 9417810"/>
                <a:gd name="csY25" fmla="*/ 11829 h 3710474"/>
                <a:gd name="csX0" fmla="*/ 0 w 9045664"/>
                <a:gd name="csY0" fmla="*/ 2095 h 3698643"/>
                <a:gd name="csX1" fmla="*/ 2977900 w 9045664"/>
                <a:gd name="csY1" fmla="*/ 39822 h 3698643"/>
                <a:gd name="csX2" fmla="*/ 3409052 w 9045664"/>
                <a:gd name="csY2" fmla="*/ 39823 h 3698643"/>
                <a:gd name="csX3" fmla="*/ 3576846 w 9045664"/>
                <a:gd name="csY3" fmla="*/ 209723 h 3698643"/>
                <a:gd name="csX4" fmla="*/ 3793040 w 9045664"/>
                <a:gd name="csY4" fmla="*/ 1334853 h 3698643"/>
                <a:gd name="csX5" fmla="*/ 3949379 w 9045664"/>
                <a:gd name="csY5" fmla="*/ 2334856 h 3698643"/>
                <a:gd name="csX6" fmla="*/ 4084846 w 9045664"/>
                <a:gd name="csY6" fmla="*/ 3113790 h 3698643"/>
                <a:gd name="csX7" fmla="*/ 4169512 w 9045664"/>
                <a:gd name="csY7" fmla="*/ 3452456 h 3698643"/>
                <a:gd name="csX8" fmla="*/ 4233721 w 9045664"/>
                <a:gd name="csY8" fmla="*/ 3604856 h 3698643"/>
                <a:gd name="csX9" fmla="*/ 4288046 w 9045664"/>
                <a:gd name="csY9" fmla="*/ 3689523 h 3698643"/>
                <a:gd name="csX10" fmla="*/ 4364608 w 9045664"/>
                <a:gd name="csY10" fmla="*/ 3681995 h 3698643"/>
                <a:gd name="csX11" fmla="*/ 4431979 w 9045664"/>
                <a:gd name="csY11" fmla="*/ 3562523 h 3698643"/>
                <a:gd name="csX12" fmla="*/ 4558979 w 9045664"/>
                <a:gd name="csY12" fmla="*/ 3232323 h 3698643"/>
                <a:gd name="csX13" fmla="*/ 4722256 w 9045664"/>
                <a:gd name="csY13" fmla="*/ 2715856 h 3698643"/>
                <a:gd name="csX14" fmla="*/ 4855312 w 9045664"/>
                <a:gd name="csY14" fmla="*/ 2267123 h 3698643"/>
                <a:gd name="csX15" fmla="*/ 4999246 w 9045664"/>
                <a:gd name="csY15" fmla="*/ 1877656 h 3698643"/>
                <a:gd name="csX16" fmla="*/ 5151646 w 9045664"/>
                <a:gd name="csY16" fmla="*/ 1505123 h 3698643"/>
                <a:gd name="csX17" fmla="*/ 5337912 w 9045664"/>
                <a:gd name="csY17" fmla="*/ 1191856 h 3698643"/>
                <a:gd name="csX18" fmla="*/ 5558046 w 9045664"/>
                <a:gd name="csY18" fmla="*/ 920923 h 3698643"/>
                <a:gd name="csX19" fmla="*/ 5795112 w 9045664"/>
                <a:gd name="csY19" fmla="*/ 700790 h 3698643"/>
                <a:gd name="csX20" fmla="*/ 6087071 w 9045664"/>
                <a:gd name="csY20" fmla="*/ 564472 h 3698643"/>
                <a:gd name="csX21" fmla="*/ 6531712 w 9045664"/>
                <a:gd name="csY21" fmla="*/ 429856 h 3698643"/>
                <a:gd name="csX22" fmla="*/ 6984537 w 9045664"/>
                <a:gd name="csY22" fmla="*/ 327122 h 3698643"/>
                <a:gd name="csX23" fmla="*/ 7348887 w 9045664"/>
                <a:gd name="csY23" fmla="*/ 249504 h 3698643"/>
                <a:gd name="csX24" fmla="*/ 7966671 w 9045664"/>
                <a:gd name="csY24" fmla="*/ 151145 h 3698643"/>
                <a:gd name="csX25" fmla="*/ 9045664 w 9045664"/>
                <a:gd name="csY25" fmla="*/ 0 h 3698643"/>
                <a:gd name="csX0" fmla="*/ 0 w 9132546"/>
                <a:gd name="csY0" fmla="*/ 9873 h 3706422"/>
                <a:gd name="csX1" fmla="*/ 2977900 w 9132546"/>
                <a:gd name="csY1" fmla="*/ 47600 h 3706422"/>
                <a:gd name="csX2" fmla="*/ 3409052 w 9132546"/>
                <a:gd name="csY2" fmla="*/ 47601 h 3706422"/>
                <a:gd name="csX3" fmla="*/ 3576846 w 9132546"/>
                <a:gd name="csY3" fmla="*/ 217501 h 3706422"/>
                <a:gd name="csX4" fmla="*/ 3793040 w 9132546"/>
                <a:gd name="csY4" fmla="*/ 1342631 h 3706422"/>
                <a:gd name="csX5" fmla="*/ 3949379 w 9132546"/>
                <a:gd name="csY5" fmla="*/ 2342634 h 3706422"/>
                <a:gd name="csX6" fmla="*/ 4084846 w 9132546"/>
                <a:gd name="csY6" fmla="*/ 3121568 h 3706422"/>
                <a:gd name="csX7" fmla="*/ 4169512 w 9132546"/>
                <a:gd name="csY7" fmla="*/ 3460234 h 3706422"/>
                <a:gd name="csX8" fmla="*/ 4233721 w 9132546"/>
                <a:gd name="csY8" fmla="*/ 3612634 h 3706422"/>
                <a:gd name="csX9" fmla="*/ 4288046 w 9132546"/>
                <a:gd name="csY9" fmla="*/ 3697301 h 3706422"/>
                <a:gd name="csX10" fmla="*/ 4364608 w 9132546"/>
                <a:gd name="csY10" fmla="*/ 3689773 h 3706422"/>
                <a:gd name="csX11" fmla="*/ 4431979 w 9132546"/>
                <a:gd name="csY11" fmla="*/ 3570301 h 3706422"/>
                <a:gd name="csX12" fmla="*/ 4558979 w 9132546"/>
                <a:gd name="csY12" fmla="*/ 3240101 h 3706422"/>
                <a:gd name="csX13" fmla="*/ 4722256 w 9132546"/>
                <a:gd name="csY13" fmla="*/ 2723634 h 3706422"/>
                <a:gd name="csX14" fmla="*/ 4855312 w 9132546"/>
                <a:gd name="csY14" fmla="*/ 2274901 h 3706422"/>
                <a:gd name="csX15" fmla="*/ 4999246 w 9132546"/>
                <a:gd name="csY15" fmla="*/ 1885434 h 3706422"/>
                <a:gd name="csX16" fmla="*/ 5151646 w 9132546"/>
                <a:gd name="csY16" fmla="*/ 1512901 h 3706422"/>
                <a:gd name="csX17" fmla="*/ 5337912 w 9132546"/>
                <a:gd name="csY17" fmla="*/ 1199634 h 3706422"/>
                <a:gd name="csX18" fmla="*/ 5558046 w 9132546"/>
                <a:gd name="csY18" fmla="*/ 928701 h 3706422"/>
                <a:gd name="csX19" fmla="*/ 5795112 w 9132546"/>
                <a:gd name="csY19" fmla="*/ 708568 h 3706422"/>
                <a:gd name="csX20" fmla="*/ 6087071 w 9132546"/>
                <a:gd name="csY20" fmla="*/ 572250 h 3706422"/>
                <a:gd name="csX21" fmla="*/ 6531712 w 9132546"/>
                <a:gd name="csY21" fmla="*/ 437634 h 3706422"/>
                <a:gd name="csX22" fmla="*/ 6984537 w 9132546"/>
                <a:gd name="csY22" fmla="*/ 334900 h 3706422"/>
                <a:gd name="csX23" fmla="*/ 7348887 w 9132546"/>
                <a:gd name="csY23" fmla="*/ 257282 h 3706422"/>
                <a:gd name="csX24" fmla="*/ 7966671 w 9132546"/>
                <a:gd name="csY24" fmla="*/ 158923 h 3706422"/>
                <a:gd name="csX25" fmla="*/ 9045664 w 9132546"/>
                <a:gd name="csY25" fmla="*/ 7778 h 3706422"/>
                <a:gd name="csX26" fmla="*/ 9068759 w 9132546"/>
                <a:gd name="csY26" fmla="*/ 22223 h 3706422"/>
                <a:gd name="csX0" fmla="*/ 0 w 9927557"/>
                <a:gd name="csY0" fmla="*/ 12774 h 3709323"/>
                <a:gd name="csX1" fmla="*/ 2977900 w 9927557"/>
                <a:gd name="csY1" fmla="*/ 50501 h 3709323"/>
                <a:gd name="csX2" fmla="*/ 3409052 w 9927557"/>
                <a:gd name="csY2" fmla="*/ 50502 h 3709323"/>
                <a:gd name="csX3" fmla="*/ 3576846 w 9927557"/>
                <a:gd name="csY3" fmla="*/ 220402 h 3709323"/>
                <a:gd name="csX4" fmla="*/ 3793040 w 9927557"/>
                <a:gd name="csY4" fmla="*/ 1345532 h 3709323"/>
                <a:gd name="csX5" fmla="*/ 3949379 w 9927557"/>
                <a:gd name="csY5" fmla="*/ 2345535 h 3709323"/>
                <a:gd name="csX6" fmla="*/ 4084846 w 9927557"/>
                <a:gd name="csY6" fmla="*/ 3124469 h 3709323"/>
                <a:gd name="csX7" fmla="*/ 4169512 w 9927557"/>
                <a:gd name="csY7" fmla="*/ 3463135 h 3709323"/>
                <a:gd name="csX8" fmla="*/ 4233721 w 9927557"/>
                <a:gd name="csY8" fmla="*/ 3615535 h 3709323"/>
                <a:gd name="csX9" fmla="*/ 4288046 w 9927557"/>
                <a:gd name="csY9" fmla="*/ 3700202 h 3709323"/>
                <a:gd name="csX10" fmla="*/ 4364608 w 9927557"/>
                <a:gd name="csY10" fmla="*/ 3692674 h 3709323"/>
                <a:gd name="csX11" fmla="*/ 4431979 w 9927557"/>
                <a:gd name="csY11" fmla="*/ 3573202 h 3709323"/>
                <a:gd name="csX12" fmla="*/ 4558979 w 9927557"/>
                <a:gd name="csY12" fmla="*/ 3243002 h 3709323"/>
                <a:gd name="csX13" fmla="*/ 4722256 w 9927557"/>
                <a:gd name="csY13" fmla="*/ 2726535 h 3709323"/>
                <a:gd name="csX14" fmla="*/ 4855312 w 9927557"/>
                <a:gd name="csY14" fmla="*/ 2277802 h 3709323"/>
                <a:gd name="csX15" fmla="*/ 4999246 w 9927557"/>
                <a:gd name="csY15" fmla="*/ 1888335 h 3709323"/>
                <a:gd name="csX16" fmla="*/ 5151646 w 9927557"/>
                <a:gd name="csY16" fmla="*/ 1515802 h 3709323"/>
                <a:gd name="csX17" fmla="*/ 5337912 w 9927557"/>
                <a:gd name="csY17" fmla="*/ 1202535 h 3709323"/>
                <a:gd name="csX18" fmla="*/ 5558046 w 9927557"/>
                <a:gd name="csY18" fmla="*/ 931602 h 3709323"/>
                <a:gd name="csX19" fmla="*/ 5795112 w 9927557"/>
                <a:gd name="csY19" fmla="*/ 711469 h 3709323"/>
                <a:gd name="csX20" fmla="*/ 6087071 w 9927557"/>
                <a:gd name="csY20" fmla="*/ 575151 h 3709323"/>
                <a:gd name="csX21" fmla="*/ 6531712 w 9927557"/>
                <a:gd name="csY21" fmla="*/ 440535 h 3709323"/>
                <a:gd name="csX22" fmla="*/ 6984537 w 9927557"/>
                <a:gd name="csY22" fmla="*/ 337801 h 3709323"/>
                <a:gd name="csX23" fmla="*/ 7348887 w 9927557"/>
                <a:gd name="csY23" fmla="*/ 260183 h 3709323"/>
                <a:gd name="csX24" fmla="*/ 7966671 w 9927557"/>
                <a:gd name="csY24" fmla="*/ 161824 h 3709323"/>
                <a:gd name="csX25" fmla="*/ 9045664 w 9927557"/>
                <a:gd name="csY25" fmla="*/ 10679 h 3709323"/>
                <a:gd name="csX26" fmla="*/ 9927557 w 9927557"/>
                <a:gd name="csY26" fmla="*/ 11199 h 3709323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409052 w 9927557"/>
                <a:gd name="csY2" fmla="*/ 39483 h 3698304"/>
                <a:gd name="csX3" fmla="*/ 3576846 w 9927557"/>
                <a:gd name="csY3" fmla="*/ 209383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409052 w 9927557"/>
                <a:gd name="csY2" fmla="*/ 39483 h 3698304"/>
                <a:gd name="csX3" fmla="*/ 3723953 w 9927557"/>
                <a:gd name="csY3" fmla="*/ 260524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721653 w 9927557"/>
                <a:gd name="csY2" fmla="*/ 65055 h 3698304"/>
                <a:gd name="csX3" fmla="*/ 3723953 w 9927557"/>
                <a:gd name="csY3" fmla="*/ 260524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721653 w 9927557"/>
                <a:gd name="csY2" fmla="*/ 65055 h 3698304"/>
                <a:gd name="csX3" fmla="*/ 3769924 w 9927557"/>
                <a:gd name="csY3" fmla="*/ 273310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721653 w 9927557"/>
                <a:gd name="csY2" fmla="*/ 65055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620518 w 9927557"/>
                <a:gd name="csY2" fmla="*/ 77841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620518 w 9927557"/>
                <a:gd name="csY2" fmla="*/ 77841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4004544 w 9927557"/>
                <a:gd name="csY5" fmla="*/ 2347301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620518 w 9927557"/>
                <a:gd name="csY2" fmla="*/ 77841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67768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67768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67768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81163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81163 w 9927557"/>
                <a:gd name="csY5" fmla="*/ 2360085 h 3698304"/>
                <a:gd name="csX6" fmla="*/ 4084846 w 9927557"/>
                <a:gd name="csY6" fmla="*/ 3113450 h 3698304"/>
                <a:gd name="csX7" fmla="*/ 4193941 w 9927557"/>
                <a:gd name="csY7" fmla="*/ 3465703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81163 w 9927557"/>
                <a:gd name="csY5" fmla="*/ 2360085 h 3698304"/>
                <a:gd name="csX6" fmla="*/ 4109275 w 9927557"/>
                <a:gd name="csY6" fmla="*/ 3106657 h 3698304"/>
                <a:gd name="csX7" fmla="*/ 4193941 w 9927557"/>
                <a:gd name="csY7" fmla="*/ 3465703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4000706 w 9927557"/>
                <a:gd name="csY5" fmla="*/ 2360085 h 3698304"/>
                <a:gd name="csX6" fmla="*/ 4109275 w 9927557"/>
                <a:gd name="csY6" fmla="*/ 3106657 h 3698304"/>
                <a:gd name="csX7" fmla="*/ 4193941 w 9927557"/>
                <a:gd name="csY7" fmla="*/ 3465703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10437280"/>
                <a:gd name="csY0" fmla="*/ 1755 h 3698304"/>
                <a:gd name="csX1" fmla="*/ 3487623 w 10437280"/>
                <a:gd name="csY1" fmla="*/ 39482 h 3698304"/>
                <a:gd name="csX2" fmla="*/ 4056566 w 10437280"/>
                <a:gd name="csY2" fmla="*/ 49899 h 3698304"/>
                <a:gd name="csX3" fmla="*/ 4246159 w 10437280"/>
                <a:gd name="csY3" fmla="*/ 273310 h 3698304"/>
                <a:gd name="csX4" fmla="*/ 4385510 w 10437280"/>
                <a:gd name="csY4" fmla="*/ 1347298 h 3698304"/>
                <a:gd name="csX5" fmla="*/ 4510429 w 10437280"/>
                <a:gd name="csY5" fmla="*/ 2360085 h 3698304"/>
                <a:gd name="csX6" fmla="*/ 4618998 w 10437280"/>
                <a:gd name="csY6" fmla="*/ 3106657 h 3698304"/>
                <a:gd name="csX7" fmla="*/ 4703664 w 10437280"/>
                <a:gd name="csY7" fmla="*/ 3465703 h 3698304"/>
                <a:gd name="csX8" fmla="*/ 4743444 w 10437280"/>
                <a:gd name="csY8" fmla="*/ 3604516 h 3698304"/>
                <a:gd name="csX9" fmla="*/ 4797769 w 10437280"/>
                <a:gd name="csY9" fmla="*/ 3689183 h 3698304"/>
                <a:gd name="csX10" fmla="*/ 4874331 w 10437280"/>
                <a:gd name="csY10" fmla="*/ 3681655 h 3698304"/>
                <a:gd name="csX11" fmla="*/ 4941702 w 10437280"/>
                <a:gd name="csY11" fmla="*/ 3562183 h 3698304"/>
                <a:gd name="csX12" fmla="*/ 5068702 w 10437280"/>
                <a:gd name="csY12" fmla="*/ 3231983 h 3698304"/>
                <a:gd name="csX13" fmla="*/ 5231979 w 10437280"/>
                <a:gd name="csY13" fmla="*/ 2715516 h 3698304"/>
                <a:gd name="csX14" fmla="*/ 5365035 w 10437280"/>
                <a:gd name="csY14" fmla="*/ 2266783 h 3698304"/>
                <a:gd name="csX15" fmla="*/ 5508969 w 10437280"/>
                <a:gd name="csY15" fmla="*/ 1877316 h 3698304"/>
                <a:gd name="csX16" fmla="*/ 5661369 w 10437280"/>
                <a:gd name="csY16" fmla="*/ 1504783 h 3698304"/>
                <a:gd name="csX17" fmla="*/ 5847635 w 10437280"/>
                <a:gd name="csY17" fmla="*/ 1191516 h 3698304"/>
                <a:gd name="csX18" fmla="*/ 6067769 w 10437280"/>
                <a:gd name="csY18" fmla="*/ 920583 h 3698304"/>
                <a:gd name="csX19" fmla="*/ 6304835 w 10437280"/>
                <a:gd name="csY19" fmla="*/ 700450 h 3698304"/>
                <a:gd name="csX20" fmla="*/ 6596794 w 10437280"/>
                <a:gd name="csY20" fmla="*/ 564132 h 3698304"/>
                <a:gd name="csX21" fmla="*/ 7041435 w 10437280"/>
                <a:gd name="csY21" fmla="*/ 429516 h 3698304"/>
                <a:gd name="csX22" fmla="*/ 7494260 w 10437280"/>
                <a:gd name="csY22" fmla="*/ 326782 h 3698304"/>
                <a:gd name="csX23" fmla="*/ 7858610 w 10437280"/>
                <a:gd name="csY23" fmla="*/ 249164 h 3698304"/>
                <a:gd name="csX24" fmla="*/ 8476394 w 10437280"/>
                <a:gd name="csY24" fmla="*/ 150805 h 3698304"/>
                <a:gd name="csX25" fmla="*/ 9564929 w 10437280"/>
                <a:gd name="csY25" fmla="*/ 55359 h 3698304"/>
                <a:gd name="csX26" fmla="*/ 10437280 w 10437280"/>
                <a:gd name="csY26" fmla="*/ 180 h 3698304"/>
                <a:gd name="csX0" fmla="*/ 0 w 10445372"/>
                <a:gd name="csY0" fmla="*/ 0 h 3741552"/>
                <a:gd name="csX1" fmla="*/ 3495715 w 10445372"/>
                <a:gd name="csY1" fmla="*/ 82730 h 3741552"/>
                <a:gd name="csX2" fmla="*/ 4064658 w 10445372"/>
                <a:gd name="csY2" fmla="*/ 9314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64658 w 10445372"/>
                <a:gd name="csY2" fmla="*/ 9314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70646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8189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8189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8189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129385 w 10445372"/>
                <a:gd name="csY2" fmla="*/ 48144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72749 w 10445372"/>
                <a:gd name="csY2" fmla="*/ 59395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671658"/>
                <a:gd name="csY0" fmla="*/ 0 h 3761708"/>
                <a:gd name="csX1" fmla="*/ 3730092 w 10671658"/>
                <a:gd name="csY1" fmla="*/ 69132 h 3761708"/>
                <a:gd name="csX2" fmla="*/ 4299035 w 10671658"/>
                <a:gd name="csY2" fmla="*/ 79551 h 3761708"/>
                <a:gd name="csX3" fmla="*/ 4480537 w 10671658"/>
                <a:gd name="csY3" fmla="*/ 336714 h 3761708"/>
                <a:gd name="csX4" fmla="*/ 4619888 w 10671658"/>
                <a:gd name="csY4" fmla="*/ 1410702 h 3761708"/>
                <a:gd name="csX5" fmla="*/ 4744807 w 10671658"/>
                <a:gd name="csY5" fmla="*/ 2423489 h 3761708"/>
                <a:gd name="csX6" fmla="*/ 4853376 w 10671658"/>
                <a:gd name="csY6" fmla="*/ 3170061 h 3761708"/>
                <a:gd name="csX7" fmla="*/ 4938042 w 10671658"/>
                <a:gd name="csY7" fmla="*/ 3529107 h 3761708"/>
                <a:gd name="csX8" fmla="*/ 4977822 w 10671658"/>
                <a:gd name="csY8" fmla="*/ 3667920 h 3761708"/>
                <a:gd name="csX9" fmla="*/ 5032147 w 10671658"/>
                <a:gd name="csY9" fmla="*/ 3752587 h 3761708"/>
                <a:gd name="csX10" fmla="*/ 5108709 w 10671658"/>
                <a:gd name="csY10" fmla="*/ 3745059 h 3761708"/>
                <a:gd name="csX11" fmla="*/ 5176080 w 10671658"/>
                <a:gd name="csY11" fmla="*/ 3625587 h 3761708"/>
                <a:gd name="csX12" fmla="*/ 5303080 w 10671658"/>
                <a:gd name="csY12" fmla="*/ 3295387 h 3761708"/>
                <a:gd name="csX13" fmla="*/ 5466357 w 10671658"/>
                <a:gd name="csY13" fmla="*/ 2778920 h 3761708"/>
                <a:gd name="csX14" fmla="*/ 5599413 w 10671658"/>
                <a:gd name="csY14" fmla="*/ 2330187 h 3761708"/>
                <a:gd name="csX15" fmla="*/ 5743347 w 10671658"/>
                <a:gd name="csY15" fmla="*/ 1940720 h 3761708"/>
                <a:gd name="csX16" fmla="*/ 5895747 w 10671658"/>
                <a:gd name="csY16" fmla="*/ 1568187 h 3761708"/>
                <a:gd name="csX17" fmla="*/ 6082013 w 10671658"/>
                <a:gd name="csY17" fmla="*/ 1254920 h 3761708"/>
                <a:gd name="csX18" fmla="*/ 6302147 w 10671658"/>
                <a:gd name="csY18" fmla="*/ 983987 h 3761708"/>
                <a:gd name="csX19" fmla="*/ 6539213 w 10671658"/>
                <a:gd name="csY19" fmla="*/ 763854 h 3761708"/>
                <a:gd name="csX20" fmla="*/ 6831172 w 10671658"/>
                <a:gd name="csY20" fmla="*/ 627536 h 3761708"/>
                <a:gd name="csX21" fmla="*/ 7275813 w 10671658"/>
                <a:gd name="csY21" fmla="*/ 492920 h 3761708"/>
                <a:gd name="csX22" fmla="*/ 7728638 w 10671658"/>
                <a:gd name="csY22" fmla="*/ 390186 h 3761708"/>
                <a:gd name="csX23" fmla="*/ 8092988 w 10671658"/>
                <a:gd name="csY23" fmla="*/ 312568 h 3761708"/>
                <a:gd name="csX24" fmla="*/ 8710772 w 10671658"/>
                <a:gd name="csY24" fmla="*/ 214209 h 3761708"/>
                <a:gd name="csX25" fmla="*/ 9799307 w 10671658"/>
                <a:gd name="csY25" fmla="*/ 118763 h 3761708"/>
                <a:gd name="csX26" fmla="*/ 10671658 w 10671658"/>
                <a:gd name="csY26" fmla="*/ 63584 h 3761708"/>
                <a:gd name="csX0" fmla="*/ 0 w 11345993"/>
                <a:gd name="csY0" fmla="*/ 0 h 3761708"/>
                <a:gd name="csX1" fmla="*/ 3730092 w 11345993"/>
                <a:gd name="csY1" fmla="*/ 69132 h 3761708"/>
                <a:gd name="csX2" fmla="*/ 4299035 w 11345993"/>
                <a:gd name="csY2" fmla="*/ 79551 h 3761708"/>
                <a:gd name="csX3" fmla="*/ 4480537 w 11345993"/>
                <a:gd name="csY3" fmla="*/ 336714 h 3761708"/>
                <a:gd name="csX4" fmla="*/ 4619888 w 11345993"/>
                <a:gd name="csY4" fmla="*/ 1410702 h 3761708"/>
                <a:gd name="csX5" fmla="*/ 4744807 w 11345993"/>
                <a:gd name="csY5" fmla="*/ 2423489 h 3761708"/>
                <a:gd name="csX6" fmla="*/ 4853376 w 11345993"/>
                <a:gd name="csY6" fmla="*/ 3170061 h 3761708"/>
                <a:gd name="csX7" fmla="*/ 4938042 w 11345993"/>
                <a:gd name="csY7" fmla="*/ 3529107 h 3761708"/>
                <a:gd name="csX8" fmla="*/ 4977822 w 11345993"/>
                <a:gd name="csY8" fmla="*/ 3667920 h 3761708"/>
                <a:gd name="csX9" fmla="*/ 5032147 w 11345993"/>
                <a:gd name="csY9" fmla="*/ 3752587 h 3761708"/>
                <a:gd name="csX10" fmla="*/ 5108709 w 11345993"/>
                <a:gd name="csY10" fmla="*/ 3745059 h 3761708"/>
                <a:gd name="csX11" fmla="*/ 5176080 w 11345993"/>
                <a:gd name="csY11" fmla="*/ 3625587 h 3761708"/>
                <a:gd name="csX12" fmla="*/ 5303080 w 11345993"/>
                <a:gd name="csY12" fmla="*/ 3295387 h 3761708"/>
                <a:gd name="csX13" fmla="*/ 5466357 w 11345993"/>
                <a:gd name="csY13" fmla="*/ 2778920 h 3761708"/>
                <a:gd name="csX14" fmla="*/ 5599413 w 11345993"/>
                <a:gd name="csY14" fmla="*/ 2330187 h 3761708"/>
                <a:gd name="csX15" fmla="*/ 5743347 w 11345993"/>
                <a:gd name="csY15" fmla="*/ 1940720 h 3761708"/>
                <a:gd name="csX16" fmla="*/ 5895747 w 11345993"/>
                <a:gd name="csY16" fmla="*/ 1568187 h 3761708"/>
                <a:gd name="csX17" fmla="*/ 6082013 w 11345993"/>
                <a:gd name="csY17" fmla="*/ 1254920 h 3761708"/>
                <a:gd name="csX18" fmla="*/ 6302147 w 11345993"/>
                <a:gd name="csY18" fmla="*/ 983987 h 3761708"/>
                <a:gd name="csX19" fmla="*/ 6539213 w 11345993"/>
                <a:gd name="csY19" fmla="*/ 763854 h 3761708"/>
                <a:gd name="csX20" fmla="*/ 6831172 w 11345993"/>
                <a:gd name="csY20" fmla="*/ 627536 h 3761708"/>
                <a:gd name="csX21" fmla="*/ 7275813 w 11345993"/>
                <a:gd name="csY21" fmla="*/ 492920 h 3761708"/>
                <a:gd name="csX22" fmla="*/ 7728638 w 11345993"/>
                <a:gd name="csY22" fmla="*/ 390186 h 3761708"/>
                <a:gd name="csX23" fmla="*/ 8092988 w 11345993"/>
                <a:gd name="csY23" fmla="*/ 312568 h 3761708"/>
                <a:gd name="csX24" fmla="*/ 8710772 w 11345993"/>
                <a:gd name="csY24" fmla="*/ 214209 h 3761708"/>
                <a:gd name="csX25" fmla="*/ 9799307 w 11345993"/>
                <a:gd name="csY25" fmla="*/ 118763 h 3761708"/>
                <a:gd name="csX26" fmla="*/ 11345993 w 11345993"/>
                <a:gd name="csY26" fmla="*/ 29990 h 3761708"/>
                <a:gd name="csX0" fmla="*/ 0 w 11395775"/>
                <a:gd name="csY0" fmla="*/ 0 h 3761708"/>
                <a:gd name="csX1" fmla="*/ 3730092 w 11395775"/>
                <a:gd name="csY1" fmla="*/ 69132 h 3761708"/>
                <a:gd name="csX2" fmla="*/ 4299035 w 11395775"/>
                <a:gd name="csY2" fmla="*/ 79551 h 3761708"/>
                <a:gd name="csX3" fmla="*/ 4480537 w 11395775"/>
                <a:gd name="csY3" fmla="*/ 336714 h 3761708"/>
                <a:gd name="csX4" fmla="*/ 4619888 w 11395775"/>
                <a:gd name="csY4" fmla="*/ 1410702 h 3761708"/>
                <a:gd name="csX5" fmla="*/ 4744807 w 11395775"/>
                <a:gd name="csY5" fmla="*/ 2423489 h 3761708"/>
                <a:gd name="csX6" fmla="*/ 4853376 w 11395775"/>
                <a:gd name="csY6" fmla="*/ 3170061 h 3761708"/>
                <a:gd name="csX7" fmla="*/ 4938042 w 11395775"/>
                <a:gd name="csY7" fmla="*/ 3529107 h 3761708"/>
                <a:gd name="csX8" fmla="*/ 4977822 w 11395775"/>
                <a:gd name="csY8" fmla="*/ 3667920 h 3761708"/>
                <a:gd name="csX9" fmla="*/ 5032147 w 11395775"/>
                <a:gd name="csY9" fmla="*/ 3752587 h 3761708"/>
                <a:gd name="csX10" fmla="*/ 5108709 w 11395775"/>
                <a:gd name="csY10" fmla="*/ 3745059 h 3761708"/>
                <a:gd name="csX11" fmla="*/ 5176080 w 11395775"/>
                <a:gd name="csY11" fmla="*/ 3625587 h 3761708"/>
                <a:gd name="csX12" fmla="*/ 5303080 w 11395775"/>
                <a:gd name="csY12" fmla="*/ 3295387 h 3761708"/>
                <a:gd name="csX13" fmla="*/ 5466357 w 11395775"/>
                <a:gd name="csY13" fmla="*/ 2778920 h 3761708"/>
                <a:gd name="csX14" fmla="*/ 5599413 w 11395775"/>
                <a:gd name="csY14" fmla="*/ 2330187 h 3761708"/>
                <a:gd name="csX15" fmla="*/ 5743347 w 11395775"/>
                <a:gd name="csY15" fmla="*/ 1940720 h 3761708"/>
                <a:gd name="csX16" fmla="*/ 5895747 w 11395775"/>
                <a:gd name="csY16" fmla="*/ 1568187 h 3761708"/>
                <a:gd name="csX17" fmla="*/ 6082013 w 11395775"/>
                <a:gd name="csY17" fmla="*/ 1254920 h 3761708"/>
                <a:gd name="csX18" fmla="*/ 6302147 w 11395775"/>
                <a:gd name="csY18" fmla="*/ 983987 h 3761708"/>
                <a:gd name="csX19" fmla="*/ 6539213 w 11395775"/>
                <a:gd name="csY19" fmla="*/ 763854 h 3761708"/>
                <a:gd name="csX20" fmla="*/ 6831172 w 11395775"/>
                <a:gd name="csY20" fmla="*/ 627536 h 3761708"/>
                <a:gd name="csX21" fmla="*/ 7275813 w 11395775"/>
                <a:gd name="csY21" fmla="*/ 492920 h 3761708"/>
                <a:gd name="csX22" fmla="*/ 7728638 w 11395775"/>
                <a:gd name="csY22" fmla="*/ 390186 h 3761708"/>
                <a:gd name="csX23" fmla="*/ 8092988 w 11395775"/>
                <a:gd name="csY23" fmla="*/ 312568 h 3761708"/>
                <a:gd name="csX24" fmla="*/ 8710772 w 11395775"/>
                <a:gd name="csY24" fmla="*/ 214209 h 3761708"/>
                <a:gd name="csX25" fmla="*/ 9799307 w 11395775"/>
                <a:gd name="csY25" fmla="*/ 118763 h 3761708"/>
                <a:gd name="csX26" fmla="*/ 11395775 w 11395775"/>
                <a:gd name="csY26" fmla="*/ 36710 h 3761708"/>
                <a:gd name="csX0" fmla="*/ 0 w 11478300"/>
                <a:gd name="csY0" fmla="*/ 0 h 3755241"/>
                <a:gd name="csX1" fmla="*/ 3812617 w 11478300"/>
                <a:gd name="csY1" fmla="*/ 62665 h 3755241"/>
                <a:gd name="csX2" fmla="*/ 4381560 w 11478300"/>
                <a:gd name="csY2" fmla="*/ 73084 h 3755241"/>
                <a:gd name="csX3" fmla="*/ 4563062 w 11478300"/>
                <a:gd name="csY3" fmla="*/ 330247 h 3755241"/>
                <a:gd name="csX4" fmla="*/ 4702413 w 11478300"/>
                <a:gd name="csY4" fmla="*/ 1404235 h 3755241"/>
                <a:gd name="csX5" fmla="*/ 4827332 w 11478300"/>
                <a:gd name="csY5" fmla="*/ 2417022 h 3755241"/>
                <a:gd name="csX6" fmla="*/ 4935901 w 11478300"/>
                <a:gd name="csY6" fmla="*/ 3163594 h 3755241"/>
                <a:gd name="csX7" fmla="*/ 5020567 w 11478300"/>
                <a:gd name="csY7" fmla="*/ 3522640 h 3755241"/>
                <a:gd name="csX8" fmla="*/ 5060347 w 11478300"/>
                <a:gd name="csY8" fmla="*/ 3661453 h 3755241"/>
                <a:gd name="csX9" fmla="*/ 5114672 w 11478300"/>
                <a:gd name="csY9" fmla="*/ 3746120 h 3755241"/>
                <a:gd name="csX10" fmla="*/ 5191234 w 11478300"/>
                <a:gd name="csY10" fmla="*/ 3738592 h 3755241"/>
                <a:gd name="csX11" fmla="*/ 5258605 w 11478300"/>
                <a:gd name="csY11" fmla="*/ 3619120 h 3755241"/>
                <a:gd name="csX12" fmla="*/ 5385605 w 11478300"/>
                <a:gd name="csY12" fmla="*/ 3288920 h 3755241"/>
                <a:gd name="csX13" fmla="*/ 5548882 w 11478300"/>
                <a:gd name="csY13" fmla="*/ 2772453 h 3755241"/>
                <a:gd name="csX14" fmla="*/ 5681938 w 11478300"/>
                <a:gd name="csY14" fmla="*/ 2323720 h 3755241"/>
                <a:gd name="csX15" fmla="*/ 5825872 w 11478300"/>
                <a:gd name="csY15" fmla="*/ 1934253 h 3755241"/>
                <a:gd name="csX16" fmla="*/ 5978272 w 11478300"/>
                <a:gd name="csY16" fmla="*/ 1561720 h 3755241"/>
                <a:gd name="csX17" fmla="*/ 6164538 w 11478300"/>
                <a:gd name="csY17" fmla="*/ 1248453 h 3755241"/>
                <a:gd name="csX18" fmla="*/ 6384672 w 11478300"/>
                <a:gd name="csY18" fmla="*/ 977520 h 3755241"/>
                <a:gd name="csX19" fmla="*/ 6621738 w 11478300"/>
                <a:gd name="csY19" fmla="*/ 757387 h 3755241"/>
                <a:gd name="csX20" fmla="*/ 6913697 w 11478300"/>
                <a:gd name="csY20" fmla="*/ 621069 h 3755241"/>
                <a:gd name="csX21" fmla="*/ 7358338 w 11478300"/>
                <a:gd name="csY21" fmla="*/ 486453 h 3755241"/>
                <a:gd name="csX22" fmla="*/ 7811163 w 11478300"/>
                <a:gd name="csY22" fmla="*/ 383719 h 3755241"/>
                <a:gd name="csX23" fmla="*/ 8175513 w 11478300"/>
                <a:gd name="csY23" fmla="*/ 306101 h 3755241"/>
                <a:gd name="csX24" fmla="*/ 8793297 w 11478300"/>
                <a:gd name="csY24" fmla="*/ 207742 h 3755241"/>
                <a:gd name="csX25" fmla="*/ 9881832 w 11478300"/>
                <a:gd name="csY25" fmla="*/ 112296 h 3755241"/>
                <a:gd name="csX26" fmla="*/ 11478300 w 11478300"/>
                <a:gd name="csY26" fmla="*/ 30243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381560 w 11633641"/>
                <a:gd name="csY2" fmla="*/ 73084 h 3755241"/>
                <a:gd name="csX3" fmla="*/ 4563062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563062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563062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33369 w 11633641"/>
                <a:gd name="csY19" fmla="*/ 783208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40000 w 11633641"/>
                <a:gd name="csY4" fmla="*/ 14441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40000 w 11633641"/>
                <a:gd name="csY4" fmla="*/ 1444177 h 3755241"/>
                <a:gd name="csX5" fmla="*/ 4843436 w 11633641"/>
                <a:gd name="csY5" fmla="*/ 24313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40000 w 11633641"/>
                <a:gd name="csY4" fmla="*/ 1444177 h 3755241"/>
                <a:gd name="csX5" fmla="*/ 4843436 w 11633641"/>
                <a:gd name="csY5" fmla="*/ 24313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87576 w 11633641"/>
                <a:gd name="csY16" fmla="*/ 1574114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1633641" h="3755241">
                  <a:moveTo>
                    <a:pt x="0" y="0"/>
                  </a:moveTo>
                  <a:cubicBezTo>
                    <a:pt x="65616" y="10583"/>
                    <a:pt x="3066407" y="49068"/>
                    <a:pt x="3812617" y="62665"/>
                  </a:cubicBezTo>
                  <a:cubicBezTo>
                    <a:pt x="4558827" y="76262"/>
                    <a:pt x="4343917" y="70036"/>
                    <a:pt x="4477262" y="81582"/>
                  </a:cubicBezTo>
                  <a:cubicBezTo>
                    <a:pt x="4610607" y="93128"/>
                    <a:pt x="4568895" y="103148"/>
                    <a:pt x="4612685" y="330247"/>
                  </a:cubicBezTo>
                  <a:cubicBezTo>
                    <a:pt x="4656475" y="557346"/>
                    <a:pt x="4701542" y="1093998"/>
                    <a:pt x="4740000" y="1444177"/>
                  </a:cubicBezTo>
                  <a:cubicBezTo>
                    <a:pt x="4778458" y="1794356"/>
                    <a:pt x="4810786" y="2144753"/>
                    <a:pt x="4843436" y="2431322"/>
                  </a:cubicBezTo>
                  <a:cubicBezTo>
                    <a:pt x="4876086" y="2717892"/>
                    <a:pt x="4910256" y="2990315"/>
                    <a:pt x="4935901" y="3163594"/>
                  </a:cubicBezTo>
                  <a:cubicBezTo>
                    <a:pt x="4961546" y="3336873"/>
                    <a:pt x="4976565" y="3388022"/>
                    <a:pt x="4997306" y="3470998"/>
                  </a:cubicBezTo>
                  <a:cubicBezTo>
                    <a:pt x="5018047" y="3553975"/>
                    <a:pt x="5040786" y="3615599"/>
                    <a:pt x="5060347" y="3661453"/>
                  </a:cubicBezTo>
                  <a:cubicBezTo>
                    <a:pt x="5079908" y="3707307"/>
                    <a:pt x="5092858" y="3733264"/>
                    <a:pt x="5114672" y="3746120"/>
                  </a:cubicBezTo>
                  <a:cubicBezTo>
                    <a:pt x="5136486" y="3758976"/>
                    <a:pt x="5167245" y="3759759"/>
                    <a:pt x="5191234" y="3738592"/>
                  </a:cubicBezTo>
                  <a:cubicBezTo>
                    <a:pt x="5215223" y="3717425"/>
                    <a:pt x="5226210" y="3694065"/>
                    <a:pt x="5258605" y="3619120"/>
                  </a:cubicBezTo>
                  <a:cubicBezTo>
                    <a:pt x="5291000" y="3544175"/>
                    <a:pt x="5337226" y="3430031"/>
                    <a:pt x="5385605" y="3288920"/>
                  </a:cubicBezTo>
                  <a:cubicBezTo>
                    <a:pt x="5433985" y="3147809"/>
                    <a:pt x="5499493" y="2933320"/>
                    <a:pt x="5548882" y="2772453"/>
                  </a:cubicBezTo>
                  <a:cubicBezTo>
                    <a:pt x="5598271" y="2611586"/>
                    <a:pt x="5635773" y="2463420"/>
                    <a:pt x="5681938" y="2323720"/>
                  </a:cubicBezTo>
                  <a:cubicBezTo>
                    <a:pt x="5728103" y="2184020"/>
                    <a:pt x="5774932" y="2059187"/>
                    <a:pt x="5825872" y="1934253"/>
                  </a:cubicBezTo>
                  <a:cubicBezTo>
                    <a:pt x="5876812" y="1809319"/>
                    <a:pt x="5931132" y="1688414"/>
                    <a:pt x="5987576" y="1574114"/>
                  </a:cubicBezTo>
                  <a:cubicBezTo>
                    <a:pt x="6044020" y="1459814"/>
                    <a:pt x="6098355" y="1347885"/>
                    <a:pt x="6164538" y="1248453"/>
                  </a:cubicBezTo>
                  <a:cubicBezTo>
                    <a:pt x="6230721" y="1149021"/>
                    <a:pt x="6308472" y="1057643"/>
                    <a:pt x="6384672" y="977520"/>
                  </a:cubicBezTo>
                  <a:cubicBezTo>
                    <a:pt x="6460872" y="897397"/>
                    <a:pt x="6533568" y="827124"/>
                    <a:pt x="6621739" y="767715"/>
                  </a:cubicBezTo>
                  <a:cubicBezTo>
                    <a:pt x="6709910" y="708307"/>
                    <a:pt x="6790930" y="667946"/>
                    <a:pt x="6913697" y="621069"/>
                  </a:cubicBezTo>
                  <a:cubicBezTo>
                    <a:pt x="7036464" y="574192"/>
                    <a:pt x="7208760" y="526011"/>
                    <a:pt x="7358338" y="486453"/>
                  </a:cubicBezTo>
                  <a:cubicBezTo>
                    <a:pt x="7507916" y="446895"/>
                    <a:pt x="7674967" y="413778"/>
                    <a:pt x="7811163" y="383719"/>
                  </a:cubicBezTo>
                  <a:lnTo>
                    <a:pt x="8175513" y="306101"/>
                  </a:lnTo>
                  <a:lnTo>
                    <a:pt x="8793297" y="207742"/>
                  </a:lnTo>
                  <a:lnTo>
                    <a:pt x="9881832" y="112296"/>
                  </a:lnTo>
                  <a:cubicBezTo>
                    <a:pt x="10065513" y="89513"/>
                    <a:pt x="11628830" y="14302"/>
                    <a:pt x="11633641" y="17311"/>
                  </a:cubicBezTo>
                </a:path>
              </a:pathLst>
            </a:custGeom>
            <a:no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68" name="Forme libre 67">
              <a:extLst>
                <a:ext uri="{FF2B5EF4-FFF2-40B4-BE49-F238E27FC236}">
                  <a16:creationId xmlns:a16="http://schemas.microsoft.com/office/drawing/2014/main" id="{012ADAC6-1519-2BAB-5281-376F50791F0B}"/>
                </a:ext>
              </a:extLst>
            </p:cNvPr>
            <p:cNvSpPr/>
            <p:nvPr/>
          </p:nvSpPr>
          <p:spPr>
            <a:xfrm>
              <a:off x="1244738" y="4747406"/>
              <a:ext cx="9470958" cy="1607726"/>
            </a:xfrm>
            <a:custGeom>
              <a:avLst/>
              <a:gdLst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57751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58843 w 9442383"/>
                <a:gd name="csY5" fmla="*/ 294859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294859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0568 w 9442383"/>
                <a:gd name="csY5" fmla="*/ 17457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26875 h 721894"/>
                <a:gd name="csX5" fmla="*/ 4850568 w 9442383"/>
                <a:gd name="csY5" fmla="*/ 17457 h 721894"/>
                <a:gd name="csX6" fmla="*/ 9442383 w 9442383"/>
                <a:gd name="csY6" fmla="*/ 0 h 721894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3532 w 9442383"/>
                <a:gd name="csY4" fmla="*/ 162616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92257 w 9442383"/>
                <a:gd name="csY4" fmla="*/ 9418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4912563 w 9442383"/>
                <a:gd name="csY6" fmla="*/ 1476 h 857635"/>
                <a:gd name="csX7" fmla="*/ 9442383 w 9442383"/>
                <a:gd name="csY7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4845539 w 9442383"/>
                <a:gd name="csY6" fmla="*/ 140312 h 857635"/>
                <a:gd name="csX7" fmla="*/ 9442383 w 9442383"/>
                <a:gd name="csY7" fmla="*/ 135741 h 857635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8320 w 9442383"/>
                <a:gd name="csY4" fmla="*/ 4630 h 852847"/>
                <a:gd name="csX5" fmla="*/ 4845781 w 9442383"/>
                <a:gd name="csY5" fmla="*/ 0 h 852847"/>
                <a:gd name="csX6" fmla="*/ 4845539 w 9442383"/>
                <a:gd name="csY6" fmla="*/ 135524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45781 w 9442383"/>
                <a:gd name="csY5" fmla="*/ 0 h 852847"/>
                <a:gd name="csX6" fmla="*/ 4845539 w 9442383"/>
                <a:gd name="csY6" fmla="*/ 135524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45781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69313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652 h 852847"/>
                <a:gd name="csX5" fmla="*/ 4869313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61596 w 9442383"/>
                <a:gd name="csY4" fmla="*/ 139875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61596 w 9442383"/>
                <a:gd name="csY4" fmla="*/ 1651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4858 w 9442383"/>
                <a:gd name="csY6" fmla="*/ 296474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79618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96473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79618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300687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965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0657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30288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5897 w 9442383"/>
                <a:gd name="csY6" fmla="*/ 2965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5897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1000595"/>
                <a:gd name="csX1" fmla="*/ 2021305 w 9442383"/>
                <a:gd name="csY1" fmla="*/ 269176 h 1000595"/>
                <a:gd name="csX2" fmla="*/ 2021305 w 9442383"/>
                <a:gd name="csY2" fmla="*/ 991070 h 1000595"/>
                <a:gd name="csX3" fmla="*/ 3866181 w 9442383"/>
                <a:gd name="csY3" fmla="*/ 1000595 h 1000595"/>
                <a:gd name="csX4" fmla="*/ 3857382 w 9442383"/>
                <a:gd name="csY4" fmla="*/ 5865 h 1000595"/>
                <a:gd name="csX5" fmla="*/ 4865099 w 9442383"/>
                <a:gd name="csY5" fmla="*/ 0 h 1000595"/>
                <a:gd name="csX6" fmla="*/ 4865897 w 9442383"/>
                <a:gd name="csY6" fmla="*/ 283832 h 1000595"/>
                <a:gd name="csX7" fmla="*/ 9442383 w 9442383"/>
                <a:gd name="csY7" fmla="*/ 269176 h 100059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21305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42383"/>
                <a:gd name="csY0" fmla="*/ 269176 h 1006945"/>
                <a:gd name="csX1" fmla="*/ 2021305 w 9442383"/>
                <a:gd name="csY1" fmla="*/ 269176 h 1006945"/>
                <a:gd name="csX2" fmla="*/ 2018130 w 9442383"/>
                <a:gd name="csY2" fmla="*/ 1006945 h 1006945"/>
                <a:gd name="csX3" fmla="*/ 3866181 w 9442383"/>
                <a:gd name="csY3" fmla="*/ 994245 h 1006945"/>
                <a:gd name="csX4" fmla="*/ 3857382 w 9442383"/>
                <a:gd name="csY4" fmla="*/ 5865 h 1006945"/>
                <a:gd name="csX5" fmla="*/ 4865099 w 9442383"/>
                <a:gd name="csY5" fmla="*/ 0 h 1006945"/>
                <a:gd name="csX6" fmla="*/ 4865897 w 9442383"/>
                <a:gd name="csY6" fmla="*/ 283832 h 1006945"/>
                <a:gd name="csX7" fmla="*/ 9442383 w 9442383"/>
                <a:gd name="csY7" fmla="*/ 269176 h 10069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64608"/>
                <a:gd name="csY0" fmla="*/ 288226 h 994245"/>
                <a:gd name="csX1" fmla="*/ 2043530 w 9464608"/>
                <a:gd name="csY1" fmla="*/ 269176 h 994245"/>
                <a:gd name="csX2" fmla="*/ 2040355 w 9464608"/>
                <a:gd name="csY2" fmla="*/ 991070 h 994245"/>
                <a:gd name="csX3" fmla="*/ 3888406 w 9464608"/>
                <a:gd name="csY3" fmla="*/ 994245 h 994245"/>
                <a:gd name="csX4" fmla="*/ 3879607 w 9464608"/>
                <a:gd name="csY4" fmla="*/ 5865 h 994245"/>
                <a:gd name="csX5" fmla="*/ 4887324 w 9464608"/>
                <a:gd name="csY5" fmla="*/ 0 h 994245"/>
                <a:gd name="csX6" fmla="*/ 4888122 w 9464608"/>
                <a:gd name="csY6" fmla="*/ 283832 h 994245"/>
                <a:gd name="csX7" fmla="*/ 9464608 w 9464608"/>
                <a:gd name="csY7" fmla="*/ 269176 h 9942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55083"/>
                <a:gd name="csY0" fmla="*/ 285051 h 994245"/>
                <a:gd name="csX1" fmla="*/ 2034005 w 9455083"/>
                <a:gd name="csY1" fmla="*/ 269176 h 994245"/>
                <a:gd name="csX2" fmla="*/ 2030830 w 9455083"/>
                <a:gd name="csY2" fmla="*/ 991070 h 994245"/>
                <a:gd name="csX3" fmla="*/ 3878881 w 9455083"/>
                <a:gd name="csY3" fmla="*/ 994245 h 994245"/>
                <a:gd name="csX4" fmla="*/ 3870082 w 9455083"/>
                <a:gd name="csY4" fmla="*/ 5865 h 994245"/>
                <a:gd name="csX5" fmla="*/ 4877799 w 9455083"/>
                <a:gd name="csY5" fmla="*/ 0 h 994245"/>
                <a:gd name="csX6" fmla="*/ 4878597 w 9455083"/>
                <a:gd name="csY6" fmla="*/ 283832 h 994245"/>
                <a:gd name="csX7" fmla="*/ 9455083 w 9455083"/>
                <a:gd name="csY7" fmla="*/ 269176 h 9942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55083"/>
                <a:gd name="csY0" fmla="*/ 281876 h 994245"/>
                <a:gd name="csX1" fmla="*/ 2034005 w 9455083"/>
                <a:gd name="csY1" fmla="*/ 269176 h 994245"/>
                <a:gd name="csX2" fmla="*/ 2030830 w 9455083"/>
                <a:gd name="csY2" fmla="*/ 991070 h 994245"/>
                <a:gd name="csX3" fmla="*/ 3878881 w 9455083"/>
                <a:gd name="csY3" fmla="*/ 994245 h 994245"/>
                <a:gd name="csX4" fmla="*/ 3870082 w 9455083"/>
                <a:gd name="csY4" fmla="*/ 5865 h 994245"/>
                <a:gd name="csX5" fmla="*/ 4877799 w 9455083"/>
                <a:gd name="csY5" fmla="*/ 0 h 994245"/>
                <a:gd name="csX6" fmla="*/ 4878597 w 9455083"/>
                <a:gd name="csY6" fmla="*/ 283832 h 994245"/>
                <a:gd name="csX7" fmla="*/ 9455083 w 9455083"/>
                <a:gd name="csY7" fmla="*/ 269176 h 994245"/>
                <a:gd name="csX0" fmla="*/ 0 w 9448733"/>
                <a:gd name="csY0" fmla="*/ 262826 h 994245"/>
                <a:gd name="csX1" fmla="*/ 2027655 w 9448733"/>
                <a:gd name="csY1" fmla="*/ 269176 h 994245"/>
                <a:gd name="csX2" fmla="*/ 2024480 w 9448733"/>
                <a:gd name="csY2" fmla="*/ 991070 h 994245"/>
                <a:gd name="csX3" fmla="*/ 3872531 w 9448733"/>
                <a:gd name="csY3" fmla="*/ 994245 h 994245"/>
                <a:gd name="csX4" fmla="*/ 3863732 w 9448733"/>
                <a:gd name="csY4" fmla="*/ 5865 h 994245"/>
                <a:gd name="csX5" fmla="*/ 4871449 w 9448733"/>
                <a:gd name="csY5" fmla="*/ 0 h 994245"/>
                <a:gd name="csX6" fmla="*/ 4872247 w 9448733"/>
                <a:gd name="csY6" fmla="*/ 283832 h 994245"/>
                <a:gd name="csX7" fmla="*/ 9448733 w 9448733"/>
                <a:gd name="csY7" fmla="*/ 269176 h 994245"/>
                <a:gd name="csX0" fmla="*/ 0 w 9461433"/>
                <a:gd name="csY0" fmla="*/ 281876 h 994245"/>
                <a:gd name="csX1" fmla="*/ 2040355 w 9461433"/>
                <a:gd name="csY1" fmla="*/ 269176 h 994245"/>
                <a:gd name="csX2" fmla="*/ 2037180 w 9461433"/>
                <a:gd name="csY2" fmla="*/ 991070 h 994245"/>
                <a:gd name="csX3" fmla="*/ 3885231 w 9461433"/>
                <a:gd name="csY3" fmla="*/ 994245 h 994245"/>
                <a:gd name="csX4" fmla="*/ 3876432 w 9461433"/>
                <a:gd name="csY4" fmla="*/ 5865 h 994245"/>
                <a:gd name="csX5" fmla="*/ 4884149 w 9461433"/>
                <a:gd name="csY5" fmla="*/ 0 h 994245"/>
                <a:gd name="csX6" fmla="*/ 4884947 w 9461433"/>
                <a:gd name="csY6" fmla="*/ 283832 h 994245"/>
                <a:gd name="csX7" fmla="*/ 9461433 w 9461433"/>
                <a:gd name="csY7" fmla="*/ 269176 h 994245"/>
                <a:gd name="csX0" fmla="*/ 0 w 9445558"/>
                <a:gd name="csY0" fmla="*/ 269176 h 994245"/>
                <a:gd name="csX1" fmla="*/ 2024480 w 9445558"/>
                <a:gd name="csY1" fmla="*/ 269176 h 994245"/>
                <a:gd name="csX2" fmla="*/ 2021305 w 9445558"/>
                <a:gd name="csY2" fmla="*/ 991070 h 994245"/>
                <a:gd name="csX3" fmla="*/ 3869356 w 9445558"/>
                <a:gd name="csY3" fmla="*/ 994245 h 994245"/>
                <a:gd name="csX4" fmla="*/ 3860557 w 9445558"/>
                <a:gd name="csY4" fmla="*/ 5865 h 994245"/>
                <a:gd name="csX5" fmla="*/ 4868274 w 9445558"/>
                <a:gd name="csY5" fmla="*/ 0 h 994245"/>
                <a:gd name="csX6" fmla="*/ 4869072 w 9445558"/>
                <a:gd name="csY6" fmla="*/ 283832 h 994245"/>
                <a:gd name="csX7" fmla="*/ 9445558 w 9445558"/>
                <a:gd name="csY7" fmla="*/ 269176 h 994245"/>
                <a:gd name="csX0" fmla="*/ 0 w 9470958"/>
                <a:gd name="csY0" fmla="*/ 272351 h 994245"/>
                <a:gd name="csX1" fmla="*/ 2049880 w 9470958"/>
                <a:gd name="csY1" fmla="*/ 269176 h 994245"/>
                <a:gd name="csX2" fmla="*/ 2046705 w 9470958"/>
                <a:gd name="csY2" fmla="*/ 991070 h 994245"/>
                <a:gd name="csX3" fmla="*/ 3894756 w 9470958"/>
                <a:gd name="csY3" fmla="*/ 994245 h 994245"/>
                <a:gd name="csX4" fmla="*/ 3885957 w 9470958"/>
                <a:gd name="csY4" fmla="*/ 5865 h 994245"/>
                <a:gd name="csX5" fmla="*/ 4893674 w 9470958"/>
                <a:gd name="csY5" fmla="*/ 0 h 994245"/>
                <a:gd name="csX6" fmla="*/ 4894472 w 9470958"/>
                <a:gd name="csY6" fmla="*/ 283832 h 994245"/>
                <a:gd name="csX7" fmla="*/ 9470958 w 9470958"/>
                <a:gd name="csY7" fmla="*/ 269176 h 994245"/>
                <a:gd name="csX0" fmla="*/ 0 w 9470958"/>
                <a:gd name="csY0" fmla="*/ 449381 h 1171275"/>
                <a:gd name="csX1" fmla="*/ 2049880 w 9470958"/>
                <a:gd name="csY1" fmla="*/ 446206 h 1171275"/>
                <a:gd name="csX2" fmla="*/ 2046705 w 9470958"/>
                <a:gd name="csY2" fmla="*/ 1168100 h 1171275"/>
                <a:gd name="csX3" fmla="*/ 3894756 w 9470958"/>
                <a:gd name="csY3" fmla="*/ 1171275 h 1171275"/>
                <a:gd name="csX4" fmla="*/ 3885957 w 9470958"/>
                <a:gd name="csY4" fmla="*/ 15 h 1171275"/>
                <a:gd name="csX5" fmla="*/ 4893674 w 9470958"/>
                <a:gd name="csY5" fmla="*/ 177030 h 1171275"/>
                <a:gd name="csX6" fmla="*/ 4894472 w 9470958"/>
                <a:gd name="csY6" fmla="*/ 460862 h 1171275"/>
                <a:gd name="csX7" fmla="*/ 9470958 w 9470958"/>
                <a:gd name="csY7" fmla="*/ 446206 h 1171275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79607 w 9470958"/>
                <a:gd name="csY5" fmla="*/ 8202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13953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2451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2451 h 1171260"/>
                <a:gd name="csX6" fmla="*/ 4894472 w 9470958"/>
                <a:gd name="csY6" fmla="*/ 455096 h 1171260"/>
                <a:gd name="csX7" fmla="*/ 9470958 w 9470958"/>
                <a:gd name="csY7" fmla="*/ 446191 h 1171260"/>
                <a:gd name="csX0" fmla="*/ 0 w 9470958"/>
                <a:gd name="csY0" fmla="*/ 584075 h 1305969"/>
                <a:gd name="csX1" fmla="*/ 2049880 w 9470958"/>
                <a:gd name="csY1" fmla="*/ 580900 h 1305969"/>
                <a:gd name="csX2" fmla="*/ 2046705 w 9470958"/>
                <a:gd name="csY2" fmla="*/ 1302794 h 1305969"/>
                <a:gd name="csX3" fmla="*/ 3894756 w 9470958"/>
                <a:gd name="csY3" fmla="*/ 1305969 h 1305969"/>
                <a:gd name="csX4" fmla="*/ 3885957 w 9470958"/>
                <a:gd name="csY4" fmla="*/ 134709 h 1305969"/>
                <a:gd name="csX5" fmla="*/ 4891109 w 9470958"/>
                <a:gd name="csY5" fmla="*/ 0 h 1305969"/>
                <a:gd name="csX6" fmla="*/ 4894472 w 9470958"/>
                <a:gd name="csY6" fmla="*/ 589805 h 1305969"/>
                <a:gd name="csX7" fmla="*/ 9470958 w 9470958"/>
                <a:gd name="csY7" fmla="*/ 580900 h 1305969"/>
                <a:gd name="csX0" fmla="*/ 0 w 9470958"/>
                <a:gd name="csY0" fmla="*/ 584075 h 1305969"/>
                <a:gd name="csX1" fmla="*/ 2049880 w 9470958"/>
                <a:gd name="csY1" fmla="*/ 580900 h 1305969"/>
                <a:gd name="csX2" fmla="*/ 2046705 w 9470958"/>
                <a:gd name="csY2" fmla="*/ 1302794 h 1305969"/>
                <a:gd name="csX3" fmla="*/ 3894756 w 9470958"/>
                <a:gd name="csY3" fmla="*/ 1305969 h 1305969"/>
                <a:gd name="csX4" fmla="*/ 3885957 w 9470958"/>
                <a:gd name="csY4" fmla="*/ 4534 h 1305969"/>
                <a:gd name="csX5" fmla="*/ 4891109 w 9470958"/>
                <a:gd name="csY5" fmla="*/ 0 h 1305969"/>
                <a:gd name="csX6" fmla="*/ 4894472 w 9470958"/>
                <a:gd name="csY6" fmla="*/ 589805 h 1305969"/>
                <a:gd name="csX7" fmla="*/ 9470958 w 9470958"/>
                <a:gd name="csY7" fmla="*/ 580900 h 1305969"/>
                <a:gd name="csX0" fmla="*/ 0 w 9470958"/>
                <a:gd name="csY0" fmla="*/ 720218 h 1442112"/>
                <a:gd name="csX1" fmla="*/ 2049880 w 9470958"/>
                <a:gd name="csY1" fmla="*/ 717043 h 1442112"/>
                <a:gd name="csX2" fmla="*/ 2046705 w 9470958"/>
                <a:gd name="csY2" fmla="*/ 1438937 h 1442112"/>
                <a:gd name="csX3" fmla="*/ 3894756 w 9470958"/>
                <a:gd name="csY3" fmla="*/ 1442112 h 1442112"/>
                <a:gd name="csX4" fmla="*/ 3885957 w 9470958"/>
                <a:gd name="csY4" fmla="*/ 0 h 1442112"/>
                <a:gd name="csX5" fmla="*/ 4891109 w 9470958"/>
                <a:gd name="csY5" fmla="*/ 136143 h 1442112"/>
                <a:gd name="csX6" fmla="*/ 4894472 w 9470958"/>
                <a:gd name="csY6" fmla="*/ 725948 h 1442112"/>
                <a:gd name="csX7" fmla="*/ 9470958 w 9470958"/>
                <a:gd name="csY7" fmla="*/ 717043 h 1442112"/>
                <a:gd name="csX0" fmla="*/ 0 w 9470958"/>
                <a:gd name="csY0" fmla="*/ 724752 h 1446646"/>
                <a:gd name="csX1" fmla="*/ 2049880 w 9470958"/>
                <a:gd name="csY1" fmla="*/ 721577 h 1446646"/>
                <a:gd name="csX2" fmla="*/ 2046705 w 9470958"/>
                <a:gd name="csY2" fmla="*/ 1443471 h 1446646"/>
                <a:gd name="csX3" fmla="*/ 3894756 w 9470958"/>
                <a:gd name="csY3" fmla="*/ 1446646 h 1446646"/>
                <a:gd name="csX4" fmla="*/ 3885957 w 9470958"/>
                <a:gd name="csY4" fmla="*/ 4534 h 1446646"/>
                <a:gd name="csX5" fmla="*/ 4891109 w 9470958"/>
                <a:gd name="csY5" fmla="*/ 0 h 1446646"/>
                <a:gd name="csX6" fmla="*/ 4894472 w 9470958"/>
                <a:gd name="csY6" fmla="*/ 730482 h 1446646"/>
                <a:gd name="csX7" fmla="*/ 9470958 w 9470958"/>
                <a:gd name="csY7" fmla="*/ 721577 h 1446646"/>
                <a:gd name="csX0" fmla="*/ 0 w 9470958"/>
                <a:gd name="csY0" fmla="*/ 737803 h 1459697"/>
                <a:gd name="csX1" fmla="*/ 2049880 w 9470958"/>
                <a:gd name="csY1" fmla="*/ 734628 h 1459697"/>
                <a:gd name="csX2" fmla="*/ 2046705 w 9470958"/>
                <a:gd name="csY2" fmla="*/ 1456522 h 1459697"/>
                <a:gd name="csX3" fmla="*/ 3894756 w 9470958"/>
                <a:gd name="csY3" fmla="*/ 1459697 h 1459697"/>
                <a:gd name="csX4" fmla="*/ 3885957 w 9470958"/>
                <a:gd name="csY4" fmla="*/ 0 h 1459697"/>
                <a:gd name="csX5" fmla="*/ 4891109 w 9470958"/>
                <a:gd name="csY5" fmla="*/ 13051 h 1459697"/>
                <a:gd name="csX6" fmla="*/ 4894472 w 9470958"/>
                <a:gd name="csY6" fmla="*/ 743533 h 1459697"/>
                <a:gd name="csX7" fmla="*/ 9470958 w 9470958"/>
                <a:gd name="csY7" fmla="*/ 734628 h 1459697"/>
                <a:gd name="csX0" fmla="*/ 0 w 9470958"/>
                <a:gd name="csY0" fmla="*/ 742337 h 1464231"/>
                <a:gd name="csX1" fmla="*/ 2049880 w 9470958"/>
                <a:gd name="csY1" fmla="*/ 739162 h 1464231"/>
                <a:gd name="csX2" fmla="*/ 2046705 w 9470958"/>
                <a:gd name="csY2" fmla="*/ 1461056 h 1464231"/>
                <a:gd name="csX3" fmla="*/ 3894756 w 9470958"/>
                <a:gd name="csY3" fmla="*/ 1464231 h 1464231"/>
                <a:gd name="csX4" fmla="*/ 3885957 w 9470958"/>
                <a:gd name="csY4" fmla="*/ 4534 h 1464231"/>
                <a:gd name="csX5" fmla="*/ 4899901 w 9470958"/>
                <a:gd name="csY5" fmla="*/ 0 h 1464231"/>
                <a:gd name="csX6" fmla="*/ 4894472 w 9470958"/>
                <a:gd name="csY6" fmla="*/ 748067 h 1464231"/>
                <a:gd name="csX7" fmla="*/ 9470958 w 9470958"/>
                <a:gd name="csY7" fmla="*/ 739162 h 1464231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99901 w 9470958"/>
                <a:gd name="csY5" fmla="*/ 149845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99901 w 9470958"/>
                <a:gd name="csY5" fmla="*/ 1404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76150 w 9470958"/>
                <a:gd name="csY5" fmla="*/ 7341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905839 w 9470958"/>
                <a:gd name="csY5" fmla="*/ 13279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83614 w 9470958"/>
                <a:gd name="csY5" fmla="*/ 16454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904303 h 1626197"/>
                <a:gd name="csX1" fmla="*/ 2049880 w 9470958"/>
                <a:gd name="csY1" fmla="*/ 901128 h 1626197"/>
                <a:gd name="csX2" fmla="*/ 2046705 w 9470958"/>
                <a:gd name="csY2" fmla="*/ 1623022 h 1626197"/>
                <a:gd name="csX3" fmla="*/ 3894756 w 9470958"/>
                <a:gd name="csY3" fmla="*/ 1626197 h 1626197"/>
                <a:gd name="csX4" fmla="*/ 3874082 w 9470958"/>
                <a:gd name="csY4" fmla="*/ 12121 h 1626197"/>
                <a:gd name="csX5" fmla="*/ 4883614 w 9470958"/>
                <a:gd name="csY5" fmla="*/ 0 h 1626197"/>
                <a:gd name="csX6" fmla="*/ 4894472 w 9470958"/>
                <a:gd name="csY6" fmla="*/ 910033 h 1626197"/>
                <a:gd name="csX7" fmla="*/ 9470958 w 9470958"/>
                <a:gd name="csY7" fmla="*/ 901128 h 1626197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83614 w 9470958"/>
                <a:gd name="csY5" fmla="*/ 6929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85253 h 1607147"/>
                <a:gd name="csX1" fmla="*/ 2049880 w 9470958"/>
                <a:gd name="csY1" fmla="*/ 882078 h 1607147"/>
                <a:gd name="csX2" fmla="*/ 2046705 w 9470958"/>
                <a:gd name="csY2" fmla="*/ 1603972 h 1607147"/>
                <a:gd name="csX3" fmla="*/ 3894756 w 9470958"/>
                <a:gd name="csY3" fmla="*/ 1607147 h 1607147"/>
                <a:gd name="csX4" fmla="*/ 3874082 w 9470958"/>
                <a:gd name="csY4" fmla="*/ 12121 h 1607147"/>
                <a:gd name="csX5" fmla="*/ 4883614 w 9470958"/>
                <a:gd name="csY5" fmla="*/ 0 h 1607147"/>
                <a:gd name="csX6" fmla="*/ 4894472 w 9470958"/>
                <a:gd name="csY6" fmla="*/ 890983 h 1607147"/>
                <a:gd name="csX7" fmla="*/ 9470958 w 9470958"/>
                <a:gd name="csY7" fmla="*/ 882078 h 1607147"/>
                <a:gd name="csX0" fmla="*/ 0 w 9470958"/>
                <a:gd name="csY0" fmla="*/ 885832 h 1607726"/>
                <a:gd name="csX1" fmla="*/ 2049880 w 9470958"/>
                <a:gd name="csY1" fmla="*/ 882657 h 1607726"/>
                <a:gd name="csX2" fmla="*/ 2046705 w 9470958"/>
                <a:gd name="csY2" fmla="*/ 1604551 h 1607726"/>
                <a:gd name="csX3" fmla="*/ 3894756 w 9470958"/>
                <a:gd name="csY3" fmla="*/ 1607726 h 1607726"/>
                <a:gd name="csX4" fmla="*/ 3880432 w 9470958"/>
                <a:gd name="csY4" fmla="*/ 0 h 1607726"/>
                <a:gd name="csX5" fmla="*/ 4883614 w 9470958"/>
                <a:gd name="csY5" fmla="*/ 579 h 1607726"/>
                <a:gd name="csX6" fmla="*/ 4894472 w 9470958"/>
                <a:gd name="csY6" fmla="*/ 891562 h 1607726"/>
                <a:gd name="csX7" fmla="*/ 9470958 w 9470958"/>
                <a:gd name="csY7" fmla="*/ 882657 h 1607726"/>
                <a:gd name="csX0" fmla="*/ 0 w 9470958"/>
                <a:gd name="csY0" fmla="*/ 885832 h 1607726"/>
                <a:gd name="csX1" fmla="*/ 2049880 w 9470958"/>
                <a:gd name="csY1" fmla="*/ 882657 h 1607726"/>
                <a:gd name="csX2" fmla="*/ 2046705 w 9470958"/>
                <a:gd name="csY2" fmla="*/ 1604551 h 1607726"/>
                <a:gd name="csX3" fmla="*/ 3894756 w 9470958"/>
                <a:gd name="csY3" fmla="*/ 1607726 h 1607726"/>
                <a:gd name="csX4" fmla="*/ 3880432 w 9470958"/>
                <a:gd name="csY4" fmla="*/ 0 h 1607726"/>
                <a:gd name="csX5" fmla="*/ 4902664 w 9470958"/>
                <a:gd name="csY5" fmla="*/ 3754 h 1607726"/>
                <a:gd name="csX6" fmla="*/ 4894472 w 9470958"/>
                <a:gd name="csY6" fmla="*/ 891562 h 1607726"/>
                <a:gd name="csX7" fmla="*/ 9470958 w 9470958"/>
                <a:gd name="csY7" fmla="*/ 882657 h 1607726"/>
                <a:gd name="csX0" fmla="*/ 0 w 9470958"/>
                <a:gd name="csY0" fmla="*/ 885832 h 1607726"/>
                <a:gd name="csX1" fmla="*/ 2049880 w 9470958"/>
                <a:gd name="csY1" fmla="*/ 882657 h 1607726"/>
                <a:gd name="csX2" fmla="*/ 2046705 w 9470958"/>
                <a:gd name="csY2" fmla="*/ 1604551 h 1607726"/>
                <a:gd name="csX3" fmla="*/ 3894756 w 9470958"/>
                <a:gd name="csY3" fmla="*/ 1607726 h 1607726"/>
                <a:gd name="csX4" fmla="*/ 3880432 w 9470958"/>
                <a:gd name="csY4" fmla="*/ 0 h 1607726"/>
                <a:gd name="csX5" fmla="*/ 4889964 w 9470958"/>
                <a:gd name="csY5" fmla="*/ 579 h 1607726"/>
                <a:gd name="csX6" fmla="*/ 4894472 w 9470958"/>
                <a:gd name="csY6" fmla="*/ 891562 h 1607726"/>
                <a:gd name="csX7" fmla="*/ 9470958 w 9470958"/>
                <a:gd name="csY7" fmla="*/ 882657 h 1607726"/>
                <a:gd name="csX0" fmla="*/ 0 w 9470958"/>
                <a:gd name="csY0" fmla="*/ 885253 h 1607147"/>
                <a:gd name="csX1" fmla="*/ 2049880 w 9470958"/>
                <a:gd name="csY1" fmla="*/ 882078 h 1607147"/>
                <a:gd name="csX2" fmla="*/ 2046705 w 9470958"/>
                <a:gd name="csY2" fmla="*/ 1603972 h 1607147"/>
                <a:gd name="csX3" fmla="*/ 3894756 w 9470958"/>
                <a:gd name="csY3" fmla="*/ 1607147 h 1607147"/>
                <a:gd name="csX4" fmla="*/ 3851040 w 9470958"/>
                <a:gd name="csY4" fmla="*/ 2687 h 1607147"/>
                <a:gd name="csX5" fmla="*/ 4889964 w 9470958"/>
                <a:gd name="csY5" fmla="*/ 0 h 1607147"/>
                <a:gd name="csX6" fmla="*/ 4894472 w 9470958"/>
                <a:gd name="csY6" fmla="*/ 890983 h 1607147"/>
                <a:gd name="csX7" fmla="*/ 9470958 w 9470958"/>
                <a:gd name="csY7" fmla="*/ 882078 h 1607147"/>
                <a:gd name="csX0" fmla="*/ 0 w 9470958"/>
                <a:gd name="csY0" fmla="*/ 882566 h 1604460"/>
                <a:gd name="csX1" fmla="*/ 2049880 w 9470958"/>
                <a:gd name="csY1" fmla="*/ 879391 h 1604460"/>
                <a:gd name="csX2" fmla="*/ 2046705 w 9470958"/>
                <a:gd name="csY2" fmla="*/ 1601285 h 1604460"/>
                <a:gd name="csX3" fmla="*/ 3894756 w 9470958"/>
                <a:gd name="csY3" fmla="*/ 1604460 h 1604460"/>
                <a:gd name="csX4" fmla="*/ 3851040 w 9470958"/>
                <a:gd name="csY4" fmla="*/ 0 h 1604460"/>
                <a:gd name="csX5" fmla="*/ 4916090 w 9470958"/>
                <a:gd name="csY5" fmla="*/ 579 h 1604460"/>
                <a:gd name="csX6" fmla="*/ 4894472 w 9470958"/>
                <a:gd name="csY6" fmla="*/ 888296 h 1604460"/>
                <a:gd name="csX7" fmla="*/ 9470958 w 9470958"/>
                <a:gd name="csY7" fmla="*/ 879391 h 1604460"/>
                <a:gd name="csX0" fmla="*/ 0 w 9470958"/>
                <a:gd name="csY0" fmla="*/ 882566 h 1604460"/>
                <a:gd name="csX1" fmla="*/ 2049880 w 9470958"/>
                <a:gd name="csY1" fmla="*/ 879391 h 1604460"/>
                <a:gd name="csX2" fmla="*/ 2046705 w 9470958"/>
                <a:gd name="csY2" fmla="*/ 1601285 h 1604460"/>
                <a:gd name="csX3" fmla="*/ 3894756 w 9470958"/>
                <a:gd name="csY3" fmla="*/ 1604460 h 1604460"/>
                <a:gd name="csX4" fmla="*/ 3851040 w 9470958"/>
                <a:gd name="csY4" fmla="*/ 0 h 1604460"/>
                <a:gd name="csX5" fmla="*/ 4916090 w 9470958"/>
                <a:gd name="csY5" fmla="*/ 579 h 1604460"/>
                <a:gd name="csX6" fmla="*/ 4917332 w 9470958"/>
                <a:gd name="csY6" fmla="*/ 891562 h 1604460"/>
                <a:gd name="csX7" fmla="*/ 9470958 w 9470958"/>
                <a:gd name="csY7" fmla="*/ 879391 h 1604460"/>
                <a:gd name="csX0" fmla="*/ 0 w 9470958"/>
                <a:gd name="csY0" fmla="*/ 882566 h 1607726"/>
                <a:gd name="csX1" fmla="*/ 2049880 w 9470958"/>
                <a:gd name="csY1" fmla="*/ 879391 h 1607726"/>
                <a:gd name="csX2" fmla="*/ 2046705 w 9470958"/>
                <a:gd name="csY2" fmla="*/ 1601285 h 1607726"/>
                <a:gd name="csX3" fmla="*/ 3855568 w 9470958"/>
                <a:gd name="csY3" fmla="*/ 1607726 h 1607726"/>
                <a:gd name="csX4" fmla="*/ 3851040 w 9470958"/>
                <a:gd name="csY4" fmla="*/ 0 h 1607726"/>
                <a:gd name="csX5" fmla="*/ 4916090 w 9470958"/>
                <a:gd name="csY5" fmla="*/ 579 h 1607726"/>
                <a:gd name="csX6" fmla="*/ 4917332 w 9470958"/>
                <a:gd name="csY6" fmla="*/ 891562 h 1607726"/>
                <a:gd name="csX7" fmla="*/ 9470958 w 9470958"/>
                <a:gd name="csY7" fmla="*/ 879391 h 16077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470958" h="1607726">
                  <a:moveTo>
                    <a:pt x="0" y="882566"/>
                  </a:moveTo>
                  <a:lnTo>
                    <a:pt x="2049880" y="879391"/>
                  </a:lnTo>
                  <a:cubicBezTo>
                    <a:pt x="2048822" y="1125314"/>
                    <a:pt x="2047763" y="1355362"/>
                    <a:pt x="2046705" y="1601285"/>
                  </a:cubicBezTo>
                  <a:lnTo>
                    <a:pt x="3855568" y="1607726"/>
                  </a:lnTo>
                  <a:cubicBezTo>
                    <a:pt x="3853627" y="1467286"/>
                    <a:pt x="3852981" y="140440"/>
                    <a:pt x="3851040" y="0"/>
                  </a:cubicBezTo>
                  <a:lnTo>
                    <a:pt x="4916090" y="579"/>
                  </a:lnTo>
                  <a:cubicBezTo>
                    <a:pt x="4916009" y="45754"/>
                    <a:pt x="4917413" y="846387"/>
                    <a:pt x="4917332" y="891562"/>
                  </a:cubicBezTo>
                  <a:lnTo>
                    <a:pt x="9470958" y="879391"/>
                  </a:lnTo>
                </a:path>
              </a:pathLst>
            </a:custGeom>
            <a:no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74" name="ZoneTexte 73">
            <a:extLst>
              <a:ext uri="{FF2B5EF4-FFF2-40B4-BE49-F238E27FC236}">
                <a16:creationId xmlns:a16="http://schemas.microsoft.com/office/drawing/2014/main" id="{AB8BAF76-D867-C1EE-7013-A15EC5231EEF}"/>
              </a:ext>
            </a:extLst>
          </p:cNvPr>
          <p:cNvSpPr txBox="1"/>
          <p:nvPr/>
        </p:nvSpPr>
        <p:spPr>
          <a:xfrm>
            <a:off x="610704" y="4609110"/>
            <a:ext cx="598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noProof="0" dirty="0">
                <a:solidFill>
                  <a:schemeClr val="bg1"/>
                </a:solidFill>
              </a:rPr>
              <a:t>0</a:t>
            </a:r>
          </a:p>
        </p:txBody>
      </p: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F96E3F83-7AA3-5B23-9D57-073E6552905B}"/>
              </a:ext>
            </a:extLst>
          </p:cNvPr>
          <p:cNvCxnSpPr>
            <a:cxnSpLocks/>
          </p:cNvCxnSpPr>
          <p:nvPr/>
        </p:nvCxnSpPr>
        <p:spPr>
          <a:xfrm>
            <a:off x="1272594" y="4744139"/>
            <a:ext cx="9454630" cy="0"/>
          </a:xfrm>
          <a:prstGeom prst="line">
            <a:avLst/>
          </a:prstGeom>
          <a:ln w="9525"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ZoneTexte 81">
            <a:extLst>
              <a:ext uri="{FF2B5EF4-FFF2-40B4-BE49-F238E27FC236}">
                <a16:creationId xmlns:a16="http://schemas.microsoft.com/office/drawing/2014/main" id="{E7ECFF2B-C6C6-7B45-D14D-FBCFCC654E61}"/>
              </a:ext>
            </a:extLst>
          </p:cNvPr>
          <p:cNvSpPr txBox="1"/>
          <p:nvPr/>
        </p:nvSpPr>
        <p:spPr>
          <a:xfrm>
            <a:off x="606351" y="3785043"/>
            <a:ext cx="598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noProof="0" dirty="0">
                <a:solidFill>
                  <a:schemeClr val="bg1"/>
                </a:solidFill>
              </a:rPr>
              <a:t>60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0F99C76A-008B-DCE3-25EA-9F251D9A790A}"/>
              </a:ext>
            </a:extLst>
          </p:cNvPr>
          <p:cNvSpPr txBox="1"/>
          <p:nvPr/>
        </p:nvSpPr>
        <p:spPr>
          <a:xfrm>
            <a:off x="262180" y="1119901"/>
            <a:ext cx="92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noProof="0" dirty="0">
                <a:solidFill>
                  <a:schemeClr val="bg1"/>
                </a:solidFill>
              </a:rPr>
              <a:t>- 1000</a:t>
            </a:r>
          </a:p>
        </p:txBody>
      </p:sp>
      <p:sp>
        <p:nvSpPr>
          <p:cNvPr id="84" name="ZoneTexte 83">
            <a:extLst>
              <a:ext uri="{FF2B5EF4-FFF2-40B4-BE49-F238E27FC236}">
                <a16:creationId xmlns:a16="http://schemas.microsoft.com/office/drawing/2014/main" id="{D71CEC7E-A717-63CA-25AF-E5CA21AF822B}"/>
              </a:ext>
            </a:extLst>
          </p:cNvPr>
          <p:cNvSpPr txBox="1"/>
          <p:nvPr/>
        </p:nvSpPr>
        <p:spPr>
          <a:xfrm>
            <a:off x="255178" y="2066312"/>
            <a:ext cx="92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noProof="0" dirty="0">
                <a:solidFill>
                  <a:schemeClr val="bg1"/>
                </a:solidFill>
              </a:rPr>
              <a:t>- 2000</a:t>
            </a:r>
          </a:p>
        </p:txBody>
      </p: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67FF12D5-9D88-2203-78F0-6E1E49B957B7}"/>
              </a:ext>
            </a:extLst>
          </p:cNvPr>
          <p:cNvGrpSpPr/>
          <p:nvPr/>
        </p:nvGrpSpPr>
        <p:grpSpPr>
          <a:xfrm>
            <a:off x="1228468" y="326232"/>
            <a:ext cx="9527678" cy="6035357"/>
            <a:chOff x="1228468" y="326232"/>
            <a:chExt cx="9527678" cy="6035357"/>
          </a:xfrm>
        </p:grpSpPr>
        <p:sp>
          <p:nvSpPr>
            <p:cNvPr id="43" name="Forme libre 42">
              <a:extLst>
                <a:ext uri="{FF2B5EF4-FFF2-40B4-BE49-F238E27FC236}">
                  <a16:creationId xmlns:a16="http://schemas.microsoft.com/office/drawing/2014/main" id="{34451205-EE31-6946-4B94-B7653481BBEA}"/>
                </a:ext>
              </a:extLst>
            </p:cNvPr>
            <p:cNvSpPr/>
            <p:nvPr/>
          </p:nvSpPr>
          <p:spPr>
            <a:xfrm>
              <a:off x="1228468" y="326232"/>
              <a:ext cx="9527678" cy="2128781"/>
            </a:xfrm>
            <a:custGeom>
              <a:avLst/>
              <a:gdLst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7867 w 5410200"/>
                <a:gd name="csY20" fmla="*/ 558800 h 3683410"/>
                <a:gd name="csX21" fmla="*/ 3268133 w 5410200"/>
                <a:gd name="csY21" fmla="*/ 397933 h 3683410"/>
                <a:gd name="csX22" fmla="*/ 3725333 w 5410200"/>
                <a:gd name="csY22" fmla="*/ 330200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5333 w 5410200"/>
                <a:gd name="csY22" fmla="*/ 330200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5308 w 5410200"/>
                <a:gd name="csY23" fmla="*/ 217581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5308 w 5410200"/>
                <a:gd name="csY23" fmla="*/ 217581 h 3683410"/>
                <a:gd name="csX24" fmla="*/ 4703092 w 5410200"/>
                <a:gd name="csY24" fmla="*/ 119222 h 3683410"/>
                <a:gd name="csX25" fmla="*/ 5410200 w 5410200"/>
                <a:gd name="csY25" fmla="*/ 169333 h 3683410"/>
                <a:gd name="csX0" fmla="*/ 0 w 5782085"/>
                <a:gd name="csY0" fmla="*/ 31923 h 3715333"/>
                <a:gd name="csX1" fmla="*/ 169333 w 5782085"/>
                <a:gd name="csY1" fmla="*/ 57323 h 3715333"/>
                <a:gd name="csX2" fmla="*/ 228600 w 5782085"/>
                <a:gd name="csY2" fmla="*/ 57323 h 3715333"/>
                <a:gd name="csX3" fmla="*/ 313267 w 5782085"/>
                <a:gd name="csY3" fmla="*/ 209723 h 3715333"/>
                <a:gd name="csX4" fmla="*/ 558800 w 5782085"/>
                <a:gd name="csY4" fmla="*/ 1310390 h 3715333"/>
                <a:gd name="csX5" fmla="*/ 685800 w 5782085"/>
                <a:gd name="csY5" fmla="*/ 2334856 h 3715333"/>
                <a:gd name="csX6" fmla="*/ 821267 w 5782085"/>
                <a:gd name="csY6" fmla="*/ 3113790 h 3715333"/>
                <a:gd name="csX7" fmla="*/ 905933 w 5782085"/>
                <a:gd name="csY7" fmla="*/ 3452456 h 3715333"/>
                <a:gd name="csX8" fmla="*/ 948267 w 5782085"/>
                <a:gd name="csY8" fmla="*/ 3604856 h 3715333"/>
                <a:gd name="csX9" fmla="*/ 1024467 w 5782085"/>
                <a:gd name="csY9" fmla="*/ 3689523 h 3715333"/>
                <a:gd name="csX10" fmla="*/ 1066800 w 5782085"/>
                <a:gd name="csY10" fmla="*/ 3706456 h 3715333"/>
                <a:gd name="csX11" fmla="*/ 1168400 w 5782085"/>
                <a:gd name="csY11" fmla="*/ 3562523 h 3715333"/>
                <a:gd name="csX12" fmla="*/ 1295400 w 5782085"/>
                <a:gd name="csY12" fmla="*/ 3232323 h 3715333"/>
                <a:gd name="csX13" fmla="*/ 1464733 w 5782085"/>
                <a:gd name="csY13" fmla="*/ 2715856 h 3715333"/>
                <a:gd name="csX14" fmla="*/ 1591733 w 5782085"/>
                <a:gd name="csY14" fmla="*/ 2267123 h 3715333"/>
                <a:gd name="csX15" fmla="*/ 1735667 w 5782085"/>
                <a:gd name="csY15" fmla="*/ 1877656 h 3715333"/>
                <a:gd name="csX16" fmla="*/ 1888067 w 5782085"/>
                <a:gd name="csY16" fmla="*/ 1505123 h 3715333"/>
                <a:gd name="csX17" fmla="*/ 2074333 w 5782085"/>
                <a:gd name="csY17" fmla="*/ 1191856 h 3715333"/>
                <a:gd name="csX18" fmla="*/ 2294467 w 5782085"/>
                <a:gd name="csY18" fmla="*/ 920923 h 3715333"/>
                <a:gd name="csX19" fmla="*/ 2531533 w 5782085"/>
                <a:gd name="csY19" fmla="*/ 700790 h 3715333"/>
                <a:gd name="csX20" fmla="*/ 2823492 w 5782085"/>
                <a:gd name="csY20" fmla="*/ 564472 h 3715333"/>
                <a:gd name="csX21" fmla="*/ 3268133 w 5782085"/>
                <a:gd name="csY21" fmla="*/ 429856 h 3715333"/>
                <a:gd name="csX22" fmla="*/ 3720958 w 5782085"/>
                <a:gd name="csY22" fmla="*/ 327122 h 3715333"/>
                <a:gd name="csX23" fmla="*/ 4085308 w 5782085"/>
                <a:gd name="csY23" fmla="*/ 249504 h 3715333"/>
                <a:gd name="csX24" fmla="*/ 4703092 w 5782085"/>
                <a:gd name="csY24" fmla="*/ 151145 h 3715333"/>
                <a:gd name="csX25" fmla="*/ 5782085 w 5782085"/>
                <a:gd name="csY25" fmla="*/ 0 h 3715333"/>
                <a:gd name="csX0" fmla="*/ 0 w 5782085"/>
                <a:gd name="csY0" fmla="*/ 31923 h 3715333"/>
                <a:gd name="csX1" fmla="*/ 169333 w 5782085"/>
                <a:gd name="csY1" fmla="*/ 57323 h 3715333"/>
                <a:gd name="csX2" fmla="*/ 228600 w 5782085"/>
                <a:gd name="csY2" fmla="*/ 57323 h 3715333"/>
                <a:gd name="csX3" fmla="*/ 313267 w 5782085"/>
                <a:gd name="csY3" fmla="*/ 209723 h 3715333"/>
                <a:gd name="csX4" fmla="*/ 558800 w 5782085"/>
                <a:gd name="csY4" fmla="*/ 1310390 h 3715333"/>
                <a:gd name="csX5" fmla="*/ 685800 w 5782085"/>
                <a:gd name="csY5" fmla="*/ 2334856 h 3715333"/>
                <a:gd name="csX6" fmla="*/ 821267 w 5782085"/>
                <a:gd name="csY6" fmla="*/ 3113790 h 3715333"/>
                <a:gd name="csX7" fmla="*/ 905933 w 5782085"/>
                <a:gd name="csY7" fmla="*/ 3452456 h 3715333"/>
                <a:gd name="csX8" fmla="*/ 970142 w 5782085"/>
                <a:gd name="csY8" fmla="*/ 3604856 h 3715333"/>
                <a:gd name="csX9" fmla="*/ 1024467 w 5782085"/>
                <a:gd name="csY9" fmla="*/ 3689523 h 3715333"/>
                <a:gd name="csX10" fmla="*/ 1066800 w 5782085"/>
                <a:gd name="csY10" fmla="*/ 3706456 h 3715333"/>
                <a:gd name="csX11" fmla="*/ 1168400 w 5782085"/>
                <a:gd name="csY11" fmla="*/ 3562523 h 3715333"/>
                <a:gd name="csX12" fmla="*/ 1295400 w 5782085"/>
                <a:gd name="csY12" fmla="*/ 3232323 h 3715333"/>
                <a:gd name="csX13" fmla="*/ 1464733 w 5782085"/>
                <a:gd name="csY13" fmla="*/ 2715856 h 3715333"/>
                <a:gd name="csX14" fmla="*/ 1591733 w 5782085"/>
                <a:gd name="csY14" fmla="*/ 2267123 h 3715333"/>
                <a:gd name="csX15" fmla="*/ 1735667 w 5782085"/>
                <a:gd name="csY15" fmla="*/ 1877656 h 3715333"/>
                <a:gd name="csX16" fmla="*/ 1888067 w 5782085"/>
                <a:gd name="csY16" fmla="*/ 1505123 h 3715333"/>
                <a:gd name="csX17" fmla="*/ 2074333 w 5782085"/>
                <a:gd name="csY17" fmla="*/ 1191856 h 3715333"/>
                <a:gd name="csX18" fmla="*/ 2294467 w 5782085"/>
                <a:gd name="csY18" fmla="*/ 920923 h 3715333"/>
                <a:gd name="csX19" fmla="*/ 2531533 w 5782085"/>
                <a:gd name="csY19" fmla="*/ 700790 h 3715333"/>
                <a:gd name="csX20" fmla="*/ 2823492 w 5782085"/>
                <a:gd name="csY20" fmla="*/ 564472 h 3715333"/>
                <a:gd name="csX21" fmla="*/ 3268133 w 5782085"/>
                <a:gd name="csY21" fmla="*/ 429856 h 3715333"/>
                <a:gd name="csX22" fmla="*/ 3720958 w 5782085"/>
                <a:gd name="csY22" fmla="*/ 327122 h 3715333"/>
                <a:gd name="csX23" fmla="*/ 4085308 w 5782085"/>
                <a:gd name="csY23" fmla="*/ 249504 h 3715333"/>
                <a:gd name="csX24" fmla="*/ 4703092 w 5782085"/>
                <a:gd name="csY24" fmla="*/ 151145 h 3715333"/>
                <a:gd name="csX25" fmla="*/ 5782085 w 5782085"/>
                <a:gd name="csY25" fmla="*/ 0 h 3715333"/>
                <a:gd name="csX0" fmla="*/ 0 w 9417810"/>
                <a:gd name="csY0" fmla="*/ 0 h 3727162"/>
                <a:gd name="csX1" fmla="*/ 3805058 w 9417810"/>
                <a:gd name="csY1" fmla="*/ 69152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64777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781198 w 9417810"/>
                <a:gd name="csY2" fmla="*/ 516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781198 w 9417810"/>
                <a:gd name="csY2" fmla="*/ 51652 h 3727162"/>
                <a:gd name="csX3" fmla="*/ 3948992 w 9417810"/>
                <a:gd name="csY3" fmla="*/ 221552 h 3727162"/>
                <a:gd name="csX4" fmla="*/ 4165186 w 9417810"/>
                <a:gd name="csY4" fmla="*/ 1346682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10472"/>
                <a:gd name="csX1" fmla="*/ 3350046 w 9417810"/>
                <a:gd name="csY1" fmla="*/ 51651 h 3710472"/>
                <a:gd name="csX2" fmla="*/ 3781198 w 9417810"/>
                <a:gd name="csY2" fmla="*/ 51652 h 3710472"/>
                <a:gd name="csX3" fmla="*/ 3948992 w 9417810"/>
                <a:gd name="csY3" fmla="*/ 221552 h 3710472"/>
                <a:gd name="csX4" fmla="*/ 4165186 w 9417810"/>
                <a:gd name="csY4" fmla="*/ 1346682 h 3710472"/>
                <a:gd name="csX5" fmla="*/ 4321525 w 9417810"/>
                <a:gd name="csY5" fmla="*/ 2346685 h 3710472"/>
                <a:gd name="csX6" fmla="*/ 4456992 w 9417810"/>
                <a:gd name="csY6" fmla="*/ 3125619 h 3710472"/>
                <a:gd name="csX7" fmla="*/ 4541658 w 9417810"/>
                <a:gd name="csY7" fmla="*/ 3464285 h 3710472"/>
                <a:gd name="csX8" fmla="*/ 4605867 w 9417810"/>
                <a:gd name="csY8" fmla="*/ 3616685 h 3710472"/>
                <a:gd name="csX9" fmla="*/ 4660192 w 9417810"/>
                <a:gd name="csY9" fmla="*/ 3701352 h 3710472"/>
                <a:gd name="csX10" fmla="*/ 4736754 w 9417810"/>
                <a:gd name="csY10" fmla="*/ 3693824 h 3710472"/>
                <a:gd name="csX11" fmla="*/ 4804125 w 9417810"/>
                <a:gd name="csY11" fmla="*/ 3574352 h 3710472"/>
                <a:gd name="csX12" fmla="*/ 4931125 w 9417810"/>
                <a:gd name="csY12" fmla="*/ 3244152 h 3710472"/>
                <a:gd name="csX13" fmla="*/ 5100458 w 9417810"/>
                <a:gd name="csY13" fmla="*/ 2727685 h 3710472"/>
                <a:gd name="csX14" fmla="*/ 5227458 w 9417810"/>
                <a:gd name="csY14" fmla="*/ 2278952 h 3710472"/>
                <a:gd name="csX15" fmla="*/ 5371392 w 9417810"/>
                <a:gd name="csY15" fmla="*/ 1889485 h 3710472"/>
                <a:gd name="csX16" fmla="*/ 5523792 w 9417810"/>
                <a:gd name="csY16" fmla="*/ 1516952 h 3710472"/>
                <a:gd name="csX17" fmla="*/ 5710058 w 9417810"/>
                <a:gd name="csY17" fmla="*/ 1203685 h 3710472"/>
                <a:gd name="csX18" fmla="*/ 5930192 w 9417810"/>
                <a:gd name="csY18" fmla="*/ 932752 h 3710472"/>
                <a:gd name="csX19" fmla="*/ 6167258 w 9417810"/>
                <a:gd name="csY19" fmla="*/ 712619 h 3710472"/>
                <a:gd name="csX20" fmla="*/ 6459217 w 9417810"/>
                <a:gd name="csY20" fmla="*/ 576301 h 3710472"/>
                <a:gd name="csX21" fmla="*/ 6903858 w 9417810"/>
                <a:gd name="csY21" fmla="*/ 441685 h 3710472"/>
                <a:gd name="csX22" fmla="*/ 7356683 w 9417810"/>
                <a:gd name="csY22" fmla="*/ 338951 h 3710472"/>
                <a:gd name="csX23" fmla="*/ 7721033 w 9417810"/>
                <a:gd name="csY23" fmla="*/ 261333 h 3710472"/>
                <a:gd name="csX24" fmla="*/ 8338817 w 9417810"/>
                <a:gd name="csY24" fmla="*/ 162974 h 3710472"/>
                <a:gd name="csX25" fmla="*/ 9417810 w 9417810"/>
                <a:gd name="csY25" fmla="*/ 11829 h 3710472"/>
                <a:gd name="csX0" fmla="*/ 0 w 9417810"/>
                <a:gd name="csY0" fmla="*/ 0 h 3710474"/>
                <a:gd name="csX1" fmla="*/ 3350046 w 9417810"/>
                <a:gd name="csY1" fmla="*/ 51651 h 3710474"/>
                <a:gd name="csX2" fmla="*/ 3781198 w 9417810"/>
                <a:gd name="csY2" fmla="*/ 51652 h 3710474"/>
                <a:gd name="csX3" fmla="*/ 3948992 w 9417810"/>
                <a:gd name="csY3" fmla="*/ 221552 h 3710474"/>
                <a:gd name="csX4" fmla="*/ 4165186 w 9417810"/>
                <a:gd name="csY4" fmla="*/ 1346682 h 3710474"/>
                <a:gd name="csX5" fmla="*/ 4321525 w 9417810"/>
                <a:gd name="csY5" fmla="*/ 2346685 h 3710474"/>
                <a:gd name="csX6" fmla="*/ 4456992 w 9417810"/>
                <a:gd name="csY6" fmla="*/ 3125619 h 3710474"/>
                <a:gd name="csX7" fmla="*/ 4541658 w 9417810"/>
                <a:gd name="csY7" fmla="*/ 3464285 h 3710474"/>
                <a:gd name="csX8" fmla="*/ 4605867 w 9417810"/>
                <a:gd name="csY8" fmla="*/ 3616685 h 3710474"/>
                <a:gd name="csX9" fmla="*/ 4660192 w 9417810"/>
                <a:gd name="csY9" fmla="*/ 3701352 h 3710474"/>
                <a:gd name="csX10" fmla="*/ 4736754 w 9417810"/>
                <a:gd name="csY10" fmla="*/ 3693824 h 3710474"/>
                <a:gd name="csX11" fmla="*/ 4804125 w 9417810"/>
                <a:gd name="csY11" fmla="*/ 3574352 h 3710474"/>
                <a:gd name="csX12" fmla="*/ 4931125 w 9417810"/>
                <a:gd name="csY12" fmla="*/ 3244152 h 3710474"/>
                <a:gd name="csX13" fmla="*/ 5094402 w 9417810"/>
                <a:gd name="csY13" fmla="*/ 2727685 h 3710474"/>
                <a:gd name="csX14" fmla="*/ 5227458 w 9417810"/>
                <a:gd name="csY14" fmla="*/ 2278952 h 3710474"/>
                <a:gd name="csX15" fmla="*/ 5371392 w 9417810"/>
                <a:gd name="csY15" fmla="*/ 1889485 h 3710474"/>
                <a:gd name="csX16" fmla="*/ 5523792 w 9417810"/>
                <a:gd name="csY16" fmla="*/ 1516952 h 3710474"/>
                <a:gd name="csX17" fmla="*/ 5710058 w 9417810"/>
                <a:gd name="csY17" fmla="*/ 1203685 h 3710474"/>
                <a:gd name="csX18" fmla="*/ 5930192 w 9417810"/>
                <a:gd name="csY18" fmla="*/ 932752 h 3710474"/>
                <a:gd name="csX19" fmla="*/ 6167258 w 9417810"/>
                <a:gd name="csY19" fmla="*/ 712619 h 3710474"/>
                <a:gd name="csX20" fmla="*/ 6459217 w 9417810"/>
                <a:gd name="csY20" fmla="*/ 576301 h 3710474"/>
                <a:gd name="csX21" fmla="*/ 6903858 w 9417810"/>
                <a:gd name="csY21" fmla="*/ 441685 h 3710474"/>
                <a:gd name="csX22" fmla="*/ 7356683 w 9417810"/>
                <a:gd name="csY22" fmla="*/ 338951 h 3710474"/>
                <a:gd name="csX23" fmla="*/ 7721033 w 9417810"/>
                <a:gd name="csY23" fmla="*/ 261333 h 3710474"/>
                <a:gd name="csX24" fmla="*/ 8338817 w 9417810"/>
                <a:gd name="csY24" fmla="*/ 162974 h 3710474"/>
                <a:gd name="csX25" fmla="*/ 9417810 w 9417810"/>
                <a:gd name="csY25" fmla="*/ 11829 h 3710474"/>
                <a:gd name="csX0" fmla="*/ 0 w 9045664"/>
                <a:gd name="csY0" fmla="*/ 2095 h 3698643"/>
                <a:gd name="csX1" fmla="*/ 2977900 w 9045664"/>
                <a:gd name="csY1" fmla="*/ 39822 h 3698643"/>
                <a:gd name="csX2" fmla="*/ 3409052 w 9045664"/>
                <a:gd name="csY2" fmla="*/ 39823 h 3698643"/>
                <a:gd name="csX3" fmla="*/ 3576846 w 9045664"/>
                <a:gd name="csY3" fmla="*/ 209723 h 3698643"/>
                <a:gd name="csX4" fmla="*/ 3793040 w 9045664"/>
                <a:gd name="csY4" fmla="*/ 1334853 h 3698643"/>
                <a:gd name="csX5" fmla="*/ 3949379 w 9045664"/>
                <a:gd name="csY5" fmla="*/ 2334856 h 3698643"/>
                <a:gd name="csX6" fmla="*/ 4084846 w 9045664"/>
                <a:gd name="csY6" fmla="*/ 3113790 h 3698643"/>
                <a:gd name="csX7" fmla="*/ 4169512 w 9045664"/>
                <a:gd name="csY7" fmla="*/ 3452456 h 3698643"/>
                <a:gd name="csX8" fmla="*/ 4233721 w 9045664"/>
                <a:gd name="csY8" fmla="*/ 3604856 h 3698643"/>
                <a:gd name="csX9" fmla="*/ 4288046 w 9045664"/>
                <a:gd name="csY9" fmla="*/ 3689523 h 3698643"/>
                <a:gd name="csX10" fmla="*/ 4364608 w 9045664"/>
                <a:gd name="csY10" fmla="*/ 3681995 h 3698643"/>
                <a:gd name="csX11" fmla="*/ 4431979 w 9045664"/>
                <a:gd name="csY11" fmla="*/ 3562523 h 3698643"/>
                <a:gd name="csX12" fmla="*/ 4558979 w 9045664"/>
                <a:gd name="csY12" fmla="*/ 3232323 h 3698643"/>
                <a:gd name="csX13" fmla="*/ 4722256 w 9045664"/>
                <a:gd name="csY13" fmla="*/ 2715856 h 3698643"/>
                <a:gd name="csX14" fmla="*/ 4855312 w 9045664"/>
                <a:gd name="csY14" fmla="*/ 2267123 h 3698643"/>
                <a:gd name="csX15" fmla="*/ 4999246 w 9045664"/>
                <a:gd name="csY15" fmla="*/ 1877656 h 3698643"/>
                <a:gd name="csX16" fmla="*/ 5151646 w 9045664"/>
                <a:gd name="csY16" fmla="*/ 1505123 h 3698643"/>
                <a:gd name="csX17" fmla="*/ 5337912 w 9045664"/>
                <a:gd name="csY17" fmla="*/ 1191856 h 3698643"/>
                <a:gd name="csX18" fmla="*/ 5558046 w 9045664"/>
                <a:gd name="csY18" fmla="*/ 920923 h 3698643"/>
                <a:gd name="csX19" fmla="*/ 5795112 w 9045664"/>
                <a:gd name="csY19" fmla="*/ 700790 h 3698643"/>
                <a:gd name="csX20" fmla="*/ 6087071 w 9045664"/>
                <a:gd name="csY20" fmla="*/ 564472 h 3698643"/>
                <a:gd name="csX21" fmla="*/ 6531712 w 9045664"/>
                <a:gd name="csY21" fmla="*/ 429856 h 3698643"/>
                <a:gd name="csX22" fmla="*/ 6984537 w 9045664"/>
                <a:gd name="csY22" fmla="*/ 327122 h 3698643"/>
                <a:gd name="csX23" fmla="*/ 7348887 w 9045664"/>
                <a:gd name="csY23" fmla="*/ 249504 h 3698643"/>
                <a:gd name="csX24" fmla="*/ 7966671 w 9045664"/>
                <a:gd name="csY24" fmla="*/ 151145 h 3698643"/>
                <a:gd name="csX25" fmla="*/ 9045664 w 9045664"/>
                <a:gd name="csY25" fmla="*/ 0 h 3698643"/>
                <a:gd name="csX0" fmla="*/ 0 w 9132546"/>
                <a:gd name="csY0" fmla="*/ 9873 h 3706422"/>
                <a:gd name="csX1" fmla="*/ 2977900 w 9132546"/>
                <a:gd name="csY1" fmla="*/ 47600 h 3706422"/>
                <a:gd name="csX2" fmla="*/ 3409052 w 9132546"/>
                <a:gd name="csY2" fmla="*/ 47601 h 3706422"/>
                <a:gd name="csX3" fmla="*/ 3576846 w 9132546"/>
                <a:gd name="csY3" fmla="*/ 217501 h 3706422"/>
                <a:gd name="csX4" fmla="*/ 3793040 w 9132546"/>
                <a:gd name="csY4" fmla="*/ 1342631 h 3706422"/>
                <a:gd name="csX5" fmla="*/ 3949379 w 9132546"/>
                <a:gd name="csY5" fmla="*/ 2342634 h 3706422"/>
                <a:gd name="csX6" fmla="*/ 4084846 w 9132546"/>
                <a:gd name="csY6" fmla="*/ 3121568 h 3706422"/>
                <a:gd name="csX7" fmla="*/ 4169512 w 9132546"/>
                <a:gd name="csY7" fmla="*/ 3460234 h 3706422"/>
                <a:gd name="csX8" fmla="*/ 4233721 w 9132546"/>
                <a:gd name="csY8" fmla="*/ 3612634 h 3706422"/>
                <a:gd name="csX9" fmla="*/ 4288046 w 9132546"/>
                <a:gd name="csY9" fmla="*/ 3697301 h 3706422"/>
                <a:gd name="csX10" fmla="*/ 4364608 w 9132546"/>
                <a:gd name="csY10" fmla="*/ 3689773 h 3706422"/>
                <a:gd name="csX11" fmla="*/ 4431979 w 9132546"/>
                <a:gd name="csY11" fmla="*/ 3570301 h 3706422"/>
                <a:gd name="csX12" fmla="*/ 4558979 w 9132546"/>
                <a:gd name="csY12" fmla="*/ 3240101 h 3706422"/>
                <a:gd name="csX13" fmla="*/ 4722256 w 9132546"/>
                <a:gd name="csY13" fmla="*/ 2723634 h 3706422"/>
                <a:gd name="csX14" fmla="*/ 4855312 w 9132546"/>
                <a:gd name="csY14" fmla="*/ 2274901 h 3706422"/>
                <a:gd name="csX15" fmla="*/ 4999246 w 9132546"/>
                <a:gd name="csY15" fmla="*/ 1885434 h 3706422"/>
                <a:gd name="csX16" fmla="*/ 5151646 w 9132546"/>
                <a:gd name="csY16" fmla="*/ 1512901 h 3706422"/>
                <a:gd name="csX17" fmla="*/ 5337912 w 9132546"/>
                <a:gd name="csY17" fmla="*/ 1199634 h 3706422"/>
                <a:gd name="csX18" fmla="*/ 5558046 w 9132546"/>
                <a:gd name="csY18" fmla="*/ 928701 h 3706422"/>
                <a:gd name="csX19" fmla="*/ 5795112 w 9132546"/>
                <a:gd name="csY19" fmla="*/ 708568 h 3706422"/>
                <a:gd name="csX20" fmla="*/ 6087071 w 9132546"/>
                <a:gd name="csY20" fmla="*/ 572250 h 3706422"/>
                <a:gd name="csX21" fmla="*/ 6531712 w 9132546"/>
                <a:gd name="csY21" fmla="*/ 437634 h 3706422"/>
                <a:gd name="csX22" fmla="*/ 6984537 w 9132546"/>
                <a:gd name="csY22" fmla="*/ 334900 h 3706422"/>
                <a:gd name="csX23" fmla="*/ 7348887 w 9132546"/>
                <a:gd name="csY23" fmla="*/ 257282 h 3706422"/>
                <a:gd name="csX24" fmla="*/ 7966671 w 9132546"/>
                <a:gd name="csY24" fmla="*/ 158923 h 3706422"/>
                <a:gd name="csX25" fmla="*/ 9045664 w 9132546"/>
                <a:gd name="csY25" fmla="*/ 7778 h 3706422"/>
                <a:gd name="csX26" fmla="*/ 9068759 w 9132546"/>
                <a:gd name="csY26" fmla="*/ 22223 h 3706422"/>
                <a:gd name="csX0" fmla="*/ 0 w 9927557"/>
                <a:gd name="csY0" fmla="*/ 12774 h 3709323"/>
                <a:gd name="csX1" fmla="*/ 2977900 w 9927557"/>
                <a:gd name="csY1" fmla="*/ 50501 h 3709323"/>
                <a:gd name="csX2" fmla="*/ 3409052 w 9927557"/>
                <a:gd name="csY2" fmla="*/ 50502 h 3709323"/>
                <a:gd name="csX3" fmla="*/ 3576846 w 9927557"/>
                <a:gd name="csY3" fmla="*/ 220402 h 3709323"/>
                <a:gd name="csX4" fmla="*/ 3793040 w 9927557"/>
                <a:gd name="csY4" fmla="*/ 1345532 h 3709323"/>
                <a:gd name="csX5" fmla="*/ 3949379 w 9927557"/>
                <a:gd name="csY5" fmla="*/ 2345535 h 3709323"/>
                <a:gd name="csX6" fmla="*/ 4084846 w 9927557"/>
                <a:gd name="csY6" fmla="*/ 3124469 h 3709323"/>
                <a:gd name="csX7" fmla="*/ 4169512 w 9927557"/>
                <a:gd name="csY7" fmla="*/ 3463135 h 3709323"/>
                <a:gd name="csX8" fmla="*/ 4233721 w 9927557"/>
                <a:gd name="csY8" fmla="*/ 3615535 h 3709323"/>
                <a:gd name="csX9" fmla="*/ 4288046 w 9927557"/>
                <a:gd name="csY9" fmla="*/ 3700202 h 3709323"/>
                <a:gd name="csX10" fmla="*/ 4364608 w 9927557"/>
                <a:gd name="csY10" fmla="*/ 3692674 h 3709323"/>
                <a:gd name="csX11" fmla="*/ 4431979 w 9927557"/>
                <a:gd name="csY11" fmla="*/ 3573202 h 3709323"/>
                <a:gd name="csX12" fmla="*/ 4558979 w 9927557"/>
                <a:gd name="csY12" fmla="*/ 3243002 h 3709323"/>
                <a:gd name="csX13" fmla="*/ 4722256 w 9927557"/>
                <a:gd name="csY13" fmla="*/ 2726535 h 3709323"/>
                <a:gd name="csX14" fmla="*/ 4855312 w 9927557"/>
                <a:gd name="csY14" fmla="*/ 2277802 h 3709323"/>
                <a:gd name="csX15" fmla="*/ 4999246 w 9927557"/>
                <a:gd name="csY15" fmla="*/ 1888335 h 3709323"/>
                <a:gd name="csX16" fmla="*/ 5151646 w 9927557"/>
                <a:gd name="csY16" fmla="*/ 1515802 h 3709323"/>
                <a:gd name="csX17" fmla="*/ 5337912 w 9927557"/>
                <a:gd name="csY17" fmla="*/ 1202535 h 3709323"/>
                <a:gd name="csX18" fmla="*/ 5558046 w 9927557"/>
                <a:gd name="csY18" fmla="*/ 931602 h 3709323"/>
                <a:gd name="csX19" fmla="*/ 5795112 w 9927557"/>
                <a:gd name="csY19" fmla="*/ 711469 h 3709323"/>
                <a:gd name="csX20" fmla="*/ 6087071 w 9927557"/>
                <a:gd name="csY20" fmla="*/ 575151 h 3709323"/>
                <a:gd name="csX21" fmla="*/ 6531712 w 9927557"/>
                <a:gd name="csY21" fmla="*/ 440535 h 3709323"/>
                <a:gd name="csX22" fmla="*/ 6984537 w 9927557"/>
                <a:gd name="csY22" fmla="*/ 337801 h 3709323"/>
                <a:gd name="csX23" fmla="*/ 7348887 w 9927557"/>
                <a:gd name="csY23" fmla="*/ 260183 h 3709323"/>
                <a:gd name="csX24" fmla="*/ 7966671 w 9927557"/>
                <a:gd name="csY24" fmla="*/ 161824 h 3709323"/>
                <a:gd name="csX25" fmla="*/ 9045664 w 9927557"/>
                <a:gd name="csY25" fmla="*/ 10679 h 3709323"/>
                <a:gd name="csX26" fmla="*/ 9927557 w 9927557"/>
                <a:gd name="csY26" fmla="*/ 11199 h 3709323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409052 w 9927557"/>
                <a:gd name="csY2" fmla="*/ 39483 h 3698304"/>
                <a:gd name="csX3" fmla="*/ 3576846 w 9927557"/>
                <a:gd name="csY3" fmla="*/ 209383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409052 w 9927557"/>
                <a:gd name="csY2" fmla="*/ 39483 h 3698304"/>
                <a:gd name="csX3" fmla="*/ 3723953 w 9927557"/>
                <a:gd name="csY3" fmla="*/ 260524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721653 w 9927557"/>
                <a:gd name="csY2" fmla="*/ 65055 h 3698304"/>
                <a:gd name="csX3" fmla="*/ 3723953 w 9927557"/>
                <a:gd name="csY3" fmla="*/ 260524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721653 w 9927557"/>
                <a:gd name="csY2" fmla="*/ 65055 h 3698304"/>
                <a:gd name="csX3" fmla="*/ 3769924 w 9927557"/>
                <a:gd name="csY3" fmla="*/ 273310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721653 w 9927557"/>
                <a:gd name="csY2" fmla="*/ 65055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620518 w 9927557"/>
                <a:gd name="csY2" fmla="*/ 77841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620518 w 9927557"/>
                <a:gd name="csY2" fmla="*/ 77841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4004544 w 9927557"/>
                <a:gd name="csY5" fmla="*/ 2347301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620518 w 9927557"/>
                <a:gd name="csY2" fmla="*/ 77841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67768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67768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67768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81163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81163 w 9927557"/>
                <a:gd name="csY5" fmla="*/ 2360085 h 3698304"/>
                <a:gd name="csX6" fmla="*/ 4084846 w 9927557"/>
                <a:gd name="csY6" fmla="*/ 3113450 h 3698304"/>
                <a:gd name="csX7" fmla="*/ 4193941 w 9927557"/>
                <a:gd name="csY7" fmla="*/ 3465703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81163 w 9927557"/>
                <a:gd name="csY5" fmla="*/ 2360085 h 3698304"/>
                <a:gd name="csX6" fmla="*/ 4109275 w 9927557"/>
                <a:gd name="csY6" fmla="*/ 3106657 h 3698304"/>
                <a:gd name="csX7" fmla="*/ 4193941 w 9927557"/>
                <a:gd name="csY7" fmla="*/ 3465703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4000706 w 9927557"/>
                <a:gd name="csY5" fmla="*/ 2360085 h 3698304"/>
                <a:gd name="csX6" fmla="*/ 4109275 w 9927557"/>
                <a:gd name="csY6" fmla="*/ 3106657 h 3698304"/>
                <a:gd name="csX7" fmla="*/ 4193941 w 9927557"/>
                <a:gd name="csY7" fmla="*/ 3465703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10437280"/>
                <a:gd name="csY0" fmla="*/ 1755 h 3698304"/>
                <a:gd name="csX1" fmla="*/ 3487623 w 10437280"/>
                <a:gd name="csY1" fmla="*/ 39482 h 3698304"/>
                <a:gd name="csX2" fmla="*/ 4056566 w 10437280"/>
                <a:gd name="csY2" fmla="*/ 49899 h 3698304"/>
                <a:gd name="csX3" fmla="*/ 4246159 w 10437280"/>
                <a:gd name="csY3" fmla="*/ 273310 h 3698304"/>
                <a:gd name="csX4" fmla="*/ 4385510 w 10437280"/>
                <a:gd name="csY4" fmla="*/ 1347298 h 3698304"/>
                <a:gd name="csX5" fmla="*/ 4510429 w 10437280"/>
                <a:gd name="csY5" fmla="*/ 2360085 h 3698304"/>
                <a:gd name="csX6" fmla="*/ 4618998 w 10437280"/>
                <a:gd name="csY6" fmla="*/ 3106657 h 3698304"/>
                <a:gd name="csX7" fmla="*/ 4703664 w 10437280"/>
                <a:gd name="csY7" fmla="*/ 3465703 h 3698304"/>
                <a:gd name="csX8" fmla="*/ 4743444 w 10437280"/>
                <a:gd name="csY8" fmla="*/ 3604516 h 3698304"/>
                <a:gd name="csX9" fmla="*/ 4797769 w 10437280"/>
                <a:gd name="csY9" fmla="*/ 3689183 h 3698304"/>
                <a:gd name="csX10" fmla="*/ 4874331 w 10437280"/>
                <a:gd name="csY10" fmla="*/ 3681655 h 3698304"/>
                <a:gd name="csX11" fmla="*/ 4941702 w 10437280"/>
                <a:gd name="csY11" fmla="*/ 3562183 h 3698304"/>
                <a:gd name="csX12" fmla="*/ 5068702 w 10437280"/>
                <a:gd name="csY12" fmla="*/ 3231983 h 3698304"/>
                <a:gd name="csX13" fmla="*/ 5231979 w 10437280"/>
                <a:gd name="csY13" fmla="*/ 2715516 h 3698304"/>
                <a:gd name="csX14" fmla="*/ 5365035 w 10437280"/>
                <a:gd name="csY14" fmla="*/ 2266783 h 3698304"/>
                <a:gd name="csX15" fmla="*/ 5508969 w 10437280"/>
                <a:gd name="csY15" fmla="*/ 1877316 h 3698304"/>
                <a:gd name="csX16" fmla="*/ 5661369 w 10437280"/>
                <a:gd name="csY16" fmla="*/ 1504783 h 3698304"/>
                <a:gd name="csX17" fmla="*/ 5847635 w 10437280"/>
                <a:gd name="csY17" fmla="*/ 1191516 h 3698304"/>
                <a:gd name="csX18" fmla="*/ 6067769 w 10437280"/>
                <a:gd name="csY18" fmla="*/ 920583 h 3698304"/>
                <a:gd name="csX19" fmla="*/ 6304835 w 10437280"/>
                <a:gd name="csY19" fmla="*/ 700450 h 3698304"/>
                <a:gd name="csX20" fmla="*/ 6596794 w 10437280"/>
                <a:gd name="csY20" fmla="*/ 564132 h 3698304"/>
                <a:gd name="csX21" fmla="*/ 7041435 w 10437280"/>
                <a:gd name="csY21" fmla="*/ 429516 h 3698304"/>
                <a:gd name="csX22" fmla="*/ 7494260 w 10437280"/>
                <a:gd name="csY22" fmla="*/ 326782 h 3698304"/>
                <a:gd name="csX23" fmla="*/ 7858610 w 10437280"/>
                <a:gd name="csY23" fmla="*/ 249164 h 3698304"/>
                <a:gd name="csX24" fmla="*/ 8476394 w 10437280"/>
                <a:gd name="csY24" fmla="*/ 150805 h 3698304"/>
                <a:gd name="csX25" fmla="*/ 9564929 w 10437280"/>
                <a:gd name="csY25" fmla="*/ 55359 h 3698304"/>
                <a:gd name="csX26" fmla="*/ 10437280 w 10437280"/>
                <a:gd name="csY26" fmla="*/ 180 h 3698304"/>
                <a:gd name="csX0" fmla="*/ 0 w 10445372"/>
                <a:gd name="csY0" fmla="*/ 0 h 3741552"/>
                <a:gd name="csX1" fmla="*/ 3495715 w 10445372"/>
                <a:gd name="csY1" fmla="*/ 82730 h 3741552"/>
                <a:gd name="csX2" fmla="*/ 4064658 w 10445372"/>
                <a:gd name="csY2" fmla="*/ 9314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64658 w 10445372"/>
                <a:gd name="csY2" fmla="*/ 9314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70646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8189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8189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8189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129385 w 10445372"/>
                <a:gd name="csY2" fmla="*/ 48144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72749 w 10445372"/>
                <a:gd name="csY2" fmla="*/ 59395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671658"/>
                <a:gd name="csY0" fmla="*/ 0 h 3761708"/>
                <a:gd name="csX1" fmla="*/ 3730092 w 10671658"/>
                <a:gd name="csY1" fmla="*/ 69132 h 3761708"/>
                <a:gd name="csX2" fmla="*/ 4299035 w 10671658"/>
                <a:gd name="csY2" fmla="*/ 79551 h 3761708"/>
                <a:gd name="csX3" fmla="*/ 4480537 w 10671658"/>
                <a:gd name="csY3" fmla="*/ 336714 h 3761708"/>
                <a:gd name="csX4" fmla="*/ 4619888 w 10671658"/>
                <a:gd name="csY4" fmla="*/ 1410702 h 3761708"/>
                <a:gd name="csX5" fmla="*/ 4744807 w 10671658"/>
                <a:gd name="csY5" fmla="*/ 2423489 h 3761708"/>
                <a:gd name="csX6" fmla="*/ 4853376 w 10671658"/>
                <a:gd name="csY6" fmla="*/ 3170061 h 3761708"/>
                <a:gd name="csX7" fmla="*/ 4938042 w 10671658"/>
                <a:gd name="csY7" fmla="*/ 3529107 h 3761708"/>
                <a:gd name="csX8" fmla="*/ 4977822 w 10671658"/>
                <a:gd name="csY8" fmla="*/ 3667920 h 3761708"/>
                <a:gd name="csX9" fmla="*/ 5032147 w 10671658"/>
                <a:gd name="csY9" fmla="*/ 3752587 h 3761708"/>
                <a:gd name="csX10" fmla="*/ 5108709 w 10671658"/>
                <a:gd name="csY10" fmla="*/ 3745059 h 3761708"/>
                <a:gd name="csX11" fmla="*/ 5176080 w 10671658"/>
                <a:gd name="csY11" fmla="*/ 3625587 h 3761708"/>
                <a:gd name="csX12" fmla="*/ 5303080 w 10671658"/>
                <a:gd name="csY12" fmla="*/ 3295387 h 3761708"/>
                <a:gd name="csX13" fmla="*/ 5466357 w 10671658"/>
                <a:gd name="csY13" fmla="*/ 2778920 h 3761708"/>
                <a:gd name="csX14" fmla="*/ 5599413 w 10671658"/>
                <a:gd name="csY14" fmla="*/ 2330187 h 3761708"/>
                <a:gd name="csX15" fmla="*/ 5743347 w 10671658"/>
                <a:gd name="csY15" fmla="*/ 1940720 h 3761708"/>
                <a:gd name="csX16" fmla="*/ 5895747 w 10671658"/>
                <a:gd name="csY16" fmla="*/ 1568187 h 3761708"/>
                <a:gd name="csX17" fmla="*/ 6082013 w 10671658"/>
                <a:gd name="csY17" fmla="*/ 1254920 h 3761708"/>
                <a:gd name="csX18" fmla="*/ 6302147 w 10671658"/>
                <a:gd name="csY18" fmla="*/ 983987 h 3761708"/>
                <a:gd name="csX19" fmla="*/ 6539213 w 10671658"/>
                <a:gd name="csY19" fmla="*/ 763854 h 3761708"/>
                <a:gd name="csX20" fmla="*/ 6831172 w 10671658"/>
                <a:gd name="csY20" fmla="*/ 627536 h 3761708"/>
                <a:gd name="csX21" fmla="*/ 7275813 w 10671658"/>
                <a:gd name="csY21" fmla="*/ 492920 h 3761708"/>
                <a:gd name="csX22" fmla="*/ 7728638 w 10671658"/>
                <a:gd name="csY22" fmla="*/ 390186 h 3761708"/>
                <a:gd name="csX23" fmla="*/ 8092988 w 10671658"/>
                <a:gd name="csY23" fmla="*/ 312568 h 3761708"/>
                <a:gd name="csX24" fmla="*/ 8710772 w 10671658"/>
                <a:gd name="csY24" fmla="*/ 214209 h 3761708"/>
                <a:gd name="csX25" fmla="*/ 9799307 w 10671658"/>
                <a:gd name="csY25" fmla="*/ 118763 h 3761708"/>
                <a:gd name="csX26" fmla="*/ 10671658 w 10671658"/>
                <a:gd name="csY26" fmla="*/ 63584 h 3761708"/>
                <a:gd name="csX0" fmla="*/ 0 w 11345993"/>
                <a:gd name="csY0" fmla="*/ 0 h 3761708"/>
                <a:gd name="csX1" fmla="*/ 3730092 w 11345993"/>
                <a:gd name="csY1" fmla="*/ 69132 h 3761708"/>
                <a:gd name="csX2" fmla="*/ 4299035 w 11345993"/>
                <a:gd name="csY2" fmla="*/ 79551 h 3761708"/>
                <a:gd name="csX3" fmla="*/ 4480537 w 11345993"/>
                <a:gd name="csY3" fmla="*/ 336714 h 3761708"/>
                <a:gd name="csX4" fmla="*/ 4619888 w 11345993"/>
                <a:gd name="csY4" fmla="*/ 1410702 h 3761708"/>
                <a:gd name="csX5" fmla="*/ 4744807 w 11345993"/>
                <a:gd name="csY5" fmla="*/ 2423489 h 3761708"/>
                <a:gd name="csX6" fmla="*/ 4853376 w 11345993"/>
                <a:gd name="csY6" fmla="*/ 3170061 h 3761708"/>
                <a:gd name="csX7" fmla="*/ 4938042 w 11345993"/>
                <a:gd name="csY7" fmla="*/ 3529107 h 3761708"/>
                <a:gd name="csX8" fmla="*/ 4977822 w 11345993"/>
                <a:gd name="csY8" fmla="*/ 3667920 h 3761708"/>
                <a:gd name="csX9" fmla="*/ 5032147 w 11345993"/>
                <a:gd name="csY9" fmla="*/ 3752587 h 3761708"/>
                <a:gd name="csX10" fmla="*/ 5108709 w 11345993"/>
                <a:gd name="csY10" fmla="*/ 3745059 h 3761708"/>
                <a:gd name="csX11" fmla="*/ 5176080 w 11345993"/>
                <a:gd name="csY11" fmla="*/ 3625587 h 3761708"/>
                <a:gd name="csX12" fmla="*/ 5303080 w 11345993"/>
                <a:gd name="csY12" fmla="*/ 3295387 h 3761708"/>
                <a:gd name="csX13" fmla="*/ 5466357 w 11345993"/>
                <a:gd name="csY13" fmla="*/ 2778920 h 3761708"/>
                <a:gd name="csX14" fmla="*/ 5599413 w 11345993"/>
                <a:gd name="csY14" fmla="*/ 2330187 h 3761708"/>
                <a:gd name="csX15" fmla="*/ 5743347 w 11345993"/>
                <a:gd name="csY15" fmla="*/ 1940720 h 3761708"/>
                <a:gd name="csX16" fmla="*/ 5895747 w 11345993"/>
                <a:gd name="csY16" fmla="*/ 1568187 h 3761708"/>
                <a:gd name="csX17" fmla="*/ 6082013 w 11345993"/>
                <a:gd name="csY17" fmla="*/ 1254920 h 3761708"/>
                <a:gd name="csX18" fmla="*/ 6302147 w 11345993"/>
                <a:gd name="csY18" fmla="*/ 983987 h 3761708"/>
                <a:gd name="csX19" fmla="*/ 6539213 w 11345993"/>
                <a:gd name="csY19" fmla="*/ 763854 h 3761708"/>
                <a:gd name="csX20" fmla="*/ 6831172 w 11345993"/>
                <a:gd name="csY20" fmla="*/ 627536 h 3761708"/>
                <a:gd name="csX21" fmla="*/ 7275813 w 11345993"/>
                <a:gd name="csY21" fmla="*/ 492920 h 3761708"/>
                <a:gd name="csX22" fmla="*/ 7728638 w 11345993"/>
                <a:gd name="csY22" fmla="*/ 390186 h 3761708"/>
                <a:gd name="csX23" fmla="*/ 8092988 w 11345993"/>
                <a:gd name="csY23" fmla="*/ 312568 h 3761708"/>
                <a:gd name="csX24" fmla="*/ 8710772 w 11345993"/>
                <a:gd name="csY24" fmla="*/ 214209 h 3761708"/>
                <a:gd name="csX25" fmla="*/ 9799307 w 11345993"/>
                <a:gd name="csY25" fmla="*/ 118763 h 3761708"/>
                <a:gd name="csX26" fmla="*/ 11345993 w 11345993"/>
                <a:gd name="csY26" fmla="*/ 29990 h 3761708"/>
                <a:gd name="csX0" fmla="*/ 0 w 11395775"/>
                <a:gd name="csY0" fmla="*/ 0 h 3761708"/>
                <a:gd name="csX1" fmla="*/ 3730092 w 11395775"/>
                <a:gd name="csY1" fmla="*/ 69132 h 3761708"/>
                <a:gd name="csX2" fmla="*/ 4299035 w 11395775"/>
                <a:gd name="csY2" fmla="*/ 79551 h 3761708"/>
                <a:gd name="csX3" fmla="*/ 4480537 w 11395775"/>
                <a:gd name="csY3" fmla="*/ 336714 h 3761708"/>
                <a:gd name="csX4" fmla="*/ 4619888 w 11395775"/>
                <a:gd name="csY4" fmla="*/ 1410702 h 3761708"/>
                <a:gd name="csX5" fmla="*/ 4744807 w 11395775"/>
                <a:gd name="csY5" fmla="*/ 2423489 h 3761708"/>
                <a:gd name="csX6" fmla="*/ 4853376 w 11395775"/>
                <a:gd name="csY6" fmla="*/ 3170061 h 3761708"/>
                <a:gd name="csX7" fmla="*/ 4938042 w 11395775"/>
                <a:gd name="csY7" fmla="*/ 3529107 h 3761708"/>
                <a:gd name="csX8" fmla="*/ 4977822 w 11395775"/>
                <a:gd name="csY8" fmla="*/ 3667920 h 3761708"/>
                <a:gd name="csX9" fmla="*/ 5032147 w 11395775"/>
                <a:gd name="csY9" fmla="*/ 3752587 h 3761708"/>
                <a:gd name="csX10" fmla="*/ 5108709 w 11395775"/>
                <a:gd name="csY10" fmla="*/ 3745059 h 3761708"/>
                <a:gd name="csX11" fmla="*/ 5176080 w 11395775"/>
                <a:gd name="csY11" fmla="*/ 3625587 h 3761708"/>
                <a:gd name="csX12" fmla="*/ 5303080 w 11395775"/>
                <a:gd name="csY12" fmla="*/ 3295387 h 3761708"/>
                <a:gd name="csX13" fmla="*/ 5466357 w 11395775"/>
                <a:gd name="csY13" fmla="*/ 2778920 h 3761708"/>
                <a:gd name="csX14" fmla="*/ 5599413 w 11395775"/>
                <a:gd name="csY14" fmla="*/ 2330187 h 3761708"/>
                <a:gd name="csX15" fmla="*/ 5743347 w 11395775"/>
                <a:gd name="csY15" fmla="*/ 1940720 h 3761708"/>
                <a:gd name="csX16" fmla="*/ 5895747 w 11395775"/>
                <a:gd name="csY16" fmla="*/ 1568187 h 3761708"/>
                <a:gd name="csX17" fmla="*/ 6082013 w 11395775"/>
                <a:gd name="csY17" fmla="*/ 1254920 h 3761708"/>
                <a:gd name="csX18" fmla="*/ 6302147 w 11395775"/>
                <a:gd name="csY18" fmla="*/ 983987 h 3761708"/>
                <a:gd name="csX19" fmla="*/ 6539213 w 11395775"/>
                <a:gd name="csY19" fmla="*/ 763854 h 3761708"/>
                <a:gd name="csX20" fmla="*/ 6831172 w 11395775"/>
                <a:gd name="csY20" fmla="*/ 627536 h 3761708"/>
                <a:gd name="csX21" fmla="*/ 7275813 w 11395775"/>
                <a:gd name="csY21" fmla="*/ 492920 h 3761708"/>
                <a:gd name="csX22" fmla="*/ 7728638 w 11395775"/>
                <a:gd name="csY22" fmla="*/ 390186 h 3761708"/>
                <a:gd name="csX23" fmla="*/ 8092988 w 11395775"/>
                <a:gd name="csY23" fmla="*/ 312568 h 3761708"/>
                <a:gd name="csX24" fmla="*/ 8710772 w 11395775"/>
                <a:gd name="csY24" fmla="*/ 214209 h 3761708"/>
                <a:gd name="csX25" fmla="*/ 9799307 w 11395775"/>
                <a:gd name="csY25" fmla="*/ 118763 h 3761708"/>
                <a:gd name="csX26" fmla="*/ 11395775 w 11395775"/>
                <a:gd name="csY26" fmla="*/ 36710 h 3761708"/>
                <a:gd name="csX0" fmla="*/ 0 w 11478300"/>
                <a:gd name="csY0" fmla="*/ 0 h 3755241"/>
                <a:gd name="csX1" fmla="*/ 3812617 w 11478300"/>
                <a:gd name="csY1" fmla="*/ 62665 h 3755241"/>
                <a:gd name="csX2" fmla="*/ 4381560 w 11478300"/>
                <a:gd name="csY2" fmla="*/ 73084 h 3755241"/>
                <a:gd name="csX3" fmla="*/ 4563062 w 11478300"/>
                <a:gd name="csY3" fmla="*/ 330247 h 3755241"/>
                <a:gd name="csX4" fmla="*/ 4702413 w 11478300"/>
                <a:gd name="csY4" fmla="*/ 1404235 h 3755241"/>
                <a:gd name="csX5" fmla="*/ 4827332 w 11478300"/>
                <a:gd name="csY5" fmla="*/ 2417022 h 3755241"/>
                <a:gd name="csX6" fmla="*/ 4935901 w 11478300"/>
                <a:gd name="csY6" fmla="*/ 3163594 h 3755241"/>
                <a:gd name="csX7" fmla="*/ 5020567 w 11478300"/>
                <a:gd name="csY7" fmla="*/ 3522640 h 3755241"/>
                <a:gd name="csX8" fmla="*/ 5060347 w 11478300"/>
                <a:gd name="csY8" fmla="*/ 3661453 h 3755241"/>
                <a:gd name="csX9" fmla="*/ 5114672 w 11478300"/>
                <a:gd name="csY9" fmla="*/ 3746120 h 3755241"/>
                <a:gd name="csX10" fmla="*/ 5191234 w 11478300"/>
                <a:gd name="csY10" fmla="*/ 3738592 h 3755241"/>
                <a:gd name="csX11" fmla="*/ 5258605 w 11478300"/>
                <a:gd name="csY11" fmla="*/ 3619120 h 3755241"/>
                <a:gd name="csX12" fmla="*/ 5385605 w 11478300"/>
                <a:gd name="csY12" fmla="*/ 3288920 h 3755241"/>
                <a:gd name="csX13" fmla="*/ 5548882 w 11478300"/>
                <a:gd name="csY13" fmla="*/ 2772453 h 3755241"/>
                <a:gd name="csX14" fmla="*/ 5681938 w 11478300"/>
                <a:gd name="csY14" fmla="*/ 2323720 h 3755241"/>
                <a:gd name="csX15" fmla="*/ 5825872 w 11478300"/>
                <a:gd name="csY15" fmla="*/ 1934253 h 3755241"/>
                <a:gd name="csX16" fmla="*/ 5978272 w 11478300"/>
                <a:gd name="csY16" fmla="*/ 1561720 h 3755241"/>
                <a:gd name="csX17" fmla="*/ 6164538 w 11478300"/>
                <a:gd name="csY17" fmla="*/ 1248453 h 3755241"/>
                <a:gd name="csX18" fmla="*/ 6384672 w 11478300"/>
                <a:gd name="csY18" fmla="*/ 977520 h 3755241"/>
                <a:gd name="csX19" fmla="*/ 6621738 w 11478300"/>
                <a:gd name="csY19" fmla="*/ 757387 h 3755241"/>
                <a:gd name="csX20" fmla="*/ 6913697 w 11478300"/>
                <a:gd name="csY20" fmla="*/ 621069 h 3755241"/>
                <a:gd name="csX21" fmla="*/ 7358338 w 11478300"/>
                <a:gd name="csY21" fmla="*/ 486453 h 3755241"/>
                <a:gd name="csX22" fmla="*/ 7811163 w 11478300"/>
                <a:gd name="csY22" fmla="*/ 383719 h 3755241"/>
                <a:gd name="csX23" fmla="*/ 8175513 w 11478300"/>
                <a:gd name="csY23" fmla="*/ 306101 h 3755241"/>
                <a:gd name="csX24" fmla="*/ 8793297 w 11478300"/>
                <a:gd name="csY24" fmla="*/ 207742 h 3755241"/>
                <a:gd name="csX25" fmla="*/ 9881832 w 11478300"/>
                <a:gd name="csY25" fmla="*/ 112296 h 3755241"/>
                <a:gd name="csX26" fmla="*/ 11478300 w 11478300"/>
                <a:gd name="csY26" fmla="*/ 30243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381560 w 11633641"/>
                <a:gd name="csY2" fmla="*/ 73084 h 3755241"/>
                <a:gd name="csX3" fmla="*/ 4563062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563062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563062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33369 w 11633641"/>
                <a:gd name="csY19" fmla="*/ 783208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40000 w 11633641"/>
                <a:gd name="csY4" fmla="*/ 14441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40000 w 11633641"/>
                <a:gd name="csY4" fmla="*/ 1444177 h 3755241"/>
                <a:gd name="csX5" fmla="*/ 4843436 w 11633641"/>
                <a:gd name="csY5" fmla="*/ 24313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43436 w 11633641"/>
                <a:gd name="csY5" fmla="*/ 24313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01143 w 11633641"/>
                <a:gd name="csY5" fmla="*/ 2579309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01143 w 11633641"/>
                <a:gd name="csY5" fmla="*/ 2579309 h 3755241"/>
                <a:gd name="csX6" fmla="*/ 4885150 w 11633641"/>
                <a:gd name="csY6" fmla="*/ 3323912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01143 w 11633641"/>
                <a:gd name="csY5" fmla="*/ 2579309 h 3755241"/>
                <a:gd name="csX6" fmla="*/ 4885150 w 11633641"/>
                <a:gd name="csY6" fmla="*/ 3323912 h 3755241"/>
                <a:gd name="csX7" fmla="*/ 4938884 w 11633641"/>
                <a:gd name="csY7" fmla="*/ 363189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862356"/>
                <a:gd name="csX1" fmla="*/ 3812617 w 11633641"/>
                <a:gd name="csY1" fmla="*/ 62665 h 3862356"/>
                <a:gd name="csX2" fmla="*/ 4477262 w 11633641"/>
                <a:gd name="csY2" fmla="*/ 81582 h 3862356"/>
                <a:gd name="csX3" fmla="*/ 4612685 w 11633641"/>
                <a:gd name="csY3" fmla="*/ 330247 h 3862356"/>
                <a:gd name="csX4" fmla="*/ 4706166 w 11633641"/>
                <a:gd name="csY4" fmla="*/ 1567498 h 3862356"/>
                <a:gd name="csX5" fmla="*/ 4801143 w 11633641"/>
                <a:gd name="csY5" fmla="*/ 2579309 h 3862356"/>
                <a:gd name="csX6" fmla="*/ 4885150 w 11633641"/>
                <a:gd name="csY6" fmla="*/ 3323912 h 3862356"/>
                <a:gd name="csX7" fmla="*/ 4938884 w 11633641"/>
                <a:gd name="csY7" fmla="*/ 3631890 h 3862356"/>
                <a:gd name="csX8" fmla="*/ 5001925 w 11633641"/>
                <a:gd name="csY8" fmla="*/ 3860202 h 3862356"/>
                <a:gd name="csX9" fmla="*/ 5114672 w 11633641"/>
                <a:gd name="csY9" fmla="*/ 3746120 h 3862356"/>
                <a:gd name="csX10" fmla="*/ 5191234 w 11633641"/>
                <a:gd name="csY10" fmla="*/ 3738592 h 3862356"/>
                <a:gd name="csX11" fmla="*/ 5258605 w 11633641"/>
                <a:gd name="csY11" fmla="*/ 3619120 h 3862356"/>
                <a:gd name="csX12" fmla="*/ 5385605 w 11633641"/>
                <a:gd name="csY12" fmla="*/ 3288920 h 3862356"/>
                <a:gd name="csX13" fmla="*/ 5548882 w 11633641"/>
                <a:gd name="csY13" fmla="*/ 2772453 h 3862356"/>
                <a:gd name="csX14" fmla="*/ 5681938 w 11633641"/>
                <a:gd name="csY14" fmla="*/ 2323720 h 3862356"/>
                <a:gd name="csX15" fmla="*/ 5825872 w 11633641"/>
                <a:gd name="csY15" fmla="*/ 1934253 h 3862356"/>
                <a:gd name="csX16" fmla="*/ 5978272 w 11633641"/>
                <a:gd name="csY16" fmla="*/ 1561720 h 3862356"/>
                <a:gd name="csX17" fmla="*/ 6164538 w 11633641"/>
                <a:gd name="csY17" fmla="*/ 1248453 h 3862356"/>
                <a:gd name="csX18" fmla="*/ 6384672 w 11633641"/>
                <a:gd name="csY18" fmla="*/ 977520 h 3862356"/>
                <a:gd name="csX19" fmla="*/ 6621739 w 11633641"/>
                <a:gd name="csY19" fmla="*/ 767715 h 3862356"/>
                <a:gd name="csX20" fmla="*/ 6913697 w 11633641"/>
                <a:gd name="csY20" fmla="*/ 621069 h 3862356"/>
                <a:gd name="csX21" fmla="*/ 7358338 w 11633641"/>
                <a:gd name="csY21" fmla="*/ 486453 h 3862356"/>
                <a:gd name="csX22" fmla="*/ 7811163 w 11633641"/>
                <a:gd name="csY22" fmla="*/ 383719 h 3862356"/>
                <a:gd name="csX23" fmla="*/ 8175513 w 11633641"/>
                <a:gd name="csY23" fmla="*/ 306101 h 3862356"/>
                <a:gd name="csX24" fmla="*/ 8793297 w 11633641"/>
                <a:gd name="csY24" fmla="*/ 207742 h 3862356"/>
                <a:gd name="csX25" fmla="*/ 9881832 w 11633641"/>
                <a:gd name="csY25" fmla="*/ 112296 h 3862356"/>
                <a:gd name="csX26" fmla="*/ 11633641 w 11633641"/>
                <a:gd name="csY26" fmla="*/ 17311 h 3862356"/>
                <a:gd name="csX0" fmla="*/ 0 w 11633641"/>
                <a:gd name="csY0" fmla="*/ 0 h 3867273"/>
                <a:gd name="csX1" fmla="*/ 3812617 w 11633641"/>
                <a:gd name="csY1" fmla="*/ 62665 h 3867273"/>
                <a:gd name="csX2" fmla="*/ 4477262 w 11633641"/>
                <a:gd name="csY2" fmla="*/ 81582 h 3867273"/>
                <a:gd name="csX3" fmla="*/ 4612685 w 11633641"/>
                <a:gd name="csY3" fmla="*/ 330247 h 3867273"/>
                <a:gd name="csX4" fmla="*/ 4706166 w 11633641"/>
                <a:gd name="csY4" fmla="*/ 1567498 h 3867273"/>
                <a:gd name="csX5" fmla="*/ 4801143 w 11633641"/>
                <a:gd name="csY5" fmla="*/ 2579309 h 3867273"/>
                <a:gd name="csX6" fmla="*/ 4885150 w 11633641"/>
                <a:gd name="csY6" fmla="*/ 3323912 h 3867273"/>
                <a:gd name="csX7" fmla="*/ 4938884 w 11633641"/>
                <a:gd name="csY7" fmla="*/ 3631890 h 3867273"/>
                <a:gd name="csX8" fmla="*/ 5001925 w 11633641"/>
                <a:gd name="csY8" fmla="*/ 3860202 h 3867273"/>
                <a:gd name="csX9" fmla="*/ 5127654 w 11633641"/>
                <a:gd name="csY9" fmla="*/ 3802905 h 3867273"/>
                <a:gd name="csX10" fmla="*/ 5191234 w 11633641"/>
                <a:gd name="csY10" fmla="*/ 3738592 h 3867273"/>
                <a:gd name="csX11" fmla="*/ 5258605 w 11633641"/>
                <a:gd name="csY11" fmla="*/ 3619120 h 3867273"/>
                <a:gd name="csX12" fmla="*/ 5385605 w 11633641"/>
                <a:gd name="csY12" fmla="*/ 3288920 h 3867273"/>
                <a:gd name="csX13" fmla="*/ 5548882 w 11633641"/>
                <a:gd name="csY13" fmla="*/ 2772453 h 3867273"/>
                <a:gd name="csX14" fmla="*/ 5681938 w 11633641"/>
                <a:gd name="csY14" fmla="*/ 2323720 h 3867273"/>
                <a:gd name="csX15" fmla="*/ 5825872 w 11633641"/>
                <a:gd name="csY15" fmla="*/ 1934253 h 3867273"/>
                <a:gd name="csX16" fmla="*/ 5978272 w 11633641"/>
                <a:gd name="csY16" fmla="*/ 1561720 h 3867273"/>
                <a:gd name="csX17" fmla="*/ 6164538 w 11633641"/>
                <a:gd name="csY17" fmla="*/ 1248453 h 3867273"/>
                <a:gd name="csX18" fmla="*/ 6384672 w 11633641"/>
                <a:gd name="csY18" fmla="*/ 977520 h 3867273"/>
                <a:gd name="csX19" fmla="*/ 6621739 w 11633641"/>
                <a:gd name="csY19" fmla="*/ 767715 h 3867273"/>
                <a:gd name="csX20" fmla="*/ 6913697 w 11633641"/>
                <a:gd name="csY20" fmla="*/ 621069 h 3867273"/>
                <a:gd name="csX21" fmla="*/ 7358338 w 11633641"/>
                <a:gd name="csY21" fmla="*/ 486453 h 3867273"/>
                <a:gd name="csX22" fmla="*/ 7811163 w 11633641"/>
                <a:gd name="csY22" fmla="*/ 383719 h 3867273"/>
                <a:gd name="csX23" fmla="*/ 8175513 w 11633641"/>
                <a:gd name="csY23" fmla="*/ 306101 h 3867273"/>
                <a:gd name="csX24" fmla="*/ 8793297 w 11633641"/>
                <a:gd name="csY24" fmla="*/ 207742 h 3867273"/>
                <a:gd name="csX25" fmla="*/ 9881832 w 11633641"/>
                <a:gd name="csY25" fmla="*/ 112296 h 3867273"/>
                <a:gd name="csX26" fmla="*/ 11633641 w 11633641"/>
                <a:gd name="csY26" fmla="*/ 17311 h 3867273"/>
                <a:gd name="csX0" fmla="*/ 0 w 11633641"/>
                <a:gd name="csY0" fmla="*/ 0 h 3906791"/>
                <a:gd name="csX1" fmla="*/ 3812617 w 11633641"/>
                <a:gd name="csY1" fmla="*/ 62665 h 3906791"/>
                <a:gd name="csX2" fmla="*/ 4477262 w 11633641"/>
                <a:gd name="csY2" fmla="*/ 81582 h 3906791"/>
                <a:gd name="csX3" fmla="*/ 4612685 w 11633641"/>
                <a:gd name="csY3" fmla="*/ 330247 h 3906791"/>
                <a:gd name="csX4" fmla="*/ 4706166 w 11633641"/>
                <a:gd name="csY4" fmla="*/ 1567498 h 3906791"/>
                <a:gd name="csX5" fmla="*/ 4801143 w 11633641"/>
                <a:gd name="csY5" fmla="*/ 2579309 h 3906791"/>
                <a:gd name="csX6" fmla="*/ 4885150 w 11633641"/>
                <a:gd name="csY6" fmla="*/ 3323912 h 3906791"/>
                <a:gd name="csX7" fmla="*/ 4938884 w 11633641"/>
                <a:gd name="csY7" fmla="*/ 3631890 h 3906791"/>
                <a:gd name="csX8" fmla="*/ 5001925 w 11633641"/>
                <a:gd name="csY8" fmla="*/ 3860202 h 3906791"/>
                <a:gd name="csX9" fmla="*/ 5134145 w 11633641"/>
                <a:gd name="csY9" fmla="*/ 3897548 h 3906791"/>
                <a:gd name="csX10" fmla="*/ 5191234 w 11633641"/>
                <a:gd name="csY10" fmla="*/ 3738592 h 3906791"/>
                <a:gd name="csX11" fmla="*/ 5258605 w 11633641"/>
                <a:gd name="csY11" fmla="*/ 3619120 h 3906791"/>
                <a:gd name="csX12" fmla="*/ 5385605 w 11633641"/>
                <a:gd name="csY12" fmla="*/ 3288920 h 3906791"/>
                <a:gd name="csX13" fmla="*/ 5548882 w 11633641"/>
                <a:gd name="csY13" fmla="*/ 2772453 h 3906791"/>
                <a:gd name="csX14" fmla="*/ 5681938 w 11633641"/>
                <a:gd name="csY14" fmla="*/ 2323720 h 3906791"/>
                <a:gd name="csX15" fmla="*/ 5825872 w 11633641"/>
                <a:gd name="csY15" fmla="*/ 1934253 h 3906791"/>
                <a:gd name="csX16" fmla="*/ 5978272 w 11633641"/>
                <a:gd name="csY16" fmla="*/ 1561720 h 3906791"/>
                <a:gd name="csX17" fmla="*/ 6164538 w 11633641"/>
                <a:gd name="csY17" fmla="*/ 1248453 h 3906791"/>
                <a:gd name="csX18" fmla="*/ 6384672 w 11633641"/>
                <a:gd name="csY18" fmla="*/ 977520 h 3906791"/>
                <a:gd name="csX19" fmla="*/ 6621739 w 11633641"/>
                <a:gd name="csY19" fmla="*/ 767715 h 3906791"/>
                <a:gd name="csX20" fmla="*/ 6913697 w 11633641"/>
                <a:gd name="csY20" fmla="*/ 621069 h 3906791"/>
                <a:gd name="csX21" fmla="*/ 7358338 w 11633641"/>
                <a:gd name="csY21" fmla="*/ 486453 h 3906791"/>
                <a:gd name="csX22" fmla="*/ 7811163 w 11633641"/>
                <a:gd name="csY22" fmla="*/ 383719 h 3906791"/>
                <a:gd name="csX23" fmla="*/ 8175513 w 11633641"/>
                <a:gd name="csY23" fmla="*/ 306101 h 3906791"/>
                <a:gd name="csX24" fmla="*/ 8793297 w 11633641"/>
                <a:gd name="csY24" fmla="*/ 207742 h 3906791"/>
                <a:gd name="csX25" fmla="*/ 9881832 w 11633641"/>
                <a:gd name="csY25" fmla="*/ 112296 h 3906791"/>
                <a:gd name="csX26" fmla="*/ 11633641 w 11633641"/>
                <a:gd name="csY26" fmla="*/ 17311 h 3906791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567498 h 3905397"/>
                <a:gd name="csX5" fmla="*/ 4801143 w 11633641"/>
                <a:gd name="csY5" fmla="*/ 2579309 h 3905397"/>
                <a:gd name="csX6" fmla="*/ 4885150 w 11633641"/>
                <a:gd name="csY6" fmla="*/ 3323912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681069 h 3905397"/>
                <a:gd name="csX5" fmla="*/ 4801143 w 11633641"/>
                <a:gd name="csY5" fmla="*/ 2579309 h 3905397"/>
                <a:gd name="csX6" fmla="*/ 4885150 w 11633641"/>
                <a:gd name="csY6" fmla="*/ 3323912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681069 h 3905397"/>
                <a:gd name="csX5" fmla="*/ 4781669 w 11633641"/>
                <a:gd name="csY5" fmla="*/ 2702345 h 3905397"/>
                <a:gd name="csX6" fmla="*/ 4885150 w 11633641"/>
                <a:gd name="csY6" fmla="*/ 3323912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681069 h 3905397"/>
                <a:gd name="csX5" fmla="*/ 4781669 w 11633641"/>
                <a:gd name="csY5" fmla="*/ 2702345 h 3905397"/>
                <a:gd name="csX6" fmla="*/ 4872167 w 11633641"/>
                <a:gd name="csY6" fmla="*/ 3484804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2367"/>
                <a:gd name="csX1" fmla="*/ 3812617 w 11633641"/>
                <a:gd name="csY1" fmla="*/ 62665 h 3902367"/>
                <a:gd name="csX2" fmla="*/ 4477262 w 11633641"/>
                <a:gd name="csY2" fmla="*/ 81582 h 3902367"/>
                <a:gd name="csX3" fmla="*/ 4612685 w 11633641"/>
                <a:gd name="csY3" fmla="*/ 330247 h 3902367"/>
                <a:gd name="csX4" fmla="*/ 4706166 w 11633641"/>
                <a:gd name="csY4" fmla="*/ 1681069 h 3902367"/>
                <a:gd name="csX5" fmla="*/ 4781669 w 11633641"/>
                <a:gd name="csY5" fmla="*/ 2702345 h 3902367"/>
                <a:gd name="csX6" fmla="*/ 4872167 w 11633641"/>
                <a:gd name="csY6" fmla="*/ 3484804 h 3902367"/>
                <a:gd name="csX7" fmla="*/ 4932393 w 11633641"/>
                <a:gd name="csY7" fmla="*/ 3764390 h 3902367"/>
                <a:gd name="csX8" fmla="*/ 5001925 w 11633641"/>
                <a:gd name="csY8" fmla="*/ 3860202 h 3902367"/>
                <a:gd name="csX9" fmla="*/ 5134145 w 11633641"/>
                <a:gd name="csY9" fmla="*/ 3897548 h 3902367"/>
                <a:gd name="csX10" fmla="*/ 5217200 w 11633641"/>
                <a:gd name="csY10" fmla="*/ 3757520 h 3902367"/>
                <a:gd name="csX11" fmla="*/ 5258605 w 11633641"/>
                <a:gd name="csY11" fmla="*/ 3619120 h 3902367"/>
                <a:gd name="csX12" fmla="*/ 5385605 w 11633641"/>
                <a:gd name="csY12" fmla="*/ 3288920 h 3902367"/>
                <a:gd name="csX13" fmla="*/ 5548882 w 11633641"/>
                <a:gd name="csY13" fmla="*/ 2772453 h 3902367"/>
                <a:gd name="csX14" fmla="*/ 5681938 w 11633641"/>
                <a:gd name="csY14" fmla="*/ 2323720 h 3902367"/>
                <a:gd name="csX15" fmla="*/ 5825872 w 11633641"/>
                <a:gd name="csY15" fmla="*/ 1934253 h 3902367"/>
                <a:gd name="csX16" fmla="*/ 5978272 w 11633641"/>
                <a:gd name="csY16" fmla="*/ 1561720 h 3902367"/>
                <a:gd name="csX17" fmla="*/ 6164538 w 11633641"/>
                <a:gd name="csY17" fmla="*/ 1248453 h 3902367"/>
                <a:gd name="csX18" fmla="*/ 6384672 w 11633641"/>
                <a:gd name="csY18" fmla="*/ 977520 h 3902367"/>
                <a:gd name="csX19" fmla="*/ 6621739 w 11633641"/>
                <a:gd name="csY19" fmla="*/ 767715 h 3902367"/>
                <a:gd name="csX20" fmla="*/ 6913697 w 11633641"/>
                <a:gd name="csY20" fmla="*/ 621069 h 3902367"/>
                <a:gd name="csX21" fmla="*/ 7358338 w 11633641"/>
                <a:gd name="csY21" fmla="*/ 486453 h 3902367"/>
                <a:gd name="csX22" fmla="*/ 7811163 w 11633641"/>
                <a:gd name="csY22" fmla="*/ 383719 h 3902367"/>
                <a:gd name="csX23" fmla="*/ 8175513 w 11633641"/>
                <a:gd name="csY23" fmla="*/ 306101 h 3902367"/>
                <a:gd name="csX24" fmla="*/ 8793297 w 11633641"/>
                <a:gd name="csY24" fmla="*/ 207742 h 3902367"/>
                <a:gd name="csX25" fmla="*/ 9881832 w 11633641"/>
                <a:gd name="csY25" fmla="*/ 112296 h 3902367"/>
                <a:gd name="csX26" fmla="*/ 11633641 w 11633641"/>
                <a:gd name="csY26" fmla="*/ 17311 h 3902367"/>
                <a:gd name="csX0" fmla="*/ 0 w 11633641"/>
                <a:gd name="csY0" fmla="*/ 0 h 3860247"/>
                <a:gd name="csX1" fmla="*/ 3812617 w 11633641"/>
                <a:gd name="csY1" fmla="*/ 62665 h 3860247"/>
                <a:gd name="csX2" fmla="*/ 4477262 w 11633641"/>
                <a:gd name="csY2" fmla="*/ 81582 h 3860247"/>
                <a:gd name="csX3" fmla="*/ 4612685 w 11633641"/>
                <a:gd name="csY3" fmla="*/ 330247 h 3860247"/>
                <a:gd name="csX4" fmla="*/ 4706166 w 11633641"/>
                <a:gd name="csY4" fmla="*/ 1681069 h 3860247"/>
                <a:gd name="csX5" fmla="*/ 4781669 w 11633641"/>
                <a:gd name="csY5" fmla="*/ 2702345 h 3860247"/>
                <a:gd name="csX6" fmla="*/ 4872167 w 11633641"/>
                <a:gd name="csY6" fmla="*/ 3484804 h 3860247"/>
                <a:gd name="csX7" fmla="*/ 4932393 w 11633641"/>
                <a:gd name="csY7" fmla="*/ 3764390 h 3860247"/>
                <a:gd name="csX8" fmla="*/ 5001925 w 11633641"/>
                <a:gd name="csY8" fmla="*/ 3860202 h 3860247"/>
                <a:gd name="csX9" fmla="*/ 5166602 w 11633641"/>
                <a:gd name="csY9" fmla="*/ 3755585 h 3860247"/>
                <a:gd name="csX10" fmla="*/ 5217200 w 11633641"/>
                <a:gd name="csY10" fmla="*/ 3757520 h 3860247"/>
                <a:gd name="csX11" fmla="*/ 5258605 w 11633641"/>
                <a:gd name="csY11" fmla="*/ 3619120 h 3860247"/>
                <a:gd name="csX12" fmla="*/ 5385605 w 11633641"/>
                <a:gd name="csY12" fmla="*/ 3288920 h 3860247"/>
                <a:gd name="csX13" fmla="*/ 5548882 w 11633641"/>
                <a:gd name="csY13" fmla="*/ 2772453 h 3860247"/>
                <a:gd name="csX14" fmla="*/ 5681938 w 11633641"/>
                <a:gd name="csY14" fmla="*/ 2323720 h 3860247"/>
                <a:gd name="csX15" fmla="*/ 5825872 w 11633641"/>
                <a:gd name="csY15" fmla="*/ 1934253 h 3860247"/>
                <a:gd name="csX16" fmla="*/ 5978272 w 11633641"/>
                <a:gd name="csY16" fmla="*/ 1561720 h 3860247"/>
                <a:gd name="csX17" fmla="*/ 6164538 w 11633641"/>
                <a:gd name="csY17" fmla="*/ 1248453 h 3860247"/>
                <a:gd name="csX18" fmla="*/ 6384672 w 11633641"/>
                <a:gd name="csY18" fmla="*/ 977520 h 3860247"/>
                <a:gd name="csX19" fmla="*/ 6621739 w 11633641"/>
                <a:gd name="csY19" fmla="*/ 767715 h 3860247"/>
                <a:gd name="csX20" fmla="*/ 6913697 w 11633641"/>
                <a:gd name="csY20" fmla="*/ 621069 h 3860247"/>
                <a:gd name="csX21" fmla="*/ 7358338 w 11633641"/>
                <a:gd name="csY21" fmla="*/ 486453 h 3860247"/>
                <a:gd name="csX22" fmla="*/ 7811163 w 11633641"/>
                <a:gd name="csY22" fmla="*/ 383719 h 3860247"/>
                <a:gd name="csX23" fmla="*/ 8175513 w 11633641"/>
                <a:gd name="csY23" fmla="*/ 306101 h 3860247"/>
                <a:gd name="csX24" fmla="*/ 8793297 w 11633641"/>
                <a:gd name="csY24" fmla="*/ 207742 h 3860247"/>
                <a:gd name="csX25" fmla="*/ 9881832 w 11633641"/>
                <a:gd name="csY25" fmla="*/ 112296 h 3860247"/>
                <a:gd name="csX26" fmla="*/ 11633641 w 11633641"/>
                <a:gd name="csY26" fmla="*/ 17311 h 3860247"/>
                <a:gd name="csX0" fmla="*/ 0 w 11633641"/>
                <a:gd name="csY0" fmla="*/ 0 h 3860245"/>
                <a:gd name="csX1" fmla="*/ 3812617 w 11633641"/>
                <a:gd name="csY1" fmla="*/ 62665 h 3860245"/>
                <a:gd name="csX2" fmla="*/ 4477262 w 11633641"/>
                <a:gd name="csY2" fmla="*/ 81582 h 3860245"/>
                <a:gd name="csX3" fmla="*/ 4612685 w 11633641"/>
                <a:gd name="csY3" fmla="*/ 330247 h 3860245"/>
                <a:gd name="csX4" fmla="*/ 4706166 w 11633641"/>
                <a:gd name="csY4" fmla="*/ 1681069 h 3860245"/>
                <a:gd name="csX5" fmla="*/ 4781669 w 11633641"/>
                <a:gd name="csY5" fmla="*/ 2702345 h 3860245"/>
                <a:gd name="csX6" fmla="*/ 4872167 w 11633641"/>
                <a:gd name="csY6" fmla="*/ 3484804 h 3860245"/>
                <a:gd name="csX7" fmla="*/ 4932393 w 11633641"/>
                <a:gd name="csY7" fmla="*/ 3764390 h 3860245"/>
                <a:gd name="csX8" fmla="*/ 5001925 w 11633641"/>
                <a:gd name="csY8" fmla="*/ 3860202 h 3860245"/>
                <a:gd name="csX9" fmla="*/ 5166602 w 11633641"/>
                <a:gd name="csY9" fmla="*/ 3755585 h 3860245"/>
                <a:gd name="csX10" fmla="*/ 5210709 w 11633641"/>
                <a:gd name="csY10" fmla="*/ 3625021 h 3860245"/>
                <a:gd name="csX11" fmla="*/ 5258605 w 11633641"/>
                <a:gd name="csY11" fmla="*/ 3619120 h 3860245"/>
                <a:gd name="csX12" fmla="*/ 5385605 w 11633641"/>
                <a:gd name="csY12" fmla="*/ 3288920 h 3860245"/>
                <a:gd name="csX13" fmla="*/ 5548882 w 11633641"/>
                <a:gd name="csY13" fmla="*/ 2772453 h 3860245"/>
                <a:gd name="csX14" fmla="*/ 5681938 w 11633641"/>
                <a:gd name="csY14" fmla="*/ 2323720 h 3860245"/>
                <a:gd name="csX15" fmla="*/ 5825872 w 11633641"/>
                <a:gd name="csY15" fmla="*/ 1934253 h 3860245"/>
                <a:gd name="csX16" fmla="*/ 5978272 w 11633641"/>
                <a:gd name="csY16" fmla="*/ 1561720 h 3860245"/>
                <a:gd name="csX17" fmla="*/ 6164538 w 11633641"/>
                <a:gd name="csY17" fmla="*/ 1248453 h 3860245"/>
                <a:gd name="csX18" fmla="*/ 6384672 w 11633641"/>
                <a:gd name="csY18" fmla="*/ 977520 h 3860245"/>
                <a:gd name="csX19" fmla="*/ 6621739 w 11633641"/>
                <a:gd name="csY19" fmla="*/ 767715 h 3860245"/>
                <a:gd name="csX20" fmla="*/ 6913697 w 11633641"/>
                <a:gd name="csY20" fmla="*/ 621069 h 3860245"/>
                <a:gd name="csX21" fmla="*/ 7358338 w 11633641"/>
                <a:gd name="csY21" fmla="*/ 486453 h 3860245"/>
                <a:gd name="csX22" fmla="*/ 7811163 w 11633641"/>
                <a:gd name="csY22" fmla="*/ 383719 h 3860245"/>
                <a:gd name="csX23" fmla="*/ 8175513 w 11633641"/>
                <a:gd name="csY23" fmla="*/ 306101 h 3860245"/>
                <a:gd name="csX24" fmla="*/ 8793297 w 11633641"/>
                <a:gd name="csY24" fmla="*/ 207742 h 3860245"/>
                <a:gd name="csX25" fmla="*/ 9881832 w 11633641"/>
                <a:gd name="csY25" fmla="*/ 112296 h 3860245"/>
                <a:gd name="csX26" fmla="*/ 11633641 w 11633641"/>
                <a:gd name="csY26" fmla="*/ 17311 h 3860245"/>
                <a:gd name="csX0" fmla="*/ 0 w 11633641"/>
                <a:gd name="csY0" fmla="*/ 0 h 3860247"/>
                <a:gd name="csX1" fmla="*/ 3812617 w 11633641"/>
                <a:gd name="csY1" fmla="*/ 62665 h 3860247"/>
                <a:gd name="csX2" fmla="*/ 4477262 w 11633641"/>
                <a:gd name="csY2" fmla="*/ 81582 h 3860247"/>
                <a:gd name="csX3" fmla="*/ 4612685 w 11633641"/>
                <a:gd name="csY3" fmla="*/ 330247 h 3860247"/>
                <a:gd name="csX4" fmla="*/ 4706166 w 11633641"/>
                <a:gd name="csY4" fmla="*/ 1681069 h 3860247"/>
                <a:gd name="csX5" fmla="*/ 4781669 w 11633641"/>
                <a:gd name="csY5" fmla="*/ 2702345 h 3860247"/>
                <a:gd name="csX6" fmla="*/ 4872167 w 11633641"/>
                <a:gd name="csY6" fmla="*/ 3484804 h 3860247"/>
                <a:gd name="csX7" fmla="*/ 4932393 w 11633641"/>
                <a:gd name="csY7" fmla="*/ 3764390 h 3860247"/>
                <a:gd name="csX8" fmla="*/ 5001925 w 11633641"/>
                <a:gd name="csY8" fmla="*/ 3860202 h 3860247"/>
                <a:gd name="csX9" fmla="*/ 5166602 w 11633641"/>
                <a:gd name="csY9" fmla="*/ 3755585 h 3860247"/>
                <a:gd name="csX10" fmla="*/ 5210709 w 11633641"/>
                <a:gd name="csY10" fmla="*/ 3625021 h 3860247"/>
                <a:gd name="csX11" fmla="*/ 5258605 w 11633641"/>
                <a:gd name="csY11" fmla="*/ 3458227 h 3860247"/>
                <a:gd name="csX12" fmla="*/ 5385605 w 11633641"/>
                <a:gd name="csY12" fmla="*/ 3288920 h 3860247"/>
                <a:gd name="csX13" fmla="*/ 5548882 w 11633641"/>
                <a:gd name="csY13" fmla="*/ 2772453 h 3860247"/>
                <a:gd name="csX14" fmla="*/ 5681938 w 11633641"/>
                <a:gd name="csY14" fmla="*/ 2323720 h 3860247"/>
                <a:gd name="csX15" fmla="*/ 5825872 w 11633641"/>
                <a:gd name="csY15" fmla="*/ 1934253 h 3860247"/>
                <a:gd name="csX16" fmla="*/ 5978272 w 11633641"/>
                <a:gd name="csY16" fmla="*/ 1561720 h 3860247"/>
                <a:gd name="csX17" fmla="*/ 6164538 w 11633641"/>
                <a:gd name="csY17" fmla="*/ 1248453 h 3860247"/>
                <a:gd name="csX18" fmla="*/ 6384672 w 11633641"/>
                <a:gd name="csY18" fmla="*/ 977520 h 3860247"/>
                <a:gd name="csX19" fmla="*/ 6621739 w 11633641"/>
                <a:gd name="csY19" fmla="*/ 767715 h 3860247"/>
                <a:gd name="csX20" fmla="*/ 6913697 w 11633641"/>
                <a:gd name="csY20" fmla="*/ 621069 h 3860247"/>
                <a:gd name="csX21" fmla="*/ 7358338 w 11633641"/>
                <a:gd name="csY21" fmla="*/ 486453 h 3860247"/>
                <a:gd name="csX22" fmla="*/ 7811163 w 11633641"/>
                <a:gd name="csY22" fmla="*/ 383719 h 3860247"/>
                <a:gd name="csX23" fmla="*/ 8175513 w 11633641"/>
                <a:gd name="csY23" fmla="*/ 306101 h 3860247"/>
                <a:gd name="csX24" fmla="*/ 8793297 w 11633641"/>
                <a:gd name="csY24" fmla="*/ 207742 h 3860247"/>
                <a:gd name="csX25" fmla="*/ 9881832 w 11633641"/>
                <a:gd name="csY25" fmla="*/ 112296 h 3860247"/>
                <a:gd name="csX26" fmla="*/ 11633641 w 11633641"/>
                <a:gd name="csY26" fmla="*/ 17311 h 3860247"/>
                <a:gd name="csX0" fmla="*/ 0 w 11633641"/>
                <a:gd name="csY0" fmla="*/ 0 h 3860245"/>
                <a:gd name="csX1" fmla="*/ 3812617 w 11633641"/>
                <a:gd name="csY1" fmla="*/ 62665 h 3860245"/>
                <a:gd name="csX2" fmla="*/ 4477262 w 11633641"/>
                <a:gd name="csY2" fmla="*/ 81582 h 3860245"/>
                <a:gd name="csX3" fmla="*/ 4612685 w 11633641"/>
                <a:gd name="csY3" fmla="*/ 330247 h 3860245"/>
                <a:gd name="csX4" fmla="*/ 4706166 w 11633641"/>
                <a:gd name="csY4" fmla="*/ 1681069 h 3860245"/>
                <a:gd name="csX5" fmla="*/ 4781669 w 11633641"/>
                <a:gd name="csY5" fmla="*/ 2702345 h 3860245"/>
                <a:gd name="csX6" fmla="*/ 4872167 w 11633641"/>
                <a:gd name="csY6" fmla="*/ 3484804 h 3860245"/>
                <a:gd name="csX7" fmla="*/ 4932393 w 11633641"/>
                <a:gd name="csY7" fmla="*/ 3764390 h 3860245"/>
                <a:gd name="csX8" fmla="*/ 5001925 w 11633641"/>
                <a:gd name="csY8" fmla="*/ 3860202 h 3860245"/>
                <a:gd name="csX9" fmla="*/ 5166602 w 11633641"/>
                <a:gd name="csY9" fmla="*/ 3755585 h 3860245"/>
                <a:gd name="csX10" fmla="*/ 5210709 w 11633641"/>
                <a:gd name="csY10" fmla="*/ 3625021 h 3860245"/>
                <a:gd name="csX11" fmla="*/ 5258605 w 11633641"/>
                <a:gd name="csY11" fmla="*/ 3458227 h 3860245"/>
                <a:gd name="csX12" fmla="*/ 5372622 w 11633641"/>
                <a:gd name="csY12" fmla="*/ 3137491 h 3860245"/>
                <a:gd name="csX13" fmla="*/ 5548882 w 11633641"/>
                <a:gd name="csY13" fmla="*/ 2772453 h 3860245"/>
                <a:gd name="csX14" fmla="*/ 5681938 w 11633641"/>
                <a:gd name="csY14" fmla="*/ 2323720 h 3860245"/>
                <a:gd name="csX15" fmla="*/ 5825872 w 11633641"/>
                <a:gd name="csY15" fmla="*/ 1934253 h 3860245"/>
                <a:gd name="csX16" fmla="*/ 5978272 w 11633641"/>
                <a:gd name="csY16" fmla="*/ 1561720 h 3860245"/>
                <a:gd name="csX17" fmla="*/ 6164538 w 11633641"/>
                <a:gd name="csY17" fmla="*/ 1248453 h 3860245"/>
                <a:gd name="csX18" fmla="*/ 6384672 w 11633641"/>
                <a:gd name="csY18" fmla="*/ 977520 h 3860245"/>
                <a:gd name="csX19" fmla="*/ 6621739 w 11633641"/>
                <a:gd name="csY19" fmla="*/ 767715 h 3860245"/>
                <a:gd name="csX20" fmla="*/ 6913697 w 11633641"/>
                <a:gd name="csY20" fmla="*/ 621069 h 3860245"/>
                <a:gd name="csX21" fmla="*/ 7358338 w 11633641"/>
                <a:gd name="csY21" fmla="*/ 486453 h 3860245"/>
                <a:gd name="csX22" fmla="*/ 7811163 w 11633641"/>
                <a:gd name="csY22" fmla="*/ 383719 h 3860245"/>
                <a:gd name="csX23" fmla="*/ 8175513 w 11633641"/>
                <a:gd name="csY23" fmla="*/ 306101 h 3860245"/>
                <a:gd name="csX24" fmla="*/ 8793297 w 11633641"/>
                <a:gd name="csY24" fmla="*/ 207742 h 3860245"/>
                <a:gd name="csX25" fmla="*/ 9881832 w 11633641"/>
                <a:gd name="csY25" fmla="*/ 112296 h 3860245"/>
                <a:gd name="csX26" fmla="*/ 11633641 w 11633641"/>
                <a:gd name="csY26" fmla="*/ 17311 h 3860245"/>
                <a:gd name="csX0" fmla="*/ 0 w 11633641"/>
                <a:gd name="csY0" fmla="*/ 0 h 3860247"/>
                <a:gd name="csX1" fmla="*/ 3812617 w 11633641"/>
                <a:gd name="csY1" fmla="*/ 62665 h 3860247"/>
                <a:gd name="csX2" fmla="*/ 4477262 w 11633641"/>
                <a:gd name="csY2" fmla="*/ 81582 h 3860247"/>
                <a:gd name="csX3" fmla="*/ 4612685 w 11633641"/>
                <a:gd name="csY3" fmla="*/ 330247 h 3860247"/>
                <a:gd name="csX4" fmla="*/ 4706166 w 11633641"/>
                <a:gd name="csY4" fmla="*/ 1681069 h 3860247"/>
                <a:gd name="csX5" fmla="*/ 4781669 w 11633641"/>
                <a:gd name="csY5" fmla="*/ 2702345 h 3860247"/>
                <a:gd name="csX6" fmla="*/ 4872167 w 11633641"/>
                <a:gd name="csY6" fmla="*/ 3484804 h 3860247"/>
                <a:gd name="csX7" fmla="*/ 4932393 w 11633641"/>
                <a:gd name="csY7" fmla="*/ 3764390 h 3860247"/>
                <a:gd name="csX8" fmla="*/ 5001925 w 11633641"/>
                <a:gd name="csY8" fmla="*/ 3860202 h 3860247"/>
                <a:gd name="csX9" fmla="*/ 5166602 w 11633641"/>
                <a:gd name="csY9" fmla="*/ 3755585 h 3860247"/>
                <a:gd name="csX10" fmla="*/ 5210709 w 11633641"/>
                <a:gd name="csY10" fmla="*/ 3625021 h 3860247"/>
                <a:gd name="csX11" fmla="*/ 5258605 w 11633641"/>
                <a:gd name="csY11" fmla="*/ 3458227 h 3860247"/>
                <a:gd name="csX12" fmla="*/ 5372622 w 11633641"/>
                <a:gd name="csY12" fmla="*/ 3137491 h 3860247"/>
                <a:gd name="csX13" fmla="*/ 5522917 w 11633641"/>
                <a:gd name="csY13" fmla="*/ 2630491 h 3860247"/>
                <a:gd name="csX14" fmla="*/ 5681938 w 11633641"/>
                <a:gd name="csY14" fmla="*/ 2323720 h 3860247"/>
                <a:gd name="csX15" fmla="*/ 5825872 w 11633641"/>
                <a:gd name="csY15" fmla="*/ 1934253 h 3860247"/>
                <a:gd name="csX16" fmla="*/ 5978272 w 11633641"/>
                <a:gd name="csY16" fmla="*/ 1561720 h 3860247"/>
                <a:gd name="csX17" fmla="*/ 6164538 w 11633641"/>
                <a:gd name="csY17" fmla="*/ 1248453 h 3860247"/>
                <a:gd name="csX18" fmla="*/ 6384672 w 11633641"/>
                <a:gd name="csY18" fmla="*/ 977520 h 3860247"/>
                <a:gd name="csX19" fmla="*/ 6621739 w 11633641"/>
                <a:gd name="csY19" fmla="*/ 767715 h 3860247"/>
                <a:gd name="csX20" fmla="*/ 6913697 w 11633641"/>
                <a:gd name="csY20" fmla="*/ 621069 h 3860247"/>
                <a:gd name="csX21" fmla="*/ 7358338 w 11633641"/>
                <a:gd name="csY21" fmla="*/ 486453 h 3860247"/>
                <a:gd name="csX22" fmla="*/ 7811163 w 11633641"/>
                <a:gd name="csY22" fmla="*/ 383719 h 3860247"/>
                <a:gd name="csX23" fmla="*/ 8175513 w 11633641"/>
                <a:gd name="csY23" fmla="*/ 306101 h 3860247"/>
                <a:gd name="csX24" fmla="*/ 8793297 w 11633641"/>
                <a:gd name="csY24" fmla="*/ 207742 h 3860247"/>
                <a:gd name="csX25" fmla="*/ 9881832 w 11633641"/>
                <a:gd name="csY25" fmla="*/ 112296 h 3860247"/>
                <a:gd name="csX26" fmla="*/ 11633641 w 11633641"/>
                <a:gd name="csY26" fmla="*/ 17311 h 3860247"/>
                <a:gd name="csX0" fmla="*/ 0 w 11633641"/>
                <a:gd name="csY0" fmla="*/ 0 h 3861490"/>
                <a:gd name="csX1" fmla="*/ 3812617 w 11633641"/>
                <a:gd name="csY1" fmla="*/ 62665 h 3861490"/>
                <a:gd name="csX2" fmla="*/ 4477262 w 11633641"/>
                <a:gd name="csY2" fmla="*/ 81582 h 3861490"/>
                <a:gd name="csX3" fmla="*/ 4612685 w 11633641"/>
                <a:gd name="csY3" fmla="*/ 330247 h 3861490"/>
                <a:gd name="csX4" fmla="*/ 4706166 w 11633641"/>
                <a:gd name="csY4" fmla="*/ 1681069 h 3861490"/>
                <a:gd name="csX5" fmla="*/ 4781669 w 11633641"/>
                <a:gd name="csY5" fmla="*/ 2702345 h 3861490"/>
                <a:gd name="csX6" fmla="*/ 4872167 w 11633641"/>
                <a:gd name="csY6" fmla="*/ 3484804 h 3861490"/>
                <a:gd name="csX7" fmla="*/ 4932393 w 11633641"/>
                <a:gd name="csY7" fmla="*/ 3764390 h 3861490"/>
                <a:gd name="csX8" fmla="*/ 5001925 w 11633641"/>
                <a:gd name="csY8" fmla="*/ 3860202 h 3861490"/>
                <a:gd name="csX9" fmla="*/ 5153620 w 11633641"/>
                <a:gd name="csY9" fmla="*/ 3708263 h 3861490"/>
                <a:gd name="csX10" fmla="*/ 5210709 w 11633641"/>
                <a:gd name="csY10" fmla="*/ 3625021 h 3861490"/>
                <a:gd name="csX11" fmla="*/ 5258605 w 11633641"/>
                <a:gd name="csY11" fmla="*/ 3458227 h 3861490"/>
                <a:gd name="csX12" fmla="*/ 5372622 w 11633641"/>
                <a:gd name="csY12" fmla="*/ 3137491 h 3861490"/>
                <a:gd name="csX13" fmla="*/ 5522917 w 11633641"/>
                <a:gd name="csY13" fmla="*/ 2630491 h 3861490"/>
                <a:gd name="csX14" fmla="*/ 5681938 w 11633641"/>
                <a:gd name="csY14" fmla="*/ 2323720 h 3861490"/>
                <a:gd name="csX15" fmla="*/ 5825872 w 11633641"/>
                <a:gd name="csY15" fmla="*/ 1934253 h 3861490"/>
                <a:gd name="csX16" fmla="*/ 5978272 w 11633641"/>
                <a:gd name="csY16" fmla="*/ 1561720 h 3861490"/>
                <a:gd name="csX17" fmla="*/ 6164538 w 11633641"/>
                <a:gd name="csY17" fmla="*/ 1248453 h 3861490"/>
                <a:gd name="csX18" fmla="*/ 6384672 w 11633641"/>
                <a:gd name="csY18" fmla="*/ 977520 h 3861490"/>
                <a:gd name="csX19" fmla="*/ 6621739 w 11633641"/>
                <a:gd name="csY19" fmla="*/ 767715 h 3861490"/>
                <a:gd name="csX20" fmla="*/ 6913697 w 11633641"/>
                <a:gd name="csY20" fmla="*/ 621069 h 3861490"/>
                <a:gd name="csX21" fmla="*/ 7358338 w 11633641"/>
                <a:gd name="csY21" fmla="*/ 486453 h 3861490"/>
                <a:gd name="csX22" fmla="*/ 7811163 w 11633641"/>
                <a:gd name="csY22" fmla="*/ 383719 h 3861490"/>
                <a:gd name="csX23" fmla="*/ 8175513 w 11633641"/>
                <a:gd name="csY23" fmla="*/ 306101 h 3861490"/>
                <a:gd name="csX24" fmla="*/ 8793297 w 11633641"/>
                <a:gd name="csY24" fmla="*/ 207742 h 3861490"/>
                <a:gd name="csX25" fmla="*/ 9881832 w 11633641"/>
                <a:gd name="csY25" fmla="*/ 112296 h 3861490"/>
                <a:gd name="csX26" fmla="*/ 11633641 w 11633641"/>
                <a:gd name="csY26" fmla="*/ 17311 h 3861490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10709 w 11633641"/>
                <a:gd name="csY10" fmla="*/ 3625021 h 3880120"/>
                <a:gd name="csX11" fmla="*/ 5258605 w 11633641"/>
                <a:gd name="csY11" fmla="*/ 3458227 h 3880120"/>
                <a:gd name="csX12" fmla="*/ 5372622 w 11633641"/>
                <a:gd name="csY12" fmla="*/ 3137491 h 3880120"/>
                <a:gd name="csX13" fmla="*/ 5522917 w 11633641"/>
                <a:gd name="csY13" fmla="*/ 2630491 h 3880120"/>
                <a:gd name="csX14" fmla="*/ 5681938 w 11633641"/>
                <a:gd name="csY14" fmla="*/ 2323720 h 3880120"/>
                <a:gd name="csX15" fmla="*/ 5825872 w 11633641"/>
                <a:gd name="csY15" fmla="*/ 1934253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458227 h 3880122"/>
                <a:gd name="csX12" fmla="*/ 5372622 w 11633641"/>
                <a:gd name="csY12" fmla="*/ 3137491 h 3880122"/>
                <a:gd name="csX13" fmla="*/ 5522917 w 11633641"/>
                <a:gd name="csY13" fmla="*/ 2630491 h 3880122"/>
                <a:gd name="csX14" fmla="*/ 5681938 w 11633641"/>
                <a:gd name="csY14" fmla="*/ 2323720 h 3880122"/>
                <a:gd name="csX15" fmla="*/ 5825872 w 11633641"/>
                <a:gd name="csY15" fmla="*/ 1934253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72622 w 11633641"/>
                <a:gd name="csY12" fmla="*/ 3137491 h 3880120"/>
                <a:gd name="csX13" fmla="*/ 5522917 w 11633641"/>
                <a:gd name="csY13" fmla="*/ 2630491 h 3880120"/>
                <a:gd name="csX14" fmla="*/ 5681938 w 11633641"/>
                <a:gd name="csY14" fmla="*/ 2323720 h 3880120"/>
                <a:gd name="csX15" fmla="*/ 5825872 w 11633641"/>
                <a:gd name="csY15" fmla="*/ 1934253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2917 w 11633641"/>
                <a:gd name="csY13" fmla="*/ 2630491 h 3880122"/>
                <a:gd name="csX14" fmla="*/ 5681938 w 11633641"/>
                <a:gd name="csY14" fmla="*/ 2323720 h 3880122"/>
                <a:gd name="csX15" fmla="*/ 5825872 w 11633641"/>
                <a:gd name="csY15" fmla="*/ 1934253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46656 w 11633641"/>
                <a:gd name="csY12" fmla="*/ 3071242 h 3880120"/>
                <a:gd name="csX13" fmla="*/ 5529409 w 11633641"/>
                <a:gd name="csY13" fmla="*/ 2469599 h 3880120"/>
                <a:gd name="csX14" fmla="*/ 5681938 w 11633641"/>
                <a:gd name="csY14" fmla="*/ 2323720 h 3880120"/>
                <a:gd name="csX15" fmla="*/ 5825872 w 11633641"/>
                <a:gd name="csY15" fmla="*/ 1934253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9409 w 11633641"/>
                <a:gd name="csY13" fmla="*/ 2469599 h 3880122"/>
                <a:gd name="csX14" fmla="*/ 5655973 w 11633641"/>
                <a:gd name="csY14" fmla="*/ 2172293 h 3880122"/>
                <a:gd name="csX15" fmla="*/ 5825872 w 11633641"/>
                <a:gd name="csY15" fmla="*/ 1934253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46656 w 11633641"/>
                <a:gd name="csY12" fmla="*/ 3071242 h 3880120"/>
                <a:gd name="csX13" fmla="*/ 5529409 w 11633641"/>
                <a:gd name="csY13" fmla="*/ 2469599 h 3880120"/>
                <a:gd name="csX14" fmla="*/ 5655973 w 11633641"/>
                <a:gd name="csY14" fmla="*/ 2172293 h 3880120"/>
                <a:gd name="csX15" fmla="*/ 5786925 w 11633641"/>
                <a:gd name="csY15" fmla="*/ 1801755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9409 w 11633641"/>
                <a:gd name="csY13" fmla="*/ 2469599 h 3880122"/>
                <a:gd name="csX14" fmla="*/ 5617025 w 11633641"/>
                <a:gd name="csY14" fmla="*/ 2172293 h 3880122"/>
                <a:gd name="csX15" fmla="*/ 5786925 w 11633641"/>
                <a:gd name="csY15" fmla="*/ 1801755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46656 w 11633641"/>
                <a:gd name="csY12" fmla="*/ 3071242 h 3880120"/>
                <a:gd name="csX13" fmla="*/ 5529409 w 11633641"/>
                <a:gd name="csY13" fmla="*/ 2469599 h 3880120"/>
                <a:gd name="csX14" fmla="*/ 5617025 w 11633641"/>
                <a:gd name="csY14" fmla="*/ 2172293 h 3880120"/>
                <a:gd name="csX15" fmla="*/ 5786925 w 11633641"/>
                <a:gd name="csY15" fmla="*/ 1801755 h 3880120"/>
                <a:gd name="csX16" fmla="*/ 5958798 w 11633641"/>
                <a:gd name="csY16" fmla="*/ 1457614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16510 w 11633641"/>
                <a:gd name="csY10" fmla="*/ 3499978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9409 w 11633641"/>
                <a:gd name="csY13" fmla="*/ 2469599 h 3880122"/>
                <a:gd name="csX14" fmla="*/ 5617025 w 11633641"/>
                <a:gd name="csY14" fmla="*/ 2172293 h 3880122"/>
                <a:gd name="csX15" fmla="*/ 5786925 w 11633641"/>
                <a:gd name="csY15" fmla="*/ 1801755 h 3880122"/>
                <a:gd name="csX16" fmla="*/ 5958798 w 11633641"/>
                <a:gd name="csY16" fmla="*/ 1457614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16510 w 11633641"/>
                <a:gd name="csY10" fmla="*/ 3499978 h 3880120"/>
                <a:gd name="csX11" fmla="*/ 5258605 w 11633641"/>
                <a:gd name="csY11" fmla="*/ 3373049 h 3880120"/>
                <a:gd name="csX12" fmla="*/ 5342100 w 11633641"/>
                <a:gd name="csY12" fmla="*/ 3024732 h 3880120"/>
                <a:gd name="csX13" fmla="*/ 5529409 w 11633641"/>
                <a:gd name="csY13" fmla="*/ 2469599 h 3880120"/>
                <a:gd name="csX14" fmla="*/ 5617025 w 11633641"/>
                <a:gd name="csY14" fmla="*/ 2172293 h 3880120"/>
                <a:gd name="csX15" fmla="*/ 5786925 w 11633641"/>
                <a:gd name="csY15" fmla="*/ 1801755 h 3880120"/>
                <a:gd name="csX16" fmla="*/ 5958798 w 11633641"/>
                <a:gd name="csY16" fmla="*/ 1457614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16510 w 11633641"/>
                <a:gd name="csY10" fmla="*/ 3499978 h 3880122"/>
                <a:gd name="csX11" fmla="*/ 5240377 w 11633641"/>
                <a:gd name="csY11" fmla="*/ 3366403 h 3880122"/>
                <a:gd name="csX12" fmla="*/ 5342100 w 11633641"/>
                <a:gd name="csY12" fmla="*/ 3024732 h 3880122"/>
                <a:gd name="csX13" fmla="*/ 5529409 w 11633641"/>
                <a:gd name="csY13" fmla="*/ 2469599 h 3880122"/>
                <a:gd name="csX14" fmla="*/ 5617025 w 11633641"/>
                <a:gd name="csY14" fmla="*/ 2172293 h 3880122"/>
                <a:gd name="csX15" fmla="*/ 5786925 w 11633641"/>
                <a:gd name="csY15" fmla="*/ 1801755 h 3880122"/>
                <a:gd name="csX16" fmla="*/ 5958798 w 11633641"/>
                <a:gd name="csY16" fmla="*/ 1457614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798"/>
                <a:gd name="csX1" fmla="*/ 3812617 w 11633641"/>
                <a:gd name="csY1" fmla="*/ 62665 h 3880798"/>
                <a:gd name="csX2" fmla="*/ 4477262 w 11633641"/>
                <a:gd name="csY2" fmla="*/ 81582 h 3880798"/>
                <a:gd name="csX3" fmla="*/ 4612685 w 11633641"/>
                <a:gd name="csY3" fmla="*/ 330247 h 3880798"/>
                <a:gd name="csX4" fmla="*/ 4706166 w 11633641"/>
                <a:gd name="csY4" fmla="*/ 1681069 h 3880798"/>
                <a:gd name="csX5" fmla="*/ 4781669 w 11633641"/>
                <a:gd name="csY5" fmla="*/ 2702345 h 3880798"/>
                <a:gd name="csX6" fmla="*/ 4872167 w 11633641"/>
                <a:gd name="csY6" fmla="*/ 3484804 h 3880798"/>
                <a:gd name="csX7" fmla="*/ 4932393 w 11633641"/>
                <a:gd name="csY7" fmla="*/ 3764390 h 3880798"/>
                <a:gd name="csX8" fmla="*/ 5047365 w 11633641"/>
                <a:gd name="csY8" fmla="*/ 3879132 h 3880798"/>
                <a:gd name="csX9" fmla="*/ 5153621 w 11633641"/>
                <a:gd name="csY9" fmla="*/ 3688330 h 3880798"/>
                <a:gd name="csX10" fmla="*/ 5216510 w 11633641"/>
                <a:gd name="csY10" fmla="*/ 3499978 h 3880798"/>
                <a:gd name="csX11" fmla="*/ 5240377 w 11633641"/>
                <a:gd name="csY11" fmla="*/ 3366403 h 3880798"/>
                <a:gd name="csX12" fmla="*/ 5342100 w 11633641"/>
                <a:gd name="csY12" fmla="*/ 3024732 h 3880798"/>
                <a:gd name="csX13" fmla="*/ 5529409 w 11633641"/>
                <a:gd name="csY13" fmla="*/ 2469599 h 3880798"/>
                <a:gd name="csX14" fmla="*/ 5617025 w 11633641"/>
                <a:gd name="csY14" fmla="*/ 2172293 h 3880798"/>
                <a:gd name="csX15" fmla="*/ 5786925 w 11633641"/>
                <a:gd name="csY15" fmla="*/ 1801755 h 3880798"/>
                <a:gd name="csX16" fmla="*/ 5958798 w 11633641"/>
                <a:gd name="csY16" fmla="*/ 1457614 h 3880798"/>
                <a:gd name="csX17" fmla="*/ 6164538 w 11633641"/>
                <a:gd name="csY17" fmla="*/ 1248453 h 3880798"/>
                <a:gd name="csX18" fmla="*/ 6384672 w 11633641"/>
                <a:gd name="csY18" fmla="*/ 977520 h 3880798"/>
                <a:gd name="csX19" fmla="*/ 6621739 w 11633641"/>
                <a:gd name="csY19" fmla="*/ 767715 h 3880798"/>
                <a:gd name="csX20" fmla="*/ 6913697 w 11633641"/>
                <a:gd name="csY20" fmla="*/ 621069 h 3880798"/>
                <a:gd name="csX21" fmla="*/ 7358338 w 11633641"/>
                <a:gd name="csY21" fmla="*/ 486453 h 3880798"/>
                <a:gd name="csX22" fmla="*/ 7811163 w 11633641"/>
                <a:gd name="csY22" fmla="*/ 383719 h 3880798"/>
                <a:gd name="csX23" fmla="*/ 8175513 w 11633641"/>
                <a:gd name="csY23" fmla="*/ 306101 h 3880798"/>
                <a:gd name="csX24" fmla="*/ 8793297 w 11633641"/>
                <a:gd name="csY24" fmla="*/ 207742 h 3880798"/>
                <a:gd name="csX25" fmla="*/ 9881832 w 11633641"/>
                <a:gd name="csY25" fmla="*/ 112296 h 3880798"/>
                <a:gd name="csX26" fmla="*/ 11633641 w 11633641"/>
                <a:gd name="csY26" fmla="*/ 17311 h 3880798"/>
                <a:gd name="csX0" fmla="*/ 0 w 11633641"/>
                <a:gd name="csY0" fmla="*/ 0 h 3887326"/>
                <a:gd name="csX1" fmla="*/ 3812617 w 11633641"/>
                <a:gd name="csY1" fmla="*/ 62665 h 3887326"/>
                <a:gd name="csX2" fmla="*/ 4477262 w 11633641"/>
                <a:gd name="csY2" fmla="*/ 81582 h 3887326"/>
                <a:gd name="csX3" fmla="*/ 4612685 w 11633641"/>
                <a:gd name="csY3" fmla="*/ 330247 h 3887326"/>
                <a:gd name="csX4" fmla="*/ 4706166 w 11633641"/>
                <a:gd name="csY4" fmla="*/ 1681069 h 3887326"/>
                <a:gd name="csX5" fmla="*/ 4781669 w 11633641"/>
                <a:gd name="csY5" fmla="*/ 2702345 h 3887326"/>
                <a:gd name="csX6" fmla="*/ 4872167 w 11633641"/>
                <a:gd name="csY6" fmla="*/ 3484804 h 3887326"/>
                <a:gd name="csX7" fmla="*/ 4932393 w 11633641"/>
                <a:gd name="csY7" fmla="*/ 3764390 h 3887326"/>
                <a:gd name="csX8" fmla="*/ 5015465 w 11633641"/>
                <a:gd name="csY8" fmla="*/ 3885776 h 3887326"/>
                <a:gd name="csX9" fmla="*/ 5153621 w 11633641"/>
                <a:gd name="csY9" fmla="*/ 3688330 h 3887326"/>
                <a:gd name="csX10" fmla="*/ 5216510 w 11633641"/>
                <a:gd name="csY10" fmla="*/ 3499978 h 3887326"/>
                <a:gd name="csX11" fmla="*/ 5240377 w 11633641"/>
                <a:gd name="csY11" fmla="*/ 3366403 h 3887326"/>
                <a:gd name="csX12" fmla="*/ 5342100 w 11633641"/>
                <a:gd name="csY12" fmla="*/ 3024732 h 3887326"/>
                <a:gd name="csX13" fmla="*/ 5529409 w 11633641"/>
                <a:gd name="csY13" fmla="*/ 2469599 h 3887326"/>
                <a:gd name="csX14" fmla="*/ 5617025 w 11633641"/>
                <a:gd name="csY14" fmla="*/ 2172293 h 3887326"/>
                <a:gd name="csX15" fmla="*/ 5786925 w 11633641"/>
                <a:gd name="csY15" fmla="*/ 1801755 h 3887326"/>
                <a:gd name="csX16" fmla="*/ 5958798 w 11633641"/>
                <a:gd name="csY16" fmla="*/ 1457614 h 3887326"/>
                <a:gd name="csX17" fmla="*/ 6164538 w 11633641"/>
                <a:gd name="csY17" fmla="*/ 1248453 h 3887326"/>
                <a:gd name="csX18" fmla="*/ 6384672 w 11633641"/>
                <a:gd name="csY18" fmla="*/ 977520 h 3887326"/>
                <a:gd name="csX19" fmla="*/ 6621739 w 11633641"/>
                <a:gd name="csY19" fmla="*/ 767715 h 3887326"/>
                <a:gd name="csX20" fmla="*/ 6913697 w 11633641"/>
                <a:gd name="csY20" fmla="*/ 621069 h 3887326"/>
                <a:gd name="csX21" fmla="*/ 7358338 w 11633641"/>
                <a:gd name="csY21" fmla="*/ 486453 h 3887326"/>
                <a:gd name="csX22" fmla="*/ 7811163 w 11633641"/>
                <a:gd name="csY22" fmla="*/ 383719 h 3887326"/>
                <a:gd name="csX23" fmla="*/ 8175513 w 11633641"/>
                <a:gd name="csY23" fmla="*/ 306101 h 3887326"/>
                <a:gd name="csX24" fmla="*/ 8793297 w 11633641"/>
                <a:gd name="csY24" fmla="*/ 207742 h 3887326"/>
                <a:gd name="csX25" fmla="*/ 9881832 w 11633641"/>
                <a:gd name="csY25" fmla="*/ 112296 h 3887326"/>
                <a:gd name="csX26" fmla="*/ 11633641 w 11633641"/>
                <a:gd name="csY26" fmla="*/ 17311 h 3887326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6510 w 11633641"/>
                <a:gd name="csY10" fmla="*/ 3499978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29409 w 11633641"/>
                <a:gd name="csY13" fmla="*/ 2469599 h 3888617"/>
                <a:gd name="csX14" fmla="*/ 5617025 w 11633641"/>
                <a:gd name="csY14" fmla="*/ 2172293 h 3888617"/>
                <a:gd name="csX15" fmla="*/ 5786925 w 11633641"/>
                <a:gd name="csY15" fmla="*/ 1801755 h 3888617"/>
                <a:gd name="csX16" fmla="*/ 5958798 w 11633641"/>
                <a:gd name="csY16" fmla="*/ 1457614 h 3888617"/>
                <a:gd name="csX17" fmla="*/ 6164538 w 11633641"/>
                <a:gd name="csY17" fmla="*/ 1248453 h 3888617"/>
                <a:gd name="csX18" fmla="*/ 6384672 w 11633641"/>
                <a:gd name="csY18" fmla="*/ 977520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29409 w 11633641"/>
                <a:gd name="csY13" fmla="*/ 2469599 h 3888615"/>
                <a:gd name="csX14" fmla="*/ 5617025 w 11633641"/>
                <a:gd name="csY14" fmla="*/ 2172293 h 3888615"/>
                <a:gd name="csX15" fmla="*/ 5786925 w 11633641"/>
                <a:gd name="csY15" fmla="*/ 1801755 h 3888615"/>
                <a:gd name="csX16" fmla="*/ 5958798 w 11633641"/>
                <a:gd name="csY16" fmla="*/ 1457614 h 3888615"/>
                <a:gd name="csX17" fmla="*/ 6164538 w 11633641"/>
                <a:gd name="csY17" fmla="*/ 1248453 h 3888615"/>
                <a:gd name="csX18" fmla="*/ 6384672 w 11633641"/>
                <a:gd name="csY18" fmla="*/ 977520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7025 w 11633641"/>
                <a:gd name="csY14" fmla="*/ 2172293 h 3888617"/>
                <a:gd name="csX15" fmla="*/ 5786925 w 11633641"/>
                <a:gd name="csY15" fmla="*/ 1801755 h 3888617"/>
                <a:gd name="csX16" fmla="*/ 5958798 w 11633641"/>
                <a:gd name="csY16" fmla="*/ 1457614 h 3888617"/>
                <a:gd name="csX17" fmla="*/ 6164538 w 11633641"/>
                <a:gd name="csY17" fmla="*/ 1248453 h 3888617"/>
                <a:gd name="csX18" fmla="*/ 6384672 w 11633641"/>
                <a:gd name="csY18" fmla="*/ 977520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07911 w 11633641"/>
                <a:gd name="csY14" fmla="*/ 2099207 h 3888615"/>
                <a:gd name="csX15" fmla="*/ 5786925 w 11633641"/>
                <a:gd name="csY15" fmla="*/ 1801755 h 3888615"/>
                <a:gd name="csX16" fmla="*/ 5958798 w 11633641"/>
                <a:gd name="csY16" fmla="*/ 1457614 h 3888615"/>
                <a:gd name="csX17" fmla="*/ 6164538 w 11633641"/>
                <a:gd name="csY17" fmla="*/ 1248453 h 3888615"/>
                <a:gd name="csX18" fmla="*/ 6384672 w 11633641"/>
                <a:gd name="csY18" fmla="*/ 977520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07911 w 11633641"/>
                <a:gd name="csY14" fmla="*/ 2099207 h 3888617"/>
                <a:gd name="csX15" fmla="*/ 5773255 w 11633641"/>
                <a:gd name="csY15" fmla="*/ 1755244 h 3888617"/>
                <a:gd name="csX16" fmla="*/ 5958798 w 11633641"/>
                <a:gd name="csY16" fmla="*/ 1457614 h 3888617"/>
                <a:gd name="csX17" fmla="*/ 6164538 w 11633641"/>
                <a:gd name="csY17" fmla="*/ 1248453 h 3888617"/>
                <a:gd name="csX18" fmla="*/ 6384672 w 11633641"/>
                <a:gd name="csY18" fmla="*/ 977520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07911 w 11633641"/>
                <a:gd name="csY14" fmla="*/ 2099207 h 3888615"/>
                <a:gd name="csX15" fmla="*/ 5773255 w 11633641"/>
                <a:gd name="csY15" fmla="*/ 1755244 h 3888615"/>
                <a:gd name="csX16" fmla="*/ 5958798 w 11633641"/>
                <a:gd name="csY16" fmla="*/ 1457614 h 3888615"/>
                <a:gd name="csX17" fmla="*/ 6150867 w 11633641"/>
                <a:gd name="csY17" fmla="*/ 1208589 h 3888615"/>
                <a:gd name="csX18" fmla="*/ 6384672 w 11633641"/>
                <a:gd name="csY18" fmla="*/ 977520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07911 w 11633641"/>
                <a:gd name="csY14" fmla="*/ 2099207 h 3888617"/>
                <a:gd name="csX15" fmla="*/ 5773255 w 11633641"/>
                <a:gd name="csY15" fmla="*/ 1755244 h 3888617"/>
                <a:gd name="csX16" fmla="*/ 5958798 w 11633641"/>
                <a:gd name="csY16" fmla="*/ 1457614 h 3888617"/>
                <a:gd name="csX17" fmla="*/ 6150867 w 11633641"/>
                <a:gd name="csY17" fmla="*/ 1208589 h 3888617"/>
                <a:gd name="csX18" fmla="*/ 6384672 w 11633641"/>
                <a:gd name="csY18" fmla="*/ 93765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07911 w 11633641"/>
                <a:gd name="csY14" fmla="*/ 2099207 h 3888615"/>
                <a:gd name="csX15" fmla="*/ 5773255 w 11633641"/>
                <a:gd name="csY15" fmla="*/ 1755244 h 3888615"/>
                <a:gd name="csX16" fmla="*/ 5958798 w 11633641"/>
                <a:gd name="csY16" fmla="*/ 1457614 h 3888615"/>
                <a:gd name="csX17" fmla="*/ 6150867 w 11633641"/>
                <a:gd name="csY17" fmla="*/ 1182012 h 3888615"/>
                <a:gd name="csX18" fmla="*/ 6384672 w 11633641"/>
                <a:gd name="csY18" fmla="*/ 93765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73255 w 11633641"/>
                <a:gd name="csY15" fmla="*/ 1755244 h 3888617"/>
                <a:gd name="csX16" fmla="*/ 5958798 w 11633641"/>
                <a:gd name="csY16" fmla="*/ 1457614 h 3888617"/>
                <a:gd name="csX17" fmla="*/ 6150867 w 11633641"/>
                <a:gd name="csY17" fmla="*/ 1182012 h 3888617"/>
                <a:gd name="csX18" fmla="*/ 6384672 w 11633641"/>
                <a:gd name="csY18" fmla="*/ 93765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12468 w 11633641"/>
                <a:gd name="csY14" fmla="*/ 2132428 h 3888615"/>
                <a:gd name="csX15" fmla="*/ 5773255 w 11633641"/>
                <a:gd name="csY15" fmla="*/ 1755244 h 3888615"/>
                <a:gd name="csX16" fmla="*/ 5958798 w 11633641"/>
                <a:gd name="csY16" fmla="*/ 1427654 h 3888615"/>
                <a:gd name="csX17" fmla="*/ 6150867 w 11633641"/>
                <a:gd name="csY17" fmla="*/ 1182012 h 3888615"/>
                <a:gd name="csX18" fmla="*/ 6384672 w 11633641"/>
                <a:gd name="csY18" fmla="*/ 93765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73255 w 11633641"/>
                <a:gd name="csY15" fmla="*/ 1755244 h 3888617"/>
                <a:gd name="csX16" fmla="*/ 5965648 w 11633641"/>
                <a:gd name="csY16" fmla="*/ 1367733 h 3888617"/>
                <a:gd name="csX17" fmla="*/ 6150867 w 11633641"/>
                <a:gd name="csY17" fmla="*/ 1182012 h 3888617"/>
                <a:gd name="csX18" fmla="*/ 6384672 w 11633641"/>
                <a:gd name="csY18" fmla="*/ 93765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12468 w 11633641"/>
                <a:gd name="csY14" fmla="*/ 2132428 h 3888615"/>
                <a:gd name="csX15" fmla="*/ 5773255 w 11633641"/>
                <a:gd name="csY15" fmla="*/ 1755244 h 3888615"/>
                <a:gd name="csX16" fmla="*/ 5965648 w 11633641"/>
                <a:gd name="csY16" fmla="*/ 1367733 h 3888615"/>
                <a:gd name="csX17" fmla="*/ 6150867 w 11633641"/>
                <a:gd name="csY17" fmla="*/ 1102117 h 3888615"/>
                <a:gd name="csX18" fmla="*/ 6384672 w 11633641"/>
                <a:gd name="csY18" fmla="*/ 93765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73255 w 11633641"/>
                <a:gd name="csY15" fmla="*/ 1755244 h 3888617"/>
                <a:gd name="csX16" fmla="*/ 5965648 w 11633641"/>
                <a:gd name="csY16" fmla="*/ 1367733 h 3888617"/>
                <a:gd name="csX17" fmla="*/ 6150867 w 11633641"/>
                <a:gd name="csY17" fmla="*/ 1102117 h 3888617"/>
                <a:gd name="csX18" fmla="*/ 6377822 w 11633641"/>
                <a:gd name="csY18" fmla="*/ 90769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12468 w 11633641"/>
                <a:gd name="csY14" fmla="*/ 2132428 h 3888615"/>
                <a:gd name="csX15" fmla="*/ 5759556 w 11633641"/>
                <a:gd name="csY15" fmla="*/ 1745257 h 3888615"/>
                <a:gd name="csX16" fmla="*/ 5965648 w 11633641"/>
                <a:gd name="csY16" fmla="*/ 1367733 h 3888615"/>
                <a:gd name="csX17" fmla="*/ 6150867 w 11633641"/>
                <a:gd name="csY17" fmla="*/ 1102117 h 3888615"/>
                <a:gd name="csX18" fmla="*/ 6377822 w 11633641"/>
                <a:gd name="csY18" fmla="*/ 90769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59556 w 11633641"/>
                <a:gd name="csY15" fmla="*/ 1745257 h 3888617"/>
                <a:gd name="csX16" fmla="*/ 5958798 w 11633641"/>
                <a:gd name="csY16" fmla="*/ 1357746 h 3888617"/>
                <a:gd name="csX17" fmla="*/ 6150867 w 11633641"/>
                <a:gd name="csY17" fmla="*/ 1102117 h 3888617"/>
                <a:gd name="csX18" fmla="*/ 6377822 w 11633641"/>
                <a:gd name="csY18" fmla="*/ 90769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902382"/>
                <a:gd name="csX1" fmla="*/ 3812617 w 11633641"/>
                <a:gd name="csY1" fmla="*/ 62665 h 3902382"/>
                <a:gd name="csX2" fmla="*/ 4477262 w 11633641"/>
                <a:gd name="csY2" fmla="*/ 81582 h 3902382"/>
                <a:gd name="csX3" fmla="*/ 4612685 w 11633641"/>
                <a:gd name="csY3" fmla="*/ 330247 h 3902382"/>
                <a:gd name="csX4" fmla="*/ 4706166 w 11633641"/>
                <a:gd name="csY4" fmla="*/ 1681069 h 3902382"/>
                <a:gd name="csX5" fmla="*/ 4781669 w 11633641"/>
                <a:gd name="csY5" fmla="*/ 2702345 h 3902382"/>
                <a:gd name="csX6" fmla="*/ 4872167 w 11633641"/>
                <a:gd name="csY6" fmla="*/ 3484804 h 3902382"/>
                <a:gd name="csX7" fmla="*/ 4932393 w 11633641"/>
                <a:gd name="csY7" fmla="*/ 3764390 h 3902382"/>
                <a:gd name="csX8" fmla="*/ 4996133 w 11633641"/>
                <a:gd name="csY8" fmla="*/ 3899870 h 3902382"/>
                <a:gd name="csX9" fmla="*/ 5144507 w 11633641"/>
                <a:gd name="csY9" fmla="*/ 3655109 h 3902382"/>
                <a:gd name="csX10" fmla="*/ 5211953 w 11633641"/>
                <a:gd name="csY10" fmla="*/ 3460113 h 3902382"/>
                <a:gd name="csX11" fmla="*/ 5240377 w 11633641"/>
                <a:gd name="csY11" fmla="*/ 3366403 h 3902382"/>
                <a:gd name="csX12" fmla="*/ 5342100 w 11633641"/>
                <a:gd name="csY12" fmla="*/ 3024732 h 3902382"/>
                <a:gd name="csX13" fmla="*/ 5506624 w 11633641"/>
                <a:gd name="csY13" fmla="*/ 2443022 h 3902382"/>
                <a:gd name="csX14" fmla="*/ 5612468 w 11633641"/>
                <a:gd name="csY14" fmla="*/ 2132428 h 3902382"/>
                <a:gd name="csX15" fmla="*/ 5759556 w 11633641"/>
                <a:gd name="csY15" fmla="*/ 1745257 h 3902382"/>
                <a:gd name="csX16" fmla="*/ 5958798 w 11633641"/>
                <a:gd name="csY16" fmla="*/ 1357746 h 3902382"/>
                <a:gd name="csX17" fmla="*/ 6150867 w 11633641"/>
                <a:gd name="csY17" fmla="*/ 1102117 h 3902382"/>
                <a:gd name="csX18" fmla="*/ 6377822 w 11633641"/>
                <a:gd name="csY18" fmla="*/ 907695 h 3902382"/>
                <a:gd name="csX19" fmla="*/ 6621739 w 11633641"/>
                <a:gd name="csY19" fmla="*/ 767715 h 3902382"/>
                <a:gd name="csX20" fmla="*/ 6913697 w 11633641"/>
                <a:gd name="csY20" fmla="*/ 621069 h 3902382"/>
                <a:gd name="csX21" fmla="*/ 7358338 w 11633641"/>
                <a:gd name="csY21" fmla="*/ 486453 h 3902382"/>
                <a:gd name="csX22" fmla="*/ 7811163 w 11633641"/>
                <a:gd name="csY22" fmla="*/ 383719 h 3902382"/>
                <a:gd name="csX23" fmla="*/ 8175513 w 11633641"/>
                <a:gd name="csY23" fmla="*/ 306101 h 3902382"/>
                <a:gd name="csX24" fmla="*/ 8793297 w 11633641"/>
                <a:gd name="csY24" fmla="*/ 207742 h 3902382"/>
                <a:gd name="csX25" fmla="*/ 9881832 w 11633641"/>
                <a:gd name="csY25" fmla="*/ 112296 h 3902382"/>
                <a:gd name="csX26" fmla="*/ 11633641 w 11633641"/>
                <a:gd name="csY26" fmla="*/ 17311 h 3902382"/>
                <a:gd name="csX0" fmla="*/ 0 w 11633641"/>
                <a:gd name="csY0" fmla="*/ 0 h 3905613"/>
                <a:gd name="csX1" fmla="*/ 3812617 w 11633641"/>
                <a:gd name="csY1" fmla="*/ 62665 h 3905613"/>
                <a:gd name="csX2" fmla="*/ 4477262 w 11633641"/>
                <a:gd name="csY2" fmla="*/ 81582 h 3905613"/>
                <a:gd name="csX3" fmla="*/ 4612685 w 11633641"/>
                <a:gd name="csY3" fmla="*/ 330247 h 3905613"/>
                <a:gd name="csX4" fmla="*/ 4706166 w 11633641"/>
                <a:gd name="csY4" fmla="*/ 1681069 h 3905613"/>
                <a:gd name="csX5" fmla="*/ 4781669 w 11633641"/>
                <a:gd name="csY5" fmla="*/ 2702345 h 3905613"/>
                <a:gd name="csX6" fmla="*/ 4872167 w 11633641"/>
                <a:gd name="csY6" fmla="*/ 3484804 h 3905613"/>
                <a:gd name="csX7" fmla="*/ 4917894 w 11633641"/>
                <a:gd name="csY7" fmla="*/ 3799625 h 3905613"/>
                <a:gd name="csX8" fmla="*/ 4996133 w 11633641"/>
                <a:gd name="csY8" fmla="*/ 3899870 h 3905613"/>
                <a:gd name="csX9" fmla="*/ 5144507 w 11633641"/>
                <a:gd name="csY9" fmla="*/ 3655109 h 3905613"/>
                <a:gd name="csX10" fmla="*/ 5211953 w 11633641"/>
                <a:gd name="csY10" fmla="*/ 3460113 h 3905613"/>
                <a:gd name="csX11" fmla="*/ 5240377 w 11633641"/>
                <a:gd name="csY11" fmla="*/ 3366403 h 3905613"/>
                <a:gd name="csX12" fmla="*/ 5342100 w 11633641"/>
                <a:gd name="csY12" fmla="*/ 3024732 h 3905613"/>
                <a:gd name="csX13" fmla="*/ 5506624 w 11633641"/>
                <a:gd name="csY13" fmla="*/ 2443022 h 3905613"/>
                <a:gd name="csX14" fmla="*/ 5612468 w 11633641"/>
                <a:gd name="csY14" fmla="*/ 2132428 h 3905613"/>
                <a:gd name="csX15" fmla="*/ 5759556 w 11633641"/>
                <a:gd name="csY15" fmla="*/ 1745257 h 3905613"/>
                <a:gd name="csX16" fmla="*/ 5958798 w 11633641"/>
                <a:gd name="csY16" fmla="*/ 1357746 h 3905613"/>
                <a:gd name="csX17" fmla="*/ 6150867 w 11633641"/>
                <a:gd name="csY17" fmla="*/ 1102117 h 3905613"/>
                <a:gd name="csX18" fmla="*/ 6377822 w 11633641"/>
                <a:gd name="csY18" fmla="*/ 907695 h 3905613"/>
                <a:gd name="csX19" fmla="*/ 6621739 w 11633641"/>
                <a:gd name="csY19" fmla="*/ 767715 h 3905613"/>
                <a:gd name="csX20" fmla="*/ 6913697 w 11633641"/>
                <a:gd name="csY20" fmla="*/ 621069 h 3905613"/>
                <a:gd name="csX21" fmla="*/ 7358338 w 11633641"/>
                <a:gd name="csY21" fmla="*/ 486453 h 3905613"/>
                <a:gd name="csX22" fmla="*/ 7811163 w 11633641"/>
                <a:gd name="csY22" fmla="*/ 383719 h 3905613"/>
                <a:gd name="csX23" fmla="*/ 8175513 w 11633641"/>
                <a:gd name="csY23" fmla="*/ 306101 h 3905613"/>
                <a:gd name="csX24" fmla="*/ 8793297 w 11633641"/>
                <a:gd name="csY24" fmla="*/ 207742 h 3905613"/>
                <a:gd name="csX25" fmla="*/ 9881832 w 11633641"/>
                <a:gd name="csY25" fmla="*/ 112296 h 3905613"/>
                <a:gd name="csX26" fmla="*/ 11633641 w 11633641"/>
                <a:gd name="csY26" fmla="*/ 17311 h 3905613"/>
                <a:gd name="csX0" fmla="*/ 0 w 11633641"/>
                <a:gd name="csY0" fmla="*/ 0 h 3905387"/>
                <a:gd name="csX1" fmla="*/ 3812617 w 11633641"/>
                <a:gd name="csY1" fmla="*/ 62665 h 3905387"/>
                <a:gd name="csX2" fmla="*/ 4477262 w 11633641"/>
                <a:gd name="csY2" fmla="*/ 81582 h 3905387"/>
                <a:gd name="csX3" fmla="*/ 4612685 w 11633641"/>
                <a:gd name="csY3" fmla="*/ 330247 h 3905387"/>
                <a:gd name="csX4" fmla="*/ 4706166 w 11633641"/>
                <a:gd name="csY4" fmla="*/ 1681069 h 3905387"/>
                <a:gd name="csX5" fmla="*/ 4781669 w 11633641"/>
                <a:gd name="csY5" fmla="*/ 2702345 h 3905387"/>
                <a:gd name="csX6" fmla="*/ 4843166 w 11633641"/>
                <a:gd name="csY6" fmla="*/ 3505945 h 3905387"/>
                <a:gd name="csX7" fmla="*/ 4917894 w 11633641"/>
                <a:gd name="csY7" fmla="*/ 3799625 h 3905387"/>
                <a:gd name="csX8" fmla="*/ 4996133 w 11633641"/>
                <a:gd name="csY8" fmla="*/ 3899870 h 3905387"/>
                <a:gd name="csX9" fmla="*/ 5144507 w 11633641"/>
                <a:gd name="csY9" fmla="*/ 3655109 h 3905387"/>
                <a:gd name="csX10" fmla="*/ 5211953 w 11633641"/>
                <a:gd name="csY10" fmla="*/ 3460113 h 3905387"/>
                <a:gd name="csX11" fmla="*/ 5240377 w 11633641"/>
                <a:gd name="csY11" fmla="*/ 3366403 h 3905387"/>
                <a:gd name="csX12" fmla="*/ 5342100 w 11633641"/>
                <a:gd name="csY12" fmla="*/ 3024732 h 3905387"/>
                <a:gd name="csX13" fmla="*/ 5506624 w 11633641"/>
                <a:gd name="csY13" fmla="*/ 2443022 h 3905387"/>
                <a:gd name="csX14" fmla="*/ 5612468 w 11633641"/>
                <a:gd name="csY14" fmla="*/ 2132428 h 3905387"/>
                <a:gd name="csX15" fmla="*/ 5759556 w 11633641"/>
                <a:gd name="csY15" fmla="*/ 1745257 h 3905387"/>
                <a:gd name="csX16" fmla="*/ 5958798 w 11633641"/>
                <a:gd name="csY16" fmla="*/ 1357746 h 3905387"/>
                <a:gd name="csX17" fmla="*/ 6150867 w 11633641"/>
                <a:gd name="csY17" fmla="*/ 1102117 h 3905387"/>
                <a:gd name="csX18" fmla="*/ 6377822 w 11633641"/>
                <a:gd name="csY18" fmla="*/ 907695 h 3905387"/>
                <a:gd name="csX19" fmla="*/ 6621739 w 11633641"/>
                <a:gd name="csY19" fmla="*/ 767715 h 3905387"/>
                <a:gd name="csX20" fmla="*/ 6913697 w 11633641"/>
                <a:gd name="csY20" fmla="*/ 621069 h 3905387"/>
                <a:gd name="csX21" fmla="*/ 7358338 w 11633641"/>
                <a:gd name="csY21" fmla="*/ 486453 h 3905387"/>
                <a:gd name="csX22" fmla="*/ 7811163 w 11633641"/>
                <a:gd name="csY22" fmla="*/ 383719 h 3905387"/>
                <a:gd name="csX23" fmla="*/ 8175513 w 11633641"/>
                <a:gd name="csY23" fmla="*/ 306101 h 3905387"/>
                <a:gd name="csX24" fmla="*/ 8793297 w 11633641"/>
                <a:gd name="csY24" fmla="*/ 207742 h 3905387"/>
                <a:gd name="csX25" fmla="*/ 9881832 w 11633641"/>
                <a:gd name="csY25" fmla="*/ 112296 h 3905387"/>
                <a:gd name="csX26" fmla="*/ 11633641 w 11633641"/>
                <a:gd name="csY26" fmla="*/ 17311 h 3905387"/>
                <a:gd name="csX0" fmla="*/ 0 w 11633641"/>
                <a:gd name="csY0" fmla="*/ 0 h 3905387"/>
                <a:gd name="csX1" fmla="*/ 3812617 w 11633641"/>
                <a:gd name="csY1" fmla="*/ 62665 h 3905387"/>
                <a:gd name="csX2" fmla="*/ 4477262 w 11633641"/>
                <a:gd name="csY2" fmla="*/ 81582 h 3905387"/>
                <a:gd name="csX3" fmla="*/ 4612685 w 11633641"/>
                <a:gd name="csY3" fmla="*/ 330247 h 3905387"/>
                <a:gd name="csX4" fmla="*/ 4706166 w 11633641"/>
                <a:gd name="csY4" fmla="*/ 1681069 h 3905387"/>
                <a:gd name="csX5" fmla="*/ 4757501 w 11633641"/>
                <a:gd name="csY5" fmla="*/ 2702345 h 3905387"/>
                <a:gd name="csX6" fmla="*/ 4843166 w 11633641"/>
                <a:gd name="csY6" fmla="*/ 3505945 h 3905387"/>
                <a:gd name="csX7" fmla="*/ 4917894 w 11633641"/>
                <a:gd name="csY7" fmla="*/ 3799625 h 3905387"/>
                <a:gd name="csX8" fmla="*/ 4996133 w 11633641"/>
                <a:gd name="csY8" fmla="*/ 3899870 h 3905387"/>
                <a:gd name="csX9" fmla="*/ 5144507 w 11633641"/>
                <a:gd name="csY9" fmla="*/ 3655109 h 3905387"/>
                <a:gd name="csX10" fmla="*/ 5211953 w 11633641"/>
                <a:gd name="csY10" fmla="*/ 3460113 h 3905387"/>
                <a:gd name="csX11" fmla="*/ 5240377 w 11633641"/>
                <a:gd name="csY11" fmla="*/ 3366403 h 3905387"/>
                <a:gd name="csX12" fmla="*/ 5342100 w 11633641"/>
                <a:gd name="csY12" fmla="*/ 3024732 h 3905387"/>
                <a:gd name="csX13" fmla="*/ 5506624 w 11633641"/>
                <a:gd name="csY13" fmla="*/ 2443022 h 3905387"/>
                <a:gd name="csX14" fmla="*/ 5612468 w 11633641"/>
                <a:gd name="csY14" fmla="*/ 2132428 h 3905387"/>
                <a:gd name="csX15" fmla="*/ 5759556 w 11633641"/>
                <a:gd name="csY15" fmla="*/ 1745257 h 3905387"/>
                <a:gd name="csX16" fmla="*/ 5958798 w 11633641"/>
                <a:gd name="csY16" fmla="*/ 1357746 h 3905387"/>
                <a:gd name="csX17" fmla="*/ 6150867 w 11633641"/>
                <a:gd name="csY17" fmla="*/ 1102117 h 3905387"/>
                <a:gd name="csX18" fmla="*/ 6377822 w 11633641"/>
                <a:gd name="csY18" fmla="*/ 907695 h 3905387"/>
                <a:gd name="csX19" fmla="*/ 6621739 w 11633641"/>
                <a:gd name="csY19" fmla="*/ 767715 h 3905387"/>
                <a:gd name="csX20" fmla="*/ 6913697 w 11633641"/>
                <a:gd name="csY20" fmla="*/ 621069 h 3905387"/>
                <a:gd name="csX21" fmla="*/ 7358338 w 11633641"/>
                <a:gd name="csY21" fmla="*/ 486453 h 3905387"/>
                <a:gd name="csX22" fmla="*/ 7811163 w 11633641"/>
                <a:gd name="csY22" fmla="*/ 383719 h 3905387"/>
                <a:gd name="csX23" fmla="*/ 8175513 w 11633641"/>
                <a:gd name="csY23" fmla="*/ 306101 h 3905387"/>
                <a:gd name="csX24" fmla="*/ 8793297 w 11633641"/>
                <a:gd name="csY24" fmla="*/ 207742 h 3905387"/>
                <a:gd name="csX25" fmla="*/ 9881832 w 11633641"/>
                <a:gd name="csY25" fmla="*/ 112296 h 3905387"/>
                <a:gd name="csX26" fmla="*/ 11633641 w 11633641"/>
                <a:gd name="csY26" fmla="*/ 17311 h 3905387"/>
                <a:gd name="csX0" fmla="*/ 0 w 11633641"/>
                <a:gd name="csY0" fmla="*/ 0 h 3946001"/>
                <a:gd name="csX1" fmla="*/ 3812617 w 11633641"/>
                <a:gd name="csY1" fmla="*/ 62665 h 3946001"/>
                <a:gd name="csX2" fmla="*/ 4477262 w 11633641"/>
                <a:gd name="csY2" fmla="*/ 81582 h 3946001"/>
                <a:gd name="csX3" fmla="*/ 4612685 w 11633641"/>
                <a:gd name="csY3" fmla="*/ 330247 h 3946001"/>
                <a:gd name="csX4" fmla="*/ 4706166 w 11633641"/>
                <a:gd name="csY4" fmla="*/ 1681069 h 3946001"/>
                <a:gd name="csX5" fmla="*/ 4757501 w 11633641"/>
                <a:gd name="csY5" fmla="*/ 2702345 h 3946001"/>
                <a:gd name="csX6" fmla="*/ 4843166 w 11633641"/>
                <a:gd name="csY6" fmla="*/ 3505945 h 3946001"/>
                <a:gd name="csX7" fmla="*/ 4917894 w 11633641"/>
                <a:gd name="csY7" fmla="*/ 3799625 h 3946001"/>
                <a:gd name="csX8" fmla="*/ 4976799 w 11633641"/>
                <a:gd name="csY8" fmla="*/ 3942152 h 3946001"/>
                <a:gd name="csX9" fmla="*/ 5144507 w 11633641"/>
                <a:gd name="csY9" fmla="*/ 3655109 h 3946001"/>
                <a:gd name="csX10" fmla="*/ 5211953 w 11633641"/>
                <a:gd name="csY10" fmla="*/ 3460113 h 3946001"/>
                <a:gd name="csX11" fmla="*/ 5240377 w 11633641"/>
                <a:gd name="csY11" fmla="*/ 3366403 h 3946001"/>
                <a:gd name="csX12" fmla="*/ 5342100 w 11633641"/>
                <a:gd name="csY12" fmla="*/ 3024732 h 3946001"/>
                <a:gd name="csX13" fmla="*/ 5506624 w 11633641"/>
                <a:gd name="csY13" fmla="*/ 2443022 h 3946001"/>
                <a:gd name="csX14" fmla="*/ 5612468 w 11633641"/>
                <a:gd name="csY14" fmla="*/ 2132428 h 3946001"/>
                <a:gd name="csX15" fmla="*/ 5759556 w 11633641"/>
                <a:gd name="csY15" fmla="*/ 1745257 h 3946001"/>
                <a:gd name="csX16" fmla="*/ 5958798 w 11633641"/>
                <a:gd name="csY16" fmla="*/ 1357746 h 3946001"/>
                <a:gd name="csX17" fmla="*/ 6150867 w 11633641"/>
                <a:gd name="csY17" fmla="*/ 1102117 h 3946001"/>
                <a:gd name="csX18" fmla="*/ 6377822 w 11633641"/>
                <a:gd name="csY18" fmla="*/ 907695 h 3946001"/>
                <a:gd name="csX19" fmla="*/ 6621739 w 11633641"/>
                <a:gd name="csY19" fmla="*/ 767715 h 3946001"/>
                <a:gd name="csX20" fmla="*/ 6913697 w 11633641"/>
                <a:gd name="csY20" fmla="*/ 621069 h 3946001"/>
                <a:gd name="csX21" fmla="*/ 7358338 w 11633641"/>
                <a:gd name="csY21" fmla="*/ 486453 h 3946001"/>
                <a:gd name="csX22" fmla="*/ 7811163 w 11633641"/>
                <a:gd name="csY22" fmla="*/ 383719 h 3946001"/>
                <a:gd name="csX23" fmla="*/ 8175513 w 11633641"/>
                <a:gd name="csY23" fmla="*/ 306101 h 3946001"/>
                <a:gd name="csX24" fmla="*/ 8793297 w 11633641"/>
                <a:gd name="csY24" fmla="*/ 207742 h 3946001"/>
                <a:gd name="csX25" fmla="*/ 9881832 w 11633641"/>
                <a:gd name="csY25" fmla="*/ 112296 h 3946001"/>
                <a:gd name="csX26" fmla="*/ 11633641 w 11633641"/>
                <a:gd name="csY26" fmla="*/ 17311 h 3946001"/>
                <a:gd name="csX0" fmla="*/ 0 w 11633641"/>
                <a:gd name="csY0" fmla="*/ 0 h 3947215"/>
                <a:gd name="csX1" fmla="*/ 3812617 w 11633641"/>
                <a:gd name="csY1" fmla="*/ 62665 h 3947215"/>
                <a:gd name="csX2" fmla="*/ 4477262 w 11633641"/>
                <a:gd name="csY2" fmla="*/ 81582 h 3947215"/>
                <a:gd name="csX3" fmla="*/ 4612685 w 11633641"/>
                <a:gd name="csY3" fmla="*/ 330247 h 3947215"/>
                <a:gd name="csX4" fmla="*/ 4706166 w 11633641"/>
                <a:gd name="csY4" fmla="*/ 1681069 h 3947215"/>
                <a:gd name="csX5" fmla="*/ 4757501 w 11633641"/>
                <a:gd name="csY5" fmla="*/ 2702345 h 3947215"/>
                <a:gd name="csX6" fmla="*/ 4843166 w 11633641"/>
                <a:gd name="csY6" fmla="*/ 3505945 h 3947215"/>
                <a:gd name="csX7" fmla="*/ 4888894 w 11633641"/>
                <a:gd name="csY7" fmla="*/ 3813719 h 3947215"/>
                <a:gd name="csX8" fmla="*/ 4976799 w 11633641"/>
                <a:gd name="csY8" fmla="*/ 3942152 h 3947215"/>
                <a:gd name="csX9" fmla="*/ 5144507 w 11633641"/>
                <a:gd name="csY9" fmla="*/ 3655109 h 3947215"/>
                <a:gd name="csX10" fmla="*/ 5211953 w 11633641"/>
                <a:gd name="csY10" fmla="*/ 3460113 h 3947215"/>
                <a:gd name="csX11" fmla="*/ 5240377 w 11633641"/>
                <a:gd name="csY11" fmla="*/ 3366403 h 3947215"/>
                <a:gd name="csX12" fmla="*/ 5342100 w 11633641"/>
                <a:gd name="csY12" fmla="*/ 3024732 h 3947215"/>
                <a:gd name="csX13" fmla="*/ 5506624 w 11633641"/>
                <a:gd name="csY13" fmla="*/ 2443022 h 3947215"/>
                <a:gd name="csX14" fmla="*/ 5612468 w 11633641"/>
                <a:gd name="csY14" fmla="*/ 2132428 h 3947215"/>
                <a:gd name="csX15" fmla="*/ 5759556 w 11633641"/>
                <a:gd name="csY15" fmla="*/ 1745257 h 3947215"/>
                <a:gd name="csX16" fmla="*/ 5958798 w 11633641"/>
                <a:gd name="csY16" fmla="*/ 1357746 h 3947215"/>
                <a:gd name="csX17" fmla="*/ 6150867 w 11633641"/>
                <a:gd name="csY17" fmla="*/ 1102117 h 3947215"/>
                <a:gd name="csX18" fmla="*/ 6377822 w 11633641"/>
                <a:gd name="csY18" fmla="*/ 907695 h 3947215"/>
                <a:gd name="csX19" fmla="*/ 6621739 w 11633641"/>
                <a:gd name="csY19" fmla="*/ 767715 h 3947215"/>
                <a:gd name="csX20" fmla="*/ 6913697 w 11633641"/>
                <a:gd name="csY20" fmla="*/ 621069 h 3947215"/>
                <a:gd name="csX21" fmla="*/ 7358338 w 11633641"/>
                <a:gd name="csY21" fmla="*/ 486453 h 3947215"/>
                <a:gd name="csX22" fmla="*/ 7811163 w 11633641"/>
                <a:gd name="csY22" fmla="*/ 383719 h 3947215"/>
                <a:gd name="csX23" fmla="*/ 8175513 w 11633641"/>
                <a:gd name="csY23" fmla="*/ 306101 h 3947215"/>
                <a:gd name="csX24" fmla="*/ 8793297 w 11633641"/>
                <a:gd name="csY24" fmla="*/ 207742 h 3947215"/>
                <a:gd name="csX25" fmla="*/ 9881832 w 11633641"/>
                <a:gd name="csY25" fmla="*/ 112296 h 3947215"/>
                <a:gd name="csX26" fmla="*/ 11633641 w 11633641"/>
                <a:gd name="csY26" fmla="*/ 17311 h 3947215"/>
                <a:gd name="csX0" fmla="*/ 0 w 11633641"/>
                <a:gd name="csY0" fmla="*/ 0 h 3947215"/>
                <a:gd name="csX1" fmla="*/ 3812617 w 11633641"/>
                <a:gd name="csY1" fmla="*/ 62665 h 3947215"/>
                <a:gd name="csX2" fmla="*/ 4477262 w 11633641"/>
                <a:gd name="csY2" fmla="*/ 81582 h 3947215"/>
                <a:gd name="csX3" fmla="*/ 4612685 w 11633641"/>
                <a:gd name="csY3" fmla="*/ 330247 h 3947215"/>
                <a:gd name="csX4" fmla="*/ 4672332 w 11633641"/>
                <a:gd name="csY4" fmla="*/ 1695163 h 3947215"/>
                <a:gd name="csX5" fmla="*/ 4757501 w 11633641"/>
                <a:gd name="csY5" fmla="*/ 2702345 h 3947215"/>
                <a:gd name="csX6" fmla="*/ 4843166 w 11633641"/>
                <a:gd name="csY6" fmla="*/ 3505945 h 3947215"/>
                <a:gd name="csX7" fmla="*/ 4888894 w 11633641"/>
                <a:gd name="csY7" fmla="*/ 3813719 h 3947215"/>
                <a:gd name="csX8" fmla="*/ 4976799 w 11633641"/>
                <a:gd name="csY8" fmla="*/ 3942152 h 3947215"/>
                <a:gd name="csX9" fmla="*/ 5144507 w 11633641"/>
                <a:gd name="csY9" fmla="*/ 3655109 h 3947215"/>
                <a:gd name="csX10" fmla="*/ 5211953 w 11633641"/>
                <a:gd name="csY10" fmla="*/ 3460113 h 3947215"/>
                <a:gd name="csX11" fmla="*/ 5240377 w 11633641"/>
                <a:gd name="csY11" fmla="*/ 3366403 h 3947215"/>
                <a:gd name="csX12" fmla="*/ 5342100 w 11633641"/>
                <a:gd name="csY12" fmla="*/ 3024732 h 3947215"/>
                <a:gd name="csX13" fmla="*/ 5506624 w 11633641"/>
                <a:gd name="csY13" fmla="*/ 2443022 h 3947215"/>
                <a:gd name="csX14" fmla="*/ 5612468 w 11633641"/>
                <a:gd name="csY14" fmla="*/ 2132428 h 3947215"/>
                <a:gd name="csX15" fmla="*/ 5759556 w 11633641"/>
                <a:gd name="csY15" fmla="*/ 1745257 h 3947215"/>
                <a:gd name="csX16" fmla="*/ 5958798 w 11633641"/>
                <a:gd name="csY16" fmla="*/ 1357746 h 3947215"/>
                <a:gd name="csX17" fmla="*/ 6150867 w 11633641"/>
                <a:gd name="csY17" fmla="*/ 1102117 h 3947215"/>
                <a:gd name="csX18" fmla="*/ 6377822 w 11633641"/>
                <a:gd name="csY18" fmla="*/ 907695 h 3947215"/>
                <a:gd name="csX19" fmla="*/ 6621739 w 11633641"/>
                <a:gd name="csY19" fmla="*/ 767715 h 3947215"/>
                <a:gd name="csX20" fmla="*/ 6913697 w 11633641"/>
                <a:gd name="csY20" fmla="*/ 621069 h 3947215"/>
                <a:gd name="csX21" fmla="*/ 7358338 w 11633641"/>
                <a:gd name="csY21" fmla="*/ 486453 h 3947215"/>
                <a:gd name="csX22" fmla="*/ 7811163 w 11633641"/>
                <a:gd name="csY22" fmla="*/ 383719 h 3947215"/>
                <a:gd name="csX23" fmla="*/ 8175513 w 11633641"/>
                <a:gd name="csY23" fmla="*/ 306101 h 3947215"/>
                <a:gd name="csX24" fmla="*/ 8793297 w 11633641"/>
                <a:gd name="csY24" fmla="*/ 207742 h 3947215"/>
                <a:gd name="csX25" fmla="*/ 9881832 w 11633641"/>
                <a:gd name="csY25" fmla="*/ 112296 h 3947215"/>
                <a:gd name="csX26" fmla="*/ 11633641 w 11633641"/>
                <a:gd name="csY26" fmla="*/ 17311 h 3947215"/>
                <a:gd name="csX0" fmla="*/ 0 w 11633641"/>
                <a:gd name="csY0" fmla="*/ 0 h 3947215"/>
                <a:gd name="csX1" fmla="*/ 3812617 w 11633641"/>
                <a:gd name="csY1" fmla="*/ 62665 h 3947215"/>
                <a:gd name="csX2" fmla="*/ 4477262 w 11633641"/>
                <a:gd name="csY2" fmla="*/ 81582 h 3947215"/>
                <a:gd name="csX3" fmla="*/ 4612685 w 11633641"/>
                <a:gd name="csY3" fmla="*/ 330247 h 3947215"/>
                <a:gd name="csX4" fmla="*/ 4696500 w 11633641"/>
                <a:gd name="csY4" fmla="*/ 1716305 h 3947215"/>
                <a:gd name="csX5" fmla="*/ 4757501 w 11633641"/>
                <a:gd name="csY5" fmla="*/ 2702345 h 3947215"/>
                <a:gd name="csX6" fmla="*/ 4843166 w 11633641"/>
                <a:gd name="csY6" fmla="*/ 3505945 h 3947215"/>
                <a:gd name="csX7" fmla="*/ 4888894 w 11633641"/>
                <a:gd name="csY7" fmla="*/ 3813719 h 3947215"/>
                <a:gd name="csX8" fmla="*/ 4976799 w 11633641"/>
                <a:gd name="csY8" fmla="*/ 3942152 h 3947215"/>
                <a:gd name="csX9" fmla="*/ 5144507 w 11633641"/>
                <a:gd name="csY9" fmla="*/ 3655109 h 3947215"/>
                <a:gd name="csX10" fmla="*/ 5211953 w 11633641"/>
                <a:gd name="csY10" fmla="*/ 3460113 h 3947215"/>
                <a:gd name="csX11" fmla="*/ 5240377 w 11633641"/>
                <a:gd name="csY11" fmla="*/ 3366403 h 3947215"/>
                <a:gd name="csX12" fmla="*/ 5342100 w 11633641"/>
                <a:gd name="csY12" fmla="*/ 3024732 h 3947215"/>
                <a:gd name="csX13" fmla="*/ 5506624 w 11633641"/>
                <a:gd name="csY13" fmla="*/ 2443022 h 3947215"/>
                <a:gd name="csX14" fmla="*/ 5612468 w 11633641"/>
                <a:gd name="csY14" fmla="*/ 2132428 h 3947215"/>
                <a:gd name="csX15" fmla="*/ 5759556 w 11633641"/>
                <a:gd name="csY15" fmla="*/ 1745257 h 3947215"/>
                <a:gd name="csX16" fmla="*/ 5958798 w 11633641"/>
                <a:gd name="csY16" fmla="*/ 1357746 h 3947215"/>
                <a:gd name="csX17" fmla="*/ 6150867 w 11633641"/>
                <a:gd name="csY17" fmla="*/ 1102117 h 3947215"/>
                <a:gd name="csX18" fmla="*/ 6377822 w 11633641"/>
                <a:gd name="csY18" fmla="*/ 907695 h 3947215"/>
                <a:gd name="csX19" fmla="*/ 6621739 w 11633641"/>
                <a:gd name="csY19" fmla="*/ 767715 h 3947215"/>
                <a:gd name="csX20" fmla="*/ 6913697 w 11633641"/>
                <a:gd name="csY20" fmla="*/ 621069 h 3947215"/>
                <a:gd name="csX21" fmla="*/ 7358338 w 11633641"/>
                <a:gd name="csY21" fmla="*/ 486453 h 3947215"/>
                <a:gd name="csX22" fmla="*/ 7811163 w 11633641"/>
                <a:gd name="csY22" fmla="*/ 383719 h 3947215"/>
                <a:gd name="csX23" fmla="*/ 8175513 w 11633641"/>
                <a:gd name="csY23" fmla="*/ 306101 h 3947215"/>
                <a:gd name="csX24" fmla="*/ 8793297 w 11633641"/>
                <a:gd name="csY24" fmla="*/ 207742 h 3947215"/>
                <a:gd name="csX25" fmla="*/ 9881832 w 11633641"/>
                <a:gd name="csY25" fmla="*/ 112296 h 3947215"/>
                <a:gd name="csX26" fmla="*/ 11633641 w 11633641"/>
                <a:gd name="csY26" fmla="*/ 17311 h 3947215"/>
                <a:gd name="csX0" fmla="*/ 0 w 11633641"/>
                <a:gd name="csY0" fmla="*/ 0 h 3950686"/>
                <a:gd name="csX1" fmla="*/ 3812617 w 11633641"/>
                <a:gd name="csY1" fmla="*/ 62665 h 3950686"/>
                <a:gd name="csX2" fmla="*/ 4477262 w 11633641"/>
                <a:gd name="csY2" fmla="*/ 81582 h 3950686"/>
                <a:gd name="csX3" fmla="*/ 4612685 w 11633641"/>
                <a:gd name="csY3" fmla="*/ 330247 h 3950686"/>
                <a:gd name="csX4" fmla="*/ 4696500 w 11633641"/>
                <a:gd name="csY4" fmla="*/ 1716305 h 3950686"/>
                <a:gd name="csX5" fmla="*/ 4757501 w 11633641"/>
                <a:gd name="csY5" fmla="*/ 2702345 h 3950686"/>
                <a:gd name="csX6" fmla="*/ 4794833 w 11633641"/>
                <a:gd name="csY6" fmla="*/ 3209973 h 3950686"/>
                <a:gd name="csX7" fmla="*/ 4888894 w 11633641"/>
                <a:gd name="csY7" fmla="*/ 3813719 h 3950686"/>
                <a:gd name="csX8" fmla="*/ 4976799 w 11633641"/>
                <a:gd name="csY8" fmla="*/ 3942152 h 3950686"/>
                <a:gd name="csX9" fmla="*/ 5144507 w 11633641"/>
                <a:gd name="csY9" fmla="*/ 3655109 h 3950686"/>
                <a:gd name="csX10" fmla="*/ 5211953 w 11633641"/>
                <a:gd name="csY10" fmla="*/ 3460113 h 3950686"/>
                <a:gd name="csX11" fmla="*/ 5240377 w 11633641"/>
                <a:gd name="csY11" fmla="*/ 3366403 h 3950686"/>
                <a:gd name="csX12" fmla="*/ 5342100 w 11633641"/>
                <a:gd name="csY12" fmla="*/ 3024732 h 3950686"/>
                <a:gd name="csX13" fmla="*/ 5506624 w 11633641"/>
                <a:gd name="csY13" fmla="*/ 2443022 h 3950686"/>
                <a:gd name="csX14" fmla="*/ 5612468 w 11633641"/>
                <a:gd name="csY14" fmla="*/ 2132428 h 3950686"/>
                <a:gd name="csX15" fmla="*/ 5759556 w 11633641"/>
                <a:gd name="csY15" fmla="*/ 1745257 h 3950686"/>
                <a:gd name="csX16" fmla="*/ 5958798 w 11633641"/>
                <a:gd name="csY16" fmla="*/ 1357746 h 3950686"/>
                <a:gd name="csX17" fmla="*/ 6150867 w 11633641"/>
                <a:gd name="csY17" fmla="*/ 1102117 h 3950686"/>
                <a:gd name="csX18" fmla="*/ 6377822 w 11633641"/>
                <a:gd name="csY18" fmla="*/ 907695 h 3950686"/>
                <a:gd name="csX19" fmla="*/ 6621739 w 11633641"/>
                <a:gd name="csY19" fmla="*/ 767715 h 3950686"/>
                <a:gd name="csX20" fmla="*/ 6913697 w 11633641"/>
                <a:gd name="csY20" fmla="*/ 621069 h 3950686"/>
                <a:gd name="csX21" fmla="*/ 7358338 w 11633641"/>
                <a:gd name="csY21" fmla="*/ 486453 h 3950686"/>
                <a:gd name="csX22" fmla="*/ 7811163 w 11633641"/>
                <a:gd name="csY22" fmla="*/ 383719 h 3950686"/>
                <a:gd name="csX23" fmla="*/ 8175513 w 11633641"/>
                <a:gd name="csY23" fmla="*/ 306101 h 3950686"/>
                <a:gd name="csX24" fmla="*/ 8793297 w 11633641"/>
                <a:gd name="csY24" fmla="*/ 207742 h 3950686"/>
                <a:gd name="csX25" fmla="*/ 9881832 w 11633641"/>
                <a:gd name="csY25" fmla="*/ 112296 h 3950686"/>
                <a:gd name="csX26" fmla="*/ 11633641 w 11633641"/>
                <a:gd name="csY26" fmla="*/ 17311 h 3950686"/>
                <a:gd name="csX0" fmla="*/ 0 w 11633641"/>
                <a:gd name="csY0" fmla="*/ 0 h 3950444"/>
                <a:gd name="csX1" fmla="*/ 3812617 w 11633641"/>
                <a:gd name="csY1" fmla="*/ 62665 h 3950444"/>
                <a:gd name="csX2" fmla="*/ 4477262 w 11633641"/>
                <a:gd name="csY2" fmla="*/ 81582 h 3950444"/>
                <a:gd name="csX3" fmla="*/ 4612685 w 11633641"/>
                <a:gd name="csY3" fmla="*/ 330247 h 3950444"/>
                <a:gd name="csX4" fmla="*/ 4696500 w 11633641"/>
                <a:gd name="csY4" fmla="*/ 1716305 h 3950444"/>
                <a:gd name="csX5" fmla="*/ 4757501 w 11633641"/>
                <a:gd name="csY5" fmla="*/ 2702345 h 3950444"/>
                <a:gd name="csX6" fmla="*/ 4809332 w 11633641"/>
                <a:gd name="csY6" fmla="*/ 3224067 h 3950444"/>
                <a:gd name="csX7" fmla="*/ 4888894 w 11633641"/>
                <a:gd name="csY7" fmla="*/ 3813719 h 3950444"/>
                <a:gd name="csX8" fmla="*/ 4976799 w 11633641"/>
                <a:gd name="csY8" fmla="*/ 3942152 h 3950444"/>
                <a:gd name="csX9" fmla="*/ 5144507 w 11633641"/>
                <a:gd name="csY9" fmla="*/ 3655109 h 3950444"/>
                <a:gd name="csX10" fmla="*/ 5211953 w 11633641"/>
                <a:gd name="csY10" fmla="*/ 3460113 h 3950444"/>
                <a:gd name="csX11" fmla="*/ 5240377 w 11633641"/>
                <a:gd name="csY11" fmla="*/ 3366403 h 3950444"/>
                <a:gd name="csX12" fmla="*/ 5342100 w 11633641"/>
                <a:gd name="csY12" fmla="*/ 3024732 h 3950444"/>
                <a:gd name="csX13" fmla="*/ 5506624 w 11633641"/>
                <a:gd name="csY13" fmla="*/ 2443022 h 3950444"/>
                <a:gd name="csX14" fmla="*/ 5612468 w 11633641"/>
                <a:gd name="csY14" fmla="*/ 2132428 h 3950444"/>
                <a:gd name="csX15" fmla="*/ 5759556 w 11633641"/>
                <a:gd name="csY15" fmla="*/ 1745257 h 3950444"/>
                <a:gd name="csX16" fmla="*/ 5958798 w 11633641"/>
                <a:gd name="csY16" fmla="*/ 1357746 h 3950444"/>
                <a:gd name="csX17" fmla="*/ 6150867 w 11633641"/>
                <a:gd name="csY17" fmla="*/ 1102117 h 3950444"/>
                <a:gd name="csX18" fmla="*/ 6377822 w 11633641"/>
                <a:gd name="csY18" fmla="*/ 907695 h 3950444"/>
                <a:gd name="csX19" fmla="*/ 6621739 w 11633641"/>
                <a:gd name="csY19" fmla="*/ 767715 h 3950444"/>
                <a:gd name="csX20" fmla="*/ 6913697 w 11633641"/>
                <a:gd name="csY20" fmla="*/ 621069 h 3950444"/>
                <a:gd name="csX21" fmla="*/ 7358338 w 11633641"/>
                <a:gd name="csY21" fmla="*/ 486453 h 3950444"/>
                <a:gd name="csX22" fmla="*/ 7811163 w 11633641"/>
                <a:gd name="csY22" fmla="*/ 383719 h 3950444"/>
                <a:gd name="csX23" fmla="*/ 8175513 w 11633641"/>
                <a:gd name="csY23" fmla="*/ 306101 h 3950444"/>
                <a:gd name="csX24" fmla="*/ 8793297 w 11633641"/>
                <a:gd name="csY24" fmla="*/ 207742 h 3950444"/>
                <a:gd name="csX25" fmla="*/ 9881832 w 11633641"/>
                <a:gd name="csY25" fmla="*/ 112296 h 3950444"/>
                <a:gd name="csX26" fmla="*/ 11633641 w 11633641"/>
                <a:gd name="csY26" fmla="*/ 17311 h 3950444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11953 w 11633641"/>
                <a:gd name="csY10" fmla="*/ 3460113 h 3955140"/>
                <a:gd name="csX11" fmla="*/ 5240377 w 11633641"/>
                <a:gd name="csY11" fmla="*/ 3366403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11953 w 11633641"/>
                <a:gd name="csY10" fmla="*/ 3460113 h 3955140"/>
                <a:gd name="csX11" fmla="*/ 5288713 w 11633641"/>
                <a:gd name="csY11" fmla="*/ 3197278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88713 w 11633641"/>
                <a:gd name="csY11" fmla="*/ 3197278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5 w 11633641"/>
                <a:gd name="csY13" fmla="*/ 2358458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5 w 11633641"/>
                <a:gd name="csY13" fmla="*/ 2358458 h 3955140"/>
                <a:gd name="csX14" fmla="*/ 5607635 w 11633641"/>
                <a:gd name="csY14" fmla="*/ 2054911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5 w 11633641"/>
                <a:gd name="csY13" fmla="*/ 2358458 h 3955140"/>
                <a:gd name="csX14" fmla="*/ 5607635 w 11633641"/>
                <a:gd name="csY14" fmla="*/ 2054911 h 3955140"/>
                <a:gd name="csX15" fmla="*/ 5759556 w 11633641"/>
                <a:gd name="csY15" fmla="*/ 1688882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61434 w 11633641"/>
                <a:gd name="csY12" fmla="*/ 2806276 h 3955140"/>
                <a:gd name="csX13" fmla="*/ 5506625 w 11633641"/>
                <a:gd name="csY13" fmla="*/ 2358458 h 3955140"/>
                <a:gd name="csX14" fmla="*/ 5607635 w 11633641"/>
                <a:gd name="csY14" fmla="*/ 2054911 h 3955140"/>
                <a:gd name="csX15" fmla="*/ 5759556 w 11633641"/>
                <a:gd name="csY15" fmla="*/ 1688882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57501 w 11633641"/>
                <a:gd name="csY5" fmla="*/ 2702345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74165 w 11633641"/>
                <a:gd name="csY5" fmla="*/ 2734741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51946 w 11633641"/>
                <a:gd name="csY5" fmla="*/ 2759036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79720 w 11633641"/>
                <a:gd name="csY5" fmla="*/ 2815727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707610 w 11633641"/>
                <a:gd name="csY4" fmla="*/ 1748699 h 3914657"/>
                <a:gd name="csX5" fmla="*/ 4779720 w 11633641"/>
                <a:gd name="csY5" fmla="*/ 2815727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707610 w 11633641"/>
                <a:gd name="csY4" fmla="*/ 1748699 h 3914657"/>
                <a:gd name="csX5" fmla="*/ 4774165 w 11633641"/>
                <a:gd name="csY5" fmla="*/ 2888615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1445"/>
                <a:gd name="csX1" fmla="*/ 3812617 w 11633641"/>
                <a:gd name="csY1" fmla="*/ 62665 h 3911445"/>
                <a:gd name="csX2" fmla="*/ 4477262 w 11633641"/>
                <a:gd name="csY2" fmla="*/ 81582 h 3911445"/>
                <a:gd name="csX3" fmla="*/ 4612685 w 11633641"/>
                <a:gd name="csY3" fmla="*/ 330247 h 3911445"/>
                <a:gd name="csX4" fmla="*/ 4707610 w 11633641"/>
                <a:gd name="csY4" fmla="*/ 1748699 h 3911445"/>
                <a:gd name="csX5" fmla="*/ 4774165 w 11633641"/>
                <a:gd name="csY5" fmla="*/ 2888615 h 3911445"/>
                <a:gd name="csX6" fmla="*/ 4803778 w 11633641"/>
                <a:gd name="csY6" fmla="*/ 3313153 h 3911445"/>
                <a:gd name="csX7" fmla="*/ 4888894 w 11633641"/>
                <a:gd name="csY7" fmla="*/ 3813719 h 3911445"/>
                <a:gd name="csX8" fmla="*/ 5015683 w 11633641"/>
                <a:gd name="csY8" fmla="*/ 3893558 h 3911445"/>
                <a:gd name="csX9" fmla="*/ 5125173 w 11633641"/>
                <a:gd name="csY9" fmla="*/ 3584640 h 3911445"/>
                <a:gd name="csX10" fmla="*/ 5207120 w 11633641"/>
                <a:gd name="csY10" fmla="*/ 3340316 h 3911445"/>
                <a:gd name="csX11" fmla="*/ 5279047 w 11633641"/>
                <a:gd name="csY11" fmla="*/ 3098621 h 3911445"/>
                <a:gd name="csX12" fmla="*/ 5361434 w 11633641"/>
                <a:gd name="csY12" fmla="*/ 2806276 h 3911445"/>
                <a:gd name="csX13" fmla="*/ 5506625 w 11633641"/>
                <a:gd name="csY13" fmla="*/ 2358458 h 3911445"/>
                <a:gd name="csX14" fmla="*/ 5607635 w 11633641"/>
                <a:gd name="csY14" fmla="*/ 2054911 h 3911445"/>
                <a:gd name="csX15" fmla="*/ 5759556 w 11633641"/>
                <a:gd name="csY15" fmla="*/ 1688882 h 3911445"/>
                <a:gd name="csX16" fmla="*/ 5958798 w 11633641"/>
                <a:gd name="csY16" fmla="*/ 1357746 h 3911445"/>
                <a:gd name="csX17" fmla="*/ 6150867 w 11633641"/>
                <a:gd name="csY17" fmla="*/ 1102117 h 3911445"/>
                <a:gd name="csX18" fmla="*/ 6377822 w 11633641"/>
                <a:gd name="csY18" fmla="*/ 907695 h 3911445"/>
                <a:gd name="csX19" fmla="*/ 6621739 w 11633641"/>
                <a:gd name="csY19" fmla="*/ 767715 h 3911445"/>
                <a:gd name="csX20" fmla="*/ 6913697 w 11633641"/>
                <a:gd name="csY20" fmla="*/ 621069 h 3911445"/>
                <a:gd name="csX21" fmla="*/ 7358338 w 11633641"/>
                <a:gd name="csY21" fmla="*/ 486453 h 3911445"/>
                <a:gd name="csX22" fmla="*/ 7811163 w 11633641"/>
                <a:gd name="csY22" fmla="*/ 383719 h 3911445"/>
                <a:gd name="csX23" fmla="*/ 8175513 w 11633641"/>
                <a:gd name="csY23" fmla="*/ 306101 h 3911445"/>
                <a:gd name="csX24" fmla="*/ 8793297 w 11633641"/>
                <a:gd name="csY24" fmla="*/ 207742 h 3911445"/>
                <a:gd name="csX25" fmla="*/ 9881832 w 11633641"/>
                <a:gd name="csY25" fmla="*/ 112296 h 3911445"/>
                <a:gd name="csX26" fmla="*/ 11633641 w 11633641"/>
                <a:gd name="csY26" fmla="*/ 17311 h 3911445"/>
                <a:gd name="csX0" fmla="*/ 0 w 11633641"/>
                <a:gd name="csY0" fmla="*/ 0 h 3910418"/>
                <a:gd name="csX1" fmla="*/ 3812617 w 11633641"/>
                <a:gd name="csY1" fmla="*/ 62665 h 3910418"/>
                <a:gd name="csX2" fmla="*/ 4477262 w 11633641"/>
                <a:gd name="csY2" fmla="*/ 81582 h 3910418"/>
                <a:gd name="csX3" fmla="*/ 4612685 w 11633641"/>
                <a:gd name="csY3" fmla="*/ 330247 h 3910418"/>
                <a:gd name="csX4" fmla="*/ 4707610 w 11633641"/>
                <a:gd name="csY4" fmla="*/ 1748699 h 3910418"/>
                <a:gd name="csX5" fmla="*/ 4774165 w 11633641"/>
                <a:gd name="csY5" fmla="*/ 2888615 h 3910418"/>
                <a:gd name="csX6" fmla="*/ 4831552 w 11633641"/>
                <a:gd name="csY6" fmla="*/ 3345548 h 3910418"/>
                <a:gd name="csX7" fmla="*/ 4888894 w 11633641"/>
                <a:gd name="csY7" fmla="*/ 3813719 h 3910418"/>
                <a:gd name="csX8" fmla="*/ 5015683 w 11633641"/>
                <a:gd name="csY8" fmla="*/ 3893558 h 3910418"/>
                <a:gd name="csX9" fmla="*/ 5125173 w 11633641"/>
                <a:gd name="csY9" fmla="*/ 3584640 h 3910418"/>
                <a:gd name="csX10" fmla="*/ 5207120 w 11633641"/>
                <a:gd name="csY10" fmla="*/ 3340316 h 3910418"/>
                <a:gd name="csX11" fmla="*/ 5279047 w 11633641"/>
                <a:gd name="csY11" fmla="*/ 3098621 h 3910418"/>
                <a:gd name="csX12" fmla="*/ 5361434 w 11633641"/>
                <a:gd name="csY12" fmla="*/ 2806276 h 3910418"/>
                <a:gd name="csX13" fmla="*/ 5506625 w 11633641"/>
                <a:gd name="csY13" fmla="*/ 2358458 h 3910418"/>
                <a:gd name="csX14" fmla="*/ 5607635 w 11633641"/>
                <a:gd name="csY14" fmla="*/ 2054911 h 3910418"/>
                <a:gd name="csX15" fmla="*/ 5759556 w 11633641"/>
                <a:gd name="csY15" fmla="*/ 1688882 h 3910418"/>
                <a:gd name="csX16" fmla="*/ 5958798 w 11633641"/>
                <a:gd name="csY16" fmla="*/ 1357746 h 3910418"/>
                <a:gd name="csX17" fmla="*/ 6150867 w 11633641"/>
                <a:gd name="csY17" fmla="*/ 1102117 h 3910418"/>
                <a:gd name="csX18" fmla="*/ 6377822 w 11633641"/>
                <a:gd name="csY18" fmla="*/ 907695 h 3910418"/>
                <a:gd name="csX19" fmla="*/ 6621739 w 11633641"/>
                <a:gd name="csY19" fmla="*/ 767715 h 3910418"/>
                <a:gd name="csX20" fmla="*/ 6913697 w 11633641"/>
                <a:gd name="csY20" fmla="*/ 621069 h 3910418"/>
                <a:gd name="csX21" fmla="*/ 7358338 w 11633641"/>
                <a:gd name="csY21" fmla="*/ 486453 h 3910418"/>
                <a:gd name="csX22" fmla="*/ 7811163 w 11633641"/>
                <a:gd name="csY22" fmla="*/ 383719 h 3910418"/>
                <a:gd name="csX23" fmla="*/ 8175513 w 11633641"/>
                <a:gd name="csY23" fmla="*/ 306101 h 3910418"/>
                <a:gd name="csX24" fmla="*/ 8793297 w 11633641"/>
                <a:gd name="csY24" fmla="*/ 207742 h 3910418"/>
                <a:gd name="csX25" fmla="*/ 9881832 w 11633641"/>
                <a:gd name="csY25" fmla="*/ 112296 h 3910418"/>
                <a:gd name="csX26" fmla="*/ 11633641 w 11633641"/>
                <a:gd name="csY26" fmla="*/ 17311 h 3910418"/>
                <a:gd name="csX0" fmla="*/ 0 w 11633641"/>
                <a:gd name="csY0" fmla="*/ 0 h 3909236"/>
                <a:gd name="csX1" fmla="*/ 3812617 w 11633641"/>
                <a:gd name="csY1" fmla="*/ 62665 h 3909236"/>
                <a:gd name="csX2" fmla="*/ 4477262 w 11633641"/>
                <a:gd name="csY2" fmla="*/ 81582 h 3909236"/>
                <a:gd name="csX3" fmla="*/ 4612685 w 11633641"/>
                <a:gd name="csY3" fmla="*/ 330247 h 3909236"/>
                <a:gd name="csX4" fmla="*/ 4707610 w 11633641"/>
                <a:gd name="csY4" fmla="*/ 1748699 h 3909236"/>
                <a:gd name="csX5" fmla="*/ 4774165 w 11633641"/>
                <a:gd name="csY5" fmla="*/ 2888615 h 3909236"/>
                <a:gd name="csX6" fmla="*/ 4814887 w 11633641"/>
                <a:gd name="csY6" fmla="*/ 3386043 h 3909236"/>
                <a:gd name="csX7" fmla="*/ 4888894 w 11633641"/>
                <a:gd name="csY7" fmla="*/ 3813719 h 3909236"/>
                <a:gd name="csX8" fmla="*/ 5015683 w 11633641"/>
                <a:gd name="csY8" fmla="*/ 3893558 h 3909236"/>
                <a:gd name="csX9" fmla="*/ 5125173 w 11633641"/>
                <a:gd name="csY9" fmla="*/ 3584640 h 3909236"/>
                <a:gd name="csX10" fmla="*/ 5207120 w 11633641"/>
                <a:gd name="csY10" fmla="*/ 3340316 h 3909236"/>
                <a:gd name="csX11" fmla="*/ 5279047 w 11633641"/>
                <a:gd name="csY11" fmla="*/ 3098621 h 3909236"/>
                <a:gd name="csX12" fmla="*/ 5361434 w 11633641"/>
                <a:gd name="csY12" fmla="*/ 2806276 h 3909236"/>
                <a:gd name="csX13" fmla="*/ 5506625 w 11633641"/>
                <a:gd name="csY13" fmla="*/ 2358458 h 3909236"/>
                <a:gd name="csX14" fmla="*/ 5607635 w 11633641"/>
                <a:gd name="csY14" fmla="*/ 2054911 h 3909236"/>
                <a:gd name="csX15" fmla="*/ 5759556 w 11633641"/>
                <a:gd name="csY15" fmla="*/ 1688882 h 3909236"/>
                <a:gd name="csX16" fmla="*/ 5958798 w 11633641"/>
                <a:gd name="csY16" fmla="*/ 1357746 h 3909236"/>
                <a:gd name="csX17" fmla="*/ 6150867 w 11633641"/>
                <a:gd name="csY17" fmla="*/ 1102117 h 3909236"/>
                <a:gd name="csX18" fmla="*/ 6377822 w 11633641"/>
                <a:gd name="csY18" fmla="*/ 907695 h 3909236"/>
                <a:gd name="csX19" fmla="*/ 6621739 w 11633641"/>
                <a:gd name="csY19" fmla="*/ 767715 h 3909236"/>
                <a:gd name="csX20" fmla="*/ 6913697 w 11633641"/>
                <a:gd name="csY20" fmla="*/ 621069 h 3909236"/>
                <a:gd name="csX21" fmla="*/ 7358338 w 11633641"/>
                <a:gd name="csY21" fmla="*/ 486453 h 3909236"/>
                <a:gd name="csX22" fmla="*/ 7811163 w 11633641"/>
                <a:gd name="csY22" fmla="*/ 383719 h 3909236"/>
                <a:gd name="csX23" fmla="*/ 8175513 w 11633641"/>
                <a:gd name="csY23" fmla="*/ 306101 h 3909236"/>
                <a:gd name="csX24" fmla="*/ 8793297 w 11633641"/>
                <a:gd name="csY24" fmla="*/ 207742 h 3909236"/>
                <a:gd name="csX25" fmla="*/ 9881832 w 11633641"/>
                <a:gd name="csY25" fmla="*/ 112296 h 3909236"/>
                <a:gd name="csX26" fmla="*/ 11633641 w 11633641"/>
                <a:gd name="csY26" fmla="*/ 17311 h 3909236"/>
                <a:gd name="csX0" fmla="*/ 0 w 11633641"/>
                <a:gd name="csY0" fmla="*/ 0 h 3842748"/>
                <a:gd name="csX1" fmla="*/ 3812617 w 11633641"/>
                <a:gd name="csY1" fmla="*/ 62665 h 3842748"/>
                <a:gd name="csX2" fmla="*/ 4477262 w 11633641"/>
                <a:gd name="csY2" fmla="*/ 81582 h 3842748"/>
                <a:gd name="csX3" fmla="*/ 4612685 w 11633641"/>
                <a:gd name="csY3" fmla="*/ 330247 h 3842748"/>
                <a:gd name="csX4" fmla="*/ 4707610 w 11633641"/>
                <a:gd name="csY4" fmla="*/ 1748699 h 3842748"/>
                <a:gd name="csX5" fmla="*/ 4774165 w 11633641"/>
                <a:gd name="csY5" fmla="*/ 2888615 h 3842748"/>
                <a:gd name="csX6" fmla="*/ 4814887 w 11633641"/>
                <a:gd name="csY6" fmla="*/ 3386043 h 3842748"/>
                <a:gd name="csX7" fmla="*/ 4888894 w 11633641"/>
                <a:gd name="csY7" fmla="*/ 3813719 h 3842748"/>
                <a:gd name="csX8" fmla="*/ 5065676 w 11633641"/>
                <a:gd name="csY8" fmla="*/ 3780174 h 3842748"/>
                <a:gd name="csX9" fmla="*/ 5125173 w 11633641"/>
                <a:gd name="csY9" fmla="*/ 3584640 h 3842748"/>
                <a:gd name="csX10" fmla="*/ 5207120 w 11633641"/>
                <a:gd name="csY10" fmla="*/ 3340316 h 3842748"/>
                <a:gd name="csX11" fmla="*/ 5279047 w 11633641"/>
                <a:gd name="csY11" fmla="*/ 3098621 h 3842748"/>
                <a:gd name="csX12" fmla="*/ 5361434 w 11633641"/>
                <a:gd name="csY12" fmla="*/ 2806276 h 3842748"/>
                <a:gd name="csX13" fmla="*/ 5506625 w 11633641"/>
                <a:gd name="csY13" fmla="*/ 2358458 h 3842748"/>
                <a:gd name="csX14" fmla="*/ 5607635 w 11633641"/>
                <a:gd name="csY14" fmla="*/ 2054911 h 3842748"/>
                <a:gd name="csX15" fmla="*/ 5759556 w 11633641"/>
                <a:gd name="csY15" fmla="*/ 1688882 h 3842748"/>
                <a:gd name="csX16" fmla="*/ 5958798 w 11633641"/>
                <a:gd name="csY16" fmla="*/ 1357746 h 3842748"/>
                <a:gd name="csX17" fmla="*/ 6150867 w 11633641"/>
                <a:gd name="csY17" fmla="*/ 1102117 h 3842748"/>
                <a:gd name="csX18" fmla="*/ 6377822 w 11633641"/>
                <a:gd name="csY18" fmla="*/ 907695 h 3842748"/>
                <a:gd name="csX19" fmla="*/ 6621739 w 11633641"/>
                <a:gd name="csY19" fmla="*/ 767715 h 3842748"/>
                <a:gd name="csX20" fmla="*/ 6913697 w 11633641"/>
                <a:gd name="csY20" fmla="*/ 621069 h 3842748"/>
                <a:gd name="csX21" fmla="*/ 7358338 w 11633641"/>
                <a:gd name="csY21" fmla="*/ 486453 h 3842748"/>
                <a:gd name="csX22" fmla="*/ 7811163 w 11633641"/>
                <a:gd name="csY22" fmla="*/ 383719 h 3842748"/>
                <a:gd name="csX23" fmla="*/ 8175513 w 11633641"/>
                <a:gd name="csY23" fmla="*/ 306101 h 3842748"/>
                <a:gd name="csX24" fmla="*/ 8793297 w 11633641"/>
                <a:gd name="csY24" fmla="*/ 207742 h 3842748"/>
                <a:gd name="csX25" fmla="*/ 9881832 w 11633641"/>
                <a:gd name="csY25" fmla="*/ 112296 h 3842748"/>
                <a:gd name="csX26" fmla="*/ 11633641 w 11633641"/>
                <a:gd name="csY26" fmla="*/ 17311 h 3842748"/>
                <a:gd name="csX0" fmla="*/ 0 w 11633641"/>
                <a:gd name="csY0" fmla="*/ 0 h 3808592"/>
                <a:gd name="csX1" fmla="*/ 3812617 w 11633641"/>
                <a:gd name="csY1" fmla="*/ 62665 h 3808592"/>
                <a:gd name="csX2" fmla="*/ 4477262 w 11633641"/>
                <a:gd name="csY2" fmla="*/ 81582 h 3808592"/>
                <a:gd name="csX3" fmla="*/ 4612685 w 11633641"/>
                <a:gd name="csY3" fmla="*/ 330247 h 3808592"/>
                <a:gd name="csX4" fmla="*/ 4707610 w 11633641"/>
                <a:gd name="csY4" fmla="*/ 1748699 h 3808592"/>
                <a:gd name="csX5" fmla="*/ 4774165 w 11633641"/>
                <a:gd name="csY5" fmla="*/ 2888615 h 3808592"/>
                <a:gd name="csX6" fmla="*/ 4814887 w 11633641"/>
                <a:gd name="csY6" fmla="*/ 3386043 h 3808592"/>
                <a:gd name="csX7" fmla="*/ 4905559 w 11633641"/>
                <a:gd name="csY7" fmla="*/ 3765126 h 3808592"/>
                <a:gd name="csX8" fmla="*/ 5065676 w 11633641"/>
                <a:gd name="csY8" fmla="*/ 3780174 h 3808592"/>
                <a:gd name="csX9" fmla="*/ 5125173 w 11633641"/>
                <a:gd name="csY9" fmla="*/ 3584640 h 3808592"/>
                <a:gd name="csX10" fmla="*/ 5207120 w 11633641"/>
                <a:gd name="csY10" fmla="*/ 3340316 h 3808592"/>
                <a:gd name="csX11" fmla="*/ 5279047 w 11633641"/>
                <a:gd name="csY11" fmla="*/ 3098621 h 3808592"/>
                <a:gd name="csX12" fmla="*/ 5361434 w 11633641"/>
                <a:gd name="csY12" fmla="*/ 2806276 h 3808592"/>
                <a:gd name="csX13" fmla="*/ 5506625 w 11633641"/>
                <a:gd name="csY13" fmla="*/ 2358458 h 3808592"/>
                <a:gd name="csX14" fmla="*/ 5607635 w 11633641"/>
                <a:gd name="csY14" fmla="*/ 2054911 h 3808592"/>
                <a:gd name="csX15" fmla="*/ 5759556 w 11633641"/>
                <a:gd name="csY15" fmla="*/ 1688882 h 3808592"/>
                <a:gd name="csX16" fmla="*/ 5958798 w 11633641"/>
                <a:gd name="csY16" fmla="*/ 1357746 h 3808592"/>
                <a:gd name="csX17" fmla="*/ 6150867 w 11633641"/>
                <a:gd name="csY17" fmla="*/ 1102117 h 3808592"/>
                <a:gd name="csX18" fmla="*/ 6377822 w 11633641"/>
                <a:gd name="csY18" fmla="*/ 907695 h 3808592"/>
                <a:gd name="csX19" fmla="*/ 6621739 w 11633641"/>
                <a:gd name="csY19" fmla="*/ 767715 h 3808592"/>
                <a:gd name="csX20" fmla="*/ 6913697 w 11633641"/>
                <a:gd name="csY20" fmla="*/ 621069 h 3808592"/>
                <a:gd name="csX21" fmla="*/ 7358338 w 11633641"/>
                <a:gd name="csY21" fmla="*/ 486453 h 3808592"/>
                <a:gd name="csX22" fmla="*/ 7811163 w 11633641"/>
                <a:gd name="csY22" fmla="*/ 383719 h 3808592"/>
                <a:gd name="csX23" fmla="*/ 8175513 w 11633641"/>
                <a:gd name="csY23" fmla="*/ 306101 h 3808592"/>
                <a:gd name="csX24" fmla="*/ 8793297 w 11633641"/>
                <a:gd name="csY24" fmla="*/ 207742 h 3808592"/>
                <a:gd name="csX25" fmla="*/ 9881832 w 11633641"/>
                <a:gd name="csY25" fmla="*/ 112296 h 3808592"/>
                <a:gd name="csX26" fmla="*/ 11633641 w 11633641"/>
                <a:gd name="csY26" fmla="*/ 17311 h 3808592"/>
                <a:gd name="csX0" fmla="*/ 0 w 11633641"/>
                <a:gd name="csY0" fmla="*/ 0 h 3806538"/>
                <a:gd name="csX1" fmla="*/ 3812617 w 11633641"/>
                <a:gd name="csY1" fmla="*/ 62665 h 3806538"/>
                <a:gd name="csX2" fmla="*/ 4477262 w 11633641"/>
                <a:gd name="csY2" fmla="*/ 81582 h 3806538"/>
                <a:gd name="csX3" fmla="*/ 4612685 w 11633641"/>
                <a:gd name="csY3" fmla="*/ 330247 h 3806538"/>
                <a:gd name="csX4" fmla="*/ 4707610 w 11633641"/>
                <a:gd name="csY4" fmla="*/ 1748699 h 3806538"/>
                <a:gd name="csX5" fmla="*/ 4774165 w 11633641"/>
                <a:gd name="csY5" fmla="*/ 2888615 h 3806538"/>
                <a:gd name="csX6" fmla="*/ 4848216 w 11633641"/>
                <a:gd name="csY6" fmla="*/ 3418438 h 3806538"/>
                <a:gd name="csX7" fmla="*/ 4905559 w 11633641"/>
                <a:gd name="csY7" fmla="*/ 3765126 h 3806538"/>
                <a:gd name="csX8" fmla="*/ 5065676 w 11633641"/>
                <a:gd name="csY8" fmla="*/ 3780174 h 3806538"/>
                <a:gd name="csX9" fmla="*/ 5125173 w 11633641"/>
                <a:gd name="csY9" fmla="*/ 3584640 h 3806538"/>
                <a:gd name="csX10" fmla="*/ 5207120 w 11633641"/>
                <a:gd name="csY10" fmla="*/ 3340316 h 3806538"/>
                <a:gd name="csX11" fmla="*/ 5279047 w 11633641"/>
                <a:gd name="csY11" fmla="*/ 3098621 h 3806538"/>
                <a:gd name="csX12" fmla="*/ 5361434 w 11633641"/>
                <a:gd name="csY12" fmla="*/ 2806276 h 3806538"/>
                <a:gd name="csX13" fmla="*/ 5506625 w 11633641"/>
                <a:gd name="csY13" fmla="*/ 2358458 h 3806538"/>
                <a:gd name="csX14" fmla="*/ 5607635 w 11633641"/>
                <a:gd name="csY14" fmla="*/ 2054911 h 3806538"/>
                <a:gd name="csX15" fmla="*/ 5759556 w 11633641"/>
                <a:gd name="csY15" fmla="*/ 1688882 h 3806538"/>
                <a:gd name="csX16" fmla="*/ 5958798 w 11633641"/>
                <a:gd name="csY16" fmla="*/ 1357746 h 3806538"/>
                <a:gd name="csX17" fmla="*/ 6150867 w 11633641"/>
                <a:gd name="csY17" fmla="*/ 1102117 h 3806538"/>
                <a:gd name="csX18" fmla="*/ 6377822 w 11633641"/>
                <a:gd name="csY18" fmla="*/ 907695 h 3806538"/>
                <a:gd name="csX19" fmla="*/ 6621739 w 11633641"/>
                <a:gd name="csY19" fmla="*/ 767715 h 3806538"/>
                <a:gd name="csX20" fmla="*/ 6913697 w 11633641"/>
                <a:gd name="csY20" fmla="*/ 621069 h 3806538"/>
                <a:gd name="csX21" fmla="*/ 7358338 w 11633641"/>
                <a:gd name="csY21" fmla="*/ 486453 h 3806538"/>
                <a:gd name="csX22" fmla="*/ 7811163 w 11633641"/>
                <a:gd name="csY22" fmla="*/ 383719 h 3806538"/>
                <a:gd name="csX23" fmla="*/ 8175513 w 11633641"/>
                <a:gd name="csY23" fmla="*/ 306101 h 3806538"/>
                <a:gd name="csX24" fmla="*/ 8793297 w 11633641"/>
                <a:gd name="csY24" fmla="*/ 207742 h 3806538"/>
                <a:gd name="csX25" fmla="*/ 9881832 w 11633641"/>
                <a:gd name="csY25" fmla="*/ 112296 h 3806538"/>
                <a:gd name="csX26" fmla="*/ 11633641 w 11633641"/>
                <a:gd name="csY26" fmla="*/ 17311 h 3806538"/>
                <a:gd name="csX0" fmla="*/ 0 w 11633641"/>
                <a:gd name="csY0" fmla="*/ 0 h 3804544"/>
                <a:gd name="csX1" fmla="*/ 3812617 w 11633641"/>
                <a:gd name="csY1" fmla="*/ 62665 h 3804544"/>
                <a:gd name="csX2" fmla="*/ 4477262 w 11633641"/>
                <a:gd name="csY2" fmla="*/ 81582 h 3804544"/>
                <a:gd name="csX3" fmla="*/ 4612685 w 11633641"/>
                <a:gd name="csY3" fmla="*/ 330247 h 3804544"/>
                <a:gd name="csX4" fmla="*/ 4707610 w 11633641"/>
                <a:gd name="csY4" fmla="*/ 1748699 h 3804544"/>
                <a:gd name="csX5" fmla="*/ 4774165 w 11633641"/>
                <a:gd name="csY5" fmla="*/ 2888615 h 3804544"/>
                <a:gd name="csX6" fmla="*/ 4820443 w 11633641"/>
                <a:gd name="csY6" fmla="*/ 3450833 h 3804544"/>
                <a:gd name="csX7" fmla="*/ 4905559 w 11633641"/>
                <a:gd name="csY7" fmla="*/ 3765126 h 3804544"/>
                <a:gd name="csX8" fmla="*/ 5065676 w 11633641"/>
                <a:gd name="csY8" fmla="*/ 3780174 h 3804544"/>
                <a:gd name="csX9" fmla="*/ 5125173 w 11633641"/>
                <a:gd name="csY9" fmla="*/ 3584640 h 3804544"/>
                <a:gd name="csX10" fmla="*/ 5207120 w 11633641"/>
                <a:gd name="csY10" fmla="*/ 3340316 h 3804544"/>
                <a:gd name="csX11" fmla="*/ 5279047 w 11633641"/>
                <a:gd name="csY11" fmla="*/ 3098621 h 3804544"/>
                <a:gd name="csX12" fmla="*/ 5361434 w 11633641"/>
                <a:gd name="csY12" fmla="*/ 2806276 h 3804544"/>
                <a:gd name="csX13" fmla="*/ 5506625 w 11633641"/>
                <a:gd name="csY13" fmla="*/ 2358458 h 3804544"/>
                <a:gd name="csX14" fmla="*/ 5607635 w 11633641"/>
                <a:gd name="csY14" fmla="*/ 2054911 h 3804544"/>
                <a:gd name="csX15" fmla="*/ 5759556 w 11633641"/>
                <a:gd name="csY15" fmla="*/ 1688882 h 3804544"/>
                <a:gd name="csX16" fmla="*/ 5958798 w 11633641"/>
                <a:gd name="csY16" fmla="*/ 1357746 h 3804544"/>
                <a:gd name="csX17" fmla="*/ 6150867 w 11633641"/>
                <a:gd name="csY17" fmla="*/ 1102117 h 3804544"/>
                <a:gd name="csX18" fmla="*/ 6377822 w 11633641"/>
                <a:gd name="csY18" fmla="*/ 907695 h 3804544"/>
                <a:gd name="csX19" fmla="*/ 6621739 w 11633641"/>
                <a:gd name="csY19" fmla="*/ 767715 h 3804544"/>
                <a:gd name="csX20" fmla="*/ 6913697 w 11633641"/>
                <a:gd name="csY20" fmla="*/ 621069 h 3804544"/>
                <a:gd name="csX21" fmla="*/ 7358338 w 11633641"/>
                <a:gd name="csY21" fmla="*/ 486453 h 3804544"/>
                <a:gd name="csX22" fmla="*/ 7811163 w 11633641"/>
                <a:gd name="csY22" fmla="*/ 383719 h 3804544"/>
                <a:gd name="csX23" fmla="*/ 8175513 w 11633641"/>
                <a:gd name="csY23" fmla="*/ 306101 h 3804544"/>
                <a:gd name="csX24" fmla="*/ 8793297 w 11633641"/>
                <a:gd name="csY24" fmla="*/ 207742 h 3804544"/>
                <a:gd name="csX25" fmla="*/ 9881832 w 11633641"/>
                <a:gd name="csY25" fmla="*/ 112296 h 3804544"/>
                <a:gd name="csX26" fmla="*/ 11633641 w 11633641"/>
                <a:gd name="csY26" fmla="*/ 17311 h 3804544"/>
                <a:gd name="csX0" fmla="*/ 0 w 11633641"/>
                <a:gd name="csY0" fmla="*/ 0 h 3784208"/>
                <a:gd name="csX1" fmla="*/ 3812617 w 11633641"/>
                <a:gd name="csY1" fmla="*/ 62665 h 3784208"/>
                <a:gd name="csX2" fmla="*/ 4477262 w 11633641"/>
                <a:gd name="csY2" fmla="*/ 81582 h 3784208"/>
                <a:gd name="csX3" fmla="*/ 4612685 w 11633641"/>
                <a:gd name="csY3" fmla="*/ 330247 h 3784208"/>
                <a:gd name="csX4" fmla="*/ 4707610 w 11633641"/>
                <a:gd name="csY4" fmla="*/ 1748699 h 3784208"/>
                <a:gd name="csX5" fmla="*/ 4774165 w 11633641"/>
                <a:gd name="csY5" fmla="*/ 2888615 h 3784208"/>
                <a:gd name="csX6" fmla="*/ 4820443 w 11633641"/>
                <a:gd name="csY6" fmla="*/ 3450833 h 3784208"/>
                <a:gd name="csX7" fmla="*/ 4905559 w 11633641"/>
                <a:gd name="csY7" fmla="*/ 3765126 h 3784208"/>
                <a:gd name="csX8" fmla="*/ 5060121 w 11633641"/>
                <a:gd name="csY8" fmla="*/ 3731581 h 3784208"/>
                <a:gd name="csX9" fmla="*/ 5125173 w 11633641"/>
                <a:gd name="csY9" fmla="*/ 3584640 h 3784208"/>
                <a:gd name="csX10" fmla="*/ 5207120 w 11633641"/>
                <a:gd name="csY10" fmla="*/ 3340316 h 3784208"/>
                <a:gd name="csX11" fmla="*/ 5279047 w 11633641"/>
                <a:gd name="csY11" fmla="*/ 3098621 h 3784208"/>
                <a:gd name="csX12" fmla="*/ 5361434 w 11633641"/>
                <a:gd name="csY12" fmla="*/ 2806276 h 3784208"/>
                <a:gd name="csX13" fmla="*/ 5506625 w 11633641"/>
                <a:gd name="csY13" fmla="*/ 2358458 h 3784208"/>
                <a:gd name="csX14" fmla="*/ 5607635 w 11633641"/>
                <a:gd name="csY14" fmla="*/ 2054911 h 3784208"/>
                <a:gd name="csX15" fmla="*/ 5759556 w 11633641"/>
                <a:gd name="csY15" fmla="*/ 1688882 h 3784208"/>
                <a:gd name="csX16" fmla="*/ 5958798 w 11633641"/>
                <a:gd name="csY16" fmla="*/ 1357746 h 3784208"/>
                <a:gd name="csX17" fmla="*/ 6150867 w 11633641"/>
                <a:gd name="csY17" fmla="*/ 1102117 h 3784208"/>
                <a:gd name="csX18" fmla="*/ 6377822 w 11633641"/>
                <a:gd name="csY18" fmla="*/ 907695 h 3784208"/>
                <a:gd name="csX19" fmla="*/ 6621739 w 11633641"/>
                <a:gd name="csY19" fmla="*/ 767715 h 3784208"/>
                <a:gd name="csX20" fmla="*/ 6913697 w 11633641"/>
                <a:gd name="csY20" fmla="*/ 621069 h 3784208"/>
                <a:gd name="csX21" fmla="*/ 7358338 w 11633641"/>
                <a:gd name="csY21" fmla="*/ 486453 h 3784208"/>
                <a:gd name="csX22" fmla="*/ 7811163 w 11633641"/>
                <a:gd name="csY22" fmla="*/ 383719 h 3784208"/>
                <a:gd name="csX23" fmla="*/ 8175513 w 11633641"/>
                <a:gd name="csY23" fmla="*/ 306101 h 3784208"/>
                <a:gd name="csX24" fmla="*/ 8793297 w 11633641"/>
                <a:gd name="csY24" fmla="*/ 207742 h 3784208"/>
                <a:gd name="csX25" fmla="*/ 9881832 w 11633641"/>
                <a:gd name="csY25" fmla="*/ 112296 h 3784208"/>
                <a:gd name="csX26" fmla="*/ 11633641 w 11633641"/>
                <a:gd name="csY26" fmla="*/ 17311 h 3784208"/>
                <a:gd name="csX0" fmla="*/ 0 w 11633641"/>
                <a:gd name="csY0" fmla="*/ 0 h 3777785"/>
                <a:gd name="csX1" fmla="*/ 3812617 w 11633641"/>
                <a:gd name="csY1" fmla="*/ 62665 h 3777785"/>
                <a:gd name="csX2" fmla="*/ 4477262 w 11633641"/>
                <a:gd name="csY2" fmla="*/ 81582 h 3777785"/>
                <a:gd name="csX3" fmla="*/ 4612685 w 11633641"/>
                <a:gd name="csY3" fmla="*/ 330247 h 3777785"/>
                <a:gd name="csX4" fmla="*/ 4707610 w 11633641"/>
                <a:gd name="csY4" fmla="*/ 1748699 h 3777785"/>
                <a:gd name="csX5" fmla="*/ 4774165 w 11633641"/>
                <a:gd name="csY5" fmla="*/ 2888615 h 3777785"/>
                <a:gd name="csX6" fmla="*/ 4820443 w 11633641"/>
                <a:gd name="csY6" fmla="*/ 3450833 h 3777785"/>
                <a:gd name="csX7" fmla="*/ 4905559 w 11633641"/>
                <a:gd name="csY7" fmla="*/ 3765126 h 3777785"/>
                <a:gd name="csX8" fmla="*/ 5063998 w 11633641"/>
                <a:gd name="csY8" fmla="*/ 3703320 h 3777785"/>
                <a:gd name="csX9" fmla="*/ 5125173 w 11633641"/>
                <a:gd name="csY9" fmla="*/ 3584640 h 3777785"/>
                <a:gd name="csX10" fmla="*/ 5207120 w 11633641"/>
                <a:gd name="csY10" fmla="*/ 3340316 h 3777785"/>
                <a:gd name="csX11" fmla="*/ 5279047 w 11633641"/>
                <a:gd name="csY11" fmla="*/ 3098621 h 3777785"/>
                <a:gd name="csX12" fmla="*/ 5361434 w 11633641"/>
                <a:gd name="csY12" fmla="*/ 2806276 h 3777785"/>
                <a:gd name="csX13" fmla="*/ 5506625 w 11633641"/>
                <a:gd name="csY13" fmla="*/ 2358458 h 3777785"/>
                <a:gd name="csX14" fmla="*/ 5607635 w 11633641"/>
                <a:gd name="csY14" fmla="*/ 2054911 h 3777785"/>
                <a:gd name="csX15" fmla="*/ 5759556 w 11633641"/>
                <a:gd name="csY15" fmla="*/ 1688882 h 3777785"/>
                <a:gd name="csX16" fmla="*/ 5958798 w 11633641"/>
                <a:gd name="csY16" fmla="*/ 1357746 h 3777785"/>
                <a:gd name="csX17" fmla="*/ 6150867 w 11633641"/>
                <a:gd name="csY17" fmla="*/ 1102117 h 3777785"/>
                <a:gd name="csX18" fmla="*/ 6377822 w 11633641"/>
                <a:gd name="csY18" fmla="*/ 907695 h 3777785"/>
                <a:gd name="csX19" fmla="*/ 6621739 w 11633641"/>
                <a:gd name="csY19" fmla="*/ 767715 h 3777785"/>
                <a:gd name="csX20" fmla="*/ 6913697 w 11633641"/>
                <a:gd name="csY20" fmla="*/ 621069 h 3777785"/>
                <a:gd name="csX21" fmla="*/ 7358338 w 11633641"/>
                <a:gd name="csY21" fmla="*/ 486453 h 3777785"/>
                <a:gd name="csX22" fmla="*/ 7811163 w 11633641"/>
                <a:gd name="csY22" fmla="*/ 383719 h 3777785"/>
                <a:gd name="csX23" fmla="*/ 8175513 w 11633641"/>
                <a:gd name="csY23" fmla="*/ 306101 h 3777785"/>
                <a:gd name="csX24" fmla="*/ 8793297 w 11633641"/>
                <a:gd name="csY24" fmla="*/ 207742 h 3777785"/>
                <a:gd name="csX25" fmla="*/ 9881832 w 11633641"/>
                <a:gd name="csY25" fmla="*/ 112296 h 3777785"/>
                <a:gd name="csX26" fmla="*/ 11633641 w 11633641"/>
                <a:gd name="csY26" fmla="*/ 17311 h 3777785"/>
                <a:gd name="csX0" fmla="*/ 0 w 11633641"/>
                <a:gd name="csY0" fmla="*/ 0 h 3779216"/>
                <a:gd name="csX1" fmla="*/ 3812617 w 11633641"/>
                <a:gd name="csY1" fmla="*/ 62665 h 3779216"/>
                <a:gd name="csX2" fmla="*/ 4477262 w 11633641"/>
                <a:gd name="csY2" fmla="*/ 81582 h 3779216"/>
                <a:gd name="csX3" fmla="*/ 4612685 w 11633641"/>
                <a:gd name="csY3" fmla="*/ 330247 h 3779216"/>
                <a:gd name="csX4" fmla="*/ 4707610 w 11633641"/>
                <a:gd name="csY4" fmla="*/ 1748699 h 3779216"/>
                <a:gd name="csX5" fmla="*/ 4774165 w 11633641"/>
                <a:gd name="csY5" fmla="*/ 2888615 h 3779216"/>
                <a:gd name="csX6" fmla="*/ 4820443 w 11633641"/>
                <a:gd name="csY6" fmla="*/ 3450833 h 3779216"/>
                <a:gd name="csX7" fmla="*/ 4905559 w 11633641"/>
                <a:gd name="csY7" fmla="*/ 3765126 h 3779216"/>
                <a:gd name="csX8" fmla="*/ 5063998 w 11633641"/>
                <a:gd name="csY8" fmla="*/ 3703320 h 3779216"/>
                <a:gd name="csX9" fmla="*/ 5144557 w 11633641"/>
                <a:gd name="csY9" fmla="*/ 3511161 h 3779216"/>
                <a:gd name="csX10" fmla="*/ 5207120 w 11633641"/>
                <a:gd name="csY10" fmla="*/ 3340316 h 3779216"/>
                <a:gd name="csX11" fmla="*/ 5279047 w 11633641"/>
                <a:gd name="csY11" fmla="*/ 3098621 h 3779216"/>
                <a:gd name="csX12" fmla="*/ 5361434 w 11633641"/>
                <a:gd name="csY12" fmla="*/ 2806276 h 3779216"/>
                <a:gd name="csX13" fmla="*/ 5506625 w 11633641"/>
                <a:gd name="csY13" fmla="*/ 2358458 h 3779216"/>
                <a:gd name="csX14" fmla="*/ 5607635 w 11633641"/>
                <a:gd name="csY14" fmla="*/ 2054911 h 3779216"/>
                <a:gd name="csX15" fmla="*/ 5759556 w 11633641"/>
                <a:gd name="csY15" fmla="*/ 1688882 h 3779216"/>
                <a:gd name="csX16" fmla="*/ 5958798 w 11633641"/>
                <a:gd name="csY16" fmla="*/ 1357746 h 3779216"/>
                <a:gd name="csX17" fmla="*/ 6150867 w 11633641"/>
                <a:gd name="csY17" fmla="*/ 1102117 h 3779216"/>
                <a:gd name="csX18" fmla="*/ 6377822 w 11633641"/>
                <a:gd name="csY18" fmla="*/ 907695 h 3779216"/>
                <a:gd name="csX19" fmla="*/ 6621739 w 11633641"/>
                <a:gd name="csY19" fmla="*/ 767715 h 3779216"/>
                <a:gd name="csX20" fmla="*/ 6913697 w 11633641"/>
                <a:gd name="csY20" fmla="*/ 621069 h 3779216"/>
                <a:gd name="csX21" fmla="*/ 7358338 w 11633641"/>
                <a:gd name="csY21" fmla="*/ 486453 h 3779216"/>
                <a:gd name="csX22" fmla="*/ 7811163 w 11633641"/>
                <a:gd name="csY22" fmla="*/ 383719 h 3779216"/>
                <a:gd name="csX23" fmla="*/ 8175513 w 11633641"/>
                <a:gd name="csY23" fmla="*/ 306101 h 3779216"/>
                <a:gd name="csX24" fmla="*/ 8793297 w 11633641"/>
                <a:gd name="csY24" fmla="*/ 207742 h 3779216"/>
                <a:gd name="csX25" fmla="*/ 9881832 w 11633641"/>
                <a:gd name="csY25" fmla="*/ 112296 h 3779216"/>
                <a:gd name="csX26" fmla="*/ 11633641 w 11633641"/>
                <a:gd name="csY26" fmla="*/ 17311 h 3779216"/>
                <a:gd name="csX0" fmla="*/ 0 w 11633641"/>
                <a:gd name="csY0" fmla="*/ 0 h 3764606"/>
                <a:gd name="csX1" fmla="*/ 3812617 w 11633641"/>
                <a:gd name="csY1" fmla="*/ 62665 h 3764606"/>
                <a:gd name="csX2" fmla="*/ 4477262 w 11633641"/>
                <a:gd name="csY2" fmla="*/ 81582 h 3764606"/>
                <a:gd name="csX3" fmla="*/ 4612685 w 11633641"/>
                <a:gd name="csY3" fmla="*/ 330247 h 3764606"/>
                <a:gd name="csX4" fmla="*/ 4707610 w 11633641"/>
                <a:gd name="csY4" fmla="*/ 1748699 h 3764606"/>
                <a:gd name="csX5" fmla="*/ 4774165 w 11633641"/>
                <a:gd name="csY5" fmla="*/ 2888615 h 3764606"/>
                <a:gd name="csX6" fmla="*/ 4820443 w 11633641"/>
                <a:gd name="csY6" fmla="*/ 3450833 h 3764606"/>
                <a:gd name="csX7" fmla="*/ 4928819 w 11633641"/>
                <a:gd name="csY7" fmla="*/ 3748169 h 3764606"/>
                <a:gd name="csX8" fmla="*/ 5063998 w 11633641"/>
                <a:gd name="csY8" fmla="*/ 3703320 h 3764606"/>
                <a:gd name="csX9" fmla="*/ 5144557 w 11633641"/>
                <a:gd name="csY9" fmla="*/ 3511161 h 3764606"/>
                <a:gd name="csX10" fmla="*/ 5207120 w 11633641"/>
                <a:gd name="csY10" fmla="*/ 3340316 h 3764606"/>
                <a:gd name="csX11" fmla="*/ 5279047 w 11633641"/>
                <a:gd name="csY11" fmla="*/ 3098621 h 3764606"/>
                <a:gd name="csX12" fmla="*/ 5361434 w 11633641"/>
                <a:gd name="csY12" fmla="*/ 2806276 h 3764606"/>
                <a:gd name="csX13" fmla="*/ 5506625 w 11633641"/>
                <a:gd name="csY13" fmla="*/ 2358458 h 3764606"/>
                <a:gd name="csX14" fmla="*/ 5607635 w 11633641"/>
                <a:gd name="csY14" fmla="*/ 2054911 h 3764606"/>
                <a:gd name="csX15" fmla="*/ 5759556 w 11633641"/>
                <a:gd name="csY15" fmla="*/ 1688882 h 3764606"/>
                <a:gd name="csX16" fmla="*/ 5958798 w 11633641"/>
                <a:gd name="csY16" fmla="*/ 1357746 h 3764606"/>
                <a:gd name="csX17" fmla="*/ 6150867 w 11633641"/>
                <a:gd name="csY17" fmla="*/ 1102117 h 3764606"/>
                <a:gd name="csX18" fmla="*/ 6377822 w 11633641"/>
                <a:gd name="csY18" fmla="*/ 907695 h 3764606"/>
                <a:gd name="csX19" fmla="*/ 6621739 w 11633641"/>
                <a:gd name="csY19" fmla="*/ 767715 h 3764606"/>
                <a:gd name="csX20" fmla="*/ 6913697 w 11633641"/>
                <a:gd name="csY20" fmla="*/ 621069 h 3764606"/>
                <a:gd name="csX21" fmla="*/ 7358338 w 11633641"/>
                <a:gd name="csY21" fmla="*/ 486453 h 3764606"/>
                <a:gd name="csX22" fmla="*/ 7811163 w 11633641"/>
                <a:gd name="csY22" fmla="*/ 383719 h 3764606"/>
                <a:gd name="csX23" fmla="*/ 8175513 w 11633641"/>
                <a:gd name="csY23" fmla="*/ 306101 h 3764606"/>
                <a:gd name="csX24" fmla="*/ 8793297 w 11633641"/>
                <a:gd name="csY24" fmla="*/ 207742 h 3764606"/>
                <a:gd name="csX25" fmla="*/ 9881832 w 11633641"/>
                <a:gd name="csY25" fmla="*/ 112296 h 3764606"/>
                <a:gd name="csX26" fmla="*/ 11633641 w 11633641"/>
                <a:gd name="csY26" fmla="*/ 17311 h 3764606"/>
                <a:gd name="csX0" fmla="*/ 0 w 11633641"/>
                <a:gd name="csY0" fmla="*/ 0 h 3764604"/>
                <a:gd name="csX1" fmla="*/ 3812617 w 11633641"/>
                <a:gd name="csY1" fmla="*/ 62665 h 3764604"/>
                <a:gd name="csX2" fmla="*/ 4477262 w 11633641"/>
                <a:gd name="csY2" fmla="*/ 81582 h 3764604"/>
                <a:gd name="csX3" fmla="*/ 4612685 w 11633641"/>
                <a:gd name="csY3" fmla="*/ 330247 h 3764604"/>
                <a:gd name="csX4" fmla="*/ 4707610 w 11633641"/>
                <a:gd name="csY4" fmla="*/ 1748699 h 3764604"/>
                <a:gd name="csX5" fmla="*/ 4774165 w 11633641"/>
                <a:gd name="csY5" fmla="*/ 2888615 h 3764604"/>
                <a:gd name="csX6" fmla="*/ 4839827 w 11633641"/>
                <a:gd name="csY6" fmla="*/ 3450833 h 3764604"/>
                <a:gd name="csX7" fmla="*/ 4928819 w 11633641"/>
                <a:gd name="csY7" fmla="*/ 3748169 h 3764604"/>
                <a:gd name="csX8" fmla="*/ 5063998 w 11633641"/>
                <a:gd name="csY8" fmla="*/ 3703320 h 3764604"/>
                <a:gd name="csX9" fmla="*/ 5144557 w 11633641"/>
                <a:gd name="csY9" fmla="*/ 3511161 h 3764604"/>
                <a:gd name="csX10" fmla="*/ 5207120 w 11633641"/>
                <a:gd name="csY10" fmla="*/ 3340316 h 3764604"/>
                <a:gd name="csX11" fmla="*/ 5279047 w 11633641"/>
                <a:gd name="csY11" fmla="*/ 3098621 h 3764604"/>
                <a:gd name="csX12" fmla="*/ 5361434 w 11633641"/>
                <a:gd name="csY12" fmla="*/ 2806276 h 3764604"/>
                <a:gd name="csX13" fmla="*/ 5506625 w 11633641"/>
                <a:gd name="csY13" fmla="*/ 2358458 h 3764604"/>
                <a:gd name="csX14" fmla="*/ 5607635 w 11633641"/>
                <a:gd name="csY14" fmla="*/ 2054911 h 3764604"/>
                <a:gd name="csX15" fmla="*/ 5759556 w 11633641"/>
                <a:gd name="csY15" fmla="*/ 1688882 h 3764604"/>
                <a:gd name="csX16" fmla="*/ 5958798 w 11633641"/>
                <a:gd name="csY16" fmla="*/ 1357746 h 3764604"/>
                <a:gd name="csX17" fmla="*/ 6150867 w 11633641"/>
                <a:gd name="csY17" fmla="*/ 1102117 h 3764604"/>
                <a:gd name="csX18" fmla="*/ 6377822 w 11633641"/>
                <a:gd name="csY18" fmla="*/ 907695 h 3764604"/>
                <a:gd name="csX19" fmla="*/ 6621739 w 11633641"/>
                <a:gd name="csY19" fmla="*/ 767715 h 3764604"/>
                <a:gd name="csX20" fmla="*/ 6913697 w 11633641"/>
                <a:gd name="csY20" fmla="*/ 621069 h 3764604"/>
                <a:gd name="csX21" fmla="*/ 7358338 w 11633641"/>
                <a:gd name="csY21" fmla="*/ 486453 h 3764604"/>
                <a:gd name="csX22" fmla="*/ 7811163 w 11633641"/>
                <a:gd name="csY22" fmla="*/ 383719 h 3764604"/>
                <a:gd name="csX23" fmla="*/ 8175513 w 11633641"/>
                <a:gd name="csY23" fmla="*/ 306101 h 3764604"/>
                <a:gd name="csX24" fmla="*/ 8793297 w 11633641"/>
                <a:gd name="csY24" fmla="*/ 207742 h 3764604"/>
                <a:gd name="csX25" fmla="*/ 9881832 w 11633641"/>
                <a:gd name="csY25" fmla="*/ 112296 h 3764604"/>
                <a:gd name="csX26" fmla="*/ 11633641 w 11633641"/>
                <a:gd name="csY26" fmla="*/ 17311 h 3764604"/>
                <a:gd name="csX0" fmla="*/ 0 w 11633641"/>
                <a:gd name="csY0" fmla="*/ 0 h 3774272"/>
                <a:gd name="csX1" fmla="*/ 3812617 w 11633641"/>
                <a:gd name="csY1" fmla="*/ 62665 h 3774272"/>
                <a:gd name="csX2" fmla="*/ 4477262 w 11633641"/>
                <a:gd name="csY2" fmla="*/ 81582 h 3774272"/>
                <a:gd name="csX3" fmla="*/ 4612685 w 11633641"/>
                <a:gd name="csY3" fmla="*/ 330247 h 3774272"/>
                <a:gd name="csX4" fmla="*/ 4707610 w 11633641"/>
                <a:gd name="csY4" fmla="*/ 1748699 h 3774272"/>
                <a:gd name="csX5" fmla="*/ 4774165 w 11633641"/>
                <a:gd name="csY5" fmla="*/ 2888615 h 3774272"/>
                <a:gd name="csX6" fmla="*/ 4839827 w 11633641"/>
                <a:gd name="csY6" fmla="*/ 3450833 h 3774272"/>
                <a:gd name="csX7" fmla="*/ 4952080 w 11633641"/>
                <a:gd name="csY7" fmla="*/ 3759473 h 3774272"/>
                <a:gd name="csX8" fmla="*/ 5063998 w 11633641"/>
                <a:gd name="csY8" fmla="*/ 3703320 h 3774272"/>
                <a:gd name="csX9" fmla="*/ 5144557 w 11633641"/>
                <a:gd name="csY9" fmla="*/ 3511161 h 3774272"/>
                <a:gd name="csX10" fmla="*/ 5207120 w 11633641"/>
                <a:gd name="csY10" fmla="*/ 3340316 h 3774272"/>
                <a:gd name="csX11" fmla="*/ 5279047 w 11633641"/>
                <a:gd name="csY11" fmla="*/ 3098621 h 3774272"/>
                <a:gd name="csX12" fmla="*/ 5361434 w 11633641"/>
                <a:gd name="csY12" fmla="*/ 2806276 h 3774272"/>
                <a:gd name="csX13" fmla="*/ 5506625 w 11633641"/>
                <a:gd name="csY13" fmla="*/ 2358458 h 3774272"/>
                <a:gd name="csX14" fmla="*/ 5607635 w 11633641"/>
                <a:gd name="csY14" fmla="*/ 2054911 h 3774272"/>
                <a:gd name="csX15" fmla="*/ 5759556 w 11633641"/>
                <a:gd name="csY15" fmla="*/ 1688882 h 3774272"/>
                <a:gd name="csX16" fmla="*/ 5958798 w 11633641"/>
                <a:gd name="csY16" fmla="*/ 1357746 h 3774272"/>
                <a:gd name="csX17" fmla="*/ 6150867 w 11633641"/>
                <a:gd name="csY17" fmla="*/ 1102117 h 3774272"/>
                <a:gd name="csX18" fmla="*/ 6377822 w 11633641"/>
                <a:gd name="csY18" fmla="*/ 907695 h 3774272"/>
                <a:gd name="csX19" fmla="*/ 6621739 w 11633641"/>
                <a:gd name="csY19" fmla="*/ 767715 h 3774272"/>
                <a:gd name="csX20" fmla="*/ 6913697 w 11633641"/>
                <a:gd name="csY20" fmla="*/ 621069 h 3774272"/>
                <a:gd name="csX21" fmla="*/ 7358338 w 11633641"/>
                <a:gd name="csY21" fmla="*/ 486453 h 3774272"/>
                <a:gd name="csX22" fmla="*/ 7811163 w 11633641"/>
                <a:gd name="csY22" fmla="*/ 383719 h 3774272"/>
                <a:gd name="csX23" fmla="*/ 8175513 w 11633641"/>
                <a:gd name="csY23" fmla="*/ 306101 h 3774272"/>
                <a:gd name="csX24" fmla="*/ 8793297 w 11633641"/>
                <a:gd name="csY24" fmla="*/ 207742 h 3774272"/>
                <a:gd name="csX25" fmla="*/ 9881832 w 11633641"/>
                <a:gd name="csY25" fmla="*/ 112296 h 3774272"/>
                <a:gd name="csX26" fmla="*/ 11633641 w 11633641"/>
                <a:gd name="csY26" fmla="*/ 17311 h 3774272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707610 w 11633641"/>
                <a:gd name="csY4" fmla="*/ 1748699 h 3773480"/>
                <a:gd name="csX5" fmla="*/ 4774165 w 11633641"/>
                <a:gd name="csY5" fmla="*/ 2888615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8798 w 11633641"/>
                <a:gd name="csY16" fmla="*/ 1357746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707610 w 11633641"/>
                <a:gd name="csY4" fmla="*/ 1748699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8798 w 11633641"/>
                <a:gd name="csY16" fmla="*/ 1357746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707610 w 11633641"/>
                <a:gd name="csY4" fmla="*/ 1748699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689747 w 11633641"/>
                <a:gd name="csY4" fmla="*/ 1794280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585890 w 11633641"/>
                <a:gd name="csY3" fmla="*/ 330248 h 3773480"/>
                <a:gd name="csX4" fmla="*/ 4689747 w 11633641"/>
                <a:gd name="csY4" fmla="*/ 1794280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585890 w 11633641"/>
                <a:gd name="csY3" fmla="*/ 330248 h 3773480"/>
                <a:gd name="csX4" fmla="*/ 4689747 w 11633641"/>
                <a:gd name="csY4" fmla="*/ 1794280 h 3773480"/>
                <a:gd name="csX5" fmla="*/ 4784028 w 11633641"/>
                <a:gd name="csY5" fmla="*/ 2924246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585890 w 11633641"/>
                <a:gd name="csY3" fmla="*/ 330248 h 3773480"/>
                <a:gd name="csX4" fmla="*/ 4689747 w 11633641"/>
                <a:gd name="csY4" fmla="*/ 1794280 h 3773480"/>
                <a:gd name="csX5" fmla="*/ 4784028 w 11633641"/>
                <a:gd name="csY5" fmla="*/ 2924246 h 3773480"/>
                <a:gd name="csX6" fmla="*/ 4859211 w 11633641"/>
                <a:gd name="csY6" fmla="*/ 3462138 h 3773480"/>
                <a:gd name="csX7" fmla="*/ 4916351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2572"/>
                <a:gd name="csX1" fmla="*/ 3812617 w 11633641"/>
                <a:gd name="csY1" fmla="*/ 62665 h 3772572"/>
                <a:gd name="csX2" fmla="*/ 4477262 w 11633641"/>
                <a:gd name="csY2" fmla="*/ 81582 h 3772572"/>
                <a:gd name="csX3" fmla="*/ 4585890 w 11633641"/>
                <a:gd name="csY3" fmla="*/ 330248 h 3772572"/>
                <a:gd name="csX4" fmla="*/ 4689747 w 11633641"/>
                <a:gd name="csY4" fmla="*/ 1794280 h 3772572"/>
                <a:gd name="csX5" fmla="*/ 4784028 w 11633641"/>
                <a:gd name="csY5" fmla="*/ 2924246 h 3772572"/>
                <a:gd name="csX6" fmla="*/ 4836880 w 11633641"/>
                <a:gd name="csY6" fmla="*/ 3475161 h 3772572"/>
                <a:gd name="csX7" fmla="*/ 4916351 w 11633641"/>
                <a:gd name="csY7" fmla="*/ 3759473 h 3772572"/>
                <a:gd name="csX8" fmla="*/ 5063998 w 11633641"/>
                <a:gd name="csY8" fmla="*/ 3703320 h 3772572"/>
                <a:gd name="csX9" fmla="*/ 5144557 w 11633641"/>
                <a:gd name="csY9" fmla="*/ 3511161 h 3772572"/>
                <a:gd name="csX10" fmla="*/ 5207120 w 11633641"/>
                <a:gd name="csY10" fmla="*/ 3340316 h 3772572"/>
                <a:gd name="csX11" fmla="*/ 5279047 w 11633641"/>
                <a:gd name="csY11" fmla="*/ 3098621 h 3772572"/>
                <a:gd name="csX12" fmla="*/ 5361434 w 11633641"/>
                <a:gd name="csY12" fmla="*/ 2806276 h 3772572"/>
                <a:gd name="csX13" fmla="*/ 5506625 w 11633641"/>
                <a:gd name="csY13" fmla="*/ 2358458 h 3772572"/>
                <a:gd name="csX14" fmla="*/ 5607635 w 11633641"/>
                <a:gd name="csY14" fmla="*/ 2054911 h 3772572"/>
                <a:gd name="csX15" fmla="*/ 5759556 w 11633641"/>
                <a:gd name="csY15" fmla="*/ 1688882 h 3772572"/>
                <a:gd name="csX16" fmla="*/ 5954331 w 11633641"/>
                <a:gd name="csY16" fmla="*/ 1344723 h 3772572"/>
                <a:gd name="csX17" fmla="*/ 6150867 w 11633641"/>
                <a:gd name="csY17" fmla="*/ 1102117 h 3772572"/>
                <a:gd name="csX18" fmla="*/ 6377822 w 11633641"/>
                <a:gd name="csY18" fmla="*/ 907695 h 3772572"/>
                <a:gd name="csX19" fmla="*/ 6621739 w 11633641"/>
                <a:gd name="csY19" fmla="*/ 767715 h 3772572"/>
                <a:gd name="csX20" fmla="*/ 6913697 w 11633641"/>
                <a:gd name="csY20" fmla="*/ 621069 h 3772572"/>
                <a:gd name="csX21" fmla="*/ 7358338 w 11633641"/>
                <a:gd name="csY21" fmla="*/ 486453 h 3772572"/>
                <a:gd name="csX22" fmla="*/ 7811163 w 11633641"/>
                <a:gd name="csY22" fmla="*/ 383719 h 3772572"/>
                <a:gd name="csX23" fmla="*/ 8175513 w 11633641"/>
                <a:gd name="csY23" fmla="*/ 306101 h 3772572"/>
                <a:gd name="csX24" fmla="*/ 8793297 w 11633641"/>
                <a:gd name="csY24" fmla="*/ 207742 h 3772572"/>
                <a:gd name="csX25" fmla="*/ 9881832 w 11633641"/>
                <a:gd name="csY25" fmla="*/ 112296 h 3772572"/>
                <a:gd name="csX26" fmla="*/ 11633641 w 11633641"/>
                <a:gd name="csY26" fmla="*/ 17311 h 3772572"/>
                <a:gd name="csX0" fmla="*/ 0 w 11633641"/>
                <a:gd name="csY0" fmla="*/ 0 h 3772572"/>
                <a:gd name="csX1" fmla="*/ 3812617 w 11633641"/>
                <a:gd name="csY1" fmla="*/ 62665 h 3772572"/>
                <a:gd name="csX2" fmla="*/ 4477262 w 11633641"/>
                <a:gd name="csY2" fmla="*/ 81582 h 3772572"/>
                <a:gd name="csX3" fmla="*/ 4585890 w 11633641"/>
                <a:gd name="csY3" fmla="*/ 330248 h 3772572"/>
                <a:gd name="csX4" fmla="*/ 4689747 w 11633641"/>
                <a:gd name="csY4" fmla="*/ 1794280 h 3772572"/>
                <a:gd name="csX5" fmla="*/ 4775095 w 11633641"/>
                <a:gd name="csY5" fmla="*/ 2956803 h 3772572"/>
                <a:gd name="csX6" fmla="*/ 4836880 w 11633641"/>
                <a:gd name="csY6" fmla="*/ 3475161 h 3772572"/>
                <a:gd name="csX7" fmla="*/ 4916351 w 11633641"/>
                <a:gd name="csY7" fmla="*/ 3759473 h 3772572"/>
                <a:gd name="csX8" fmla="*/ 5063998 w 11633641"/>
                <a:gd name="csY8" fmla="*/ 3703320 h 3772572"/>
                <a:gd name="csX9" fmla="*/ 5144557 w 11633641"/>
                <a:gd name="csY9" fmla="*/ 3511161 h 3772572"/>
                <a:gd name="csX10" fmla="*/ 5207120 w 11633641"/>
                <a:gd name="csY10" fmla="*/ 3340316 h 3772572"/>
                <a:gd name="csX11" fmla="*/ 5279047 w 11633641"/>
                <a:gd name="csY11" fmla="*/ 3098621 h 3772572"/>
                <a:gd name="csX12" fmla="*/ 5361434 w 11633641"/>
                <a:gd name="csY12" fmla="*/ 2806276 h 3772572"/>
                <a:gd name="csX13" fmla="*/ 5506625 w 11633641"/>
                <a:gd name="csY13" fmla="*/ 2358458 h 3772572"/>
                <a:gd name="csX14" fmla="*/ 5607635 w 11633641"/>
                <a:gd name="csY14" fmla="*/ 2054911 h 3772572"/>
                <a:gd name="csX15" fmla="*/ 5759556 w 11633641"/>
                <a:gd name="csY15" fmla="*/ 1688882 h 3772572"/>
                <a:gd name="csX16" fmla="*/ 5954331 w 11633641"/>
                <a:gd name="csY16" fmla="*/ 1344723 h 3772572"/>
                <a:gd name="csX17" fmla="*/ 6150867 w 11633641"/>
                <a:gd name="csY17" fmla="*/ 1102117 h 3772572"/>
                <a:gd name="csX18" fmla="*/ 6377822 w 11633641"/>
                <a:gd name="csY18" fmla="*/ 907695 h 3772572"/>
                <a:gd name="csX19" fmla="*/ 6621739 w 11633641"/>
                <a:gd name="csY19" fmla="*/ 767715 h 3772572"/>
                <a:gd name="csX20" fmla="*/ 6913697 w 11633641"/>
                <a:gd name="csY20" fmla="*/ 621069 h 3772572"/>
                <a:gd name="csX21" fmla="*/ 7358338 w 11633641"/>
                <a:gd name="csY21" fmla="*/ 486453 h 3772572"/>
                <a:gd name="csX22" fmla="*/ 7811163 w 11633641"/>
                <a:gd name="csY22" fmla="*/ 383719 h 3772572"/>
                <a:gd name="csX23" fmla="*/ 8175513 w 11633641"/>
                <a:gd name="csY23" fmla="*/ 306101 h 3772572"/>
                <a:gd name="csX24" fmla="*/ 8793297 w 11633641"/>
                <a:gd name="csY24" fmla="*/ 207742 h 3772572"/>
                <a:gd name="csX25" fmla="*/ 9881832 w 11633641"/>
                <a:gd name="csY25" fmla="*/ 112296 h 3772572"/>
                <a:gd name="csX26" fmla="*/ 11633641 w 11633641"/>
                <a:gd name="csY26" fmla="*/ 17311 h 3772572"/>
                <a:gd name="csX0" fmla="*/ 0 w 11633641"/>
                <a:gd name="csY0" fmla="*/ 0 h 3764710"/>
                <a:gd name="csX1" fmla="*/ 3812617 w 11633641"/>
                <a:gd name="csY1" fmla="*/ 62665 h 3764710"/>
                <a:gd name="csX2" fmla="*/ 4477262 w 11633641"/>
                <a:gd name="csY2" fmla="*/ 81582 h 3764710"/>
                <a:gd name="csX3" fmla="*/ 4585890 w 11633641"/>
                <a:gd name="csY3" fmla="*/ 330248 h 3764710"/>
                <a:gd name="csX4" fmla="*/ 4689747 w 11633641"/>
                <a:gd name="csY4" fmla="*/ 1794280 h 3764710"/>
                <a:gd name="csX5" fmla="*/ 4775095 w 11633641"/>
                <a:gd name="csY5" fmla="*/ 2956803 h 3764710"/>
                <a:gd name="csX6" fmla="*/ 4836880 w 11633641"/>
                <a:gd name="csY6" fmla="*/ 3475161 h 3764710"/>
                <a:gd name="csX7" fmla="*/ 4916351 w 11633641"/>
                <a:gd name="csY7" fmla="*/ 3759473 h 3764710"/>
                <a:gd name="csX8" fmla="*/ 5063998 w 11633641"/>
                <a:gd name="csY8" fmla="*/ 3703320 h 3764710"/>
                <a:gd name="csX9" fmla="*/ 5144557 w 11633641"/>
                <a:gd name="csY9" fmla="*/ 3511161 h 3764710"/>
                <a:gd name="csX10" fmla="*/ 5207120 w 11633641"/>
                <a:gd name="csY10" fmla="*/ 3340316 h 3764710"/>
                <a:gd name="csX11" fmla="*/ 5279047 w 11633641"/>
                <a:gd name="csY11" fmla="*/ 3098621 h 3764710"/>
                <a:gd name="csX12" fmla="*/ 5361434 w 11633641"/>
                <a:gd name="csY12" fmla="*/ 2806276 h 3764710"/>
                <a:gd name="csX13" fmla="*/ 5506625 w 11633641"/>
                <a:gd name="csY13" fmla="*/ 2358458 h 3764710"/>
                <a:gd name="csX14" fmla="*/ 5607635 w 11633641"/>
                <a:gd name="csY14" fmla="*/ 2054911 h 3764710"/>
                <a:gd name="csX15" fmla="*/ 5759556 w 11633641"/>
                <a:gd name="csY15" fmla="*/ 1688882 h 3764710"/>
                <a:gd name="csX16" fmla="*/ 5954331 w 11633641"/>
                <a:gd name="csY16" fmla="*/ 1344723 h 3764710"/>
                <a:gd name="csX17" fmla="*/ 6150867 w 11633641"/>
                <a:gd name="csY17" fmla="*/ 1102117 h 3764710"/>
                <a:gd name="csX18" fmla="*/ 6377822 w 11633641"/>
                <a:gd name="csY18" fmla="*/ 907695 h 3764710"/>
                <a:gd name="csX19" fmla="*/ 6621739 w 11633641"/>
                <a:gd name="csY19" fmla="*/ 767715 h 3764710"/>
                <a:gd name="csX20" fmla="*/ 6913697 w 11633641"/>
                <a:gd name="csY20" fmla="*/ 621069 h 3764710"/>
                <a:gd name="csX21" fmla="*/ 7358338 w 11633641"/>
                <a:gd name="csY21" fmla="*/ 486453 h 3764710"/>
                <a:gd name="csX22" fmla="*/ 7811163 w 11633641"/>
                <a:gd name="csY22" fmla="*/ 383719 h 3764710"/>
                <a:gd name="csX23" fmla="*/ 8175513 w 11633641"/>
                <a:gd name="csY23" fmla="*/ 306101 h 3764710"/>
                <a:gd name="csX24" fmla="*/ 8793297 w 11633641"/>
                <a:gd name="csY24" fmla="*/ 207742 h 3764710"/>
                <a:gd name="csX25" fmla="*/ 9881832 w 11633641"/>
                <a:gd name="csY25" fmla="*/ 112296 h 3764710"/>
                <a:gd name="csX26" fmla="*/ 11633641 w 11633641"/>
                <a:gd name="csY26" fmla="*/ 17311 h 3764710"/>
                <a:gd name="csX0" fmla="*/ 0 w 11633641"/>
                <a:gd name="csY0" fmla="*/ 0 h 3800690"/>
                <a:gd name="csX1" fmla="*/ 3812617 w 11633641"/>
                <a:gd name="csY1" fmla="*/ 62665 h 3800690"/>
                <a:gd name="csX2" fmla="*/ 4477262 w 11633641"/>
                <a:gd name="csY2" fmla="*/ 81582 h 3800690"/>
                <a:gd name="csX3" fmla="*/ 4585890 w 11633641"/>
                <a:gd name="csY3" fmla="*/ 330248 h 3800690"/>
                <a:gd name="csX4" fmla="*/ 4689747 w 11633641"/>
                <a:gd name="csY4" fmla="*/ 1794280 h 3800690"/>
                <a:gd name="csX5" fmla="*/ 4775095 w 11633641"/>
                <a:gd name="csY5" fmla="*/ 2956803 h 3800690"/>
                <a:gd name="csX6" fmla="*/ 4836880 w 11633641"/>
                <a:gd name="csY6" fmla="*/ 3475161 h 3800690"/>
                <a:gd name="csX7" fmla="*/ 4916351 w 11633641"/>
                <a:gd name="csY7" fmla="*/ 3759473 h 3800690"/>
                <a:gd name="csX8" fmla="*/ 5063998 w 11633641"/>
                <a:gd name="csY8" fmla="*/ 3703320 h 3800690"/>
                <a:gd name="csX9" fmla="*/ 5144557 w 11633641"/>
                <a:gd name="csY9" fmla="*/ 3511161 h 3800690"/>
                <a:gd name="csX10" fmla="*/ 5207120 w 11633641"/>
                <a:gd name="csY10" fmla="*/ 3340316 h 3800690"/>
                <a:gd name="csX11" fmla="*/ 5279047 w 11633641"/>
                <a:gd name="csY11" fmla="*/ 3098621 h 3800690"/>
                <a:gd name="csX12" fmla="*/ 5361434 w 11633641"/>
                <a:gd name="csY12" fmla="*/ 2806276 h 3800690"/>
                <a:gd name="csX13" fmla="*/ 5506625 w 11633641"/>
                <a:gd name="csY13" fmla="*/ 2358458 h 3800690"/>
                <a:gd name="csX14" fmla="*/ 5607635 w 11633641"/>
                <a:gd name="csY14" fmla="*/ 2054911 h 3800690"/>
                <a:gd name="csX15" fmla="*/ 5759556 w 11633641"/>
                <a:gd name="csY15" fmla="*/ 1688882 h 3800690"/>
                <a:gd name="csX16" fmla="*/ 5954331 w 11633641"/>
                <a:gd name="csY16" fmla="*/ 1344723 h 3800690"/>
                <a:gd name="csX17" fmla="*/ 6150867 w 11633641"/>
                <a:gd name="csY17" fmla="*/ 1102117 h 3800690"/>
                <a:gd name="csX18" fmla="*/ 6377822 w 11633641"/>
                <a:gd name="csY18" fmla="*/ 907695 h 3800690"/>
                <a:gd name="csX19" fmla="*/ 6621739 w 11633641"/>
                <a:gd name="csY19" fmla="*/ 767715 h 3800690"/>
                <a:gd name="csX20" fmla="*/ 6913697 w 11633641"/>
                <a:gd name="csY20" fmla="*/ 621069 h 3800690"/>
                <a:gd name="csX21" fmla="*/ 7358338 w 11633641"/>
                <a:gd name="csY21" fmla="*/ 486453 h 3800690"/>
                <a:gd name="csX22" fmla="*/ 7811163 w 11633641"/>
                <a:gd name="csY22" fmla="*/ 383719 h 3800690"/>
                <a:gd name="csX23" fmla="*/ 8175513 w 11633641"/>
                <a:gd name="csY23" fmla="*/ 306101 h 3800690"/>
                <a:gd name="csX24" fmla="*/ 8793297 w 11633641"/>
                <a:gd name="csY24" fmla="*/ 207742 h 3800690"/>
                <a:gd name="csX25" fmla="*/ 9881832 w 11633641"/>
                <a:gd name="csY25" fmla="*/ 112296 h 3800690"/>
                <a:gd name="csX26" fmla="*/ 11633641 w 11633641"/>
                <a:gd name="csY26" fmla="*/ 17311 h 3800690"/>
                <a:gd name="csX0" fmla="*/ 0 w 11633641"/>
                <a:gd name="csY0" fmla="*/ 0 h 3829377"/>
                <a:gd name="csX1" fmla="*/ 3812617 w 11633641"/>
                <a:gd name="csY1" fmla="*/ 62665 h 3829377"/>
                <a:gd name="csX2" fmla="*/ 4477262 w 11633641"/>
                <a:gd name="csY2" fmla="*/ 81582 h 3829377"/>
                <a:gd name="csX3" fmla="*/ 4585890 w 11633641"/>
                <a:gd name="csY3" fmla="*/ 330248 h 3829377"/>
                <a:gd name="csX4" fmla="*/ 4689747 w 11633641"/>
                <a:gd name="csY4" fmla="*/ 1794280 h 3829377"/>
                <a:gd name="csX5" fmla="*/ 4775095 w 11633641"/>
                <a:gd name="csY5" fmla="*/ 2956803 h 3829377"/>
                <a:gd name="csX6" fmla="*/ 4836880 w 11633641"/>
                <a:gd name="csY6" fmla="*/ 3475161 h 3829377"/>
                <a:gd name="csX7" fmla="*/ 4916351 w 11633641"/>
                <a:gd name="csY7" fmla="*/ 3759473 h 3829377"/>
                <a:gd name="csX8" fmla="*/ 5063998 w 11633641"/>
                <a:gd name="csY8" fmla="*/ 3703320 h 3829377"/>
                <a:gd name="csX9" fmla="*/ 5144557 w 11633641"/>
                <a:gd name="csY9" fmla="*/ 3511161 h 3829377"/>
                <a:gd name="csX10" fmla="*/ 5207120 w 11633641"/>
                <a:gd name="csY10" fmla="*/ 3340316 h 3829377"/>
                <a:gd name="csX11" fmla="*/ 5279047 w 11633641"/>
                <a:gd name="csY11" fmla="*/ 3098621 h 3829377"/>
                <a:gd name="csX12" fmla="*/ 5361434 w 11633641"/>
                <a:gd name="csY12" fmla="*/ 2806276 h 3829377"/>
                <a:gd name="csX13" fmla="*/ 5506625 w 11633641"/>
                <a:gd name="csY13" fmla="*/ 2358458 h 3829377"/>
                <a:gd name="csX14" fmla="*/ 5607635 w 11633641"/>
                <a:gd name="csY14" fmla="*/ 2054911 h 3829377"/>
                <a:gd name="csX15" fmla="*/ 5759556 w 11633641"/>
                <a:gd name="csY15" fmla="*/ 1688882 h 3829377"/>
                <a:gd name="csX16" fmla="*/ 5954331 w 11633641"/>
                <a:gd name="csY16" fmla="*/ 1344723 h 3829377"/>
                <a:gd name="csX17" fmla="*/ 6150867 w 11633641"/>
                <a:gd name="csY17" fmla="*/ 1102117 h 3829377"/>
                <a:gd name="csX18" fmla="*/ 6377822 w 11633641"/>
                <a:gd name="csY18" fmla="*/ 907695 h 3829377"/>
                <a:gd name="csX19" fmla="*/ 6621739 w 11633641"/>
                <a:gd name="csY19" fmla="*/ 767715 h 3829377"/>
                <a:gd name="csX20" fmla="*/ 6913697 w 11633641"/>
                <a:gd name="csY20" fmla="*/ 621069 h 3829377"/>
                <a:gd name="csX21" fmla="*/ 7358338 w 11633641"/>
                <a:gd name="csY21" fmla="*/ 486453 h 3829377"/>
                <a:gd name="csX22" fmla="*/ 7811163 w 11633641"/>
                <a:gd name="csY22" fmla="*/ 383719 h 3829377"/>
                <a:gd name="csX23" fmla="*/ 8175513 w 11633641"/>
                <a:gd name="csY23" fmla="*/ 306101 h 3829377"/>
                <a:gd name="csX24" fmla="*/ 8793297 w 11633641"/>
                <a:gd name="csY24" fmla="*/ 207742 h 3829377"/>
                <a:gd name="csX25" fmla="*/ 9881832 w 11633641"/>
                <a:gd name="csY25" fmla="*/ 112296 h 3829377"/>
                <a:gd name="csX26" fmla="*/ 11633641 w 11633641"/>
                <a:gd name="csY26" fmla="*/ 17311 h 3829377"/>
                <a:gd name="csX0" fmla="*/ 0 w 11633641"/>
                <a:gd name="csY0" fmla="*/ 0 h 3839085"/>
                <a:gd name="csX1" fmla="*/ 3812617 w 11633641"/>
                <a:gd name="csY1" fmla="*/ 62665 h 3839085"/>
                <a:gd name="csX2" fmla="*/ 4477262 w 11633641"/>
                <a:gd name="csY2" fmla="*/ 81582 h 3839085"/>
                <a:gd name="csX3" fmla="*/ 4585890 w 11633641"/>
                <a:gd name="csY3" fmla="*/ 330248 h 3839085"/>
                <a:gd name="csX4" fmla="*/ 4689747 w 11633641"/>
                <a:gd name="csY4" fmla="*/ 1794280 h 3839085"/>
                <a:gd name="csX5" fmla="*/ 4775095 w 11633641"/>
                <a:gd name="csY5" fmla="*/ 2956803 h 3839085"/>
                <a:gd name="csX6" fmla="*/ 4836880 w 11633641"/>
                <a:gd name="csY6" fmla="*/ 3475161 h 3839085"/>
                <a:gd name="csX7" fmla="*/ 4916351 w 11633641"/>
                <a:gd name="csY7" fmla="*/ 3759473 h 3839085"/>
                <a:gd name="csX8" fmla="*/ 5063998 w 11633641"/>
                <a:gd name="csY8" fmla="*/ 3703320 h 3839085"/>
                <a:gd name="csX9" fmla="*/ 5144557 w 11633641"/>
                <a:gd name="csY9" fmla="*/ 3511161 h 3839085"/>
                <a:gd name="csX10" fmla="*/ 5207120 w 11633641"/>
                <a:gd name="csY10" fmla="*/ 3340316 h 3839085"/>
                <a:gd name="csX11" fmla="*/ 5279047 w 11633641"/>
                <a:gd name="csY11" fmla="*/ 3098621 h 3839085"/>
                <a:gd name="csX12" fmla="*/ 5361434 w 11633641"/>
                <a:gd name="csY12" fmla="*/ 2806276 h 3839085"/>
                <a:gd name="csX13" fmla="*/ 5506625 w 11633641"/>
                <a:gd name="csY13" fmla="*/ 2358458 h 3839085"/>
                <a:gd name="csX14" fmla="*/ 5607635 w 11633641"/>
                <a:gd name="csY14" fmla="*/ 2054911 h 3839085"/>
                <a:gd name="csX15" fmla="*/ 5759556 w 11633641"/>
                <a:gd name="csY15" fmla="*/ 1688882 h 3839085"/>
                <a:gd name="csX16" fmla="*/ 5954331 w 11633641"/>
                <a:gd name="csY16" fmla="*/ 1344723 h 3839085"/>
                <a:gd name="csX17" fmla="*/ 6150867 w 11633641"/>
                <a:gd name="csY17" fmla="*/ 1102117 h 3839085"/>
                <a:gd name="csX18" fmla="*/ 6377822 w 11633641"/>
                <a:gd name="csY18" fmla="*/ 907695 h 3839085"/>
                <a:gd name="csX19" fmla="*/ 6621739 w 11633641"/>
                <a:gd name="csY19" fmla="*/ 767715 h 3839085"/>
                <a:gd name="csX20" fmla="*/ 6913697 w 11633641"/>
                <a:gd name="csY20" fmla="*/ 621069 h 3839085"/>
                <a:gd name="csX21" fmla="*/ 7358338 w 11633641"/>
                <a:gd name="csY21" fmla="*/ 486453 h 3839085"/>
                <a:gd name="csX22" fmla="*/ 7811163 w 11633641"/>
                <a:gd name="csY22" fmla="*/ 383719 h 3839085"/>
                <a:gd name="csX23" fmla="*/ 8175513 w 11633641"/>
                <a:gd name="csY23" fmla="*/ 306101 h 3839085"/>
                <a:gd name="csX24" fmla="*/ 8793297 w 11633641"/>
                <a:gd name="csY24" fmla="*/ 207742 h 3839085"/>
                <a:gd name="csX25" fmla="*/ 9881832 w 11633641"/>
                <a:gd name="csY25" fmla="*/ 112296 h 3839085"/>
                <a:gd name="csX26" fmla="*/ 11633641 w 11633641"/>
                <a:gd name="csY26" fmla="*/ 17311 h 3839085"/>
                <a:gd name="csX0" fmla="*/ 0 w 11633641"/>
                <a:gd name="csY0" fmla="*/ 0 h 3786769"/>
                <a:gd name="csX1" fmla="*/ 3812617 w 11633641"/>
                <a:gd name="csY1" fmla="*/ 62665 h 3786769"/>
                <a:gd name="csX2" fmla="*/ 4477262 w 11633641"/>
                <a:gd name="csY2" fmla="*/ 81582 h 3786769"/>
                <a:gd name="csX3" fmla="*/ 4585890 w 11633641"/>
                <a:gd name="csY3" fmla="*/ 330248 h 3786769"/>
                <a:gd name="csX4" fmla="*/ 4689747 w 11633641"/>
                <a:gd name="csY4" fmla="*/ 1794280 h 3786769"/>
                <a:gd name="csX5" fmla="*/ 4775095 w 11633641"/>
                <a:gd name="csY5" fmla="*/ 2956803 h 3786769"/>
                <a:gd name="csX6" fmla="*/ 4836880 w 11633641"/>
                <a:gd name="csY6" fmla="*/ 3475161 h 3786769"/>
                <a:gd name="csX7" fmla="*/ 4916351 w 11633641"/>
                <a:gd name="csY7" fmla="*/ 3759473 h 3786769"/>
                <a:gd name="csX8" fmla="*/ 5086328 w 11633641"/>
                <a:gd name="csY8" fmla="*/ 3716343 h 3786769"/>
                <a:gd name="csX9" fmla="*/ 5144557 w 11633641"/>
                <a:gd name="csY9" fmla="*/ 3511161 h 3786769"/>
                <a:gd name="csX10" fmla="*/ 5207120 w 11633641"/>
                <a:gd name="csY10" fmla="*/ 3340316 h 3786769"/>
                <a:gd name="csX11" fmla="*/ 5279047 w 11633641"/>
                <a:gd name="csY11" fmla="*/ 3098621 h 3786769"/>
                <a:gd name="csX12" fmla="*/ 5361434 w 11633641"/>
                <a:gd name="csY12" fmla="*/ 2806276 h 3786769"/>
                <a:gd name="csX13" fmla="*/ 5506625 w 11633641"/>
                <a:gd name="csY13" fmla="*/ 2358458 h 3786769"/>
                <a:gd name="csX14" fmla="*/ 5607635 w 11633641"/>
                <a:gd name="csY14" fmla="*/ 2054911 h 3786769"/>
                <a:gd name="csX15" fmla="*/ 5759556 w 11633641"/>
                <a:gd name="csY15" fmla="*/ 1688882 h 3786769"/>
                <a:gd name="csX16" fmla="*/ 5954331 w 11633641"/>
                <a:gd name="csY16" fmla="*/ 1344723 h 3786769"/>
                <a:gd name="csX17" fmla="*/ 6150867 w 11633641"/>
                <a:gd name="csY17" fmla="*/ 1102117 h 3786769"/>
                <a:gd name="csX18" fmla="*/ 6377822 w 11633641"/>
                <a:gd name="csY18" fmla="*/ 907695 h 3786769"/>
                <a:gd name="csX19" fmla="*/ 6621739 w 11633641"/>
                <a:gd name="csY19" fmla="*/ 767715 h 3786769"/>
                <a:gd name="csX20" fmla="*/ 6913697 w 11633641"/>
                <a:gd name="csY20" fmla="*/ 621069 h 3786769"/>
                <a:gd name="csX21" fmla="*/ 7358338 w 11633641"/>
                <a:gd name="csY21" fmla="*/ 486453 h 3786769"/>
                <a:gd name="csX22" fmla="*/ 7811163 w 11633641"/>
                <a:gd name="csY22" fmla="*/ 383719 h 3786769"/>
                <a:gd name="csX23" fmla="*/ 8175513 w 11633641"/>
                <a:gd name="csY23" fmla="*/ 306101 h 3786769"/>
                <a:gd name="csX24" fmla="*/ 8793297 w 11633641"/>
                <a:gd name="csY24" fmla="*/ 207742 h 3786769"/>
                <a:gd name="csX25" fmla="*/ 9881832 w 11633641"/>
                <a:gd name="csY25" fmla="*/ 112296 h 3786769"/>
                <a:gd name="csX26" fmla="*/ 11633641 w 11633641"/>
                <a:gd name="csY26" fmla="*/ 17311 h 3786769"/>
                <a:gd name="csX0" fmla="*/ 0 w 11633641"/>
                <a:gd name="csY0" fmla="*/ 0 h 3778261"/>
                <a:gd name="csX1" fmla="*/ 3812617 w 11633641"/>
                <a:gd name="csY1" fmla="*/ 62665 h 3778261"/>
                <a:gd name="csX2" fmla="*/ 4477262 w 11633641"/>
                <a:gd name="csY2" fmla="*/ 81582 h 3778261"/>
                <a:gd name="csX3" fmla="*/ 4585890 w 11633641"/>
                <a:gd name="csY3" fmla="*/ 330248 h 3778261"/>
                <a:gd name="csX4" fmla="*/ 4689747 w 11633641"/>
                <a:gd name="csY4" fmla="*/ 1794280 h 3778261"/>
                <a:gd name="csX5" fmla="*/ 4775095 w 11633641"/>
                <a:gd name="csY5" fmla="*/ 2956803 h 3778261"/>
                <a:gd name="csX6" fmla="*/ 4836880 w 11633641"/>
                <a:gd name="csY6" fmla="*/ 3475161 h 3778261"/>
                <a:gd name="csX7" fmla="*/ 4916351 w 11633641"/>
                <a:gd name="csY7" fmla="*/ 3759473 h 3778261"/>
                <a:gd name="csX8" fmla="*/ 5086328 w 11633641"/>
                <a:gd name="csY8" fmla="*/ 3716343 h 3778261"/>
                <a:gd name="csX9" fmla="*/ 5144557 w 11633641"/>
                <a:gd name="csY9" fmla="*/ 3511161 h 3778261"/>
                <a:gd name="csX10" fmla="*/ 5207120 w 11633641"/>
                <a:gd name="csY10" fmla="*/ 3340316 h 3778261"/>
                <a:gd name="csX11" fmla="*/ 5279047 w 11633641"/>
                <a:gd name="csY11" fmla="*/ 3098621 h 3778261"/>
                <a:gd name="csX12" fmla="*/ 5361434 w 11633641"/>
                <a:gd name="csY12" fmla="*/ 2806276 h 3778261"/>
                <a:gd name="csX13" fmla="*/ 5506625 w 11633641"/>
                <a:gd name="csY13" fmla="*/ 2358458 h 3778261"/>
                <a:gd name="csX14" fmla="*/ 5607635 w 11633641"/>
                <a:gd name="csY14" fmla="*/ 2054911 h 3778261"/>
                <a:gd name="csX15" fmla="*/ 5759556 w 11633641"/>
                <a:gd name="csY15" fmla="*/ 1688882 h 3778261"/>
                <a:gd name="csX16" fmla="*/ 5954331 w 11633641"/>
                <a:gd name="csY16" fmla="*/ 1344723 h 3778261"/>
                <a:gd name="csX17" fmla="*/ 6150867 w 11633641"/>
                <a:gd name="csY17" fmla="*/ 1102117 h 3778261"/>
                <a:gd name="csX18" fmla="*/ 6377822 w 11633641"/>
                <a:gd name="csY18" fmla="*/ 907695 h 3778261"/>
                <a:gd name="csX19" fmla="*/ 6621739 w 11633641"/>
                <a:gd name="csY19" fmla="*/ 767715 h 3778261"/>
                <a:gd name="csX20" fmla="*/ 6913697 w 11633641"/>
                <a:gd name="csY20" fmla="*/ 621069 h 3778261"/>
                <a:gd name="csX21" fmla="*/ 7358338 w 11633641"/>
                <a:gd name="csY21" fmla="*/ 486453 h 3778261"/>
                <a:gd name="csX22" fmla="*/ 7811163 w 11633641"/>
                <a:gd name="csY22" fmla="*/ 383719 h 3778261"/>
                <a:gd name="csX23" fmla="*/ 8175513 w 11633641"/>
                <a:gd name="csY23" fmla="*/ 306101 h 3778261"/>
                <a:gd name="csX24" fmla="*/ 8793297 w 11633641"/>
                <a:gd name="csY24" fmla="*/ 207742 h 3778261"/>
                <a:gd name="csX25" fmla="*/ 9881832 w 11633641"/>
                <a:gd name="csY25" fmla="*/ 112296 h 3778261"/>
                <a:gd name="csX26" fmla="*/ 11633641 w 11633641"/>
                <a:gd name="csY26" fmla="*/ 17311 h 3778261"/>
                <a:gd name="csX0" fmla="*/ 0 w 11633641"/>
                <a:gd name="csY0" fmla="*/ 0 h 3776333"/>
                <a:gd name="csX1" fmla="*/ 3812617 w 11633641"/>
                <a:gd name="csY1" fmla="*/ 62665 h 3776333"/>
                <a:gd name="csX2" fmla="*/ 4477262 w 11633641"/>
                <a:gd name="csY2" fmla="*/ 81582 h 3776333"/>
                <a:gd name="csX3" fmla="*/ 4585890 w 11633641"/>
                <a:gd name="csY3" fmla="*/ 330248 h 3776333"/>
                <a:gd name="csX4" fmla="*/ 4689747 w 11633641"/>
                <a:gd name="csY4" fmla="*/ 1794280 h 3776333"/>
                <a:gd name="csX5" fmla="*/ 4775095 w 11633641"/>
                <a:gd name="csY5" fmla="*/ 2956803 h 3776333"/>
                <a:gd name="csX6" fmla="*/ 4832415 w 11633641"/>
                <a:gd name="csY6" fmla="*/ 3501209 h 3776333"/>
                <a:gd name="csX7" fmla="*/ 4916351 w 11633641"/>
                <a:gd name="csY7" fmla="*/ 3759473 h 3776333"/>
                <a:gd name="csX8" fmla="*/ 5086328 w 11633641"/>
                <a:gd name="csY8" fmla="*/ 3716343 h 3776333"/>
                <a:gd name="csX9" fmla="*/ 5144557 w 11633641"/>
                <a:gd name="csY9" fmla="*/ 3511161 h 3776333"/>
                <a:gd name="csX10" fmla="*/ 5207120 w 11633641"/>
                <a:gd name="csY10" fmla="*/ 3340316 h 3776333"/>
                <a:gd name="csX11" fmla="*/ 5279047 w 11633641"/>
                <a:gd name="csY11" fmla="*/ 3098621 h 3776333"/>
                <a:gd name="csX12" fmla="*/ 5361434 w 11633641"/>
                <a:gd name="csY12" fmla="*/ 2806276 h 3776333"/>
                <a:gd name="csX13" fmla="*/ 5506625 w 11633641"/>
                <a:gd name="csY13" fmla="*/ 2358458 h 3776333"/>
                <a:gd name="csX14" fmla="*/ 5607635 w 11633641"/>
                <a:gd name="csY14" fmla="*/ 2054911 h 3776333"/>
                <a:gd name="csX15" fmla="*/ 5759556 w 11633641"/>
                <a:gd name="csY15" fmla="*/ 1688882 h 3776333"/>
                <a:gd name="csX16" fmla="*/ 5954331 w 11633641"/>
                <a:gd name="csY16" fmla="*/ 1344723 h 3776333"/>
                <a:gd name="csX17" fmla="*/ 6150867 w 11633641"/>
                <a:gd name="csY17" fmla="*/ 1102117 h 3776333"/>
                <a:gd name="csX18" fmla="*/ 6377822 w 11633641"/>
                <a:gd name="csY18" fmla="*/ 907695 h 3776333"/>
                <a:gd name="csX19" fmla="*/ 6621739 w 11633641"/>
                <a:gd name="csY19" fmla="*/ 767715 h 3776333"/>
                <a:gd name="csX20" fmla="*/ 6913697 w 11633641"/>
                <a:gd name="csY20" fmla="*/ 621069 h 3776333"/>
                <a:gd name="csX21" fmla="*/ 7358338 w 11633641"/>
                <a:gd name="csY21" fmla="*/ 486453 h 3776333"/>
                <a:gd name="csX22" fmla="*/ 7811163 w 11633641"/>
                <a:gd name="csY22" fmla="*/ 383719 h 3776333"/>
                <a:gd name="csX23" fmla="*/ 8175513 w 11633641"/>
                <a:gd name="csY23" fmla="*/ 306101 h 3776333"/>
                <a:gd name="csX24" fmla="*/ 8793297 w 11633641"/>
                <a:gd name="csY24" fmla="*/ 207742 h 3776333"/>
                <a:gd name="csX25" fmla="*/ 9881832 w 11633641"/>
                <a:gd name="csY25" fmla="*/ 112296 h 3776333"/>
                <a:gd name="csX26" fmla="*/ 11633641 w 11633641"/>
                <a:gd name="csY26" fmla="*/ 17311 h 3776333"/>
                <a:gd name="csX0" fmla="*/ 0 w 11633641"/>
                <a:gd name="csY0" fmla="*/ 0 h 3760961"/>
                <a:gd name="csX1" fmla="*/ 3812617 w 11633641"/>
                <a:gd name="csY1" fmla="*/ 62665 h 3760961"/>
                <a:gd name="csX2" fmla="*/ 4477262 w 11633641"/>
                <a:gd name="csY2" fmla="*/ 81582 h 3760961"/>
                <a:gd name="csX3" fmla="*/ 4585890 w 11633641"/>
                <a:gd name="csY3" fmla="*/ 330248 h 3760961"/>
                <a:gd name="csX4" fmla="*/ 4689747 w 11633641"/>
                <a:gd name="csY4" fmla="*/ 1794280 h 3760961"/>
                <a:gd name="csX5" fmla="*/ 4775095 w 11633641"/>
                <a:gd name="csY5" fmla="*/ 2956803 h 3760961"/>
                <a:gd name="csX6" fmla="*/ 4832415 w 11633641"/>
                <a:gd name="csY6" fmla="*/ 3501209 h 3760961"/>
                <a:gd name="csX7" fmla="*/ 4916351 w 11633641"/>
                <a:gd name="csY7" fmla="*/ 3759473 h 3760961"/>
                <a:gd name="csX8" fmla="*/ 5090794 w 11633641"/>
                <a:gd name="csY8" fmla="*/ 3599139 h 3760961"/>
                <a:gd name="csX9" fmla="*/ 5144557 w 11633641"/>
                <a:gd name="csY9" fmla="*/ 3511161 h 3760961"/>
                <a:gd name="csX10" fmla="*/ 5207120 w 11633641"/>
                <a:gd name="csY10" fmla="*/ 3340316 h 3760961"/>
                <a:gd name="csX11" fmla="*/ 5279047 w 11633641"/>
                <a:gd name="csY11" fmla="*/ 3098621 h 3760961"/>
                <a:gd name="csX12" fmla="*/ 5361434 w 11633641"/>
                <a:gd name="csY12" fmla="*/ 2806276 h 3760961"/>
                <a:gd name="csX13" fmla="*/ 5506625 w 11633641"/>
                <a:gd name="csY13" fmla="*/ 2358458 h 3760961"/>
                <a:gd name="csX14" fmla="*/ 5607635 w 11633641"/>
                <a:gd name="csY14" fmla="*/ 2054911 h 3760961"/>
                <a:gd name="csX15" fmla="*/ 5759556 w 11633641"/>
                <a:gd name="csY15" fmla="*/ 1688882 h 3760961"/>
                <a:gd name="csX16" fmla="*/ 5954331 w 11633641"/>
                <a:gd name="csY16" fmla="*/ 1344723 h 3760961"/>
                <a:gd name="csX17" fmla="*/ 6150867 w 11633641"/>
                <a:gd name="csY17" fmla="*/ 1102117 h 3760961"/>
                <a:gd name="csX18" fmla="*/ 6377822 w 11633641"/>
                <a:gd name="csY18" fmla="*/ 907695 h 3760961"/>
                <a:gd name="csX19" fmla="*/ 6621739 w 11633641"/>
                <a:gd name="csY19" fmla="*/ 767715 h 3760961"/>
                <a:gd name="csX20" fmla="*/ 6913697 w 11633641"/>
                <a:gd name="csY20" fmla="*/ 621069 h 3760961"/>
                <a:gd name="csX21" fmla="*/ 7358338 w 11633641"/>
                <a:gd name="csY21" fmla="*/ 486453 h 3760961"/>
                <a:gd name="csX22" fmla="*/ 7811163 w 11633641"/>
                <a:gd name="csY22" fmla="*/ 383719 h 3760961"/>
                <a:gd name="csX23" fmla="*/ 8175513 w 11633641"/>
                <a:gd name="csY23" fmla="*/ 306101 h 3760961"/>
                <a:gd name="csX24" fmla="*/ 8793297 w 11633641"/>
                <a:gd name="csY24" fmla="*/ 207742 h 3760961"/>
                <a:gd name="csX25" fmla="*/ 9881832 w 11633641"/>
                <a:gd name="csY25" fmla="*/ 112296 h 3760961"/>
                <a:gd name="csX26" fmla="*/ 11633641 w 11633641"/>
                <a:gd name="csY26" fmla="*/ 17311 h 3760961"/>
                <a:gd name="csX0" fmla="*/ 0 w 11633641"/>
                <a:gd name="csY0" fmla="*/ 0 h 3762004"/>
                <a:gd name="csX1" fmla="*/ 3812617 w 11633641"/>
                <a:gd name="csY1" fmla="*/ 62665 h 3762004"/>
                <a:gd name="csX2" fmla="*/ 4477262 w 11633641"/>
                <a:gd name="csY2" fmla="*/ 81582 h 3762004"/>
                <a:gd name="csX3" fmla="*/ 4585890 w 11633641"/>
                <a:gd name="csY3" fmla="*/ 330248 h 3762004"/>
                <a:gd name="csX4" fmla="*/ 4689747 w 11633641"/>
                <a:gd name="csY4" fmla="*/ 1794280 h 3762004"/>
                <a:gd name="csX5" fmla="*/ 4775095 w 11633641"/>
                <a:gd name="csY5" fmla="*/ 2956803 h 3762004"/>
                <a:gd name="csX6" fmla="*/ 4832415 w 11633641"/>
                <a:gd name="csY6" fmla="*/ 3501209 h 3762004"/>
                <a:gd name="csX7" fmla="*/ 4916351 w 11633641"/>
                <a:gd name="csY7" fmla="*/ 3759473 h 3762004"/>
                <a:gd name="csX8" fmla="*/ 5090794 w 11633641"/>
                <a:gd name="csY8" fmla="*/ 3599139 h 3762004"/>
                <a:gd name="csX9" fmla="*/ 5144557 w 11633641"/>
                <a:gd name="csY9" fmla="*/ 3511161 h 3762004"/>
                <a:gd name="csX10" fmla="*/ 5207120 w 11633641"/>
                <a:gd name="csY10" fmla="*/ 3340316 h 3762004"/>
                <a:gd name="csX11" fmla="*/ 5279047 w 11633641"/>
                <a:gd name="csY11" fmla="*/ 3098621 h 3762004"/>
                <a:gd name="csX12" fmla="*/ 5361434 w 11633641"/>
                <a:gd name="csY12" fmla="*/ 2806276 h 3762004"/>
                <a:gd name="csX13" fmla="*/ 5506625 w 11633641"/>
                <a:gd name="csY13" fmla="*/ 2358458 h 3762004"/>
                <a:gd name="csX14" fmla="*/ 5607635 w 11633641"/>
                <a:gd name="csY14" fmla="*/ 2054911 h 3762004"/>
                <a:gd name="csX15" fmla="*/ 5759556 w 11633641"/>
                <a:gd name="csY15" fmla="*/ 1688882 h 3762004"/>
                <a:gd name="csX16" fmla="*/ 5954331 w 11633641"/>
                <a:gd name="csY16" fmla="*/ 1344723 h 3762004"/>
                <a:gd name="csX17" fmla="*/ 6150867 w 11633641"/>
                <a:gd name="csY17" fmla="*/ 1102117 h 3762004"/>
                <a:gd name="csX18" fmla="*/ 6377822 w 11633641"/>
                <a:gd name="csY18" fmla="*/ 907695 h 3762004"/>
                <a:gd name="csX19" fmla="*/ 6621739 w 11633641"/>
                <a:gd name="csY19" fmla="*/ 767715 h 3762004"/>
                <a:gd name="csX20" fmla="*/ 6913697 w 11633641"/>
                <a:gd name="csY20" fmla="*/ 621069 h 3762004"/>
                <a:gd name="csX21" fmla="*/ 7358338 w 11633641"/>
                <a:gd name="csY21" fmla="*/ 486453 h 3762004"/>
                <a:gd name="csX22" fmla="*/ 7811163 w 11633641"/>
                <a:gd name="csY22" fmla="*/ 383719 h 3762004"/>
                <a:gd name="csX23" fmla="*/ 8175513 w 11633641"/>
                <a:gd name="csY23" fmla="*/ 306101 h 3762004"/>
                <a:gd name="csX24" fmla="*/ 8793297 w 11633641"/>
                <a:gd name="csY24" fmla="*/ 207742 h 3762004"/>
                <a:gd name="csX25" fmla="*/ 9881832 w 11633641"/>
                <a:gd name="csY25" fmla="*/ 112296 h 3762004"/>
                <a:gd name="csX26" fmla="*/ 11633641 w 11633641"/>
                <a:gd name="csY26" fmla="*/ 17311 h 3762004"/>
                <a:gd name="csX0" fmla="*/ 0 w 11633641"/>
                <a:gd name="csY0" fmla="*/ 0 h 3760882"/>
                <a:gd name="csX1" fmla="*/ 3812617 w 11633641"/>
                <a:gd name="csY1" fmla="*/ 62665 h 3760882"/>
                <a:gd name="csX2" fmla="*/ 4477262 w 11633641"/>
                <a:gd name="csY2" fmla="*/ 81582 h 3760882"/>
                <a:gd name="csX3" fmla="*/ 4585890 w 11633641"/>
                <a:gd name="csY3" fmla="*/ 330248 h 3760882"/>
                <a:gd name="csX4" fmla="*/ 4689747 w 11633641"/>
                <a:gd name="csY4" fmla="*/ 1794280 h 3760882"/>
                <a:gd name="csX5" fmla="*/ 4775095 w 11633641"/>
                <a:gd name="csY5" fmla="*/ 2956803 h 3760882"/>
                <a:gd name="csX6" fmla="*/ 4832415 w 11633641"/>
                <a:gd name="csY6" fmla="*/ 3501209 h 3760882"/>
                <a:gd name="csX7" fmla="*/ 4916351 w 11633641"/>
                <a:gd name="csY7" fmla="*/ 3759473 h 3760882"/>
                <a:gd name="csX8" fmla="*/ 5090794 w 11633641"/>
                <a:gd name="csY8" fmla="*/ 3599139 h 3760882"/>
                <a:gd name="csX9" fmla="*/ 5135625 w 11633641"/>
                <a:gd name="csY9" fmla="*/ 3478605 h 3760882"/>
                <a:gd name="csX10" fmla="*/ 5207120 w 11633641"/>
                <a:gd name="csY10" fmla="*/ 3340316 h 3760882"/>
                <a:gd name="csX11" fmla="*/ 5279047 w 11633641"/>
                <a:gd name="csY11" fmla="*/ 3098621 h 3760882"/>
                <a:gd name="csX12" fmla="*/ 5361434 w 11633641"/>
                <a:gd name="csY12" fmla="*/ 2806276 h 3760882"/>
                <a:gd name="csX13" fmla="*/ 5506625 w 11633641"/>
                <a:gd name="csY13" fmla="*/ 2358458 h 3760882"/>
                <a:gd name="csX14" fmla="*/ 5607635 w 11633641"/>
                <a:gd name="csY14" fmla="*/ 2054911 h 3760882"/>
                <a:gd name="csX15" fmla="*/ 5759556 w 11633641"/>
                <a:gd name="csY15" fmla="*/ 1688882 h 3760882"/>
                <a:gd name="csX16" fmla="*/ 5954331 w 11633641"/>
                <a:gd name="csY16" fmla="*/ 1344723 h 3760882"/>
                <a:gd name="csX17" fmla="*/ 6150867 w 11633641"/>
                <a:gd name="csY17" fmla="*/ 1102117 h 3760882"/>
                <a:gd name="csX18" fmla="*/ 6377822 w 11633641"/>
                <a:gd name="csY18" fmla="*/ 907695 h 3760882"/>
                <a:gd name="csX19" fmla="*/ 6621739 w 11633641"/>
                <a:gd name="csY19" fmla="*/ 767715 h 3760882"/>
                <a:gd name="csX20" fmla="*/ 6913697 w 11633641"/>
                <a:gd name="csY20" fmla="*/ 621069 h 3760882"/>
                <a:gd name="csX21" fmla="*/ 7358338 w 11633641"/>
                <a:gd name="csY21" fmla="*/ 486453 h 3760882"/>
                <a:gd name="csX22" fmla="*/ 7811163 w 11633641"/>
                <a:gd name="csY22" fmla="*/ 383719 h 3760882"/>
                <a:gd name="csX23" fmla="*/ 8175513 w 11633641"/>
                <a:gd name="csY23" fmla="*/ 306101 h 3760882"/>
                <a:gd name="csX24" fmla="*/ 8793297 w 11633641"/>
                <a:gd name="csY24" fmla="*/ 207742 h 3760882"/>
                <a:gd name="csX25" fmla="*/ 9881832 w 11633641"/>
                <a:gd name="csY25" fmla="*/ 112296 h 3760882"/>
                <a:gd name="csX26" fmla="*/ 11633641 w 11633641"/>
                <a:gd name="csY26" fmla="*/ 17311 h 3760882"/>
                <a:gd name="csX0" fmla="*/ 0 w 11633641"/>
                <a:gd name="csY0" fmla="*/ 0 h 3760882"/>
                <a:gd name="csX1" fmla="*/ 3812617 w 11633641"/>
                <a:gd name="csY1" fmla="*/ 62665 h 3760882"/>
                <a:gd name="csX2" fmla="*/ 4477262 w 11633641"/>
                <a:gd name="csY2" fmla="*/ 81582 h 3760882"/>
                <a:gd name="csX3" fmla="*/ 4585890 w 11633641"/>
                <a:gd name="csY3" fmla="*/ 330248 h 3760882"/>
                <a:gd name="csX4" fmla="*/ 4689747 w 11633641"/>
                <a:gd name="csY4" fmla="*/ 1794280 h 3760882"/>
                <a:gd name="csX5" fmla="*/ 4775095 w 11633641"/>
                <a:gd name="csY5" fmla="*/ 2956803 h 3760882"/>
                <a:gd name="csX6" fmla="*/ 4832415 w 11633641"/>
                <a:gd name="csY6" fmla="*/ 3501209 h 3760882"/>
                <a:gd name="csX7" fmla="*/ 4916351 w 11633641"/>
                <a:gd name="csY7" fmla="*/ 3759473 h 3760882"/>
                <a:gd name="csX8" fmla="*/ 5090794 w 11633641"/>
                <a:gd name="csY8" fmla="*/ 3599139 h 3760882"/>
                <a:gd name="csX9" fmla="*/ 5135625 w 11633641"/>
                <a:gd name="csY9" fmla="*/ 3478605 h 3760882"/>
                <a:gd name="csX10" fmla="*/ 5211586 w 11633641"/>
                <a:gd name="csY10" fmla="*/ 3294737 h 3760882"/>
                <a:gd name="csX11" fmla="*/ 5279047 w 11633641"/>
                <a:gd name="csY11" fmla="*/ 3098621 h 3760882"/>
                <a:gd name="csX12" fmla="*/ 5361434 w 11633641"/>
                <a:gd name="csY12" fmla="*/ 2806276 h 3760882"/>
                <a:gd name="csX13" fmla="*/ 5506625 w 11633641"/>
                <a:gd name="csY13" fmla="*/ 2358458 h 3760882"/>
                <a:gd name="csX14" fmla="*/ 5607635 w 11633641"/>
                <a:gd name="csY14" fmla="*/ 2054911 h 3760882"/>
                <a:gd name="csX15" fmla="*/ 5759556 w 11633641"/>
                <a:gd name="csY15" fmla="*/ 1688882 h 3760882"/>
                <a:gd name="csX16" fmla="*/ 5954331 w 11633641"/>
                <a:gd name="csY16" fmla="*/ 1344723 h 3760882"/>
                <a:gd name="csX17" fmla="*/ 6150867 w 11633641"/>
                <a:gd name="csY17" fmla="*/ 1102117 h 3760882"/>
                <a:gd name="csX18" fmla="*/ 6377822 w 11633641"/>
                <a:gd name="csY18" fmla="*/ 907695 h 3760882"/>
                <a:gd name="csX19" fmla="*/ 6621739 w 11633641"/>
                <a:gd name="csY19" fmla="*/ 767715 h 3760882"/>
                <a:gd name="csX20" fmla="*/ 6913697 w 11633641"/>
                <a:gd name="csY20" fmla="*/ 621069 h 3760882"/>
                <a:gd name="csX21" fmla="*/ 7358338 w 11633641"/>
                <a:gd name="csY21" fmla="*/ 486453 h 3760882"/>
                <a:gd name="csX22" fmla="*/ 7811163 w 11633641"/>
                <a:gd name="csY22" fmla="*/ 383719 h 3760882"/>
                <a:gd name="csX23" fmla="*/ 8175513 w 11633641"/>
                <a:gd name="csY23" fmla="*/ 306101 h 3760882"/>
                <a:gd name="csX24" fmla="*/ 8793297 w 11633641"/>
                <a:gd name="csY24" fmla="*/ 207742 h 3760882"/>
                <a:gd name="csX25" fmla="*/ 9881832 w 11633641"/>
                <a:gd name="csY25" fmla="*/ 112296 h 3760882"/>
                <a:gd name="csX26" fmla="*/ 11633641 w 11633641"/>
                <a:gd name="csY26" fmla="*/ 17311 h 3760882"/>
                <a:gd name="csX0" fmla="*/ 0 w 11633641"/>
                <a:gd name="csY0" fmla="*/ 0 h 3760871"/>
                <a:gd name="csX1" fmla="*/ 3812617 w 11633641"/>
                <a:gd name="csY1" fmla="*/ 62665 h 3760871"/>
                <a:gd name="csX2" fmla="*/ 4477262 w 11633641"/>
                <a:gd name="csY2" fmla="*/ 81582 h 3760871"/>
                <a:gd name="csX3" fmla="*/ 4585890 w 11633641"/>
                <a:gd name="csY3" fmla="*/ 330248 h 3760871"/>
                <a:gd name="csX4" fmla="*/ 4689747 w 11633641"/>
                <a:gd name="csY4" fmla="*/ 1794280 h 3760871"/>
                <a:gd name="csX5" fmla="*/ 4775095 w 11633641"/>
                <a:gd name="csY5" fmla="*/ 2956803 h 3760871"/>
                <a:gd name="csX6" fmla="*/ 4832415 w 11633641"/>
                <a:gd name="csY6" fmla="*/ 3501209 h 3760871"/>
                <a:gd name="csX7" fmla="*/ 4916351 w 11633641"/>
                <a:gd name="csY7" fmla="*/ 3759473 h 3760871"/>
                <a:gd name="csX8" fmla="*/ 5090794 w 11633641"/>
                <a:gd name="csY8" fmla="*/ 3599139 h 3760871"/>
                <a:gd name="csX9" fmla="*/ 5157955 w 11633641"/>
                <a:gd name="csY9" fmla="*/ 3485115 h 3760871"/>
                <a:gd name="csX10" fmla="*/ 5211586 w 11633641"/>
                <a:gd name="csY10" fmla="*/ 3294737 h 3760871"/>
                <a:gd name="csX11" fmla="*/ 5279047 w 11633641"/>
                <a:gd name="csY11" fmla="*/ 3098621 h 3760871"/>
                <a:gd name="csX12" fmla="*/ 5361434 w 11633641"/>
                <a:gd name="csY12" fmla="*/ 2806276 h 3760871"/>
                <a:gd name="csX13" fmla="*/ 5506625 w 11633641"/>
                <a:gd name="csY13" fmla="*/ 2358458 h 3760871"/>
                <a:gd name="csX14" fmla="*/ 5607635 w 11633641"/>
                <a:gd name="csY14" fmla="*/ 2054911 h 3760871"/>
                <a:gd name="csX15" fmla="*/ 5759556 w 11633641"/>
                <a:gd name="csY15" fmla="*/ 1688882 h 3760871"/>
                <a:gd name="csX16" fmla="*/ 5954331 w 11633641"/>
                <a:gd name="csY16" fmla="*/ 1344723 h 3760871"/>
                <a:gd name="csX17" fmla="*/ 6150867 w 11633641"/>
                <a:gd name="csY17" fmla="*/ 1102117 h 3760871"/>
                <a:gd name="csX18" fmla="*/ 6377822 w 11633641"/>
                <a:gd name="csY18" fmla="*/ 907695 h 3760871"/>
                <a:gd name="csX19" fmla="*/ 6621739 w 11633641"/>
                <a:gd name="csY19" fmla="*/ 767715 h 3760871"/>
                <a:gd name="csX20" fmla="*/ 6913697 w 11633641"/>
                <a:gd name="csY20" fmla="*/ 621069 h 3760871"/>
                <a:gd name="csX21" fmla="*/ 7358338 w 11633641"/>
                <a:gd name="csY21" fmla="*/ 486453 h 3760871"/>
                <a:gd name="csX22" fmla="*/ 7811163 w 11633641"/>
                <a:gd name="csY22" fmla="*/ 383719 h 3760871"/>
                <a:gd name="csX23" fmla="*/ 8175513 w 11633641"/>
                <a:gd name="csY23" fmla="*/ 306101 h 3760871"/>
                <a:gd name="csX24" fmla="*/ 8793297 w 11633641"/>
                <a:gd name="csY24" fmla="*/ 207742 h 3760871"/>
                <a:gd name="csX25" fmla="*/ 9881832 w 11633641"/>
                <a:gd name="csY25" fmla="*/ 112296 h 3760871"/>
                <a:gd name="csX26" fmla="*/ 11633641 w 11633641"/>
                <a:gd name="csY26" fmla="*/ 17311 h 3760871"/>
                <a:gd name="csX0" fmla="*/ 0 w 11633641"/>
                <a:gd name="csY0" fmla="*/ 0 h 3764481"/>
                <a:gd name="csX1" fmla="*/ 3812617 w 11633641"/>
                <a:gd name="csY1" fmla="*/ 62665 h 3764481"/>
                <a:gd name="csX2" fmla="*/ 4477262 w 11633641"/>
                <a:gd name="csY2" fmla="*/ 81582 h 3764481"/>
                <a:gd name="csX3" fmla="*/ 4585890 w 11633641"/>
                <a:gd name="csY3" fmla="*/ 330248 h 3764481"/>
                <a:gd name="csX4" fmla="*/ 4689747 w 11633641"/>
                <a:gd name="csY4" fmla="*/ 1794280 h 3764481"/>
                <a:gd name="csX5" fmla="*/ 4775095 w 11633641"/>
                <a:gd name="csY5" fmla="*/ 2956803 h 3764481"/>
                <a:gd name="csX6" fmla="*/ 4832415 w 11633641"/>
                <a:gd name="csY6" fmla="*/ 3501209 h 3764481"/>
                <a:gd name="csX7" fmla="*/ 4916351 w 11633641"/>
                <a:gd name="csY7" fmla="*/ 3759473 h 3764481"/>
                <a:gd name="csX8" fmla="*/ 5090795 w 11633641"/>
                <a:gd name="csY8" fmla="*/ 3657740 h 3764481"/>
                <a:gd name="csX9" fmla="*/ 5157955 w 11633641"/>
                <a:gd name="csY9" fmla="*/ 3485115 h 3764481"/>
                <a:gd name="csX10" fmla="*/ 5211586 w 11633641"/>
                <a:gd name="csY10" fmla="*/ 3294737 h 3764481"/>
                <a:gd name="csX11" fmla="*/ 5279047 w 11633641"/>
                <a:gd name="csY11" fmla="*/ 3098621 h 3764481"/>
                <a:gd name="csX12" fmla="*/ 5361434 w 11633641"/>
                <a:gd name="csY12" fmla="*/ 2806276 h 3764481"/>
                <a:gd name="csX13" fmla="*/ 5506625 w 11633641"/>
                <a:gd name="csY13" fmla="*/ 2358458 h 3764481"/>
                <a:gd name="csX14" fmla="*/ 5607635 w 11633641"/>
                <a:gd name="csY14" fmla="*/ 2054911 h 3764481"/>
                <a:gd name="csX15" fmla="*/ 5759556 w 11633641"/>
                <a:gd name="csY15" fmla="*/ 1688882 h 3764481"/>
                <a:gd name="csX16" fmla="*/ 5954331 w 11633641"/>
                <a:gd name="csY16" fmla="*/ 1344723 h 3764481"/>
                <a:gd name="csX17" fmla="*/ 6150867 w 11633641"/>
                <a:gd name="csY17" fmla="*/ 1102117 h 3764481"/>
                <a:gd name="csX18" fmla="*/ 6377822 w 11633641"/>
                <a:gd name="csY18" fmla="*/ 907695 h 3764481"/>
                <a:gd name="csX19" fmla="*/ 6621739 w 11633641"/>
                <a:gd name="csY19" fmla="*/ 767715 h 3764481"/>
                <a:gd name="csX20" fmla="*/ 6913697 w 11633641"/>
                <a:gd name="csY20" fmla="*/ 621069 h 3764481"/>
                <a:gd name="csX21" fmla="*/ 7358338 w 11633641"/>
                <a:gd name="csY21" fmla="*/ 486453 h 3764481"/>
                <a:gd name="csX22" fmla="*/ 7811163 w 11633641"/>
                <a:gd name="csY22" fmla="*/ 383719 h 3764481"/>
                <a:gd name="csX23" fmla="*/ 8175513 w 11633641"/>
                <a:gd name="csY23" fmla="*/ 306101 h 3764481"/>
                <a:gd name="csX24" fmla="*/ 8793297 w 11633641"/>
                <a:gd name="csY24" fmla="*/ 207742 h 3764481"/>
                <a:gd name="csX25" fmla="*/ 9881832 w 11633641"/>
                <a:gd name="csY25" fmla="*/ 112296 h 3764481"/>
                <a:gd name="csX26" fmla="*/ 11633641 w 11633641"/>
                <a:gd name="csY26" fmla="*/ 17311 h 3764481"/>
                <a:gd name="csX0" fmla="*/ 0 w 11633641"/>
                <a:gd name="csY0" fmla="*/ 0 h 3760872"/>
                <a:gd name="csX1" fmla="*/ 3812617 w 11633641"/>
                <a:gd name="csY1" fmla="*/ 62665 h 3760872"/>
                <a:gd name="csX2" fmla="*/ 4477262 w 11633641"/>
                <a:gd name="csY2" fmla="*/ 81582 h 3760872"/>
                <a:gd name="csX3" fmla="*/ 4585890 w 11633641"/>
                <a:gd name="csY3" fmla="*/ 330248 h 3760872"/>
                <a:gd name="csX4" fmla="*/ 4689747 w 11633641"/>
                <a:gd name="csY4" fmla="*/ 1794280 h 3760872"/>
                <a:gd name="csX5" fmla="*/ 4775095 w 11633641"/>
                <a:gd name="csY5" fmla="*/ 2956803 h 3760872"/>
                <a:gd name="csX6" fmla="*/ 4832415 w 11633641"/>
                <a:gd name="csY6" fmla="*/ 3501209 h 3760872"/>
                <a:gd name="csX7" fmla="*/ 4916351 w 11633641"/>
                <a:gd name="csY7" fmla="*/ 3759473 h 3760872"/>
                <a:gd name="csX8" fmla="*/ 5090795 w 11633641"/>
                <a:gd name="csY8" fmla="*/ 3599138 h 3760872"/>
                <a:gd name="csX9" fmla="*/ 5157955 w 11633641"/>
                <a:gd name="csY9" fmla="*/ 3485115 h 3760872"/>
                <a:gd name="csX10" fmla="*/ 5211586 w 11633641"/>
                <a:gd name="csY10" fmla="*/ 3294737 h 3760872"/>
                <a:gd name="csX11" fmla="*/ 5279047 w 11633641"/>
                <a:gd name="csY11" fmla="*/ 3098621 h 3760872"/>
                <a:gd name="csX12" fmla="*/ 5361434 w 11633641"/>
                <a:gd name="csY12" fmla="*/ 2806276 h 3760872"/>
                <a:gd name="csX13" fmla="*/ 5506625 w 11633641"/>
                <a:gd name="csY13" fmla="*/ 2358458 h 3760872"/>
                <a:gd name="csX14" fmla="*/ 5607635 w 11633641"/>
                <a:gd name="csY14" fmla="*/ 2054911 h 3760872"/>
                <a:gd name="csX15" fmla="*/ 5759556 w 11633641"/>
                <a:gd name="csY15" fmla="*/ 1688882 h 3760872"/>
                <a:gd name="csX16" fmla="*/ 5954331 w 11633641"/>
                <a:gd name="csY16" fmla="*/ 1344723 h 3760872"/>
                <a:gd name="csX17" fmla="*/ 6150867 w 11633641"/>
                <a:gd name="csY17" fmla="*/ 1102117 h 3760872"/>
                <a:gd name="csX18" fmla="*/ 6377822 w 11633641"/>
                <a:gd name="csY18" fmla="*/ 907695 h 3760872"/>
                <a:gd name="csX19" fmla="*/ 6621739 w 11633641"/>
                <a:gd name="csY19" fmla="*/ 767715 h 3760872"/>
                <a:gd name="csX20" fmla="*/ 6913697 w 11633641"/>
                <a:gd name="csY20" fmla="*/ 621069 h 3760872"/>
                <a:gd name="csX21" fmla="*/ 7358338 w 11633641"/>
                <a:gd name="csY21" fmla="*/ 486453 h 3760872"/>
                <a:gd name="csX22" fmla="*/ 7811163 w 11633641"/>
                <a:gd name="csY22" fmla="*/ 383719 h 3760872"/>
                <a:gd name="csX23" fmla="*/ 8175513 w 11633641"/>
                <a:gd name="csY23" fmla="*/ 306101 h 3760872"/>
                <a:gd name="csX24" fmla="*/ 8793297 w 11633641"/>
                <a:gd name="csY24" fmla="*/ 207742 h 3760872"/>
                <a:gd name="csX25" fmla="*/ 9881832 w 11633641"/>
                <a:gd name="csY25" fmla="*/ 112296 h 3760872"/>
                <a:gd name="csX26" fmla="*/ 11633641 w 11633641"/>
                <a:gd name="csY26" fmla="*/ 17311 h 3760872"/>
                <a:gd name="csX0" fmla="*/ 0 w 11633641"/>
                <a:gd name="csY0" fmla="*/ 0 h 3761007"/>
                <a:gd name="csX1" fmla="*/ 3812617 w 11633641"/>
                <a:gd name="csY1" fmla="*/ 62665 h 3761007"/>
                <a:gd name="csX2" fmla="*/ 4477262 w 11633641"/>
                <a:gd name="csY2" fmla="*/ 81582 h 3761007"/>
                <a:gd name="csX3" fmla="*/ 4585890 w 11633641"/>
                <a:gd name="csY3" fmla="*/ 330248 h 3761007"/>
                <a:gd name="csX4" fmla="*/ 4689747 w 11633641"/>
                <a:gd name="csY4" fmla="*/ 1794280 h 3761007"/>
                <a:gd name="csX5" fmla="*/ 4775095 w 11633641"/>
                <a:gd name="csY5" fmla="*/ 2956803 h 3761007"/>
                <a:gd name="csX6" fmla="*/ 4832415 w 11633641"/>
                <a:gd name="csY6" fmla="*/ 3501209 h 3761007"/>
                <a:gd name="csX7" fmla="*/ 4916351 w 11633641"/>
                <a:gd name="csY7" fmla="*/ 3759473 h 3761007"/>
                <a:gd name="csX8" fmla="*/ 5090795 w 11633641"/>
                <a:gd name="csY8" fmla="*/ 3599138 h 3761007"/>
                <a:gd name="csX9" fmla="*/ 5171354 w 11633641"/>
                <a:gd name="csY9" fmla="*/ 3406979 h 3761007"/>
                <a:gd name="csX10" fmla="*/ 5211586 w 11633641"/>
                <a:gd name="csY10" fmla="*/ 3294737 h 3761007"/>
                <a:gd name="csX11" fmla="*/ 5279047 w 11633641"/>
                <a:gd name="csY11" fmla="*/ 3098621 h 3761007"/>
                <a:gd name="csX12" fmla="*/ 5361434 w 11633641"/>
                <a:gd name="csY12" fmla="*/ 2806276 h 3761007"/>
                <a:gd name="csX13" fmla="*/ 5506625 w 11633641"/>
                <a:gd name="csY13" fmla="*/ 2358458 h 3761007"/>
                <a:gd name="csX14" fmla="*/ 5607635 w 11633641"/>
                <a:gd name="csY14" fmla="*/ 2054911 h 3761007"/>
                <a:gd name="csX15" fmla="*/ 5759556 w 11633641"/>
                <a:gd name="csY15" fmla="*/ 1688882 h 3761007"/>
                <a:gd name="csX16" fmla="*/ 5954331 w 11633641"/>
                <a:gd name="csY16" fmla="*/ 1344723 h 3761007"/>
                <a:gd name="csX17" fmla="*/ 6150867 w 11633641"/>
                <a:gd name="csY17" fmla="*/ 1102117 h 3761007"/>
                <a:gd name="csX18" fmla="*/ 6377822 w 11633641"/>
                <a:gd name="csY18" fmla="*/ 907695 h 3761007"/>
                <a:gd name="csX19" fmla="*/ 6621739 w 11633641"/>
                <a:gd name="csY19" fmla="*/ 767715 h 3761007"/>
                <a:gd name="csX20" fmla="*/ 6913697 w 11633641"/>
                <a:gd name="csY20" fmla="*/ 621069 h 3761007"/>
                <a:gd name="csX21" fmla="*/ 7358338 w 11633641"/>
                <a:gd name="csY21" fmla="*/ 486453 h 3761007"/>
                <a:gd name="csX22" fmla="*/ 7811163 w 11633641"/>
                <a:gd name="csY22" fmla="*/ 383719 h 3761007"/>
                <a:gd name="csX23" fmla="*/ 8175513 w 11633641"/>
                <a:gd name="csY23" fmla="*/ 306101 h 3761007"/>
                <a:gd name="csX24" fmla="*/ 8793297 w 11633641"/>
                <a:gd name="csY24" fmla="*/ 207742 h 3761007"/>
                <a:gd name="csX25" fmla="*/ 9881832 w 11633641"/>
                <a:gd name="csY25" fmla="*/ 112296 h 3761007"/>
                <a:gd name="csX26" fmla="*/ 11633641 w 11633641"/>
                <a:gd name="csY26" fmla="*/ 17311 h 3761007"/>
                <a:gd name="csX0" fmla="*/ 0 w 11633641"/>
                <a:gd name="csY0" fmla="*/ 0 h 3767459"/>
                <a:gd name="csX1" fmla="*/ 3812617 w 11633641"/>
                <a:gd name="csY1" fmla="*/ 62665 h 3767459"/>
                <a:gd name="csX2" fmla="*/ 4477262 w 11633641"/>
                <a:gd name="csY2" fmla="*/ 81582 h 3767459"/>
                <a:gd name="csX3" fmla="*/ 4585890 w 11633641"/>
                <a:gd name="csY3" fmla="*/ 330248 h 3767459"/>
                <a:gd name="csX4" fmla="*/ 4689747 w 11633641"/>
                <a:gd name="csY4" fmla="*/ 1794280 h 3767459"/>
                <a:gd name="csX5" fmla="*/ 4775095 w 11633641"/>
                <a:gd name="csY5" fmla="*/ 2956803 h 3767459"/>
                <a:gd name="csX6" fmla="*/ 4832415 w 11633641"/>
                <a:gd name="csY6" fmla="*/ 3501209 h 3767459"/>
                <a:gd name="csX7" fmla="*/ 4947614 w 11633641"/>
                <a:gd name="csY7" fmla="*/ 3765985 h 3767459"/>
                <a:gd name="csX8" fmla="*/ 5090795 w 11633641"/>
                <a:gd name="csY8" fmla="*/ 3599138 h 3767459"/>
                <a:gd name="csX9" fmla="*/ 5171354 w 11633641"/>
                <a:gd name="csY9" fmla="*/ 3406979 h 3767459"/>
                <a:gd name="csX10" fmla="*/ 5211586 w 11633641"/>
                <a:gd name="csY10" fmla="*/ 3294737 h 3767459"/>
                <a:gd name="csX11" fmla="*/ 5279047 w 11633641"/>
                <a:gd name="csY11" fmla="*/ 3098621 h 3767459"/>
                <a:gd name="csX12" fmla="*/ 5361434 w 11633641"/>
                <a:gd name="csY12" fmla="*/ 2806276 h 3767459"/>
                <a:gd name="csX13" fmla="*/ 5506625 w 11633641"/>
                <a:gd name="csY13" fmla="*/ 2358458 h 3767459"/>
                <a:gd name="csX14" fmla="*/ 5607635 w 11633641"/>
                <a:gd name="csY14" fmla="*/ 2054911 h 3767459"/>
                <a:gd name="csX15" fmla="*/ 5759556 w 11633641"/>
                <a:gd name="csY15" fmla="*/ 1688882 h 3767459"/>
                <a:gd name="csX16" fmla="*/ 5954331 w 11633641"/>
                <a:gd name="csY16" fmla="*/ 1344723 h 3767459"/>
                <a:gd name="csX17" fmla="*/ 6150867 w 11633641"/>
                <a:gd name="csY17" fmla="*/ 1102117 h 3767459"/>
                <a:gd name="csX18" fmla="*/ 6377822 w 11633641"/>
                <a:gd name="csY18" fmla="*/ 907695 h 3767459"/>
                <a:gd name="csX19" fmla="*/ 6621739 w 11633641"/>
                <a:gd name="csY19" fmla="*/ 767715 h 3767459"/>
                <a:gd name="csX20" fmla="*/ 6913697 w 11633641"/>
                <a:gd name="csY20" fmla="*/ 621069 h 3767459"/>
                <a:gd name="csX21" fmla="*/ 7358338 w 11633641"/>
                <a:gd name="csY21" fmla="*/ 486453 h 3767459"/>
                <a:gd name="csX22" fmla="*/ 7811163 w 11633641"/>
                <a:gd name="csY22" fmla="*/ 383719 h 3767459"/>
                <a:gd name="csX23" fmla="*/ 8175513 w 11633641"/>
                <a:gd name="csY23" fmla="*/ 306101 h 3767459"/>
                <a:gd name="csX24" fmla="*/ 8793297 w 11633641"/>
                <a:gd name="csY24" fmla="*/ 207742 h 3767459"/>
                <a:gd name="csX25" fmla="*/ 9881832 w 11633641"/>
                <a:gd name="csY25" fmla="*/ 112296 h 3767459"/>
                <a:gd name="csX26" fmla="*/ 11633641 w 11633641"/>
                <a:gd name="csY26" fmla="*/ 17311 h 3767459"/>
                <a:gd name="csX0" fmla="*/ 0 w 11633641"/>
                <a:gd name="csY0" fmla="*/ 0 h 3767459"/>
                <a:gd name="csX1" fmla="*/ 3812617 w 11633641"/>
                <a:gd name="csY1" fmla="*/ 62665 h 3767459"/>
                <a:gd name="csX2" fmla="*/ 4477262 w 11633641"/>
                <a:gd name="csY2" fmla="*/ 81582 h 3767459"/>
                <a:gd name="csX3" fmla="*/ 4585890 w 11633641"/>
                <a:gd name="csY3" fmla="*/ 330248 h 3767459"/>
                <a:gd name="csX4" fmla="*/ 4689747 w 11633641"/>
                <a:gd name="csY4" fmla="*/ 1794280 h 3767459"/>
                <a:gd name="csX5" fmla="*/ 4775095 w 11633641"/>
                <a:gd name="csY5" fmla="*/ 2956803 h 3767459"/>
                <a:gd name="csX6" fmla="*/ 4832415 w 11633641"/>
                <a:gd name="csY6" fmla="*/ 3501209 h 3767459"/>
                <a:gd name="csX7" fmla="*/ 4911885 w 11633641"/>
                <a:gd name="csY7" fmla="*/ 3765985 h 3767459"/>
                <a:gd name="csX8" fmla="*/ 5090795 w 11633641"/>
                <a:gd name="csY8" fmla="*/ 3599138 h 3767459"/>
                <a:gd name="csX9" fmla="*/ 5171354 w 11633641"/>
                <a:gd name="csY9" fmla="*/ 3406979 h 3767459"/>
                <a:gd name="csX10" fmla="*/ 5211586 w 11633641"/>
                <a:gd name="csY10" fmla="*/ 3294737 h 3767459"/>
                <a:gd name="csX11" fmla="*/ 5279047 w 11633641"/>
                <a:gd name="csY11" fmla="*/ 3098621 h 3767459"/>
                <a:gd name="csX12" fmla="*/ 5361434 w 11633641"/>
                <a:gd name="csY12" fmla="*/ 2806276 h 3767459"/>
                <a:gd name="csX13" fmla="*/ 5506625 w 11633641"/>
                <a:gd name="csY13" fmla="*/ 2358458 h 3767459"/>
                <a:gd name="csX14" fmla="*/ 5607635 w 11633641"/>
                <a:gd name="csY14" fmla="*/ 2054911 h 3767459"/>
                <a:gd name="csX15" fmla="*/ 5759556 w 11633641"/>
                <a:gd name="csY15" fmla="*/ 1688882 h 3767459"/>
                <a:gd name="csX16" fmla="*/ 5954331 w 11633641"/>
                <a:gd name="csY16" fmla="*/ 1344723 h 3767459"/>
                <a:gd name="csX17" fmla="*/ 6150867 w 11633641"/>
                <a:gd name="csY17" fmla="*/ 1102117 h 3767459"/>
                <a:gd name="csX18" fmla="*/ 6377822 w 11633641"/>
                <a:gd name="csY18" fmla="*/ 907695 h 3767459"/>
                <a:gd name="csX19" fmla="*/ 6621739 w 11633641"/>
                <a:gd name="csY19" fmla="*/ 767715 h 3767459"/>
                <a:gd name="csX20" fmla="*/ 6913697 w 11633641"/>
                <a:gd name="csY20" fmla="*/ 621069 h 3767459"/>
                <a:gd name="csX21" fmla="*/ 7358338 w 11633641"/>
                <a:gd name="csY21" fmla="*/ 486453 h 3767459"/>
                <a:gd name="csX22" fmla="*/ 7811163 w 11633641"/>
                <a:gd name="csY22" fmla="*/ 383719 h 3767459"/>
                <a:gd name="csX23" fmla="*/ 8175513 w 11633641"/>
                <a:gd name="csY23" fmla="*/ 306101 h 3767459"/>
                <a:gd name="csX24" fmla="*/ 8793297 w 11633641"/>
                <a:gd name="csY24" fmla="*/ 207742 h 3767459"/>
                <a:gd name="csX25" fmla="*/ 9881832 w 11633641"/>
                <a:gd name="csY25" fmla="*/ 112296 h 3767459"/>
                <a:gd name="csX26" fmla="*/ 11633641 w 11633641"/>
                <a:gd name="csY26" fmla="*/ 17311 h 3767459"/>
                <a:gd name="csX0" fmla="*/ 0 w 11633641"/>
                <a:gd name="csY0" fmla="*/ 0 h 3777923"/>
                <a:gd name="csX1" fmla="*/ 3812617 w 11633641"/>
                <a:gd name="csY1" fmla="*/ 62665 h 3777923"/>
                <a:gd name="csX2" fmla="*/ 4477262 w 11633641"/>
                <a:gd name="csY2" fmla="*/ 81582 h 3777923"/>
                <a:gd name="csX3" fmla="*/ 4585890 w 11633641"/>
                <a:gd name="csY3" fmla="*/ 330248 h 3777923"/>
                <a:gd name="csX4" fmla="*/ 4689747 w 11633641"/>
                <a:gd name="csY4" fmla="*/ 1794280 h 3777923"/>
                <a:gd name="csX5" fmla="*/ 4775095 w 11633641"/>
                <a:gd name="csY5" fmla="*/ 2956803 h 3777923"/>
                <a:gd name="csX6" fmla="*/ 4832415 w 11633641"/>
                <a:gd name="csY6" fmla="*/ 3501209 h 3777923"/>
                <a:gd name="csX7" fmla="*/ 4911885 w 11633641"/>
                <a:gd name="csY7" fmla="*/ 3765985 h 3777923"/>
                <a:gd name="csX8" fmla="*/ 5090795 w 11633641"/>
                <a:gd name="csY8" fmla="*/ 3599138 h 3777923"/>
                <a:gd name="csX9" fmla="*/ 5171354 w 11633641"/>
                <a:gd name="csY9" fmla="*/ 3406979 h 3777923"/>
                <a:gd name="csX10" fmla="*/ 5211586 w 11633641"/>
                <a:gd name="csY10" fmla="*/ 3294737 h 3777923"/>
                <a:gd name="csX11" fmla="*/ 5279047 w 11633641"/>
                <a:gd name="csY11" fmla="*/ 3098621 h 3777923"/>
                <a:gd name="csX12" fmla="*/ 5361434 w 11633641"/>
                <a:gd name="csY12" fmla="*/ 2806276 h 3777923"/>
                <a:gd name="csX13" fmla="*/ 5506625 w 11633641"/>
                <a:gd name="csY13" fmla="*/ 2358458 h 3777923"/>
                <a:gd name="csX14" fmla="*/ 5607635 w 11633641"/>
                <a:gd name="csY14" fmla="*/ 2054911 h 3777923"/>
                <a:gd name="csX15" fmla="*/ 5759556 w 11633641"/>
                <a:gd name="csY15" fmla="*/ 1688882 h 3777923"/>
                <a:gd name="csX16" fmla="*/ 5954331 w 11633641"/>
                <a:gd name="csY16" fmla="*/ 1344723 h 3777923"/>
                <a:gd name="csX17" fmla="*/ 6150867 w 11633641"/>
                <a:gd name="csY17" fmla="*/ 1102117 h 3777923"/>
                <a:gd name="csX18" fmla="*/ 6377822 w 11633641"/>
                <a:gd name="csY18" fmla="*/ 907695 h 3777923"/>
                <a:gd name="csX19" fmla="*/ 6621739 w 11633641"/>
                <a:gd name="csY19" fmla="*/ 767715 h 3777923"/>
                <a:gd name="csX20" fmla="*/ 6913697 w 11633641"/>
                <a:gd name="csY20" fmla="*/ 621069 h 3777923"/>
                <a:gd name="csX21" fmla="*/ 7358338 w 11633641"/>
                <a:gd name="csY21" fmla="*/ 486453 h 3777923"/>
                <a:gd name="csX22" fmla="*/ 7811163 w 11633641"/>
                <a:gd name="csY22" fmla="*/ 383719 h 3777923"/>
                <a:gd name="csX23" fmla="*/ 8175513 w 11633641"/>
                <a:gd name="csY23" fmla="*/ 306101 h 3777923"/>
                <a:gd name="csX24" fmla="*/ 8793297 w 11633641"/>
                <a:gd name="csY24" fmla="*/ 207742 h 3777923"/>
                <a:gd name="csX25" fmla="*/ 9881832 w 11633641"/>
                <a:gd name="csY25" fmla="*/ 112296 h 3777923"/>
                <a:gd name="csX26" fmla="*/ 11633641 w 11633641"/>
                <a:gd name="csY26" fmla="*/ 17311 h 3777923"/>
                <a:gd name="csX0" fmla="*/ 0 w 11633641"/>
                <a:gd name="csY0" fmla="*/ 0 h 3795667"/>
                <a:gd name="csX1" fmla="*/ 3812617 w 11633641"/>
                <a:gd name="csY1" fmla="*/ 62665 h 3795667"/>
                <a:gd name="csX2" fmla="*/ 4477262 w 11633641"/>
                <a:gd name="csY2" fmla="*/ 81582 h 3795667"/>
                <a:gd name="csX3" fmla="*/ 4585890 w 11633641"/>
                <a:gd name="csY3" fmla="*/ 330248 h 3795667"/>
                <a:gd name="csX4" fmla="*/ 4689747 w 11633641"/>
                <a:gd name="csY4" fmla="*/ 1794280 h 3795667"/>
                <a:gd name="csX5" fmla="*/ 4775095 w 11633641"/>
                <a:gd name="csY5" fmla="*/ 2956803 h 3795667"/>
                <a:gd name="csX6" fmla="*/ 4832415 w 11633641"/>
                <a:gd name="csY6" fmla="*/ 3501209 h 3795667"/>
                <a:gd name="csX7" fmla="*/ 4911885 w 11633641"/>
                <a:gd name="csY7" fmla="*/ 3765985 h 3795667"/>
                <a:gd name="csX8" fmla="*/ 5090795 w 11633641"/>
                <a:gd name="csY8" fmla="*/ 3599138 h 3795667"/>
                <a:gd name="csX9" fmla="*/ 5171354 w 11633641"/>
                <a:gd name="csY9" fmla="*/ 3406979 h 3795667"/>
                <a:gd name="csX10" fmla="*/ 5211586 w 11633641"/>
                <a:gd name="csY10" fmla="*/ 3294737 h 3795667"/>
                <a:gd name="csX11" fmla="*/ 5279047 w 11633641"/>
                <a:gd name="csY11" fmla="*/ 3098621 h 3795667"/>
                <a:gd name="csX12" fmla="*/ 5361434 w 11633641"/>
                <a:gd name="csY12" fmla="*/ 2806276 h 3795667"/>
                <a:gd name="csX13" fmla="*/ 5506625 w 11633641"/>
                <a:gd name="csY13" fmla="*/ 2358458 h 3795667"/>
                <a:gd name="csX14" fmla="*/ 5607635 w 11633641"/>
                <a:gd name="csY14" fmla="*/ 2054911 h 3795667"/>
                <a:gd name="csX15" fmla="*/ 5759556 w 11633641"/>
                <a:gd name="csY15" fmla="*/ 1688882 h 3795667"/>
                <a:gd name="csX16" fmla="*/ 5954331 w 11633641"/>
                <a:gd name="csY16" fmla="*/ 1344723 h 3795667"/>
                <a:gd name="csX17" fmla="*/ 6150867 w 11633641"/>
                <a:gd name="csY17" fmla="*/ 1102117 h 3795667"/>
                <a:gd name="csX18" fmla="*/ 6377822 w 11633641"/>
                <a:gd name="csY18" fmla="*/ 907695 h 3795667"/>
                <a:gd name="csX19" fmla="*/ 6621739 w 11633641"/>
                <a:gd name="csY19" fmla="*/ 767715 h 3795667"/>
                <a:gd name="csX20" fmla="*/ 6913697 w 11633641"/>
                <a:gd name="csY20" fmla="*/ 621069 h 3795667"/>
                <a:gd name="csX21" fmla="*/ 7358338 w 11633641"/>
                <a:gd name="csY21" fmla="*/ 486453 h 3795667"/>
                <a:gd name="csX22" fmla="*/ 7811163 w 11633641"/>
                <a:gd name="csY22" fmla="*/ 383719 h 3795667"/>
                <a:gd name="csX23" fmla="*/ 8175513 w 11633641"/>
                <a:gd name="csY23" fmla="*/ 306101 h 3795667"/>
                <a:gd name="csX24" fmla="*/ 8793297 w 11633641"/>
                <a:gd name="csY24" fmla="*/ 207742 h 3795667"/>
                <a:gd name="csX25" fmla="*/ 9881832 w 11633641"/>
                <a:gd name="csY25" fmla="*/ 112296 h 3795667"/>
                <a:gd name="csX26" fmla="*/ 11633641 w 11633641"/>
                <a:gd name="csY26" fmla="*/ 17311 h 3795667"/>
                <a:gd name="csX0" fmla="*/ 0 w 11633641"/>
                <a:gd name="csY0" fmla="*/ 0 h 3767459"/>
                <a:gd name="csX1" fmla="*/ 3812617 w 11633641"/>
                <a:gd name="csY1" fmla="*/ 62665 h 3767459"/>
                <a:gd name="csX2" fmla="*/ 4477262 w 11633641"/>
                <a:gd name="csY2" fmla="*/ 81582 h 3767459"/>
                <a:gd name="csX3" fmla="*/ 4585890 w 11633641"/>
                <a:gd name="csY3" fmla="*/ 330248 h 3767459"/>
                <a:gd name="csX4" fmla="*/ 4689747 w 11633641"/>
                <a:gd name="csY4" fmla="*/ 1794280 h 3767459"/>
                <a:gd name="csX5" fmla="*/ 4775095 w 11633641"/>
                <a:gd name="csY5" fmla="*/ 2956803 h 3767459"/>
                <a:gd name="csX6" fmla="*/ 4832415 w 11633641"/>
                <a:gd name="csY6" fmla="*/ 3501209 h 3767459"/>
                <a:gd name="csX7" fmla="*/ 4911885 w 11633641"/>
                <a:gd name="csY7" fmla="*/ 3765985 h 3767459"/>
                <a:gd name="csX8" fmla="*/ 5090795 w 11633641"/>
                <a:gd name="csY8" fmla="*/ 3599138 h 3767459"/>
                <a:gd name="csX9" fmla="*/ 5171354 w 11633641"/>
                <a:gd name="csY9" fmla="*/ 3406979 h 3767459"/>
                <a:gd name="csX10" fmla="*/ 5211586 w 11633641"/>
                <a:gd name="csY10" fmla="*/ 3294737 h 3767459"/>
                <a:gd name="csX11" fmla="*/ 5279047 w 11633641"/>
                <a:gd name="csY11" fmla="*/ 3098621 h 3767459"/>
                <a:gd name="csX12" fmla="*/ 5361434 w 11633641"/>
                <a:gd name="csY12" fmla="*/ 2806276 h 3767459"/>
                <a:gd name="csX13" fmla="*/ 5506625 w 11633641"/>
                <a:gd name="csY13" fmla="*/ 2358458 h 3767459"/>
                <a:gd name="csX14" fmla="*/ 5607635 w 11633641"/>
                <a:gd name="csY14" fmla="*/ 2054911 h 3767459"/>
                <a:gd name="csX15" fmla="*/ 5759556 w 11633641"/>
                <a:gd name="csY15" fmla="*/ 1688882 h 3767459"/>
                <a:gd name="csX16" fmla="*/ 5954331 w 11633641"/>
                <a:gd name="csY16" fmla="*/ 1344723 h 3767459"/>
                <a:gd name="csX17" fmla="*/ 6150867 w 11633641"/>
                <a:gd name="csY17" fmla="*/ 1102117 h 3767459"/>
                <a:gd name="csX18" fmla="*/ 6377822 w 11633641"/>
                <a:gd name="csY18" fmla="*/ 907695 h 3767459"/>
                <a:gd name="csX19" fmla="*/ 6621739 w 11633641"/>
                <a:gd name="csY19" fmla="*/ 767715 h 3767459"/>
                <a:gd name="csX20" fmla="*/ 6913697 w 11633641"/>
                <a:gd name="csY20" fmla="*/ 621069 h 3767459"/>
                <a:gd name="csX21" fmla="*/ 7358338 w 11633641"/>
                <a:gd name="csY21" fmla="*/ 486453 h 3767459"/>
                <a:gd name="csX22" fmla="*/ 7811163 w 11633641"/>
                <a:gd name="csY22" fmla="*/ 383719 h 3767459"/>
                <a:gd name="csX23" fmla="*/ 8175513 w 11633641"/>
                <a:gd name="csY23" fmla="*/ 306101 h 3767459"/>
                <a:gd name="csX24" fmla="*/ 8793297 w 11633641"/>
                <a:gd name="csY24" fmla="*/ 207742 h 3767459"/>
                <a:gd name="csX25" fmla="*/ 9881832 w 11633641"/>
                <a:gd name="csY25" fmla="*/ 112296 h 3767459"/>
                <a:gd name="csX26" fmla="*/ 11633641 w 11633641"/>
                <a:gd name="csY26" fmla="*/ 17311 h 3767459"/>
                <a:gd name="csX0" fmla="*/ 0 w 11633641"/>
                <a:gd name="csY0" fmla="*/ 0 h 3793214"/>
                <a:gd name="csX1" fmla="*/ 3812617 w 11633641"/>
                <a:gd name="csY1" fmla="*/ 62665 h 3793214"/>
                <a:gd name="csX2" fmla="*/ 4477262 w 11633641"/>
                <a:gd name="csY2" fmla="*/ 81582 h 3793214"/>
                <a:gd name="csX3" fmla="*/ 4585890 w 11633641"/>
                <a:gd name="csY3" fmla="*/ 330248 h 3793214"/>
                <a:gd name="csX4" fmla="*/ 4689747 w 11633641"/>
                <a:gd name="csY4" fmla="*/ 1794280 h 3793214"/>
                <a:gd name="csX5" fmla="*/ 4775095 w 11633641"/>
                <a:gd name="csY5" fmla="*/ 2956803 h 3793214"/>
                <a:gd name="csX6" fmla="*/ 4832415 w 11633641"/>
                <a:gd name="csY6" fmla="*/ 3501209 h 3793214"/>
                <a:gd name="csX7" fmla="*/ 4911885 w 11633641"/>
                <a:gd name="csY7" fmla="*/ 3765985 h 3793214"/>
                <a:gd name="csX8" fmla="*/ 5090795 w 11633641"/>
                <a:gd name="csY8" fmla="*/ 3599138 h 3793214"/>
                <a:gd name="csX9" fmla="*/ 5171354 w 11633641"/>
                <a:gd name="csY9" fmla="*/ 3406979 h 3793214"/>
                <a:gd name="csX10" fmla="*/ 5211586 w 11633641"/>
                <a:gd name="csY10" fmla="*/ 3294737 h 3793214"/>
                <a:gd name="csX11" fmla="*/ 5279047 w 11633641"/>
                <a:gd name="csY11" fmla="*/ 3098621 h 3793214"/>
                <a:gd name="csX12" fmla="*/ 5361434 w 11633641"/>
                <a:gd name="csY12" fmla="*/ 2806276 h 3793214"/>
                <a:gd name="csX13" fmla="*/ 5506625 w 11633641"/>
                <a:gd name="csY13" fmla="*/ 2358458 h 3793214"/>
                <a:gd name="csX14" fmla="*/ 5607635 w 11633641"/>
                <a:gd name="csY14" fmla="*/ 2054911 h 3793214"/>
                <a:gd name="csX15" fmla="*/ 5759556 w 11633641"/>
                <a:gd name="csY15" fmla="*/ 1688882 h 3793214"/>
                <a:gd name="csX16" fmla="*/ 5954331 w 11633641"/>
                <a:gd name="csY16" fmla="*/ 1344723 h 3793214"/>
                <a:gd name="csX17" fmla="*/ 6150867 w 11633641"/>
                <a:gd name="csY17" fmla="*/ 1102117 h 3793214"/>
                <a:gd name="csX18" fmla="*/ 6377822 w 11633641"/>
                <a:gd name="csY18" fmla="*/ 907695 h 3793214"/>
                <a:gd name="csX19" fmla="*/ 6621739 w 11633641"/>
                <a:gd name="csY19" fmla="*/ 767715 h 3793214"/>
                <a:gd name="csX20" fmla="*/ 6913697 w 11633641"/>
                <a:gd name="csY20" fmla="*/ 621069 h 3793214"/>
                <a:gd name="csX21" fmla="*/ 7358338 w 11633641"/>
                <a:gd name="csY21" fmla="*/ 486453 h 3793214"/>
                <a:gd name="csX22" fmla="*/ 7811163 w 11633641"/>
                <a:gd name="csY22" fmla="*/ 383719 h 3793214"/>
                <a:gd name="csX23" fmla="*/ 8175513 w 11633641"/>
                <a:gd name="csY23" fmla="*/ 306101 h 3793214"/>
                <a:gd name="csX24" fmla="*/ 8793297 w 11633641"/>
                <a:gd name="csY24" fmla="*/ 207742 h 3793214"/>
                <a:gd name="csX25" fmla="*/ 9881832 w 11633641"/>
                <a:gd name="csY25" fmla="*/ 112296 h 3793214"/>
                <a:gd name="csX26" fmla="*/ 11633641 w 11633641"/>
                <a:gd name="csY26" fmla="*/ 17311 h 3793214"/>
                <a:gd name="csX0" fmla="*/ 0 w 11633641"/>
                <a:gd name="csY0" fmla="*/ 0 h 3816183"/>
                <a:gd name="csX1" fmla="*/ 3812617 w 11633641"/>
                <a:gd name="csY1" fmla="*/ 62665 h 3816183"/>
                <a:gd name="csX2" fmla="*/ 4477262 w 11633641"/>
                <a:gd name="csY2" fmla="*/ 81582 h 3816183"/>
                <a:gd name="csX3" fmla="*/ 4585890 w 11633641"/>
                <a:gd name="csY3" fmla="*/ 330248 h 3816183"/>
                <a:gd name="csX4" fmla="*/ 4689747 w 11633641"/>
                <a:gd name="csY4" fmla="*/ 1794280 h 3816183"/>
                <a:gd name="csX5" fmla="*/ 4775095 w 11633641"/>
                <a:gd name="csY5" fmla="*/ 2956803 h 3816183"/>
                <a:gd name="csX6" fmla="*/ 4832415 w 11633641"/>
                <a:gd name="csY6" fmla="*/ 3501209 h 3816183"/>
                <a:gd name="csX7" fmla="*/ 4911885 w 11633641"/>
                <a:gd name="csY7" fmla="*/ 3765985 h 3816183"/>
                <a:gd name="csX8" fmla="*/ 5090795 w 11633641"/>
                <a:gd name="csY8" fmla="*/ 3599138 h 3816183"/>
                <a:gd name="csX9" fmla="*/ 5171354 w 11633641"/>
                <a:gd name="csY9" fmla="*/ 3406979 h 3816183"/>
                <a:gd name="csX10" fmla="*/ 5211586 w 11633641"/>
                <a:gd name="csY10" fmla="*/ 3294737 h 3816183"/>
                <a:gd name="csX11" fmla="*/ 5279047 w 11633641"/>
                <a:gd name="csY11" fmla="*/ 3098621 h 3816183"/>
                <a:gd name="csX12" fmla="*/ 5361434 w 11633641"/>
                <a:gd name="csY12" fmla="*/ 2806276 h 3816183"/>
                <a:gd name="csX13" fmla="*/ 5506625 w 11633641"/>
                <a:gd name="csY13" fmla="*/ 2358458 h 3816183"/>
                <a:gd name="csX14" fmla="*/ 5607635 w 11633641"/>
                <a:gd name="csY14" fmla="*/ 2054911 h 3816183"/>
                <a:gd name="csX15" fmla="*/ 5759556 w 11633641"/>
                <a:gd name="csY15" fmla="*/ 1688882 h 3816183"/>
                <a:gd name="csX16" fmla="*/ 5954331 w 11633641"/>
                <a:gd name="csY16" fmla="*/ 1344723 h 3816183"/>
                <a:gd name="csX17" fmla="*/ 6150867 w 11633641"/>
                <a:gd name="csY17" fmla="*/ 1102117 h 3816183"/>
                <a:gd name="csX18" fmla="*/ 6377822 w 11633641"/>
                <a:gd name="csY18" fmla="*/ 907695 h 3816183"/>
                <a:gd name="csX19" fmla="*/ 6621739 w 11633641"/>
                <a:gd name="csY19" fmla="*/ 767715 h 3816183"/>
                <a:gd name="csX20" fmla="*/ 6913697 w 11633641"/>
                <a:gd name="csY20" fmla="*/ 621069 h 3816183"/>
                <a:gd name="csX21" fmla="*/ 7358338 w 11633641"/>
                <a:gd name="csY21" fmla="*/ 486453 h 3816183"/>
                <a:gd name="csX22" fmla="*/ 7811163 w 11633641"/>
                <a:gd name="csY22" fmla="*/ 383719 h 3816183"/>
                <a:gd name="csX23" fmla="*/ 8175513 w 11633641"/>
                <a:gd name="csY23" fmla="*/ 306101 h 3816183"/>
                <a:gd name="csX24" fmla="*/ 8793297 w 11633641"/>
                <a:gd name="csY24" fmla="*/ 207742 h 3816183"/>
                <a:gd name="csX25" fmla="*/ 9881832 w 11633641"/>
                <a:gd name="csY25" fmla="*/ 112296 h 3816183"/>
                <a:gd name="csX26" fmla="*/ 11633641 w 11633641"/>
                <a:gd name="csY26" fmla="*/ 17311 h 3816183"/>
                <a:gd name="csX0" fmla="*/ 0 w 11633641"/>
                <a:gd name="csY0" fmla="*/ 0 h 3840391"/>
                <a:gd name="csX1" fmla="*/ 3812617 w 11633641"/>
                <a:gd name="csY1" fmla="*/ 62665 h 3840391"/>
                <a:gd name="csX2" fmla="*/ 4477262 w 11633641"/>
                <a:gd name="csY2" fmla="*/ 81582 h 3840391"/>
                <a:gd name="csX3" fmla="*/ 4585890 w 11633641"/>
                <a:gd name="csY3" fmla="*/ 330248 h 3840391"/>
                <a:gd name="csX4" fmla="*/ 4689747 w 11633641"/>
                <a:gd name="csY4" fmla="*/ 1794280 h 3840391"/>
                <a:gd name="csX5" fmla="*/ 4775095 w 11633641"/>
                <a:gd name="csY5" fmla="*/ 2956803 h 3840391"/>
                <a:gd name="csX6" fmla="*/ 4832415 w 11633641"/>
                <a:gd name="csY6" fmla="*/ 3501209 h 3840391"/>
                <a:gd name="csX7" fmla="*/ 4911885 w 11633641"/>
                <a:gd name="csY7" fmla="*/ 3765985 h 3840391"/>
                <a:gd name="csX8" fmla="*/ 5090795 w 11633641"/>
                <a:gd name="csY8" fmla="*/ 3599138 h 3840391"/>
                <a:gd name="csX9" fmla="*/ 5171354 w 11633641"/>
                <a:gd name="csY9" fmla="*/ 3406979 h 3840391"/>
                <a:gd name="csX10" fmla="*/ 5211586 w 11633641"/>
                <a:gd name="csY10" fmla="*/ 3294737 h 3840391"/>
                <a:gd name="csX11" fmla="*/ 5279047 w 11633641"/>
                <a:gd name="csY11" fmla="*/ 3098621 h 3840391"/>
                <a:gd name="csX12" fmla="*/ 5361434 w 11633641"/>
                <a:gd name="csY12" fmla="*/ 2806276 h 3840391"/>
                <a:gd name="csX13" fmla="*/ 5506625 w 11633641"/>
                <a:gd name="csY13" fmla="*/ 2358458 h 3840391"/>
                <a:gd name="csX14" fmla="*/ 5607635 w 11633641"/>
                <a:gd name="csY14" fmla="*/ 2054911 h 3840391"/>
                <a:gd name="csX15" fmla="*/ 5759556 w 11633641"/>
                <a:gd name="csY15" fmla="*/ 1688882 h 3840391"/>
                <a:gd name="csX16" fmla="*/ 5954331 w 11633641"/>
                <a:gd name="csY16" fmla="*/ 1344723 h 3840391"/>
                <a:gd name="csX17" fmla="*/ 6150867 w 11633641"/>
                <a:gd name="csY17" fmla="*/ 1102117 h 3840391"/>
                <a:gd name="csX18" fmla="*/ 6377822 w 11633641"/>
                <a:gd name="csY18" fmla="*/ 907695 h 3840391"/>
                <a:gd name="csX19" fmla="*/ 6621739 w 11633641"/>
                <a:gd name="csY19" fmla="*/ 767715 h 3840391"/>
                <a:gd name="csX20" fmla="*/ 6913697 w 11633641"/>
                <a:gd name="csY20" fmla="*/ 621069 h 3840391"/>
                <a:gd name="csX21" fmla="*/ 7358338 w 11633641"/>
                <a:gd name="csY21" fmla="*/ 486453 h 3840391"/>
                <a:gd name="csX22" fmla="*/ 7811163 w 11633641"/>
                <a:gd name="csY22" fmla="*/ 383719 h 3840391"/>
                <a:gd name="csX23" fmla="*/ 8175513 w 11633641"/>
                <a:gd name="csY23" fmla="*/ 306101 h 3840391"/>
                <a:gd name="csX24" fmla="*/ 8793297 w 11633641"/>
                <a:gd name="csY24" fmla="*/ 207742 h 3840391"/>
                <a:gd name="csX25" fmla="*/ 9881832 w 11633641"/>
                <a:gd name="csY25" fmla="*/ 112296 h 3840391"/>
                <a:gd name="csX26" fmla="*/ 11633641 w 11633641"/>
                <a:gd name="csY26" fmla="*/ 17311 h 3840391"/>
                <a:gd name="csX0" fmla="*/ 0 w 11633641"/>
                <a:gd name="csY0" fmla="*/ 0 h 3840391"/>
                <a:gd name="csX1" fmla="*/ 3812617 w 11633641"/>
                <a:gd name="csY1" fmla="*/ 62665 h 3840391"/>
                <a:gd name="csX2" fmla="*/ 4477262 w 11633641"/>
                <a:gd name="csY2" fmla="*/ 81582 h 3840391"/>
                <a:gd name="csX3" fmla="*/ 4585890 w 11633641"/>
                <a:gd name="csY3" fmla="*/ 330248 h 3840391"/>
                <a:gd name="csX4" fmla="*/ 4689747 w 11633641"/>
                <a:gd name="csY4" fmla="*/ 1794280 h 3840391"/>
                <a:gd name="csX5" fmla="*/ 4775095 w 11633641"/>
                <a:gd name="csY5" fmla="*/ 2956803 h 3840391"/>
                <a:gd name="csX6" fmla="*/ 4832415 w 11633641"/>
                <a:gd name="csY6" fmla="*/ 3501209 h 3840391"/>
                <a:gd name="csX7" fmla="*/ 4911885 w 11633641"/>
                <a:gd name="csY7" fmla="*/ 3765985 h 3840391"/>
                <a:gd name="csX8" fmla="*/ 5090795 w 11633641"/>
                <a:gd name="csY8" fmla="*/ 3599138 h 3840391"/>
                <a:gd name="csX9" fmla="*/ 5171354 w 11633641"/>
                <a:gd name="csY9" fmla="*/ 3406979 h 3840391"/>
                <a:gd name="csX10" fmla="*/ 5211586 w 11633641"/>
                <a:gd name="csY10" fmla="*/ 3294737 h 3840391"/>
                <a:gd name="csX11" fmla="*/ 5279047 w 11633641"/>
                <a:gd name="csY11" fmla="*/ 3098621 h 3840391"/>
                <a:gd name="csX12" fmla="*/ 5361434 w 11633641"/>
                <a:gd name="csY12" fmla="*/ 2806276 h 3840391"/>
                <a:gd name="csX13" fmla="*/ 5506625 w 11633641"/>
                <a:gd name="csY13" fmla="*/ 2358458 h 3840391"/>
                <a:gd name="csX14" fmla="*/ 5607635 w 11633641"/>
                <a:gd name="csY14" fmla="*/ 2054911 h 3840391"/>
                <a:gd name="csX15" fmla="*/ 5759556 w 11633641"/>
                <a:gd name="csY15" fmla="*/ 1688882 h 3840391"/>
                <a:gd name="csX16" fmla="*/ 5954331 w 11633641"/>
                <a:gd name="csY16" fmla="*/ 1344723 h 3840391"/>
                <a:gd name="csX17" fmla="*/ 6150867 w 11633641"/>
                <a:gd name="csY17" fmla="*/ 1102117 h 3840391"/>
                <a:gd name="csX18" fmla="*/ 6377822 w 11633641"/>
                <a:gd name="csY18" fmla="*/ 907695 h 3840391"/>
                <a:gd name="csX19" fmla="*/ 6621739 w 11633641"/>
                <a:gd name="csY19" fmla="*/ 767715 h 3840391"/>
                <a:gd name="csX20" fmla="*/ 6913697 w 11633641"/>
                <a:gd name="csY20" fmla="*/ 621069 h 3840391"/>
                <a:gd name="csX21" fmla="*/ 7358338 w 11633641"/>
                <a:gd name="csY21" fmla="*/ 486453 h 3840391"/>
                <a:gd name="csX22" fmla="*/ 7811163 w 11633641"/>
                <a:gd name="csY22" fmla="*/ 383719 h 3840391"/>
                <a:gd name="csX23" fmla="*/ 8175513 w 11633641"/>
                <a:gd name="csY23" fmla="*/ 306101 h 3840391"/>
                <a:gd name="csX24" fmla="*/ 8793297 w 11633641"/>
                <a:gd name="csY24" fmla="*/ 207742 h 3840391"/>
                <a:gd name="csX25" fmla="*/ 9881832 w 11633641"/>
                <a:gd name="csY25" fmla="*/ 112296 h 3840391"/>
                <a:gd name="csX26" fmla="*/ 11633641 w 11633641"/>
                <a:gd name="csY26" fmla="*/ 17311 h 3840391"/>
                <a:gd name="csX0" fmla="*/ 0 w 11633641"/>
                <a:gd name="csY0" fmla="*/ 0 h 3868982"/>
                <a:gd name="csX1" fmla="*/ 3812617 w 11633641"/>
                <a:gd name="csY1" fmla="*/ 62665 h 3868982"/>
                <a:gd name="csX2" fmla="*/ 4477262 w 11633641"/>
                <a:gd name="csY2" fmla="*/ 81582 h 3868982"/>
                <a:gd name="csX3" fmla="*/ 4585890 w 11633641"/>
                <a:gd name="csY3" fmla="*/ 330248 h 3868982"/>
                <a:gd name="csX4" fmla="*/ 4689747 w 11633641"/>
                <a:gd name="csY4" fmla="*/ 1794280 h 3868982"/>
                <a:gd name="csX5" fmla="*/ 4775095 w 11633641"/>
                <a:gd name="csY5" fmla="*/ 2956803 h 3868982"/>
                <a:gd name="csX6" fmla="*/ 4832415 w 11633641"/>
                <a:gd name="csY6" fmla="*/ 3501209 h 3868982"/>
                <a:gd name="csX7" fmla="*/ 4902953 w 11633641"/>
                <a:gd name="csY7" fmla="*/ 3798541 h 3868982"/>
                <a:gd name="csX8" fmla="*/ 5090795 w 11633641"/>
                <a:gd name="csY8" fmla="*/ 3599138 h 3868982"/>
                <a:gd name="csX9" fmla="*/ 5171354 w 11633641"/>
                <a:gd name="csY9" fmla="*/ 3406979 h 3868982"/>
                <a:gd name="csX10" fmla="*/ 5211586 w 11633641"/>
                <a:gd name="csY10" fmla="*/ 3294737 h 3868982"/>
                <a:gd name="csX11" fmla="*/ 5279047 w 11633641"/>
                <a:gd name="csY11" fmla="*/ 3098621 h 3868982"/>
                <a:gd name="csX12" fmla="*/ 5361434 w 11633641"/>
                <a:gd name="csY12" fmla="*/ 2806276 h 3868982"/>
                <a:gd name="csX13" fmla="*/ 5506625 w 11633641"/>
                <a:gd name="csY13" fmla="*/ 2358458 h 3868982"/>
                <a:gd name="csX14" fmla="*/ 5607635 w 11633641"/>
                <a:gd name="csY14" fmla="*/ 2054911 h 3868982"/>
                <a:gd name="csX15" fmla="*/ 5759556 w 11633641"/>
                <a:gd name="csY15" fmla="*/ 1688882 h 3868982"/>
                <a:gd name="csX16" fmla="*/ 5954331 w 11633641"/>
                <a:gd name="csY16" fmla="*/ 1344723 h 3868982"/>
                <a:gd name="csX17" fmla="*/ 6150867 w 11633641"/>
                <a:gd name="csY17" fmla="*/ 1102117 h 3868982"/>
                <a:gd name="csX18" fmla="*/ 6377822 w 11633641"/>
                <a:gd name="csY18" fmla="*/ 907695 h 3868982"/>
                <a:gd name="csX19" fmla="*/ 6621739 w 11633641"/>
                <a:gd name="csY19" fmla="*/ 767715 h 3868982"/>
                <a:gd name="csX20" fmla="*/ 6913697 w 11633641"/>
                <a:gd name="csY20" fmla="*/ 621069 h 3868982"/>
                <a:gd name="csX21" fmla="*/ 7358338 w 11633641"/>
                <a:gd name="csY21" fmla="*/ 486453 h 3868982"/>
                <a:gd name="csX22" fmla="*/ 7811163 w 11633641"/>
                <a:gd name="csY22" fmla="*/ 383719 h 3868982"/>
                <a:gd name="csX23" fmla="*/ 8175513 w 11633641"/>
                <a:gd name="csY23" fmla="*/ 306101 h 3868982"/>
                <a:gd name="csX24" fmla="*/ 8793297 w 11633641"/>
                <a:gd name="csY24" fmla="*/ 207742 h 3868982"/>
                <a:gd name="csX25" fmla="*/ 9881832 w 11633641"/>
                <a:gd name="csY25" fmla="*/ 112296 h 3868982"/>
                <a:gd name="csX26" fmla="*/ 11633641 w 11633641"/>
                <a:gd name="csY26" fmla="*/ 17311 h 3868982"/>
                <a:gd name="csX0" fmla="*/ 0 w 11633641"/>
                <a:gd name="csY0" fmla="*/ 0 h 3800212"/>
                <a:gd name="csX1" fmla="*/ 3812617 w 11633641"/>
                <a:gd name="csY1" fmla="*/ 62665 h 3800212"/>
                <a:gd name="csX2" fmla="*/ 4477262 w 11633641"/>
                <a:gd name="csY2" fmla="*/ 81582 h 3800212"/>
                <a:gd name="csX3" fmla="*/ 4585890 w 11633641"/>
                <a:gd name="csY3" fmla="*/ 330248 h 3800212"/>
                <a:gd name="csX4" fmla="*/ 4689747 w 11633641"/>
                <a:gd name="csY4" fmla="*/ 1794280 h 3800212"/>
                <a:gd name="csX5" fmla="*/ 4775095 w 11633641"/>
                <a:gd name="csY5" fmla="*/ 2956803 h 3800212"/>
                <a:gd name="csX6" fmla="*/ 4832415 w 11633641"/>
                <a:gd name="csY6" fmla="*/ 3501209 h 3800212"/>
                <a:gd name="csX7" fmla="*/ 4902953 w 11633641"/>
                <a:gd name="csY7" fmla="*/ 3798541 h 3800212"/>
                <a:gd name="csX8" fmla="*/ 5122058 w 11633641"/>
                <a:gd name="csY8" fmla="*/ 3612162 h 3800212"/>
                <a:gd name="csX9" fmla="*/ 5171354 w 11633641"/>
                <a:gd name="csY9" fmla="*/ 3406979 h 3800212"/>
                <a:gd name="csX10" fmla="*/ 5211586 w 11633641"/>
                <a:gd name="csY10" fmla="*/ 3294737 h 3800212"/>
                <a:gd name="csX11" fmla="*/ 5279047 w 11633641"/>
                <a:gd name="csY11" fmla="*/ 3098621 h 3800212"/>
                <a:gd name="csX12" fmla="*/ 5361434 w 11633641"/>
                <a:gd name="csY12" fmla="*/ 2806276 h 3800212"/>
                <a:gd name="csX13" fmla="*/ 5506625 w 11633641"/>
                <a:gd name="csY13" fmla="*/ 2358458 h 3800212"/>
                <a:gd name="csX14" fmla="*/ 5607635 w 11633641"/>
                <a:gd name="csY14" fmla="*/ 2054911 h 3800212"/>
                <a:gd name="csX15" fmla="*/ 5759556 w 11633641"/>
                <a:gd name="csY15" fmla="*/ 1688882 h 3800212"/>
                <a:gd name="csX16" fmla="*/ 5954331 w 11633641"/>
                <a:gd name="csY16" fmla="*/ 1344723 h 3800212"/>
                <a:gd name="csX17" fmla="*/ 6150867 w 11633641"/>
                <a:gd name="csY17" fmla="*/ 1102117 h 3800212"/>
                <a:gd name="csX18" fmla="*/ 6377822 w 11633641"/>
                <a:gd name="csY18" fmla="*/ 907695 h 3800212"/>
                <a:gd name="csX19" fmla="*/ 6621739 w 11633641"/>
                <a:gd name="csY19" fmla="*/ 767715 h 3800212"/>
                <a:gd name="csX20" fmla="*/ 6913697 w 11633641"/>
                <a:gd name="csY20" fmla="*/ 621069 h 3800212"/>
                <a:gd name="csX21" fmla="*/ 7358338 w 11633641"/>
                <a:gd name="csY21" fmla="*/ 486453 h 3800212"/>
                <a:gd name="csX22" fmla="*/ 7811163 w 11633641"/>
                <a:gd name="csY22" fmla="*/ 383719 h 3800212"/>
                <a:gd name="csX23" fmla="*/ 8175513 w 11633641"/>
                <a:gd name="csY23" fmla="*/ 306101 h 3800212"/>
                <a:gd name="csX24" fmla="*/ 8793297 w 11633641"/>
                <a:gd name="csY24" fmla="*/ 207742 h 3800212"/>
                <a:gd name="csX25" fmla="*/ 9881832 w 11633641"/>
                <a:gd name="csY25" fmla="*/ 112296 h 3800212"/>
                <a:gd name="csX26" fmla="*/ 11633641 w 11633641"/>
                <a:gd name="csY26" fmla="*/ 17311 h 3800212"/>
                <a:gd name="csX0" fmla="*/ 0 w 11633641"/>
                <a:gd name="csY0" fmla="*/ 0 h 3799414"/>
                <a:gd name="csX1" fmla="*/ 3812617 w 11633641"/>
                <a:gd name="csY1" fmla="*/ 62665 h 3799414"/>
                <a:gd name="csX2" fmla="*/ 4477262 w 11633641"/>
                <a:gd name="csY2" fmla="*/ 81582 h 3799414"/>
                <a:gd name="csX3" fmla="*/ 4585890 w 11633641"/>
                <a:gd name="csY3" fmla="*/ 330248 h 3799414"/>
                <a:gd name="csX4" fmla="*/ 4689747 w 11633641"/>
                <a:gd name="csY4" fmla="*/ 1794280 h 3799414"/>
                <a:gd name="csX5" fmla="*/ 4775095 w 11633641"/>
                <a:gd name="csY5" fmla="*/ 2956803 h 3799414"/>
                <a:gd name="csX6" fmla="*/ 4832415 w 11633641"/>
                <a:gd name="csY6" fmla="*/ 3501209 h 3799414"/>
                <a:gd name="csX7" fmla="*/ 4902953 w 11633641"/>
                <a:gd name="csY7" fmla="*/ 3798541 h 3799414"/>
                <a:gd name="csX8" fmla="*/ 5090796 w 11633641"/>
                <a:gd name="csY8" fmla="*/ 3586118 h 3799414"/>
                <a:gd name="csX9" fmla="*/ 5171354 w 11633641"/>
                <a:gd name="csY9" fmla="*/ 3406979 h 3799414"/>
                <a:gd name="csX10" fmla="*/ 5211586 w 11633641"/>
                <a:gd name="csY10" fmla="*/ 3294737 h 3799414"/>
                <a:gd name="csX11" fmla="*/ 5279047 w 11633641"/>
                <a:gd name="csY11" fmla="*/ 3098621 h 3799414"/>
                <a:gd name="csX12" fmla="*/ 5361434 w 11633641"/>
                <a:gd name="csY12" fmla="*/ 2806276 h 3799414"/>
                <a:gd name="csX13" fmla="*/ 5506625 w 11633641"/>
                <a:gd name="csY13" fmla="*/ 2358458 h 3799414"/>
                <a:gd name="csX14" fmla="*/ 5607635 w 11633641"/>
                <a:gd name="csY14" fmla="*/ 2054911 h 3799414"/>
                <a:gd name="csX15" fmla="*/ 5759556 w 11633641"/>
                <a:gd name="csY15" fmla="*/ 1688882 h 3799414"/>
                <a:gd name="csX16" fmla="*/ 5954331 w 11633641"/>
                <a:gd name="csY16" fmla="*/ 1344723 h 3799414"/>
                <a:gd name="csX17" fmla="*/ 6150867 w 11633641"/>
                <a:gd name="csY17" fmla="*/ 1102117 h 3799414"/>
                <a:gd name="csX18" fmla="*/ 6377822 w 11633641"/>
                <a:gd name="csY18" fmla="*/ 907695 h 3799414"/>
                <a:gd name="csX19" fmla="*/ 6621739 w 11633641"/>
                <a:gd name="csY19" fmla="*/ 767715 h 3799414"/>
                <a:gd name="csX20" fmla="*/ 6913697 w 11633641"/>
                <a:gd name="csY20" fmla="*/ 621069 h 3799414"/>
                <a:gd name="csX21" fmla="*/ 7358338 w 11633641"/>
                <a:gd name="csY21" fmla="*/ 486453 h 3799414"/>
                <a:gd name="csX22" fmla="*/ 7811163 w 11633641"/>
                <a:gd name="csY22" fmla="*/ 383719 h 3799414"/>
                <a:gd name="csX23" fmla="*/ 8175513 w 11633641"/>
                <a:gd name="csY23" fmla="*/ 306101 h 3799414"/>
                <a:gd name="csX24" fmla="*/ 8793297 w 11633641"/>
                <a:gd name="csY24" fmla="*/ 207742 h 3799414"/>
                <a:gd name="csX25" fmla="*/ 9881832 w 11633641"/>
                <a:gd name="csY25" fmla="*/ 112296 h 3799414"/>
                <a:gd name="csX26" fmla="*/ 11633641 w 11633641"/>
                <a:gd name="csY26" fmla="*/ 17311 h 3799414"/>
                <a:gd name="csX0" fmla="*/ 0 w 11633641"/>
                <a:gd name="csY0" fmla="*/ 0 h 3799720"/>
                <a:gd name="csX1" fmla="*/ 3812617 w 11633641"/>
                <a:gd name="csY1" fmla="*/ 62665 h 3799720"/>
                <a:gd name="csX2" fmla="*/ 4477262 w 11633641"/>
                <a:gd name="csY2" fmla="*/ 81582 h 3799720"/>
                <a:gd name="csX3" fmla="*/ 4585890 w 11633641"/>
                <a:gd name="csY3" fmla="*/ 330248 h 3799720"/>
                <a:gd name="csX4" fmla="*/ 4689747 w 11633641"/>
                <a:gd name="csY4" fmla="*/ 1794280 h 3799720"/>
                <a:gd name="csX5" fmla="*/ 4775095 w 11633641"/>
                <a:gd name="csY5" fmla="*/ 2956803 h 3799720"/>
                <a:gd name="csX6" fmla="*/ 4832415 w 11633641"/>
                <a:gd name="csY6" fmla="*/ 3501209 h 3799720"/>
                <a:gd name="csX7" fmla="*/ 4902953 w 11633641"/>
                <a:gd name="csY7" fmla="*/ 3798541 h 3799720"/>
                <a:gd name="csX8" fmla="*/ 5090796 w 11633641"/>
                <a:gd name="csY8" fmla="*/ 3586118 h 3799720"/>
                <a:gd name="csX9" fmla="*/ 5171354 w 11633641"/>
                <a:gd name="csY9" fmla="*/ 3406979 h 3799720"/>
                <a:gd name="csX10" fmla="*/ 5211586 w 11633641"/>
                <a:gd name="csY10" fmla="*/ 3294737 h 3799720"/>
                <a:gd name="csX11" fmla="*/ 5279047 w 11633641"/>
                <a:gd name="csY11" fmla="*/ 3098621 h 3799720"/>
                <a:gd name="csX12" fmla="*/ 5361434 w 11633641"/>
                <a:gd name="csY12" fmla="*/ 2806276 h 3799720"/>
                <a:gd name="csX13" fmla="*/ 5506625 w 11633641"/>
                <a:gd name="csY13" fmla="*/ 2358458 h 3799720"/>
                <a:gd name="csX14" fmla="*/ 5607635 w 11633641"/>
                <a:gd name="csY14" fmla="*/ 2054911 h 3799720"/>
                <a:gd name="csX15" fmla="*/ 5759556 w 11633641"/>
                <a:gd name="csY15" fmla="*/ 1688882 h 3799720"/>
                <a:gd name="csX16" fmla="*/ 5954331 w 11633641"/>
                <a:gd name="csY16" fmla="*/ 1344723 h 3799720"/>
                <a:gd name="csX17" fmla="*/ 6150867 w 11633641"/>
                <a:gd name="csY17" fmla="*/ 1102117 h 3799720"/>
                <a:gd name="csX18" fmla="*/ 6377822 w 11633641"/>
                <a:gd name="csY18" fmla="*/ 907695 h 3799720"/>
                <a:gd name="csX19" fmla="*/ 6621739 w 11633641"/>
                <a:gd name="csY19" fmla="*/ 767715 h 3799720"/>
                <a:gd name="csX20" fmla="*/ 6913697 w 11633641"/>
                <a:gd name="csY20" fmla="*/ 621069 h 3799720"/>
                <a:gd name="csX21" fmla="*/ 7358338 w 11633641"/>
                <a:gd name="csY21" fmla="*/ 486453 h 3799720"/>
                <a:gd name="csX22" fmla="*/ 7811163 w 11633641"/>
                <a:gd name="csY22" fmla="*/ 383719 h 3799720"/>
                <a:gd name="csX23" fmla="*/ 8175513 w 11633641"/>
                <a:gd name="csY23" fmla="*/ 306101 h 3799720"/>
                <a:gd name="csX24" fmla="*/ 8793297 w 11633641"/>
                <a:gd name="csY24" fmla="*/ 207742 h 3799720"/>
                <a:gd name="csX25" fmla="*/ 9881832 w 11633641"/>
                <a:gd name="csY25" fmla="*/ 112296 h 3799720"/>
                <a:gd name="csX26" fmla="*/ 11633641 w 11633641"/>
                <a:gd name="csY26" fmla="*/ 17311 h 3799720"/>
                <a:gd name="csX0" fmla="*/ 0 w 11633641"/>
                <a:gd name="csY0" fmla="*/ 0 h 3799848"/>
                <a:gd name="csX1" fmla="*/ 3812617 w 11633641"/>
                <a:gd name="csY1" fmla="*/ 62665 h 3799848"/>
                <a:gd name="csX2" fmla="*/ 4477262 w 11633641"/>
                <a:gd name="csY2" fmla="*/ 81582 h 3799848"/>
                <a:gd name="csX3" fmla="*/ 4585890 w 11633641"/>
                <a:gd name="csY3" fmla="*/ 330248 h 3799848"/>
                <a:gd name="csX4" fmla="*/ 4689747 w 11633641"/>
                <a:gd name="csY4" fmla="*/ 1794280 h 3799848"/>
                <a:gd name="csX5" fmla="*/ 4775095 w 11633641"/>
                <a:gd name="csY5" fmla="*/ 2956803 h 3799848"/>
                <a:gd name="csX6" fmla="*/ 4832415 w 11633641"/>
                <a:gd name="csY6" fmla="*/ 3501209 h 3799848"/>
                <a:gd name="csX7" fmla="*/ 4902953 w 11633641"/>
                <a:gd name="csY7" fmla="*/ 3798541 h 3799848"/>
                <a:gd name="csX8" fmla="*/ 5090796 w 11633641"/>
                <a:gd name="csY8" fmla="*/ 3586118 h 3799848"/>
                <a:gd name="csX9" fmla="*/ 5171354 w 11633641"/>
                <a:gd name="csY9" fmla="*/ 3406979 h 3799848"/>
                <a:gd name="csX10" fmla="*/ 5211586 w 11633641"/>
                <a:gd name="csY10" fmla="*/ 3294737 h 3799848"/>
                <a:gd name="csX11" fmla="*/ 5279047 w 11633641"/>
                <a:gd name="csY11" fmla="*/ 3098621 h 3799848"/>
                <a:gd name="csX12" fmla="*/ 5361434 w 11633641"/>
                <a:gd name="csY12" fmla="*/ 2806276 h 3799848"/>
                <a:gd name="csX13" fmla="*/ 5506625 w 11633641"/>
                <a:gd name="csY13" fmla="*/ 2358458 h 3799848"/>
                <a:gd name="csX14" fmla="*/ 5607635 w 11633641"/>
                <a:gd name="csY14" fmla="*/ 2054911 h 3799848"/>
                <a:gd name="csX15" fmla="*/ 5759556 w 11633641"/>
                <a:gd name="csY15" fmla="*/ 1688882 h 3799848"/>
                <a:gd name="csX16" fmla="*/ 5954331 w 11633641"/>
                <a:gd name="csY16" fmla="*/ 1344723 h 3799848"/>
                <a:gd name="csX17" fmla="*/ 6150867 w 11633641"/>
                <a:gd name="csY17" fmla="*/ 1102117 h 3799848"/>
                <a:gd name="csX18" fmla="*/ 6377822 w 11633641"/>
                <a:gd name="csY18" fmla="*/ 907695 h 3799848"/>
                <a:gd name="csX19" fmla="*/ 6621739 w 11633641"/>
                <a:gd name="csY19" fmla="*/ 767715 h 3799848"/>
                <a:gd name="csX20" fmla="*/ 6913697 w 11633641"/>
                <a:gd name="csY20" fmla="*/ 621069 h 3799848"/>
                <a:gd name="csX21" fmla="*/ 7358338 w 11633641"/>
                <a:gd name="csY21" fmla="*/ 486453 h 3799848"/>
                <a:gd name="csX22" fmla="*/ 7811163 w 11633641"/>
                <a:gd name="csY22" fmla="*/ 383719 h 3799848"/>
                <a:gd name="csX23" fmla="*/ 8175513 w 11633641"/>
                <a:gd name="csY23" fmla="*/ 306101 h 3799848"/>
                <a:gd name="csX24" fmla="*/ 8793297 w 11633641"/>
                <a:gd name="csY24" fmla="*/ 207742 h 3799848"/>
                <a:gd name="csX25" fmla="*/ 9881832 w 11633641"/>
                <a:gd name="csY25" fmla="*/ 112296 h 3799848"/>
                <a:gd name="csX26" fmla="*/ 11633641 w 11633641"/>
                <a:gd name="csY26" fmla="*/ 17311 h 3799848"/>
                <a:gd name="csX0" fmla="*/ 0 w 11633641"/>
                <a:gd name="csY0" fmla="*/ 0 h 3799415"/>
                <a:gd name="csX1" fmla="*/ 3812617 w 11633641"/>
                <a:gd name="csY1" fmla="*/ 62665 h 3799415"/>
                <a:gd name="csX2" fmla="*/ 4477262 w 11633641"/>
                <a:gd name="csY2" fmla="*/ 81582 h 3799415"/>
                <a:gd name="csX3" fmla="*/ 4585890 w 11633641"/>
                <a:gd name="csY3" fmla="*/ 330248 h 3799415"/>
                <a:gd name="csX4" fmla="*/ 4689747 w 11633641"/>
                <a:gd name="csY4" fmla="*/ 1794280 h 3799415"/>
                <a:gd name="csX5" fmla="*/ 4775095 w 11633641"/>
                <a:gd name="csY5" fmla="*/ 2956803 h 3799415"/>
                <a:gd name="csX6" fmla="*/ 4832415 w 11633641"/>
                <a:gd name="csY6" fmla="*/ 3501209 h 3799415"/>
                <a:gd name="csX7" fmla="*/ 4938682 w 11633641"/>
                <a:gd name="csY7" fmla="*/ 3798541 h 3799415"/>
                <a:gd name="csX8" fmla="*/ 5090796 w 11633641"/>
                <a:gd name="csY8" fmla="*/ 3586118 h 3799415"/>
                <a:gd name="csX9" fmla="*/ 5171354 w 11633641"/>
                <a:gd name="csY9" fmla="*/ 3406979 h 3799415"/>
                <a:gd name="csX10" fmla="*/ 5211586 w 11633641"/>
                <a:gd name="csY10" fmla="*/ 3294737 h 3799415"/>
                <a:gd name="csX11" fmla="*/ 5279047 w 11633641"/>
                <a:gd name="csY11" fmla="*/ 3098621 h 3799415"/>
                <a:gd name="csX12" fmla="*/ 5361434 w 11633641"/>
                <a:gd name="csY12" fmla="*/ 2806276 h 3799415"/>
                <a:gd name="csX13" fmla="*/ 5506625 w 11633641"/>
                <a:gd name="csY13" fmla="*/ 2358458 h 3799415"/>
                <a:gd name="csX14" fmla="*/ 5607635 w 11633641"/>
                <a:gd name="csY14" fmla="*/ 2054911 h 3799415"/>
                <a:gd name="csX15" fmla="*/ 5759556 w 11633641"/>
                <a:gd name="csY15" fmla="*/ 1688882 h 3799415"/>
                <a:gd name="csX16" fmla="*/ 5954331 w 11633641"/>
                <a:gd name="csY16" fmla="*/ 1344723 h 3799415"/>
                <a:gd name="csX17" fmla="*/ 6150867 w 11633641"/>
                <a:gd name="csY17" fmla="*/ 1102117 h 3799415"/>
                <a:gd name="csX18" fmla="*/ 6377822 w 11633641"/>
                <a:gd name="csY18" fmla="*/ 907695 h 3799415"/>
                <a:gd name="csX19" fmla="*/ 6621739 w 11633641"/>
                <a:gd name="csY19" fmla="*/ 767715 h 3799415"/>
                <a:gd name="csX20" fmla="*/ 6913697 w 11633641"/>
                <a:gd name="csY20" fmla="*/ 621069 h 3799415"/>
                <a:gd name="csX21" fmla="*/ 7358338 w 11633641"/>
                <a:gd name="csY21" fmla="*/ 486453 h 3799415"/>
                <a:gd name="csX22" fmla="*/ 7811163 w 11633641"/>
                <a:gd name="csY22" fmla="*/ 383719 h 3799415"/>
                <a:gd name="csX23" fmla="*/ 8175513 w 11633641"/>
                <a:gd name="csY23" fmla="*/ 306101 h 3799415"/>
                <a:gd name="csX24" fmla="*/ 8793297 w 11633641"/>
                <a:gd name="csY24" fmla="*/ 207742 h 3799415"/>
                <a:gd name="csX25" fmla="*/ 9881832 w 11633641"/>
                <a:gd name="csY25" fmla="*/ 112296 h 3799415"/>
                <a:gd name="csX26" fmla="*/ 11633641 w 11633641"/>
                <a:gd name="csY26" fmla="*/ 17311 h 3799415"/>
                <a:gd name="csX0" fmla="*/ 0 w 11633641"/>
                <a:gd name="csY0" fmla="*/ 0 h 3799415"/>
                <a:gd name="csX1" fmla="*/ 3812617 w 11633641"/>
                <a:gd name="csY1" fmla="*/ 62665 h 3799415"/>
                <a:gd name="csX2" fmla="*/ 4477262 w 11633641"/>
                <a:gd name="csY2" fmla="*/ 81582 h 3799415"/>
                <a:gd name="csX3" fmla="*/ 4608220 w 11633641"/>
                <a:gd name="csY3" fmla="*/ 336760 h 3799415"/>
                <a:gd name="csX4" fmla="*/ 4689747 w 11633641"/>
                <a:gd name="csY4" fmla="*/ 1794280 h 3799415"/>
                <a:gd name="csX5" fmla="*/ 4775095 w 11633641"/>
                <a:gd name="csY5" fmla="*/ 2956803 h 3799415"/>
                <a:gd name="csX6" fmla="*/ 4832415 w 11633641"/>
                <a:gd name="csY6" fmla="*/ 3501209 h 3799415"/>
                <a:gd name="csX7" fmla="*/ 4938682 w 11633641"/>
                <a:gd name="csY7" fmla="*/ 3798541 h 3799415"/>
                <a:gd name="csX8" fmla="*/ 5090796 w 11633641"/>
                <a:gd name="csY8" fmla="*/ 3586118 h 3799415"/>
                <a:gd name="csX9" fmla="*/ 5171354 w 11633641"/>
                <a:gd name="csY9" fmla="*/ 3406979 h 3799415"/>
                <a:gd name="csX10" fmla="*/ 5211586 w 11633641"/>
                <a:gd name="csY10" fmla="*/ 3294737 h 3799415"/>
                <a:gd name="csX11" fmla="*/ 5279047 w 11633641"/>
                <a:gd name="csY11" fmla="*/ 3098621 h 3799415"/>
                <a:gd name="csX12" fmla="*/ 5361434 w 11633641"/>
                <a:gd name="csY12" fmla="*/ 2806276 h 3799415"/>
                <a:gd name="csX13" fmla="*/ 5506625 w 11633641"/>
                <a:gd name="csY13" fmla="*/ 2358458 h 3799415"/>
                <a:gd name="csX14" fmla="*/ 5607635 w 11633641"/>
                <a:gd name="csY14" fmla="*/ 2054911 h 3799415"/>
                <a:gd name="csX15" fmla="*/ 5759556 w 11633641"/>
                <a:gd name="csY15" fmla="*/ 1688882 h 3799415"/>
                <a:gd name="csX16" fmla="*/ 5954331 w 11633641"/>
                <a:gd name="csY16" fmla="*/ 1344723 h 3799415"/>
                <a:gd name="csX17" fmla="*/ 6150867 w 11633641"/>
                <a:gd name="csY17" fmla="*/ 1102117 h 3799415"/>
                <a:gd name="csX18" fmla="*/ 6377822 w 11633641"/>
                <a:gd name="csY18" fmla="*/ 907695 h 3799415"/>
                <a:gd name="csX19" fmla="*/ 6621739 w 11633641"/>
                <a:gd name="csY19" fmla="*/ 767715 h 3799415"/>
                <a:gd name="csX20" fmla="*/ 6913697 w 11633641"/>
                <a:gd name="csY20" fmla="*/ 621069 h 3799415"/>
                <a:gd name="csX21" fmla="*/ 7358338 w 11633641"/>
                <a:gd name="csY21" fmla="*/ 486453 h 3799415"/>
                <a:gd name="csX22" fmla="*/ 7811163 w 11633641"/>
                <a:gd name="csY22" fmla="*/ 383719 h 3799415"/>
                <a:gd name="csX23" fmla="*/ 8175513 w 11633641"/>
                <a:gd name="csY23" fmla="*/ 306101 h 3799415"/>
                <a:gd name="csX24" fmla="*/ 8793297 w 11633641"/>
                <a:gd name="csY24" fmla="*/ 207742 h 3799415"/>
                <a:gd name="csX25" fmla="*/ 9881832 w 11633641"/>
                <a:gd name="csY25" fmla="*/ 112296 h 3799415"/>
                <a:gd name="csX26" fmla="*/ 11633641 w 11633641"/>
                <a:gd name="csY26" fmla="*/ 17311 h 3799415"/>
                <a:gd name="csX0" fmla="*/ 0 w 11633641"/>
                <a:gd name="csY0" fmla="*/ 0 h 3799415"/>
                <a:gd name="csX1" fmla="*/ 3812617 w 11633641"/>
                <a:gd name="csY1" fmla="*/ 62665 h 3799415"/>
                <a:gd name="csX2" fmla="*/ 4477262 w 11633641"/>
                <a:gd name="csY2" fmla="*/ 81582 h 3799415"/>
                <a:gd name="csX3" fmla="*/ 4608220 w 11633641"/>
                <a:gd name="csY3" fmla="*/ 336760 h 3799415"/>
                <a:gd name="csX4" fmla="*/ 4689747 w 11633641"/>
                <a:gd name="csY4" fmla="*/ 1794280 h 3799415"/>
                <a:gd name="csX5" fmla="*/ 4761696 w 11633641"/>
                <a:gd name="csY5" fmla="*/ 2969826 h 3799415"/>
                <a:gd name="csX6" fmla="*/ 4832415 w 11633641"/>
                <a:gd name="csY6" fmla="*/ 3501209 h 3799415"/>
                <a:gd name="csX7" fmla="*/ 4938682 w 11633641"/>
                <a:gd name="csY7" fmla="*/ 3798541 h 3799415"/>
                <a:gd name="csX8" fmla="*/ 5090796 w 11633641"/>
                <a:gd name="csY8" fmla="*/ 3586118 h 3799415"/>
                <a:gd name="csX9" fmla="*/ 5171354 w 11633641"/>
                <a:gd name="csY9" fmla="*/ 3406979 h 3799415"/>
                <a:gd name="csX10" fmla="*/ 5211586 w 11633641"/>
                <a:gd name="csY10" fmla="*/ 3294737 h 3799415"/>
                <a:gd name="csX11" fmla="*/ 5279047 w 11633641"/>
                <a:gd name="csY11" fmla="*/ 3098621 h 3799415"/>
                <a:gd name="csX12" fmla="*/ 5361434 w 11633641"/>
                <a:gd name="csY12" fmla="*/ 2806276 h 3799415"/>
                <a:gd name="csX13" fmla="*/ 5506625 w 11633641"/>
                <a:gd name="csY13" fmla="*/ 2358458 h 3799415"/>
                <a:gd name="csX14" fmla="*/ 5607635 w 11633641"/>
                <a:gd name="csY14" fmla="*/ 2054911 h 3799415"/>
                <a:gd name="csX15" fmla="*/ 5759556 w 11633641"/>
                <a:gd name="csY15" fmla="*/ 1688882 h 3799415"/>
                <a:gd name="csX16" fmla="*/ 5954331 w 11633641"/>
                <a:gd name="csY16" fmla="*/ 1344723 h 3799415"/>
                <a:gd name="csX17" fmla="*/ 6150867 w 11633641"/>
                <a:gd name="csY17" fmla="*/ 1102117 h 3799415"/>
                <a:gd name="csX18" fmla="*/ 6377822 w 11633641"/>
                <a:gd name="csY18" fmla="*/ 907695 h 3799415"/>
                <a:gd name="csX19" fmla="*/ 6621739 w 11633641"/>
                <a:gd name="csY19" fmla="*/ 767715 h 3799415"/>
                <a:gd name="csX20" fmla="*/ 6913697 w 11633641"/>
                <a:gd name="csY20" fmla="*/ 621069 h 3799415"/>
                <a:gd name="csX21" fmla="*/ 7358338 w 11633641"/>
                <a:gd name="csY21" fmla="*/ 486453 h 3799415"/>
                <a:gd name="csX22" fmla="*/ 7811163 w 11633641"/>
                <a:gd name="csY22" fmla="*/ 383719 h 3799415"/>
                <a:gd name="csX23" fmla="*/ 8175513 w 11633641"/>
                <a:gd name="csY23" fmla="*/ 306101 h 3799415"/>
                <a:gd name="csX24" fmla="*/ 8793297 w 11633641"/>
                <a:gd name="csY24" fmla="*/ 207742 h 3799415"/>
                <a:gd name="csX25" fmla="*/ 9881832 w 11633641"/>
                <a:gd name="csY25" fmla="*/ 112296 h 3799415"/>
                <a:gd name="csX26" fmla="*/ 11633641 w 11633641"/>
                <a:gd name="csY26" fmla="*/ 17311 h 3799415"/>
                <a:gd name="csX0" fmla="*/ 0 w 11633641"/>
                <a:gd name="csY0" fmla="*/ 0 h 3799719"/>
                <a:gd name="csX1" fmla="*/ 3812617 w 11633641"/>
                <a:gd name="csY1" fmla="*/ 62665 h 3799719"/>
                <a:gd name="csX2" fmla="*/ 4477262 w 11633641"/>
                <a:gd name="csY2" fmla="*/ 81582 h 3799719"/>
                <a:gd name="csX3" fmla="*/ 4608220 w 11633641"/>
                <a:gd name="csY3" fmla="*/ 336760 h 3799719"/>
                <a:gd name="csX4" fmla="*/ 4689747 w 11633641"/>
                <a:gd name="csY4" fmla="*/ 1794280 h 3799719"/>
                <a:gd name="csX5" fmla="*/ 4761696 w 11633641"/>
                <a:gd name="csY5" fmla="*/ 2969826 h 3799719"/>
                <a:gd name="csX6" fmla="*/ 4832415 w 11633641"/>
                <a:gd name="csY6" fmla="*/ 3501209 h 3799719"/>
                <a:gd name="csX7" fmla="*/ 4938682 w 11633641"/>
                <a:gd name="csY7" fmla="*/ 3798541 h 3799719"/>
                <a:gd name="csX8" fmla="*/ 5090796 w 11633641"/>
                <a:gd name="csY8" fmla="*/ 3586118 h 3799719"/>
                <a:gd name="csX9" fmla="*/ 5171354 w 11633641"/>
                <a:gd name="csY9" fmla="*/ 3406979 h 3799719"/>
                <a:gd name="csX10" fmla="*/ 5211586 w 11633641"/>
                <a:gd name="csY10" fmla="*/ 3294737 h 3799719"/>
                <a:gd name="csX11" fmla="*/ 5279047 w 11633641"/>
                <a:gd name="csY11" fmla="*/ 3098621 h 3799719"/>
                <a:gd name="csX12" fmla="*/ 5361434 w 11633641"/>
                <a:gd name="csY12" fmla="*/ 2806276 h 3799719"/>
                <a:gd name="csX13" fmla="*/ 5506625 w 11633641"/>
                <a:gd name="csY13" fmla="*/ 2358458 h 3799719"/>
                <a:gd name="csX14" fmla="*/ 5607635 w 11633641"/>
                <a:gd name="csY14" fmla="*/ 2054911 h 3799719"/>
                <a:gd name="csX15" fmla="*/ 5759556 w 11633641"/>
                <a:gd name="csY15" fmla="*/ 1688882 h 3799719"/>
                <a:gd name="csX16" fmla="*/ 5954331 w 11633641"/>
                <a:gd name="csY16" fmla="*/ 1344723 h 3799719"/>
                <a:gd name="csX17" fmla="*/ 6150867 w 11633641"/>
                <a:gd name="csY17" fmla="*/ 1102117 h 3799719"/>
                <a:gd name="csX18" fmla="*/ 6377822 w 11633641"/>
                <a:gd name="csY18" fmla="*/ 907695 h 3799719"/>
                <a:gd name="csX19" fmla="*/ 6621739 w 11633641"/>
                <a:gd name="csY19" fmla="*/ 767715 h 3799719"/>
                <a:gd name="csX20" fmla="*/ 6913697 w 11633641"/>
                <a:gd name="csY20" fmla="*/ 621069 h 3799719"/>
                <a:gd name="csX21" fmla="*/ 7358338 w 11633641"/>
                <a:gd name="csY21" fmla="*/ 486453 h 3799719"/>
                <a:gd name="csX22" fmla="*/ 7811163 w 11633641"/>
                <a:gd name="csY22" fmla="*/ 383719 h 3799719"/>
                <a:gd name="csX23" fmla="*/ 8175513 w 11633641"/>
                <a:gd name="csY23" fmla="*/ 306101 h 3799719"/>
                <a:gd name="csX24" fmla="*/ 8793297 w 11633641"/>
                <a:gd name="csY24" fmla="*/ 207742 h 3799719"/>
                <a:gd name="csX25" fmla="*/ 9881832 w 11633641"/>
                <a:gd name="csY25" fmla="*/ 112296 h 3799719"/>
                <a:gd name="csX26" fmla="*/ 11633641 w 11633641"/>
                <a:gd name="csY26" fmla="*/ 17311 h 3799719"/>
                <a:gd name="csX0" fmla="*/ 0 w 11633641"/>
                <a:gd name="csY0" fmla="*/ 0 h 3799456"/>
                <a:gd name="csX1" fmla="*/ 3812617 w 11633641"/>
                <a:gd name="csY1" fmla="*/ 62665 h 3799456"/>
                <a:gd name="csX2" fmla="*/ 4477262 w 11633641"/>
                <a:gd name="csY2" fmla="*/ 81582 h 3799456"/>
                <a:gd name="csX3" fmla="*/ 4608220 w 11633641"/>
                <a:gd name="csY3" fmla="*/ 336760 h 3799456"/>
                <a:gd name="csX4" fmla="*/ 4689747 w 11633641"/>
                <a:gd name="csY4" fmla="*/ 1794280 h 3799456"/>
                <a:gd name="csX5" fmla="*/ 4761696 w 11633641"/>
                <a:gd name="csY5" fmla="*/ 2969826 h 3799456"/>
                <a:gd name="csX6" fmla="*/ 4832415 w 11633641"/>
                <a:gd name="csY6" fmla="*/ 3501209 h 3799456"/>
                <a:gd name="csX7" fmla="*/ 4938682 w 11633641"/>
                <a:gd name="csY7" fmla="*/ 3798541 h 3799456"/>
                <a:gd name="csX8" fmla="*/ 5090796 w 11633641"/>
                <a:gd name="csY8" fmla="*/ 3586118 h 3799456"/>
                <a:gd name="csX9" fmla="*/ 5162422 w 11633641"/>
                <a:gd name="csY9" fmla="*/ 3361401 h 3799456"/>
                <a:gd name="csX10" fmla="*/ 5211586 w 11633641"/>
                <a:gd name="csY10" fmla="*/ 3294737 h 3799456"/>
                <a:gd name="csX11" fmla="*/ 5279047 w 11633641"/>
                <a:gd name="csY11" fmla="*/ 3098621 h 3799456"/>
                <a:gd name="csX12" fmla="*/ 5361434 w 11633641"/>
                <a:gd name="csY12" fmla="*/ 2806276 h 3799456"/>
                <a:gd name="csX13" fmla="*/ 5506625 w 11633641"/>
                <a:gd name="csY13" fmla="*/ 2358458 h 3799456"/>
                <a:gd name="csX14" fmla="*/ 5607635 w 11633641"/>
                <a:gd name="csY14" fmla="*/ 2054911 h 3799456"/>
                <a:gd name="csX15" fmla="*/ 5759556 w 11633641"/>
                <a:gd name="csY15" fmla="*/ 1688882 h 3799456"/>
                <a:gd name="csX16" fmla="*/ 5954331 w 11633641"/>
                <a:gd name="csY16" fmla="*/ 1344723 h 3799456"/>
                <a:gd name="csX17" fmla="*/ 6150867 w 11633641"/>
                <a:gd name="csY17" fmla="*/ 1102117 h 3799456"/>
                <a:gd name="csX18" fmla="*/ 6377822 w 11633641"/>
                <a:gd name="csY18" fmla="*/ 907695 h 3799456"/>
                <a:gd name="csX19" fmla="*/ 6621739 w 11633641"/>
                <a:gd name="csY19" fmla="*/ 767715 h 3799456"/>
                <a:gd name="csX20" fmla="*/ 6913697 w 11633641"/>
                <a:gd name="csY20" fmla="*/ 621069 h 3799456"/>
                <a:gd name="csX21" fmla="*/ 7358338 w 11633641"/>
                <a:gd name="csY21" fmla="*/ 486453 h 3799456"/>
                <a:gd name="csX22" fmla="*/ 7811163 w 11633641"/>
                <a:gd name="csY22" fmla="*/ 383719 h 3799456"/>
                <a:gd name="csX23" fmla="*/ 8175513 w 11633641"/>
                <a:gd name="csY23" fmla="*/ 306101 h 3799456"/>
                <a:gd name="csX24" fmla="*/ 8793297 w 11633641"/>
                <a:gd name="csY24" fmla="*/ 207742 h 3799456"/>
                <a:gd name="csX25" fmla="*/ 9881832 w 11633641"/>
                <a:gd name="csY25" fmla="*/ 112296 h 3799456"/>
                <a:gd name="csX26" fmla="*/ 11633641 w 11633641"/>
                <a:gd name="csY26" fmla="*/ 17311 h 3799456"/>
                <a:gd name="csX0" fmla="*/ 0 w 11633641"/>
                <a:gd name="csY0" fmla="*/ 0 h 3799454"/>
                <a:gd name="csX1" fmla="*/ 3812617 w 11633641"/>
                <a:gd name="csY1" fmla="*/ 62665 h 3799454"/>
                <a:gd name="csX2" fmla="*/ 4477262 w 11633641"/>
                <a:gd name="csY2" fmla="*/ 81582 h 3799454"/>
                <a:gd name="csX3" fmla="*/ 4608220 w 11633641"/>
                <a:gd name="csY3" fmla="*/ 336760 h 3799454"/>
                <a:gd name="csX4" fmla="*/ 4689747 w 11633641"/>
                <a:gd name="csY4" fmla="*/ 1794280 h 3799454"/>
                <a:gd name="csX5" fmla="*/ 4761696 w 11633641"/>
                <a:gd name="csY5" fmla="*/ 2969826 h 3799454"/>
                <a:gd name="csX6" fmla="*/ 4832415 w 11633641"/>
                <a:gd name="csY6" fmla="*/ 3501209 h 3799454"/>
                <a:gd name="csX7" fmla="*/ 4938682 w 11633641"/>
                <a:gd name="csY7" fmla="*/ 3798541 h 3799454"/>
                <a:gd name="csX8" fmla="*/ 5090796 w 11633641"/>
                <a:gd name="csY8" fmla="*/ 3586118 h 3799454"/>
                <a:gd name="csX9" fmla="*/ 5162422 w 11633641"/>
                <a:gd name="csY9" fmla="*/ 3361401 h 3799454"/>
                <a:gd name="csX10" fmla="*/ 5238381 w 11633641"/>
                <a:gd name="csY10" fmla="*/ 3118928 h 3799454"/>
                <a:gd name="csX11" fmla="*/ 5279047 w 11633641"/>
                <a:gd name="csY11" fmla="*/ 3098621 h 3799454"/>
                <a:gd name="csX12" fmla="*/ 5361434 w 11633641"/>
                <a:gd name="csY12" fmla="*/ 2806276 h 3799454"/>
                <a:gd name="csX13" fmla="*/ 5506625 w 11633641"/>
                <a:gd name="csY13" fmla="*/ 2358458 h 3799454"/>
                <a:gd name="csX14" fmla="*/ 5607635 w 11633641"/>
                <a:gd name="csY14" fmla="*/ 2054911 h 3799454"/>
                <a:gd name="csX15" fmla="*/ 5759556 w 11633641"/>
                <a:gd name="csY15" fmla="*/ 1688882 h 3799454"/>
                <a:gd name="csX16" fmla="*/ 5954331 w 11633641"/>
                <a:gd name="csY16" fmla="*/ 1344723 h 3799454"/>
                <a:gd name="csX17" fmla="*/ 6150867 w 11633641"/>
                <a:gd name="csY17" fmla="*/ 1102117 h 3799454"/>
                <a:gd name="csX18" fmla="*/ 6377822 w 11633641"/>
                <a:gd name="csY18" fmla="*/ 907695 h 3799454"/>
                <a:gd name="csX19" fmla="*/ 6621739 w 11633641"/>
                <a:gd name="csY19" fmla="*/ 767715 h 3799454"/>
                <a:gd name="csX20" fmla="*/ 6913697 w 11633641"/>
                <a:gd name="csY20" fmla="*/ 621069 h 3799454"/>
                <a:gd name="csX21" fmla="*/ 7358338 w 11633641"/>
                <a:gd name="csY21" fmla="*/ 486453 h 3799454"/>
                <a:gd name="csX22" fmla="*/ 7811163 w 11633641"/>
                <a:gd name="csY22" fmla="*/ 383719 h 3799454"/>
                <a:gd name="csX23" fmla="*/ 8175513 w 11633641"/>
                <a:gd name="csY23" fmla="*/ 306101 h 3799454"/>
                <a:gd name="csX24" fmla="*/ 8793297 w 11633641"/>
                <a:gd name="csY24" fmla="*/ 207742 h 3799454"/>
                <a:gd name="csX25" fmla="*/ 9881832 w 11633641"/>
                <a:gd name="csY25" fmla="*/ 112296 h 3799454"/>
                <a:gd name="csX26" fmla="*/ 11633641 w 11633641"/>
                <a:gd name="csY26" fmla="*/ 17311 h 3799454"/>
                <a:gd name="csX0" fmla="*/ 0 w 11633641"/>
                <a:gd name="csY0" fmla="*/ 0 h 3799456"/>
                <a:gd name="csX1" fmla="*/ 3812617 w 11633641"/>
                <a:gd name="csY1" fmla="*/ 62665 h 3799456"/>
                <a:gd name="csX2" fmla="*/ 4477262 w 11633641"/>
                <a:gd name="csY2" fmla="*/ 81582 h 3799456"/>
                <a:gd name="csX3" fmla="*/ 4608220 w 11633641"/>
                <a:gd name="csY3" fmla="*/ 336760 h 3799456"/>
                <a:gd name="csX4" fmla="*/ 4689747 w 11633641"/>
                <a:gd name="csY4" fmla="*/ 1794280 h 3799456"/>
                <a:gd name="csX5" fmla="*/ 4761696 w 11633641"/>
                <a:gd name="csY5" fmla="*/ 2969826 h 3799456"/>
                <a:gd name="csX6" fmla="*/ 4832415 w 11633641"/>
                <a:gd name="csY6" fmla="*/ 3501209 h 3799456"/>
                <a:gd name="csX7" fmla="*/ 4938682 w 11633641"/>
                <a:gd name="csY7" fmla="*/ 3798541 h 3799456"/>
                <a:gd name="csX8" fmla="*/ 5090796 w 11633641"/>
                <a:gd name="csY8" fmla="*/ 3586118 h 3799456"/>
                <a:gd name="csX9" fmla="*/ 5162422 w 11633641"/>
                <a:gd name="csY9" fmla="*/ 3361401 h 3799456"/>
                <a:gd name="csX10" fmla="*/ 5238381 w 11633641"/>
                <a:gd name="csY10" fmla="*/ 3118928 h 3799456"/>
                <a:gd name="csX11" fmla="*/ 5361434 w 11633641"/>
                <a:gd name="csY11" fmla="*/ 2806276 h 3799456"/>
                <a:gd name="csX12" fmla="*/ 5506625 w 11633641"/>
                <a:gd name="csY12" fmla="*/ 2358458 h 3799456"/>
                <a:gd name="csX13" fmla="*/ 5607635 w 11633641"/>
                <a:gd name="csY13" fmla="*/ 2054911 h 3799456"/>
                <a:gd name="csX14" fmla="*/ 5759556 w 11633641"/>
                <a:gd name="csY14" fmla="*/ 1688882 h 3799456"/>
                <a:gd name="csX15" fmla="*/ 5954331 w 11633641"/>
                <a:gd name="csY15" fmla="*/ 1344723 h 3799456"/>
                <a:gd name="csX16" fmla="*/ 6150867 w 11633641"/>
                <a:gd name="csY16" fmla="*/ 1102117 h 3799456"/>
                <a:gd name="csX17" fmla="*/ 6377822 w 11633641"/>
                <a:gd name="csY17" fmla="*/ 907695 h 3799456"/>
                <a:gd name="csX18" fmla="*/ 6621739 w 11633641"/>
                <a:gd name="csY18" fmla="*/ 767715 h 3799456"/>
                <a:gd name="csX19" fmla="*/ 6913697 w 11633641"/>
                <a:gd name="csY19" fmla="*/ 621069 h 3799456"/>
                <a:gd name="csX20" fmla="*/ 7358338 w 11633641"/>
                <a:gd name="csY20" fmla="*/ 486453 h 3799456"/>
                <a:gd name="csX21" fmla="*/ 7811163 w 11633641"/>
                <a:gd name="csY21" fmla="*/ 383719 h 3799456"/>
                <a:gd name="csX22" fmla="*/ 8175513 w 11633641"/>
                <a:gd name="csY22" fmla="*/ 306101 h 3799456"/>
                <a:gd name="csX23" fmla="*/ 8793297 w 11633641"/>
                <a:gd name="csY23" fmla="*/ 207742 h 3799456"/>
                <a:gd name="csX24" fmla="*/ 9881832 w 11633641"/>
                <a:gd name="csY24" fmla="*/ 112296 h 3799456"/>
                <a:gd name="csX25" fmla="*/ 11633641 w 11633641"/>
                <a:gd name="csY25" fmla="*/ 17311 h 3799456"/>
                <a:gd name="csX0" fmla="*/ 0 w 11633641"/>
                <a:gd name="csY0" fmla="*/ 0 h 3799454"/>
                <a:gd name="csX1" fmla="*/ 3812617 w 11633641"/>
                <a:gd name="csY1" fmla="*/ 62665 h 3799454"/>
                <a:gd name="csX2" fmla="*/ 4477262 w 11633641"/>
                <a:gd name="csY2" fmla="*/ 81582 h 3799454"/>
                <a:gd name="csX3" fmla="*/ 4608220 w 11633641"/>
                <a:gd name="csY3" fmla="*/ 336760 h 3799454"/>
                <a:gd name="csX4" fmla="*/ 4689747 w 11633641"/>
                <a:gd name="csY4" fmla="*/ 1794280 h 3799454"/>
                <a:gd name="csX5" fmla="*/ 4761696 w 11633641"/>
                <a:gd name="csY5" fmla="*/ 2969826 h 3799454"/>
                <a:gd name="csX6" fmla="*/ 4832415 w 11633641"/>
                <a:gd name="csY6" fmla="*/ 3501209 h 3799454"/>
                <a:gd name="csX7" fmla="*/ 4938682 w 11633641"/>
                <a:gd name="csY7" fmla="*/ 3798541 h 3799454"/>
                <a:gd name="csX8" fmla="*/ 5090796 w 11633641"/>
                <a:gd name="csY8" fmla="*/ 3586118 h 3799454"/>
                <a:gd name="csX9" fmla="*/ 5162422 w 11633641"/>
                <a:gd name="csY9" fmla="*/ 3361401 h 3799454"/>
                <a:gd name="csX10" fmla="*/ 5265178 w 11633641"/>
                <a:gd name="csY10" fmla="*/ 3125440 h 3799454"/>
                <a:gd name="csX11" fmla="*/ 5361434 w 11633641"/>
                <a:gd name="csY11" fmla="*/ 2806276 h 3799454"/>
                <a:gd name="csX12" fmla="*/ 5506625 w 11633641"/>
                <a:gd name="csY12" fmla="*/ 2358458 h 3799454"/>
                <a:gd name="csX13" fmla="*/ 5607635 w 11633641"/>
                <a:gd name="csY13" fmla="*/ 2054911 h 3799454"/>
                <a:gd name="csX14" fmla="*/ 5759556 w 11633641"/>
                <a:gd name="csY14" fmla="*/ 1688882 h 3799454"/>
                <a:gd name="csX15" fmla="*/ 5954331 w 11633641"/>
                <a:gd name="csY15" fmla="*/ 1344723 h 3799454"/>
                <a:gd name="csX16" fmla="*/ 6150867 w 11633641"/>
                <a:gd name="csY16" fmla="*/ 1102117 h 3799454"/>
                <a:gd name="csX17" fmla="*/ 6377822 w 11633641"/>
                <a:gd name="csY17" fmla="*/ 907695 h 3799454"/>
                <a:gd name="csX18" fmla="*/ 6621739 w 11633641"/>
                <a:gd name="csY18" fmla="*/ 767715 h 3799454"/>
                <a:gd name="csX19" fmla="*/ 6913697 w 11633641"/>
                <a:gd name="csY19" fmla="*/ 621069 h 3799454"/>
                <a:gd name="csX20" fmla="*/ 7358338 w 11633641"/>
                <a:gd name="csY20" fmla="*/ 486453 h 3799454"/>
                <a:gd name="csX21" fmla="*/ 7811163 w 11633641"/>
                <a:gd name="csY21" fmla="*/ 383719 h 3799454"/>
                <a:gd name="csX22" fmla="*/ 8175513 w 11633641"/>
                <a:gd name="csY22" fmla="*/ 306101 h 3799454"/>
                <a:gd name="csX23" fmla="*/ 8793297 w 11633641"/>
                <a:gd name="csY23" fmla="*/ 207742 h 3799454"/>
                <a:gd name="csX24" fmla="*/ 9881832 w 11633641"/>
                <a:gd name="csY24" fmla="*/ 112296 h 3799454"/>
                <a:gd name="csX25" fmla="*/ 11633641 w 11633641"/>
                <a:gd name="csY25" fmla="*/ 17311 h 3799454"/>
                <a:gd name="csX0" fmla="*/ 0 w 11633641"/>
                <a:gd name="csY0" fmla="*/ 0 h 3799456"/>
                <a:gd name="csX1" fmla="*/ 3812617 w 11633641"/>
                <a:gd name="csY1" fmla="*/ 62665 h 3799456"/>
                <a:gd name="csX2" fmla="*/ 4477262 w 11633641"/>
                <a:gd name="csY2" fmla="*/ 81582 h 3799456"/>
                <a:gd name="csX3" fmla="*/ 4608220 w 11633641"/>
                <a:gd name="csY3" fmla="*/ 336760 h 3799456"/>
                <a:gd name="csX4" fmla="*/ 4689747 w 11633641"/>
                <a:gd name="csY4" fmla="*/ 1794280 h 3799456"/>
                <a:gd name="csX5" fmla="*/ 4761696 w 11633641"/>
                <a:gd name="csY5" fmla="*/ 2969826 h 3799456"/>
                <a:gd name="csX6" fmla="*/ 4832415 w 11633641"/>
                <a:gd name="csY6" fmla="*/ 3501209 h 3799456"/>
                <a:gd name="csX7" fmla="*/ 4938682 w 11633641"/>
                <a:gd name="csY7" fmla="*/ 3798541 h 3799456"/>
                <a:gd name="csX8" fmla="*/ 5090796 w 11633641"/>
                <a:gd name="csY8" fmla="*/ 3586118 h 3799456"/>
                <a:gd name="csX9" fmla="*/ 5162422 w 11633641"/>
                <a:gd name="csY9" fmla="*/ 3361401 h 3799456"/>
                <a:gd name="csX10" fmla="*/ 5260713 w 11633641"/>
                <a:gd name="csY10" fmla="*/ 3092883 h 3799456"/>
                <a:gd name="csX11" fmla="*/ 5361434 w 11633641"/>
                <a:gd name="csY11" fmla="*/ 2806276 h 3799456"/>
                <a:gd name="csX12" fmla="*/ 5506625 w 11633641"/>
                <a:gd name="csY12" fmla="*/ 2358458 h 3799456"/>
                <a:gd name="csX13" fmla="*/ 5607635 w 11633641"/>
                <a:gd name="csY13" fmla="*/ 2054911 h 3799456"/>
                <a:gd name="csX14" fmla="*/ 5759556 w 11633641"/>
                <a:gd name="csY14" fmla="*/ 1688882 h 3799456"/>
                <a:gd name="csX15" fmla="*/ 5954331 w 11633641"/>
                <a:gd name="csY15" fmla="*/ 1344723 h 3799456"/>
                <a:gd name="csX16" fmla="*/ 6150867 w 11633641"/>
                <a:gd name="csY16" fmla="*/ 1102117 h 3799456"/>
                <a:gd name="csX17" fmla="*/ 6377822 w 11633641"/>
                <a:gd name="csY17" fmla="*/ 907695 h 3799456"/>
                <a:gd name="csX18" fmla="*/ 6621739 w 11633641"/>
                <a:gd name="csY18" fmla="*/ 767715 h 3799456"/>
                <a:gd name="csX19" fmla="*/ 6913697 w 11633641"/>
                <a:gd name="csY19" fmla="*/ 621069 h 3799456"/>
                <a:gd name="csX20" fmla="*/ 7358338 w 11633641"/>
                <a:gd name="csY20" fmla="*/ 486453 h 3799456"/>
                <a:gd name="csX21" fmla="*/ 7811163 w 11633641"/>
                <a:gd name="csY21" fmla="*/ 383719 h 3799456"/>
                <a:gd name="csX22" fmla="*/ 8175513 w 11633641"/>
                <a:gd name="csY22" fmla="*/ 306101 h 3799456"/>
                <a:gd name="csX23" fmla="*/ 8793297 w 11633641"/>
                <a:gd name="csY23" fmla="*/ 207742 h 3799456"/>
                <a:gd name="csX24" fmla="*/ 9881832 w 11633641"/>
                <a:gd name="csY24" fmla="*/ 112296 h 3799456"/>
                <a:gd name="csX25" fmla="*/ 11633641 w 11633641"/>
                <a:gd name="csY25" fmla="*/ 17311 h 3799456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61696 w 11633641"/>
                <a:gd name="csY5" fmla="*/ 2969826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60713 w 11633641"/>
                <a:gd name="csY10" fmla="*/ 3092883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61696 w 11633641"/>
                <a:gd name="csY5" fmla="*/ 2969826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76220 w 11633641"/>
                <a:gd name="csY10" fmla="*/ 3098535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87782 w 11633641"/>
                <a:gd name="csY5" fmla="*/ 2985040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76220 w 11633641"/>
                <a:gd name="csY10" fmla="*/ 3098535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66914 w 11633641"/>
                <a:gd name="csY5" fmla="*/ 3000254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76220 w 11633641"/>
                <a:gd name="csY10" fmla="*/ 3098535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8552"/>
                <a:gd name="csX1" fmla="*/ 3812617 w 11633641"/>
                <a:gd name="csY1" fmla="*/ 62665 h 3798552"/>
                <a:gd name="csX2" fmla="*/ 4477262 w 11633641"/>
                <a:gd name="csY2" fmla="*/ 81582 h 3798552"/>
                <a:gd name="csX3" fmla="*/ 4608220 w 11633641"/>
                <a:gd name="csY3" fmla="*/ 336760 h 3798552"/>
                <a:gd name="csX4" fmla="*/ 4689747 w 11633641"/>
                <a:gd name="csY4" fmla="*/ 1794280 h 3798552"/>
                <a:gd name="csX5" fmla="*/ 4766914 w 11633641"/>
                <a:gd name="csY5" fmla="*/ 3000254 h 3798552"/>
                <a:gd name="csX6" fmla="*/ 4832415 w 11633641"/>
                <a:gd name="csY6" fmla="*/ 3577276 h 3798552"/>
                <a:gd name="csX7" fmla="*/ 4938682 w 11633641"/>
                <a:gd name="csY7" fmla="*/ 3798541 h 3798552"/>
                <a:gd name="csX8" fmla="*/ 5090796 w 11633641"/>
                <a:gd name="csY8" fmla="*/ 3586118 h 3798552"/>
                <a:gd name="csX9" fmla="*/ 5180287 w 11633641"/>
                <a:gd name="csY9" fmla="*/ 3367913 h 3798552"/>
                <a:gd name="csX10" fmla="*/ 5276220 w 11633641"/>
                <a:gd name="csY10" fmla="*/ 3098535 h 3798552"/>
                <a:gd name="csX11" fmla="*/ 5361434 w 11633641"/>
                <a:gd name="csY11" fmla="*/ 2806276 h 3798552"/>
                <a:gd name="csX12" fmla="*/ 5506625 w 11633641"/>
                <a:gd name="csY12" fmla="*/ 2358458 h 3798552"/>
                <a:gd name="csX13" fmla="*/ 5607635 w 11633641"/>
                <a:gd name="csY13" fmla="*/ 2054911 h 3798552"/>
                <a:gd name="csX14" fmla="*/ 5759556 w 11633641"/>
                <a:gd name="csY14" fmla="*/ 1688882 h 3798552"/>
                <a:gd name="csX15" fmla="*/ 5954331 w 11633641"/>
                <a:gd name="csY15" fmla="*/ 1344723 h 3798552"/>
                <a:gd name="csX16" fmla="*/ 6150867 w 11633641"/>
                <a:gd name="csY16" fmla="*/ 1102117 h 3798552"/>
                <a:gd name="csX17" fmla="*/ 6377822 w 11633641"/>
                <a:gd name="csY17" fmla="*/ 907695 h 3798552"/>
                <a:gd name="csX18" fmla="*/ 6621739 w 11633641"/>
                <a:gd name="csY18" fmla="*/ 767715 h 3798552"/>
                <a:gd name="csX19" fmla="*/ 6913697 w 11633641"/>
                <a:gd name="csY19" fmla="*/ 621069 h 3798552"/>
                <a:gd name="csX20" fmla="*/ 7358338 w 11633641"/>
                <a:gd name="csY20" fmla="*/ 486453 h 3798552"/>
                <a:gd name="csX21" fmla="*/ 7811163 w 11633641"/>
                <a:gd name="csY21" fmla="*/ 383719 h 3798552"/>
                <a:gd name="csX22" fmla="*/ 8175513 w 11633641"/>
                <a:gd name="csY22" fmla="*/ 306101 h 3798552"/>
                <a:gd name="csX23" fmla="*/ 8793297 w 11633641"/>
                <a:gd name="csY23" fmla="*/ 207742 h 3798552"/>
                <a:gd name="csX24" fmla="*/ 9881832 w 11633641"/>
                <a:gd name="csY24" fmla="*/ 112296 h 3798552"/>
                <a:gd name="csX25" fmla="*/ 11633641 w 11633641"/>
                <a:gd name="csY25" fmla="*/ 17311 h 3798552"/>
                <a:gd name="csX0" fmla="*/ 0 w 11633641"/>
                <a:gd name="csY0" fmla="*/ 0 h 3745311"/>
                <a:gd name="csX1" fmla="*/ 3812617 w 11633641"/>
                <a:gd name="csY1" fmla="*/ 62665 h 3745311"/>
                <a:gd name="csX2" fmla="*/ 4477262 w 11633641"/>
                <a:gd name="csY2" fmla="*/ 81582 h 3745311"/>
                <a:gd name="csX3" fmla="*/ 4608220 w 11633641"/>
                <a:gd name="csY3" fmla="*/ 336760 h 3745311"/>
                <a:gd name="csX4" fmla="*/ 4689747 w 11633641"/>
                <a:gd name="csY4" fmla="*/ 1794280 h 3745311"/>
                <a:gd name="csX5" fmla="*/ 4766914 w 11633641"/>
                <a:gd name="csY5" fmla="*/ 3000254 h 3745311"/>
                <a:gd name="csX6" fmla="*/ 4832415 w 11633641"/>
                <a:gd name="csY6" fmla="*/ 3577276 h 3745311"/>
                <a:gd name="csX7" fmla="*/ 4938682 w 11633641"/>
                <a:gd name="csY7" fmla="*/ 3745295 h 3745311"/>
                <a:gd name="csX8" fmla="*/ 5090796 w 11633641"/>
                <a:gd name="csY8" fmla="*/ 3586118 h 3745311"/>
                <a:gd name="csX9" fmla="*/ 5180287 w 11633641"/>
                <a:gd name="csY9" fmla="*/ 3367913 h 3745311"/>
                <a:gd name="csX10" fmla="*/ 5276220 w 11633641"/>
                <a:gd name="csY10" fmla="*/ 3098535 h 3745311"/>
                <a:gd name="csX11" fmla="*/ 5361434 w 11633641"/>
                <a:gd name="csY11" fmla="*/ 2806276 h 3745311"/>
                <a:gd name="csX12" fmla="*/ 5506625 w 11633641"/>
                <a:gd name="csY12" fmla="*/ 2358458 h 3745311"/>
                <a:gd name="csX13" fmla="*/ 5607635 w 11633641"/>
                <a:gd name="csY13" fmla="*/ 2054911 h 3745311"/>
                <a:gd name="csX14" fmla="*/ 5759556 w 11633641"/>
                <a:gd name="csY14" fmla="*/ 1688882 h 3745311"/>
                <a:gd name="csX15" fmla="*/ 5954331 w 11633641"/>
                <a:gd name="csY15" fmla="*/ 1344723 h 3745311"/>
                <a:gd name="csX16" fmla="*/ 6150867 w 11633641"/>
                <a:gd name="csY16" fmla="*/ 1102117 h 3745311"/>
                <a:gd name="csX17" fmla="*/ 6377822 w 11633641"/>
                <a:gd name="csY17" fmla="*/ 907695 h 3745311"/>
                <a:gd name="csX18" fmla="*/ 6621739 w 11633641"/>
                <a:gd name="csY18" fmla="*/ 767715 h 3745311"/>
                <a:gd name="csX19" fmla="*/ 6913697 w 11633641"/>
                <a:gd name="csY19" fmla="*/ 621069 h 3745311"/>
                <a:gd name="csX20" fmla="*/ 7358338 w 11633641"/>
                <a:gd name="csY20" fmla="*/ 486453 h 3745311"/>
                <a:gd name="csX21" fmla="*/ 7811163 w 11633641"/>
                <a:gd name="csY21" fmla="*/ 383719 h 3745311"/>
                <a:gd name="csX22" fmla="*/ 8175513 w 11633641"/>
                <a:gd name="csY22" fmla="*/ 306101 h 3745311"/>
                <a:gd name="csX23" fmla="*/ 8793297 w 11633641"/>
                <a:gd name="csY23" fmla="*/ 207742 h 3745311"/>
                <a:gd name="csX24" fmla="*/ 9881832 w 11633641"/>
                <a:gd name="csY24" fmla="*/ 112296 h 3745311"/>
                <a:gd name="csX25" fmla="*/ 11633641 w 11633641"/>
                <a:gd name="csY25" fmla="*/ 17311 h 3745311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80287 w 11633641"/>
                <a:gd name="csY9" fmla="*/ 3367913 h 3745484"/>
                <a:gd name="csX10" fmla="*/ 5276220 w 11633641"/>
                <a:gd name="csY10" fmla="*/ 3098535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90722 w 11633641"/>
                <a:gd name="csY9" fmla="*/ 3314666 h 3745484"/>
                <a:gd name="csX10" fmla="*/ 5276220 w 11633641"/>
                <a:gd name="csY10" fmla="*/ 3098535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90722 w 11633641"/>
                <a:gd name="csY9" fmla="*/ 3314666 h 3745484"/>
                <a:gd name="csX10" fmla="*/ 5255351 w 11633641"/>
                <a:gd name="csY10" fmla="*/ 3083321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90722 w 11633641"/>
                <a:gd name="csY9" fmla="*/ 3314666 h 3745484"/>
                <a:gd name="csX10" fmla="*/ 5274735 w 11633641"/>
                <a:gd name="csY10" fmla="*/ 3088973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986"/>
                <a:gd name="csX1" fmla="*/ 3812617 w 11633641"/>
                <a:gd name="csY1" fmla="*/ 62665 h 3745986"/>
                <a:gd name="csX2" fmla="*/ 4477262 w 11633641"/>
                <a:gd name="csY2" fmla="*/ 81582 h 3745986"/>
                <a:gd name="csX3" fmla="*/ 4608220 w 11633641"/>
                <a:gd name="csY3" fmla="*/ 336760 h 3745986"/>
                <a:gd name="csX4" fmla="*/ 4689747 w 11633641"/>
                <a:gd name="csY4" fmla="*/ 1794280 h 3745986"/>
                <a:gd name="csX5" fmla="*/ 4766914 w 11633641"/>
                <a:gd name="csY5" fmla="*/ 3000254 h 3745986"/>
                <a:gd name="csX6" fmla="*/ 4832415 w 11633641"/>
                <a:gd name="csY6" fmla="*/ 3577276 h 3745986"/>
                <a:gd name="csX7" fmla="*/ 4938682 w 11633641"/>
                <a:gd name="csY7" fmla="*/ 3745295 h 3745986"/>
                <a:gd name="csX8" fmla="*/ 5088260 w 11633641"/>
                <a:gd name="csY8" fmla="*/ 3533083 h 3745986"/>
                <a:gd name="csX9" fmla="*/ 5190722 w 11633641"/>
                <a:gd name="csY9" fmla="*/ 3314666 h 3745986"/>
                <a:gd name="csX10" fmla="*/ 5274735 w 11633641"/>
                <a:gd name="csY10" fmla="*/ 3088973 h 3745986"/>
                <a:gd name="csX11" fmla="*/ 5361434 w 11633641"/>
                <a:gd name="csY11" fmla="*/ 2806276 h 3745986"/>
                <a:gd name="csX12" fmla="*/ 5506625 w 11633641"/>
                <a:gd name="csY12" fmla="*/ 2358458 h 3745986"/>
                <a:gd name="csX13" fmla="*/ 5607635 w 11633641"/>
                <a:gd name="csY13" fmla="*/ 2054911 h 3745986"/>
                <a:gd name="csX14" fmla="*/ 5759556 w 11633641"/>
                <a:gd name="csY14" fmla="*/ 1688882 h 3745986"/>
                <a:gd name="csX15" fmla="*/ 5954331 w 11633641"/>
                <a:gd name="csY15" fmla="*/ 1344723 h 3745986"/>
                <a:gd name="csX16" fmla="*/ 6150867 w 11633641"/>
                <a:gd name="csY16" fmla="*/ 1102117 h 3745986"/>
                <a:gd name="csX17" fmla="*/ 6377822 w 11633641"/>
                <a:gd name="csY17" fmla="*/ 907695 h 3745986"/>
                <a:gd name="csX18" fmla="*/ 6621739 w 11633641"/>
                <a:gd name="csY18" fmla="*/ 767715 h 3745986"/>
                <a:gd name="csX19" fmla="*/ 6913697 w 11633641"/>
                <a:gd name="csY19" fmla="*/ 621069 h 3745986"/>
                <a:gd name="csX20" fmla="*/ 7358338 w 11633641"/>
                <a:gd name="csY20" fmla="*/ 486453 h 3745986"/>
                <a:gd name="csX21" fmla="*/ 7811163 w 11633641"/>
                <a:gd name="csY21" fmla="*/ 383719 h 3745986"/>
                <a:gd name="csX22" fmla="*/ 8175513 w 11633641"/>
                <a:gd name="csY22" fmla="*/ 306101 h 3745986"/>
                <a:gd name="csX23" fmla="*/ 8793297 w 11633641"/>
                <a:gd name="csY23" fmla="*/ 207742 h 3745986"/>
                <a:gd name="csX24" fmla="*/ 9881832 w 11633641"/>
                <a:gd name="csY24" fmla="*/ 112296 h 3745986"/>
                <a:gd name="csX25" fmla="*/ 11633641 w 11633641"/>
                <a:gd name="csY25" fmla="*/ 17311 h 3745986"/>
                <a:gd name="csX0" fmla="*/ 0 w 11633641"/>
                <a:gd name="csY0" fmla="*/ 0 h 3745986"/>
                <a:gd name="csX1" fmla="*/ 3812617 w 11633641"/>
                <a:gd name="csY1" fmla="*/ 62665 h 3745986"/>
                <a:gd name="csX2" fmla="*/ 4477262 w 11633641"/>
                <a:gd name="csY2" fmla="*/ 81582 h 3745986"/>
                <a:gd name="csX3" fmla="*/ 4608220 w 11633641"/>
                <a:gd name="csY3" fmla="*/ 336760 h 3745986"/>
                <a:gd name="csX4" fmla="*/ 4689747 w 11633641"/>
                <a:gd name="csY4" fmla="*/ 1794280 h 3745986"/>
                <a:gd name="csX5" fmla="*/ 4766914 w 11633641"/>
                <a:gd name="csY5" fmla="*/ 3000254 h 3745986"/>
                <a:gd name="csX6" fmla="*/ 4832415 w 11633641"/>
                <a:gd name="csY6" fmla="*/ 3577276 h 3745986"/>
                <a:gd name="csX7" fmla="*/ 4938682 w 11633641"/>
                <a:gd name="csY7" fmla="*/ 3745295 h 3745986"/>
                <a:gd name="csX8" fmla="*/ 5088260 w 11633641"/>
                <a:gd name="csY8" fmla="*/ 3533083 h 3745986"/>
                <a:gd name="csX9" fmla="*/ 5190722 w 11633641"/>
                <a:gd name="csY9" fmla="*/ 3314666 h 3745986"/>
                <a:gd name="csX10" fmla="*/ 5274735 w 11633641"/>
                <a:gd name="csY10" fmla="*/ 3088973 h 3745986"/>
                <a:gd name="csX11" fmla="*/ 5373064 w 11633641"/>
                <a:gd name="csY11" fmla="*/ 2811928 h 3745986"/>
                <a:gd name="csX12" fmla="*/ 5506625 w 11633641"/>
                <a:gd name="csY12" fmla="*/ 2358458 h 3745986"/>
                <a:gd name="csX13" fmla="*/ 5607635 w 11633641"/>
                <a:gd name="csY13" fmla="*/ 2054911 h 3745986"/>
                <a:gd name="csX14" fmla="*/ 5759556 w 11633641"/>
                <a:gd name="csY14" fmla="*/ 1688882 h 3745986"/>
                <a:gd name="csX15" fmla="*/ 5954331 w 11633641"/>
                <a:gd name="csY15" fmla="*/ 1344723 h 3745986"/>
                <a:gd name="csX16" fmla="*/ 6150867 w 11633641"/>
                <a:gd name="csY16" fmla="*/ 1102117 h 3745986"/>
                <a:gd name="csX17" fmla="*/ 6377822 w 11633641"/>
                <a:gd name="csY17" fmla="*/ 907695 h 3745986"/>
                <a:gd name="csX18" fmla="*/ 6621739 w 11633641"/>
                <a:gd name="csY18" fmla="*/ 767715 h 3745986"/>
                <a:gd name="csX19" fmla="*/ 6913697 w 11633641"/>
                <a:gd name="csY19" fmla="*/ 621069 h 3745986"/>
                <a:gd name="csX20" fmla="*/ 7358338 w 11633641"/>
                <a:gd name="csY20" fmla="*/ 486453 h 3745986"/>
                <a:gd name="csX21" fmla="*/ 7811163 w 11633641"/>
                <a:gd name="csY21" fmla="*/ 383719 h 3745986"/>
                <a:gd name="csX22" fmla="*/ 8175513 w 11633641"/>
                <a:gd name="csY22" fmla="*/ 306101 h 3745986"/>
                <a:gd name="csX23" fmla="*/ 8793297 w 11633641"/>
                <a:gd name="csY23" fmla="*/ 207742 h 3745986"/>
                <a:gd name="csX24" fmla="*/ 9881832 w 11633641"/>
                <a:gd name="csY24" fmla="*/ 112296 h 3745986"/>
                <a:gd name="csX25" fmla="*/ 11633641 w 11633641"/>
                <a:gd name="csY25" fmla="*/ 17311 h 3745986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190722 w 11633641"/>
                <a:gd name="csY9" fmla="*/ 3314666 h 3745342"/>
                <a:gd name="csX10" fmla="*/ 5274735 w 11633641"/>
                <a:gd name="csY10" fmla="*/ 3088973 h 3745342"/>
                <a:gd name="csX11" fmla="*/ 5373064 w 11633641"/>
                <a:gd name="csY11" fmla="*/ 2811928 h 3745342"/>
                <a:gd name="csX12" fmla="*/ 5506625 w 11633641"/>
                <a:gd name="csY12" fmla="*/ 2358458 h 3745342"/>
                <a:gd name="csX13" fmla="*/ 5607635 w 11633641"/>
                <a:gd name="csY13" fmla="*/ 2054911 h 3745342"/>
                <a:gd name="csX14" fmla="*/ 5759556 w 11633641"/>
                <a:gd name="csY14" fmla="*/ 1688882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74735 w 11633641"/>
                <a:gd name="csY10" fmla="*/ 3088973 h 3745340"/>
                <a:gd name="csX11" fmla="*/ 5373064 w 11633641"/>
                <a:gd name="csY11" fmla="*/ 2811928 h 3745340"/>
                <a:gd name="csX12" fmla="*/ 5506625 w 11633641"/>
                <a:gd name="csY12" fmla="*/ 2358458 h 3745340"/>
                <a:gd name="csX13" fmla="*/ 5607635 w 11633641"/>
                <a:gd name="csY13" fmla="*/ 2054911 h 3745340"/>
                <a:gd name="csX14" fmla="*/ 5759556 w 11633641"/>
                <a:gd name="csY14" fmla="*/ 1688882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206229 w 11633641"/>
                <a:gd name="csY9" fmla="*/ 3320318 h 3745342"/>
                <a:gd name="csX10" fmla="*/ 5290242 w 11633641"/>
                <a:gd name="csY10" fmla="*/ 3088973 h 3745342"/>
                <a:gd name="csX11" fmla="*/ 5373064 w 11633641"/>
                <a:gd name="csY11" fmla="*/ 2811928 h 3745342"/>
                <a:gd name="csX12" fmla="*/ 5506625 w 11633641"/>
                <a:gd name="csY12" fmla="*/ 2358458 h 3745342"/>
                <a:gd name="csX13" fmla="*/ 5607635 w 11633641"/>
                <a:gd name="csY13" fmla="*/ 2054911 h 3745342"/>
                <a:gd name="csX14" fmla="*/ 5759556 w 11633641"/>
                <a:gd name="csY14" fmla="*/ 1688882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90242 w 11633641"/>
                <a:gd name="csY10" fmla="*/ 3088973 h 3745340"/>
                <a:gd name="csX11" fmla="*/ 5373064 w 11633641"/>
                <a:gd name="csY11" fmla="*/ 2811928 h 3745340"/>
                <a:gd name="csX12" fmla="*/ 5506625 w 11633641"/>
                <a:gd name="csY12" fmla="*/ 2358458 h 3745340"/>
                <a:gd name="csX13" fmla="*/ 5584374 w 11633641"/>
                <a:gd name="csY13" fmla="*/ 2032303 h 3745340"/>
                <a:gd name="csX14" fmla="*/ 5759556 w 11633641"/>
                <a:gd name="csY14" fmla="*/ 1688882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206229 w 11633641"/>
                <a:gd name="csY9" fmla="*/ 3320318 h 3745342"/>
                <a:gd name="csX10" fmla="*/ 5290242 w 11633641"/>
                <a:gd name="csY10" fmla="*/ 3088973 h 3745342"/>
                <a:gd name="csX11" fmla="*/ 5373064 w 11633641"/>
                <a:gd name="csY11" fmla="*/ 2811928 h 3745342"/>
                <a:gd name="csX12" fmla="*/ 5506625 w 11633641"/>
                <a:gd name="csY12" fmla="*/ 2358458 h 3745342"/>
                <a:gd name="csX13" fmla="*/ 5584374 w 11633641"/>
                <a:gd name="csY13" fmla="*/ 2032303 h 3745342"/>
                <a:gd name="csX14" fmla="*/ 5751803 w 11633641"/>
                <a:gd name="csY14" fmla="*/ 1660620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90242 w 11633641"/>
                <a:gd name="csY10" fmla="*/ 3088973 h 3745340"/>
                <a:gd name="csX11" fmla="*/ 5373064 w 11633641"/>
                <a:gd name="csY11" fmla="*/ 2811928 h 3745340"/>
                <a:gd name="csX12" fmla="*/ 5479487 w 11633641"/>
                <a:gd name="csY12" fmla="*/ 2369762 h 3745340"/>
                <a:gd name="csX13" fmla="*/ 5584374 w 11633641"/>
                <a:gd name="csY13" fmla="*/ 2032303 h 3745340"/>
                <a:gd name="csX14" fmla="*/ 5751803 w 11633641"/>
                <a:gd name="csY14" fmla="*/ 1660620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206229 w 11633641"/>
                <a:gd name="csY9" fmla="*/ 3320318 h 3745342"/>
                <a:gd name="csX10" fmla="*/ 5290242 w 11633641"/>
                <a:gd name="csY10" fmla="*/ 3088973 h 3745342"/>
                <a:gd name="csX11" fmla="*/ 5353680 w 11633641"/>
                <a:gd name="csY11" fmla="*/ 2811928 h 3745342"/>
                <a:gd name="csX12" fmla="*/ 5479487 w 11633641"/>
                <a:gd name="csY12" fmla="*/ 2369762 h 3745342"/>
                <a:gd name="csX13" fmla="*/ 5584374 w 11633641"/>
                <a:gd name="csY13" fmla="*/ 2032303 h 3745342"/>
                <a:gd name="csX14" fmla="*/ 5751803 w 11633641"/>
                <a:gd name="csY14" fmla="*/ 1660620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74735 w 11633641"/>
                <a:gd name="csY10" fmla="*/ 3072017 h 3745340"/>
                <a:gd name="csX11" fmla="*/ 5353680 w 11633641"/>
                <a:gd name="csY11" fmla="*/ 2811928 h 3745340"/>
                <a:gd name="csX12" fmla="*/ 5479487 w 11633641"/>
                <a:gd name="csY12" fmla="*/ 2369762 h 3745340"/>
                <a:gd name="csX13" fmla="*/ 5584374 w 11633641"/>
                <a:gd name="csY13" fmla="*/ 2032303 h 3745340"/>
                <a:gd name="csX14" fmla="*/ 5751803 w 11633641"/>
                <a:gd name="csY14" fmla="*/ 1660620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194599 w 11633641"/>
                <a:gd name="csY9" fmla="*/ 3331623 h 3745342"/>
                <a:gd name="csX10" fmla="*/ 5274735 w 11633641"/>
                <a:gd name="csY10" fmla="*/ 3072017 h 3745342"/>
                <a:gd name="csX11" fmla="*/ 5353680 w 11633641"/>
                <a:gd name="csY11" fmla="*/ 2811928 h 3745342"/>
                <a:gd name="csX12" fmla="*/ 5479487 w 11633641"/>
                <a:gd name="csY12" fmla="*/ 2369762 h 3745342"/>
                <a:gd name="csX13" fmla="*/ 5584374 w 11633641"/>
                <a:gd name="csY13" fmla="*/ 2032303 h 3745342"/>
                <a:gd name="csX14" fmla="*/ 5751803 w 11633641"/>
                <a:gd name="csY14" fmla="*/ 1660620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837"/>
                <a:gd name="csX1" fmla="*/ 3812617 w 11633641"/>
                <a:gd name="csY1" fmla="*/ 62665 h 3745837"/>
                <a:gd name="csX2" fmla="*/ 4477262 w 11633641"/>
                <a:gd name="csY2" fmla="*/ 81582 h 3745837"/>
                <a:gd name="csX3" fmla="*/ 4608220 w 11633641"/>
                <a:gd name="csY3" fmla="*/ 336760 h 3745837"/>
                <a:gd name="csX4" fmla="*/ 4689747 w 11633641"/>
                <a:gd name="csY4" fmla="*/ 1794280 h 3745837"/>
                <a:gd name="csX5" fmla="*/ 4766914 w 11633641"/>
                <a:gd name="csY5" fmla="*/ 3000254 h 3745837"/>
                <a:gd name="csX6" fmla="*/ 4832415 w 11633641"/>
                <a:gd name="csY6" fmla="*/ 3577276 h 3745837"/>
                <a:gd name="csX7" fmla="*/ 4938682 w 11633641"/>
                <a:gd name="csY7" fmla="*/ 3745295 h 3745837"/>
                <a:gd name="csX8" fmla="*/ 5096013 w 11633641"/>
                <a:gd name="csY8" fmla="*/ 3538735 h 3745837"/>
                <a:gd name="csX9" fmla="*/ 5194599 w 11633641"/>
                <a:gd name="csY9" fmla="*/ 3331623 h 3745837"/>
                <a:gd name="csX10" fmla="*/ 5274735 w 11633641"/>
                <a:gd name="csY10" fmla="*/ 3072017 h 3745837"/>
                <a:gd name="csX11" fmla="*/ 5353680 w 11633641"/>
                <a:gd name="csY11" fmla="*/ 2811928 h 3745837"/>
                <a:gd name="csX12" fmla="*/ 5479487 w 11633641"/>
                <a:gd name="csY12" fmla="*/ 2369762 h 3745837"/>
                <a:gd name="csX13" fmla="*/ 5584374 w 11633641"/>
                <a:gd name="csY13" fmla="*/ 2032303 h 3745837"/>
                <a:gd name="csX14" fmla="*/ 5751803 w 11633641"/>
                <a:gd name="csY14" fmla="*/ 1660620 h 3745837"/>
                <a:gd name="csX15" fmla="*/ 5954331 w 11633641"/>
                <a:gd name="csY15" fmla="*/ 1344723 h 3745837"/>
                <a:gd name="csX16" fmla="*/ 6150867 w 11633641"/>
                <a:gd name="csY16" fmla="*/ 1102117 h 3745837"/>
                <a:gd name="csX17" fmla="*/ 6377822 w 11633641"/>
                <a:gd name="csY17" fmla="*/ 907695 h 3745837"/>
                <a:gd name="csX18" fmla="*/ 6621739 w 11633641"/>
                <a:gd name="csY18" fmla="*/ 767715 h 3745837"/>
                <a:gd name="csX19" fmla="*/ 6913697 w 11633641"/>
                <a:gd name="csY19" fmla="*/ 621069 h 3745837"/>
                <a:gd name="csX20" fmla="*/ 7358338 w 11633641"/>
                <a:gd name="csY20" fmla="*/ 486453 h 3745837"/>
                <a:gd name="csX21" fmla="*/ 7811163 w 11633641"/>
                <a:gd name="csY21" fmla="*/ 383719 h 3745837"/>
                <a:gd name="csX22" fmla="*/ 8175513 w 11633641"/>
                <a:gd name="csY22" fmla="*/ 306101 h 3745837"/>
                <a:gd name="csX23" fmla="*/ 8793297 w 11633641"/>
                <a:gd name="csY23" fmla="*/ 207742 h 3745837"/>
                <a:gd name="csX24" fmla="*/ 9881832 w 11633641"/>
                <a:gd name="csY24" fmla="*/ 112296 h 3745837"/>
                <a:gd name="csX25" fmla="*/ 11633641 w 11633641"/>
                <a:gd name="csY25" fmla="*/ 17311 h 3745837"/>
                <a:gd name="csX0" fmla="*/ 0 w 11633641"/>
                <a:gd name="csY0" fmla="*/ 0 h 3745837"/>
                <a:gd name="csX1" fmla="*/ 3812617 w 11633641"/>
                <a:gd name="csY1" fmla="*/ 62665 h 3745837"/>
                <a:gd name="csX2" fmla="*/ 4477262 w 11633641"/>
                <a:gd name="csY2" fmla="*/ 81582 h 3745837"/>
                <a:gd name="csX3" fmla="*/ 4608220 w 11633641"/>
                <a:gd name="csY3" fmla="*/ 336760 h 3745837"/>
                <a:gd name="csX4" fmla="*/ 4689747 w 11633641"/>
                <a:gd name="csY4" fmla="*/ 1794280 h 3745837"/>
                <a:gd name="csX5" fmla="*/ 4766914 w 11633641"/>
                <a:gd name="csY5" fmla="*/ 3000254 h 3745837"/>
                <a:gd name="csX6" fmla="*/ 4832415 w 11633641"/>
                <a:gd name="csY6" fmla="*/ 3577276 h 3745837"/>
                <a:gd name="csX7" fmla="*/ 4938682 w 11633641"/>
                <a:gd name="csY7" fmla="*/ 3745295 h 3745837"/>
                <a:gd name="csX8" fmla="*/ 5096013 w 11633641"/>
                <a:gd name="csY8" fmla="*/ 3538735 h 3745837"/>
                <a:gd name="csX9" fmla="*/ 5190722 w 11633641"/>
                <a:gd name="csY9" fmla="*/ 3320318 h 3745837"/>
                <a:gd name="csX10" fmla="*/ 5274735 w 11633641"/>
                <a:gd name="csY10" fmla="*/ 3072017 h 3745837"/>
                <a:gd name="csX11" fmla="*/ 5353680 w 11633641"/>
                <a:gd name="csY11" fmla="*/ 2811928 h 3745837"/>
                <a:gd name="csX12" fmla="*/ 5479487 w 11633641"/>
                <a:gd name="csY12" fmla="*/ 2369762 h 3745837"/>
                <a:gd name="csX13" fmla="*/ 5584374 w 11633641"/>
                <a:gd name="csY13" fmla="*/ 2032303 h 3745837"/>
                <a:gd name="csX14" fmla="*/ 5751803 w 11633641"/>
                <a:gd name="csY14" fmla="*/ 1660620 h 3745837"/>
                <a:gd name="csX15" fmla="*/ 5954331 w 11633641"/>
                <a:gd name="csY15" fmla="*/ 1344723 h 3745837"/>
                <a:gd name="csX16" fmla="*/ 6150867 w 11633641"/>
                <a:gd name="csY16" fmla="*/ 1102117 h 3745837"/>
                <a:gd name="csX17" fmla="*/ 6377822 w 11633641"/>
                <a:gd name="csY17" fmla="*/ 907695 h 3745837"/>
                <a:gd name="csX18" fmla="*/ 6621739 w 11633641"/>
                <a:gd name="csY18" fmla="*/ 767715 h 3745837"/>
                <a:gd name="csX19" fmla="*/ 6913697 w 11633641"/>
                <a:gd name="csY19" fmla="*/ 621069 h 3745837"/>
                <a:gd name="csX20" fmla="*/ 7358338 w 11633641"/>
                <a:gd name="csY20" fmla="*/ 486453 h 3745837"/>
                <a:gd name="csX21" fmla="*/ 7811163 w 11633641"/>
                <a:gd name="csY21" fmla="*/ 383719 h 3745837"/>
                <a:gd name="csX22" fmla="*/ 8175513 w 11633641"/>
                <a:gd name="csY22" fmla="*/ 306101 h 3745837"/>
                <a:gd name="csX23" fmla="*/ 8793297 w 11633641"/>
                <a:gd name="csY23" fmla="*/ 207742 h 3745837"/>
                <a:gd name="csX24" fmla="*/ 9881832 w 11633641"/>
                <a:gd name="csY24" fmla="*/ 112296 h 3745837"/>
                <a:gd name="csX25" fmla="*/ 11633641 w 11633641"/>
                <a:gd name="csY25" fmla="*/ 17311 h 3745837"/>
                <a:gd name="csX0" fmla="*/ 0 w 11633641"/>
                <a:gd name="csY0" fmla="*/ 0 h 3746054"/>
                <a:gd name="csX1" fmla="*/ 3812617 w 11633641"/>
                <a:gd name="csY1" fmla="*/ 62665 h 3746054"/>
                <a:gd name="csX2" fmla="*/ 4477262 w 11633641"/>
                <a:gd name="csY2" fmla="*/ 81582 h 3746054"/>
                <a:gd name="csX3" fmla="*/ 4608220 w 11633641"/>
                <a:gd name="csY3" fmla="*/ 336760 h 3746054"/>
                <a:gd name="csX4" fmla="*/ 4689747 w 11633641"/>
                <a:gd name="csY4" fmla="*/ 1794280 h 3746054"/>
                <a:gd name="csX5" fmla="*/ 4766914 w 11633641"/>
                <a:gd name="csY5" fmla="*/ 3000254 h 3746054"/>
                <a:gd name="csX6" fmla="*/ 4859552 w 11633641"/>
                <a:gd name="csY6" fmla="*/ 3582928 h 3746054"/>
                <a:gd name="csX7" fmla="*/ 4938682 w 11633641"/>
                <a:gd name="csY7" fmla="*/ 3745295 h 3746054"/>
                <a:gd name="csX8" fmla="*/ 5096013 w 11633641"/>
                <a:gd name="csY8" fmla="*/ 3538735 h 3746054"/>
                <a:gd name="csX9" fmla="*/ 5190722 w 11633641"/>
                <a:gd name="csY9" fmla="*/ 3320318 h 3746054"/>
                <a:gd name="csX10" fmla="*/ 5274735 w 11633641"/>
                <a:gd name="csY10" fmla="*/ 3072017 h 3746054"/>
                <a:gd name="csX11" fmla="*/ 5353680 w 11633641"/>
                <a:gd name="csY11" fmla="*/ 2811928 h 3746054"/>
                <a:gd name="csX12" fmla="*/ 5479487 w 11633641"/>
                <a:gd name="csY12" fmla="*/ 2369762 h 3746054"/>
                <a:gd name="csX13" fmla="*/ 5584374 w 11633641"/>
                <a:gd name="csY13" fmla="*/ 2032303 h 3746054"/>
                <a:gd name="csX14" fmla="*/ 5751803 w 11633641"/>
                <a:gd name="csY14" fmla="*/ 1660620 h 3746054"/>
                <a:gd name="csX15" fmla="*/ 5954331 w 11633641"/>
                <a:gd name="csY15" fmla="*/ 1344723 h 3746054"/>
                <a:gd name="csX16" fmla="*/ 6150867 w 11633641"/>
                <a:gd name="csY16" fmla="*/ 1102117 h 3746054"/>
                <a:gd name="csX17" fmla="*/ 6377822 w 11633641"/>
                <a:gd name="csY17" fmla="*/ 907695 h 3746054"/>
                <a:gd name="csX18" fmla="*/ 6621739 w 11633641"/>
                <a:gd name="csY18" fmla="*/ 767715 h 3746054"/>
                <a:gd name="csX19" fmla="*/ 6913697 w 11633641"/>
                <a:gd name="csY19" fmla="*/ 621069 h 3746054"/>
                <a:gd name="csX20" fmla="*/ 7358338 w 11633641"/>
                <a:gd name="csY20" fmla="*/ 486453 h 3746054"/>
                <a:gd name="csX21" fmla="*/ 7811163 w 11633641"/>
                <a:gd name="csY21" fmla="*/ 383719 h 3746054"/>
                <a:gd name="csX22" fmla="*/ 8175513 w 11633641"/>
                <a:gd name="csY22" fmla="*/ 306101 h 3746054"/>
                <a:gd name="csX23" fmla="*/ 8793297 w 11633641"/>
                <a:gd name="csY23" fmla="*/ 207742 h 3746054"/>
                <a:gd name="csX24" fmla="*/ 9881832 w 11633641"/>
                <a:gd name="csY24" fmla="*/ 112296 h 3746054"/>
                <a:gd name="csX25" fmla="*/ 11633641 w 11633641"/>
                <a:gd name="csY25" fmla="*/ 17311 h 3746054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90722 w 11633641"/>
                <a:gd name="csY9" fmla="*/ 3320318 h 3746043"/>
                <a:gd name="csX10" fmla="*/ 5274735 w 11633641"/>
                <a:gd name="csY10" fmla="*/ 307201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90722 w 11633641"/>
                <a:gd name="csY9" fmla="*/ 3320318 h 3746043"/>
                <a:gd name="csX10" fmla="*/ 5274735 w 11633641"/>
                <a:gd name="csY10" fmla="*/ 307201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4735 w 11633641"/>
                <a:gd name="csY10" fmla="*/ 307201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0859 w 11633641"/>
                <a:gd name="csY10" fmla="*/ 299288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01935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314666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01935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314666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01935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691522"/>
                <a:gd name="csX1" fmla="*/ 3812617 w 11633641"/>
                <a:gd name="csY1" fmla="*/ 62665 h 3691522"/>
                <a:gd name="csX2" fmla="*/ 4477262 w 11633641"/>
                <a:gd name="csY2" fmla="*/ 81582 h 3691522"/>
                <a:gd name="csX3" fmla="*/ 4608220 w 11633641"/>
                <a:gd name="csY3" fmla="*/ 336760 h 3691522"/>
                <a:gd name="csX4" fmla="*/ 4689747 w 11633641"/>
                <a:gd name="csY4" fmla="*/ 1794280 h 3691522"/>
                <a:gd name="csX5" fmla="*/ 4786298 w 11633641"/>
                <a:gd name="csY5" fmla="*/ 3005906 h 3691522"/>
                <a:gd name="csX6" fmla="*/ 4859552 w 11633641"/>
                <a:gd name="csY6" fmla="*/ 3582928 h 3691522"/>
                <a:gd name="csX7" fmla="*/ 4934805 w 11633641"/>
                <a:gd name="csY7" fmla="*/ 3688773 h 3691522"/>
                <a:gd name="csX8" fmla="*/ 5096013 w 11633641"/>
                <a:gd name="csY8" fmla="*/ 3538735 h 3691522"/>
                <a:gd name="csX9" fmla="*/ 5182968 w 11633641"/>
                <a:gd name="csY9" fmla="*/ 3314666 h 3691522"/>
                <a:gd name="csX10" fmla="*/ 5270859 w 11633641"/>
                <a:gd name="csY10" fmla="*/ 2992887 h 3691522"/>
                <a:gd name="csX11" fmla="*/ 5353680 w 11633641"/>
                <a:gd name="csY11" fmla="*/ 2710187 h 3691522"/>
                <a:gd name="csX12" fmla="*/ 5479487 w 11633641"/>
                <a:gd name="csY12" fmla="*/ 2301935 h 3691522"/>
                <a:gd name="csX13" fmla="*/ 5584374 w 11633641"/>
                <a:gd name="csY13" fmla="*/ 2032303 h 3691522"/>
                <a:gd name="csX14" fmla="*/ 5751803 w 11633641"/>
                <a:gd name="csY14" fmla="*/ 1660620 h 3691522"/>
                <a:gd name="csX15" fmla="*/ 5954331 w 11633641"/>
                <a:gd name="csY15" fmla="*/ 1344723 h 3691522"/>
                <a:gd name="csX16" fmla="*/ 6150867 w 11633641"/>
                <a:gd name="csY16" fmla="*/ 1102117 h 3691522"/>
                <a:gd name="csX17" fmla="*/ 6377822 w 11633641"/>
                <a:gd name="csY17" fmla="*/ 907695 h 3691522"/>
                <a:gd name="csX18" fmla="*/ 6621739 w 11633641"/>
                <a:gd name="csY18" fmla="*/ 767715 h 3691522"/>
                <a:gd name="csX19" fmla="*/ 6913697 w 11633641"/>
                <a:gd name="csY19" fmla="*/ 621069 h 3691522"/>
                <a:gd name="csX20" fmla="*/ 7358338 w 11633641"/>
                <a:gd name="csY20" fmla="*/ 486453 h 3691522"/>
                <a:gd name="csX21" fmla="*/ 7811163 w 11633641"/>
                <a:gd name="csY21" fmla="*/ 383719 h 3691522"/>
                <a:gd name="csX22" fmla="*/ 8175513 w 11633641"/>
                <a:gd name="csY22" fmla="*/ 306101 h 3691522"/>
                <a:gd name="csX23" fmla="*/ 8793297 w 11633641"/>
                <a:gd name="csY23" fmla="*/ 207742 h 3691522"/>
                <a:gd name="csX24" fmla="*/ 9881832 w 11633641"/>
                <a:gd name="csY24" fmla="*/ 112296 h 3691522"/>
                <a:gd name="csX25" fmla="*/ 11633641 w 11633641"/>
                <a:gd name="csY25" fmla="*/ 17311 h 3691522"/>
                <a:gd name="csX0" fmla="*/ 0 w 11633641"/>
                <a:gd name="csY0" fmla="*/ 0 h 3704954"/>
                <a:gd name="csX1" fmla="*/ 3812617 w 11633641"/>
                <a:gd name="csY1" fmla="*/ 62665 h 3704954"/>
                <a:gd name="csX2" fmla="*/ 4477262 w 11633641"/>
                <a:gd name="csY2" fmla="*/ 81582 h 3704954"/>
                <a:gd name="csX3" fmla="*/ 4608220 w 11633641"/>
                <a:gd name="csY3" fmla="*/ 336760 h 3704954"/>
                <a:gd name="csX4" fmla="*/ 4689747 w 11633641"/>
                <a:gd name="csY4" fmla="*/ 1794280 h 3704954"/>
                <a:gd name="csX5" fmla="*/ 4786298 w 11633641"/>
                <a:gd name="csY5" fmla="*/ 3005906 h 3704954"/>
                <a:gd name="csX6" fmla="*/ 4859552 w 11633641"/>
                <a:gd name="csY6" fmla="*/ 3582928 h 3704954"/>
                <a:gd name="csX7" fmla="*/ 4934805 w 11633641"/>
                <a:gd name="csY7" fmla="*/ 3688773 h 3704954"/>
                <a:gd name="csX8" fmla="*/ 5096013 w 11633641"/>
                <a:gd name="csY8" fmla="*/ 3538735 h 3704954"/>
                <a:gd name="csX9" fmla="*/ 5182968 w 11633641"/>
                <a:gd name="csY9" fmla="*/ 3314666 h 3704954"/>
                <a:gd name="csX10" fmla="*/ 5270859 w 11633641"/>
                <a:gd name="csY10" fmla="*/ 2992887 h 3704954"/>
                <a:gd name="csX11" fmla="*/ 5353680 w 11633641"/>
                <a:gd name="csY11" fmla="*/ 2710187 h 3704954"/>
                <a:gd name="csX12" fmla="*/ 5479487 w 11633641"/>
                <a:gd name="csY12" fmla="*/ 2301935 h 3704954"/>
                <a:gd name="csX13" fmla="*/ 5584374 w 11633641"/>
                <a:gd name="csY13" fmla="*/ 2032303 h 3704954"/>
                <a:gd name="csX14" fmla="*/ 5751803 w 11633641"/>
                <a:gd name="csY14" fmla="*/ 1660620 h 3704954"/>
                <a:gd name="csX15" fmla="*/ 5954331 w 11633641"/>
                <a:gd name="csY15" fmla="*/ 1344723 h 3704954"/>
                <a:gd name="csX16" fmla="*/ 6150867 w 11633641"/>
                <a:gd name="csY16" fmla="*/ 1102117 h 3704954"/>
                <a:gd name="csX17" fmla="*/ 6377822 w 11633641"/>
                <a:gd name="csY17" fmla="*/ 907695 h 3704954"/>
                <a:gd name="csX18" fmla="*/ 6621739 w 11633641"/>
                <a:gd name="csY18" fmla="*/ 767715 h 3704954"/>
                <a:gd name="csX19" fmla="*/ 6913697 w 11633641"/>
                <a:gd name="csY19" fmla="*/ 621069 h 3704954"/>
                <a:gd name="csX20" fmla="*/ 7358338 w 11633641"/>
                <a:gd name="csY20" fmla="*/ 486453 h 3704954"/>
                <a:gd name="csX21" fmla="*/ 7811163 w 11633641"/>
                <a:gd name="csY21" fmla="*/ 383719 h 3704954"/>
                <a:gd name="csX22" fmla="*/ 8175513 w 11633641"/>
                <a:gd name="csY22" fmla="*/ 306101 h 3704954"/>
                <a:gd name="csX23" fmla="*/ 8793297 w 11633641"/>
                <a:gd name="csY23" fmla="*/ 207742 h 3704954"/>
                <a:gd name="csX24" fmla="*/ 9881832 w 11633641"/>
                <a:gd name="csY24" fmla="*/ 112296 h 3704954"/>
                <a:gd name="csX25" fmla="*/ 11633641 w 11633641"/>
                <a:gd name="csY25" fmla="*/ 17311 h 3704954"/>
                <a:gd name="csX0" fmla="*/ 0 w 11633641"/>
                <a:gd name="csY0" fmla="*/ 0 h 3736907"/>
                <a:gd name="csX1" fmla="*/ 3812617 w 11633641"/>
                <a:gd name="csY1" fmla="*/ 62665 h 3736907"/>
                <a:gd name="csX2" fmla="*/ 4477262 w 11633641"/>
                <a:gd name="csY2" fmla="*/ 81582 h 3736907"/>
                <a:gd name="csX3" fmla="*/ 4608220 w 11633641"/>
                <a:gd name="csY3" fmla="*/ 336760 h 3736907"/>
                <a:gd name="csX4" fmla="*/ 4689747 w 11633641"/>
                <a:gd name="csY4" fmla="*/ 1794280 h 3736907"/>
                <a:gd name="csX5" fmla="*/ 4786298 w 11633641"/>
                <a:gd name="csY5" fmla="*/ 3005906 h 3736907"/>
                <a:gd name="csX6" fmla="*/ 4859552 w 11633641"/>
                <a:gd name="csY6" fmla="*/ 3582928 h 3736907"/>
                <a:gd name="csX7" fmla="*/ 4919298 w 11633641"/>
                <a:gd name="csY7" fmla="*/ 3722687 h 3736907"/>
                <a:gd name="csX8" fmla="*/ 5096013 w 11633641"/>
                <a:gd name="csY8" fmla="*/ 3538735 h 3736907"/>
                <a:gd name="csX9" fmla="*/ 5182968 w 11633641"/>
                <a:gd name="csY9" fmla="*/ 3314666 h 3736907"/>
                <a:gd name="csX10" fmla="*/ 5270859 w 11633641"/>
                <a:gd name="csY10" fmla="*/ 2992887 h 3736907"/>
                <a:gd name="csX11" fmla="*/ 5353680 w 11633641"/>
                <a:gd name="csY11" fmla="*/ 2710187 h 3736907"/>
                <a:gd name="csX12" fmla="*/ 5479487 w 11633641"/>
                <a:gd name="csY12" fmla="*/ 2301935 h 3736907"/>
                <a:gd name="csX13" fmla="*/ 5584374 w 11633641"/>
                <a:gd name="csY13" fmla="*/ 2032303 h 3736907"/>
                <a:gd name="csX14" fmla="*/ 5751803 w 11633641"/>
                <a:gd name="csY14" fmla="*/ 1660620 h 3736907"/>
                <a:gd name="csX15" fmla="*/ 5954331 w 11633641"/>
                <a:gd name="csY15" fmla="*/ 1344723 h 3736907"/>
                <a:gd name="csX16" fmla="*/ 6150867 w 11633641"/>
                <a:gd name="csY16" fmla="*/ 1102117 h 3736907"/>
                <a:gd name="csX17" fmla="*/ 6377822 w 11633641"/>
                <a:gd name="csY17" fmla="*/ 907695 h 3736907"/>
                <a:gd name="csX18" fmla="*/ 6621739 w 11633641"/>
                <a:gd name="csY18" fmla="*/ 767715 h 3736907"/>
                <a:gd name="csX19" fmla="*/ 6913697 w 11633641"/>
                <a:gd name="csY19" fmla="*/ 621069 h 3736907"/>
                <a:gd name="csX20" fmla="*/ 7358338 w 11633641"/>
                <a:gd name="csY20" fmla="*/ 486453 h 3736907"/>
                <a:gd name="csX21" fmla="*/ 7811163 w 11633641"/>
                <a:gd name="csY21" fmla="*/ 383719 h 3736907"/>
                <a:gd name="csX22" fmla="*/ 8175513 w 11633641"/>
                <a:gd name="csY22" fmla="*/ 306101 h 3736907"/>
                <a:gd name="csX23" fmla="*/ 8793297 w 11633641"/>
                <a:gd name="csY23" fmla="*/ 207742 h 3736907"/>
                <a:gd name="csX24" fmla="*/ 9881832 w 11633641"/>
                <a:gd name="csY24" fmla="*/ 112296 h 3736907"/>
                <a:gd name="csX25" fmla="*/ 11633641 w 11633641"/>
                <a:gd name="csY25" fmla="*/ 17311 h 3736907"/>
                <a:gd name="csX0" fmla="*/ 0 w 11633641"/>
                <a:gd name="csY0" fmla="*/ 0 h 3724216"/>
                <a:gd name="csX1" fmla="*/ 3812617 w 11633641"/>
                <a:gd name="csY1" fmla="*/ 62665 h 3724216"/>
                <a:gd name="csX2" fmla="*/ 4477262 w 11633641"/>
                <a:gd name="csY2" fmla="*/ 81582 h 3724216"/>
                <a:gd name="csX3" fmla="*/ 4608220 w 11633641"/>
                <a:gd name="csY3" fmla="*/ 336760 h 3724216"/>
                <a:gd name="csX4" fmla="*/ 4689747 w 11633641"/>
                <a:gd name="csY4" fmla="*/ 1794280 h 3724216"/>
                <a:gd name="csX5" fmla="*/ 4786298 w 11633641"/>
                <a:gd name="csY5" fmla="*/ 3005906 h 3724216"/>
                <a:gd name="csX6" fmla="*/ 4871183 w 11633641"/>
                <a:gd name="csY6" fmla="*/ 3588580 h 3724216"/>
                <a:gd name="csX7" fmla="*/ 4919298 w 11633641"/>
                <a:gd name="csY7" fmla="*/ 3722687 h 3724216"/>
                <a:gd name="csX8" fmla="*/ 5096013 w 11633641"/>
                <a:gd name="csY8" fmla="*/ 3538735 h 3724216"/>
                <a:gd name="csX9" fmla="*/ 5182968 w 11633641"/>
                <a:gd name="csY9" fmla="*/ 3314666 h 3724216"/>
                <a:gd name="csX10" fmla="*/ 5270859 w 11633641"/>
                <a:gd name="csY10" fmla="*/ 2992887 h 3724216"/>
                <a:gd name="csX11" fmla="*/ 5353680 w 11633641"/>
                <a:gd name="csY11" fmla="*/ 2710187 h 3724216"/>
                <a:gd name="csX12" fmla="*/ 5479487 w 11633641"/>
                <a:gd name="csY12" fmla="*/ 2301935 h 3724216"/>
                <a:gd name="csX13" fmla="*/ 5584374 w 11633641"/>
                <a:gd name="csY13" fmla="*/ 2032303 h 3724216"/>
                <a:gd name="csX14" fmla="*/ 5751803 w 11633641"/>
                <a:gd name="csY14" fmla="*/ 1660620 h 3724216"/>
                <a:gd name="csX15" fmla="*/ 5954331 w 11633641"/>
                <a:gd name="csY15" fmla="*/ 1344723 h 3724216"/>
                <a:gd name="csX16" fmla="*/ 6150867 w 11633641"/>
                <a:gd name="csY16" fmla="*/ 1102117 h 3724216"/>
                <a:gd name="csX17" fmla="*/ 6377822 w 11633641"/>
                <a:gd name="csY17" fmla="*/ 907695 h 3724216"/>
                <a:gd name="csX18" fmla="*/ 6621739 w 11633641"/>
                <a:gd name="csY18" fmla="*/ 767715 h 3724216"/>
                <a:gd name="csX19" fmla="*/ 6913697 w 11633641"/>
                <a:gd name="csY19" fmla="*/ 621069 h 3724216"/>
                <a:gd name="csX20" fmla="*/ 7358338 w 11633641"/>
                <a:gd name="csY20" fmla="*/ 486453 h 3724216"/>
                <a:gd name="csX21" fmla="*/ 7811163 w 11633641"/>
                <a:gd name="csY21" fmla="*/ 383719 h 3724216"/>
                <a:gd name="csX22" fmla="*/ 8175513 w 11633641"/>
                <a:gd name="csY22" fmla="*/ 306101 h 3724216"/>
                <a:gd name="csX23" fmla="*/ 8793297 w 11633641"/>
                <a:gd name="csY23" fmla="*/ 207742 h 3724216"/>
                <a:gd name="csX24" fmla="*/ 9881832 w 11633641"/>
                <a:gd name="csY24" fmla="*/ 112296 h 3724216"/>
                <a:gd name="csX25" fmla="*/ 11633641 w 11633641"/>
                <a:gd name="csY25" fmla="*/ 17311 h 3724216"/>
                <a:gd name="csX0" fmla="*/ 0 w 11633641"/>
                <a:gd name="csY0" fmla="*/ 0 h 3708035"/>
                <a:gd name="csX1" fmla="*/ 3812617 w 11633641"/>
                <a:gd name="csY1" fmla="*/ 62665 h 3708035"/>
                <a:gd name="csX2" fmla="*/ 4477262 w 11633641"/>
                <a:gd name="csY2" fmla="*/ 81582 h 3708035"/>
                <a:gd name="csX3" fmla="*/ 4608220 w 11633641"/>
                <a:gd name="csY3" fmla="*/ 336760 h 3708035"/>
                <a:gd name="csX4" fmla="*/ 4689747 w 11633641"/>
                <a:gd name="csY4" fmla="*/ 1794280 h 3708035"/>
                <a:gd name="csX5" fmla="*/ 4786298 w 11633641"/>
                <a:gd name="csY5" fmla="*/ 3005906 h 3708035"/>
                <a:gd name="csX6" fmla="*/ 4871183 w 11633641"/>
                <a:gd name="csY6" fmla="*/ 3588580 h 3708035"/>
                <a:gd name="csX7" fmla="*/ 5023971 w 11633641"/>
                <a:gd name="csY7" fmla="*/ 3705730 h 3708035"/>
                <a:gd name="csX8" fmla="*/ 5096013 w 11633641"/>
                <a:gd name="csY8" fmla="*/ 3538735 h 3708035"/>
                <a:gd name="csX9" fmla="*/ 5182968 w 11633641"/>
                <a:gd name="csY9" fmla="*/ 3314666 h 3708035"/>
                <a:gd name="csX10" fmla="*/ 5270859 w 11633641"/>
                <a:gd name="csY10" fmla="*/ 2992887 h 3708035"/>
                <a:gd name="csX11" fmla="*/ 5353680 w 11633641"/>
                <a:gd name="csY11" fmla="*/ 2710187 h 3708035"/>
                <a:gd name="csX12" fmla="*/ 5479487 w 11633641"/>
                <a:gd name="csY12" fmla="*/ 2301935 h 3708035"/>
                <a:gd name="csX13" fmla="*/ 5584374 w 11633641"/>
                <a:gd name="csY13" fmla="*/ 2032303 h 3708035"/>
                <a:gd name="csX14" fmla="*/ 5751803 w 11633641"/>
                <a:gd name="csY14" fmla="*/ 1660620 h 3708035"/>
                <a:gd name="csX15" fmla="*/ 5954331 w 11633641"/>
                <a:gd name="csY15" fmla="*/ 1344723 h 3708035"/>
                <a:gd name="csX16" fmla="*/ 6150867 w 11633641"/>
                <a:gd name="csY16" fmla="*/ 1102117 h 3708035"/>
                <a:gd name="csX17" fmla="*/ 6377822 w 11633641"/>
                <a:gd name="csY17" fmla="*/ 907695 h 3708035"/>
                <a:gd name="csX18" fmla="*/ 6621739 w 11633641"/>
                <a:gd name="csY18" fmla="*/ 767715 h 3708035"/>
                <a:gd name="csX19" fmla="*/ 6913697 w 11633641"/>
                <a:gd name="csY19" fmla="*/ 621069 h 3708035"/>
                <a:gd name="csX20" fmla="*/ 7358338 w 11633641"/>
                <a:gd name="csY20" fmla="*/ 486453 h 3708035"/>
                <a:gd name="csX21" fmla="*/ 7811163 w 11633641"/>
                <a:gd name="csY21" fmla="*/ 383719 h 3708035"/>
                <a:gd name="csX22" fmla="*/ 8175513 w 11633641"/>
                <a:gd name="csY22" fmla="*/ 306101 h 3708035"/>
                <a:gd name="csX23" fmla="*/ 8793297 w 11633641"/>
                <a:gd name="csY23" fmla="*/ 207742 h 3708035"/>
                <a:gd name="csX24" fmla="*/ 9881832 w 11633641"/>
                <a:gd name="csY24" fmla="*/ 112296 h 3708035"/>
                <a:gd name="csX25" fmla="*/ 11633641 w 11633641"/>
                <a:gd name="csY25" fmla="*/ 17311 h 3708035"/>
                <a:gd name="csX0" fmla="*/ 0 w 11633641"/>
                <a:gd name="csY0" fmla="*/ 0 h 3706792"/>
                <a:gd name="csX1" fmla="*/ 3812617 w 11633641"/>
                <a:gd name="csY1" fmla="*/ 62665 h 3706792"/>
                <a:gd name="csX2" fmla="*/ 4477262 w 11633641"/>
                <a:gd name="csY2" fmla="*/ 81582 h 3706792"/>
                <a:gd name="csX3" fmla="*/ 4608220 w 11633641"/>
                <a:gd name="csY3" fmla="*/ 336760 h 3706792"/>
                <a:gd name="csX4" fmla="*/ 4689747 w 11633641"/>
                <a:gd name="csY4" fmla="*/ 1794280 h 3706792"/>
                <a:gd name="csX5" fmla="*/ 4786298 w 11633641"/>
                <a:gd name="csY5" fmla="*/ 3005906 h 3706792"/>
                <a:gd name="csX6" fmla="*/ 4871183 w 11633641"/>
                <a:gd name="csY6" fmla="*/ 3588580 h 3706792"/>
                <a:gd name="csX7" fmla="*/ 5023971 w 11633641"/>
                <a:gd name="csY7" fmla="*/ 3705730 h 3706792"/>
                <a:gd name="csX8" fmla="*/ 5115397 w 11633641"/>
                <a:gd name="csY8" fmla="*/ 3561344 h 3706792"/>
                <a:gd name="csX9" fmla="*/ 5182968 w 11633641"/>
                <a:gd name="csY9" fmla="*/ 3314666 h 3706792"/>
                <a:gd name="csX10" fmla="*/ 5270859 w 11633641"/>
                <a:gd name="csY10" fmla="*/ 2992887 h 3706792"/>
                <a:gd name="csX11" fmla="*/ 5353680 w 11633641"/>
                <a:gd name="csY11" fmla="*/ 2710187 h 3706792"/>
                <a:gd name="csX12" fmla="*/ 5479487 w 11633641"/>
                <a:gd name="csY12" fmla="*/ 2301935 h 3706792"/>
                <a:gd name="csX13" fmla="*/ 5584374 w 11633641"/>
                <a:gd name="csY13" fmla="*/ 2032303 h 3706792"/>
                <a:gd name="csX14" fmla="*/ 5751803 w 11633641"/>
                <a:gd name="csY14" fmla="*/ 1660620 h 3706792"/>
                <a:gd name="csX15" fmla="*/ 5954331 w 11633641"/>
                <a:gd name="csY15" fmla="*/ 1344723 h 3706792"/>
                <a:gd name="csX16" fmla="*/ 6150867 w 11633641"/>
                <a:gd name="csY16" fmla="*/ 1102117 h 3706792"/>
                <a:gd name="csX17" fmla="*/ 6377822 w 11633641"/>
                <a:gd name="csY17" fmla="*/ 907695 h 3706792"/>
                <a:gd name="csX18" fmla="*/ 6621739 w 11633641"/>
                <a:gd name="csY18" fmla="*/ 767715 h 3706792"/>
                <a:gd name="csX19" fmla="*/ 6913697 w 11633641"/>
                <a:gd name="csY19" fmla="*/ 621069 h 3706792"/>
                <a:gd name="csX20" fmla="*/ 7358338 w 11633641"/>
                <a:gd name="csY20" fmla="*/ 486453 h 3706792"/>
                <a:gd name="csX21" fmla="*/ 7811163 w 11633641"/>
                <a:gd name="csY21" fmla="*/ 383719 h 3706792"/>
                <a:gd name="csX22" fmla="*/ 8175513 w 11633641"/>
                <a:gd name="csY22" fmla="*/ 306101 h 3706792"/>
                <a:gd name="csX23" fmla="*/ 8793297 w 11633641"/>
                <a:gd name="csY23" fmla="*/ 207742 h 3706792"/>
                <a:gd name="csX24" fmla="*/ 9881832 w 11633641"/>
                <a:gd name="csY24" fmla="*/ 112296 h 3706792"/>
                <a:gd name="csX25" fmla="*/ 11633641 w 11633641"/>
                <a:gd name="csY25" fmla="*/ 17311 h 3706792"/>
                <a:gd name="csX0" fmla="*/ 0 w 11633641"/>
                <a:gd name="csY0" fmla="*/ 0 h 3681425"/>
                <a:gd name="csX1" fmla="*/ 3812617 w 11633641"/>
                <a:gd name="csY1" fmla="*/ 62665 h 3681425"/>
                <a:gd name="csX2" fmla="*/ 4477262 w 11633641"/>
                <a:gd name="csY2" fmla="*/ 81582 h 3681425"/>
                <a:gd name="csX3" fmla="*/ 4608220 w 11633641"/>
                <a:gd name="csY3" fmla="*/ 336760 h 3681425"/>
                <a:gd name="csX4" fmla="*/ 4689747 w 11633641"/>
                <a:gd name="csY4" fmla="*/ 1794280 h 3681425"/>
                <a:gd name="csX5" fmla="*/ 4786298 w 11633641"/>
                <a:gd name="csY5" fmla="*/ 3005906 h 3681425"/>
                <a:gd name="csX6" fmla="*/ 4871183 w 11633641"/>
                <a:gd name="csY6" fmla="*/ 3588580 h 3681425"/>
                <a:gd name="csX7" fmla="*/ 5020094 w 11633641"/>
                <a:gd name="csY7" fmla="*/ 3677470 h 3681425"/>
                <a:gd name="csX8" fmla="*/ 5115397 w 11633641"/>
                <a:gd name="csY8" fmla="*/ 3561344 h 3681425"/>
                <a:gd name="csX9" fmla="*/ 5182968 w 11633641"/>
                <a:gd name="csY9" fmla="*/ 3314666 h 3681425"/>
                <a:gd name="csX10" fmla="*/ 5270859 w 11633641"/>
                <a:gd name="csY10" fmla="*/ 2992887 h 3681425"/>
                <a:gd name="csX11" fmla="*/ 5353680 w 11633641"/>
                <a:gd name="csY11" fmla="*/ 2710187 h 3681425"/>
                <a:gd name="csX12" fmla="*/ 5479487 w 11633641"/>
                <a:gd name="csY12" fmla="*/ 2301935 h 3681425"/>
                <a:gd name="csX13" fmla="*/ 5584374 w 11633641"/>
                <a:gd name="csY13" fmla="*/ 2032303 h 3681425"/>
                <a:gd name="csX14" fmla="*/ 5751803 w 11633641"/>
                <a:gd name="csY14" fmla="*/ 1660620 h 3681425"/>
                <a:gd name="csX15" fmla="*/ 5954331 w 11633641"/>
                <a:gd name="csY15" fmla="*/ 1344723 h 3681425"/>
                <a:gd name="csX16" fmla="*/ 6150867 w 11633641"/>
                <a:gd name="csY16" fmla="*/ 1102117 h 3681425"/>
                <a:gd name="csX17" fmla="*/ 6377822 w 11633641"/>
                <a:gd name="csY17" fmla="*/ 907695 h 3681425"/>
                <a:gd name="csX18" fmla="*/ 6621739 w 11633641"/>
                <a:gd name="csY18" fmla="*/ 767715 h 3681425"/>
                <a:gd name="csX19" fmla="*/ 6913697 w 11633641"/>
                <a:gd name="csY19" fmla="*/ 621069 h 3681425"/>
                <a:gd name="csX20" fmla="*/ 7358338 w 11633641"/>
                <a:gd name="csY20" fmla="*/ 486453 h 3681425"/>
                <a:gd name="csX21" fmla="*/ 7811163 w 11633641"/>
                <a:gd name="csY21" fmla="*/ 383719 h 3681425"/>
                <a:gd name="csX22" fmla="*/ 8175513 w 11633641"/>
                <a:gd name="csY22" fmla="*/ 306101 h 3681425"/>
                <a:gd name="csX23" fmla="*/ 8793297 w 11633641"/>
                <a:gd name="csY23" fmla="*/ 207742 h 3681425"/>
                <a:gd name="csX24" fmla="*/ 9881832 w 11633641"/>
                <a:gd name="csY24" fmla="*/ 112296 h 3681425"/>
                <a:gd name="csX25" fmla="*/ 11633641 w 11633641"/>
                <a:gd name="csY25" fmla="*/ 17311 h 3681425"/>
                <a:gd name="csX0" fmla="*/ 0 w 11633641"/>
                <a:gd name="csY0" fmla="*/ 0 h 3766196"/>
                <a:gd name="csX1" fmla="*/ 3812617 w 11633641"/>
                <a:gd name="csY1" fmla="*/ 62665 h 3766196"/>
                <a:gd name="csX2" fmla="*/ 4477262 w 11633641"/>
                <a:gd name="csY2" fmla="*/ 81582 h 3766196"/>
                <a:gd name="csX3" fmla="*/ 4608220 w 11633641"/>
                <a:gd name="csY3" fmla="*/ 336760 h 3766196"/>
                <a:gd name="csX4" fmla="*/ 4689747 w 11633641"/>
                <a:gd name="csY4" fmla="*/ 1794280 h 3766196"/>
                <a:gd name="csX5" fmla="*/ 4786298 w 11633641"/>
                <a:gd name="csY5" fmla="*/ 3005906 h 3766196"/>
                <a:gd name="csX6" fmla="*/ 4871183 w 11633641"/>
                <a:gd name="csY6" fmla="*/ 3588580 h 3766196"/>
                <a:gd name="csX7" fmla="*/ 5012004 w 11633641"/>
                <a:gd name="csY7" fmla="*/ 3765940 h 3766196"/>
                <a:gd name="csX8" fmla="*/ 5115397 w 11633641"/>
                <a:gd name="csY8" fmla="*/ 3561344 h 3766196"/>
                <a:gd name="csX9" fmla="*/ 5182968 w 11633641"/>
                <a:gd name="csY9" fmla="*/ 3314666 h 3766196"/>
                <a:gd name="csX10" fmla="*/ 5270859 w 11633641"/>
                <a:gd name="csY10" fmla="*/ 2992887 h 3766196"/>
                <a:gd name="csX11" fmla="*/ 5353680 w 11633641"/>
                <a:gd name="csY11" fmla="*/ 2710187 h 3766196"/>
                <a:gd name="csX12" fmla="*/ 5479487 w 11633641"/>
                <a:gd name="csY12" fmla="*/ 2301935 h 3766196"/>
                <a:gd name="csX13" fmla="*/ 5584374 w 11633641"/>
                <a:gd name="csY13" fmla="*/ 2032303 h 3766196"/>
                <a:gd name="csX14" fmla="*/ 5751803 w 11633641"/>
                <a:gd name="csY14" fmla="*/ 1660620 h 3766196"/>
                <a:gd name="csX15" fmla="*/ 5954331 w 11633641"/>
                <a:gd name="csY15" fmla="*/ 1344723 h 3766196"/>
                <a:gd name="csX16" fmla="*/ 6150867 w 11633641"/>
                <a:gd name="csY16" fmla="*/ 1102117 h 3766196"/>
                <a:gd name="csX17" fmla="*/ 6377822 w 11633641"/>
                <a:gd name="csY17" fmla="*/ 907695 h 3766196"/>
                <a:gd name="csX18" fmla="*/ 6621739 w 11633641"/>
                <a:gd name="csY18" fmla="*/ 767715 h 3766196"/>
                <a:gd name="csX19" fmla="*/ 6913697 w 11633641"/>
                <a:gd name="csY19" fmla="*/ 621069 h 3766196"/>
                <a:gd name="csX20" fmla="*/ 7358338 w 11633641"/>
                <a:gd name="csY20" fmla="*/ 486453 h 3766196"/>
                <a:gd name="csX21" fmla="*/ 7811163 w 11633641"/>
                <a:gd name="csY21" fmla="*/ 383719 h 3766196"/>
                <a:gd name="csX22" fmla="*/ 8175513 w 11633641"/>
                <a:gd name="csY22" fmla="*/ 306101 h 3766196"/>
                <a:gd name="csX23" fmla="*/ 8793297 w 11633641"/>
                <a:gd name="csY23" fmla="*/ 207742 h 3766196"/>
                <a:gd name="csX24" fmla="*/ 9881832 w 11633641"/>
                <a:gd name="csY24" fmla="*/ 112296 h 3766196"/>
                <a:gd name="csX25" fmla="*/ 11633641 w 11633641"/>
                <a:gd name="csY25" fmla="*/ 17311 h 3766196"/>
                <a:gd name="csX0" fmla="*/ 0 w 11633641"/>
                <a:gd name="csY0" fmla="*/ 0 h 3789725"/>
                <a:gd name="csX1" fmla="*/ 3812617 w 11633641"/>
                <a:gd name="csY1" fmla="*/ 62665 h 3789725"/>
                <a:gd name="csX2" fmla="*/ 4477262 w 11633641"/>
                <a:gd name="csY2" fmla="*/ 81582 h 3789725"/>
                <a:gd name="csX3" fmla="*/ 4608220 w 11633641"/>
                <a:gd name="csY3" fmla="*/ 336760 h 3789725"/>
                <a:gd name="csX4" fmla="*/ 4689747 w 11633641"/>
                <a:gd name="csY4" fmla="*/ 1794280 h 3789725"/>
                <a:gd name="csX5" fmla="*/ 4786298 w 11633641"/>
                <a:gd name="csY5" fmla="*/ 3005906 h 3789725"/>
                <a:gd name="csX6" fmla="*/ 4871183 w 11633641"/>
                <a:gd name="csY6" fmla="*/ 3588580 h 3789725"/>
                <a:gd name="csX7" fmla="*/ 4975596 w 11633641"/>
                <a:gd name="csY7" fmla="*/ 3789531 h 3789725"/>
                <a:gd name="csX8" fmla="*/ 5115397 w 11633641"/>
                <a:gd name="csY8" fmla="*/ 3561344 h 3789725"/>
                <a:gd name="csX9" fmla="*/ 5182968 w 11633641"/>
                <a:gd name="csY9" fmla="*/ 3314666 h 3789725"/>
                <a:gd name="csX10" fmla="*/ 5270859 w 11633641"/>
                <a:gd name="csY10" fmla="*/ 2992887 h 3789725"/>
                <a:gd name="csX11" fmla="*/ 5353680 w 11633641"/>
                <a:gd name="csY11" fmla="*/ 2710187 h 3789725"/>
                <a:gd name="csX12" fmla="*/ 5479487 w 11633641"/>
                <a:gd name="csY12" fmla="*/ 2301935 h 3789725"/>
                <a:gd name="csX13" fmla="*/ 5584374 w 11633641"/>
                <a:gd name="csY13" fmla="*/ 2032303 h 3789725"/>
                <a:gd name="csX14" fmla="*/ 5751803 w 11633641"/>
                <a:gd name="csY14" fmla="*/ 1660620 h 3789725"/>
                <a:gd name="csX15" fmla="*/ 5954331 w 11633641"/>
                <a:gd name="csY15" fmla="*/ 1344723 h 3789725"/>
                <a:gd name="csX16" fmla="*/ 6150867 w 11633641"/>
                <a:gd name="csY16" fmla="*/ 1102117 h 3789725"/>
                <a:gd name="csX17" fmla="*/ 6377822 w 11633641"/>
                <a:gd name="csY17" fmla="*/ 907695 h 3789725"/>
                <a:gd name="csX18" fmla="*/ 6621739 w 11633641"/>
                <a:gd name="csY18" fmla="*/ 767715 h 3789725"/>
                <a:gd name="csX19" fmla="*/ 6913697 w 11633641"/>
                <a:gd name="csY19" fmla="*/ 621069 h 3789725"/>
                <a:gd name="csX20" fmla="*/ 7358338 w 11633641"/>
                <a:gd name="csY20" fmla="*/ 486453 h 3789725"/>
                <a:gd name="csX21" fmla="*/ 7811163 w 11633641"/>
                <a:gd name="csY21" fmla="*/ 383719 h 3789725"/>
                <a:gd name="csX22" fmla="*/ 8175513 w 11633641"/>
                <a:gd name="csY22" fmla="*/ 306101 h 3789725"/>
                <a:gd name="csX23" fmla="*/ 8793297 w 11633641"/>
                <a:gd name="csY23" fmla="*/ 207742 h 3789725"/>
                <a:gd name="csX24" fmla="*/ 9881832 w 11633641"/>
                <a:gd name="csY24" fmla="*/ 112296 h 3789725"/>
                <a:gd name="csX25" fmla="*/ 11633641 w 11633641"/>
                <a:gd name="csY25" fmla="*/ 17311 h 3789725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08220 w 11633641"/>
                <a:gd name="csY3" fmla="*/ 336760 h 3789727"/>
                <a:gd name="csX4" fmla="*/ 4689747 w 11633641"/>
                <a:gd name="csY4" fmla="*/ 1794280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377822 w 11633641"/>
                <a:gd name="csY17" fmla="*/ 907695 h 3789727"/>
                <a:gd name="csX18" fmla="*/ 6621739 w 11633641"/>
                <a:gd name="csY18" fmla="*/ 767715 h 3789727"/>
                <a:gd name="csX19" fmla="*/ 6913697 w 11633641"/>
                <a:gd name="csY19" fmla="*/ 621069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25"/>
                <a:gd name="csX1" fmla="*/ 3812617 w 11633641"/>
                <a:gd name="csY1" fmla="*/ 62665 h 3789725"/>
                <a:gd name="csX2" fmla="*/ 4477262 w 11633641"/>
                <a:gd name="csY2" fmla="*/ 81582 h 3789725"/>
                <a:gd name="csX3" fmla="*/ 4608220 w 11633641"/>
                <a:gd name="csY3" fmla="*/ 336760 h 3789725"/>
                <a:gd name="csX4" fmla="*/ 4707124 w 11633641"/>
                <a:gd name="csY4" fmla="*/ 1806948 h 3789725"/>
                <a:gd name="csX5" fmla="*/ 4786298 w 11633641"/>
                <a:gd name="csY5" fmla="*/ 3005906 h 3789725"/>
                <a:gd name="csX6" fmla="*/ 4871183 w 11633641"/>
                <a:gd name="csY6" fmla="*/ 3588580 h 3789725"/>
                <a:gd name="csX7" fmla="*/ 4975596 w 11633641"/>
                <a:gd name="csY7" fmla="*/ 3789531 h 3789725"/>
                <a:gd name="csX8" fmla="*/ 5107307 w 11633641"/>
                <a:gd name="csY8" fmla="*/ 3561344 h 3789725"/>
                <a:gd name="csX9" fmla="*/ 5182968 w 11633641"/>
                <a:gd name="csY9" fmla="*/ 3314666 h 3789725"/>
                <a:gd name="csX10" fmla="*/ 5270859 w 11633641"/>
                <a:gd name="csY10" fmla="*/ 2992887 h 3789725"/>
                <a:gd name="csX11" fmla="*/ 5353680 w 11633641"/>
                <a:gd name="csY11" fmla="*/ 2710187 h 3789725"/>
                <a:gd name="csX12" fmla="*/ 5479487 w 11633641"/>
                <a:gd name="csY12" fmla="*/ 2301935 h 3789725"/>
                <a:gd name="csX13" fmla="*/ 5584374 w 11633641"/>
                <a:gd name="csY13" fmla="*/ 2032303 h 3789725"/>
                <a:gd name="csX14" fmla="*/ 5751803 w 11633641"/>
                <a:gd name="csY14" fmla="*/ 1660620 h 3789725"/>
                <a:gd name="csX15" fmla="*/ 5954331 w 11633641"/>
                <a:gd name="csY15" fmla="*/ 1344723 h 3789725"/>
                <a:gd name="csX16" fmla="*/ 6150867 w 11633641"/>
                <a:gd name="csY16" fmla="*/ 1102117 h 3789725"/>
                <a:gd name="csX17" fmla="*/ 6377822 w 11633641"/>
                <a:gd name="csY17" fmla="*/ 907695 h 3789725"/>
                <a:gd name="csX18" fmla="*/ 6621739 w 11633641"/>
                <a:gd name="csY18" fmla="*/ 767715 h 3789725"/>
                <a:gd name="csX19" fmla="*/ 6913697 w 11633641"/>
                <a:gd name="csY19" fmla="*/ 621069 h 3789725"/>
                <a:gd name="csX20" fmla="*/ 7358338 w 11633641"/>
                <a:gd name="csY20" fmla="*/ 486453 h 3789725"/>
                <a:gd name="csX21" fmla="*/ 7811163 w 11633641"/>
                <a:gd name="csY21" fmla="*/ 383719 h 3789725"/>
                <a:gd name="csX22" fmla="*/ 8175513 w 11633641"/>
                <a:gd name="csY22" fmla="*/ 306101 h 3789725"/>
                <a:gd name="csX23" fmla="*/ 8793297 w 11633641"/>
                <a:gd name="csY23" fmla="*/ 207742 h 3789725"/>
                <a:gd name="csX24" fmla="*/ 9881832 w 11633641"/>
                <a:gd name="csY24" fmla="*/ 112296 h 3789725"/>
                <a:gd name="csX25" fmla="*/ 11633641 w 11633641"/>
                <a:gd name="csY25" fmla="*/ 17311 h 3789725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08220 w 11633641"/>
                <a:gd name="csY3" fmla="*/ 336760 h 3789727"/>
                <a:gd name="csX4" fmla="*/ 4698435 w 11633641"/>
                <a:gd name="csY4" fmla="*/ 1825950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377822 w 11633641"/>
                <a:gd name="csY17" fmla="*/ 907695 h 3789727"/>
                <a:gd name="csX18" fmla="*/ 6621739 w 11633641"/>
                <a:gd name="csY18" fmla="*/ 767715 h 3789727"/>
                <a:gd name="csX19" fmla="*/ 6913697 w 11633641"/>
                <a:gd name="csY19" fmla="*/ 621069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25"/>
                <a:gd name="csX1" fmla="*/ 3812617 w 11633641"/>
                <a:gd name="csY1" fmla="*/ 62665 h 3789725"/>
                <a:gd name="csX2" fmla="*/ 4477262 w 11633641"/>
                <a:gd name="csY2" fmla="*/ 81582 h 3789725"/>
                <a:gd name="csX3" fmla="*/ 4608220 w 11633641"/>
                <a:gd name="csY3" fmla="*/ 336760 h 3789725"/>
                <a:gd name="csX4" fmla="*/ 4698435 w 11633641"/>
                <a:gd name="csY4" fmla="*/ 1825950 h 3789725"/>
                <a:gd name="csX5" fmla="*/ 4786298 w 11633641"/>
                <a:gd name="csY5" fmla="*/ 3005906 h 3789725"/>
                <a:gd name="csX6" fmla="*/ 4871183 w 11633641"/>
                <a:gd name="csY6" fmla="*/ 3588580 h 3789725"/>
                <a:gd name="csX7" fmla="*/ 4975596 w 11633641"/>
                <a:gd name="csY7" fmla="*/ 3789531 h 3789725"/>
                <a:gd name="csX8" fmla="*/ 5107307 w 11633641"/>
                <a:gd name="csY8" fmla="*/ 3561344 h 3789725"/>
                <a:gd name="csX9" fmla="*/ 5182968 w 11633641"/>
                <a:gd name="csY9" fmla="*/ 3314666 h 3789725"/>
                <a:gd name="csX10" fmla="*/ 5270859 w 11633641"/>
                <a:gd name="csY10" fmla="*/ 2992887 h 3789725"/>
                <a:gd name="csX11" fmla="*/ 5353680 w 11633641"/>
                <a:gd name="csY11" fmla="*/ 2710187 h 3789725"/>
                <a:gd name="csX12" fmla="*/ 5479487 w 11633641"/>
                <a:gd name="csY12" fmla="*/ 2301935 h 3789725"/>
                <a:gd name="csX13" fmla="*/ 5584374 w 11633641"/>
                <a:gd name="csY13" fmla="*/ 2032303 h 3789725"/>
                <a:gd name="csX14" fmla="*/ 5751803 w 11633641"/>
                <a:gd name="csY14" fmla="*/ 1660620 h 3789725"/>
                <a:gd name="csX15" fmla="*/ 5954331 w 11633641"/>
                <a:gd name="csY15" fmla="*/ 1344723 h 3789725"/>
                <a:gd name="csX16" fmla="*/ 6150867 w 11633641"/>
                <a:gd name="csY16" fmla="*/ 1102117 h 3789725"/>
                <a:gd name="csX17" fmla="*/ 6401083 w 11633641"/>
                <a:gd name="csY17" fmla="*/ 860216 h 3789725"/>
                <a:gd name="csX18" fmla="*/ 6621739 w 11633641"/>
                <a:gd name="csY18" fmla="*/ 767715 h 3789725"/>
                <a:gd name="csX19" fmla="*/ 6913697 w 11633641"/>
                <a:gd name="csY19" fmla="*/ 621069 h 3789725"/>
                <a:gd name="csX20" fmla="*/ 7358338 w 11633641"/>
                <a:gd name="csY20" fmla="*/ 486453 h 3789725"/>
                <a:gd name="csX21" fmla="*/ 7811163 w 11633641"/>
                <a:gd name="csY21" fmla="*/ 383719 h 3789725"/>
                <a:gd name="csX22" fmla="*/ 8175513 w 11633641"/>
                <a:gd name="csY22" fmla="*/ 306101 h 3789725"/>
                <a:gd name="csX23" fmla="*/ 8793297 w 11633641"/>
                <a:gd name="csY23" fmla="*/ 207742 h 3789725"/>
                <a:gd name="csX24" fmla="*/ 9881832 w 11633641"/>
                <a:gd name="csY24" fmla="*/ 112296 h 3789725"/>
                <a:gd name="csX25" fmla="*/ 11633641 w 11633641"/>
                <a:gd name="csY25" fmla="*/ 17311 h 3789725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08220 w 11633641"/>
                <a:gd name="csY3" fmla="*/ 336760 h 3789727"/>
                <a:gd name="csX4" fmla="*/ 4698435 w 11633641"/>
                <a:gd name="csY4" fmla="*/ 1825950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401083 w 11633641"/>
                <a:gd name="csY17" fmla="*/ 860216 h 3789727"/>
                <a:gd name="csX18" fmla="*/ 6635696 w 11633641"/>
                <a:gd name="csY18" fmla="*/ 733801 h 3789727"/>
                <a:gd name="csX19" fmla="*/ 6913697 w 11633641"/>
                <a:gd name="csY19" fmla="*/ 621069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25"/>
                <a:gd name="csX1" fmla="*/ 3812617 w 11633641"/>
                <a:gd name="csY1" fmla="*/ 62665 h 3789725"/>
                <a:gd name="csX2" fmla="*/ 4477262 w 11633641"/>
                <a:gd name="csY2" fmla="*/ 81582 h 3789725"/>
                <a:gd name="csX3" fmla="*/ 4608220 w 11633641"/>
                <a:gd name="csY3" fmla="*/ 336760 h 3789725"/>
                <a:gd name="csX4" fmla="*/ 4698435 w 11633641"/>
                <a:gd name="csY4" fmla="*/ 1825950 h 3789725"/>
                <a:gd name="csX5" fmla="*/ 4786298 w 11633641"/>
                <a:gd name="csY5" fmla="*/ 3005906 h 3789725"/>
                <a:gd name="csX6" fmla="*/ 4871183 w 11633641"/>
                <a:gd name="csY6" fmla="*/ 3588580 h 3789725"/>
                <a:gd name="csX7" fmla="*/ 4975596 w 11633641"/>
                <a:gd name="csY7" fmla="*/ 3789531 h 3789725"/>
                <a:gd name="csX8" fmla="*/ 5107307 w 11633641"/>
                <a:gd name="csY8" fmla="*/ 3561344 h 3789725"/>
                <a:gd name="csX9" fmla="*/ 5182968 w 11633641"/>
                <a:gd name="csY9" fmla="*/ 3314666 h 3789725"/>
                <a:gd name="csX10" fmla="*/ 5270859 w 11633641"/>
                <a:gd name="csY10" fmla="*/ 2992887 h 3789725"/>
                <a:gd name="csX11" fmla="*/ 5353680 w 11633641"/>
                <a:gd name="csY11" fmla="*/ 2710187 h 3789725"/>
                <a:gd name="csX12" fmla="*/ 5479487 w 11633641"/>
                <a:gd name="csY12" fmla="*/ 2301935 h 3789725"/>
                <a:gd name="csX13" fmla="*/ 5584374 w 11633641"/>
                <a:gd name="csY13" fmla="*/ 2032303 h 3789725"/>
                <a:gd name="csX14" fmla="*/ 5751803 w 11633641"/>
                <a:gd name="csY14" fmla="*/ 1660620 h 3789725"/>
                <a:gd name="csX15" fmla="*/ 5954331 w 11633641"/>
                <a:gd name="csY15" fmla="*/ 1344723 h 3789725"/>
                <a:gd name="csX16" fmla="*/ 6150867 w 11633641"/>
                <a:gd name="csY16" fmla="*/ 1102117 h 3789725"/>
                <a:gd name="csX17" fmla="*/ 6401083 w 11633641"/>
                <a:gd name="csY17" fmla="*/ 860216 h 3789725"/>
                <a:gd name="csX18" fmla="*/ 6635696 w 11633641"/>
                <a:gd name="csY18" fmla="*/ 733801 h 3789725"/>
                <a:gd name="csX19" fmla="*/ 6909045 w 11633641"/>
                <a:gd name="csY19" fmla="*/ 587155 h 3789725"/>
                <a:gd name="csX20" fmla="*/ 7358338 w 11633641"/>
                <a:gd name="csY20" fmla="*/ 486453 h 3789725"/>
                <a:gd name="csX21" fmla="*/ 7811163 w 11633641"/>
                <a:gd name="csY21" fmla="*/ 383719 h 3789725"/>
                <a:gd name="csX22" fmla="*/ 8175513 w 11633641"/>
                <a:gd name="csY22" fmla="*/ 306101 h 3789725"/>
                <a:gd name="csX23" fmla="*/ 8793297 w 11633641"/>
                <a:gd name="csY23" fmla="*/ 207742 h 3789725"/>
                <a:gd name="csX24" fmla="*/ 9881832 w 11633641"/>
                <a:gd name="csY24" fmla="*/ 112296 h 3789725"/>
                <a:gd name="csX25" fmla="*/ 11633641 w 11633641"/>
                <a:gd name="csY25" fmla="*/ 17311 h 3789725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08220 w 11633641"/>
                <a:gd name="csY3" fmla="*/ 336760 h 3789727"/>
                <a:gd name="csX4" fmla="*/ 4698435 w 11633641"/>
                <a:gd name="csY4" fmla="*/ 1825950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401083 w 11633641"/>
                <a:gd name="csY17" fmla="*/ 860216 h 3789727"/>
                <a:gd name="csX18" fmla="*/ 6635696 w 11633641"/>
                <a:gd name="csY18" fmla="*/ 699888 h 3789727"/>
                <a:gd name="csX19" fmla="*/ 6909045 w 11633641"/>
                <a:gd name="csY19" fmla="*/ 587155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25"/>
                <a:gd name="csX1" fmla="*/ 3812617 w 11633641"/>
                <a:gd name="csY1" fmla="*/ 62665 h 3789725"/>
                <a:gd name="csX2" fmla="*/ 4477262 w 11633641"/>
                <a:gd name="csY2" fmla="*/ 81582 h 3789725"/>
                <a:gd name="csX3" fmla="*/ 4608220 w 11633641"/>
                <a:gd name="csY3" fmla="*/ 336760 h 3789725"/>
                <a:gd name="csX4" fmla="*/ 4698435 w 11633641"/>
                <a:gd name="csY4" fmla="*/ 1825950 h 3789725"/>
                <a:gd name="csX5" fmla="*/ 4786298 w 11633641"/>
                <a:gd name="csY5" fmla="*/ 3005906 h 3789725"/>
                <a:gd name="csX6" fmla="*/ 4871183 w 11633641"/>
                <a:gd name="csY6" fmla="*/ 3588580 h 3789725"/>
                <a:gd name="csX7" fmla="*/ 4975596 w 11633641"/>
                <a:gd name="csY7" fmla="*/ 3789531 h 3789725"/>
                <a:gd name="csX8" fmla="*/ 5107307 w 11633641"/>
                <a:gd name="csY8" fmla="*/ 3561344 h 3789725"/>
                <a:gd name="csX9" fmla="*/ 5182968 w 11633641"/>
                <a:gd name="csY9" fmla="*/ 3314666 h 3789725"/>
                <a:gd name="csX10" fmla="*/ 5270859 w 11633641"/>
                <a:gd name="csY10" fmla="*/ 2992887 h 3789725"/>
                <a:gd name="csX11" fmla="*/ 5353680 w 11633641"/>
                <a:gd name="csY11" fmla="*/ 2710187 h 3789725"/>
                <a:gd name="csX12" fmla="*/ 5479487 w 11633641"/>
                <a:gd name="csY12" fmla="*/ 2301935 h 3789725"/>
                <a:gd name="csX13" fmla="*/ 5584374 w 11633641"/>
                <a:gd name="csY13" fmla="*/ 2032303 h 3789725"/>
                <a:gd name="csX14" fmla="*/ 5751803 w 11633641"/>
                <a:gd name="csY14" fmla="*/ 1660620 h 3789725"/>
                <a:gd name="csX15" fmla="*/ 5954331 w 11633641"/>
                <a:gd name="csY15" fmla="*/ 1344723 h 3789725"/>
                <a:gd name="csX16" fmla="*/ 6150867 w 11633641"/>
                <a:gd name="csY16" fmla="*/ 1102117 h 3789725"/>
                <a:gd name="csX17" fmla="*/ 6401083 w 11633641"/>
                <a:gd name="csY17" fmla="*/ 860216 h 3789725"/>
                <a:gd name="csX18" fmla="*/ 6635696 w 11633641"/>
                <a:gd name="csY18" fmla="*/ 699888 h 3789725"/>
                <a:gd name="csX19" fmla="*/ 6909045 w 11633641"/>
                <a:gd name="csY19" fmla="*/ 587155 h 3789725"/>
                <a:gd name="csX20" fmla="*/ 7358339 w 11633641"/>
                <a:gd name="csY20" fmla="*/ 466104 h 3789725"/>
                <a:gd name="csX21" fmla="*/ 7811163 w 11633641"/>
                <a:gd name="csY21" fmla="*/ 383719 h 3789725"/>
                <a:gd name="csX22" fmla="*/ 8175513 w 11633641"/>
                <a:gd name="csY22" fmla="*/ 306101 h 3789725"/>
                <a:gd name="csX23" fmla="*/ 8793297 w 11633641"/>
                <a:gd name="csY23" fmla="*/ 207742 h 3789725"/>
                <a:gd name="csX24" fmla="*/ 9881832 w 11633641"/>
                <a:gd name="csY24" fmla="*/ 112296 h 3789725"/>
                <a:gd name="csX25" fmla="*/ 11633641 w 11633641"/>
                <a:gd name="csY25" fmla="*/ 17311 h 3789725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08220 w 11633641"/>
                <a:gd name="csY3" fmla="*/ 336760 h 3789727"/>
                <a:gd name="csX4" fmla="*/ 4698435 w 11633641"/>
                <a:gd name="csY4" fmla="*/ 1825950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401083 w 11633641"/>
                <a:gd name="csY17" fmla="*/ 860216 h 3789727"/>
                <a:gd name="csX18" fmla="*/ 6635696 w 11633641"/>
                <a:gd name="csY18" fmla="*/ 699888 h 3789727"/>
                <a:gd name="csX19" fmla="*/ 6909045 w 11633641"/>
                <a:gd name="csY19" fmla="*/ 587155 h 3789727"/>
                <a:gd name="csX20" fmla="*/ 7358339 w 11633641"/>
                <a:gd name="csY20" fmla="*/ 466104 h 3789727"/>
                <a:gd name="csX21" fmla="*/ 7806511 w 11633641"/>
                <a:gd name="csY21" fmla="*/ 356588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25"/>
                <a:gd name="csX1" fmla="*/ 3812617 w 11633641"/>
                <a:gd name="csY1" fmla="*/ 62665 h 3789725"/>
                <a:gd name="csX2" fmla="*/ 4477262 w 11633641"/>
                <a:gd name="csY2" fmla="*/ 81582 h 3789725"/>
                <a:gd name="csX3" fmla="*/ 4608220 w 11633641"/>
                <a:gd name="csY3" fmla="*/ 336760 h 3789725"/>
                <a:gd name="csX4" fmla="*/ 4698435 w 11633641"/>
                <a:gd name="csY4" fmla="*/ 1825950 h 3789725"/>
                <a:gd name="csX5" fmla="*/ 4786298 w 11633641"/>
                <a:gd name="csY5" fmla="*/ 3005906 h 3789725"/>
                <a:gd name="csX6" fmla="*/ 4871183 w 11633641"/>
                <a:gd name="csY6" fmla="*/ 3588580 h 3789725"/>
                <a:gd name="csX7" fmla="*/ 4975596 w 11633641"/>
                <a:gd name="csY7" fmla="*/ 3789531 h 3789725"/>
                <a:gd name="csX8" fmla="*/ 5107307 w 11633641"/>
                <a:gd name="csY8" fmla="*/ 3561344 h 3789725"/>
                <a:gd name="csX9" fmla="*/ 5182968 w 11633641"/>
                <a:gd name="csY9" fmla="*/ 3314666 h 3789725"/>
                <a:gd name="csX10" fmla="*/ 5270859 w 11633641"/>
                <a:gd name="csY10" fmla="*/ 2992887 h 3789725"/>
                <a:gd name="csX11" fmla="*/ 5353680 w 11633641"/>
                <a:gd name="csY11" fmla="*/ 2710187 h 3789725"/>
                <a:gd name="csX12" fmla="*/ 5479487 w 11633641"/>
                <a:gd name="csY12" fmla="*/ 2301935 h 3789725"/>
                <a:gd name="csX13" fmla="*/ 5584374 w 11633641"/>
                <a:gd name="csY13" fmla="*/ 2032303 h 3789725"/>
                <a:gd name="csX14" fmla="*/ 5751803 w 11633641"/>
                <a:gd name="csY14" fmla="*/ 1660620 h 3789725"/>
                <a:gd name="csX15" fmla="*/ 5954331 w 11633641"/>
                <a:gd name="csY15" fmla="*/ 1344723 h 3789725"/>
                <a:gd name="csX16" fmla="*/ 6150867 w 11633641"/>
                <a:gd name="csY16" fmla="*/ 1102117 h 3789725"/>
                <a:gd name="csX17" fmla="*/ 6401083 w 11633641"/>
                <a:gd name="csY17" fmla="*/ 860216 h 3789725"/>
                <a:gd name="csX18" fmla="*/ 6635696 w 11633641"/>
                <a:gd name="csY18" fmla="*/ 699888 h 3789725"/>
                <a:gd name="csX19" fmla="*/ 6909045 w 11633641"/>
                <a:gd name="csY19" fmla="*/ 587155 h 3789725"/>
                <a:gd name="csX20" fmla="*/ 7353688 w 11633641"/>
                <a:gd name="csY20" fmla="*/ 438974 h 3789725"/>
                <a:gd name="csX21" fmla="*/ 7806511 w 11633641"/>
                <a:gd name="csY21" fmla="*/ 356588 h 3789725"/>
                <a:gd name="csX22" fmla="*/ 8175513 w 11633641"/>
                <a:gd name="csY22" fmla="*/ 306101 h 3789725"/>
                <a:gd name="csX23" fmla="*/ 8793297 w 11633641"/>
                <a:gd name="csY23" fmla="*/ 207742 h 3789725"/>
                <a:gd name="csX24" fmla="*/ 9881832 w 11633641"/>
                <a:gd name="csY24" fmla="*/ 112296 h 3789725"/>
                <a:gd name="csX25" fmla="*/ 11633641 w 11633641"/>
                <a:gd name="csY25" fmla="*/ 17311 h 3789725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08220 w 11633641"/>
                <a:gd name="csY3" fmla="*/ 336760 h 3789727"/>
                <a:gd name="csX4" fmla="*/ 4698435 w 11633641"/>
                <a:gd name="csY4" fmla="*/ 1825950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401083 w 11633641"/>
                <a:gd name="csY17" fmla="*/ 860216 h 3789727"/>
                <a:gd name="csX18" fmla="*/ 6635696 w 11633641"/>
                <a:gd name="csY18" fmla="*/ 699888 h 3789727"/>
                <a:gd name="csX19" fmla="*/ 6909045 w 11633641"/>
                <a:gd name="csY19" fmla="*/ 587155 h 3789727"/>
                <a:gd name="csX20" fmla="*/ 7349037 w 11633641"/>
                <a:gd name="csY20" fmla="*/ 459322 h 3789727"/>
                <a:gd name="csX21" fmla="*/ 7806511 w 11633641"/>
                <a:gd name="csY21" fmla="*/ 356588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11633641" h="3789727">
                  <a:moveTo>
                    <a:pt x="0" y="0"/>
                  </a:moveTo>
                  <a:cubicBezTo>
                    <a:pt x="65616" y="10583"/>
                    <a:pt x="3066407" y="49068"/>
                    <a:pt x="3812617" y="62665"/>
                  </a:cubicBezTo>
                  <a:cubicBezTo>
                    <a:pt x="4558827" y="76262"/>
                    <a:pt x="4344662" y="35900"/>
                    <a:pt x="4477262" y="81582"/>
                  </a:cubicBezTo>
                  <a:cubicBezTo>
                    <a:pt x="4609862" y="127264"/>
                    <a:pt x="4571358" y="46032"/>
                    <a:pt x="4608220" y="336760"/>
                  </a:cubicBezTo>
                  <a:cubicBezTo>
                    <a:pt x="4645082" y="627488"/>
                    <a:pt x="4668755" y="1381092"/>
                    <a:pt x="4698435" y="1825950"/>
                  </a:cubicBezTo>
                  <a:cubicBezTo>
                    <a:pt x="4728115" y="2270808"/>
                    <a:pt x="4757507" y="2712135"/>
                    <a:pt x="4786298" y="3005906"/>
                  </a:cubicBezTo>
                  <a:cubicBezTo>
                    <a:pt x="4815089" y="3299677"/>
                    <a:pt x="4839633" y="3457976"/>
                    <a:pt x="4871183" y="3588580"/>
                  </a:cubicBezTo>
                  <a:cubicBezTo>
                    <a:pt x="4902733" y="3719184"/>
                    <a:pt x="4936242" y="3794070"/>
                    <a:pt x="4975596" y="3789531"/>
                  </a:cubicBezTo>
                  <a:cubicBezTo>
                    <a:pt x="5014950" y="3784992"/>
                    <a:pt x="5072745" y="3640488"/>
                    <a:pt x="5107307" y="3561344"/>
                  </a:cubicBezTo>
                  <a:cubicBezTo>
                    <a:pt x="5141869" y="3482200"/>
                    <a:pt x="5155709" y="3409409"/>
                    <a:pt x="5182968" y="3314666"/>
                  </a:cubicBezTo>
                  <a:cubicBezTo>
                    <a:pt x="5210227" y="3219923"/>
                    <a:pt x="5242407" y="3093633"/>
                    <a:pt x="5270859" y="2992887"/>
                  </a:cubicBezTo>
                  <a:cubicBezTo>
                    <a:pt x="5299311" y="2892141"/>
                    <a:pt x="5318909" y="2825346"/>
                    <a:pt x="5353680" y="2710187"/>
                  </a:cubicBezTo>
                  <a:cubicBezTo>
                    <a:pt x="5388451" y="2595028"/>
                    <a:pt x="5441038" y="2414916"/>
                    <a:pt x="5479487" y="2301935"/>
                  </a:cubicBezTo>
                  <a:cubicBezTo>
                    <a:pt x="5517936" y="2188954"/>
                    <a:pt x="5538988" y="2139189"/>
                    <a:pt x="5584374" y="2032303"/>
                  </a:cubicBezTo>
                  <a:cubicBezTo>
                    <a:pt x="5629760" y="1925417"/>
                    <a:pt x="5690144" y="1775217"/>
                    <a:pt x="5751803" y="1660620"/>
                  </a:cubicBezTo>
                  <a:cubicBezTo>
                    <a:pt x="5813462" y="1546023"/>
                    <a:pt x="5887820" y="1437807"/>
                    <a:pt x="5954331" y="1344723"/>
                  </a:cubicBezTo>
                  <a:cubicBezTo>
                    <a:pt x="6020842" y="1251639"/>
                    <a:pt x="6076408" y="1182868"/>
                    <a:pt x="6150867" y="1102117"/>
                  </a:cubicBezTo>
                  <a:cubicBezTo>
                    <a:pt x="6225326" y="1021366"/>
                    <a:pt x="6320278" y="927254"/>
                    <a:pt x="6401083" y="860216"/>
                  </a:cubicBezTo>
                  <a:cubicBezTo>
                    <a:pt x="6481888" y="793178"/>
                    <a:pt x="6551036" y="745398"/>
                    <a:pt x="6635696" y="699888"/>
                  </a:cubicBezTo>
                  <a:cubicBezTo>
                    <a:pt x="6720356" y="654378"/>
                    <a:pt x="6790155" y="627249"/>
                    <a:pt x="6909045" y="587155"/>
                  </a:cubicBezTo>
                  <a:cubicBezTo>
                    <a:pt x="7027935" y="547061"/>
                    <a:pt x="7199459" y="497750"/>
                    <a:pt x="7349037" y="459322"/>
                  </a:cubicBezTo>
                  <a:cubicBezTo>
                    <a:pt x="7498615" y="420894"/>
                    <a:pt x="7657120" y="393093"/>
                    <a:pt x="7806511" y="356588"/>
                  </a:cubicBezTo>
                  <a:lnTo>
                    <a:pt x="8175513" y="306101"/>
                  </a:lnTo>
                  <a:lnTo>
                    <a:pt x="8793297" y="207742"/>
                  </a:lnTo>
                  <a:lnTo>
                    <a:pt x="9881832" y="112296"/>
                  </a:lnTo>
                  <a:cubicBezTo>
                    <a:pt x="10065513" y="89513"/>
                    <a:pt x="11628830" y="14302"/>
                    <a:pt x="11633641" y="17311"/>
                  </a:cubicBezTo>
                </a:path>
              </a:pathLst>
            </a:custGeom>
            <a:no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62" name="Forme libre 61">
              <a:extLst>
                <a:ext uri="{FF2B5EF4-FFF2-40B4-BE49-F238E27FC236}">
                  <a16:creationId xmlns:a16="http://schemas.microsoft.com/office/drawing/2014/main" id="{1316B192-5800-141B-1305-C75CEDA47DA3}"/>
                </a:ext>
              </a:extLst>
            </p:cNvPr>
            <p:cNvSpPr/>
            <p:nvPr/>
          </p:nvSpPr>
          <p:spPr>
            <a:xfrm>
              <a:off x="1241130" y="4590082"/>
              <a:ext cx="9470958" cy="1771507"/>
            </a:xfrm>
            <a:custGeom>
              <a:avLst/>
              <a:gdLst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57751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58843 w 9442383"/>
                <a:gd name="csY5" fmla="*/ 294859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294859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0568 w 9442383"/>
                <a:gd name="csY5" fmla="*/ 17457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26875 h 721894"/>
                <a:gd name="csX5" fmla="*/ 4850568 w 9442383"/>
                <a:gd name="csY5" fmla="*/ 17457 h 721894"/>
                <a:gd name="csX6" fmla="*/ 9442383 w 9442383"/>
                <a:gd name="csY6" fmla="*/ 0 h 721894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3532 w 9442383"/>
                <a:gd name="csY4" fmla="*/ 162616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92257 w 9442383"/>
                <a:gd name="csY4" fmla="*/ 9418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4912563 w 9442383"/>
                <a:gd name="csY6" fmla="*/ 1476 h 857635"/>
                <a:gd name="csX7" fmla="*/ 9442383 w 9442383"/>
                <a:gd name="csY7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4845539 w 9442383"/>
                <a:gd name="csY6" fmla="*/ 140312 h 857635"/>
                <a:gd name="csX7" fmla="*/ 9442383 w 9442383"/>
                <a:gd name="csY7" fmla="*/ 135741 h 857635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8320 w 9442383"/>
                <a:gd name="csY4" fmla="*/ 4630 h 852847"/>
                <a:gd name="csX5" fmla="*/ 4845781 w 9442383"/>
                <a:gd name="csY5" fmla="*/ 0 h 852847"/>
                <a:gd name="csX6" fmla="*/ 4845539 w 9442383"/>
                <a:gd name="csY6" fmla="*/ 135524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45781 w 9442383"/>
                <a:gd name="csY5" fmla="*/ 0 h 852847"/>
                <a:gd name="csX6" fmla="*/ 4845539 w 9442383"/>
                <a:gd name="csY6" fmla="*/ 135524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45781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69313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652 h 852847"/>
                <a:gd name="csX5" fmla="*/ 4869313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61596 w 9442383"/>
                <a:gd name="csY4" fmla="*/ 139875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61596 w 9442383"/>
                <a:gd name="csY4" fmla="*/ 1651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4858 w 9442383"/>
                <a:gd name="csY6" fmla="*/ 296474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79618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96473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79618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300687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965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0657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30288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5897 w 9442383"/>
                <a:gd name="csY6" fmla="*/ 2965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5897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1000595"/>
                <a:gd name="csX1" fmla="*/ 2021305 w 9442383"/>
                <a:gd name="csY1" fmla="*/ 269176 h 1000595"/>
                <a:gd name="csX2" fmla="*/ 2021305 w 9442383"/>
                <a:gd name="csY2" fmla="*/ 991070 h 1000595"/>
                <a:gd name="csX3" fmla="*/ 3866181 w 9442383"/>
                <a:gd name="csY3" fmla="*/ 1000595 h 1000595"/>
                <a:gd name="csX4" fmla="*/ 3857382 w 9442383"/>
                <a:gd name="csY4" fmla="*/ 5865 h 1000595"/>
                <a:gd name="csX5" fmla="*/ 4865099 w 9442383"/>
                <a:gd name="csY5" fmla="*/ 0 h 1000595"/>
                <a:gd name="csX6" fmla="*/ 4865897 w 9442383"/>
                <a:gd name="csY6" fmla="*/ 283832 h 1000595"/>
                <a:gd name="csX7" fmla="*/ 9442383 w 9442383"/>
                <a:gd name="csY7" fmla="*/ 269176 h 100059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21305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42383"/>
                <a:gd name="csY0" fmla="*/ 269176 h 1006945"/>
                <a:gd name="csX1" fmla="*/ 2021305 w 9442383"/>
                <a:gd name="csY1" fmla="*/ 269176 h 1006945"/>
                <a:gd name="csX2" fmla="*/ 2018130 w 9442383"/>
                <a:gd name="csY2" fmla="*/ 1006945 h 1006945"/>
                <a:gd name="csX3" fmla="*/ 3866181 w 9442383"/>
                <a:gd name="csY3" fmla="*/ 994245 h 1006945"/>
                <a:gd name="csX4" fmla="*/ 3857382 w 9442383"/>
                <a:gd name="csY4" fmla="*/ 5865 h 1006945"/>
                <a:gd name="csX5" fmla="*/ 4865099 w 9442383"/>
                <a:gd name="csY5" fmla="*/ 0 h 1006945"/>
                <a:gd name="csX6" fmla="*/ 4865897 w 9442383"/>
                <a:gd name="csY6" fmla="*/ 283832 h 1006945"/>
                <a:gd name="csX7" fmla="*/ 9442383 w 9442383"/>
                <a:gd name="csY7" fmla="*/ 269176 h 10069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64608"/>
                <a:gd name="csY0" fmla="*/ 288226 h 994245"/>
                <a:gd name="csX1" fmla="*/ 2043530 w 9464608"/>
                <a:gd name="csY1" fmla="*/ 269176 h 994245"/>
                <a:gd name="csX2" fmla="*/ 2040355 w 9464608"/>
                <a:gd name="csY2" fmla="*/ 991070 h 994245"/>
                <a:gd name="csX3" fmla="*/ 3888406 w 9464608"/>
                <a:gd name="csY3" fmla="*/ 994245 h 994245"/>
                <a:gd name="csX4" fmla="*/ 3879607 w 9464608"/>
                <a:gd name="csY4" fmla="*/ 5865 h 994245"/>
                <a:gd name="csX5" fmla="*/ 4887324 w 9464608"/>
                <a:gd name="csY5" fmla="*/ 0 h 994245"/>
                <a:gd name="csX6" fmla="*/ 4888122 w 9464608"/>
                <a:gd name="csY6" fmla="*/ 283832 h 994245"/>
                <a:gd name="csX7" fmla="*/ 9464608 w 9464608"/>
                <a:gd name="csY7" fmla="*/ 269176 h 9942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55083"/>
                <a:gd name="csY0" fmla="*/ 285051 h 994245"/>
                <a:gd name="csX1" fmla="*/ 2034005 w 9455083"/>
                <a:gd name="csY1" fmla="*/ 269176 h 994245"/>
                <a:gd name="csX2" fmla="*/ 2030830 w 9455083"/>
                <a:gd name="csY2" fmla="*/ 991070 h 994245"/>
                <a:gd name="csX3" fmla="*/ 3878881 w 9455083"/>
                <a:gd name="csY3" fmla="*/ 994245 h 994245"/>
                <a:gd name="csX4" fmla="*/ 3870082 w 9455083"/>
                <a:gd name="csY4" fmla="*/ 5865 h 994245"/>
                <a:gd name="csX5" fmla="*/ 4877799 w 9455083"/>
                <a:gd name="csY5" fmla="*/ 0 h 994245"/>
                <a:gd name="csX6" fmla="*/ 4878597 w 9455083"/>
                <a:gd name="csY6" fmla="*/ 283832 h 994245"/>
                <a:gd name="csX7" fmla="*/ 9455083 w 9455083"/>
                <a:gd name="csY7" fmla="*/ 269176 h 9942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55083"/>
                <a:gd name="csY0" fmla="*/ 281876 h 994245"/>
                <a:gd name="csX1" fmla="*/ 2034005 w 9455083"/>
                <a:gd name="csY1" fmla="*/ 269176 h 994245"/>
                <a:gd name="csX2" fmla="*/ 2030830 w 9455083"/>
                <a:gd name="csY2" fmla="*/ 991070 h 994245"/>
                <a:gd name="csX3" fmla="*/ 3878881 w 9455083"/>
                <a:gd name="csY3" fmla="*/ 994245 h 994245"/>
                <a:gd name="csX4" fmla="*/ 3870082 w 9455083"/>
                <a:gd name="csY4" fmla="*/ 5865 h 994245"/>
                <a:gd name="csX5" fmla="*/ 4877799 w 9455083"/>
                <a:gd name="csY5" fmla="*/ 0 h 994245"/>
                <a:gd name="csX6" fmla="*/ 4878597 w 9455083"/>
                <a:gd name="csY6" fmla="*/ 283832 h 994245"/>
                <a:gd name="csX7" fmla="*/ 9455083 w 9455083"/>
                <a:gd name="csY7" fmla="*/ 269176 h 994245"/>
                <a:gd name="csX0" fmla="*/ 0 w 9448733"/>
                <a:gd name="csY0" fmla="*/ 262826 h 994245"/>
                <a:gd name="csX1" fmla="*/ 2027655 w 9448733"/>
                <a:gd name="csY1" fmla="*/ 269176 h 994245"/>
                <a:gd name="csX2" fmla="*/ 2024480 w 9448733"/>
                <a:gd name="csY2" fmla="*/ 991070 h 994245"/>
                <a:gd name="csX3" fmla="*/ 3872531 w 9448733"/>
                <a:gd name="csY3" fmla="*/ 994245 h 994245"/>
                <a:gd name="csX4" fmla="*/ 3863732 w 9448733"/>
                <a:gd name="csY4" fmla="*/ 5865 h 994245"/>
                <a:gd name="csX5" fmla="*/ 4871449 w 9448733"/>
                <a:gd name="csY5" fmla="*/ 0 h 994245"/>
                <a:gd name="csX6" fmla="*/ 4872247 w 9448733"/>
                <a:gd name="csY6" fmla="*/ 283832 h 994245"/>
                <a:gd name="csX7" fmla="*/ 9448733 w 9448733"/>
                <a:gd name="csY7" fmla="*/ 269176 h 994245"/>
                <a:gd name="csX0" fmla="*/ 0 w 9461433"/>
                <a:gd name="csY0" fmla="*/ 281876 h 994245"/>
                <a:gd name="csX1" fmla="*/ 2040355 w 9461433"/>
                <a:gd name="csY1" fmla="*/ 269176 h 994245"/>
                <a:gd name="csX2" fmla="*/ 2037180 w 9461433"/>
                <a:gd name="csY2" fmla="*/ 991070 h 994245"/>
                <a:gd name="csX3" fmla="*/ 3885231 w 9461433"/>
                <a:gd name="csY3" fmla="*/ 994245 h 994245"/>
                <a:gd name="csX4" fmla="*/ 3876432 w 9461433"/>
                <a:gd name="csY4" fmla="*/ 5865 h 994245"/>
                <a:gd name="csX5" fmla="*/ 4884149 w 9461433"/>
                <a:gd name="csY5" fmla="*/ 0 h 994245"/>
                <a:gd name="csX6" fmla="*/ 4884947 w 9461433"/>
                <a:gd name="csY6" fmla="*/ 283832 h 994245"/>
                <a:gd name="csX7" fmla="*/ 9461433 w 9461433"/>
                <a:gd name="csY7" fmla="*/ 269176 h 994245"/>
                <a:gd name="csX0" fmla="*/ 0 w 9445558"/>
                <a:gd name="csY0" fmla="*/ 269176 h 994245"/>
                <a:gd name="csX1" fmla="*/ 2024480 w 9445558"/>
                <a:gd name="csY1" fmla="*/ 269176 h 994245"/>
                <a:gd name="csX2" fmla="*/ 2021305 w 9445558"/>
                <a:gd name="csY2" fmla="*/ 991070 h 994245"/>
                <a:gd name="csX3" fmla="*/ 3869356 w 9445558"/>
                <a:gd name="csY3" fmla="*/ 994245 h 994245"/>
                <a:gd name="csX4" fmla="*/ 3860557 w 9445558"/>
                <a:gd name="csY4" fmla="*/ 5865 h 994245"/>
                <a:gd name="csX5" fmla="*/ 4868274 w 9445558"/>
                <a:gd name="csY5" fmla="*/ 0 h 994245"/>
                <a:gd name="csX6" fmla="*/ 4869072 w 9445558"/>
                <a:gd name="csY6" fmla="*/ 283832 h 994245"/>
                <a:gd name="csX7" fmla="*/ 9445558 w 9445558"/>
                <a:gd name="csY7" fmla="*/ 269176 h 994245"/>
                <a:gd name="csX0" fmla="*/ 0 w 9470958"/>
                <a:gd name="csY0" fmla="*/ 272351 h 994245"/>
                <a:gd name="csX1" fmla="*/ 2049880 w 9470958"/>
                <a:gd name="csY1" fmla="*/ 269176 h 994245"/>
                <a:gd name="csX2" fmla="*/ 2046705 w 9470958"/>
                <a:gd name="csY2" fmla="*/ 991070 h 994245"/>
                <a:gd name="csX3" fmla="*/ 3894756 w 9470958"/>
                <a:gd name="csY3" fmla="*/ 994245 h 994245"/>
                <a:gd name="csX4" fmla="*/ 3885957 w 9470958"/>
                <a:gd name="csY4" fmla="*/ 5865 h 994245"/>
                <a:gd name="csX5" fmla="*/ 4893674 w 9470958"/>
                <a:gd name="csY5" fmla="*/ 0 h 994245"/>
                <a:gd name="csX6" fmla="*/ 4894472 w 9470958"/>
                <a:gd name="csY6" fmla="*/ 283832 h 994245"/>
                <a:gd name="csX7" fmla="*/ 9470958 w 9470958"/>
                <a:gd name="csY7" fmla="*/ 269176 h 994245"/>
                <a:gd name="csX0" fmla="*/ 0 w 9470958"/>
                <a:gd name="csY0" fmla="*/ 449381 h 1171275"/>
                <a:gd name="csX1" fmla="*/ 2049880 w 9470958"/>
                <a:gd name="csY1" fmla="*/ 446206 h 1171275"/>
                <a:gd name="csX2" fmla="*/ 2046705 w 9470958"/>
                <a:gd name="csY2" fmla="*/ 1168100 h 1171275"/>
                <a:gd name="csX3" fmla="*/ 3894756 w 9470958"/>
                <a:gd name="csY3" fmla="*/ 1171275 h 1171275"/>
                <a:gd name="csX4" fmla="*/ 3885957 w 9470958"/>
                <a:gd name="csY4" fmla="*/ 15 h 1171275"/>
                <a:gd name="csX5" fmla="*/ 4893674 w 9470958"/>
                <a:gd name="csY5" fmla="*/ 177030 h 1171275"/>
                <a:gd name="csX6" fmla="*/ 4894472 w 9470958"/>
                <a:gd name="csY6" fmla="*/ 460862 h 1171275"/>
                <a:gd name="csX7" fmla="*/ 9470958 w 9470958"/>
                <a:gd name="csY7" fmla="*/ 446206 h 1171275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79607 w 9470958"/>
                <a:gd name="csY5" fmla="*/ 8202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13953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2451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2451 h 1171260"/>
                <a:gd name="csX6" fmla="*/ 4894472 w 9470958"/>
                <a:gd name="csY6" fmla="*/ 455096 h 1171260"/>
                <a:gd name="csX7" fmla="*/ 9470958 w 9470958"/>
                <a:gd name="csY7" fmla="*/ 446191 h 1171260"/>
                <a:gd name="csX0" fmla="*/ 0 w 9470958"/>
                <a:gd name="csY0" fmla="*/ 584075 h 1305969"/>
                <a:gd name="csX1" fmla="*/ 2049880 w 9470958"/>
                <a:gd name="csY1" fmla="*/ 580900 h 1305969"/>
                <a:gd name="csX2" fmla="*/ 2046705 w 9470958"/>
                <a:gd name="csY2" fmla="*/ 1302794 h 1305969"/>
                <a:gd name="csX3" fmla="*/ 3894756 w 9470958"/>
                <a:gd name="csY3" fmla="*/ 1305969 h 1305969"/>
                <a:gd name="csX4" fmla="*/ 3885957 w 9470958"/>
                <a:gd name="csY4" fmla="*/ 134709 h 1305969"/>
                <a:gd name="csX5" fmla="*/ 4891109 w 9470958"/>
                <a:gd name="csY5" fmla="*/ 0 h 1305969"/>
                <a:gd name="csX6" fmla="*/ 4894472 w 9470958"/>
                <a:gd name="csY6" fmla="*/ 589805 h 1305969"/>
                <a:gd name="csX7" fmla="*/ 9470958 w 9470958"/>
                <a:gd name="csY7" fmla="*/ 580900 h 1305969"/>
                <a:gd name="csX0" fmla="*/ 0 w 9470958"/>
                <a:gd name="csY0" fmla="*/ 584075 h 1305969"/>
                <a:gd name="csX1" fmla="*/ 2049880 w 9470958"/>
                <a:gd name="csY1" fmla="*/ 580900 h 1305969"/>
                <a:gd name="csX2" fmla="*/ 2046705 w 9470958"/>
                <a:gd name="csY2" fmla="*/ 1302794 h 1305969"/>
                <a:gd name="csX3" fmla="*/ 3894756 w 9470958"/>
                <a:gd name="csY3" fmla="*/ 1305969 h 1305969"/>
                <a:gd name="csX4" fmla="*/ 3885957 w 9470958"/>
                <a:gd name="csY4" fmla="*/ 4534 h 1305969"/>
                <a:gd name="csX5" fmla="*/ 4891109 w 9470958"/>
                <a:gd name="csY5" fmla="*/ 0 h 1305969"/>
                <a:gd name="csX6" fmla="*/ 4894472 w 9470958"/>
                <a:gd name="csY6" fmla="*/ 589805 h 1305969"/>
                <a:gd name="csX7" fmla="*/ 9470958 w 9470958"/>
                <a:gd name="csY7" fmla="*/ 580900 h 1305969"/>
                <a:gd name="csX0" fmla="*/ 0 w 9470958"/>
                <a:gd name="csY0" fmla="*/ 720218 h 1442112"/>
                <a:gd name="csX1" fmla="*/ 2049880 w 9470958"/>
                <a:gd name="csY1" fmla="*/ 717043 h 1442112"/>
                <a:gd name="csX2" fmla="*/ 2046705 w 9470958"/>
                <a:gd name="csY2" fmla="*/ 1438937 h 1442112"/>
                <a:gd name="csX3" fmla="*/ 3894756 w 9470958"/>
                <a:gd name="csY3" fmla="*/ 1442112 h 1442112"/>
                <a:gd name="csX4" fmla="*/ 3885957 w 9470958"/>
                <a:gd name="csY4" fmla="*/ 0 h 1442112"/>
                <a:gd name="csX5" fmla="*/ 4891109 w 9470958"/>
                <a:gd name="csY5" fmla="*/ 136143 h 1442112"/>
                <a:gd name="csX6" fmla="*/ 4894472 w 9470958"/>
                <a:gd name="csY6" fmla="*/ 725948 h 1442112"/>
                <a:gd name="csX7" fmla="*/ 9470958 w 9470958"/>
                <a:gd name="csY7" fmla="*/ 717043 h 1442112"/>
                <a:gd name="csX0" fmla="*/ 0 w 9470958"/>
                <a:gd name="csY0" fmla="*/ 724752 h 1446646"/>
                <a:gd name="csX1" fmla="*/ 2049880 w 9470958"/>
                <a:gd name="csY1" fmla="*/ 721577 h 1446646"/>
                <a:gd name="csX2" fmla="*/ 2046705 w 9470958"/>
                <a:gd name="csY2" fmla="*/ 1443471 h 1446646"/>
                <a:gd name="csX3" fmla="*/ 3894756 w 9470958"/>
                <a:gd name="csY3" fmla="*/ 1446646 h 1446646"/>
                <a:gd name="csX4" fmla="*/ 3885957 w 9470958"/>
                <a:gd name="csY4" fmla="*/ 4534 h 1446646"/>
                <a:gd name="csX5" fmla="*/ 4891109 w 9470958"/>
                <a:gd name="csY5" fmla="*/ 0 h 1446646"/>
                <a:gd name="csX6" fmla="*/ 4894472 w 9470958"/>
                <a:gd name="csY6" fmla="*/ 730482 h 1446646"/>
                <a:gd name="csX7" fmla="*/ 9470958 w 9470958"/>
                <a:gd name="csY7" fmla="*/ 721577 h 1446646"/>
                <a:gd name="csX0" fmla="*/ 0 w 9470958"/>
                <a:gd name="csY0" fmla="*/ 737803 h 1459697"/>
                <a:gd name="csX1" fmla="*/ 2049880 w 9470958"/>
                <a:gd name="csY1" fmla="*/ 734628 h 1459697"/>
                <a:gd name="csX2" fmla="*/ 2046705 w 9470958"/>
                <a:gd name="csY2" fmla="*/ 1456522 h 1459697"/>
                <a:gd name="csX3" fmla="*/ 3894756 w 9470958"/>
                <a:gd name="csY3" fmla="*/ 1459697 h 1459697"/>
                <a:gd name="csX4" fmla="*/ 3885957 w 9470958"/>
                <a:gd name="csY4" fmla="*/ 0 h 1459697"/>
                <a:gd name="csX5" fmla="*/ 4891109 w 9470958"/>
                <a:gd name="csY5" fmla="*/ 13051 h 1459697"/>
                <a:gd name="csX6" fmla="*/ 4894472 w 9470958"/>
                <a:gd name="csY6" fmla="*/ 743533 h 1459697"/>
                <a:gd name="csX7" fmla="*/ 9470958 w 9470958"/>
                <a:gd name="csY7" fmla="*/ 734628 h 1459697"/>
                <a:gd name="csX0" fmla="*/ 0 w 9470958"/>
                <a:gd name="csY0" fmla="*/ 742337 h 1464231"/>
                <a:gd name="csX1" fmla="*/ 2049880 w 9470958"/>
                <a:gd name="csY1" fmla="*/ 739162 h 1464231"/>
                <a:gd name="csX2" fmla="*/ 2046705 w 9470958"/>
                <a:gd name="csY2" fmla="*/ 1461056 h 1464231"/>
                <a:gd name="csX3" fmla="*/ 3894756 w 9470958"/>
                <a:gd name="csY3" fmla="*/ 1464231 h 1464231"/>
                <a:gd name="csX4" fmla="*/ 3885957 w 9470958"/>
                <a:gd name="csY4" fmla="*/ 4534 h 1464231"/>
                <a:gd name="csX5" fmla="*/ 4899901 w 9470958"/>
                <a:gd name="csY5" fmla="*/ 0 h 1464231"/>
                <a:gd name="csX6" fmla="*/ 4894472 w 9470958"/>
                <a:gd name="csY6" fmla="*/ 748067 h 1464231"/>
                <a:gd name="csX7" fmla="*/ 9470958 w 9470958"/>
                <a:gd name="csY7" fmla="*/ 739162 h 1464231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99901 w 9470958"/>
                <a:gd name="csY5" fmla="*/ 149845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99901 w 9470958"/>
                <a:gd name="csY5" fmla="*/ 1404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76150 w 9470958"/>
                <a:gd name="csY5" fmla="*/ 7341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905839 w 9470958"/>
                <a:gd name="csY5" fmla="*/ 13279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83614 w 9470958"/>
                <a:gd name="csY5" fmla="*/ 16454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904303 h 1626197"/>
                <a:gd name="csX1" fmla="*/ 2049880 w 9470958"/>
                <a:gd name="csY1" fmla="*/ 901128 h 1626197"/>
                <a:gd name="csX2" fmla="*/ 2046705 w 9470958"/>
                <a:gd name="csY2" fmla="*/ 1623022 h 1626197"/>
                <a:gd name="csX3" fmla="*/ 3894756 w 9470958"/>
                <a:gd name="csY3" fmla="*/ 1626197 h 1626197"/>
                <a:gd name="csX4" fmla="*/ 3874082 w 9470958"/>
                <a:gd name="csY4" fmla="*/ 12121 h 1626197"/>
                <a:gd name="csX5" fmla="*/ 4883614 w 9470958"/>
                <a:gd name="csY5" fmla="*/ 0 h 1626197"/>
                <a:gd name="csX6" fmla="*/ 4894472 w 9470958"/>
                <a:gd name="csY6" fmla="*/ 910033 h 1626197"/>
                <a:gd name="csX7" fmla="*/ 9470958 w 9470958"/>
                <a:gd name="csY7" fmla="*/ 901128 h 1626197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83614 w 9470958"/>
                <a:gd name="csY5" fmla="*/ 6929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85253 h 1607147"/>
                <a:gd name="csX1" fmla="*/ 2049880 w 9470958"/>
                <a:gd name="csY1" fmla="*/ 882078 h 1607147"/>
                <a:gd name="csX2" fmla="*/ 2046705 w 9470958"/>
                <a:gd name="csY2" fmla="*/ 1603972 h 1607147"/>
                <a:gd name="csX3" fmla="*/ 3894756 w 9470958"/>
                <a:gd name="csY3" fmla="*/ 1607147 h 1607147"/>
                <a:gd name="csX4" fmla="*/ 3874082 w 9470958"/>
                <a:gd name="csY4" fmla="*/ 12121 h 1607147"/>
                <a:gd name="csX5" fmla="*/ 4883614 w 9470958"/>
                <a:gd name="csY5" fmla="*/ 0 h 1607147"/>
                <a:gd name="csX6" fmla="*/ 4894472 w 9470958"/>
                <a:gd name="csY6" fmla="*/ 890983 h 1607147"/>
                <a:gd name="csX7" fmla="*/ 9470958 w 9470958"/>
                <a:gd name="csY7" fmla="*/ 882078 h 1607147"/>
                <a:gd name="csX0" fmla="*/ 0 w 9470958"/>
                <a:gd name="csY0" fmla="*/ 885832 h 1607726"/>
                <a:gd name="csX1" fmla="*/ 2049880 w 9470958"/>
                <a:gd name="csY1" fmla="*/ 882657 h 1607726"/>
                <a:gd name="csX2" fmla="*/ 2046705 w 9470958"/>
                <a:gd name="csY2" fmla="*/ 1604551 h 1607726"/>
                <a:gd name="csX3" fmla="*/ 3894756 w 9470958"/>
                <a:gd name="csY3" fmla="*/ 1607726 h 1607726"/>
                <a:gd name="csX4" fmla="*/ 3880432 w 9470958"/>
                <a:gd name="csY4" fmla="*/ 0 h 1607726"/>
                <a:gd name="csX5" fmla="*/ 4883614 w 9470958"/>
                <a:gd name="csY5" fmla="*/ 579 h 1607726"/>
                <a:gd name="csX6" fmla="*/ 4894472 w 9470958"/>
                <a:gd name="csY6" fmla="*/ 891562 h 1607726"/>
                <a:gd name="csX7" fmla="*/ 9470958 w 9470958"/>
                <a:gd name="csY7" fmla="*/ 882657 h 1607726"/>
                <a:gd name="csX0" fmla="*/ 0 w 9470958"/>
                <a:gd name="csY0" fmla="*/ 885832 h 1607726"/>
                <a:gd name="csX1" fmla="*/ 2049880 w 9470958"/>
                <a:gd name="csY1" fmla="*/ 882657 h 1607726"/>
                <a:gd name="csX2" fmla="*/ 2046705 w 9470958"/>
                <a:gd name="csY2" fmla="*/ 1604551 h 1607726"/>
                <a:gd name="csX3" fmla="*/ 3894756 w 9470958"/>
                <a:gd name="csY3" fmla="*/ 1607726 h 1607726"/>
                <a:gd name="csX4" fmla="*/ 3880432 w 9470958"/>
                <a:gd name="csY4" fmla="*/ 0 h 1607726"/>
                <a:gd name="csX5" fmla="*/ 4902664 w 9470958"/>
                <a:gd name="csY5" fmla="*/ 3754 h 1607726"/>
                <a:gd name="csX6" fmla="*/ 4894472 w 9470958"/>
                <a:gd name="csY6" fmla="*/ 891562 h 1607726"/>
                <a:gd name="csX7" fmla="*/ 9470958 w 9470958"/>
                <a:gd name="csY7" fmla="*/ 882657 h 1607726"/>
                <a:gd name="csX0" fmla="*/ 0 w 9470958"/>
                <a:gd name="csY0" fmla="*/ 885832 h 1607726"/>
                <a:gd name="csX1" fmla="*/ 2049880 w 9470958"/>
                <a:gd name="csY1" fmla="*/ 882657 h 1607726"/>
                <a:gd name="csX2" fmla="*/ 2046705 w 9470958"/>
                <a:gd name="csY2" fmla="*/ 1604551 h 1607726"/>
                <a:gd name="csX3" fmla="*/ 3894756 w 9470958"/>
                <a:gd name="csY3" fmla="*/ 1607726 h 1607726"/>
                <a:gd name="csX4" fmla="*/ 3880432 w 9470958"/>
                <a:gd name="csY4" fmla="*/ 0 h 1607726"/>
                <a:gd name="csX5" fmla="*/ 4889964 w 9470958"/>
                <a:gd name="csY5" fmla="*/ 579 h 1607726"/>
                <a:gd name="csX6" fmla="*/ 4894472 w 9470958"/>
                <a:gd name="csY6" fmla="*/ 891562 h 1607726"/>
                <a:gd name="csX7" fmla="*/ 9470958 w 9470958"/>
                <a:gd name="csY7" fmla="*/ 882657 h 1607726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889964 w 9470958"/>
                <a:gd name="csY5" fmla="*/ 157654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901184 w 9470958"/>
                <a:gd name="csY5" fmla="*/ 1179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906794 w 9470958"/>
                <a:gd name="csY5" fmla="*/ 618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878745 w 9470958"/>
                <a:gd name="csY5" fmla="*/ 1179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901185 w 9470958"/>
                <a:gd name="csY5" fmla="*/ 1179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6349 h 1768243"/>
                <a:gd name="csX1" fmla="*/ 2049880 w 9470958"/>
                <a:gd name="csY1" fmla="*/ 1043174 h 1768243"/>
                <a:gd name="csX2" fmla="*/ 2046705 w 9470958"/>
                <a:gd name="csY2" fmla="*/ 1765068 h 1768243"/>
                <a:gd name="csX3" fmla="*/ 3894756 w 9470958"/>
                <a:gd name="csY3" fmla="*/ 1768243 h 1768243"/>
                <a:gd name="csX4" fmla="*/ 3874822 w 9470958"/>
                <a:gd name="csY4" fmla="*/ 3442 h 1768243"/>
                <a:gd name="csX5" fmla="*/ 4901185 w 9470958"/>
                <a:gd name="csY5" fmla="*/ 0 h 1768243"/>
                <a:gd name="csX6" fmla="*/ 4894472 w 9470958"/>
                <a:gd name="csY6" fmla="*/ 1052079 h 1768243"/>
                <a:gd name="csX7" fmla="*/ 9470958 w 9470958"/>
                <a:gd name="csY7" fmla="*/ 1043174 h 1768243"/>
                <a:gd name="csX0" fmla="*/ 0 w 9470958"/>
                <a:gd name="csY0" fmla="*/ 1046349 h 1768243"/>
                <a:gd name="csX1" fmla="*/ 2049880 w 9470958"/>
                <a:gd name="csY1" fmla="*/ 1043174 h 1768243"/>
                <a:gd name="csX2" fmla="*/ 2046705 w 9470958"/>
                <a:gd name="csY2" fmla="*/ 1765068 h 1768243"/>
                <a:gd name="csX3" fmla="*/ 3894756 w 9470958"/>
                <a:gd name="csY3" fmla="*/ 1768243 h 1768243"/>
                <a:gd name="csX4" fmla="*/ 3874822 w 9470958"/>
                <a:gd name="csY4" fmla="*/ 3442 h 1768243"/>
                <a:gd name="csX5" fmla="*/ 4901185 w 9470958"/>
                <a:gd name="csY5" fmla="*/ 0 h 1768243"/>
                <a:gd name="csX6" fmla="*/ 4914066 w 9470958"/>
                <a:gd name="csY6" fmla="*/ 1052079 h 1768243"/>
                <a:gd name="csX7" fmla="*/ 9470958 w 9470958"/>
                <a:gd name="csY7" fmla="*/ 1043174 h 1768243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920780 w 9470958"/>
                <a:gd name="csY5" fmla="*/ 3090 h 1764801"/>
                <a:gd name="csX6" fmla="*/ 4914066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68631 w 9470958"/>
                <a:gd name="csY3" fmla="*/ 1764801 h 1764801"/>
                <a:gd name="csX4" fmla="*/ 3874822 w 9470958"/>
                <a:gd name="csY4" fmla="*/ 0 h 1764801"/>
                <a:gd name="csX5" fmla="*/ 4920780 w 9470958"/>
                <a:gd name="csY5" fmla="*/ 3090 h 1764801"/>
                <a:gd name="csX6" fmla="*/ 4914066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68631 w 9470958"/>
                <a:gd name="csY3" fmla="*/ 1764801 h 1764801"/>
                <a:gd name="csX4" fmla="*/ 3858494 w 9470958"/>
                <a:gd name="csY4" fmla="*/ 0 h 1764801"/>
                <a:gd name="csX5" fmla="*/ 4920780 w 9470958"/>
                <a:gd name="csY5" fmla="*/ 3090 h 1764801"/>
                <a:gd name="csX6" fmla="*/ 4914066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56145 h 1778039"/>
                <a:gd name="csX1" fmla="*/ 2049880 w 9470958"/>
                <a:gd name="csY1" fmla="*/ 1052970 h 1778039"/>
                <a:gd name="csX2" fmla="*/ 2046705 w 9470958"/>
                <a:gd name="csY2" fmla="*/ 1774864 h 1778039"/>
                <a:gd name="csX3" fmla="*/ 3868631 w 9470958"/>
                <a:gd name="csY3" fmla="*/ 1778039 h 1778039"/>
                <a:gd name="csX4" fmla="*/ 3858494 w 9470958"/>
                <a:gd name="csY4" fmla="*/ 13238 h 1778039"/>
                <a:gd name="csX5" fmla="*/ 4920780 w 9470958"/>
                <a:gd name="csY5" fmla="*/ 0 h 1778039"/>
                <a:gd name="csX6" fmla="*/ 4914066 w 9470958"/>
                <a:gd name="csY6" fmla="*/ 1061875 h 1778039"/>
                <a:gd name="csX7" fmla="*/ 9470958 w 9470958"/>
                <a:gd name="csY7" fmla="*/ 1052970 h 1778039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68631 w 9470958"/>
                <a:gd name="csY3" fmla="*/ 1764801 h 1764801"/>
                <a:gd name="csX4" fmla="*/ 3858494 w 9470958"/>
                <a:gd name="csY4" fmla="*/ 0 h 1764801"/>
                <a:gd name="csX5" fmla="*/ 4924046 w 9470958"/>
                <a:gd name="csY5" fmla="*/ 6357 h 1764801"/>
                <a:gd name="csX6" fmla="*/ 4914066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6347 h 1768241"/>
                <a:gd name="csX1" fmla="*/ 2049880 w 9470958"/>
                <a:gd name="csY1" fmla="*/ 1043172 h 1768241"/>
                <a:gd name="csX2" fmla="*/ 2046705 w 9470958"/>
                <a:gd name="csY2" fmla="*/ 1765066 h 1768241"/>
                <a:gd name="csX3" fmla="*/ 3868631 w 9470958"/>
                <a:gd name="csY3" fmla="*/ 1768241 h 1768241"/>
                <a:gd name="csX4" fmla="*/ 3858494 w 9470958"/>
                <a:gd name="csY4" fmla="*/ 3440 h 1768241"/>
                <a:gd name="csX5" fmla="*/ 4924046 w 9470958"/>
                <a:gd name="csY5" fmla="*/ 0 h 1768241"/>
                <a:gd name="csX6" fmla="*/ 4914066 w 9470958"/>
                <a:gd name="csY6" fmla="*/ 1052077 h 1768241"/>
                <a:gd name="csX7" fmla="*/ 9470958 w 9470958"/>
                <a:gd name="csY7" fmla="*/ 1043172 h 1768241"/>
                <a:gd name="csX0" fmla="*/ 0 w 9470958"/>
                <a:gd name="csY0" fmla="*/ 1046347 h 1768241"/>
                <a:gd name="csX1" fmla="*/ 2049880 w 9470958"/>
                <a:gd name="csY1" fmla="*/ 1043172 h 1768241"/>
                <a:gd name="csX2" fmla="*/ 2046705 w 9470958"/>
                <a:gd name="csY2" fmla="*/ 1765066 h 1768241"/>
                <a:gd name="csX3" fmla="*/ 3868631 w 9470958"/>
                <a:gd name="csY3" fmla="*/ 1768241 h 1768241"/>
                <a:gd name="csX4" fmla="*/ 3858494 w 9470958"/>
                <a:gd name="csY4" fmla="*/ 3440 h 1768241"/>
                <a:gd name="csX5" fmla="*/ 4924046 w 9470958"/>
                <a:gd name="csY5" fmla="*/ 0 h 1768241"/>
                <a:gd name="csX6" fmla="*/ 4930394 w 9470958"/>
                <a:gd name="csY6" fmla="*/ 1055343 h 1768241"/>
                <a:gd name="csX7" fmla="*/ 9470958 w 9470958"/>
                <a:gd name="csY7" fmla="*/ 1043172 h 1768241"/>
                <a:gd name="csX0" fmla="*/ 0 w 9470958"/>
                <a:gd name="csY0" fmla="*/ 1046347 h 1771507"/>
                <a:gd name="csX1" fmla="*/ 2049880 w 9470958"/>
                <a:gd name="csY1" fmla="*/ 1043172 h 1771507"/>
                <a:gd name="csX2" fmla="*/ 2046705 w 9470958"/>
                <a:gd name="csY2" fmla="*/ 1765066 h 1771507"/>
                <a:gd name="csX3" fmla="*/ 3858834 w 9470958"/>
                <a:gd name="csY3" fmla="*/ 1771507 h 1771507"/>
                <a:gd name="csX4" fmla="*/ 3858494 w 9470958"/>
                <a:gd name="csY4" fmla="*/ 3440 h 1771507"/>
                <a:gd name="csX5" fmla="*/ 4924046 w 9470958"/>
                <a:gd name="csY5" fmla="*/ 0 h 1771507"/>
                <a:gd name="csX6" fmla="*/ 4930394 w 9470958"/>
                <a:gd name="csY6" fmla="*/ 1055343 h 1771507"/>
                <a:gd name="csX7" fmla="*/ 9470958 w 9470958"/>
                <a:gd name="csY7" fmla="*/ 1043172 h 17715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470958" h="1771507">
                  <a:moveTo>
                    <a:pt x="0" y="1046347"/>
                  </a:moveTo>
                  <a:lnTo>
                    <a:pt x="2049880" y="1043172"/>
                  </a:lnTo>
                  <a:cubicBezTo>
                    <a:pt x="2048822" y="1289095"/>
                    <a:pt x="2047763" y="1519143"/>
                    <a:pt x="2046705" y="1765066"/>
                  </a:cubicBezTo>
                  <a:lnTo>
                    <a:pt x="3858834" y="1771507"/>
                  </a:lnTo>
                  <a:cubicBezTo>
                    <a:pt x="3856893" y="1631067"/>
                    <a:pt x="3860435" y="143880"/>
                    <a:pt x="3858494" y="3440"/>
                  </a:cubicBezTo>
                  <a:lnTo>
                    <a:pt x="4924046" y="0"/>
                  </a:lnTo>
                  <a:cubicBezTo>
                    <a:pt x="4923965" y="45175"/>
                    <a:pt x="4930475" y="1010168"/>
                    <a:pt x="4930394" y="1055343"/>
                  </a:cubicBezTo>
                  <a:lnTo>
                    <a:pt x="9470958" y="1043172"/>
                  </a:lnTo>
                </a:path>
              </a:pathLst>
            </a:custGeom>
            <a:no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77" name="Groupe 76">
            <a:extLst>
              <a:ext uri="{FF2B5EF4-FFF2-40B4-BE49-F238E27FC236}">
                <a16:creationId xmlns:a16="http://schemas.microsoft.com/office/drawing/2014/main" id="{E163D197-81AF-8F9C-3B57-D37D6F2DF408}"/>
              </a:ext>
            </a:extLst>
          </p:cNvPr>
          <p:cNvGrpSpPr/>
          <p:nvPr/>
        </p:nvGrpSpPr>
        <p:grpSpPr>
          <a:xfrm>
            <a:off x="1241130" y="325585"/>
            <a:ext cx="9470958" cy="6032397"/>
            <a:chOff x="1241130" y="325585"/>
            <a:chExt cx="9470958" cy="6032397"/>
          </a:xfrm>
        </p:grpSpPr>
        <p:sp>
          <p:nvSpPr>
            <p:cNvPr id="64" name="Forme libre 63">
              <a:extLst>
                <a:ext uri="{FF2B5EF4-FFF2-40B4-BE49-F238E27FC236}">
                  <a16:creationId xmlns:a16="http://schemas.microsoft.com/office/drawing/2014/main" id="{4A49786A-B415-877D-F526-363E725BE0D7}"/>
                </a:ext>
              </a:extLst>
            </p:cNvPr>
            <p:cNvSpPr/>
            <p:nvPr/>
          </p:nvSpPr>
          <p:spPr>
            <a:xfrm>
              <a:off x="1415099" y="325585"/>
              <a:ext cx="8896930" cy="1883497"/>
            </a:xfrm>
            <a:custGeom>
              <a:avLst/>
              <a:gdLst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7867 w 5410200"/>
                <a:gd name="csY20" fmla="*/ 558800 h 3683410"/>
                <a:gd name="csX21" fmla="*/ 3268133 w 5410200"/>
                <a:gd name="csY21" fmla="*/ 397933 h 3683410"/>
                <a:gd name="csX22" fmla="*/ 3725333 w 5410200"/>
                <a:gd name="csY22" fmla="*/ 330200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5333 w 5410200"/>
                <a:gd name="csY22" fmla="*/ 330200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5308 w 5410200"/>
                <a:gd name="csY23" fmla="*/ 217581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5308 w 5410200"/>
                <a:gd name="csY23" fmla="*/ 217581 h 3683410"/>
                <a:gd name="csX24" fmla="*/ 4703092 w 5410200"/>
                <a:gd name="csY24" fmla="*/ 119222 h 3683410"/>
                <a:gd name="csX25" fmla="*/ 5410200 w 5410200"/>
                <a:gd name="csY25" fmla="*/ 169333 h 3683410"/>
                <a:gd name="csX0" fmla="*/ 0 w 5782085"/>
                <a:gd name="csY0" fmla="*/ 31923 h 3715333"/>
                <a:gd name="csX1" fmla="*/ 169333 w 5782085"/>
                <a:gd name="csY1" fmla="*/ 57323 h 3715333"/>
                <a:gd name="csX2" fmla="*/ 228600 w 5782085"/>
                <a:gd name="csY2" fmla="*/ 57323 h 3715333"/>
                <a:gd name="csX3" fmla="*/ 313267 w 5782085"/>
                <a:gd name="csY3" fmla="*/ 209723 h 3715333"/>
                <a:gd name="csX4" fmla="*/ 558800 w 5782085"/>
                <a:gd name="csY4" fmla="*/ 1310390 h 3715333"/>
                <a:gd name="csX5" fmla="*/ 685800 w 5782085"/>
                <a:gd name="csY5" fmla="*/ 2334856 h 3715333"/>
                <a:gd name="csX6" fmla="*/ 821267 w 5782085"/>
                <a:gd name="csY6" fmla="*/ 3113790 h 3715333"/>
                <a:gd name="csX7" fmla="*/ 905933 w 5782085"/>
                <a:gd name="csY7" fmla="*/ 3452456 h 3715333"/>
                <a:gd name="csX8" fmla="*/ 948267 w 5782085"/>
                <a:gd name="csY8" fmla="*/ 3604856 h 3715333"/>
                <a:gd name="csX9" fmla="*/ 1024467 w 5782085"/>
                <a:gd name="csY9" fmla="*/ 3689523 h 3715333"/>
                <a:gd name="csX10" fmla="*/ 1066800 w 5782085"/>
                <a:gd name="csY10" fmla="*/ 3706456 h 3715333"/>
                <a:gd name="csX11" fmla="*/ 1168400 w 5782085"/>
                <a:gd name="csY11" fmla="*/ 3562523 h 3715333"/>
                <a:gd name="csX12" fmla="*/ 1295400 w 5782085"/>
                <a:gd name="csY12" fmla="*/ 3232323 h 3715333"/>
                <a:gd name="csX13" fmla="*/ 1464733 w 5782085"/>
                <a:gd name="csY13" fmla="*/ 2715856 h 3715333"/>
                <a:gd name="csX14" fmla="*/ 1591733 w 5782085"/>
                <a:gd name="csY14" fmla="*/ 2267123 h 3715333"/>
                <a:gd name="csX15" fmla="*/ 1735667 w 5782085"/>
                <a:gd name="csY15" fmla="*/ 1877656 h 3715333"/>
                <a:gd name="csX16" fmla="*/ 1888067 w 5782085"/>
                <a:gd name="csY16" fmla="*/ 1505123 h 3715333"/>
                <a:gd name="csX17" fmla="*/ 2074333 w 5782085"/>
                <a:gd name="csY17" fmla="*/ 1191856 h 3715333"/>
                <a:gd name="csX18" fmla="*/ 2294467 w 5782085"/>
                <a:gd name="csY18" fmla="*/ 920923 h 3715333"/>
                <a:gd name="csX19" fmla="*/ 2531533 w 5782085"/>
                <a:gd name="csY19" fmla="*/ 700790 h 3715333"/>
                <a:gd name="csX20" fmla="*/ 2823492 w 5782085"/>
                <a:gd name="csY20" fmla="*/ 564472 h 3715333"/>
                <a:gd name="csX21" fmla="*/ 3268133 w 5782085"/>
                <a:gd name="csY21" fmla="*/ 429856 h 3715333"/>
                <a:gd name="csX22" fmla="*/ 3720958 w 5782085"/>
                <a:gd name="csY22" fmla="*/ 327122 h 3715333"/>
                <a:gd name="csX23" fmla="*/ 4085308 w 5782085"/>
                <a:gd name="csY23" fmla="*/ 249504 h 3715333"/>
                <a:gd name="csX24" fmla="*/ 4703092 w 5782085"/>
                <a:gd name="csY24" fmla="*/ 151145 h 3715333"/>
                <a:gd name="csX25" fmla="*/ 5782085 w 5782085"/>
                <a:gd name="csY25" fmla="*/ 0 h 3715333"/>
                <a:gd name="csX0" fmla="*/ 0 w 5782085"/>
                <a:gd name="csY0" fmla="*/ 31923 h 3715333"/>
                <a:gd name="csX1" fmla="*/ 169333 w 5782085"/>
                <a:gd name="csY1" fmla="*/ 57323 h 3715333"/>
                <a:gd name="csX2" fmla="*/ 228600 w 5782085"/>
                <a:gd name="csY2" fmla="*/ 57323 h 3715333"/>
                <a:gd name="csX3" fmla="*/ 313267 w 5782085"/>
                <a:gd name="csY3" fmla="*/ 209723 h 3715333"/>
                <a:gd name="csX4" fmla="*/ 558800 w 5782085"/>
                <a:gd name="csY4" fmla="*/ 1310390 h 3715333"/>
                <a:gd name="csX5" fmla="*/ 685800 w 5782085"/>
                <a:gd name="csY5" fmla="*/ 2334856 h 3715333"/>
                <a:gd name="csX6" fmla="*/ 821267 w 5782085"/>
                <a:gd name="csY6" fmla="*/ 3113790 h 3715333"/>
                <a:gd name="csX7" fmla="*/ 905933 w 5782085"/>
                <a:gd name="csY7" fmla="*/ 3452456 h 3715333"/>
                <a:gd name="csX8" fmla="*/ 970142 w 5782085"/>
                <a:gd name="csY8" fmla="*/ 3604856 h 3715333"/>
                <a:gd name="csX9" fmla="*/ 1024467 w 5782085"/>
                <a:gd name="csY9" fmla="*/ 3689523 h 3715333"/>
                <a:gd name="csX10" fmla="*/ 1066800 w 5782085"/>
                <a:gd name="csY10" fmla="*/ 3706456 h 3715333"/>
                <a:gd name="csX11" fmla="*/ 1168400 w 5782085"/>
                <a:gd name="csY11" fmla="*/ 3562523 h 3715333"/>
                <a:gd name="csX12" fmla="*/ 1295400 w 5782085"/>
                <a:gd name="csY12" fmla="*/ 3232323 h 3715333"/>
                <a:gd name="csX13" fmla="*/ 1464733 w 5782085"/>
                <a:gd name="csY13" fmla="*/ 2715856 h 3715333"/>
                <a:gd name="csX14" fmla="*/ 1591733 w 5782085"/>
                <a:gd name="csY14" fmla="*/ 2267123 h 3715333"/>
                <a:gd name="csX15" fmla="*/ 1735667 w 5782085"/>
                <a:gd name="csY15" fmla="*/ 1877656 h 3715333"/>
                <a:gd name="csX16" fmla="*/ 1888067 w 5782085"/>
                <a:gd name="csY16" fmla="*/ 1505123 h 3715333"/>
                <a:gd name="csX17" fmla="*/ 2074333 w 5782085"/>
                <a:gd name="csY17" fmla="*/ 1191856 h 3715333"/>
                <a:gd name="csX18" fmla="*/ 2294467 w 5782085"/>
                <a:gd name="csY18" fmla="*/ 920923 h 3715333"/>
                <a:gd name="csX19" fmla="*/ 2531533 w 5782085"/>
                <a:gd name="csY19" fmla="*/ 700790 h 3715333"/>
                <a:gd name="csX20" fmla="*/ 2823492 w 5782085"/>
                <a:gd name="csY20" fmla="*/ 564472 h 3715333"/>
                <a:gd name="csX21" fmla="*/ 3268133 w 5782085"/>
                <a:gd name="csY21" fmla="*/ 429856 h 3715333"/>
                <a:gd name="csX22" fmla="*/ 3720958 w 5782085"/>
                <a:gd name="csY22" fmla="*/ 327122 h 3715333"/>
                <a:gd name="csX23" fmla="*/ 4085308 w 5782085"/>
                <a:gd name="csY23" fmla="*/ 249504 h 3715333"/>
                <a:gd name="csX24" fmla="*/ 4703092 w 5782085"/>
                <a:gd name="csY24" fmla="*/ 151145 h 3715333"/>
                <a:gd name="csX25" fmla="*/ 5782085 w 5782085"/>
                <a:gd name="csY25" fmla="*/ 0 h 3715333"/>
                <a:gd name="csX0" fmla="*/ 0 w 9417810"/>
                <a:gd name="csY0" fmla="*/ 0 h 3727162"/>
                <a:gd name="csX1" fmla="*/ 3805058 w 9417810"/>
                <a:gd name="csY1" fmla="*/ 69152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64777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781198 w 9417810"/>
                <a:gd name="csY2" fmla="*/ 516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781198 w 9417810"/>
                <a:gd name="csY2" fmla="*/ 51652 h 3727162"/>
                <a:gd name="csX3" fmla="*/ 3948992 w 9417810"/>
                <a:gd name="csY3" fmla="*/ 221552 h 3727162"/>
                <a:gd name="csX4" fmla="*/ 4165186 w 9417810"/>
                <a:gd name="csY4" fmla="*/ 1346682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10472"/>
                <a:gd name="csX1" fmla="*/ 3350046 w 9417810"/>
                <a:gd name="csY1" fmla="*/ 51651 h 3710472"/>
                <a:gd name="csX2" fmla="*/ 3781198 w 9417810"/>
                <a:gd name="csY2" fmla="*/ 51652 h 3710472"/>
                <a:gd name="csX3" fmla="*/ 3948992 w 9417810"/>
                <a:gd name="csY3" fmla="*/ 221552 h 3710472"/>
                <a:gd name="csX4" fmla="*/ 4165186 w 9417810"/>
                <a:gd name="csY4" fmla="*/ 1346682 h 3710472"/>
                <a:gd name="csX5" fmla="*/ 4321525 w 9417810"/>
                <a:gd name="csY5" fmla="*/ 2346685 h 3710472"/>
                <a:gd name="csX6" fmla="*/ 4456992 w 9417810"/>
                <a:gd name="csY6" fmla="*/ 3125619 h 3710472"/>
                <a:gd name="csX7" fmla="*/ 4541658 w 9417810"/>
                <a:gd name="csY7" fmla="*/ 3464285 h 3710472"/>
                <a:gd name="csX8" fmla="*/ 4605867 w 9417810"/>
                <a:gd name="csY8" fmla="*/ 3616685 h 3710472"/>
                <a:gd name="csX9" fmla="*/ 4660192 w 9417810"/>
                <a:gd name="csY9" fmla="*/ 3701352 h 3710472"/>
                <a:gd name="csX10" fmla="*/ 4736754 w 9417810"/>
                <a:gd name="csY10" fmla="*/ 3693824 h 3710472"/>
                <a:gd name="csX11" fmla="*/ 4804125 w 9417810"/>
                <a:gd name="csY11" fmla="*/ 3574352 h 3710472"/>
                <a:gd name="csX12" fmla="*/ 4931125 w 9417810"/>
                <a:gd name="csY12" fmla="*/ 3244152 h 3710472"/>
                <a:gd name="csX13" fmla="*/ 5100458 w 9417810"/>
                <a:gd name="csY13" fmla="*/ 2727685 h 3710472"/>
                <a:gd name="csX14" fmla="*/ 5227458 w 9417810"/>
                <a:gd name="csY14" fmla="*/ 2278952 h 3710472"/>
                <a:gd name="csX15" fmla="*/ 5371392 w 9417810"/>
                <a:gd name="csY15" fmla="*/ 1889485 h 3710472"/>
                <a:gd name="csX16" fmla="*/ 5523792 w 9417810"/>
                <a:gd name="csY16" fmla="*/ 1516952 h 3710472"/>
                <a:gd name="csX17" fmla="*/ 5710058 w 9417810"/>
                <a:gd name="csY17" fmla="*/ 1203685 h 3710472"/>
                <a:gd name="csX18" fmla="*/ 5930192 w 9417810"/>
                <a:gd name="csY18" fmla="*/ 932752 h 3710472"/>
                <a:gd name="csX19" fmla="*/ 6167258 w 9417810"/>
                <a:gd name="csY19" fmla="*/ 712619 h 3710472"/>
                <a:gd name="csX20" fmla="*/ 6459217 w 9417810"/>
                <a:gd name="csY20" fmla="*/ 576301 h 3710472"/>
                <a:gd name="csX21" fmla="*/ 6903858 w 9417810"/>
                <a:gd name="csY21" fmla="*/ 441685 h 3710472"/>
                <a:gd name="csX22" fmla="*/ 7356683 w 9417810"/>
                <a:gd name="csY22" fmla="*/ 338951 h 3710472"/>
                <a:gd name="csX23" fmla="*/ 7721033 w 9417810"/>
                <a:gd name="csY23" fmla="*/ 261333 h 3710472"/>
                <a:gd name="csX24" fmla="*/ 8338817 w 9417810"/>
                <a:gd name="csY24" fmla="*/ 162974 h 3710472"/>
                <a:gd name="csX25" fmla="*/ 9417810 w 9417810"/>
                <a:gd name="csY25" fmla="*/ 11829 h 3710472"/>
                <a:gd name="csX0" fmla="*/ 0 w 9417810"/>
                <a:gd name="csY0" fmla="*/ 0 h 3710474"/>
                <a:gd name="csX1" fmla="*/ 3350046 w 9417810"/>
                <a:gd name="csY1" fmla="*/ 51651 h 3710474"/>
                <a:gd name="csX2" fmla="*/ 3781198 w 9417810"/>
                <a:gd name="csY2" fmla="*/ 51652 h 3710474"/>
                <a:gd name="csX3" fmla="*/ 3948992 w 9417810"/>
                <a:gd name="csY3" fmla="*/ 221552 h 3710474"/>
                <a:gd name="csX4" fmla="*/ 4165186 w 9417810"/>
                <a:gd name="csY4" fmla="*/ 1346682 h 3710474"/>
                <a:gd name="csX5" fmla="*/ 4321525 w 9417810"/>
                <a:gd name="csY5" fmla="*/ 2346685 h 3710474"/>
                <a:gd name="csX6" fmla="*/ 4456992 w 9417810"/>
                <a:gd name="csY6" fmla="*/ 3125619 h 3710474"/>
                <a:gd name="csX7" fmla="*/ 4541658 w 9417810"/>
                <a:gd name="csY7" fmla="*/ 3464285 h 3710474"/>
                <a:gd name="csX8" fmla="*/ 4605867 w 9417810"/>
                <a:gd name="csY8" fmla="*/ 3616685 h 3710474"/>
                <a:gd name="csX9" fmla="*/ 4660192 w 9417810"/>
                <a:gd name="csY9" fmla="*/ 3701352 h 3710474"/>
                <a:gd name="csX10" fmla="*/ 4736754 w 9417810"/>
                <a:gd name="csY10" fmla="*/ 3693824 h 3710474"/>
                <a:gd name="csX11" fmla="*/ 4804125 w 9417810"/>
                <a:gd name="csY11" fmla="*/ 3574352 h 3710474"/>
                <a:gd name="csX12" fmla="*/ 4931125 w 9417810"/>
                <a:gd name="csY12" fmla="*/ 3244152 h 3710474"/>
                <a:gd name="csX13" fmla="*/ 5094402 w 9417810"/>
                <a:gd name="csY13" fmla="*/ 2727685 h 3710474"/>
                <a:gd name="csX14" fmla="*/ 5227458 w 9417810"/>
                <a:gd name="csY14" fmla="*/ 2278952 h 3710474"/>
                <a:gd name="csX15" fmla="*/ 5371392 w 9417810"/>
                <a:gd name="csY15" fmla="*/ 1889485 h 3710474"/>
                <a:gd name="csX16" fmla="*/ 5523792 w 9417810"/>
                <a:gd name="csY16" fmla="*/ 1516952 h 3710474"/>
                <a:gd name="csX17" fmla="*/ 5710058 w 9417810"/>
                <a:gd name="csY17" fmla="*/ 1203685 h 3710474"/>
                <a:gd name="csX18" fmla="*/ 5930192 w 9417810"/>
                <a:gd name="csY18" fmla="*/ 932752 h 3710474"/>
                <a:gd name="csX19" fmla="*/ 6167258 w 9417810"/>
                <a:gd name="csY19" fmla="*/ 712619 h 3710474"/>
                <a:gd name="csX20" fmla="*/ 6459217 w 9417810"/>
                <a:gd name="csY20" fmla="*/ 576301 h 3710474"/>
                <a:gd name="csX21" fmla="*/ 6903858 w 9417810"/>
                <a:gd name="csY21" fmla="*/ 441685 h 3710474"/>
                <a:gd name="csX22" fmla="*/ 7356683 w 9417810"/>
                <a:gd name="csY22" fmla="*/ 338951 h 3710474"/>
                <a:gd name="csX23" fmla="*/ 7721033 w 9417810"/>
                <a:gd name="csY23" fmla="*/ 261333 h 3710474"/>
                <a:gd name="csX24" fmla="*/ 8338817 w 9417810"/>
                <a:gd name="csY24" fmla="*/ 162974 h 3710474"/>
                <a:gd name="csX25" fmla="*/ 9417810 w 9417810"/>
                <a:gd name="csY25" fmla="*/ 11829 h 3710474"/>
                <a:gd name="csX0" fmla="*/ 0 w 9045664"/>
                <a:gd name="csY0" fmla="*/ 2095 h 3698643"/>
                <a:gd name="csX1" fmla="*/ 2977900 w 9045664"/>
                <a:gd name="csY1" fmla="*/ 39822 h 3698643"/>
                <a:gd name="csX2" fmla="*/ 3409052 w 9045664"/>
                <a:gd name="csY2" fmla="*/ 39823 h 3698643"/>
                <a:gd name="csX3" fmla="*/ 3576846 w 9045664"/>
                <a:gd name="csY3" fmla="*/ 209723 h 3698643"/>
                <a:gd name="csX4" fmla="*/ 3793040 w 9045664"/>
                <a:gd name="csY4" fmla="*/ 1334853 h 3698643"/>
                <a:gd name="csX5" fmla="*/ 3949379 w 9045664"/>
                <a:gd name="csY5" fmla="*/ 2334856 h 3698643"/>
                <a:gd name="csX6" fmla="*/ 4084846 w 9045664"/>
                <a:gd name="csY6" fmla="*/ 3113790 h 3698643"/>
                <a:gd name="csX7" fmla="*/ 4169512 w 9045664"/>
                <a:gd name="csY7" fmla="*/ 3452456 h 3698643"/>
                <a:gd name="csX8" fmla="*/ 4233721 w 9045664"/>
                <a:gd name="csY8" fmla="*/ 3604856 h 3698643"/>
                <a:gd name="csX9" fmla="*/ 4288046 w 9045664"/>
                <a:gd name="csY9" fmla="*/ 3689523 h 3698643"/>
                <a:gd name="csX10" fmla="*/ 4364608 w 9045664"/>
                <a:gd name="csY10" fmla="*/ 3681995 h 3698643"/>
                <a:gd name="csX11" fmla="*/ 4431979 w 9045664"/>
                <a:gd name="csY11" fmla="*/ 3562523 h 3698643"/>
                <a:gd name="csX12" fmla="*/ 4558979 w 9045664"/>
                <a:gd name="csY12" fmla="*/ 3232323 h 3698643"/>
                <a:gd name="csX13" fmla="*/ 4722256 w 9045664"/>
                <a:gd name="csY13" fmla="*/ 2715856 h 3698643"/>
                <a:gd name="csX14" fmla="*/ 4855312 w 9045664"/>
                <a:gd name="csY14" fmla="*/ 2267123 h 3698643"/>
                <a:gd name="csX15" fmla="*/ 4999246 w 9045664"/>
                <a:gd name="csY15" fmla="*/ 1877656 h 3698643"/>
                <a:gd name="csX16" fmla="*/ 5151646 w 9045664"/>
                <a:gd name="csY16" fmla="*/ 1505123 h 3698643"/>
                <a:gd name="csX17" fmla="*/ 5337912 w 9045664"/>
                <a:gd name="csY17" fmla="*/ 1191856 h 3698643"/>
                <a:gd name="csX18" fmla="*/ 5558046 w 9045664"/>
                <a:gd name="csY18" fmla="*/ 920923 h 3698643"/>
                <a:gd name="csX19" fmla="*/ 5795112 w 9045664"/>
                <a:gd name="csY19" fmla="*/ 700790 h 3698643"/>
                <a:gd name="csX20" fmla="*/ 6087071 w 9045664"/>
                <a:gd name="csY20" fmla="*/ 564472 h 3698643"/>
                <a:gd name="csX21" fmla="*/ 6531712 w 9045664"/>
                <a:gd name="csY21" fmla="*/ 429856 h 3698643"/>
                <a:gd name="csX22" fmla="*/ 6984537 w 9045664"/>
                <a:gd name="csY22" fmla="*/ 327122 h 3698643"/>
                <a:gd name="csX23" fmla="*/ 7348887 w 9045664"/>
                <a:gd name="csY23" fmla="*/ 249504 h 3698643"/>
                <a:gd name="csX24" fmla="*/ 7966671 w 9045664"/>
                <a:gd name="csY24" fmla="*/ 151145 h 3698643"/>
                <a:gd name="csX25" fmla="*/ 9045664 w 9045664"/>
                <a:gd name="csY25" fmla="*/ 0 h 3698643"/>
                <a:gd name="csX0" fmla="*/ 0 w 9132546"/>
                <a:gd name="csY0" fmla="*/ 9873 h 3706422"/>
                <a:gd name="csX1" fmla="*/ 2977900 w 9132546"/>
                <a:gd name="csY1" fmla="*/ 47600 h 3706422"/>
                <a:gd name="csX2" fmla="*/ 3409052 w 9132546"/>
                <a:gd name="csY2" fmla="*/ 47601 h 3706422"/>
                <a:gd name="csX3" fmla="*/ 3576846 w 9132546"/>
                <a:gd name="csY3" fmla="*/ 217501 h 3706422"/>
                <a:gd name="csX4" fmla="*/ 3793040 w 9132546"/>
                <a:gd name="csY4" fmla="*/ 1342631 h 3706422"/>
                <a:gd name="csX5" fmla="*/ 3949379 w 9132546"/>
                <a:gd name="csY5" fmla="*/ 2342634 h 3706422"/>
                <a:gd name="csX6" fmla="*/ 4084846 w 9132546"/>
                <a:gd name="csY6" fmla="*/ 3121568 h 3706422"/>
                <a:gd name="csX7" fmla="*/ 4169512 w 9132546"/>
                <a:gd name="csY7" fmla="*/ 3460234 h 3706422"/>
                <a:gd name="csX8" fmla="*/ 4233721 w 9132546"/>
                <a:gd name="csY8" fmla="*/ 3612634 h 3706422"/>
                <a:gd name="csX9" fmla="*/ 4288046 w 9132546"/>
                <a:gd name="csY9" fmla="*/ 3697301 h 3706422"/>
                <a:gd name="csX10" fmla="*/ 4364608 w 9132546"/>
                <a:gd name="csY10" fmla="*/ 3689773 h 3706422"/>
                <a:gd name="csX11" fmla="*/ 4431979 w 9132546"/>
                <a:gd name="csY11" fmla="*/ 3570301 h 3706422"/>
                <a:gd name="csX12" fmla="*/ 4558979 w 9132546"/>
                <a:gd name="csY12" fmla="*/ 3240101 h 3706422"/>
                <a:gd name="csX13" fmla="*/ 4722256 w 9132546"/>
                <a:gd name="csY13" fmla="*/ 2723634 h 3706422"/>
                <a:gd name="csX14" fmla="*/ 4855312 w 9132546"/>
                <a:gd name="csY14" fmla="*/ 2274901 h 3706422"/>
                <a:gd name="csX15" fmla="*/ 4999246 w 9132546"/>
                <a:gd name="csY15" fmla="*/ 1885434 h 3706422"/>
                <a:gd name="csX16" fmla="*/ 5151646 w 9132546"/>
                <a:gd name="csY16" fmla="*/ 1512901 h 3706422"/>
                <a:gd name="csX17" fmla="*/ 5337912 w 9132546"/>
                <a:gd name="csY17" fmla="*/ 1199634 h 3706422"/>
                <a:gd name="csX18" fmla="*/ 5558046 w 9132546"/>
                <a:gd name="csY18" fmla="*/ 928701 h 3706422"/>
                <a:gd name="csX19" fmla="*/ 5795112 w 9132546"/>
                <a:gd name="csY19" fmla="*/ 708568 h 3706422"/>
                <a:gd name="csX20" fmla="*/ 6087071 w 9132546"/>
                <a:gd name="csY20" fmla="*/ 572250 h 3706422"/>
                <a:gd name="csX21" fmla="*/ 6531712 w 9132546"/>
                <a:gd name="csY21" fmla="*/ 437634 h 3706422"/>
                <a:gd name="csX22" fmla="*/ 6984537 w 9132546"/>
                <a:gd name="csY22" fmla="*/ 334900 h 3706422"/>
                <a:gd name="csX23" fmla="*/ 7348887 w 9132546"/>
                <a:gd name="csY23" fmla="*/ 257282 h 3706422"/>
                <a:gd name="csX24" fmla="*/ 7966671 w 9132546"/>
                <a:gd name="csY24" fmla="*/ 158923 h 3706422"/>
                <a:gd name="csX25" fmla="*/ 9045664 w 9132546"/>
                <a:gd name="csY25" fmla="*/ 7778 h 3706422"/>
                <a:gd name="csX26" fmla="*/ 9068759 w 9132546"/>
                <a:gd name="csY26" fmla="*/ 22223 h 3706422"/>
                <a:gd name="csX0" fmla="*/ 0 w 9927557"/>
                <a:gd name="csY0" fmla="*/ 12774 h 3709323"/>
                <a:gd name="csX1" fmla="*/ 2977900 w 9927557"/>
                <a:gd name="csY1" fmla="*/ 50501 h 3709323"/>
                <a:gd name="csX2" fmla="*/ 3409052 w 9927557"/>
                <a:gd name="csY2" fmla="*/ 50502 h 3709323"/>
                <a:gd name="csX3" fmla="*/ 3576846 w 9927557"/>
                <a:gd name="csY3" fmla="*/ 220402 h 3709323"/>
                <a:gd name="csX4" fmla="*/ 3793040 w 9927557"/>
                <a:gd name="csY4" fmla="*/ 1345532 h 3709323"/>
                <a:gd name="csX5" fmla="*/ 3949379 w 9927557"/>
                <a:gd name="csY5" fmla="*/ 2345535 h 3709323"/>
                <a:gd name="csX6" fmla="*/ 4084846 w 9927557"/>
                <a:gd name="csY6" fmla="*/ 3124469 h 3709323"/>
                <a:gd name="csX7" fmla="*/ 4169512 w 9927557"/>
                <a:gd name="csY7" fmla="*/ 3463135 h 3709323"/>
                <a:gd name="csX8" fmla="*/ 4233721 w 9927557"/>
                <a:gd name="csY8" fmla="*/ 3615535 h 3709323"/>
                <a:gd name="csX9" fmla="*/ 4288046 w 9927557"/>
                <a:gd name="csY9" fmla="*/ 3700202 h 3709323"/>
                <a:gd name="csX10" fmla="*/ 4364608 w 9927557"/>
                <a:gd name="csY10" fmla="*/ 3692674 h 3709323"/>
                <a:gd name="csX11" fmla="*/ 4431979 w 9927557"/>
                <a:gd name="csY11" fmla="*/ 3573202 h 3709323"/>
                <a:gd name="csX12" fmla="*/ 4558979 w 9927557"/>
                <a:gd name="csY12" fmla="*/ 3243002 h 3709323"/>
                <a:gd name="csX13" fmla="*/ 4722256 w 9927557"/>
                <a:gd name="csY13" fmla="*/ 2726535 h 3709323"/>
                <a:gd name="csX14" fmla="*/ 4855312 w 9927557"/>
                <a:gd name="csY14" fmla="*/ 2277802 h 3709323"/>
                <a:gd name="csX15" fmla="*/ 4999246 w 9927557"/>
                <a:gd name="csY15" fmla="*/ 1888335 h 3709323"/>
                <a:gd name="csX16" fmla="*/ 5151646 w 9927557"/>
                <a:gd name="csY16" fmla="*/ 1515802 h 3709323"/>
                <a:gd name="csX17" fmla="*/ 5337912 w 9927557"/>
                <a:gd name="csY17" fmla="*/ 1202535 h 3709323"/>
                <a:gd name="csX18" fmla="*/ 5558046 w 9927557"/>
                <a:gd name="csY18" fmla="*/ 931602 h 3709323"/>
                <a:gd name="csX19" fmla="*/ 5795112 w 9927557"/>
                <a:gd name="csY19" fmla="*/ 711469 h 3709323"/>
                <a:gd name="csX20" fmla="*/ 6087071 w 9927557"/>
                <a:gd name="csY20" fmla="*/ 575151 h 3709323"/>
                <a:gd name="csX21" fmla="*/ 6531712 w 9927557"/>
                <a:gd name="csY21" fmla="*/ 440535 h 3709323"/>
                <a:gd name="csX22" fmla="*/ 6984537 w 9927557"/>
                <a:gd name="csY22" fmla="*/ 337801 h 3709323"/>
                <a:gd name="csX23" fmla="*/ 7348887 w 9927557"/>
                <a:gd name="csY23" fmla="*/ 260183 h 3709323"/>
                <a:gd name="csX24" fmla="*/ 7966671 w 9927557"/>
                <a:gd name="csY24" fmla="*/ 161824 h 3709323"/>
                <a:gd name="csX25" fmla="*/ 9045664 w 9927557"/>
                <a:gd name="csY25" fmla="*/ 10679 h 3709323"/>
                <a:gd name="csX26" fmla="*/ 9927557 w 9927557"/>
                <a:gd name="csY26" fmla="*/ 11199 h 3709323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409052 w 9927557"/>
                <a:gd name="csY2" fmla="*/ 39483 h 3698304"/>
                <a:gd name="csX3" fmla="*/ 3576846 w 9927557"/>
                <a:gd name="csY3" fmla="*/ 209383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409052 w 9927557"/>
                <a:gd name="csY2" fmla="*/ 39483 h 3698304"/>
                <a:gd name="csX3" fmla="*/ 3723953 w 9927557"/>
                <a:gd name="csY3" fmla="*/ 260524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721653 w 9927557"/>
                <a:gd name="csY2" fmla="*/ 65055 h 3698304"/>
                <a:gd name="csX3" fmla="*/ 3723953 w 9927557"/>
                <a:gd name="csY3" fmla="*/ 260524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721653 w 9927557"/>
                <a:gd name="csY2" fmla="*/ 65055 h 3698304"/>
                <a:gd name="csX3" fmla="*/ 3769924 w 9927557"/>
                <a:gd name="csY3" fmla="*/ 273310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721653 w 9927557"/>
                <a:gd name="csY2" fmla="*/ 65055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620518 w 9927557"/>
                <a:gd name="csY2" fmla="*/ 77841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620518 w 9927557"/>
                <a:gd name="csY2" fmla="*/ 77841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4004544 w 9927557"/>
                <a:gd name="csY5" fmla="*/ 2347301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620518 w 9927557"/>
                <a:gd name="csY2" fmla="*/ 77841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67768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67768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67768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81163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81163 w 9927557"/>
                <a:gd name="csY5" fmla="*/ 2360085 h 3698304"/>
                <a:gd name="csX6" fmla="*/ 4084846 w 9927557"/>
                <a:gd name="csY6" fmla="*/ 3113450 h 3698304"/>
                <a:gd name="csX7" fmla="*/ 4193941 w 9927557"/>
                <a:gd name="csY7" fmla="*/ 3465703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81163 w 9927557"/>
                <a:gd name="csY5" fmla="*/ 2360085 h 3698304"/>
                <a:gd name="csX6" fmla="*/ 4109275 w 9927557"/>
                <a:gd name="csY6" fmla="*/ 3106657 h 3698304"/>
                <a:gd name="csX7" fmla="*/ 4193941 w 9927557"/>
                <a:gd name="csY7" fmla="*/ 3465703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4000706 w 9927557"/>
                <a:gd name="csY5" fmla="*/ 2360085 h 3698304"/>
                <a:gd name="csX6" fmla="*/ 4109275 w 9927557"/>
                <a:gd name="csY6" fmla="*/ 3106657 h 3698304"/>
                <a:gd name="csX7" fmla="*/ 4193941 w 9927557"/>
                <a:gd name="csY7" fmla="*/ 3465703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10437280"/>
                <a:gd name="csY0" fmla="*/ 1755 h 3698304"/>
                <a:gd name="csX1" fmla="*/ 3487623 w 10437280"/>
                <a:gd name="csY1" fmla="*/ 39482 h 3698304"/>
                <a:gd name="csX2" fmla="*/ 4056566 w 10437280"/>
                <a:gd name="csY2" fmla="*/ 49899 h 3698304"/>
                <a:gd name="csX3" fmla="*/ 4246159 w 10437280"/>
                <a:gd name="csY3" fmla="*/ 273310 h 3698304"/>
                <a:gd name="csX4" fmla="*/ 4385510 w 10437280"/>
                <a:gd name="csY4" fmla="*/ 1347298 h 3698304"/>
                <a:gd name="csX5" fmla="*/ 4510429 w 10437280"/>
                <a:gd name="csY5" fmla="*/ 2360085 h 3698304"/>
                <a:gd name="csX6" fmla="*/ 4618998 w 10437280"/>
                <a:gd name="csY6" fmla="*/ 3106657 h 3698304"/>
                <a:gd name="csX7" fmla="*/ 4703664 w 10437280"/>
                <a:gd name="csY7" fmla="*/ 3465703 h 3698304"/>
                <a:gd name="csX8" fmla="*/ 4743444 w 10437280"/>
                <a:gd name="csY8" fmla="*/ 3604516 h 3698304"/>
                <a:gd name="csX9" fmla="*/ 4797769 w 10437280"/>
                <a:gd name="csY9" fmla="*/ 3689183 h 3698304"/>
                <a:gd name="csX10" fmla="*/ 4874331 w 10437280"/>
                <a:gd name="csY10" fmla="*/ 3681655 h 3698304"/>
                <a:gd name="csX11" fmla="*/ 4941702 w 10437280"/>
                <a:gd name="csY11" fmla="*/ 3562183 h 3698304"/>
                <a:gd name="csX12" fmla="*/ 5068702 w 10437280"/>
                <a:gd name="csY12" fmla="*/ 3231983 h 3698304"/>
                <a:gd name="csX13" fmla="*/ 5231979 w 10437280"/>
                <a:gd name="csY13" fmla="*/ 2715516 h 3698304"/>
                <a:gd name="csX14" fmla="*/ 5365035 w 10437280"/>
                <a:gd name="csY14" fmla="*/ 2266783 h 3698304"/>
                <a:gd name="csX15" fmla="*/ 5508969 w 10437280"/>
                <a:gd name="csY15" fmla="*/ 1877316 h 3698304"/>
                <a:gd name="csX16" fmla="*/ 5661369 w 10437280"/>
                <a:gd name="csY16" fmla="*/ 1504783 h 3698304"/>
                <a:gd name="csX17" fmla="*/ 5847635 w 10437280"/>
                <a:gd name="csY17" fmla="*/ 1191516 h 3698304"/>
                <a:gd name="csX18" fmla="*/ 6067769 w 10437280"/>
                <a:gd name="csY18" fmla="*/ 920583 h 3698304"/>
                <a:gd name="csX19" fmla="*/ 6304835 w 10437280"/>
                <a:gd name="csY19" fmla="*/ 700450 h 3698304"/>
                <a:gd name="csX20" fmla="*/ 6596794 w 10437280"/>
                <a:gd name="csY20" fmla="*/ 564132 h 3698304"/>
                <a:gd name="csX21" fmla="*/ 7041435 w 10437280"/>
                <a:gd name="csY21" fmla="*/ 429516 h 3698304"/>
                <a:gd name="csX22" fmla="*/ 7494260 w 10437280"/>
                <a:gd name="csY22" fmla="*/ 326782 h 3698304"/>
                <a:gd name="csX23" fmla="*/ 7858610 w 10437280"/>
                <a:gd name="csY23" fmla="*/ 249164 h 3698304"/>
                <a:gd name="csX24" fmla="*/ 8476394 w 10437280"/>
                <a:gd name="csY24" fmla="*/ 150805 h 3698304"/>
                <a:gd name="csX25" fmla="*/ 9564929 w 10437280"/>
                <a:gd name="csY25" fmla="*/ 55359 h 3698304"/>
                <a:gd name="csX26" fmla="*/ 10437280 w 10437280"/>
                <a:gd name="csY26" fmla="*/ 180 h 3698304"/>
                <a:gd name="csX0" fmla="*/ 0 w 10445372"/>
                <a:gd name="csY0" fmla="*/ 0 h 3741552"/>
                <a:gd name="csX1" fmla="*/ 3495715 w 10445372"/>
                <a:gd name="csY1" fmla="*/ 82730 h 3741552"/>
                <a:gd name="csX2" fmla="*/ 4064658 w 10445372"/>
                <a:gd name="csY2" fmla="*/ 9314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64658 w 10445372"/>
                <a:gd name="csY2" fmla="*/ 9314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70646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8189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8189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8189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129385 w 10445372"/>
                <a:gd name="csY2" fmla="*/ 48144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72749 w 10445372"/>
                <a:gd name="csY2" fmla="*/ 59395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671658"/>
                <a:gd name="csY0" fmla="*/ 0 h 3761708"/>
                <a:gd name="csX1" fmla="*/ 3730092 w 10671658"/>
                <a:gd name="csY1" fmla="*/ 69132 h 3761708"/>
                <a:gd name="csX2" fmla="*/ 4299035 w 10671658"/>
                <a:gd name="csY2" fmla="*/ 79551 h 3761708"/>
                <a:gd name="csX3" fmla="*/ 4480537 w 10671658"/>
                <a:gd name="csY3" fmla="*/ 336714 h 3761708"/>
                <a:gd name="csX4" fmla="*/ 4619888 w 10671658"/>
                <a:gd name="csY4" fmla="*/ 1410702 h 3761708"/>
                <a:gd name="csX5" fmla="*/ 4744807 w 10671658"/>
                <a:gd name="csY5" fmla="*/ 2423489 h 3761708"/>
                <a:gd name="csX6" fmla="*/ 4853376 w 10671658"/>
                <a:gd name="csY6" fmla="*/ 3170061 h 3761708"/>
                <a:gd name="csX7" fmla="*/ 4938042 w 10671658"/>
                <a:gd name="csY7" fmla="*/ 3529107 h 3761708"/>
                <a:gd name="csX8" fmla="*/ 4977822 w 10671658"/>
                <a:gd name="csY8" fmla="*/ 3667920 h 3761708"/>
                <a:gd name="csX9" fmla="*/ 5032147 w 10671658"/>
                <a:gd name="csY9" fmla="*/ 3752587 h 3761708"/>
                <a:gd name="csX10" fmla="*/ 5108709 w 10671658"/>
                <a:gd name="csY10" fmla="*/ 3745059 h 3761708"/>
                <a:gd name="csX11" fmla="*/ 5176080 w 10671658"/>
                <a:gd name="csY11" fmla="*/ 3625587 h 3761708"/>
                <a:gd name="csX12" fmla="*/ 5303080 w 10671658"/>
                <a:gd name="csY12" fmla="*/ 3295387 h 3761708"/>
                <a:gd name="csX13" fmla="*/ 5466357 w 10671658"/>
                <a:gd name="csY13" fmla="*/ 2778920 h 3761708"/>
                <a:gd name="csX14" fmla="*/ 5599413 w 10671658"/>
                <a:gd name="csY14" fmla="*/ 2330187 h 3761708"/>
                <a:gd name="csX15" fmla="*/ 5743347 w 10671658"/>
                <a:gd name="csY15" fmla="*/ 1940720 h 3761708"/>
                <a:gd name="csX16" fmla="*/ 5895747 w 10671658"/>
                <a:gd name="csY16" fmla="*/ 1568187 h 3761708"/>
                <a:gd name="csX17" fmla="*/ 6082013 w 10671658"/>
                <a:gd name="csY17" fmla="*/ 1254920 h 3761708"/>
                <a:gd name="csX18" fmla="*/ 6302147 w 10671658"/>
                <a:gd name="csY18" fmla="*/ 983987 h 3761708"/>
                <a:gd name="csX19" fmla="*/ 6539213 w 10671658"/>
                <a:gd name="csY19" fmla="*/ 763854 h 3761708"/>
                <a:gd name="csX20" fmla="*/ 6831172 w 10671658"/>
                <a:gd name="csY20" fmla="*/ 627536 h 3761708"/>
                <a:gd name="csX21" fmla="*/ 7275813 w 10671658"/>
                <a:gd name="csY21" fmla="*/ 492920 h 3761708"/>
                <a:gd name="csX22" fmla="*/ 7728638 w 10671658"/>
                <a:gd name="csY22" fmla="*/ 390186 h 3761708"/>
                <a:gd name="csX23" fmla="*/ 8092988 w 10671658"/>
                <a:gd name="csY23" fmla="*/ 312568 h 3761708"/>
                <a:gd name="csX24" fmla="*/ 8710772 w 10671658"/>
                <a:gd name="csY24" fmla="*/ 214209 h 3761708"/>
                <a:gd name="csX25" fmla="*/ 9799307 w 10671658"/>
                <a:gd name="csY25" fmla="*/ 118763 h 3761708"/>
                <a:gd name="csX26" fmla="*/ 10671658 w 10671658"/>
                <a:gd name="csY26" fmla="*/ 63584 h 3761708"/>
                <a:gd name="csX0" fmla="*/ 0 w 11345993"/>
                <a:gd name="csY0" fmla="*/ 0 h 3761708"/>
                <a:gd name="csX1" fmla="*/ 3730092 w 11345993"/>
                <a:gd name="csY1" fmla="*/ 69132 h 3761708"/>
                <a:gd name="csX2" fmla="*/ 4299035 w 11345993"/>
                <a:gd name="csY2" fmla="*/ 79551 h 3761708"/>
                <a:gd name="csX3" fmla="*/ 4480537 w 11345993"/>
                <a:gd name="csY3" fmla="*/ 336714 h 3761708"/>
                <a:gd name="csX4" fmla="*/ 4619888 w 11345993"/>
                <a:gd name="csY4" fmla="*/ 1410702 h 3761708"/>
                <a:gd name="csX5" fmla="*/ 4744807 w 11345993"/>
                <a:gd name="csY5" fmla="*/ 2423489 h 3761708"/>
                <a:gd name="csX6" fmla="*/ 4853376 w 11345993"/>
                <a:gd name="csY6" fmla="*/ 3170061 h 3761708"/>
                <a:gd name="csX7" fmla="*/ 4938042 w 11345993"/>
                <a:gd name="csY7" fmla="*/ 3529107 h 3761708"/>
                <a:gd name="csX8" fmla="*/ 4977822 w 11345993"/>
                <a:gd name="csY8" fmla="*/ 3667920 h 3761708"/>
                <a:gd name="csX9" fmla="*/ 5032147 w 11345993"/>
                <a:gd name="csY9" fmla="*/ 3752587 h 3761708"/>
                <a:gd name="csX10" fmla="*/ 5108709 w 11345993"/>
                <a:gd name="csY10" fmla="*/ 3745059 h 3761708"/>
                <a:gd name="csX11" fmla="*/ 5176080 w 11345993"/>
                <a:gd name="csY11" fmla="*/ 3625587 h 3761708"/>
                <a:gd name="csX12" fmla="*/ 5303080 w 11345993"/>
                <a:gd name="csY12" fmla="*/ 3295387 h 3761708"/>
                <a:gd name="csX13" fmla="*/ 5466357 w 11345993"/>
                <a:gd name="csY13" fmla="*/ 2778920 h 3761708"/>
                <a:gd name="csX14" fmla="*/ 5599413 w 11345993"/>
                <a:gd name="csY14" fmla="*/ 2330187 h 3761708"/>
                <a:gd name="csX15" fmla="*/ 5743347 w 11345993"/>
                <a:gd name="csY15" fmla="*/ 1940720 h 3761708"/>
                <a:gd name="csX16" fmla="*/ 5895747 w 11345993"/>
                <a:gd name="csY16" fmla="*/ 1568187 h 3761708"/>
                <a:gd name="csX17" fmla="*/ 6082013 w 11345993"/>
                <a:gd name="csY17" fmla="*/ 1254920 h 3761708"/>
                <a:gd name="csX18" fmla="*/ 6302147 w 11345993"/>
                <a:gd name="csY18" fmla="*/ 983987 h 3761708"/>
                <a:gd name="csX19" fmla="*/ 6539213 w 11345993"/>
                <a:gd name="csY19" fmla="*/ 763854 h 3761708"/>
                <a:gd name="csX20" fmla="*/ 6831172 w 11345993"/>
                <a:gd name="csY20" fmla="*/ 627536 h 3761708"/>
                <a:gd name="csX21" fmla="*/ 7275813 w 11345993"/>
                <a:gd name="csY21" fmla="*/ 492920 h 3761708"/>
                <a:gd name="csX22" fmla="*/ 7728638 w 11345993"/>
                <a:gd name="csY22" fmla="*/ 390186 h 3761708"/>
                <a:gd name="csX23" fmla="*/ 8092988 w 11345993"/>
                <a:gd name="csY23" fmla="*/ 312568 h 3761708"/>
                <a:gd name="csX24" fmla="*/ 8710772 w 11345993"/>
                <a:gd name="csY24" fmla="*/ 214209 h 3761708"/>
                <a:gd name="csX25" fmla="*/ 9799307 w 11345993"/>
                <a:gd name="csY25" fmla="*/ 118763 h 3761708"/>
                <a:gd name="csX26" fmla="*/ 11345993 w 11345993"/>
                <a:gd name="csY26" fmla="*/ 29990 h 3761708"/>
                <a:gd name="csX0" fmla="*/ 0 w 11395775"/>
                <a:gd name="csY0" fmla="*/ 0 h 3761708"/>
                <a:gd name="csX1" fmla="*/ 3730092 w 11395775"/>
                <a:gd name="csY1" fmla="*/ 69132 h 3761708"/>
                <a:gd name="csX2" fmla="*/ 4299035 w 11395775"/>
                <a:gd name="csY2" fmla="*/ 79551 h 3761708"/>
                <a:gd name="csX3" fmla="*/ 4480537 w 11395775"/>
                <a:gd name="csY3" fmla="*/ 336714 h 3761708"/>
                <a:gd name="csX4" fmla="*/ 4619888 w 11395775"/>
                <a:gd name="csY4" fmla="*/ 1410702 h 3761708"/>
                <a:gd name="csX5" fmla="*/ 4744807 w 11395775"/>
                <a:gd name="csY5" fmla="*/ 2423489 h 3761708"/>
                <a:gd name="csX6" fmla="*/ 4853376 w 11395775"/>
                <a:gd name="csY6" fmla="*/ 3170061 h 3761708"/>
                <a:gd name="csX7" fmla="*/ 4938042 w 11395775"/>
                <a:gd name="csY7" fmla="*/ 3529107 h 3761708"/>
                <a:gd name="csX8" fmla="*/ 4977822 w 11395775"/>
                <a:gd name="csY8" fmla="*/ 3667920 h 3761708"/>
                <a:gd name="csX9" fmla="*/ 5032147 w 11395775"/>
                <a:gd name="csY9" fmla="*/ 3752587 h 3761708"/>
                <a:gd name="csX10" fmla="*/ 5108709 w 11395775"/>
                <a:gd name="csY10" fmla="*/ 3745059 h 3761708"/>
                <a:gd name="csX11" fmla="*/ 5176080 w 11395775"/>
                <a:gd name="csY11" fmla="*/ 3625587 h 3761708"/>
                <a:gd name="csX12" fmla="*/ 5303080 w 11395775"/>
                <a:gd name="csY12" fmla="*/ 3295387 h 3761708"/>
                <a:gd name="csX13" fmla="*/ 5466357 w 11395775"/>
                <a:gd name="csY13" fmla="*/ 2778920 h 3761708"/>
                <a:gd name="csX14" fmla="*/ 5599413 w 11395775"/>
                <a:gd name="csY14" fmla="*/ 2330187 h 3761708"/>
                <a:gd name="csX15" fmla="*/ 5743347 w 11395775"/>
                <a:gd name="csY15" fmla="*/ 1940720 h 3761708"/>
                <a:gd name="csX16" fmla="*/ 5895747 w 11395775"/>
                <a:gd name="csY16" fmla="*/ 1568187 h 3761708"/>
                <a:gd name="csX17" fmla="*/ 6082013 w 11395775"/>
                <a:gd name="csY17" fmla="*/ 1254920 h 3761708"/>
                <a:gd name="csX18" fmla="*/ 6302147 w 11395775"/>
                <a:gd name="csY18" fmla="*/ 983987 h 3761708"/>
                <a:gd name="csX19" fmla="*/ 6539213 w 11395775"/>
                <a:gd name="csY19" fmla="*/ 763854 h 3761708"/>
                <a:gd name="csX20" fmla="*/ 6831172 w 11395775"/>
                <a:gd name="csY20" fmla="*/ 627536 h 3761708"/>
                <a:gd name="csX21" fmla="*/ 7275813 w 11395775"/>
                <a:gd name="csY21" fmla="*/ 492920 h 3761708"/>
                <a:gd name="csX22" fmla="*/ 7728638 w 11395775"/>
                <a:gd name="csY22" fmla="*/ 390186 h 3761708"/>
                <a:gd name="csX23" fmla="*/ 8092988 w 11395775"/>
                <a:gd name="csY23" fmla="*/ 312568 h 3761708"/>
                <a:gd name="csX24" fmla="*/ 8710772 w 11395775"/>
                <a:gd name="csY24" fmla="*/ 214209 h 3761708"/>
                <a:gd name="csX25" fmla="*/ 9799307 w 11395775"/>
                <a:gd name="csY25" fmla="*/ 118763 h 3761708"/>
                <a:gd name="csX26" fmla="*/ 11395775 w 11395775"/>
                <a:gd name="csY26" fmla="*/ 36710 h 3761708"/>
                <a:gd name="csX0" fmla="*/ 0 w 11478300"/>
                <a:gd name="csY0" fmla="*/ 0 h 3755241"/>
                <a:gd name="csX1" fmla="*/ 3812617 w 11478300"/>
                <a:gd name="csY1" fmla="*/ 62665 h 3755241"/>
                <a:gd name="csX2" fmla="*/ 4381560 w 11478300"/>
                <a:gd name="csY2" fmla="*/ 73084 h 3755241"/>
                <a:gd name="csX3" fmla="*/ 4563062 w 11478300"/>
                <a:gd name="csY3" fmla="*/ 330247 h 3755241"/>
                <a:gd name="csX4" fmla="*/ 4702413 w 11478300"/>
                <a:gd name="csY4" fmla="*/ 1404235 h 3755241"/>
                <a:gd name="csX5" fmla="*/ 4827332 w 11478300"/>
                <a:gd name="csY5" fmla="*/ 2417022 h 3755241"/>
                <a:gd name="csX6" fmla="*/ 4935901 w 11478300"/>
                <a:gd name="csY6" fmla="*/ 3163594 h 3755241"/>
                <a:gd name="csX7" fmla="*/ 5020567 w 11478300"/>
                <a:gd name="csY7" fmla="*/ 3522640 h 3755241"/>
                <a:gd name="csX8" fmla="*/ 5060347 w 11478300"/>
                <a:gd name="csY8" fmla="*/ 3661453 h 3755241"/>
                <a:gd name="csX9" fmla="*/ 5114672 w 11478300"/>
                <a:gd name="csY9" fmla="*/ 3746120 h 3755241"/>
                <a:gd name="csX10" fmla="*/ 5191234 w 11478300"/>
                <a:gd name="csY10" fmla="*/ 3738592 h 3755241"/>
                <a:gd name="csX11" fmla="*/ 5258605 w 11478300"/>
                <a:gd name="csY11" fmla="*/ 3619120 h 3755241"/>
                <a:gd name="csX12" fmla="*/ 5385605 w 11478300"/>
                <a:gd name="csY12" fmla="*/ 3288920 h 3755241"/>
                <a:gd name="csX13" fmla="*/ 5548882 w 11478300"/>
                <a:gd name="csY13" fmla="*/ 2772453 h 3755241"/>
                <a:gd name="csX14" fmla="*/ 5681938 w 11478300"/>
                <a:gd name="csY14" fmla="*/ 2323720 h 3755241"/>
                <a:gd name="csX15" fmla="*/ 5825872 w 11478300"/>
                <a:gd name="csY15" fmla="*/ 1934253 h 3755241"/>
                <a:gd name="csX16" fmla="*/ 5978272 w 11478300"/>
                <a:gd name="csY16" fmla="*/ 1561720 h 3755241"/>
                <a:gd name="csX17" fmla="*/ 6164538 w 11478300"/>
                <a:gd name="csY17" fmla="*/ 1248453 h 3755241"/>
                <a:gd name="csX18" fmla="*/ 6384672 w 11478300"/>
                <a:gd name="csY18" fmla="*/ 977520 h 3755241"/>
                <a:gd name="csX19" fmla="*/ 6621738 w 11478300"/>
                <a:gd name="csY19" fmla="*/ 757387 h 3755241"/>
                <a:gd name="csX20" fmla="*/ 6913697 w 11478300"/>
                <a:gd name="csY20" fmla="*/ 621069 h 3755241"/>
                <a:gd name="csX21" fmla="*/ 7358338 w 11478300"/>
                <a:gd name="csY21" fmla="*/ 486453 h 3755241"/>
                <a:gd name="csX22" fmla="*/ 7811163 w 11478300"/>
                <a:gd name="csY22" fmla="*/ 383719 h 3755241"/>
                <a:gd name="csX23" fmla="*/ 8175513 w 11478300"/>
                <a:gd name="csY23" fmla="*/ 306101 h 3755241"/>
                <a:gd name="csX24" fmla="*/ 8793297 w 11478300"/>
                <a:gd name="csY24" fmla="*/ 207742 h 3755241"/>
                <a:gd name="csX25" fmla="*/ 9881832 w 11478300"/>
                <a:gd name="csY25" fmla="*/ 112296 h 3755241"/>
                <a:gd name="csX26" fmla="*/ 11478300 w 11478300"/>
                <a:gd name="csY26" fmla="*/ 30243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381560 w 11633641"/>
                <a:gd name="csY2" fmla="*/ 73084 h 3755241"/>
                <a:gd name="csX3" fmla="*/ 4563062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563062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563062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33369 w 11633641"/>
                <a:gd name="csY19" fmla="*/ 783208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40000 w 11633641"/>
                <a:gd name="csY4" fmla="*/ 14441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40000 w 11633641"/>
                <a:gd name="csY4" fmla="*/ 1444177 h 3755241"/>
                <a:gd name="csX5" fmla="*/ 4843436 w 11633641"/>
                <a:gd name="csY5" fmla="*/ 24313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43436 w 11633641"/>
                <a:gd name="csY5" fmla="*/ 24313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01143 w 11633641"/>
                <a:gd name="csY5" fmla="*/ 2579309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01143 w 11633641"/>
                <a:gd name="csY5" fmla="*/ 2579309 h 3755241"/>
                <a:gd name="csX6" fmla="*/ 4885150 w 11633641"/>
                <a:gd name="csY6" fmla="*/ 3323912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01143 w 11633641"/>
                <a:gd name="csY5" fmla="*/ 2579309 h 3755241"/>
                <a:gd name="csX6" fmla="*/ 4885150 w 11633641"/>
                <a:gd name="csY6" fmla="*/ 3323912 h 3755241"/>
                <a:gd name="csX7" fmla="*/ 4938884 w 11633641"/>
                <a:gd name="csY7" fmla="*/ 363189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862356"/>
                <a:gd name="csX1" fmla="*/ 3812617 w 11633641"/>
                <a:gd name="csY1" fmla="*/ 62665 h 3862356"/>
                <a:gd name="csX2" fmla="*/ 4477262 w 11633641"/>
                <a:gd name="csY2" fmla="*/ 81582 h 3862356"/>
                <a:gd name="csX3" fmla="*/ 4612685 w 11633641"/>
                <a:gd name="csY3" fmla="*/ 330247 h 3862356"/>
                <a:gd name="csX4" fmla="*/ 4706166 w 11633641"/>
                <a:gd name="csY4" fmla="*/ 1567498 h 3862356"/>
                <a:gd name="csX5" fmla="*/ 4801143 w 11633641"/>
                <a:gd name="csY5" fmla="*/ 2579309 h 3862356"/>
                <a:gd name="csX6" fmla="*/ 4885150 w 11633641"/>
                <a:gd name="csY6" fmla="*/ 3323912 h 3862356"/>
                <a:gd name="csX7" fmla="*/ 4938884 w 11633641"/>
                <a:gd name="csY7" fmla="*/ 3631890 h 3862356"/>
                <a:gd name="csX8" fmla="*/ 5001925 w 11633641"/>
                <a:gd name="csY8" fmla="*/ 3860202 h 3862356"/>
                <a:gd name="csX9" fmla="*/ 5114672 w 11633641"/>
                <a:gd name="csY9" fmla="*/ 3746120 h 3862356"/>
                <a:gd name="csX10" fmla="*/ 5191234 w 11633641"/>
                <a:gd name="csY10" fmla="*/ 3738592 h 3862356"/>
                <a:gd name="csX11" fmla="*/ 5258605 w 11633641"/>
                <a:gd name="csY11" fmla="*/ 3619120 h 3862356"/>
                <a:gd name="csX12" fmla="*/ 5385605 w 11633641"/>
                <a:gd name="csY12" fmla="*/ 3288920 h 3862356"/>
                <a:gd name="csX13" fmla="*/ 5548882 w 11633641"/>
                <a:gd name="csY13" fmla="*/ 2772453 h 3862356"/>
                <a:gd name="csX14" fmla="*/ 5681938 w 11633641"/>
                <a:gd name="csY14" fmla="*/ 2323720 h 3862356"/>
                <a:gd name="csX15" fmla="*/ 5825872 w 11633641"/>
                <a:gd name="csY15" fmla="*/ 1934253 h 3862356"/>
                <a:gd name="csX16" fmla="*/ 5978272 w 11633641"/>
                <a:gd name="csY16" fmla="*/ 1561720 h 3862356"/>
                <a:gd name="csX17" fmla="*/ 6164538 w 11633641"/>
                <a:gd name="csY17" fmla="*/ 1248453 h 3862356"/>
                <a:gd name="csX18" fmla="*/ 6384672 w 11633641"/>
                <a:gd name="csY18" fmla="*/ 977520 h 3862356"/>
                <a:gd name="csX19" fmla="*/ 6621739 w 11633641"/>
                <a:gd name="csY19" fmla="*/ 767715 h 3862356"/>
                <a:gd name="csX20" fmla="*/ 6913697 w 11633641"/>
                <a:gd name="csY20" fmla="*/ 621069 h 3862356"/>
                <a:gd name="csX21" fmla="*/ 7358338 w 11633641"/>
                <a:gd name="csY21" fmla="*/ 486453 h 3862356"/>
                <a:gd name="csX22" fmla="*/ 7811163 w 11633641"/>
                <a:gd name="csY22" fmla="*/ 383719 h 3862356"/>
                <a:gd name="csX23" fmla="*/ 8175513 w 11633641"/>
                <a:gd name="csY23" fmla="*/ 306101 h 3862356"/>
                <a:gd name="csX24" fmla="*/ 8793297 w 11633641"/>
                <a:gd name="csY24" fmla="*/ 207742 h 3862356"/>
                <a:gd name="csX25" fmla="*/ 9881832 w 11633641"/>
                <a:gd name="csY25" fmla="*/ 112296 h 3862356"/>
                <a:gd name="csX26" fmla="*/ 11633641 w 11633641"/>
                <a:gd name="csY26" fmla="*/ 17311 h 3862356"/>
                <a:gd name="csX0" fmla="*/ 0 w 11633641"/>
                <a:gd name="csY0" fmla="*/ 0 h 3867273"/>
                <a:gd name="csX1" fmla="*/ 3812617 w 11633641"/>
                <a:gd name="csY1" fmla="*/ 62665 h 3867273"/>
                <a:gd name="csX2" fmla="*/ 4477262 w 11633641"/>
                <a:gd name="csY2" fmla="*/ 81582 h 3867273"/>
                <a:gd name="csX3" fmla="*/ 4612685 w 11633641"/>
                <a:gd name="csY3" fmla="*/ 330247 h 3867273"/>
                <a:gd name="csX4" fmla="*/ 4706166 w 11633641"/>
                <a:gd name="csY4" fmla="*/ 1567498 h 3867273"/>
                <a:gd name="csX5" fmla="*/ 4801143 w 11633641"/>
                <a:gd name="csY5" fmla="*/ 2579309 h 3867273"/>
                <a:gd name="csX6" fmla="*/ 4885150 w 11633641"/>
                <a:gd name="csY6" fmla="*/ 3323912 h 3867273"/>
                <a:gd name="csX7" fmla="*/ 4938884 w 11633641"/>
                <a:gd name="csY7" fmla="*/ 3631890 h 3867273"/>
                <a:gd name="csX8" fmla="*/ 5001925 w 11633641"/>
                <a:gd name="csY8" fmla="*/ 3860202 h 3867273"/>
                <a:gd name="csX9" fmla="*/ 5127654 w 11633641"/>
                <a:gd name="csY9" fmla="*/ 3802905 h 3867273"/>
                <a:gd name="csX10" fmla="*/ 5191234 w 11633641"/>
                <a:gd name="csY10" fmla="*/ 3738592 h 3867273"/>
                <a:gd name="csX11" fmla="*/ 5258605 w 11633641"/>
                <a:gd name="csY11" fmla="*/ 3619120 h 3867273"/>
                <a:gd name="csX12" fmla="*/ 5385605 w 11633641"/>
                <a:gd name="csY12" fmla="*/ 3288920 h 3867273"/>
                <a:gd name="csX13" fmla="*/ 5548882 w 11633641"/>
                <a:gd name="csY13" fmla="*/ 2772453 h 3867273"/>
                <a:gd name="csX14" fmla="*/ 5681938 w 11633641"/>
                <a:gd name="csY14" fmla="*/ 2323720 h 3867273"/>
                <a:gd name="csX15" fmla="*/ 5825872 w 11633641"/>
                <a:gd name="csY15" fmla="*/ 1934253 h 3867273"/>
                <a:gd name="csX16" fmla="*/ 5978272 w 11633641"/>
                <a:gd name="csY16" fmla="*/ 1561720 h 3867273"/>
                <a:gd name="csX17" fmla="*/ 6164538 w 11633641"/>
                <a:gd name="csY17" fmla="*/ 1248453 h 3867273"/>
                <a:gd name="csX18" fmla="*/ 6384672 w 11633641"/>
                <a:gd name="csY18" fmla="*/ 977520 h 3867273"/>
                <a:gd name="csX19" fmla="*/ 6621739 w 11633641"/>
                <a:gd name="csY19" fmla="*/ 767715 h 3867273"/>
                <a:gd name="csX20" fmla="*/ 6913697 w 11633641"/>
                <a:gd name="csY20" fmla="*/ 621069 h 3867273"/>
                <a:gd name="csX21" fmla="*/ 7358338 w 11633641"/>
                <a:gd name="csY21" fmla="*/ 486453 h 3867273"/>
                <a:gd name="csX22" fmla="*/ 7811163 w 11633641"/>
                <a:gd name="csY22" fmla="*/ 383719 h 3867273"/>
                <a:gd name="csX23" fmla="*/ 8175513 w 11633641"/>
                <a:gd name="csY23" fmla="*/ 306101 h 3867273"/>
                <a:gd name="csX24" fmla="*/ 8793297 w 11633641"/>
                <a:gd name="csY24" fmla="*/ 207742 h 3867273"/>
                <a:gd name="csX25" fmla="*/ 9881832 w 11633641"/>
                <a:gd name="csY25" fmla="*/ 112296 h 3867273"/>
                <a:gd name="csX26" fmla="*/ 11633641 w 11633641"/>
                <a:gd name="csY26" fmla="*/ 17311 h 3867273"/>
                <a:gd name="csX0" fmla="*/ 0 w 11633641"/>
                <a:gd name="csY0" fmla="*/ 0 h 3906791"/>
                <a:gd name="csX1" fmla="*/ 3812617 w 11633641"/>
                <a:gd name="csY1" fmla="*/ 62665 h 3906791"/>
                <a:gd name="csX2" fmla="*/ 4477262 w 11633641"/>
                <a:gd name="csY2" fmla="*/ 81582 h 3906791"/>
                <a:gd name="csX3" fmla="*/ 4612685 w 11633641"/>
                <a:gd name="csY3" fmla="*/ 330247 h 3906791"/>
                <a:gd name="csX4" fmla="*/ 4706166 w 11633641"/>
                <a:gd name="csY4" fmla="*/ 1567498 h 3906791"/>
                <a:gd name="csX5" fmla="*/ 4801143 w 11633641"/>
                <a:gd name="csY5" fmla="*/ 2579309 h 3906791"/>
                <a:gd name="csX6" fmla="*/ 4885150 w 11633641"/>
                <a:gd name="csY6" fmla="*/ 3323912 h 3906791"/>
                <a:gd name="csX7" fmla="*/ 4938884 w 11633641"/>
                <a:gd name="csY7" fmla="*/ 3631890 h 3906791"/>
                <a:gd name="csX8" fmla="*/ 5001925 w 11633641"/>
                <a:gd name="csY8" fmla="*/ 3860202 h 3906791"/>
                <a:gd name="csX9" fmla="*/ 5134145 w 11633641"/>
                <a:gd name="csY9" fmla="*/ 3897548 h 3906791"/>
                <a:gd name="csX10" fmla="*/ 5191234 w 11633641"/>
                <a:gd name="csY10" fmla="*/ 3738592 h 3906791"/>
                <a:gd name="csX11" fmla="*/ 5258605 w 11633641"/>
                <a:gd name="csY11" fmla="*/ 3619120 h 3906791"/>
                <a:gd name="csX12" fmla="*/ 5385605 w 11633641"/>
                <a:gd name="csY12" fmla="*/ 3288920 h 3906791"/>
                <a:gd name="csX13" fmla="*/ 5548882 w 11633641"/>
                <a:gd name="csY13" fmla="*/ 2772453 h 3906791"/>
                <a:gd name="csX14" fmla="*/ 5681938 w 11633641"/>
                <a:gd name="csY14" fmla="*/ 2323720 h 3906791"/>
                <a:gd name="csX15" fmla="*/ 5825872 w 11633641"/>
                <a:gd name="csY15" fmla="*/ 1934253 h 3906791"/>
                <a:gd name="csX16" fmla="*/ 5978272 w 11633641"/>
                <a:gd name="csY16" fmla="*/ 1561720 h 3906791"/>
                <a:gd name="csX17" fmla="*/ 6164538 w 11633641"/>
                <a:gd name="csY17" fmla="*/ 1248453 h 3906791"/>
                <a:gd name="csX18" fmla="*/ 6384672 w 11633641"/>
                <a:gd name="csY18" fmla="*/ 977520 h 3906791"/>
                <a:gd name="csX19" fmla="*/ 6621739 w 11633641"/>
                <a:gd name="csY19" fmla="*/ 767715 h 3906791"/>
                <a:gd name="csX20" fmla="*/ 6913697 w 11633641"/>
                <a:gd name="csY20" fmla="*/ 621069 h 3906791"/>
                <a:gd name="csX21" fmla="*/ 7358338 w 11633641"/>
                <a:gd name="csY21" fmla="*/ 486453 h 3906791"/>
                <a:gd name="csX22" fmla="*/ 7811163 w 11633641"/>
                <a:gd name="csY22" fmla="*/ 383719 h 3906791"/>
                <a:gd name="csX23" fmla="*/ 8175513 w 11633641"/>
                <a:gd name="csY23" fmla="*/ 306101 h 3906791"/>
                <a:gd name="csX24" fmla="*/ 8793297 w 11633641"/>
                <a:gd name="csY24" fmla="*/ 207742 h 3906791"/>
                <a:gd name="csX25" fmla="*/ 9881832 w 11633641"/>
                <a:gd name="csY25" fmla="*/ 112296 h 3906791"/>
                <a:gd name="csX26" fmla="*/ 11633641 w 11633641"/>
                <a:gd name="csY26" fmla="*/ 17311 h 3906791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567498 h 3905397"/>
                <a:gd name="csX5" fmla="*/ 4801143 w 11633641"/>
                <a:gd name="csY5" fmla="*/ 2579309 h 3905397"/>
                <a:gd name="csX6" fmla="*/ 4885150 w 11633641"/>
                <a:gd name="csY6" fmla="*/ 3323912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681069 h 3905397"/>
                <a:gd name="csX5" fmla="*/ 4801143 w 11633641"/>
                <a:gd name="csY5" fmla="*/ 2579309 h 3905397"/>
                <a:gd name="csX6" fmla="*/ 4885150 w 11633641"/>
                <a:gd name="csY6" fmla="*/ 3323912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681069 h 3905397"/>
                <a:gd name="csX5" fmla="*/ 4781669 w 11633641"/>
                <a:gd name="csY5" fmla="*/ 2702345 h 3905397"/>
                <a:gd name="csX6" fmla="*/ 4885150 w 11633641"/>
                <a:gd name="csY6" fmla="*/ 3323912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681069 h 3905397"/>
                <a:gd name="csX5" fmla="*/ 4781669 w 11633641"/>
                <a:gd name="csY5" fmla="*/ 2702345 h 3905397"/>
                <a:gd name="csX6" fmla="*/ 4872167 w 11633641"/>
                <a:gd name="csY6" fmla="*/ 3484804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2367"/>
                <a:gd name="csX1" fmla="*/ 3812617 w 11633641"/>
                <a:gd name="csY1" fmla="*/ 62665 h 3902367"/>
                <a:gd name="csX2" fmla="*/ 4477262 w 11633641"/>
                <a:gd name="csY2" fmla="*/ 81582 h 3902367"/>
                <a:gd name="csX3" fmla="*/ 4612685 w 11633641"/>
                <a:gd name="csY3" fmla="*/ 330247 h 3902367"/>
                <a:gd name="csX4" fmla="*/ 4706166 w 11633641"/>
                <a:gd name="csY4" fmla="*/ 1681069 h 3902367"/>
                <a:gd name="csX5" fmla="*/ 4781669 w 11633641"/>
                <a:gd name="csY5" fmla="*/ 2702345 h 3902367"/>
                <a:gd name="csX6" fmla="*/ 4872167 w 11633641"/>
                <a:gd name="csY6" fmla="*/ 3484804 h 3902367"/>
                <a:gd name="csX7" fmla="*/ 4932393 w 11633641"/>
                <a:gd name="csY7" fmla="*/ 3764390 h 3902367"/>
                <a:gd name="csX8" fmla="*/ 5001925 w 11633641"/>
                <a:gd name="csY8" fmla="*/ 3860202 h 3902367"/>
                <a:gd name="csX9" fmla="*/ 5134145 w 11633641"/>
                <a:gd name="csY9" fmla="*/ 3897548 h 3902367"/>
                <a:gd name="csX10" fmla="*/ 5217200 w 11633641"/>
                <a:gd name="csY10" fmla="*/ 3757520 h 3902367"/>
                <a:gd name="csX11" fmla="*/ 5258605 w 11633641"/>
                <a:gd name="csY11" fmla="*/ 3619120 h 3902367"/>
                <a:gd name="csX12" fmla="*/ 5385605 w 11633641"/>
                <a:gd name="csY12" fmla="*/ 3288920 h 3902367"/>
                <a:gd name="csX13" fmla="*/ 5548882 w 11633641"/>
                <a:gd name="csY13" fmla="*/ 2772453 h 3902367"/>
                <a:gd name="csX14" fmla="*/ 5681938 w 11633641"/>
                <a:gd name="csY14" fmla="*/ 2323720 h 3902367"/>
                <a:gd name="csX15" fmla="*/ 5825872 w 11633641"/>
                <a:gd name="csY15" fmla="*/ 1934253 h 3902367"/>
                <a:gd name="csX16" fmla="*/ 5978272 w 11633641"/>
                <a:gd name="csY16" fmla="*/ 1561720 h 3902367"/>
                <a:gd name="csX17" fmla="*/ 6164538 w 11633641"/>
                <a:gd name="csY17" fmla="*/ 1248453 h 3902367"/>
                <a:gd name="csX18" fmla="*/ 6384672 w 11633641"/>
                <a:gd name="csY18" fmla="*/ 977520 h 3902367"/>
                <a:gd name="csX19" fmla="*/ 6621739 w 11633641"/>
                <a:gd name="csY19" fmla="*/ 767715 h 3902367"/>
                <a:gd name="csX20" fmla="*/ 6913697 w 11633641"/>
                <a:gd name="csY20" fmla="*/ 621069 h 3902367"/>
                <a:gd name="csX21" fmla="*/ 7358338 w 11633641"/>
                <a:gd name="csY21" fmla="*/ 486453 h 3902367"/>
                <a:gd name="csX22" fmla="*/ 7811163 w 11633641"/>
                <a:gd name="csY22" fmla="*/ 383719 h 3902367"/>
                <a:gd name="csX23" fmla="*/ 8175513 w 11633641"/>
                <a:gd name="csY23" fmla="*/ 306101 h 3902367"/>
                <a:gd name="csX24" fmla="*/ 8793297 w 11633641"/>
                <a:gd name="csY24" fmla="*/ 207742 h 3902367"/>
                <a:gd name="csX25" fmla="*/ 9881832 w 11633641"/>
                <a:gd name="csY25" fmla="*/ 112296 h 3902367"/>
                <a:gd name="csX26" fmla="*/ 11633641 w 11633641"/>
                <a:gd name="csY26" fmla="*/ 17311 h 3902367"/>
                <a:gd name="csX0" fmla="*/ 0 w 11633641"/>
                <a:gd name="csY0" fmla="*/ 0 h 3860247"/>
                <a:gd name="csX1" fmla="*/ 3812617 w 11633641"/>
                <a:gd name="csY1" fmla="*/ 62665 h 3860247"/>
                <a:gd name="csX2" fmla="*/ 4477262 w 11633641"/>
                <a:gd name="csY2" fmla="*/ 81582 h 3860247"/>
                <a:gd name="csX3" fmla="*/ 4612685 w 11633641"/>
                <a:gd name="csY3" fmla="*/ 330247 h 3860247"/>
                <a:gd name="csX4" fmla="*/ 4706166 w 11633641"/>
                <a:gd name="csY4" fmla="*/ 1681069 h 3860247"/>
                <a:gd name="csX5" fmla="*/ 4781669 w 11633641"/>
                <a:gd name="csY5" fmla="*/ 2702345 h 3860247"/>
                <a:gd name="csX6" fmla="*/ 4872167 w 11633641"/>
                <a:gd name="csY6" fmla="*/ 3484804 h 3860247"/>
                <a:gd name="csX7" fmla="*/ 4932393 w 11633641"/>
                <a:gd name="csY7" fmla="*/ 3764390 h 3860247"/>
                <a:gd name="csX8" fmla="*/ 5001925 w 11633641"/>
                <a:gd name="csY8" fmla="*/ 3860202 h 3860247"/>
                <a:gd name="csX9" fmla="*/ 5166602 w 11633641"/>
                <a:gd name="csY9" fmla="*/ 3755585 h 3860247"/>
                <a:gd name="csX10" fmla="*/ 5217200 w 11633641"/>
                <a:gd name="csY10" fmla="*/ 3757520 h 3860247"/>
                <a:gd name="csX11" fmla="*/ 5258605 w 11633641"/>
                <a:gd name="csY11" fmla="*/ 3619120 h 3860247"/>
                <a:gd name="csX12" fmla="*/ 5385605 w 11633641"/>
                <a:gd name="csY12" fmla="*/ 3288920 h 3860247"/>
                <a:gd name="csX13" fmla="*/ 5548882 w 11633641"/>
                <a:gd name="csY13" fmla="*/ 2772453 h 3860247"/>
                <a:gd name="csX14" fmla="*/ 5681938 w 11633641"/>
                <a:gd name="csY14" fmla="*/ 2323720 h 3860247"/>
                <a:gd name="csX15" fmla="*/ 5825872 w 11633641"/>
                <a:gd name="csY15" fmla="*/ 1934253 h 3860247"/>
                <a:gd name="csX16" fmla="*/ 5978272 w 11633641"/>
                <a:gd name="csY16" fmla="*/ 1561720 h 3860247"/>
                <a:gd name="csX17" fmla="*/ 6164538 w 11633641"/>
                <a:gd name="csY17" fmla="*/ 1248453 h 3860247"/>
                <a:gd name="csX18" fmla="*/ 6384672 w 11633641"/>
                <a:gd name="csY18" fmla="*/ 977520 h 3860247"/>
                <a:gd name="csX19" fmla="*/ 6621739 w 11633641"/>
                <a:gd name="csY19" fmla="*/ 767715 h 3860247"/>
                <a:gd name="csX20" fmla="*/ 6913697 w 11633641"/>
                <a:gd name="csY20" fmla="*/ 621069 h 3860247"/>
                <a:gd name="csX21" fmla="*/ 7358338 w 11633641"/>
                <a:gd name="csY21" fmla="*/ 486453 h 3860247"/>
                <a:gd name="csX22" fmla="*/ 7811163 w 11633641"/>
                <a:gd name="csY22" fmla="*/ 383719 h 3860247"/>
                <a:gd name="csX23" fmla="*/ 8175513 w 11633641"/>
                <a:gd name="csY23" fmla="*/ 306101 h 3860247"/>
                <a:gd name="csX24" fmla="*/ 8793297 w 11633641"/>
                <a:gd name="csY24" fmla="*/ 207742 h 3860247"/>
                <a:gd name="csX25" fmla="*/ 9881832 w 11633641"/>
                <a:gd name="csY25" fmla="*/ 112296 h 3860247"/>
                <a:gd name="csX26" fmla="*/ 11633641 w 11633641"/>
                <a:gd name="csY26" fmla="*/ 17311 h 3860247"/>
                <a:gd name="csX0" fmla="*/ 0 w 11633641"/>
                <a:gd name="csY0" fmla="*/ 0 h 3860245"/>
                <a:gd name="csX1" fmla="*/ 3812617 w 11633641"/>
                <a:gd name="csY1" fmla="*/ 62665 h 3860245"/>
                <a:gd name="csX2" fmla="*/ 4477262 w 11633641"/>
                <a:gd name="csY2" fmla="*/ 81582 h 3860245"/>
                <a:gd name="csX3" fmla="*/ 4612685 w 11633641"/>
                <a:gd name="csY3" fmla="*/ 330247 h 3860245"/>
                <a:gd name="csX4" fmla="*/ 4706166 w 11633641"/>
                <a:gd name="csY4" fmla="*/ 1681069 h 3860245"/>
                <a:gd name="csX5" fmla="*/ 4781669 w 11633641"/>
                <a:gd name="csY5" fmla="*/ 2702345 h 3860245"/>
                <a:gd name="csX6" fmla="*/ 4872167 w 11633641"/>
                <a:gd name="csY6" fmla="*/ 3484804 h 3860245"/>
                <a:gd name="csX7" fmla="*/ 4932393 w 11633641"/>
                <a:gd name="csY7" fmla="*/ 3764390 h 3860245"/>
                <a:gd name="csX8" fmla="*/ 5001925 w 11633641"/>
                <a:gd name="csY8" fmla="*/ 3860202 h 3860245"/>
                <a:gd name="csX9" fmla="*/ 5166602 w 11633641"/>
                <a:gd name="csY9" fmla="*/ 3755585 h 3860245"/>
                <a:gd name="csX10" fmla="*/ 5210709 w 11633641"/>
                <a:gd name="csY10" fmla="*/ 3625021 h 3860245"/>
                <a:gd name="csX11" fmla="*/ 5258605 w 11633641"/>
                <a:gd name="csY11" fmla="*/ 3619120 h 3860245"/>
                <a:gd name="csX12" fmla="*/ 5385605 w 11633641"/>
                <a:gd name="csY12" fmla="*/ 3288920 h 3860245"/>
                <a:gd name="csX13" fmla="*/ 5548882 w 11633641"/>
                <a:gd name="csY13" fmla="*/ 2772453 h 3860245"/>
                <a:gd name="csX14" fmla="*/ 5681938 w 11633641"/>
                <a:gd name="csY14" fmla="*/ 2323720 h 3860245"/>
                <a:gd name="csX15" fmla="*/ 5825872 w 11633641"/>
                <a:gd name="csY15" fmla="*/ 1934253 h 3860245"/>
                <a:gd name="csX16" fmla="*/ 5978272 w 11633641"/>
                <a:gd name="csY16" fmla="*/ 1561720 h 3860245"/>
                <a:gd name="csX17" fmla="*/ 6164538 w 11633641"/>
                <a:gd name="csY17" fmla="*/ 1248453 h 3860245"/>
                <a:gd name="csX18" fmla="*/ 6384672 w 11633641"/>
                <a:gd name="csY18" fmla="*/ 977520 h 3860245"/>
                <a:gd name="csX19" fmla="*/ 6621739 w 11633641"/>
                <a:gd name="csY19" fmla="*/ 767715 h 3860245"/>
                <a:gd name="csX20" fmla="*/ 6913697 w 11633641"/>
                <a:gd name="csY20" fmla="*/ 621069 h 3860245"/>
                <a:gd name="csX21" fmla="*/ 7358338 w 11633641"/>
                <a:gd name="csY21" fmla="*/ 486453 h 3860245"/>
                <a:gd name="csX22" fmla="*/ 7811163 w 11633641"/>
                <a:gd name="csY22" fmla="*/ 383719 h 3860245"/>
                <a:gd name="csX23" fmla="*/ 8175513 w 11633641"/>
                <a:gd name="csY23" fmla="*/ 306101 h 3860245"/>
                <a:gd name="csX24" fmla="*/ 8793297 w 11633641"/>
                <a:gd name="csY24" fmla="*/ 207742 h 3860245"/>
                <a:gd name="csX25" fmla="*/ 9881832 w 11633641"/>
                <a:gd name="csY25" fmla="*/ 112296 h 3860245"/>
                <a:gd name="csX26" fmla="*/ 11633641 w 11633641"/>
                <a:gd name="csY26" fmla="*/ 17311 h 3860245"/>
                <a:gd name="csX0" fmla="*/ 0 w 11633641"/>
                <a:gd name="csY0" fmla="*/ 0 h 3860247"/>
                <a:gd name="csX1" fmla="*/ 3812617 w 11633641"/>
                <a:gd name="csY1" fmla="*/ 62665 h 3860247"/>
                <a:gd name="csX2" fmla="*/ 4477262 w 11633641"/>
                <a:gd name="csY2" fmla="*/ 81582 h 3860247"/>
                <a:gd name="csX3" fmla="*/ 4612685 w 11633641"/>
                <a:gd name="csY3" fmla="*/ 330247 h 3860247"/>
                <a:gd name="csX4" fmla="*/ 4706166 w 11633641"/>
                <a:gd name="csY4" fmla="*/ 1681069 h 3860247"/>
                <a:gd name="csX5" fmla="*/ 4781669 w 11633641"/>
                <a:gd name="csY5" fmla="*/ 2702345 h 3860247"/>
                <a:gd name="csX6" fmla="*/ 4872167 w 11633641"/>
                <a:gd name="csY6" fmla="*/ 3484804 h 3860247"/>
                <a:gd name="csX7" fmla="*/ 4932393 w 11633641"/>
                <a:gd name="csY7" fmla="*/ 3764390 h 3860247"/>
                <a:gd name="csX8" fmla="*/ 5001925 w 11633641"/>
                <a:gd name="csY8" fmla="*/ 3860202 h 3860247"/>
                <a:gd name="csX9" fmla="*/ 5166602 w 11633641"/>
                <a:gd name="csY9" fmla="*/ 3755585 h 3860247"/>
                <a:gd name="csX10" fmla="*/ 5210709 w 11633641"/>
                <a:gd name="csY10" fmla="*/ 3625021 h 3860247"/>
                <a:gd name="csX11" fmla="*/ 5258605 w 11633641"/>
                <a:gd name="csY11" fmla="*/ 3458227 h 3860247"/>
                <a:gd name="csX12" fmla="*/ 5385605 w 11633641"/>
                <a:gd name="csY12" fmla="*/ 3288920 h 3860247"/>
                <a:gd name="csX13" fmla="*/ 5548882 w 11633641"/>
                <a:gd name="csY13" fmla="*/ 2772453 h 3860247"/>
                <a:gd name="csX14" fmla="*/ 5681938 w 11633641"/>
                <a:gd name="csY14" fmla="*/ 2323720 h 3860247"/>
                <a:gd name="csX15" fmla="*/ 5825872 w 11633641"/>
                <a:gd name="csY15" fmla="*/ 1934253 h 3860247"/>
                <a:gd name="csX16" fmla="*/ 5978272 w 11633641"/>
                <a:gd name="csY16" fmla="*/ 1561720 h 3860247"/>
                <a:gd name="csX17" fmla="*/ 6164538 w 11633641"/>
                <a:gd name="csY17" fmla="*/ 1248453 h 3860247"/>
                <a:gd name="csX18" fmla="*/ 6384672 w 11633641"/>
                <a:gd name="csY18" fmla="*/ 977520 h 3860247"/>
                <a:gd name="csX19" fmla="*/ 6621739 w 11633641"/>
                <a:gd name="csY19" fmla="*/ 767715 h 3860247"/>
                <a:gd name="csX20" fmla="*/ 6913697 w 11633641"/>
                <a:gd name="csY20" fmla="*/ 621069 h 3860247"/>
                <a:gd name="csX21" fmla="*/ 7358338 w 11633641"/>
                <a:gd name="csY21" fmla="*/ 486453 h 3860247"/>
                <a:gd name="csX22" fmla="*/ 7811163 w 11633641"/>
                <a:gd name="csY22" fmla="*/ 383719 h 3860247"/>
                <a:gd name="csX23" fmla="*/ 8175513 w 11633641"/>
                <a:gd name="csY23" fmla="*/ 306101 h 3860247"/>
                <a:gd name="csX24" fmla="*/ 8793297 w 11633641"/>
                <a:gd name="csY24" fmla="*/ 207742 h 3860247"/>
                <a:gd name="csX25" fmla="*/ 9881832 w 11633641"/>
                <a:gd name="csY25" fmla="*/ 112296 h 3860247"/>
                <a:gd name="csX26" fmla="*/ 11633641 w 11633641"/>
                <a:gd name="csY26" fmla="*/ 17311 h 3860247"/>
                <a:gd name="csX0" fmla="*/ 0 w 11633641"/>
                <a:gd name="csY0" fmla="*/ 0 h 3860245"/>
                <a:gd name="csX1" fmla="*/ 3812617 w 11633641"/>
                <a:gd name="csY1" fmla="*/ 62665 h 3860245"/>
                <a:gd name="csX2" fmla="*/ 4477262 w 11633641"/>
                <a:gd name="csY2" fmla="*/ 81582 h 3860245"/>
                <a:gd name="csX3" fmla="*/ 4612685 w 11633641"/>
                <a:gd name="csY3" fmla="*/ 330247 h 3860245"/>
                <a:gd name="csX4" fmla="*/ 4706166 w 11633641"/>
                <a:gd name="csY4" fmla="*/ 1681069 h 3860245"/>
                <a:gd name="csX5" fmla="*/ 4781669 w 11633641"/>
                <a:gd name="csY5" fmla="*/ 2702345 h 3860245"/>
                <a:gd name="csX6" fmla="*/ 4872167 w 11633641"/>
                <a:gd name="csY6" fmla="*/ 3484804 h 3860245"/>
                <a:gd name="csX7" fmla="*/ 4932393 w 11633641"/>
                <a:gd name="csY7" fmla="*/ 3764390 h 3860245"/>
                <a:gd name="csX8" fmla="*/ 5001925 w 11633641"/>
                <a:gd name="csY8" fmla="*/ 3860202 h 3860245"/>
                <a:gd name="csX9" fmla="*/ 5166602 w 11633641"/>
                <a:gd name="csY9" fmla="*/ 3755585 h 3860245"/>
                <a:gd name="csX10" fmla="*/ 5210709 w 11633641"/>
                <a:gd name="csY10" fmla="*/ 3625021 h 3860245"/>
                <a:gd name="csX11" fmla="*/ 5258605 w 11633641"/>
                <a:gd name="csY11" fmla="*/ 3458227 h 3860245"/>
                <a:gd name="csX12" fmla="*/ 5372622 w 11633641"/>
                <a:gd name="csY12" fmla="*/ 3137491 h 3860245"/>
                <a:gd name="csX13" fmla="*/ 5548882 w 11633641"/>
                <a:gd name="csY13" fmla="*/ 2772453 h 3860245"/>
                <a:gd name="csX14" fmla="*/ 5681938 w 11633641"/>
                <a:gd name="csY14" fmla="*/ 2323720 h 3860245"/>
                <a:gd name="csX15" fmla="*/ 5825872 w 11633641"/>
                <a:gd name="csY15" fmla="*/ 1934253 h 3860245"/>
                <a:gd name="csX16" fmla="*/ 5978272 w 11633641"/>
                <a:gd name="csY16" fmla="*/ 1561720 h 3860245"/>
                <a:gd name="csX17" fmla="*/ 6164538 w 11633641"/>
                <a:gd name="csY17" fmla="*/ 1248453 h 3860245"/>
                <a:gd name="csX18" fmla="*/ 6384672 w 11633641"/>
                <a:gd name="csY18" fmla="*/ 977520 h 3860245"/>
                <a:gd name="csX19" fmla="*/ 6621739 w 11633641"/>
                <a:gd name="csY19" fmla="*/ 767715 h 3860245"/>
                <a:gd name="csX20" fmla="*/ 6913697 w 11633641"/>
                <a:gd name="csY20" fmla="*/ 621069 h 3860245"/>
                <a:gd name="csX21" fmla="*/ 7358338 w 11633641"/>
                <a:gd name="csY21" fmla="*/ 486453 h 3860245"/>
                <a:gd name="csX22" fmla="*/ 7811163 w 11633641"/>
                <a:gd name="csY22" fmla="*/ 383719 h 3860245"/>
                <a:gd name="csX23" fmla="*/ 8175513 w 11633641"/>
                <a:gd name="csY23" fmla="*/ 306101 h 3860245"/>
                <a:gd name="csX24" fmla="*/ 8793297 w 11633641"/>
                <a:gd name="csY24" fmla="*/ 207742 h 3860245"/>
                <a:gd name="csX25" fmla="*/ 9881832 w 11633641"/>
                <a:gd name="csY25" fmla="*/ 112296 h 3860245"/>
                <a:gd name="csX26" fmla="*/ 11633641 w 11633641"/>
                <a:gd name="csY26" fmla="*/ 17311 h 3860245"/>
                <a:gd name="csX0" fmla="*/ 0 w 11633641"/>
                <a:gd name="csY0" fmla="*/ 0 h 3860247"/>
                <a:gd name="csX1" fmla="*/ 3812617 w 11633641"/>
                <a:gd name="csY1" fmla="*/ 62665 h 3860247"/>
                <a:gd name="csX2" fmla="*/ 4477262 w 11633641"/>
                <a:gd name="csY2" fmla="*/ 81582 h 3860247"/>
                <a:gd name="csX3" fmla="*/ 4612685 w 11633641"/>
                <a:gd name="csY3" fmla="*/ 330247 h 3860247"/>
                <a:gd name="csX4" fmla="*/ 4706166 w 11633641"/>
                <a:gd name="csY4" fmla="*/ 1681069 h 3860247"/>
                <a:gd name="csX5" fmla="*/ 4781669 w 11633641"/>
                <a:gd name="csY5" fmla="*/ 2702345 h 3860247"/>
                <a:gd name="csX6" fmla="*/ 4872167 w 11633641"/>
                <a:gd name="csY6" fmla="*/ 3484804 h 3860247"/>
                <a:gd name="csX7" fmla="*/ 4932393 w 11633641"/>
                <a:gd name="csY7" fmla="*/ 3764390 h 3860247"/>
                <a:gd name="csX8" fmla="*/ 5001925 w 11633641"/>
                <a:gd name="csY8" fmla="*/ 3860202 h 3860247"/>
                <a:gd name="csX9" fmla="*/ 5166602 w 11633641"/>
                <a:gd name="csY9" fmla="*/ 3755585 h 3860247"/>
                <a:gd name="csX10" fmla="*/ 5210709 w 11633641"/>
                <a:gd name="csY10" fmla="*/ 3625021 h 3860247"/>
                <a:gd name="csX11" fmla="*/ 5258605 w 11633641"/>
                <a:gd name="csY11" fmla="*/ 3458227 h 3860247"/>
                <a:gd name="csX12" fmla="*/ 5372622 w 11633641"/>
                <a:gd name="csY12" fmla="*/ 3137491 h 3860247"/>
                <a:gd name="csX13" fmla="*/ 5522917 w 11633641"/>
                <a:gd name="csY13" fmla="*/ 2630491 h 3860247"/>
                <a:gd name="csX14" fmla="*/ 5681938 w 11633641"/>
                <a:gd name="csY14" fmla="*/ 2323720 h 3860247"/>
                <a:gd name="csX15" fmla="*/ 5825872 w 11633641"/>
                <a:gd name="csY15" fmla="*/ 1934253 h 3860247"/>
                <a:gd name="csX16" fmla="*/ 5978272 w 11633641"/>
                <a:gd name="csY16" fmla="*/ 1561720 h 3860247"/>
                <a:gd name="csX17" fmla="*/ 6164538 w 11633641"/>
                <a:gd name="csY17" fmla="*/ 1248453 h 3860247"/>
                <a:gd name="csX18" fmla="*/ 6384672 w 11633641"/>
                <a:gd name="csY18" fmla="*/ 977520 h 3860247"/>
                <a:gd name="csX19" fmla="*/ 6621739 w 11633641"/>
                <a:gd name="csY19" fmla="*/ 767715 h 3860247"/>
                <a:gd name="csX20" fmla="*/ 6913697 w 11633641"/>
                <a:gd name="csY20" fmla="*/ 621069 h 3860247"/>
                <a:gd name="csX21" fmla="*/ 7358338 w 11633641"/>
                <a:gd name="csY21" fmla="*/ 486453 h 3860247"/>
                <a:gd name="csX22" fmla="*/ 7811163 w 11633641"/>
                <a:gd name="csY22" fmla="*/ 383719 h 3860247"/>
                <a:gd name="csX23" fmla="*/ 8175513 w 11633641"/>
                <a:gd name="csY23" fmla="*/ 306101 h 3860247"/>
                <a:gd name="csX24" fmla="*/ 8793297 w 11633641"/>
                <a:gd name="csY24" fmla="*/ 207742 h 3860247"/>
                <a:gd name="csX25" fmla="*/ 9881832 w 11633641"/>
                <a:gd name="csY25" fmla="*/ 112296 h 3860247"/>
                <a:gd name="csX26" fmla="*/ 11633641 w 11633641"/>
                <a:gd name="csY26" fmla="*/ 17311 h 3860247"/>
                <a:gd name="csX0" fmla="*/ 0 w 11633641"/>
                <a:gd name="csY0" fmla="*/ 0 h 3861490"/>
                <a:gd name="csX1" fmla="*/ 3812617 w 11633641"/>
                <a:gd name="csY1" fmla="*/ 62665 h 3861490"/>
                <a:gd name="csX2" fmla="*/ 4477262 w 11633641"/>
                <a:gd name="csY2" fmla="*/ 81582 h 3861490"/>
                <a:gd name="csX3" fmla="*/ 4612685 w 11633641"/>
                <a:gd name="csY3" fmla="*/ 330247 h 3861490"/>
                <a:gd name="csX4" fmla="*/ 4706166 w 11633641"/>
                <a:gd name="csY4" fmla="*/ 1681069 h 3861490"/>
                <a:gd name="csX5" fmla="*/ 4781669 w 11633641"/>
                <a:gd name="csY5" fmla="*/ 2702345 h 3861490"/>
                <a:gd name="csX6" fmla="*/ 4872167 w 11633641"/>
                <a:gd name="csY6" fmla="*/ 3484804 h 3861490"/>
                <a:gd name="csX7" fmla="*/ 4932393 w 11633641"/>
                <a:gd name="csY7" fmla="*/ 3764390 h 3861490"/>
                <a:gd name="csX8" fmla="*/ 5001925 w 11633641"/>
                <a:gd name="csY8" fmla="*/ 3860202 h 3861490"/>
                <a:gd name="csX9" fmla="*/ 5153620 w 11633641"/>
                <a:gd name="csY9" fmla="*/ 3708263 h 3861490"/>
                <a:gd name="csX10" fmla="*/ 5210709 w 11633641"/>
                <a:gd name="csY10" fmla="*/ 3625021 h 3861490"/>
                <a:gd name="csX11" fmla="*/ 5258605 w 11633641"/>
                <a:gd name="csY11" fmla="*/ 3458227 h 3861490"/>
                <a:gd name="csX12" fmla="*/ 5372622 w 11633641"/>
                <a:gd name="csY12" fmla="*/ 3137491 h 3861490"/>
                <a:gd name="csX13" fmla="*/ 5522917 w 11633641"/>
                <a:gd name="csY13" fmla="*/ 2630491 h 3861490"/>
                <a:gd name="csX14" fmla="*/ 5681938 w 11633641"/>
                <a:gd name="csY14" fmla="*/ 2323720 h 3861490"/>
                <a:gd name="csX15" fmla="*/ 5825872 w 11633641"/>
                <a:gd name="csY15" fmla="*/ 1934253 h 3861490"/>
                <a:gd name="csX16" fmla="*/ 5978272 w 11633641"/>
                <a:gd name="csY16" fmla="*/ 1561720 h 3861490"/>
                <a:gd name="csX17" fmla="*/ 6164538 w 11633641"/>
                <a:gd name="csY17" fmla="*/ 1248453 h 3861490"/>
                <a:gd name="csX18" fmla="*/ 6384672 w 11633641"/>
                <a:gd name="csY18" fmla="*/ 977520 h 3861490"/>
                <a:gd name="csX19" fmla="*/ 6621739 w 11633641"/>
                <a:gd name="csY19" fmla="*/ 767715 h 3861490"/>
                <a:gd name="csX20" fmla="*/ 6913697 w 11633641"/>
                <a:gd name="csY20" fmla="*/ 621069 h 3861490"/>
                <a:gd name="csX21" fmla="*/ 7358338 w 11633641"/>
                <a:gd name="csY21" fmla="*/ 486453 h 3861490"/>
                <a:gd name="csX22" fmla="*/ 7811163 w 11633641"/>
                <a:gd name="csY22" fmla="*/ 383719 h 3861490"/>
                <a:gd name="csX23" fmla="*/ 8175513 w 11633641"/>
                <a:gd name="csY23" fmla="*/ 306101 h 3861490"/>
                <a:gd name="csX24" fmla="*/ 8793297 w 11633641"/>
                <a:gd name="csY24" fmla="*/ 207742 h 3861490"/>
                <a:gd name="csX25" fmla="*/ 9881832 w 11633641"/>
                <a:gd name="csY25" fmla="*/ 112296 h 3861490"/>
                <a:gd name="csX26" fmla="*/ 11633641 w 11633641"/>
                <a:gd name="csY26" fmla="*/ 17311 h 3861490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10709 w 11633641"/>
                <a:gd name="csY10" fmla="*/ 3625021 h 3880120"/>
                <a:gd name="csX11" fmla="*/ 5258605 w 11633641"/>
                <a:gd name="csY11" fmla="*/ 3458227 h 3880120"/>
                <a:gd name="csX12" fmla="*/ 5372622 w 11633641"/>
                <a:gd name="csY12" fmla="*/ 3137491 h 3880120"/>
                <a:gd name="csX13" fmla="*/ 5522917 w 11633641"/>
                <a:gd name="csY13" fmla="*/ 2630491 h 3880120"/>
                <a:gd name="csX14" fmla="*/ 5681938 w 11633641"/>
                <a:gd name="csY14" fmla="*/ 2323720 h 3880120"/>
                <a:gd name="csX15" fmla="*/ 5825872 w 11633641"/>
                <a:gd name="csY15" fmla="*/ 1934253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458227 h 3880122"/>
                <a:gd name="csX12" fmla="*/ 5372622 w 11633641"/>
                <a:gd name="csY12" fmla="*/ 3137491 h 3880122"/>
                <a:gd name="csX13" fmla="*/ 5522917 w 11633641"/>
                <a:gd name="csY13" fmla="*/ 2630491 h 3880122"/>
                <a:gd name="csX14" fmla="*/ 5681938 w 11633641"/>
                <a:gd name="csY14" fmla="*/ 2323720 h 3880122"/>
                <a:gd name="csX15" fmla="*/ 5825872 w 11633641"/>
                <a:gd name="csY15" fmla="*/ 1934253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72622 w 11633641"/>
                <a:gd name="csY12" fmla="*/ 3137491 h 3880120"/>
                <a:gd name="csX13" fmla="*/ 5522917 w 11633641"/>
                <a:gd name="csY13" fmla="*/ 2630491 h 3880120"/>
                <a:gd name="csX14" fmla="*/ 5681938 w 11633641"/>
                <a:gd name="csY14" fmla="*/ 2323720 h 3880120"/>
                <a:gd name="csX15" fmla="*/ 5825872 w 11633641"/>
                <a:gd name="csY15" fmla="*/ 1934253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2917 w 11633641"/>
                <a:gd name="csY13" fmla="*/ 2630491 h 3880122"/>
                <a:gd name="csX14" fmla="*/ 5681938 w 11633641"/>
                <a:gd name="csY14" fmla="*/ 2323720 h 3880122"/>
                <a:gd name="csX15" fmla="*/ 5825872 w 11633641"/>
                <a:gd name="csY15" fmla="*/ 1934253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46656 w 11633641"/>
                <a:gd name="csY12" fmla="*/ 3071242 h 3880120"/>
                <a:gd name="csX13" fmla="*/ 5529409 w 11633641"/>
                <a:gd name="csY13" fmla="*/ 2469599 h 3880120"/>
                <a:gd name="csX14" fmla="*/ 5681938 w 11633641"/>
                <a:gd name="csY14" fmla="*/ 2323720 h 3880120"/>
                <a:gd name="csX15" fmla="*/ 5825872 w 11633641"/>
                <a:gd name="csY15" fmla="*/ 1934253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9409 w 11633641"/>
                <a:gd name="csY13" fmla="*/ 2469599 h 3880122"/>
                <a:gd name="csX14" fmla="*/ 5655973 w 11633641"/>
                <a:gd name="csY14" fmla="*/ 2172293 h 3880122"/>
                <a:gd name="csX15" fmla="*/ 5825872 w 11633641"/>
                <a:gd name="csY15" fmla="*/ 1934253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46656 w 11633641"/>
                <a:gd name="csY12" fmla="*/ 3071242 h 3880120"/>
                <a:gd name="csX13" fmla="*/ 5529409 w 11633641"/>
                <a:gd name="csY13" fmla="*/ 2469599 h 3880120"/>
                <a:gd name="csX14" fmla="*/ 5655973 w 11633641"/>
                <a:gd name="csY14" fmla="*/ 2172293 h 3880120"/>
                <a:gd name="csX15" fmla="*/ 5786925 w 11633641"/>
                <a:gd name="csY15" fmla="*/ 1801755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9409 w 11633641"/>
                <a:gd name="csY13" fmla="*/ 2469599 h 3880122"/>
                <a:gd name="csX14" fmla="*/ 5617025 w 11633641"/>
                <a:gd name="csY14" fmla="*/ 2172293 h 3880122"/>
                <a:gd name="csX15" fmla="*/ 5786925 w 11633641"/>
                <a:gd name="csY15" fmla="*/ 1801755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46656 w 11633641"/>
                <a:gd name="csY12" fmla="*/ 3071242 h 3880120"/>
                <a:gd name="csX13" fmla="*/ 5529409 w 11633641"/>
                <a:gd name="csY13" fmla="*/ 2469599 h 3880120"/>
                <a:gd name="csX14" fmla="*/ 5617025 w 11633641"/>
                <a:gd name="csY14" fmla="*/ 2172293 h 3880120"/>
                <a:gd name="csX15" fmla="*/ 5786925 w 11633641"/>
                <a:gd name="csY15" fmla="*/ 1801755 h 3880120"/>
                <a:gd name="csX16" fmla="*/ 5958798 w 11633641"/>
                <a:gd name="csY16" fmla="*/ 1457614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16510 w 11633641"/>
                <a:gd name="csY10" fmla="*/ 3499978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9409 w 11633641"/>
                <a:gd name="csY13" fmla="*/ 2469599 h 3880122"/>
                <a:gd name="csX14" fmla="*/ 5617025 w 11633641"/>
                <a:gd name="csY14" fmla="*/ 2172293 h 3880122"/>
                <a:gd name="csX15" fmla="*/ 5786925 w 11633641"/>
                <a:gd name="csY15" fmla="*/ 1801755 h 3880122"/>
                <a:gd name="csX16" fmla="*/ 5958798 w 11633641"/>
                <a:gd name="csY16" fmla="*/ 1457614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16510 w 11633641"/>
                <a:gd name="csY10" fmla="*/ 3499978 h 3880120"/>
                <a:gd name="csX11" fmla="*/ 5258605 w 11633641"/>
                <a:gd name="csY11" fmla="*/ 3373049 h 3880120"/>
                <a:gd name="csX12" fmla="*/ 5342100 w 11633641"/>
                <a:gd name="csY12" fmla="*/ 3024732 h 3880120"/>
                <a:gd name="csX13" fmla="*/ 5529409 w 11633641"/>
                <a:gd name="csY13" fmla="*/ 2469599 h 3880120"/>
                <a:gd name="csX14" fmla="*/ 5617025 w 11633641"/>
                <a:gd name="csY14" fmla="*/ 2172293 h 3880120"/>
                <a:gd name="csX15" fmla="*/ 5786925 w 11633641"/>
                <a:gd name="csY15" fmla="*/ 1801755 h 3880120"/>
                <a:gd name="csX16" fmla="*/ 5958798 w 11633641"/>
                <a:gd name="csY16" fmla="*/ 1457614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16510 w 11633641"/>
                <a:gd name="csY10" fmla="*/ 3499978 h 3880122"/>
                <a:gd name="csX11" fmla="*/ 5240377 w 11633641"/>
                <a:gd name="csY11" fmla="*/ 3366403 h 3880122"/>
                <a:gd name="csX12" fmla="*/ 5342100 w 11633641"/>
                <a:gd name="csY12" fmla="*/ 3024732 h 3880122"/>
                <a:gd name="csX13" fmla="*/ 5529409 w 11633641"/>
                <a:gd name="csY13" fmla="*/ 2469599 h 3880122"/>
                <a:gd name="csX14" fmla="*/ 5617025 w 11633641"/>
                <a:gd name="csY14" fmla="*/ 2172293 h 3880122"/>
                <a:gd name="csX15" fmla="*/ 5786925 w 11633641"/>
                <a:gd name="csY15" fmla="*/ 1801755 h 3880122"/>
                <a:gd name="csX16" fmla="*/ 5958798 w 11633641"/>
                <a:gd name="csY16" fmla="*/ 1457614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798"/>
                <a:gd name="csX1" fmla="*/ 3812617 w 11633641"/>
                <a:gd name="csY1" fmla="*/ 62665 h 3880798"/>
                <a:gd name="csX2" fmla="*/ 4477262 w 11633641"/>
                <a:gd name="csY2" fmla="*/ 81582 h 3880798"/>
                <a:gd name="csX3" fmla="*/ 4612685 w 11633641"/>
                <a:gd name="csY3" fmla="*/ 330247 h 3880798"/>
                <a:gd name="csX4" fmla="*/ 4706166 w 11633641"/>
                <a:gd name="csY4" fmla="*/ 1681069 h 3880798"/>
                <a:gd name="csX5" fmla="*/ 4781669 w 11633641"/>
                <a:gd name="csY5" fmla="*/ 2702345 h 3880798"/>
                <a:gd name="csX6" fmla="*/ 4872167 w 11633641"/>
                <a:gd name="csY6" fmla="*/ 3484804 h 3880798"/>
                <a:gd name="csX7" fmla="*/ 4932393 w 11633641"/>
                <a:gd name="csY7" fmla="*/ 3764390 h 3880798"/>
                <a:gd name="csX8" fmla="*/ 5047365 w 11633641"/>
                <a:gd name="csY8" fmla="*/ 3879132 h 3880798"/>
                <a:gd name="csX9" fmla="*/ 5153621 w 11633641"/>
                <a:gd name="csY9" fmla="*/ 3688330 h 3880798"/>
                <a:gd name="csX10" fmla="*/ 5216510 w 11633641"/>
                <a:gd name="csY10" fmla="*/ 3499978 h 3880798"/>
                <a:gd name="csX11" fmla="*/ 5240377 w 11633641"/>
                <a:gd name="csY11" fmla="*/ 3366403 h 3880798"/>
                <a:gd name="csX12" fmla="*/ 5342100 w 11633641"/>
                <a:gd name="csY12" fmla="*/ 3024732 h 3880798"/>
                <a:gd name="csX13" fmla="*/ 5529409 w 11633641"/>
                <a:gd name="csY13" fmla="*/ 2469599 h 3880798"/>
                <a:gd name="csX14" fmla="*/ 5617025 w 11633641"/>
                <a:gd name="csY14" fmla="*/ 2172293 h 3880798"/>
                <a:gd name="csX15" fmla="*/ 5786925 w 11633641"/>
                <a:gd name="csY15" fmla="*/ 1801755 h 3880798"/>
                <a:gd name="csX16" fmla="*/ 5958798 w 11633641"/>
                <a:gd name="csY16" fmla="*/ 1457614 h 3880798"/>
                <a:gd name="csX17" fmla="*/ 6164538 w 11633641"/>
                <a:gd name="csY17" fmla="*/ 1248453 h 3880798"/>
                <a:gd name="csX18" fmla="*/ 6384672 w 11633641"/>
                <a:gd name="csY18" fmla="*/ 977520 h 3880798"/>
                <a:gd name="csX19" fmla="*/ 6621739 w 11633641"/>
                <a:gd name="csY19" fmla="*/ 767715 h 3880798"/>
                <a:gd name="csX20" fmla="*/ 6913697 w 11633641"/>
                <a:gd name="csY20" fmla="*/ 621069 h 3880798"/>
                <a:gd name="csX21" fmla="*/ 7358338 w 11633641"/>
                <a:gd name="csY21" fmla="*/ 486453 h 3880798"/>
                <a:gd name="csX22" fmla="*/ 7811163 w 11633641"/>
                <a:gd name="csY22" fmla="*/ 383719 h 3880798"/>
                <a:gd name="csX23" fmla="*/ 8175513 w 11633641"/>
                <a:gd name="csY23" fmla="*/ 306101 h 3880798"/>
                <a:gd name="csX24" fmla="*/ 8793297 w 11633641"/>
                <a:gd name="csY24" fmla="*/ 207742 h 3880798"/>
                <a:gd name="csX25" fmla="*/ 9881832 w 11633641"/>
                <a:gd name="csY25" fmla="*/ 112296 h 3880798"/>
                <a:gd name="csX26" fmla="*/ 11633641 w 11633641"/>
                <a:gd name="csY26" fmla="*/ 17311 h 3880798"/>
                <a:gd name="csX0" fmla="*/ 0 w 11633641"/>
                <a:gd name="csY0" fmla="*/ 0 h 3887326"/>
                <a:gd name="csX1" fmla="*/ 3812617 w 11633641"/>
                <a:gd name="csY1" fmla="*/ 62665 h 3887326"/>
                <a:gd name="csX2" fmla="*/ 4477262 w 11633641"/>
                <a:gd name="csY2" fmla="*/ 81582 h 3887326"/>
                <a:gd name="csX3" fmla="*/ 4612685 w 11633641"/>
                <a:gd name="csY3" fmla="*/ 330247 h 3887326"/>
                <a:gd name="csX4" fmla="*/ 4706166 w 11633641"/>
                <a:gd name="csY4" fmla="*/ 1681069 h 3887326"/>
                <a:gd name="csX5" fmla="*/ 4781669 w 11633641"/>
                <a:gd name="csY5" fmla="*/ 2702345 h 3887326"/>
                <a:gd name="csX6" fmla="*/ 4872167 w 11633641"/>
                <a:gd name="csY6" fmla="*/ 3484804 h 3887326"/>
                <a:gd name="csX7" fmla="*/ 4932393 w 11633641"/>
                <a:gd name="csY7" fmla="*/ 3764390 h 3887326"/>
                <a:gd name="csX8" fmla="*/ 5015465 w 11633641"/>
                <a:gd name="csY8" fmla="*/ 3885776 h 3887326"/>
                <a:gd name="csX9" fmla="*/ 5153621 w 11633641"/>
                <a:gd name="csY9" fmla="*/ 3688330 h 3887326"/>
                <a:gd name="csX10" fmla="*/ 5216510 w 11633641"/>
                <a:gd name="csY10" fmla="*/ 3499978 h 3887326"/>
                <a:gd name="csX11" fmla="*/ 5240377 w 11633641"/>
                <a:gd name="csY11" fmla="*/ 3366403 h 3887326"/>
                <a:gd name="csX12" fmla="*/ 5342100 w 11633641"/>
                <a:gd name="csY12" fmla="*/ 3024732 h 3887326"/>
                <a:gd name="csX13" fmla="*/ 5529409 w 11633641"/>
                <a:gd name="csY13" fmla="*/ 2469599 h 3887326"/>
                <a:gd name="csX14" fmla="*/ 5617025 w 11633641"/>
                <a:gd name="csY14" fmla="*/ 2172293 h 3887326"/>
                <a:gd name="csX15" fmla="*/ 5786925 w 11633641"/>
                <a:gd name="csY15" fmla="*/ 1801755 h 3887326"/>
                <a:gd name="csX16" fmla="*/ 5958798 w 11633641"/>
                <a:gd name="csY16" fmla="*/ 1457614 h 3887326"/>
                <a:gd name="csX17" fmla="*/ 6164538 w 11633641"/>
                <a:gd name="csY17" fmla="*/ 1248453 h 3887326"/>
                <a:gd name="csX18" fmla="*/ 6384672 w 11633641"/>
                <a:gd name="csY18" fmla="*/ 977520 h 3887326"/>
                <a:gd name="csX19" fmla="*/ 6621739 w 11633641"/>
                <a:gd name="csY19" fmla="*/ 767715 h 3887326"/>
                <a:gd name="csX20" fmla="*/ 6913697 w 11633641"/>
                <a:gd name="csY20" fmla="*/ 621069 h 3887326"/>
                <a:gd name="csX21" fmla="*/ 7358338 w 11633641"/>
                <a:gd name="csY21" fmla="*/ 486453 h 3887326"/>
                <a:gd name="csX22" fmla="*/ 7811163 w 11633641"/>
                <a:gd name="csY22" fmla="*/ 383719 h 3887326"/>
                <a:gd name="csX23" fmla="*/ 8175513 w 11633641"/>
                <a:gd name="csY23" fmla="*/ 306101 h 3887326"/>
                <a:gd name="csX24" fmla="*/ 8793297 w 11633641"/>
                <a:gd name="csY24" fmla="*/ 207742 h 3887326"/>
                <a:gd name="csX25" fmla="*/ 9881832 w 11633641"/>
                <a:gd name="csY25" fmla="*/ 112296 h 3887326"/>
                <a:gd name="csX26" fmla="*/ 11633641 w 11633641"/>
                <a:gd name="csY26" fmla="*/ 17311 h 3887326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6510 w 11633641"/>
                <a:gd name="csY10" fmla="*/ 3499978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29409 w 11633641"/>
                <a:gd name="csY13" fmla="*/ 2469599 h 3888617"/>
                <a:gd name="csX14" fmla="*/ 5617025 w 11633641"/>
                <a:gd name="csY14" fmla="*/ 2172293 h 3888617"/>
                <a:gd name="csX15" fmla="*/ 5786925 w 11633641"/>
                <a:gd name="csY15" fmla="*/ 1801755 h 3888617"/>
                <a:gd name="csX16" fmla="*/ 5958798 w 11633641"/>
                <a:gd name="csY16" fmla="*/ 1457614 h 3888617"/>
                <a:gd name="csX17" fmla="*/ 6164538 w 11633641"/>
                <a:gd name="csY17" fmla="*/ 1248453 h 3888617"/>
                <a:gd name="csX18" fmla="*/ 6384672 w 11633641"/>
                <a:gd name="csY18" fmla="*/ 977520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29409 w 11633641"/>
                <a:gd name="csY13" fmla="*/ 2469599 h 3888615"/>
                <a:gd name="csX14" fmla="*/ 5617025 w 11633641"/>
                <a:gd name="csY14" fmla="*/ 2172293 h 3888615"/>
                <a:gd name="csX15" fmla="*/ 5786925 w 11633641"/>
                <a:gd name="csY15" fmla="*/ 1801755 h 3888615"/>
                <a:gd name="csX16" fmla="*/ 5958798 w 11633641"/>
                <a:gd name="csY16" fmla="*/ 1457614 h 3888615"/>
                <a:gd name="csX17" fmla="*/ 6164538 w 11633641"/>
                <a:gd name="csY17" fmla="*/ 1248453 h 3888615"/>
                <a:gd name="csX18" fmla="*/ 6384672 w 11633641"/>
                <a:gd name="csY18" fmla="*/ 977520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7025 w 11633641"/>
                <a:gd name="csY14" fmla="*/ 2172293 h 3888617"/>
                <a:gd name="csX15" fmla="*/ 5786925 w 11633641"/>
                <a:gd name="csY15" fmla="*/ 1801755 h 3888617"/>
                <a:gd name="csX16" fmla="*/ 5958798 w 11633641"/>
                <a:gd name="csY16" fmla="*/ 1457614 h 3888617"/>
                <a:gd name="csX17" fmla="*/ 6164538 w 11633641"/>
                <a:gd name="csY17" fmla="*/ 1248453 h 3888617"/>
                <a:gd name="csX18" fmla="*/ 6384672 w 11633641"/>
                <a:gd name="csY18" fmla="*/ 977520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07911 w 11633641"/>
                <a:gd name="csY14" fmla="*/ 2099207 h 3888615"/>
                <a:gd name="csX15" fmla="*/ 5786925 w 11633641"/>
                <a:gd name="csY15" fmla="*/ 1801755 h 3888615"/>
                <a:gd name="csX16" fmla="*/ 5958798 w 11633641"/>
                <a:gd name="csY16" fmla="*/ 1457614 h 3888615"/>
                <a:gd name="csX17" fmla="*/ 6164538 w 11633641"/>
                <a:gd name="csY17" fmla="*/ 1248453 h 3888615"/>
                <a:gd name="csX18" fmla="*/ 6384672 w 11633641"/>
                <a:gd name="csY18" fmla="*/ 977520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07911 w 11633641"/>
                <a:gd name="csY14" fmla="*/ 2099207 h 3888617"/>
                <a:gd name="csX15" fmla="*/ 5773255 w 11633641"/>
                <a:gd name="csY15" fmla="*/ 1755244 h 3888617"/>
                <a:gd name="csX16" fmla="*/ 5958798 w 11633641"/>
                <a:gd name="csY16" fmla="*/ 1457614 h 3888617"/>
                <a:gd name="csX17" fmla="*/ 6164538 w 11633641"/>
                <a:gd name="csY17" fmla="*/ 1248453 h 3888617"/>
                <a:gd name="csX18" fmla="*/ 6384672 w 11633641"/>
                <a:gd name="csY18" fmla="*/ 977520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07911 w 11633641"/>
                <a:gd name="csY14" fmla="*/ 2099207 h 3888615"/>
                <a:gd name="csX15" fmla="*/ 5773255 w 11633641"/>
                <a:gd name="csY15" fmla="*/ 1755244 h 3888615"/>
                <a:gd name="csX16" fmla="*/ 5958798 w 11633641"/>
                <a:gd name="csY16" fmla="*/ 1457614 h 3888615"/>
                <a:gd name="csX17" fmla="*/ 6150867 w 11633641"/>
                <a:gd name="csY17" fmla="*/ 1208589 h 3888615"/>
                <a:gd name="csX18" fmla="*/ 6384672 w 11633641"/>
                <a:gd name="csY18" fmla="*/ 977520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07911 w 11633641"/>
                <a:gd name="csY14" fmla="*/ 2099207 h 3888617"/>
                <a:gd name="csX15" fmla="*/ 5773255 w 11633641"/>
                <a:gd name="csY15" fmla="*/ 1755244 h 3888617"/>
                <a:gd name="csX16" fmla="*/ 5958798 w 11633641"/>
                <a:gd name="csY16" fmla="*/ 1457614 h 3888617"/>
                <a:gd name="csX17" fmla="*/ 6150867 w 11633641"/>
                <a:gd name="csY17" fmla="*/ 1208589 h 3888617"/>
                <a:gd name="csX18" fmla="*/ 6384672 w 11633641"/>
                <a:gd name="csY18" fmla="*/ 93765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07911 w 11633641"/>
                <a:gd name="csY14" fmla="*/ 2099207 h 3888615"/>
                <a:gd name="csX15" fmla="*/ 5773255 w 11633641"/>
                <a:gd name="csY15" fmla="*/ 1755244 h 3888615"/>
                <a:gd name="csX16" fmla="*/ 5958798 w 11633641"/>
                <a:gd name="csY16" fmla="*/ 1457614 h 3888615"/>
                <a:gd name="csX17" fmla="*/ 6150867 w 11633641"/>
                <a:gd name="csY17" fmla="*/ 1182012 h 3888615"/>
                <a:gd name="csX18" fmla="*/ 6384672 w 11633641"/>
                <a:gd name="csY18" fmla="*/ 93765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73255 w 11633641"/>
                <a:gd name="csY15" fmla="*/ 1755244 h 3888617"/>
                <a:gd name="csX16" fmla="*/ 5958798 w 11633641"/>
                <a:gd name="csY16" fmla="*/ 1457614 h 3888617"/>
                <a:gd name="csX17" fmla="*/ 6150867 w 11633641"/>
                <a:gd name="csY17" fmla="*/ 1182012 h 3888617"/>
                <a:gd name="csX18" fmla="*/ 6384672 w 11633641"/>
                <a:gd name="csY18" fmla="*/ 93765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12468 w 11633641"/>
                <a:gd name="csY14" fmla="*/ 2132428 h 3888615"/>
                <a:gd name="csX15" fmla="*/ 5773255 w 11633641"/>
                <a:gd name="csY15" fmla="*/ 1755244 h 3888615"/>
                <a:gd name="csX16" fmla="*/ 5958798 w 11633641"/>
                <a:gd name="csY16" fmla="*/ 1427654 h 3888615"/>
                <a:gd name="csX17" fmla="*/ 6150867 w 11633641"/>
                <a:gd name="csY17" fmla="*/ 1182012 h 3888615"/>
                <a:gd name="csX18" fmla="*/ 6384672 w 11633641"/>
                <a:gd name="csY18" fmla="*/ 93765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73255 w 11633641"/>
                <a:gd name="csY15" fmla="*/ 1755244 h 3888617"/>
                <a:gd name="csX16" fmla="*/ 5965648 w 11633641"/>
                <a:gd name="csY16" fmla="*/ 1367733 h 3888617"/>
                <a:gd name="csX17" fmla="*/ 6150867 w 11633641"/>
                <a:gd name="csY17" fmla="*/ 1182012 h 3888617"/>
                <a:gd name="csX18" fmla="*/ 6384672 w 11633641"/>
                <a:gd name="csY18" fmla="*/ 93765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12468 w 11633641"/>
                <a:gd name="csY14" fmla="*/ 2132428 h 3888615"/>
                <a:gd name="csX15" fmla="*/ 5773255 w 11633641"/>
                <a:gd name="csY15" fmla="*/ 1755244 h 3888615"/>
                <a:gd name="csX16" fmla="*/ 5965648 w 11633641"/>
                <a:gd name="csY16" fmla="*/ 1367733 h 3888615"/>
                <a:gd name="csX17" fmla="*/ 6150867 w 11633641"/>
                <a:gd name="csY17" fmla="*/ 1102117 h 3888615"/>
                <a:gd name="csX18" fmla="*/ 6384672 w 11633641"/>
                <a:gd name="csY18" fmla="*/ 93765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73255 w 11633641"/>
                <a:gd name="csY15" fmla="*/ 1755244 h 3888617"/>
                <a:gd name="csX16" fmla="*/ 5965648 w 11633641"/>
                <a:gd name="csY16" fmla="*/ 1367733 h 3888617"/>
                <a:gd name="csX17" fmla="*/ 6150867 w 11633641"/>
                <a:gd name="csY17" fmla="*/ 1102117 h 3888617"/>
                <a:gd name="csX18" fmla="*/ 6377822 w 11633641"/>
                <a:gd name="csY18" fmla="*/ 90769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12468 w 11633641"/>
                <a:gd name="csY14" fmla="*/ 2132428 h 3888615"/>
                <a:gd name="csX15" fmla="*/ 5759556 w 11633641"/>
                <a:gd name="csY15" fmla="*/ 1745257 h 3888615"/>
                <a:gd name="csX16" fmla="*/ 5965648 w 11633641"/>
                <a:gd name="csY16" fmla="*/ 1367733 h 3888615"/>
                <a:gd name="csX17" fmla="*/ 6150867 w 11633641"/>
                <a:gd name="csY17" fmla="*/ 1102117 h 3888615"/>
                <a:gd name="csX18" fmla="*/ 6377822 w 11633641"/>
                <a:gd name="csY18" fmla="*/ 90769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59556 w 11633641"/>
                <a:gd name="csY15" fmla="*/ 1745257 h 3888617"/>
                <a:gd name="csX16" fmla="*/ 5958798 w 11633641"/>
                <a:gd name="csY16" fmla="*/ 1357746 h 3888617"/>
                <a:gd name="csX17" fmla="*/ 6150867 w 11633641"/>
                <a:gd name="csY17" fmla="*/ 1102117 h 3888617"/>
                <a:gd name="csX18" fmla="*/ 6377822 w 11633641"/>
                <a:gd name="csY18" fmla="*/ 90769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902382"/>
                <a:gd name="csX1" fmla="*/ 3812617 w 11633641"/>
                <a:gd name="csY1" fmla="*/ 62665 h 3902382"/>
                <a:gd name="csX2" fmla="*/ 4477262 w 11633641"/>
                <a:gd name="csY2" fmla="*/ 81582 h 3902382"/>
                <a:gd name="csX3" fmla="*/ 4612685 w 11633641"/>
                <a:gd name="csY3" fmla="*/ 330247 h 3902382"/>
                <a:gd name="csX4" fmla="*/ 4706166 w 11633641"/>
                <a:gd name="csY4" fmla="*/ 1681069 h 3902382"/>
                <a:gd name="csX5" fmla="*/ 4781669 w 11633641"/>
                <a:gd name="csY5" fmla="*/ 2702345 h 3902382"/>
                <a:gd name="csX6" fmla="*/ 4872167 w 11633641"/>
                <a:gd name="csY6" fmla="*/ 3484804 h 3902382"/>
                <a:gd name="csX7" fmla="*/ 4932393 w 11633641"/>
                <a:gd name="csY7" fmla="*/ 3764390 h 3902382"/>
                <a:gd name="csX8" fmla="*/ 4996133 w 11633641"/>
                <a:gd name="csY8" fmla="*/ 3899870 h 3902382"/>
                <a:gd name="csX9" fmla="*/ 5144507 w 11633641"/>
                <a:gd name="csY9" fmla="*/ 3655109 h 3902382"/>
                <a:gd name="csX10" fmla="*/ 5211953 w 11633641"/>
                <a:gd name="csY10" fmla="*/ 3460113 h 3902382"/>
                <a:gd name="csX11" fmla="*/ 5240377 w 11633641"/>
                <a:gd name="csY11" fmla="*/ 3366403 h 3902382"/>
                <a:gd name="csX12" fmla="*/ 5342100 w 11633641"/>
                <a:gd name="csY12" fmla="*/ 3024732 h 3902382"/>
                <a:gd name="csX13" fmla="*/ 5506624 w 11633641"/>
                <a:gd name="csY13" fmla="*/ 2443022 h 3902382"/>
                <a:gd name="csX14" fmla="*/ 5612468 w 11633641"/>
                <a:gd name="csY14" fmla="*/ 2132428 h 3902382"/>
                <a:gd name="csX15" fmla="*/ 5759556 w 11633641"/>
                <a:gd name="csY15" fmla="*/ 1745257 h 3902382"/>
                <a:gd name="csX16" fmla="*/ 5958798 w 11633641"/>
                <a:gd name="csY16" fmla="*/ 1357746 h 3902382"/>
                <a:gd name="csX17" fmla="*/ 6150867 w 11633641"/>
                <a:gd name="csY17" fmla="*/ 1102117 h 3902382"/>
                <a:gd name="csX18" fmla="*/ 6377822 w 11633641"/>
                <a:gd name="csY18" fmla="*/ 907695 h 3902382"/>
                <a:gd name="csX19" fmla="*/ 6621739 w 11633641"/>
                <a:gd name="csY19" fmla="*/ 767715 h 3902382"/>
                <a:gd name="csX20" fmla="*/ 6913697 w 11633641"/>
                <a:gd name="csY20" fmla="*/ 621069 h 3902382"/>
                <a:gd name="csX21" fmla="*/ 7358338 w 11633641"/>
                <a:gd name="csY21" fmla="*/ 486453 h 3902382"/>
                <a:gd name="csX22" fmla="*/ 7811163 w 11633641"/>
                <a:gd name="csY22" fmla="*/ 383719 h 3902382"/>
                <a:gd name="csX23" fmla="*/ 8175513 w 11633641"/>
                <a:gd name="csY23" fmla="*/ 306101 h 3902382"/>
                <a:gd name="csX24" fmla="*/ 8793297 w 11633641"/>
                <a:gd name="csY24" fmla="*/ 207742 h 3902382"/>
                <a:gd name="csX25" fmla="*/ 9881832 w 11633641"/>
                <a:gd name="csY25" fmla="*/ 112296 h 3902382"/>
                <a:gd name="csX26" fmla="*/ 11633641 w 11633641"/>
                <a:gd name="csY26" fmla="*/ 17311 h 3902382"/>
                <a:gd name="csX0" fmla="*/ 0 w 11633641"/>
                <a:gd name="csY0" fmla="*/ 0 h 3905613"/>
                <a:gd name="csX1" fmla="*/ 3812617 w 11633641"/>
                <a:gd name="csY1" fmla="*/ 62665 h 3905613"/>
                <a:gd name="csX2" fmla="*/ 4477262 w 11633641"/>
                <a:gd name="csY2" fmla="*/ 81582 h 3905613"/>
                <a:gd name="csX3" fmla="*/ 4612685 w 11633641"/>
                <a:gd name="csY3" fmla="*/ 330247 h 3905613"/>
                <a:gd name="csX4" fmla="*/ 4706166 w 11633641"/>
                <a:gd name="csY4" fmla="*/ 1681069 h 3905613"/>
                <a:gd name="csX5" fmla="*/ 4781669 w 11633641"/>
                <a:gd name="csY5" fmla="*/ 2702345 h 3905613"/>
                <a:gd name="csX6" fmla="*/ 4872167 w 11633641"/>
                <a:gd name="csY6" fmla="*/ 3484804 h 3905613"/>
                <a:gd name="csX7" fmla="*/ 4917894 w 11633641"/>
                <a:gd name="csY7" fmla="*/ 3799625 h 3905613"/>
                <a:gd name="csX8" fmla="*/ 4996133 w 11633641"/>
                <a:gd name="csY8" fmla="*/ 3899870 h 3905613"/>
                <a:gd name="csX9" fmla="*/ 5144507 w 11633641"/>
                <a:gd name="csY9" fmla="*/ 3655109 h 3905613"/>
                <a:gd name="csX10" fmla="*/ 5211953 w 11633641"/>
                <a:gd name="csY10" fmla="*/ 3460113 h 3905613"/>
                <a:gd name="csX11" fmla="*/ 5240377 w 11633641"/>
                <a:gd name="csY11" fmla="*/ 3366403 h 3905613"/>
                <a:gd name="csX12" fmla="*/ 5342100 w 11633641"/>
                <a:gd name="csY12" fmla="*/ 3024732 h 3905613"/>
                <a:gd name="csX13" fmla="*/ 5506624 w 11633641"/>
                <a:gd name="csY13" fmla="*/ 2443022 h 3905613"/>
                <a:gd name="csX14" fmla="*/ 5612468 w 11633641"/>
                <a:gd name="csY14" fmla="*/ 2132428 h 3905613"/>
                <a:gd name="csX15" fmla="*/ 5759556 w 11633641"/>
                <a:gd name="csY15" fmla="*/ 1745257 h 3905613"/>
                <a:gd name="csX16" fmla="*/ 5958798 w 11633641"/>
                <a:gd name="csY16" fmla="*/ 1357746 h 3905613"/>
                <a:gd name="csX17" fmla="*/ 6150867 w 11633641"/>
                <a:gd name="csY17" fmla="*/ 1102117 h 3905613"/>
                <a:gd name="csX18" fmla="*/ 6377822 w 11633641"/>
                <a:gd name="csY18" fmla="*/ 907695 h 3905613"/>
                <a:gd name="csX19" fmla="*/ 6621739 w 11633641"/>
                <a:gd name="csY19" fmla="*/ 767715 h 3905613"/>
                <a:gd name="csX20" fmla="*/ 6913697 w 11633641"/>
                <a:gd name="csY20" fmla="*/ 621069 h 3905613"/>
                <a:gd name="csX21" fmla="*/ 7358338 w 11633641"/>
                <a:gd name="csY21" fmla="*/ 486453 h 3905613"/>
                <a:gd name="csX22" fmla="*/ 7811163 w 11633641"/>
                <a:gd name="csY22" fmla="*/ 383719 h 3905613"/>
                <a:gd name="csX23" fmla="*/ 8175513 w 11633641"/>
                <a:gd name="csY23" fmla="*/ 306101 h 3905613"/>
                <a:gd name="csX24" fmla="*/ 8793297 w 11633641"/>
                <a:gd name="csY24" fmla="*/ 207742 h 3905613"/>
                <a:gd name="csX25" fmla="*/ 9881832 w 11633641"/>
                <a:gd name="csY25" fmla="*/ 112296 h 3905613"/>
                <a:gd name="csX26" fmla="*/ 11633641 w 11633641"/>
                <a:gd name="csY26" fmla="*/ 17311 h 3905613"/>
                <a:gd name="csX0" fmla="*/ 0 w 11633641"/>
                <a:gd name="csY0" fmla="*/ 0 h 3905387"/>
                <a:gd name="csX1" fmla="*/ 3812617 w 11633641"/>
                <a:gd name="csY1" fmla="*/ 62665 h 3905387"/>
                <a:gd name="csX2" fmla="*/ 4477262 w 11633641"/>
                <a:gd name="csY2" fmla="*/ 81582 h 3905387"/>
                <a:gd name="csX3" fmla="*/ 4612685 w 11633641"/>
                <a:gd name="csY3" fmla="*/ 330247 h 3905387"/>
                <a:gd name="csX4" fmla="*/ 4706166 w 11633641"/>
                <a:gd name="csY4" fmla="*/ 1681069 h 3905387"/>
                <a:gd name="csX5" fmla="*/ 4781669 w 11633641"/>
                <a:gd name="csY5" fmla="*/ 2702345 h 3905387"/>
                <a:gd name="csX6" fmla="*/ 4843166 w 11633641"/>
                <a:gd name="csY6" fmla="*/ 3505945 h 3905387"/>
                <a:gd name="csX7" fmla="*/ 4917894 w 11633641"/>
                <a:gd name="csY7" fmla="*/ 3799625 h 3905387"/>
                <a:gd name="csX8" fmla="*/ 4996133 w 11633641"/>
                <a:gd name="csY8" fmla="*/ 3899870 h 3905387"/>
                <a:gd name="csX9" fmla="*/ 5144507 w 11633641"/>
                <a:gd name="csY9" fmla="*/ 3655109 h 3905387"/>
                <a:gd name="csX10" fmla="*/ 5211953 w 11633641"/>
                <a:gd name="csY10" fmla="*/ 3460113 h 3905387"/>
                <a:gd name="csX11" fmla="*/ 5240377 w 11633641"/>
                <a:gd name="csY11" fmla="*/ 3366403 h 3905387"/>
                <a:gd name="csX12" fmla="*/ 5342100 w 11633641"/>
                <a:gd name="csY12" fmla="*/ 3024732 h 3905387"/>
                <a:gd name="csX13" fmla="*/ 5506624 w 11633641"/>
                <a:gd name="csY13" fmla="*/ 2443022 h 3905387"/>
                <a:gd name="csX14" fmla="*/ 5612468 w 11633641"/>
                <a:gd name="csY14" fmla="*/ 2132428 h 3905387"/>
                <a:gd name="csX15" fmla="*/ 5759556 w 11633641"/>
                <a:gd name="csY15" fmla="*/ 1745257 h 3905387"/>
                <a:gd name="csX16" fmla="*/ 5958798 w 11633641"/>
                <a:gd name="csY16" fmla="*/ 1357746 h 3905387"/>
                <a:gd name="csX17" fmla="*/ 6150867 w 11633641"/>
                <a:gd name="csY17" fmla="*/ 1102117 h 3905387"/>
                <a:gd name="csX18" fmla="*/ 6377822 w 11633641"/>
                <a:gd name="csY18" fmla="*/ 907695 h 3905387"/>
                <a:gd name="csX19" fmla="*/ 6621739 w 11633641"/>
                <a:gd name="csY19" fmla="*/ 767715 h 3905387"/>
                <a:gd name="csX20" fmla="*/ 6913697 w 11633641"/>
                <a:gd name="csY20" fmla="*/ 621069 h 3905387"/>
                <a:gd name="csX21" fmla="*/ 7358338 w 11633641"/>
                <a:gd name="csY21" fmla="*/ 486453 h 3905387"/>
                <a:gd name="csX22" fmla="*/ 7811163 w 11633641"/>
                <a:gd name="csY22" fmla="*/ 383719 h 3905387"/>
                <a:gd name="csX23" fmla="*/ 8175513 w 11633641"/>
                <a:gd name="csY23" fmla="*/ 306101 h 3905387"/>
                <a:gd name="csX24" fmla="*/ 8793297 w 11633641"/>
                <a:gd name="csY24" fmla="*/ 207742 h 3905387"/>
                <a:gd name="csX25" fmla="*/ 9881832 w 11633641"/>
                <a:gd name="csY25" fmla="*/ 112296 h 3905387"/>
                <a:gd name="csX26" fmla="*/ 11633641 w 11633641"/>
                <a:gd name="csY26" fmla="*/ 17311 h 3905387"/>
                <a:gd name="csX0" fmla="*/ 0 w 11633641"/>
                <a:gd name="csY0" fmla="*/ 0 h 3905387"/>
                <a:gd name="csX1" fmla="*/ 3812617 w 11633641"/>
                <a:gd name="csY1" fmla="*/ 62665 h 3905387"/>
                <a:gd name="csX2" fmla="*/ 4477262 w 11633641"/>
                <a:gd name="csY2" fmla="*/ 81582 h 3905387"/>
                <a:gd name="csX3" fmla="*/ 4612685 w 11633641"/>
                <a:gd name="csY3" fmla="*/ 330247 h 3905387"/>
                <a:gd name="csX4" fmla="*/ 4706166 w 11633641"/>
                <a:gd name="csY4" fmla="*/ 1681069 h 3905387"/>
                <a:gd name="csX5" fmla="*/ 4757501 w 11633641"/>
                <a:gd name="csY5" fmla="*/ 2702345 h 3905387"/>
                <a:gd name="csX6" fmla="*/ 4843166 w 11633641"/>
                <a:gd name="csY6" fmla="*/ 3505945 h 3905387"/>
                <a:gd name="csX7" fmla="*/ 4917894 w 11633641"/>
                <a:gd name="csY7" fmla="*/ 3799625 h 3905387"/>
                <a:gd name="csX8" fmla="*/ 4996133 w 11633641"/>
                <a:gd name="csY8" fmla="*/ 3899870 h 3905387"/>
                <a:gd name="csX9" fmla="*/ 5144507 w 11633641"/>
                <a:gd name="csY9" fmla="*/ 3655109 h 3905387"/>
                <a:gd name="csX10" fmla="*/ 5211953 w 11633641"/>
                <a:gd name="csY10" fmla="*/ 3460113 h 3905387"/>
                <a:gd name="csX11" fmla="*/ 5240377 w 11633641"/>
                <a:gd name="csY11" fmla="*/ 3366403 h 3905387"/>
                <a:gd name="csX12" fmla="*/ 5342100 w 11633641"/>
                <a:gd name="csY12" fmla="*/ 3024732 h 3905387"/>
                <a:gd name="csX13" fmla="*/ 5506624 w 11633641"/>
                <a:gd name="csY13" fmla="*/ 2443022 h 3905387"/>
                <a:gd name="csX14" fmla="*/ 5612468 w 11633641"/>
                <a:gd name="csY14" fmla="*/ 2132428 h 3905387"/>
                <a:gd name="csX15" fmla="*/ 5759556 w 11633641"/>
                <a:gd name="csY15" fmla="*/ 1745257 h 3905387"/>
                <a:gd name="csX16" fmla="*/ 5958798 w 11633641"/>
                <a:gd name="csY16" fmla="*/ 1357746 h 3905387"/>
                <a:gd name="csX17" fmla="*/ 6150867 w 11633641"/>
                <a:gd name="csY17" fmla="*/ 1102117 h 3905387"/>
                <a:gd name="csX18" fmla="*/ 6377822 w 11633641"/>
                <a:gd name="csY18" fmla="*/ 907695 h 3905387"/>
                <a:gd name="csX19" fmla="*/ 6621739 w 11633641"/>
                <a:gd name="csY19" fmla="*/ 767715 h 3905387"/>
                <a:gd name="csX20" fmla="*/ 6913697 w 11633641"/>
                <a:gd name="csY20" fmla="*/ 621069 h 3905387"/>
                <a:gd name="csX21" fmla="*/ 7358338 w 11633641"/>
                <a:gd name="csY21" fmla="*/ 486453 h 3905387"/>
                <a:gd name="csX22" fmla="*/ 7811163 w 11633641"/>
                <a:gd name="csY22" fmla="*/ 383719 h 3905387"/>
                <a:gd name="csX23" fmla="*/ 8175513 w 11633641"/>
                <a:gd name="csY23" fmla="*/ 306101 h 3905387"/>
                <a:gd name="csX24" fmla="*/ 8793297 w 11633641"/>
                <a:gd name="csY24" fmla="*/ 207742 h 3905387"/>
                <a:gd name="csX25" fmla="*/ 9881832 w 11633641"/>
                <a:gd name="csY25" fmla="*/ 112296 h 3905387"/>
                <a:gd name="csX26" fmla="*/ 11633641 w 11633641"/>
                <a:gd name="csY26" fmla="*/ 17311 h 3905387"/>
                <a:gd name="csX0" fmla="*/ 0 w 11633641"/>
                <a:gd name="csY0" fmla="*/ 0 h 3946001"/>
                <a:gd name="csX1" fmla="*/ 3812617 w 11633641"/>
                <a:gd name="csY1" fmla="*/ 62665 h 3946001"/>
                <a:gd name="csX2" fmla="*/ 4477262 w 11633641"/>
                <a:gd name="csY2" fmla="*/ 81582 h 3946001"/>
                <a:gd name="csX3" fmla="*/ 4612685 w 11633641"/>
                <a:gd name="csY3" fmla="*/ 330247 h 3946001"/>
                <a:gd name="csX4" fmla="*/ 4706166 w 11633641"/>
                <a:gd name="csY4" fmla="*/ 1681069 h 3946001"/>
                <a:gd name="csX5" fmla="*/ 4757501 w 11633641"/>
                <a:gd name="csY5" fmla="*/ 2702345 h 3946001"/>
                <a:gd name="csX6" fmla="*/ 4843166 w 11633641"/>
                <a:gd name="csY6" fmla="*/ 3505945 h 3946001"/>
                <a:gd name="csX7" fmla="*/ 4917894 w 11633641"/>
                <a:gd name="csY7" fmla="*/ 3799625 h 3946001"/>
                <a:gd name="csX8" fmla="*/ 4976799 w 11633641"/>
                <a:gd name="csY8" fmla="*/ 3942152 h 3946001"/>
                <a:gd name="csX9" fmla="*/ 5144507 w 11633641"/>
                <a:gd name="csY9" fmla="*/ 3655109 h 3946001"/>
                <a:gd name="csX10" fmla="*/ 5211953 w 11633641"/>
                <a:gd name="csY10" fmla="*/ 3460113 h 3946001"/>
                <a:gd name="csX11" fmla="*/ 5240377 w 11633641"/>
                <a:gd name="csY11" fmla="*/ 3366403 h 3946001"/>
                <a:gd name="csX12" fmla="*/ 5342100 w 11633641"/>
                <a:gd name="csY12" fmla="*/ 3024732 h 3946001"/>
                <a:gd name="csX13" fmla="*/ 5506624 w 11633641"/>
                <a:gd name="csY13" fmla="*/ 2443022 h 3946001"/>
                <a:gd name="csX14" fmla="*/ 5612468 w 11633641"/>
                <a:gd name="csY14" fmla="*/ 2132428 h 3946001"/>
                <a:gd name="csX15" fmla="*/ 5759556 w 11633641"/>
                <a:gd name="csY15" fmla="*/ 1745257 h 3946001"/>
                <a:gd name="csX16" fmla="*/ 5958798 w 11633641"/>
                <a:gd name="csY16" fmla="*/ 1357746 h 3946001"/>
                <a:gd name="csX17" fmla="*/ 6150867 w 11633641"/>
                <a:gd name="csY17" fmla="*/ 1102117 h 3946001"/>
                <a:gd name="csX18" fmla="*/ 6377822 w 11633641"/>
                <a:gd name="csY18" fmla="*/ 907695 h 3946001"/>
                <a:gd name="csX19" fmla="*/ 6621739 w 11633641"/>
                <a:gd name="csY19" fmla="*/ 767715 h 3946001"/>
                <a:gd name="csX20" fmla="*/ 6913697 w 11633641"/>
                <a:gd name="csY20" fmla="*/ 621069 h 3946001"/>
                <a:gd name="csX21" fmla="*/ 7358338 w 11633641"/>
                <a:gd name="csY21" fmla="*/ 486453 h 3946001"/>
                <a:gd name="csX22" fmla="*/ 7811163 w 11633641"/>
                <a:gd name="csY22" fmla="*/ 383719 h 3946001"/>
                <a:gd name="csX23" fmla="*/ 8175513 w 11633641"/>
                <a:gd name="csY23" fmla="*/ 306101 h 3946001"/>
                <a:gd name="csX24" fmla="*/ 8793297 w 11633641"/>
                <a:gd name="csY24" fmla="*/ 207742 h 3946001"/>
                <a:gd name="csX25" fmla="*/ 9881832 w 11633641"/>
                <a:gd name="csY25" fmla="*/ 112296 h 3946001"/>
                <a:gd name="csX26" fmla="*/ 11633641 w 11633641"/>
                <a:gd name="csY26" fmla="*/ 17311 h 3946001"/>
                <a:gd name="csX0" fmla="*/ 0 w 11633641"/>
                <a:gd name="csY0" fmla="*/ 0 h 3947215"/>
                <a:gd name="csX1" fmla="*/ 3812617 w 11633641"/>
                <a:gd name="csY1" fmla="*/ 62665 h 3947215"/>
                <a:gd name="csX2" fmla="*/ 4477262 w 11633641"/>
                <a:gd name="csY2" fmla="*/ 81582 h 3947215"/>
                <a:gd name="csX3" fmla="*/ 4612685 w 11633641"/>
                <a:gd name="csY3" fmla="*/ 330247 h 3947215"/>
                <a:gd name="csX4" fmla="*/ 4706166 w 11633641"/>
                <a:gd name="csY4" fmla="*/ 1681069 h 3947215"/>
                <a:gd name="csX5" fmla="*/ 4757501 w 11633641"/>
                <a:gd name="csY5" fmla="*/ 2702345 h 3947215"/>
                <a:gd name="csX6" fmla="*/ 4843166 w 11633641"/>
                <a:gd name="csY6" fmla="*/ 3505945 h 3947215"/>
                <a:gd name="csX7" fmla="*/ 4888894 w 11633641"/>
                <a:gd name="csY7" fmla="*/ 3813719 h 3947215"/>
                <a:gd name="csX8" fmla="*/ 4976799 w 11633641"/>
                <a:gd name="csY8" fmla="*/ 3942152 h 3947215"/>
                <a:gd name="csX9" fmla="*/ 5144507 w 11633641"/>
                <a:gd name="csY9" fmla="*/ 3655109 h 3947215"/>
                <a:gd name="csX10" fmla="*/ 5211953 w 11633641"/>
                <a:gd name="csY10" fmla="*/ 3460113 h 3947215"/>
                <a:gd name="csX11" fmla="*/ 5240377 w 11633641"/>
                <a:gd name="csY11" fmla="*/ 3366403 h 3947215"/>
                <a:gd name="csX12" fmla="*/ 5342100 w 11633641"/>
                <a:gd name="csY12" fmla="*/ 3024732 h 3947215"/>
                <a:gd name="csX13" fmla="*/ 5506624 w 11633641"/>
                <a:gd name="csY13" fmla="*/ 2443022 h 3947215"/>
                <a:gd name="csX14" fmla="*/ 5612468 w 11633641"/>
                <a:gd name="csY14" fmla="*/ 2132428 h 3947215"/>
                <a:gd name="csX15" fmla="*/ 5759556 w 11633641"/>
                <a:gd name="csY15" fmla="*/ 1745257 h 3947215"/>
                <a:gd name="csX16" fmla="*/ 5958798 w 11633641"/>
                <a:gd name="csY16" fmla="*/ 1357746 h 3947215"/>
                <a:gd name="csX17" fmla="*/ 6150867 w 11633641"/>
                <a:gd name="csY17" fmla="*/ 1102117 h 3947215"/>
                <a:gd name="csX18" fmla="*/ 6377822 w 11633641"/>
                <a:gd name="csY18" fmla="*/ 907695 h 3947215"/>
                <a:gd name="csX19" fmla="*/ 6621739 w 11633641"/>
                <a:gd name="csY19" fmla="*/ 767715 h 3947215"/>
                <a:gd name="csX20" fmla="*/ 6913697 w 11633641"/>
                <a:gd name="csY20" fmla="*/ 621069 h 3947215"/>
                <a:gd name="csX21" fmla="*/ 7358338 w 11633641"/>
                <a:gd name="csY21" fmla="*/ 486453 h 3947215"/>
                <a:gd name="csX22" fmla="*/ 7811163 w 11633641"/>
                <a:gd name="csY22" fmla="*/ 383719 h 3947215"/>
                <a:gd name="csX23" fmla="*/ 8175513 w 11633641"/>
                <a:gd name="csY23" fmla="*/ 306101 h 3947215"/>
                <a:gd name="csX24" fmla="*/ 8793297 w 11633641"/>
                <a:gd name="csY24" fmla="*/ 207742 h 3947215"/>
                <a:gd name="csX25" fmla="*/ 9881832 w 11633641"/>
                <a:gd name="csY25" fmla="*/ 112296 h 3947215"/>
                <a:gd name="csX26" fmla="*/ 11633641 w 11633641"/>
                <a:gd name="csY26" fmla="*/ 17311 h 3947215"/>
                <a:gd name="csX0" fmla="*/ 0 w 11633641"/>
                <a:gd name="csY0" fmla="*/ 0 h 3947215"/>
                <a:gd name="csX1" fmla="*/ 3812617 w 11633641"/>
                <a:gd name="csY1" fmla="*/ 62665 h 3947215"/>
                <a:gd name="csX2" fmla="*/ 4477262 w 11633641"/>
                <a:gd name="csY2" fmla="*/ 81582 h 3947215"/>
                <a:gd name="csX3" fmla="*/ 4612685 w 11633641"/>
                <a:gd name="csY3" fmla="*/ 330247 h 3947215"/>
                <a:gd name="csX4" fmla="*/ 4672332 w 11633641"/>
                <a:gd name="csY4" fmla="*/ 1695163 h 3947215"/>
                <a:gd name="csX5" fmla="*/ 4757501 w 11633641"/>
                <a:gd name="csY5" fmla="*/ 2702345 h 3947215"/>
                <a:gd name="csX6" fmla="*/ 4843166 w 11633641"/>
                <a:gd name="csY6" fmla="*/ 3505945 h 3947215"/>
                <a:gd name="csX7" fmla="*/ 4888894 w 11633641"/>
                <a:gd name="csY7" fmla="*/ 3813719 h 3947215"/>
                <a:gd name="csX8" fmla="*/ 4976799 w 11633641"/>
                <a:gd name="csY8" fmla="*/ 3942152 h 3947215"/>
                <a:gd name="csX9" fmla="*/ 5144507 w 11633641"/>
                <a:gd name="csY9" fmla="*/ 3655109 h 3947215"/>
                <a:gd name="csX10" fmla="*/ 5211953 w 11633641"/>
                <a:gd name="csY10" fmla="*/ 3460113 h 3947215"/>
                <a:gd name="csX11" fmla="*/ 5240377 w 11633641"/>
                <a:gd name="csY11" fmla="*/ 3366403 h 3947215"/>
                <a:gd name="csX12" fmla="*/ 5342100 w 11633641"/>
                <a:gd name="csY12" fmla="*/ 3024732 h 3947215"/>
                <a:gd name="csX13" fmla="*/ 5506624 w 11633641"/>
                <a:gd name="csY13" fmla="*/ 2443022 h 3947215"/>
                <a:gd name="csX14" fmla="*/ 5612468 w 11633641"/>
                <a:gd name="csY14" fmla="*/ 2132428 h 3947215"/>
                <a:gd name="csX15" fmla="*/ 5759556 w 11633641"/>
                <a:gd name="csY15" fmla="*/ 1745257 h 3947215"/>
                <a:gd name="csX16" fmla="*/ 5958798 w 11633641"/>
                <a:gd name="csY16" fmla="*/ 1357746 h 3947215"/>
                <a:gd name="csX17" fmla="*/ 6150867 w 11633641"/>
                <a:gd name="csY17" fmla="*/ 1102117 h 3947215"/>
                <a:gd name="csX18" fmla="*/ 6377822 w 11633641"/>
                <a:gd name="csY18" fmla="*/ 907695 h 3947215"/>
                <a:gd name="csX19" fmla="*/ 6621739 w 11633641"/>
                <a:gd name="csY19" fmla="*/ 767715 h 3947215"/>
                <a:gd name="csX20" fmla="*/ 6913697 w 11633641"/>
                <a:gd name="csY20" fmla="*/ 621069 h 3947215"/>
                <a:gd name="csX21" fmla="*/ 7358338 w 11633641"/>
                <a:gd name="csY21" fmla="*/ 486453 h 3947215"/>
                <a:gd name="csX22" fmla="*/ 7811163 w 11633641"/>
                <a:gd name="csY22" fmla="*/ 383719 h 3947215"/>
                <a:gd name="csX23" fmla="*/ 8175513 w 11633641"/>
                <a:gd name="csY23" fmla="*/ 306101 h 3947215"/>
                <a:gd name="csX24" fmla="*/ 8793297 w 11633641"/>
                <a:gd name="csY24" fmla="*/ 207742 h 3947215"/>
                <a:gd name="csX25" fmla="*/ 9881832 w 11633641"/>
                <a:gd name="csY25" fmla="*/ 112296 h 3947215"/>
                <a:gd name="csX26" fmla="*/ 11633641 w 11633641"/>
                <a:gd name="csY26" fmla="*/ 17311 h 3947215"/>
                <a:gd name="csX0" fmla="*/ 0 w 11633641"/>
                <a:gd name="csY0" fmla="*/ 0 h 3947215"/>
                <a:gd name="csX1" fmla="*/ 3812617 w 11633641"/>
                <a:gd name="csY1" fmla="*/ 62665 h 3947215"/>
                <a:gd name="csX2" fmla="*/ 4477262 w 11633641"/>
                <a:gd name="csY2" fmla="*/ 81582 h 3947215"/>
                <a:gd name="csX3" fmla="*/ 4612685 w 11633641"/>
                <a:gd name="csY3" fmla="*/ 330247 h 3947215"/>
                <a:gd name="csX4" fmla="*/ 4696500 w 11633641"/>
                <a:gd name="csY4" fmla="*/ 1716305 h 3947215"/>
                <a:gd name="csX5" fmla="*/ 4757501 w 11633641"/>
                <a:gd name="csY5" fmla="*/ 2702345 h 3947215"/>
                <a:gd name="csX6" fmla="*/ 4843166 w 11633641"/>
                <a:gd name="csY6" fmla="*/ 3505945 h 3947215"/>
                <a:gd name="csX7" fmla="*/ 4888894 w 11633641"/>
                <a:gd name="csY7" fmla="*/ 3813719 h 3947215"/>
                <a:gd name="csX8" fmla="*/ 4976799 w 11633641"/>
                <a:gd name="csY8" fmla="*/ 3942152 h 3947215"/>
                <a:gd name="csX9" fmla="*/ 5144507 w 11633641"/>
                <a:gd name="csY9" fmla="*/ 3655109 h 3947215"/>
                <a:gd name="csX10" fmla="*/ 5211953 w 11633641"/>
                <a:gd name="csY10" fmla="*/ 3460113 h 3947215"/>
                <a:gd name="csX11" fmla="*/ 5240377 w 11633641"/>
                <a:gd name="csY11" fmla="*/ 3366403 h 3947215"/>
                <a:gd name="csX12" fmla="*/ 5342100 w 11633641"/>
                <a:gd name="csY12" fmla="*/ 3024732 h 3947215"/>
                <a:gd name="csX13" fmla="*/ 5506624 w 11633641"/>
                <a:gd name="csY13" fmla="*/ 2443022 h 3947215"/>
                <a:gd name="csX14" fmla="*/ 5612468 w 11633641"/>
                <a:gd name="csY14" fmla="*/ 2132428 h 3947215"/>
                <a:gd name="csX15" fmla="*/ 5759556 w 11633641"/>
                <a:gd name="csY15" fmla="*/ 1745257 h 3947215"/>
                <a:gd name="csX16" fmla="*/ 5958798 w 11633641"/>
                <a:gd name="csY16" fmla="*/ 1357746 h 3947215"/>
                <a:gd name="csX17" fmla="*/ 6150867 w 11633641"/>
                <a:gd name="csY17" fmla="*/ 1102117 h 3947215"/>
                <a:gd name="csX18" fmla="*/ 6377822 w 11633641"/>
                <a:gd name="csY18" fmla="*/ 907695 h 3947215"/>
                <a:gd name="csX19" fmla="*/ 6621739 w 11633641"/>
                <a:gd name="csY19" fmla="*/ 767715 h 3947215"/>
                <a:gd name="csX20" fmla="*/ 6913697 w 11633641"/>
                <a:gd name="csY20" fmla="*/ 621069 h 3947215"/>
                <a:gd name="csX21" fmla="*/ 7358338 w 11633641"/>
                <a:gd name="csY21" fmla="*/ 486453 h 3947215"/>
                <a:gd name="csX22" fmla="*/ 7811163 w 11633641"/>
                <a:gd name="csY22" fmla="*/ 383719 h 3947215"/>
                <a:gd name="csX23" fmla="*/ 8175513 w 11633641"/>
                <a:gd name="csY23" fmla="*/ 306101 h 3947215"/>
                <a:gd name="csX24" fmla="*/ 8793297 w 11633641"/>
                <a:gd name="csY24" fmla="*/ 207742 h 3947215"/>
                <a:gd name="csX25" fmla="*/ 9881832 w 11633641"/>
                <a:gd name="csY25" fmla="*/ 112296 h 3947215"/>
                <a:gd name="csX26" fmla="*/ 11633641 w 11633641"/>
                <a:gd name="csY26" fmla="*/ 17311 h 3947215"/>
                <a:gd name="csX0" fmla="*/ 0 w 11633641"/>
                <a:gd name="csY0" fmla="*/ 0 h 3950686"/>
                <a:gd name="csX1" fmla="*/ 3812617 w 11633641"/>
                <a:gd name="csY1" fmla="*/ 62665 h 3950686"/>
                <a:gd name="csX2" fmla="*/ 4477262 w 11633641"/>
                <a:gd name="csY2" fmla="*/ 81582 h 3950686"/>
                <a:gd name="csX3" fmla="*/ 4612685 w 11633641"/>
                <a:gd name="csY3" fmla="*/ 330247 h 3950686"/>
                <a:gd name="csX4" fmla="*/ 4696500 w 11633641"/>
                <a:gd name="csY4" fmla="*/ 1716305 h 3950686"/>
                <a:gd name="csX5" fmla="*/ 4757501 w 11633641"/>
                <a:gd name="csY5" fmla="*/ 2702345 h 3950686"/>
                <a:gd name="csX6" fmla="*/ 4794833 w 11633641"/>
                <a:gd name="csY6" fmla="*/ 3209973 h 3950686"/>
                <a:gd name="csX7" fmla="*/ 4888894 w 11633641"/>
                <a:gd name="csY7" fmla="*/ 3813719 h 3950686"/>
                <a:gd name="csX8" fmla="*/ 4976799 w 11633641"/>
                <a:gd name="csY8" fmla="*/ 3942152 h 3950686"/>
                <a:gd name="csX9" fmla="*/ 5144507 w 11633641"/>
                <a:gd name="csY9" fmla="*/ 3655109 h 3950686"/>
                <a:gd name="csX10" fmla="*/ 5211953 w 11633641"/>
                <a:gd name="csY10" fmla="*/ 3460113 h 3950686"/>
                <a:gd name="csX11" fmla="*/ 5240377 w 11633641"/>
                <a:gd name="csY11" fmla="*/ 3366403 h 3950686"/>
                <a:gd name="csX12" fmla="*/ 5342100 w 11633641"/>
                <a:gd name="csY12" fmla="*/ 3024732 h 3950686"/>
                <a:gd name="csX13" fmla="*/ 5506624 w 11633641"/>
                <a:gd name="csY13" fmla="*/ 2443022 h 3950686"/>
                <a:gd name="csX14" fmla="*/ 5612468 w 11633641"/>
                <a:gd name="csY14" fmla="*/ 2132428 h 3950686"/>
                <a:gd name="csX15" fmla="*/ 5759556 w 11633641"/>
                <a:gd name="csY15" fmla="*/ 1745257 h 3950686"/>
                <a:gd name="csX16" fmla="*/ 5958798 w 11633641"/>
                <a:gd name="csY16" fmla="*/ 1357746 h 3950686"/>
                <a:gd name="csX17" fmla="*/ 6150867 w 11633641"/>
                <a:gd name="csY17" fmla="*/ 1102117 h 3950686"/>
                <a:gd name="csX18" fmla="*/ 6377822 w 11633641"/>
                <a:gd name="csY18" fmla="*/ 907695 h 3950686"/>
                <a:gd name="csX19" fmla="*/ 6621739 w 11633641"/>
                <a:gd name="csY19" fmla="*/ 767715 h 3950686"/>
                <a:gd name="csX20" fmla="*/ 6913697 w 11633641"/>
                <a:gd name="csY20" fmla="*/ 621069 h 3950686"/>
                <a:gd name="csX21" fmla="*/ 7358338 w 11633641"/>
                <a:gd name="csY21" fmla="*/ 486453 h 3950686"/>
                <a:gd name="csX22" fmla="*/ 7811163 w 11633641"/>
                <a:gd name="csY22" fmla="*/ 383719 h 3950686"/>
                <a:gd name="csX23" fmla="*/ 8175513 w 11633641"/>
                <a:gd name="csY23" fmla="*/ 306101 h 3950686"/>
                <a:gd name="csX24" fmla="*/ 8793297 w 11633641"/>
                <a:gd name="csY24" fmla="*/ 207742 h 3950686"/>
                <a:gd name="csX25" fmla="*/ 9881832 w 11633641"/>
                <a:gd name="csY25" fmla="*/ 112296 h 3950686"/>
                <a:gd name="csX26" fmla="*/ 11633641 w 11633641"/>
                <a:gd name="csY26" fmla="*/ 17311 h 3950686"/>
                <a:gd name="csX0" fmla="*/ 0 w 11633641"/>
                <a:gd name="csY0" fmla="*/ 0 h 3950444"/>
                <a:gd name="csX1" fmla="*/ 3812617 w 11633641"/>
                <a:gd name="csY1" fmla="*/ 62665 h 3950444"/>
                <a:gd name="csX2" fmla="*/ 4477262 w 11633641"/>
                <a:gd name="csY2" fmla="*/ 81582 h 3950444"/>
                <a:gd name="csX3" fmla="*/ 4612685 w 11633641"/>
                <a:gd name="csY3" fmla="*/ 330247 h 3950444"/>
                <a:gd name="csX4" fmla="*/ 4696500 w 11633641"/>
                <a:gd name="csY4" fmla="*/ 1716305 h 3950444"/>
                <a:gd name="csX5" fmla="*/ 4757501 w 11633641"/>
                <a:gd name="csY5" fmla="*/ 2702345 h 3950444"/>
                <a:gd name="csX6" fmla="*/ 4809332 w 11633641"/>
                <a:gd name="csY6" fmla="*/ 3224067 h 3950444"/>
                <a:gd name="csX7" fmla="*/ 4888894 w 11633641"/>
                <a:gd name="csY7" fmla="*/ 3813719 h 3950444"/>
                <a:gd name="csX8" fmla="*/ 4976799 w 11633641"/>
                <a:gd name="csY8" fmla="*/ 3942152 h 3950444"/>
                <a:gd name="csX9" fmla="*/ 5144507 w 11633641"/>
                <a:gd name="csY9" fmla="*/ 3655109 h 3950444"/>
                <a:gd name="csX10" fmla="*/ 5211953 w 11633641"/>
                <a:gd name="csY10" fmla="*/ 3460113 h 3950444"/>
                <a:gd name="csX11" fmla="*/ 5240377 w 11633641"/>
                <a:gd name="csY11" fmla="*/ 3366403 h 3950444"/>
                <a:gd name="csX12" fmla="*/ 5342100 w 11633641"/>
                <a:gd name="csY12" fmla="*/ 3024732 h 3950444"/>
                <a:gd name="csX13" fmla="*/ 5506624 w 11633641"/>
                <a:gd name="csY13" fmla="*/ 2443022 h 3950444"/>
                <a:gd name="csX14" fmla="*/ 5612468 w 11633641"/>
                <a:gd name="csY14" fmla="*/ 2132428 h 3950444"/>
                <a:gd name="csX15" fmla="*/ 5759556 w 11633641"/>
                <a:gd name="csY15" fmla="*/ 1745257 h 3950444"/>
                <a:gd name="csX16" fmla="*/ 5958798 w 11633641"/>
                <a:gd name="csY16" fmla="*/ 1357746 h 3950444"/>
                <a:gd name="csX17" fmla="*/ 6150867 w 11633641"/>
                <a:gd name="csY17" fmla="*/ 1102117 h 3950444"/>
                <a:gd name="csX18" fmla="*/ 6377822 w 11633641"/>
                <a:gd name="csY18" fmla="*/ 907695 h 3950444"/>
                <a:gd name="csX19" fmla="*/ 6621739 w 11633641"/>
                <a:gd name="csY19" fmla="*/ 767715 h 3950444"/>
                <a:gd name="csX20" fmla="*/ 6913697 w 11633641"/>
                <a:gd name="csY20" fmla="*/ 621069 h 3950444"/>
                <a:gd name="csX21" fmla="*/ 7358338 w 11633641"/>
                <a:gd name="csY21" fmla="*/ 486453 h 3950444"/>
                <a:gd name="csX22" fmla="*/ 7811163 w 11633641"/>
                <a:gd name="csY22" fmla="*/ 383719 h 3950444"/>
                <a:gd name="csX23" fmla="*/ 8175513 w 11633641"/>
                <a:gd name="csY23" fmla="*/ 306101 h 3950444"/>
                <a:gd name="csX24" fmla="*/ 8793297 w 11633641"/>
                <a:gd name="csY24" fmla="*/ 207742 h 3950444"/>
                <a:gd name="csX25" fmla="*/ 9881832 w 11633641"/>
                <a:gd name="csY25" fmla="*/ 112296 h 3950444"/>
                <a:gd name="csX26" fmla="*/ 11633641 w 11633641"/>
                <a:gd name="csY26" fmla="*/ 17311 h 3950444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11953 w 11633641"/>
                <a:gd name="csY10" fmla="*/ 3460113 h 3955140"/>
                <a:gd name="csX11" fmla="*/ 5240377 w 11633641"/>
                <a:gd name="csY11" fmla="*/ 3366403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11953 w 11633641"/>
                <a:gd name="csY10" fmla="*/ 3460113 h 3955140"/>
                <a:gd name="csX11" fmla="*/ 5288713 w 11633641"/>
                <a:gd name="csY11" fmla="*/ 3197278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88713 w 11633641"/>
                <a:gd name="csY11" fmla="*/ 3197278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5 w 11633641"/>
                <a:gd name="csY13" fmla="*/ 2358458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5 w 11633641"/>
                <a:gd name="csY13" fmla="*/ 2358458 h 3955140"/>
                <a:gd name="csX14" fmla="*/ 5607635 w 11633641"/>
                <a:gd name="csY14" fmla="*/ 2054911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5 w 11633641"/>
                <a:gd name="csY13" fmla="*/ 2358458 h 3955140"/>
                <a:gd name="csX14" fmla="*/ 5607635 w 11633641"/>
                <a:gd name="csY14" fmla="*/ 2054911 h 3955140"/>
                <a:gd name="csX15" fmla="*/ 5759556 w 11633641"/>
                <a:gd name="csY15" fmla="*/ 1688882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61434 w 11633641"/>
                <a:gd name="csY12" fmla="*/ 2806276 h 3955140"/>
                <a:gd name="csX13" fmla="*/ 5506625 w 11633641"/>
                <a:gd name="csY13" fmla="*/ 2358458 h 3955140"/>
                <a:gd name="csX14" fmla="*/ 5607635 w 11633641"/>
                <a:gd name="csY14" fmla="*/ 2054911 h 3955140"/>
                <a:gd name="csX15" fmla="*/ 5759556 w 11633641"/>
                <a:gd name="csY15" fmla="*/ 1688882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57501 w 11633641"/>
                <a:gd name="csY5" fmla="*/ 2702345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74165 w 11633641"/>
                <a:gd name="csY5" fmla="*/ 2734741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51946 w 11633641"/>
                <a:gd name="csY5" fmla="*/ 2759036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79720 w 11633641"/>
                <a:gd name="csY5" fmla="*/ 2815727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707610 w 11633641"/>
                <a:gd name="csY4" fmla="*/ 1748699 h 3914657"/>
                <a:gd name="csX5" fmla="*/ 4779720 w 11633641"/>
                <a:gd name="csY5" fmla="*/ 2815727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707610 w 11633641"/>
                <a:gd name="csY4" fmla="*/ 1748699 h 3914657"/>
                <a:gd name="csX5" fmla="*/ 4774165 w 11633641"/>
                <a:gd name="csY5" fmla="*/ 2888615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1445"/>
                <a:gd name="csX1" fmla="*/ 3812617 w 11633641"/>
                <a:gd name="csY1" fmla="*/ 62665 h 3911445"/>
                <a:gd name="csX2" fmla="*/ 4477262 w 11633641"/>
                <a:gd name="csY2" fmla="*/ 81582 h 3911445"/>
                <a:gd name="csX3" fmla="*/ 4612685 w 11633641"/>
                <a:gd name="csY3" fmla="*/ 330247 h 3911445"/>
                <a:gd name="csX4" fmla="*/ 4707610 w 11633641"/>
                <a:gd name="csY4" fmla="*/ 1748699 h 3911445"/>
                <a:gd name="csX5" fmla="*/ 4774165 w 11633641"/>
                <a:gd name="csY5" fmla="*/ 2888615 h 3911445"/>
                <a:gd name="csX6" fmla="*/ 4803778 w 11633641"/>
                <a:gd name="csY6" fmla="*/ 3313153 h 3911445"/>
                <a:gd name="csX7" fmla="*/ 4888894 w 11633641"/>
                <a:gd name="csY7" fmla="*/ 3813719 h 3911445"/>
                <a:gd name="csX8" fmla="*/ 5015683 w 11633641"/>
                <a:gd name="csY8" fmla="*/ 3893558 h 3911445"/>
                <a:gd name="csX9" fmla="*/ 5125173 w 11633641"/>
                <a:gd name="csY9" fmla="*/ 3584640 h 3911445"/>
                <a:gd name="csX10" fmla="*/ 5207120 w 11633641"/>
                <a:gd name="csY10" fmla="*/ 3340316 h 3911445"/>
                <a:gd name="csX11" fmla="*/ 5279047 w 11633641"/>
                <a:gd name="csY11" fmla="*/ 3098621 h 3911445"/>
                <a:gd name="csX12" fmla="*/ 5361434 w 11633641"/>
                <a:gd name="csY12" fmla="*/ 2806276 h 3911445"/>
                <a:gd name="csX13" fmla="*/ 5506625 w 11633641"/>
                <a:gd name="csY13" fmla="*/ 2358458 h 3911445"/>
                <a:gd name="csX14" fmla="*/ 5607635 w 11633641"/>
                <a:gd name="csY14" fmla="*/ 2054911 h 3911445"/>
                <a:gd name="csX15" fmla="*/ 5759556 w 11633641"/>
                <a:gd name="csY15" fmla="*/ 1688882 h 3911445"/>
                <a:gd name="csX16" fmla="*/ 5958798 w 11633641"/>
                <a:gd name="csY16" fmla="*/ 1357746 h 3911445"/>
                <a:gd name="csX17" fmla="*/ 6150867 w 11633641"/>
                <a:gd name="csY17" fmla="*/ 1102117 h 3911445"/>
                <a:gd name="csX18" fmla="*/ 6377822 w 11633641"/>
                <a:gd name="csY18" fmla="*/ 907695 h 3911445"/>
                <a:gd name="csX19" fmla="*/ 6621739 w 11633641"/>
                <a:gd name="csY19" fmla="*/ 767715 h 3911445"/>
                <a:gd name="csX20" fmla="*/ 6913697 w 11633641"/>
                <a:gd name="csY20" fmla="*/ 621069 h 3911445"/>
                <a:gd name="csX21" fmla="*/ 7358338 w 11633641"/>
                <a:gd name="csY21" fmla="*/ 486453 h 3911445"/>
                <a:gd name="csX22" fmla="*/ 7811163 w 11633641"/>
                <a:gd name="csY22" fmla="*/ 383719 h 3911445"/>
                <a:gd name="csX23" fmla="*/ 8175513 w 11633641"/>
                <a:gd name="csY23" fmla="*/ 306101 h 3911445"/>
                <a:gd name="csX24" fmla="*/ 8793297 w 11633641"/>
                <a:gd name="csY24" fmla="*/ 207742 h 3911445"/>
                <a:gd name="csX25" fmla="*/ 9881832 w 11633641"/>
                <a:gd name="csY25" fmla="*/ 112296 h 3911445"/>
                <a:gd name="csX26" fmla="*/ 11633641 w 11633641"/>
                <a:gd name="csY26" fmla="*/ 17311 h 3911445"/>
                <a:gd name="csX0" fmla="*/ 0 w 11633641"/>
                <a:gd name="csY0" fmla="*/ 0 h 3910418"/>
                <a:gd name="csX1" fmla="*/ 3812617 w 11633641"/>
                <a:gd name="csY1" fmla="*/ 62665 h 3910418"/>
                <a:gd name="csX2" fmla="*/ 4477262 w 11633641"/>
                <a:gd name="csY2" fmla="*/ 81582 h 3910418"/>
                <a:gd name="csX3" fmla="*/ 4612685 w 11633641"/>
                <a:gd name="csY3" fmla="*/ 330247 h 3910418"/>
                <a:gd name="csX4" fmla="*/ 4707610 w 11633641"/>
                <a:gd name="csY4" fmla="*/ 1748699 h 3910418"/>
                <a:gd name="csX5" fmla="*/ 4774165 w 11633641"/>
                <a:gd name="csY5" fmla="*/ 2888615 h 3910418"/>
                <a:gd name="csX6" fmla="*/ 4831552 w 11633641"/>
                <a:gd name="csY6" fmla="*/ 3345548 h 3910418"/>
                <a:gd name="csX7" fmla="*/ 4888894 w 11633641"/>
                <a:gd name="csY7" fmla="*/ 3813719 h 3910418"/>
                <a:gd name="csX8" fmla="*/ 5015683 w 11633641"/>
                <a:gd name="csY8" fmla="*/ 3893558 h 3910418"/>
                <a:gd name="csX9" fmla="*/ 5125173 w 11633641"/>
                <a:gd name="csY9" fmla="*/ 3584640 h 3910418"/>
                <a:gd name="csX10" fmla="*/ 5207120 w 11633641"/>
                <a:gd name="csY10" fmla="*/ 3340316 h 3910418"/>
                <a:gd name="csX11" fmla="*/ 5279047 w 11633641"/>
                <a:gd name="csY11" fmla="*/ 3098621 h 3910418"/>
                <a:gd name="csX12" fmla="*/ 5361434 w 11633641"/>
                <a:gd name="csY12" fmla="*/ 2806276 h 3910418"/>
                <a:gd name="csX13" fmla="*/ 5506625 w 11633641"/>
                <a:gd name="csY13" fmla="*/ 2358458 h 3910418"/>
                <a:gd name="csX14" fmla="*/ 5607635 w 11633641"/>
                <a:gd name="csY14" fmla="*/ 2054911 h 3910418"/>
                <a:gd name="csX15" fmla="*/ 5759556 w 11633641"/>
                <a:gd name="csY15" fmla="*/ 1688882 h 3910418"/>
                <a:gd name="csX16" fmla="*/ 5958798 w 11633641"/>
                <a:gd name="csY16" fmla="*/ 1357746 h 3910418"/>
                <a:gd name="csX17" fmla="*/ 6150867 w 11633641"/>
                <a:gd name="csY17" fmla="*/ 1102117 h 3910418"/>
                <a:gd name="csX18" fmla="*/ 6377822 w 11633641"/>
                <a:gd name="csY18" fmla="*/ 907695 h 3910418"/>
                <a:gd name="csX19" fmla="*/ 6621739 w 11633641"/>
                <a:gd name="csY19" fmla="*/ 767715 h 3910418"/>
                <a:gd name="csX20" fmla="*/ 6913697 w 11633641"/>
                <a:gd name="csY20" fmla="*/ 621069 h 3910418"/>
                <a:gd name="csX21" fmla="*/ 7358338 w 11633641"/>
                <a:gd name="csY21" fmla="*/ 486453 h 3910418"/>
                <a:gd name="csX22" fmla="*/ 7811163 w 11633641"/>
                <a:gd name="csY22" fmla="*/ 383719 h 3910418"/>
                <a:gd name="csX23" fmla="*/ 8175513 w 11633641"/>
                <a:gd name="csY23" fmla="*/ 306101 h 3910418"/>
                <a:gd name="csX24" fmla="*/ 8793297 w 11633641"/>
                <a:gd name="csY24" fmla="*/ 207742 h 3910418"/>
                <a:gd name="csX25" fmla="*/ 9881832 w 11633641"/>
                <a:gd name="csY25" fmla="*/ 112296 h 3910418"/>
                <a:gd name="csX26" fmla="*/ 11633641 w 11633641"/>
                <a:gd name="csY26" fmla="*/ 17311 h 3910418"/>
                <a:gd name="csX0" fmla="*/ 0 w 11633641"/>
                <a:gd name="csY0" fmla="*/ 0 h 3909236"/>
                <a:gd name="csX1" fmla="*/ 3812617 w 11633641"/>
                <a:gd name="csY1" fmla="*/ 62665 h 3909236"/>
                <a:gd name="csX2" fmla="*/ 4477262 w 11633641"/>
                <a:gd name="csY2" fmla="*/ 81582 h 3909236"/>
                <a:gd name="csX3" fmla="*/ 4612685 w 11633641"/>
                <a:gd name="csY3" fmla="*/ 330247 h 3909236"/>
                <a:gd name="csX4" fmla="*/ 4707610 w 11633641"/>
                <a:gd name="csY4" fmla="*/ 1748699 h 3909236"/>
                <a:gd name="csX5" fmla="*/ 4774165 w 11633641"/>
                <a:gd name="csY5" fmla="*/ 2888615 h 3909236"/>
                <a:gd name="csX6" fmla="*/ 4814887 w 11633641"/>
                <a:gd name="csY6" fmla="*/ 3386043 h 3909236"/>
                <a:gd name="csX7" fmla="*/ 4888894 w 11633641"/>
                <a:gd name="csY7" fmla="*/ 3813719 h 3909236"/>
                <a:gd name="csX8" fmla="*/ 5015683 w 11633641"/>
                <a:gd name="csY8" fmla="*/ 3893558 h 3909236"/>
                <a:gd name="csX9" fmla="*/ 5125173 w 11633641"/>
                <a:gd name="csY9" fmla="*/ 3584640 h 3909236"/>
                <a:gd name="csX10" fmla="*/ 5207120 w 11633641"/>
                <a:gd name="csY10" fmla="*/ 3340316 h 3909236"/>
                <a:gd name="csX11" fmla="*/ 5279047 w 11633641"/>
                <a:gd name="csY11" fmla="*/ 3098621 h 3909236"/>
                <a:gd name="csX12" fmla="*/ 5361434 w 11633641"/>
                <a:gd name="csY12" fmla="*/ 2806276 h 3909236"/>
                <a:gd name="csX13" fmla="*/ 5506625 w 11633641"/>
                <a:gd name="csY13" fmla="*/ 2358458 h 3909236"/>
                <a:gd name="csX14" fmla="*/ 5607635 w 11633641"/>
                <a:gd name="csY14" fmla="*/ 2054911 h 3909236"/>
                <a:gd name="csX15" fmla="*/ 5759556 w 11633641"/>
                <a:gd name="csY15" fmla="*/ 1688882 h 3909236"/>
                <a:gd name="csX16" fmla="*/ 5958798 w 11633641"/>
                <a:gd name="csY16" fmla="*/ 1357746 h 3909236"/>
                <a:gd name="csX17" fmla="*/ 6150867 w 11633641"/>
                <a:gd name="csY17" fmla="*/ 1102117 h 3909236"/>
                <a:gd name="csX18" fmla="*/ 6377822 w 11633641"/>
                <a:gd name="csY18" fmla="*/ 907695 h 3909236"/>
                <a:gd name="csX19" fmla="*/ 6621739 w 11633641"/>
                <a:gd name="csY19" fmla="*/ 767715 h 3909236"/>
                <a:gd name="csX20" fmla="*/ 6913697 w 11633641"/>
                <a:gd name="csY20" fmla="*/ 621069 h 3909236"/>
                <a:gd name="csX21" fmla="*/ 7358338 w 11633641"/>
                <a:gd name="csY21" fmla="*/ 486453 h 3909236"/>
                <a:gd name="csX22" fmla="*/ 7811163 w 11633641"/>
                <a:gd name="csY22" fmla="*/ 383719 h 3909236"/>
                <a:gd name="csX23" fmla="*/ 8175513 w 11633641"/>
                <a:gd name="csY23" fmla="*/ 306101 h 3909236"/>
                <a:gd name="csX24" fmla="*/ 8793297 w 11633641"/>
                <a:gd name="csY24" fmla="*/ 207742 h 3909236"/>
                <a:gd name="csX25" fmla="*/ 9881832 w 11633641"/>
                <a:gd name="csY25" fmla="*/ 112296 h 3909236"/>
                <a:gd name="csX26" fmla="*/ 11633641 w 11633641"/>
                <a:gd name="csY26" fmla="*/ 17311 h 3909236"/>
                <a:gd name="csX0" fmla="*/ 0 w 11633641"/>
                <a:gd name="csY0" fmla="*/ 0 h 3842748"/>
                <a:gd name="csX1" fmla="*/ 3812617 w 11633641"/>
                <a:gd name="csY1" fmla="*/ 62665 h 3842748"/>
                <a:gd name="csX2" fmla="*/ 4477262 w 11633641"/>
                <a:gd name="csY2" fmla="*/ 81582 h 3842748"/>
                <a:gd name="csX3" fmla="*/ 4612685 w 11633641"/>
                <a:gd name="csY3" fmla="*/ 330247 h 3842748"/>
                <a:gd name="csX4" fmla="*/ 4707610 w 11633641"/>
                <a:gd name="csY4" fmla="*/ 1748699 h 3842748"/>
                <a:gd name="csX5" fmla="*/ 4774165 w 11633641"/>
                <a:gd name="csY5" fmla="*/ 2888615 h 3842748"/>
                <a:gd name="csX6" fmla="*/ 4814887 w 11633641"/>
                <a:gd name="csY6" fmla="*/ 3386043 h 3842748"/>
                <a:gd name="csX7" fmla="*/ 4888894 w 11633641"/>
                <a:gd name="csY7" fmla="*/ 3813719 h 3842748"/>
                <a:gd name="csX8" fmla="*/ 5065676 w 11633641"/>
                <a:gd name="csY8" fmla="*/ 3780174 h 3842748"/>
                <a:gd name="csX9" fmla="*/ 5125173 w 11633641"/>
                <a:gd name="csY9" fmla="*/ 3584640 h 3842748"/>
                <a:gd name="csX10" fmla="*/ 5207120 w 11633641"/>
                <a:gd name="csY10" fmla="*/ 3340316 h 3842748"/>
                <a:gd name="csX11" fmla="*/ 5279047 w 11633641"/>
                <a:gd name="csY11" fmla="*/ 3098621 h 3842748"/>
                <a:gd name="csX12" fmla="*/ 5361434 w 11633641"/>
                <a:gd name="csY12" fmla="*/ 2806276 h 3842748"/>
                <a:gd name="csX13" fmla="*/ 5506625 w 11633641"/>
                <a:gd name="csY13" fmla="*/ 2358458 h 3842748"/>
                <a:gd name="csX14" fmla="*/ 5607635 w 11633641"/>
                <a:gd name="csY14" fmla="*/ 2054911 h 3842748"/>
                <a:gd name="csX15" fmla="*/ 5759556 w 11633641"/>
                <a:gd name="csY15" fmla="*/ 1688882 h 3842748"/>
                <a:gd name="csX16" fmla="*/ 5958798 w 11633641"/>
                <a:gd name="csY16" fmla="*/ 1357746 h 3842748"/>
                <a:gd name="csX17" fmla="*/ 6150867 w 11633641"/>
                <a:gd name="csY17" fmla="*/ 1102117 h 3842748"/>
                <a:gd name="csX18" fmla="*/ 6377822 w 11633641"/>
                <a:gd name="csY18" fmla="*/ 907695 h 3842748"/>
                <a:gd name="csX19" fmla="*/ 6621739 w 11633641"/>
                <a:gd name="csY19" fmla="*/ 767715 h 3842748"/>
                <a:gd name="csX20" fmla="*/ 6913697 w 11633641"/>
                <a:gd name="csY20" fmla="*/ 621069 h 3842748"/>
                <a:gd name="csX21" fmla="*/ 7358338 w 11633641"/>
                <a:gd name="csY21" fmla="*/ 486453 h 3842748"/>
                <a:gd name="csX22" fmla="*/ 7811163 w 11633641"/>
                <a:gd name="csY22" fmla="*/ 383719 h 3842748"/>
                <a:gd name="csX23" fmla="*/ 8175513 w 11633641"/>
                <a:gd name="csY23" fmla="*/ 306101 h 3842748"/>
                <a:gd name="csX24" fmla="*/ 8793297 w 11633641"/>
                <a:gd name="csY24" fmla="*/ 207742 h 3842748"/>
                <a:gd name="csX25" fmla="*/ 9881832 w 11633641"/>
                <a:gd name="csY25" fmla="*/ 112296 h 3842748"/>
                <a:gd name="csX26" fmla="*/ 11633641 w 11633641"/>
                <a:gd name="csY26" fmla="*/ 17311 h 3842748"/>
                <a:gd name="csX0" fmla="*/ 0 w 11633641"/>
                <a:gd name="csY0" fmla="*/ 0 h 3808592"/>
                <a:gd name="csX1" fmla="*/ 3812617 w 11633641"/>
                <a:gd name="csY1" fmla="*/ 62665 h 3808592"/>
                <a:gd name="csX2" fmla="*/ 4477262 w 11633641"/>
                <a:gd name="csY2" fmla="*/ 81582 h 3808592"/>
                <a:gd name="csX3" fmla="*/ 4612685 w 11633641"/>
                <a:gd name="csY3" fmla="*/ 330247 h 3808592"/>
                <a:gd name="csX4" fmla="*/ 4707610 w 11633641"/>
                <a:gd name="csY4" fmla="*/ 1748699 h 3808592"/>
                <a:gd name="csX5" fmla="*/ 4774165 w 11633641"/>
                <a:gd name="csY5" fmla="*/ 2888615 h 3808592"/>
                <a:gd name="csX6" fmla="*/ 4814887 w 11633641"/>
                <a:gd name="csY6" fmla="*/ 3386043 h 3808592"/>
                <a:gd name="csX7" fmla="*/ 4905559 w 11633641"/>
                <a:gd name="csY7" fmla="*/ 3765126 h 3808592"/>
                <a:gd name="csX8" fmla="*/ 5065676 w 11633641"/>
                <a:gd name="csY8" fmla="*/ 3780174 h 3808592"/>
                <a:gd name="csX9" fmla="*/ 5125173 w 11633641"/>
                <a:gd name="csY9" fmla="*/ 3584640 h 3808592"/>
                <a:gd name="csX10" fmla="*/ 5207120 w 11633641"/>
                <a:gd name="csY10" fmla="*/ 3340316 h 3808592"/>
                <a:gd name="csX11" fmla="*/ 5279047 w 11633641"/>
                <a:gd name="csY11" fmla="*/ 3098621 h 3808592"/>
                <a:gd name="csX12" fmla="*/ 5361434 w 11633641"/>
                <a:gd name="csY12" fmla="*/ 2806276 h 3808592"/>
                <a:gd name="csX13" fmla="*/ 5506625 w 11633641"/>
                <a:gd name="csY13" fmla="*/ 2358458 h 3808592"/>
                <a:gd name="csX14" fmla="*/ 5607635 w 11633641"/>
                <a:gd name="csY14" fmla="*/ 2054911 h 3808592"/>
                <a:gd name="csX15" fmla="*/ 5759556 w 11633641"/>
                <a:gd name="csY15" fmla="*/ 1688882 h 3808592"/>
                <a:gd name="csX16" fmla="*/ 5958798 w 11633641"/>
                <a:gd name="csY16" fmla="*/ 1357746 h 3808592"/>
                <a:gd name="csX17" fmla="*/ 6150867 w 11633641"/>
                <a:gd name="csY17" fmla="*/ 1102117 h 3808592"/>
                <a:gd name="csX18" fmla="*/ 6377822 w 11633641"/>
                <a:gd name="csY18" fmla="*/ 907695 h 3808592"/>
                <a:gd name="csX19" fmla="*/ 6621739 w 11633641"/>
                <a:gd name="csY19" fmla="*/ 767715 h 3808592"/>
                <a:gd name="csX20" fmla="*/ 6913697 w 11633641"/>
                <a:gd name="csY20" fmla="*/ 621069 h 3808592"/>
                <a:gd name="csX21" fmla="*/ 7358338 w 11633641"/>
                <a:gd name="csY21" fmla="*/ 486453 h 3808592"/>
                <a:gd name="csX22" fmla="*/ 7811163 w 11633641"/>
                <a:gd name="csY22" fmla="*/ 383719 h 3808592"/>
                <a:gd name="csX23" fmla="*/ 8175513 w 11633641"/>
                <a:gd name="csY23" fmla="*/ 306101 h 3808592"/>
                <a:gd name="csX24" fmla="*/ 8793297 w 11633641"/>
                <a:gd name="csY24" fmla="*/ 207742 h 3808592"/>
                <a:gd name="csX25" fmla="*/ 9881832 w 11633641"/>
                <a:gd name="csY25" fmla="*/ 112296 h 3808592"/>
                <a:gd name="csX26" fmla="*/ 11633641 w 11633641"/>
                <a:gd name="csY26" fmla="*/ 17311 h 3808592"/>
                <a:gd name="csX0" fmla="*/ 0 w 11633641"/>
                <a:gd name="csY0" fmla="*/ 0 h 3806538"/>
                <a:gd name="csX1" fmla="*/ 3812617 w 11633641"/>
                <a:gd name="csY1" fmla="*/ 62665 h 3806538"/>
                <a:gd name="csX2" fmla="*/ 4477262 w 11633641"/>
                <a:gd name="csY2" fmla="*/ 81582 h 3806538"/>
                <a:gd name="csX3" fmla="*/ 4612685 w 11633641"/>
                <a:gd name="csY3" fmla="*/ 330247 h 3806538"/>
                <a:gd name="csX4" fmla="*/ 4707610 w 11633641"/>
                <a:gd name="csY4" fmla="*/ 1748699 h 3806538"/>
                <a:gd name="csX5" fmla="*/ 4774165 w 11633641"/>
                <a:gd name="csY5" fmla="*/ 2888615 h 3806538"/>
                <a:gd name="csX6" fmla="*/ 4848216 w 11633641"/>
                <a:gd name="csY6" fmla="*/ 3418438 h 3806538"/>
                <a:gd name="csX7" fmla="*/ 4905559 w 11633641"/>
                <a:gd name="csY7" fmla="*/ 3765126 h 3806538"/>
                <a:gd name="csX8" fmla="*/ 5065676 w 11633641"/>
                <a:gd name="csY8" fmla="*/ 3780174 h 3806538"/>
                <a:gd name="csX9" fmla="*/ 5125173 w 11633641"/>
                <a:gd name="csY9" fmla="*/ 3584640 h 3806538"/>
                <a:gd name="csX10" fmla="*/ 5207120 w 11633641"/>
                <a:gd name="csY10" fmla="*/ 3340316 h 3806538"/>
                <a:gd name="csX11" fmla="*/ 5279047 w 11633641"/>
                <a:gd name="csY11" fmla="*/ 3098621 h 3806538"/>
                <a:gd name="csX12" fmla="*/ 5361434 w 11633641"/>
                <a:gd name="csY12" fmla="*/ 2806276 h 3806538"/>
                <a:gd name="csX13" fmla="*/ 5506625 w 11633641"/>
                <a:gd name="csY13" fmla="*/ 2358458 h 3806538"/>
                <a:gd name="csX14" fmla="*/ 5607635 w 11633641"/>
                <a:gd name="csY14" fmla="*/ 2054911 h 3806538"/>
                <a:gd name="csX15" fmla="*/ 5759556 w 11633641"/>
                <a:gd name="csY15" fmla="*/ 1688882 h 3806538"/>
                <a:gd name="csX16" fmla="*/ 5958798 w 11633641"/>
                <a:gd name="csY16" fmla="*/ 1357746 h 3806538"/>
                <a:gd name="csX17" fmla="*/ 6150867 w 11633641"/>
                <a:gd name="csY17" fmla="*/ 1102117 h 3806538"/>
                <a:gd name="csX18" fmla="*/ 6377822 w 11633641"/>
                <a:gd name="csY18" fmla="*/ 907695 h 3806538"/>
                <a:gd name="csX19" fmla="*/ 6621739 w 11633641"/>
                <a:gd name="csY19" fmla="*/ 767715 h 3806538"/>
                <a:gd name="csX20" fmla="*/ 6913697 w 11633641"/>
                <a:gd name="csY20" fmla="*/ 621069 h 3806538"/>
                <a:gd name="csX21" fmla="*/ 7358338 w 11633641"/>
                <a:gd name="csY21" fmla="*/ 486453 h 3806538"/>
                <a:gd name="csX22" fmla="*/ 7811163 w 11633641"/>
                <a:gd name="csY22" fmla="*/ 383719 h 3806538"/>
                <a:gd name="csX23" fmla="*/ 8175513 w 11633641"/>
                <a:gd name="csY23" fmla="*/ 306101 h 3806538"/>
                <a:gd name="csX24" fmla="*/ 8793297 w 11633641"/>
                <a:gd name="csY24" fmla="*/ 207742 h 3806538"/>
                <a:gd name="csX25" fmla="*/ 9881832 w 11633641"/>
                <a:gd name="csY25" fmla="*/ 112296 h 3806538"/>
                <a:gd name="csX26" fmla="*/ 11633641 w 11633641"/>
                <a:gd name="csY26" fmla="*/ 17311 h 3806538"/>
                <a:gd name="csX0" fmla="*/ 0 w 11633641"/>
                <a:gd name="csY0" fmla="*/ 0 h 3804544"/>
                <a:gd name="csX1" fmla="*/ 3812617 w 11633641"/>
                <a:gd name="csY1" fmla="*/ 62665 h 3804544"/>
                <a:gd name="csX2" fmla="*/ 4477262 w 11633641"/>
                <a:gd name="csY2" fmla="*/ 81582 h 3804544"/>
                <a:gd name="csX3" fmla="*/ 4612685 w 11633641"/>
                <a:gd name="csY3" fmla="*/ 330247 h 3804544"/>
                <a:gd name="csX4" fmla="*/ 4707610 w 11633641"/>
                <a:gd name="csY4" fmla="*/ 1748699 h 3804544"/>
                <a:gd name="csX5" fmla="*/ 4774165 w 11633641"/>
                <a:gd name="csY5" fmla="*/ 2888615 h 3804544"/>
                <a:gd name="csX6" fmla="*/ 4820443 w 11633641"/>
                <a:gd name="csY6" fmla="*/ 3450833 h 3804544"/>
                <a:gd name="csX7" fmla="*/ 4905559 w 11633641"/>
                <a:gd name="csY7" fmla="*/ 3765126 h 3804544"/>
                <a:gd name="csX8" fmla="*/ 5065676 w 11633641"/>
                <a:gd name="csY8" fmla="*/ 3780174 h 3804544"/>
                <a:gd name="csX9" fmla="*/ 5125173 w 11633641"/>
                <a:gd name="csY9" fmla="*/ 3584640 h 3804544"/>
                <a:gd name="csX10" fmla="*/ 5207120 w 11633641"/>
                <a:gd name="csY10" fmla="*/ 3340316 h 3804544"/>
                <a:gd name="csX11" fmla="*/ 5279047 w 11633641"/>
                <a:gd name="csY11" fmla="*/ 3098621 h 3804544"/>
                <a:gd name="csX12" fmla="*/ 5361434 w 11633641"/>
                <a:gd name="csY12" fmla="*/ 2806276 h 3804544"/>
                <a:gd name="csX13" fmla="*/ 5506625 w 11633641"/>
                <a:gd name="csY13" fmla="*/ 2358458 h 3804544"/>
                <a:gd name="csX14" fmla="*/ 5607635 w 11633641"/>
                <a:gd name="csY14" fmla="*/ 2054911 h 3804544"/>
                <a:gd name="csX15" fmla="*/ 5759556 w 11633641"/>
                <a:gd name="csY15" fmla="*/ 1688882 h 3804544"/>
                <a:gd name="csX16" fmla="*/ 5958798 w 11633641"/>
                <a:gd name="csY16" fmla="*/ 1357746 h 3804544"/>
                <a:gd name="csX17" fmla="*/ 6150867 w 11633641"/>
                <a:gd name="csY17" fmla="*/ 1102117 h 3804544"/>
                <a:gd name="csX18" fmla="*/ 6377822 w 11633641"/>
                <a:gd name="csY18" fmla="*/ 907695 h 3804544"/>
                <a:gd name="csX19" fmla="*/ 6621739 w 11633641"/>
                <a:gd name="csY19" fmla="*/ 767715 h 3804544"/>
                <a:gd name="csX20" fmla="*/ 6913697 w 11633641"/>
                <a:gd name="csY20" fmla="*/ 621069 h 3804544"/>
                <a:gd name="csX21" fmla="*/ 7358338 w 11633641"/>
                <a:gd name="csY21" fmla="*/ 486453 h 3804544"/>
                <a:gd name="csX22" fmla="*/ 7811163 w 11633641"/>
                <a:gd name="csY22" fmla="*/ 383719 h 3804544"/>
                <a:gd name="csX23" fmla="*/ 8175513 w 11633641"/>
                <a:gd name="csY23" fmla="*/ 306101 h 3804544"/>
                <a:gd name="csX24" fmla="*/ 8793297 w 11633641"/>
                <a:gd name="csY24" fmla="*/ 207742 h 3804544"/>
                <a:gd name="csX25" fmla="*/ 9881832 w 11633641"/>
                <a:gd name="csY25" fmla="*/ 112296 h 3804544"/>
                <a:gd name="csX26" fmla="*/ 11633641 w 11633641"/>
                <a:gd name="csY26" fmla="*/ 17311 h 3804544"/>
                <a:gd name="csX0" fmla="*/ 0 w 11633641"/>
                <a:gd name="csY0" fmla="*/ 0 h 3784208"/>
                <a:gd name="csX1" fmla="*/ 3812617 w 11633641"/>
                <a:gd name="csY1" fmla="*/ 62665 h 3784208"/>
                <a:gd name="csX2" fmla="*/ 4477262 w 11633641"/>
                <a:gd name="csY2" fmla="*/ 81582 h 3784208"/>
                <a:gd name="csX3" fmla="*/ 4612685 w 11633641"/>
                <a:gd name="csY3" fmla="*/ 330247 h 3784208"/>
                <a:gd name="csX4" fmla="*/ 4707610 w 11633641"/>
                <a:gd name="csY4" fmla="*/ 1748699 h 3784208"/>
                <a:gd name="csX5" fmla="*/ 4774165 w 11633641"/>
                <a:gd name="csY5" fmla="*/ 2888615 h 3784208"/>
                <a:gd name="csX6" fmla="*/ 4820443 w 11633641"/>
                <a:gd name="csY6" fmla="*/ 3450833 h 3784208"/>
                <a:gd name="csX7" fmla="*/ 4905559 w 11633641"/>
                <a:gd name="csY7" fmla="*/ 3765126 h 3784208"/>
                <a:gd name="csX8" fmla="*/ 5060121 w 11633641"/>
                <a:gd name="csY8" fmla="*/ 3731581 h 3784208"/>
                <a:gd name="csX9" fmla="*/ 5125173 w 11633641"/>
                <a:gd name="csY9" fmla="*/ 3584640 h 3784208"/>
                <a:gd name="csX10" fmla="*/ 5207120 w 11633641"/>
                <a:gd name="csY10" fmla="*/ 3340316 h 3784208"/>
                <a:gd name="csX11" fmla="*/ 5279047 w 11633641"/>
                <a:gd name="csY11" fmla="*/ 3098621 h 3784208"/>
                <a:gd name="csX12" fmla="*/ 5361434 w 11633641"/>
                <a:gd name="csY12" fmla="*/ 2806276 h 3784208"/>
                <a:gd name="csX13" fmla="*/ 5506625 w 11633641"/>
                <a:gd name="csY13" fmla="*/ 2358458 h 3784208"/>
                <a:gd name="csX14" fmla="*/ 5607635 w 11633641"/>
                <a:gd name="csY14" fmla="*/ 2054911 h 3784208"/>
                <a:gd name="csX15" fmla="*/ 5759556 w 11633641"/>
                <a:gd name="csY15" fmla="*/ 1688882 h 3784208"/>
                <a:gd name="csX16" fmla="*/ 5958798 w 11633641"/>
                <a:gd name="csY16" fmla="*/ 1357746 h 3784208"/>
                <a:gd name="csX17" fmla="*/ 6150867 w 11633641"/>
                <a:gd name="csY17" fmla="*/ 1102117 h 3784208"/>
                <a:gd name="csX18" fmla="*/ 6377822 w 11633641"/>
                <a:gd name="csY18" fmla="*/ 907695 h 3784208"/>
                <a:gd name="csX19" fmla="*/ 6621739 w 11633641"/>
                <a:gd name="csY19" fmla="*/ 767715 h 3784208"/>
                <a:gd name="csX20" fmla="*/ 6913697 w 11633641"/>
                <a:gd name="csY20" fmla="*/ 621069 h 3784208"/>
                <a:gd name="csX21" fmla="*/ 7358338 w 11633641"/>
                <a:gd name="csY21" fmla="*/ 486453 h 3784208"/>
                <a:gd name="csX22" fmla="*/ 7811163 w 11633641"/>
                <a:gd name="csY22" fmla="*/ 383719 h 3784208"/>
                <a:gd name="csX23" fmla="*/ 8175513 w 11633641"/>
                <a:gd name="csY23" fmla="*/ 306101 h 3784208"/>
                <a:gd name="csX24" fmla="*/ 8793297 w 11633641"/>
                <a:gd name="csY24" fmla="*/ 207742 h 3784208"/>
                <a:gd name="csX25" fmla="*/ 9881832 w 11633641"/>
                <a:gd name="csY25" fmla="*/ 112296 h 3784208"/>
                <a:gd name="csX26" fmla="*/ 11633641 w 11633641"/>
                <a:gd name="csY26" fmla="*/ 17311 h 3784208"/>
                <a:gd name="csX0" fmla="*/ 0 w 11633641"/>
                <a:gd name="csY0" fmla="*/ 0 h 3777785"/>
                <a:gd name="csX1" fmla="*/ 3812617 w 11633641"/>
                <a:gd name="csY1" fmla="*/ 62665 h 3777785"/>
                <a:gd name="csX2" fmla="*/ 4477262 w 11633641"/>
                <a:gd name="csY2" fmla="*/ 81582 h 3777785"/>
                <a:gd name="csX3" fmla="*/ 4612685 w 11633641"/>
                <a:gd name="csY3" fmla="*/ 330247 h 3777785"/>
                <a:gd name="csX4" fmla="*/ 4707610 w 11633641"/>
                <a:gd name="csY4" fmla="*/ 1748699 h 3777785"/>
                <a:gd name="csX5" fmla="*/ 4774165 w 11633641"/>
                <a:gd name="csY5" fmla="*/ 2888615 h 3777785"/>
                <a:gd name="csX6" fmla="*/ 4820443 w 11633641"/>
                <a:gd name="csY6" fmla="*/ 3450833 h 3777785"/>
                <a:gd name="csX7" fmla="*/ 4905559 w 11633641"/>
                <a:gd name="csY7" fmla="*/ 3765126 h 3777785"/>
                <a:gd name="csX8" fmla="*/ 5063998 w 11633641"/>
                <a:gd name="csY8" fmla="*/ 3703320 h 3777785"/>
                <a:gd name="csX9" fmla="*/ 5125173 w 11633641"/>
                <a:gd name="csY9" fmla="*/ 3584640 h 3777785"/>
                <a:gd name="csX10" fmla="*/ 5207120 w 11633641"/>
                <a:gd name="csY10" fmla="*/ 3340316 h 3777785"/>
                <a:gd name="csX11" fmla="*/ 5279047 w 11633641"/>
                <a:gd name="csY11" fmla="*/ 3098621 h 3777785"/>
                <a:gd name="csX12" fmla="*/ 5361434 w 11633641"/>
                <a:gd name="csY12" fmla="*/ 2806276 h 3777785"/>
                <a:gd name="csX13" fmla="*/ 5506625 w 11633641"/>
                <a:gd name="csY13" fmla="*/ 2358458 h 3777785"/>
                <a:gd name="csX14" fmla="*/ 5607635 w 11633641"/>
                <a:gd name="csY14" fmla="*/ 2054911 h 3777785"/>
                <a:gd name="csX15" fmla="*/ 5759556 w 11633641"/>
                <a:gd name="csY15" fmla="*/ 1688882 h 3777785"/>
                <a:gd name="csX16" fmla="*/ 5958798 w 11633641"/>
                <a:gd name="csY16" fmla="*/ 1357746 h 3777785"/>
                <a:gd name="csX17" fmla="*/ 6150867 w 11633641"/>
                <a:gd name="csY17" fmla="*/ 1102117 h 3777785"/>
                <a:gd name="csX18" fmla="*/ 6377822 w 11633641"/>
                <a:gd name="csY18" fmla="*/ 907695 h 3777785"/>
                <a:gd name="csX19" fmla="*/ 6621739 w 11633641"/>
                <a:gd name="csY19" fmla="*/ 767715 h 3777785"/>
                <a:gd name="csX20" fmla="*/ 6913697 w 11633641"/>
                <a:gd name="csY20" fmla="*/ 621069 h 3777785"/>
                <a:gd name="csX21" fmla="*/ 7358338 w 11633641"/>
                <a:gd name="csY21" fmla="*/ 486453 h 3777785"/>
                <a:gd name="csX22" fmla="*/ 7811163 w 11633641"/>
                <a:gd name="csY22" fmla="*/ 383719 h 3777785"/>
                <a:gd name="csX23" fmla="*/ 8175513 w 11633641"/>
                <a:gd name="csY23" fmla="*/ 306101 h 3777785"/>
                <a:gd name="csX24" fmla="*/ 8793297 w 11633641"/>
                <a:gd name="csY24" fmla="*/ 207742 h 3777785"/>
                <a:gd name="csX25" fmla="*/ 9881832 w 11633641"/>
                <a:gd name="csY25" fmla="*/ 112296 h 3777785"/>
                <a:gd name="csX26" fmla="*/ 11633641 w 11633641"/>
                <a:gd name="csY26" fmla="*/ 17311 h 3777785"/>
                <a:gd name="csX0" fmla="*/ 0 w 11633641"/>
                <a:gd name="csY0" fmla="*/ 0 h 3779216"/>
                <a:gd name="csX1" fmla="*/ 3812617 w 11633641"/>
                <a:gd name="csY1" fmla="*/ 62665 h 3779216"/>
                <a:gd name="csX2" fmla="*/ 4477262 w 11633641"/>
                <a:gd name="csY2" fmla="*/ 81582 h 3779216"/>
                <a:gd name="csX3" fmla="*/ 4612685 w 11633641"/>
                <a:gd name="csY3" fmla="*/ 330247 h 3779216"/>
                <a:gd name="csX4" fmla="*/ 4707610 w 11633641"/>
                <a:gd name="csY4" fmla="*/ 1748699 h 3779216"/>
                <a:gd name="csX5" fmla="*/ 4774165 w 11633641"/>
                <a:gd name="csY5" fmla="*/ 2888615 h 3779216"/>
                <a:gd name="csX6" fmla="*/ 4820443 w 11633641"/>
                <a:gd name="csY6" fmla="*/ 3450833 h 3779216"/>
                <a:gd name="csX7" fmla="*/ 4905559 w 11633641"/>
                <a:gd name="csY7" fmla="*/ 3765126 h 3779216"/>
                <a:gd name="csX8" fmla="*/ 5063998 w 11633641"/>
                <a:gd name="csY8" fmla="*/ 3703320 h 3779216"/>
                <a:gd name="csX9" fmla="*/ 5144557 w 11633641"/>
                <a:gd name="csY9" fmla="*/ 3511161 h 3779216"/>
                <a:gd name="csX10" fmla="*/ 5207120 w 11633641"/>
                <a:gd name="csY10" fmla="*/ 3340316 h 3779216"/>
                <a:gd name="csX11" fmla="*/ 5279047 w 11633641"/>
                <a:gd name="csY11" fmla="*/ 3098621 h 3779216"/>
                <a:gd name="csX12" fmla="*/ 5361434 w 11633641"/>
                <a:gd name="csY12" fmla="*/ 2806276 h 3779216"/>
                <a:gd name="csX13" fmla="*/ 5506625 w 11633641"/>
                <a:gd name="csY13" fmla="*/ 2358458 h 3779216"/>
                <a:gd name="csX14" fmla="*/ 5607635 w 11633641"/>
                <a:gd name="csY14" fmla="*/ 2054911 h 3779216"/>
                <a:gd name="csX15" fmla="*/ 5759556 w 11633641"/>
                <a:gd name="csY15" fmla="*/ 1688882 h 3779216"/>
                <a:gd name="csX16" fmla="*/ 5958798 w 11633641"/>
                <a:gd name="csY16" fmla="*/ 1357746 h 3779216"/>
                <a:gd name="csX17" fmla="*/ 6150867 w 11633641"/>
                <a:gd name="csY17" fmla="*/ 1102117 h 3779216"/>
                <a:gd name="csX18" fmla="*/ 6377822 w 11633641"/>
                <a:gd name="csY18" fmla="*/ 907695 h 3779216"/>
                <a:gd name="csX19" fmla="*/ 6621739 w 11633641"/>
                <a:gd name="csY19" fmla="*/ 767715 h 3779216"/>
                <a:gd name="csX20" fmla="*/ 6913697 w 11633641"/>
                <a:gd name="csY20" fmla="*/ 621069 h 3779216"/>
                <a:gd name="csX21" fmla="*/ 7358338 w 11633641"/>
                <a:gd name="csY21" fmla="*/ 486453 h 3779216"/>
                <a:gd name="csX22" fmla="*/ 7811163 w 11633641"/>
                <a:gd name="csY22" fmla="*/ 383719 h 3779216"/>
                <a:gd name="csX23" fmla="*/ 8175513 w 11633641"/>
                <a:gd name="csY23" fmla="*/ 306101 h 3779216"/>
                <a:gd name="csX24" fmla="*/ 8793297 w 11633641"/>
                <a:gd name="csY24" fmla="*/ 207742 h 3779216"/>
                <a:gd name="csX25" fmla="*/ 9881832 w 11633641"/>
                <a:gd name="csY25" fmla="*/ 112296 h 3779216"/>
                <a:gd name="csX26" fmla="*/ 11633641 w 11633641"/>
                <a:gd name="csY26" fmla="*/ 17311 h 3779216"/>
                <a:gd name="csX0" fmla="*/ 0 w 11633641"/>
                <a:gd name="csY0" fmla="*/ 0 h 3764606"/>
                <a:gd name="csX1" fmla="*/ 3812617 w 11633641"/>
                <a:gd name="csY1" fmla="*/ 62665 h 3764606"/>
                <a:gd name="csX2" fmla="*/ 4477262 w 11633641"/>
                <a:gd name="csY2" fmla="*/ 81582 h 3764606"/>
                <a:gd name="csX3" fmla="*/ 4612685 w 11633641"/>
                <a:gd name="csY3" fmla="*/ 330247 h 3764606"/>
                <a:gd name="csX4" fmla="*/ 4707610 w 11633641"/>
                <a:gd name="csY4" fmla="*/ 1748699 h 3764606"/>
                <a:gd name="csX5" fmla="*/ 4774165 w 11633641"/>
                <a:gd name="csY5" fmla="*/ 2888615 h 3764606"/>
                <a:gd name="csX6" fmla="*/ 4820443 w 11633641"/>
                <a:gd name="csY6" fmla="*/ 3450833 h 3764606"/>
                <a:gd name="csX7" fmla="*/ 4928819 w 11633641"/>
                <a:gd name="csY7" fmla="*/ 3748169 h 3764606"/>
                <a:gd name="csX8" fmla="*/ 5063998 w 11633641"/>
                <a:gd name="csY8" fmla="*/ 3703320 h 3764606"/>
                <a:gd name="csX9" fmla="*/ 5144557 w 11633641"/>
                <a:gd name="csY9" fmla="*/ 3511161 h 3764606"/>
                <a:gd name="csX10" fmla="*/ 5207120 w 11633641"/>
                <a:gd name="csY10" fmla="*/ 3340316 h 3764606"/>
                <a:gd name="csX11" fmla="*/ 5279047 w 11633641"/>
                <a:gd name="csY11" fmla="*/ 3098621 h 3764606"/>
                <a:gd name="csX12" fmla="*/ 5361434 w 11633641"/>
                <a:gd name="csY12" fmla="*/ 2806276 h 3764606"/>
                <a:gd name="csX13" fmla="*/ 5506625 w 11633641"/>
                <a:gd name="csY13" fmla="*/ 2358458 h 3764606"/>
                <a:gd name="csX14" fmla="*/ 5607635 w 11633641"/>
                <a:gd name="csY14" fmla="*/ 2054911 h 3764606"/>
                <a:gd name="csX15" fmla="*/ 5759556 w 11633641"/>
                <a:gd name="csY15" fmla="*/ 1688882 h 3764606"/>
                <a:gd name="csX16" fmla="*/ 5958798 w 11633641"/>
                <a:gd name="csY16" fmla="*/ 1357746 h 3764606"/>
                <a:gd name="csX17" fmla="*/ 6150867 w 11633641"/>
                <a:gd name="csY17" fmla="*/ 1102117 h 3764606"/>
                <a:gd name="csX18" fmla="*/ 6377822 w 11633641"/>
                <a:gd name="csY18" fmla="*/ 907695 h 3764606"/>
                <a:gd name="csX19" fmla="*/ 6621739 w 11633641"/>
                <a:gd name="csY19" fmla="*/ 767715 h 3764606"/>
                <a:gd name="csX20" fmla="*/ 6913697 w 11633641"/>
                <a:gd name="csY20" fmla="*/ 621069 h 3764606"/>
                <a:gd name="csX21" fmla="*/ 7358338 w 11633641"/>
                <a:gd name="csY21" fmla="*/ 486453 h 3764606"/>
                <a:gd name="csX22" fmla="*/ 7811163 w 11633641"/>
                <a:gd name="csY22" fmla="*/ 383719 h 3764606"/>
                <a:gd name="csX23" fmla="*/ 8175513 w 11633641"/>
                <a:gd name="csY23" fmla="*/ 306101 h 3764606"/>
                <a:gd name="csX24" fmla="*/ 8793297 w 11633641"/>
                <a:gd name="csY24" fmla="*/ 207742 h 3764606"/>
                <a:gd name="csX25" fmla="*/ 9881832 w 11633641"/>
                <a:gd name="csY25" fmla="*/ 112296 h 3764606"/>
                <a:gd name="csX26" fmla="*/ 11633641 w 11633641"/>
                <a:gd name="csY26" fmla="*/ 17311 h 3764606"/>
                <a:gd name="csX0" fmla="*/ 0 w 11633641"/>
                <a:gd name="csY0" fmla="*/ 0 h 3764604"/>
                <a:gd name="csX1" fmla="*/ 3812617 w 11633641"/>
                <a:gd name="csY1" fmla="*/ 62665 h 3764604"/>
                <a:gd name="csX2" fmla="*/ 4477262 w 11633641"/>
                <a:gd name="csY2" fmla="*/ 81582 h 3764604"/>
                <a:gd name="csX3" fmla="*/ 4612685 w 11633641"/>
                <a:gd name="csY3" fmla="*/ 330247 h 3764604"/>
                <a:gd name="csX4" fmla="*/ 4707610 w 11633641"/>
                <a:gd name="csY4" fmla="*/ 1748699 h 3764604"/>
                <a:gd name="csX5" fmla="*/ 4774165 w 11633641"/>
                <a:gd name="csY5" fmla="*/ 2888615 h 3764604"/>
                <a:gd name="csX6" fmla="*/ 4839827 w 11633641"/>
                <a:gd name="csY6" fmla="*/ 3450833 h 3764604"/>
                <a:gd name="csX7" fmla="*/ 4928819 w 11633641"/>
                <a:gd name="csY7" fmla="*/ 3748169 h 3764604"/>
                <a:gd name="csX8" fmla="*/ 5063998 w 11633641"/>
                <a:gd name="csY8" fmla="*/ 3703320 h 3764604"/>
                <a:gd name="csX9" fmla="*/ 5144557 w 11633641"/>
                <a:gd name="csY9" fmla="*/ 3511161 h 3764604"/>
                <a:gd name="csX10" fmla="*/ 5207120 w 11633641"/>
                <a:gd name="csY10" fmla="*/ 3340316 h 3764604"/>
                <a:gd name="csX11" fmla="*/ 5279047 w 11633641"/>
                <a:gd name="csY11" fmla="*/ 3098621 h 3764604"/>
                <a:gd name="csX12" fmla="*/ 5361434 w 11633641"/>
                <a:gd name="csY12" fmla="*/ 2806276 h 3764604"/>
                <a:gd name="csX13" fmla="*/ 5506625 w 11633641"/>
                <a:gd name="csY13" fmla="*/ 2358458 h 3764604"/>
                <a:gd name="csX14" fmla="*/ 5607635 w 11633641"/>
                <a:gd name="csY14" fmla="*/ 2054911 h 3764604"/>
                <a:gd name="csX15" fmla="*/ 5759556 w 11633641"/>
                <a:gd name="csY15" fmla="*/ 1688882 h 3764604"/>
                <a:gd name="csX16" fmla="*/ 5958798 w 11633641"/>
                <a:gd name="csY16" fmla="*/ 1357746 h 3764604"/>
                <a:gd name="csX17" fmla="*/ 6150867 w 11633641"/>
                <a:gd name="csY17" fmla="*/ 1102117 h 3764604"/>
                <a:gd name="csX18" fmla="*/ 6377822 w 11633641"/>
                <a:gd name="csY18" fmla="*/ 907695 h 3764604"/>
                <a:gd name="csX19" fmla="*/ 6621739 w 11633641"/>
                <a:gd name="csY19" fmla="*/ 767715 h 3764604"/>
                <a:gd name="csX20" fmla="*/ 6913697 w 11633641"/>
                <a:gd name="csY20" fmla="*/ 621069 h 3764604"/>
                <a:gd name="csX21" fmla="*/ 7358338 w 11633641"/>
                <a:gd name="csY21" fmla="*/ 486453 h 3764604"/>
                <a:gd name="csX22" fmla="*/ 7811163 w 11633641"/>
                <a:gd name="csY22" fmla="*/ 383719 h 3764604"/>
                <a:gd name="csX23" fmla="*/ 8175513 w 11633641"/>
                <a:gd name="csY23" fmla="*/ 306101 h 3764604"/>
                <a:gd name="csX24" fmla="*/ 8793297 w 11633641"/>
                <a:gd name="csY24" fmla="*/ 207742 h 3764604"/>
                <a:gd name="csX25" fmla="*/ 9881832 w 11633641"/>
                <a:gd name="csY25" fmla="*/ 112296 h 3764604"/>
                <a:gd name="csX26" fmla="*/ 11633641 w 11633641"/>
                <a:gd name="csY26" fmla="*/ 17311 h 3764604"/>
                <a:gd name="csX0" fmla="*/ 0 w 11633641"/>
                <a:gd name="csY0" fmla="*/ 0 h 3774272"/>
                <a:gd name="csX1" fmla="*/ 3812617 w 11633641"/>
                <a:gd name="csY1" fmla="*/ 62665 h 3774272"/>
                <a:gd name="csX2" fmla="*/ 4477262 w 11633641"/>
                <a:gd name="csY2" fmla="*/ 81582 h 3774272"/>
                <a:gd name="csX3" fmla="*/ 4612685 w 11633641"/>
                <a:gd name="csY3" fmla="*/ 330247 h 3774272"/>
                <a:gd name="csX4" fmla="*/ 4707610 w 11633641"/>
                <a:gd name="csY4" fmla="*/ 1748699 h 3774272"/>
                <a:gd name="csX5" fmla="*/ 4774165 w 11633641"/>
                <a:gd name="csY5" fmla="*/ 2888615 h 3774272"/>
                <a:gd name="csX6" fmla="*/ 4839827 w 11633641"/>
                <a:gd name="csY6" fmla="*/ 3450833 h 3774272"/>
                <a:gd name="csX7" fmla="*/ 4952080 w 11633641"/>
                <a:gd name="csY7" fmla="*/ 3759473 h 3774272"/>
                <a:gd name="csX8" fmla="*/ 5063998 w 11633641"/>
                <a:gd name="csY8" fmla="*/ 3703320 h 3774272"/>
                <a:gd name="csX9" fmla="*/ 5144557 w 11633641"/>
                <a:gd name="csY9" fmla="*/ 3511161 h 3774272"/>
                <a:gd name="csX10" fmla="*/ 5207120 w 11633641"/>
                <a:gd name="csY10" fmla="*/ 3340316 h 3774272"/>
                <a:gd name="csX11" fmla="*/ 5279047 w 11633641"/>
                <a:gd name="csY11" fmla="*/ 3098621 h 3774272"/>
                <a:gd name="csX12" fmla="*/ 5361434 w 11633641"/>
                <a:gd name="csY12" fmla="*/ 2806276 h 3774272"/>
                <a:gd name="csX13" fmla="*/ 5506625 w 11633641"/>
                <a:gd name="csY13" fmla="*/ 2358458 h 3774272"/>
                <a:gd name="csX14" fmla="*/ 5607635 w 11633641"/>
                <a:gd name="csY14" fmla="*/ 2054911 h 3774272"/>
                <a:gd name="csX15" fmla="*/ 5759556 w 11633641"/>
                <a:gd name="csY15" fmla="*/ 1688882 h 3774272"/>
                <a:gd name="csX16" fmla="*/ 5958798 w 11633641"/>
                <a:gd name="csY16" fmla="*/ 1357746 h 3774272"/>
                <a:gd name="csX17" fmla="*/ 6150867 w 11633641"/>
                <a:gd name="csY17" fmla="*/ 1102117 h 3774272"/>
                <a:gd name="csX18" fmla="*/ 6377822 w 11633641"/>
                <a:gd name="csY18" fmla="*/ 907695 h 3774272"/>
                <a:gd name="csX19" fmla="*/ 6621739 w 11633641"/>
                <a:gd name="csY19" fmla="*/ 767715 h 3774272"/>
                <a:gd name="csX20" fmla="*/ 6913697 w 11633641"/>
                <a:gd name="csY20" fmla="*/ 621069 h 3774272"/>
                <a:gd name="csX21" fmla="*/ 7358338 w 11633641"/>
                <a:gd name="csY21" fmla="*/ 486453 h 3774272"/>
                <a:gd name="csX22" fmla="*/ 7811163 w 11633641"/>
                <a:gd name="csY22" fmla="*/ 383719 h 3774272"/>
                <a:gd name="csX23" fmla="*/ 8175513 w 11633641"/>
                <a:gd name="csY23" fmla="*/ 306101 h 3774272"/>
                <a:gd name="csX24" fmla="*/ 8793297 w 11633641"/>
                <a:gd name="csY24" fmla="*/ 207742 h 3774272"/>
                <a:gd name="csX25" fmla="*/ 9881832 w 11633641"/>
                <a:gd name="csY25" fmla="*/ 112296 h 3774272"/>
                <a:gd name="csX26" fmla="*/ 11633641 w 11633641"/>
                <a:gd name="csY26" fmla="*/ 17311 h 3774272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707610 w 11633641"/>
                <a:gd name="csY4" fmla="*/ 1748699 h 3773480"/>
                <a:gd name="csX5" fmla="*/ 4774165 w 11633641"/>
                <a:gd name="csY5" fmla="*/ 2888615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8798 w 11633641"/>
                <a:gd name="csY16" fmla="*/ 1357746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707610 w 11633641"/>
                <a:gd name="csY4" fmla="*/ 1748699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8798 w 11633641"/>
                <a:gd name="csY16" fmla="*/ 1357746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707610 w 11633641"/>
                <a:gd name="csY4" fmla="*/ 1748699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689747 w 11633641"/>
                <a:gd name="csY4" fmla="*/ 1794280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585890 w 11633641"/>
                <a:gd name="csY3" fmla="*/ 330248 h 3773480"/>
                <a:gd name="csX4" fmla="*/ 4689747 w 11633641"/>
                <a:gd name="csY4" fmla="*/ 1794280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585890 w 11633641"/>
                <a:gd name="csY3" fmla="*/ 330248 h 3773480"/>
                <a:gd name="csX4" fmla="*/ 4689747 w 11633641"/>
                <a:gd name="csY4" fmla="*/ 1794280 h 3773480"/>
                <a:gd name="csX5" fmla="*/ 4784028 w 11633641"/>
                <a:gd name="csY5" fmla="*/ 2924246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585890 w 11633641"/>
                <a:gd name="csY3" fmla="*/ 330248 h 3773480"/>
                <a:gd name="csX4" fmla="*/ 4689747 w 11633641"/>
                <a:gd name="csY4" fmla="*/ 1794280 h 3773480"/>
                <a:gd name="csX5" fmla="*/ 4784028 w 11633641"/>
                <a:gd name="csY5" fmla="*/ 2924246 h 3773480"/>
                <a:gd name="csX6" fmla="*/ 4859211 w 11633641"/>
                <a:gd name="csY6" fmla="*/ 3462138 h 3773480"/>
                <a:gd name="csX7" fmla="*/ 4916351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2572"/>
                <a:gd name="csX1" fmla="*/ 3812617 w 11633641"/>
                <a:gd name="csY1" fmla="*/ 62665 h 3772572"/>
                <a:gd name="csX2" fmla="*/ 4477262 w 11633641"/>
                <a:gd name="csY2" fmla="*/ 81582 h 3772572"/>
                <a:gd name="csX3" fmla="*/ 4585890 w 11633641"/>
                <a:gd name="csY3" fmla="*/ 330248 h 3772572"/>
                <a:gd name="csX4" fmla="*/ 4689747 w 11633641"/>
                <a:gd name="csY4" fmla="*/ 1794280 h 3772572"/>
                <a:gd name="csX5" fmla="*/ 4784028 w 11633641"/>
                <a:gd name="csY5" fmla="*/ 2924246 h 3772572"/>
                <a:gd name="csX6" fmla="*/ 4836880 w 11633641"/>
                <a:gd name="csY6" fmla="*/ 3475161 h 3772572"/>
                <a:gd name="csX7" fmla="*/ 4916351 w 11633641"/>
                <a:gd name="csY7" fmla="*/ 3759473 h 3772572"/>
                <a:gd name="csX8" fmla="*/ 5063998 w 11633641"/>
                <a:gd name="csY8" fmla="*/ 3703320 h 3772572"/>
                <a:gd name="csX9" fmla="*/ 5144557 w 11633641"/>
                <a:gd name="csY9" fmla="*/ 3511161 h 3772572"/>
                <a:gd name="csX10" fmla="*/ 5207120 w 11633641"/>
                <a:gd name="csY10" fmla="*/ 3340316 h 3772572"/>
                <a:gd name="csX11" fmla="*/ 5279047 w 11633641"/>
                <a:gd name="csY11" fmla="*/ 3098621 h 3772572"/>
                <a:gd name="csX12" fmla="*/ 5361434 w 11633641"/>
                <a:gd name="csY12" fmla="*/ 2806276 h 3772572"/>
                <a:gd name="csX13" fmla="*/ 5506625 w 11633641"/>
                <a:gd name="csY13" fmla="*/ 2358458 h 3772572"/>
                <a:gd name="csX14" fmla="*/ 5607635 w 11633641"/>
                <a:gd name="csY14" fmla="*/ 2054911 h 3772572"/>
                <a:gd name="csX15" fmla="*/ 5759556 w 11633641"/>
                <a:gd name="csY15" fmla="*/ 1688882 h 3772572"/>
                <a:gd name="csX16" fmla="*/ 5954331 w 11633641"/>
                <a:gd name="csY16" fmla="*/ 1344723 h 3772572"/>
                <a:gd name="csX17" fmla="*/ 6150867 w 11633641"/>
                <a:gd name="csY17" fmla="*/ 1102117 h 3772572"/>
                <a:gd name="csX18" fmla="*/ 6377822 w 11633641"/>
                <a:gd name="csY18" fmla="*/ 907695 h 3772572"/>
                <a:gd name="csX19" fmla="*/ 6621739 w 11633641"/>
                <a:gd name="csY19" fmla="*/ 767715 h 3772572"/>
                <a:gd name="csX20" fmla="*/ 6913697 w 11633641"/>
                <a:gd name="csY20" fmla="*/ 621069 h 3772572"/>
                <a:gd name="csX21" fmla="*/ 7358338 w 11633641"/>
                <a:gd name="csY21" fmla="*/ 486453 h 3772572"/>
                <a:gd name="csX22" fmla="*/ 7811163 w 11633641"/>
                <a:gd name="csY22" fmla="*/ 383719 h 3772572"/>
                <a:gd name="csX23" fmla="*/ 8175513 w 11633641"/>
                <a:gd name="csY23" fmla="*/ 306101 h 3772572"/>
                <a:gd name="csX24" fmla="*/ 8793297 w 11633641"/>
                <a:gd name="csY24" fmla="*/ 207742 h 3772572"/>
                <a:gd name="csX25" fmla="*/ 9881832 w 11633641"/>
                <a:gd name="csY25" fmla="*/ 112296 h 3772572"/>
                <a:gd name="csX26" fmla="*/ 11633641 w 11633641"/>
                <a:gd name="csY26" fmla="*/ 17311 h 3772572"/>
                <a:gd name="csX0" fmla="*/ 0 w 11633641"/>
                <a:gd name="csY0" fmla="*/ 0 h 3772572"/>
                <a:gd name="csX1" fmla="*/ 3812617 w 11633641"/>
                <a:gd name="csY1" fmla="*/ 62665 h 3772572"/>
                <a:gd name="csX2" fmla="*/ 4477262 w 11633641"/>
                <a:gd name="csY2" fmla="*/ 81582 h 3772572"/>
                <a:gd name="csX3" fmla="*/ 4585890 w 11633641"/>
                <a:gd name="csY3" fmla="*/ 330248 h 3772572"/>
                <a:gd name="csX4" fmla="*/ 4689747 w 11633641"/>
                <a:gd name="csY4" fmla="*/ 1794280 h 3772572"/>
                <a:gd name="csX5" fmla="*/ 4775095 w 11633641"/>
                <a:gd name="csY5" fmla="*/ 2956803 h 3772572"/>
                <a:gd name="csX6" fmla="*/ 4836880 w 11633641"/>
                <a:gd name="csY6" fmla="*/ 3475161 h 3772572"/>
                <a:gd name="csX7" fmla="*/ 4916351 w 11633641"/>
                <a:gd name="csY7" fmla="*/ 3759473 h 3772572"/>
                <a:gd name="csX8" fmla="*/ 5063998 w 11633641"/>
                <a:gd name="csY8" fmla="*/ 3703320 h 3772572"/>
                <a:gd name="csX9" fmla="*/ 5144557 w 11633641"/>
                <a:gd name="csY9" fmla="*/ 3511161 h 3772572"/>
                <a:gd name="csX10" fmla="*/ 5207120 w 11633641"/>
                <a:gd name="csY10" fmla="*/ 3340316 h 3772572"/>
                <a:gd name="csX11" fmla="*/ 5279047 w 11633641"/>
                <a:gd name="csY11" fmla="*/ 3098621 h 3772572"/>
                <a:gd name="csX12" fmla="*/ 5361434 w 11633641"/>
                <a:gd name="csY12" fmla="*/ 2806276 h 3772572"/>
                <a:gd name="csX13" fmla="*/ 5506625 w 11633641"/>
                <a:gd name="csY13" fmla="*/ 2358458 h 3772572"/>
                <a:gd name="csX14" fmla="*/ 5607635 w 11633641"/>
                <a:gd name="csY14" fmla="*/ 2054911 h 3772572"/>
                <a:gd name="csX15" fmla="*/ 5759556 w 11633641"/>
                <a:gd name="csY15" fmla="*/ 1688882 h 3772572"/>
                <a:gd name="csX16" fmla="*/ 5954331 w 11633641"/>
                <a:gd name="csY16" fmla="*/ 1344723 h 3772572"/>
                <a:gd name="csX17" fmla="*/ 6150867 w 11633641"/>
                <a:gd name="csY17" fmla="*/ 1102117 h 3772572"/>
                <a:gd name="csX18" fmla="*/ 6377822 w 11633641"/>
                <a:gd name="csY18" fmla="*/ 907695 h 3772572"/>
                <a:gd name="csX19" fmla="*/ 6621739 w 11633641"/>
                <a:gd name="csY19" fmla="*/ 767715 h 3772572"/>
                <a:gd name="csX20" fmla="*/ 6913697 w 11633641"/>
                <a:gd name="csY20" fmla="*/ 621069 h 3772572"/>
                <a:gd name="csX21" fmla="*/ 7358338 w 11633641"/>
                <a:gd name="csY21" fmla="*/ 486453 h 3772572"/>
                <a:gd name="csX22" fmla="*/ 7811163 w 11633641"/>
                <a:gd name="csY22" fmla="*/ 383719 h 3772572"/>
                <a:gd name="csX23" fmla="*/ 8175513 w 11633641"/>
                <a:gd name="csY23" fmla="*/ 306101 h 3772572"/>
                <a:gd name="csX24" fmla="*/ 8793297 w 11633641"/>
                <a:gd name="csY24" fmla="*/ 207742 h 3772572"/>
                <a:gd name="csX25" fmla="*/ 9881832 w 11633641"/>
                <a:gd name="csY25" fmla="*/ 112296 h 3772572"/>
                <a:gd name="csX26" fmla="*/ 11633641 w 11633641"/>
                <a:gd name="csY26" fmla="*/ 17311 h 3772572"/>
                <a:gd name="csX0" fmla="*/ 0 w 11633641"/>
                <a:gd name="csY0" fmla="*/ 0 h 3764710"/>
                <a:gd name="csX1" fmla="*/ 3812617 w 11633641"/>
                <a:gd name="csY1" fmla="*/ 62665 h 3764710"/>
                <a:gd name="csX2" fmla="*/ 4477262 w 11633641"/>
                <a:gd name="csY2" fmla="*/ 81582 h 3764710"/>
                <a:gd name="csX3" fmla="*/ 4585890 w 11633641"/>
                <a:gd name="csY3" fmla="*/ 330248 h 3764710"/>
                <a:gd name="csX4" fmla="*/ 4689747 w 11633641"/>
                <a:gd name="csY4" fmla="*/ 1794280 h 3764710"/>
                <a:gd name="csX5" fmla="*/ 4775095 w 11633641"/>
                <a:gd name="csY5" fmla="*/ 2956803 h 3764710"/>
                <a:gd name="csX6" fmla="*/ 4836880 w 11633641"/>
                <a:gd name="csY6" fmla="*/ 3475161 h 3764710"/>
                <a:gd name="csX7" fmla="*/ 4916351 w 11633641"/>
                <a:gd name="csY7" fmla="*/ 3759473 h 3764710"/>
                <a:gd name="csX8" fmla="*/ 5063998 w 11633641"/>
                <a:gd name="csY8" fmla="*/ 3703320 h 3764710"/>
                <a:gd name="csX9" fmla="*/ 5144557 w 11633641"/>
                <a:gd name="csY9" fmla="*/ 3511161 h 3764710"/>
                <a:gd name="csX10" fmla="*/ 5207120 w 11633641"/>
                <a:gd name="csY10" fmla="*/ 3340316 h 3764710"/>
                <a:gd name="csX11" fmla="*/ 5279047 w 11633641"/>
                <a:gd name="csY11" fmla="*/ 3098621 h 3764710"/>
                <a:gd name="csX12" fmla="*/ 5361434 w 11633641"/>
                <a:gd name="csY12" fmla="*/ 2806276 h 3764710"/>
                <a:gd name="csX13" fmla="*/ 5506625 w 11633641"/>
                <a:gd name="csY13" fmla="*/ 2358458 h 3764710"/>
                <a:gd name="csX14" fmla="*/ 5607635 w 11633641"/>
                <a:gd name="csY14" fmla="*/ 2054911 h 3764710"/>
                <a:gd name="csX15" fmla="*/ 5759556 w 11633641"/>
                <a:gd name="csY15" fmla="*/ 1688882 h 3764710"/>
                <a:gd name="csX16" fmla="*/ 5954331 w 11633641"/>
                <a:gd name="csY16" fmla="*/ 1344723 h 3764710"/>
                <a:gd name="csX17" fmla="*/ 6150867 w 11633641"/>
                <a:gd name="csY17" fmla="*/ 1102117 h 3764710"/>
                <a:gd name="csX18" fmla="*/ 6377822 w 11633641"/>
                <a:gd name="csY18" fmla="*/ 907695 h 3764710"/>
                <a:gd name="csX19" fmla="*/ 6621739 w 11633641"/>
                <a:gd name="csY19" fmla="*/ 767715 h 3764710"/>
                <a:gd name="csX20" fmla="*/ 6913697 w 11633641"/>
                <a:gd name="csY20" fmla="*/ 621069 h 3764710"/>
                <a:gd name="csX21" fmla="*/ 7358338 w 11633641"/>
                <a:gd name="csY21" fmla="*/ 486453 h 3764710"/>
                <a:gd name="csX22" fmla="*/ 7811163 w 11633641"/>
                <a:gd name="csY22" fmla="*/ 383719 h 3764710"/>
                <a:gd name="csX23" fmla="*/ 8175513 w 11633641"/>
                <a:gd name="csY23" fmla="*/ 306101 h 3764710"/>
                <a:gd name="csX24" fmla="*/ 8793297 w 11633641"/>
                <a:gd name="csY24" fmla="*/ 207742 h 3764710"/>
                <a:gd name="csX25" fmla="*/ 9881832 w 11633641"/>
                <a:gd name="csY25" fmla="*/ 112296 h 3764710"/>
                <a:gd name="csX26" fmla="*/ 11633641 w 11633641"/>
                <a:gd name="csY26" fmla="*/ 17311 h 3764710"/>
                <a:gd name="csX0" fmla="*/ 0 w 11633641"/>
                <a:gd name="csY0" fmla="*/ 0 h 3800690"/>
                <a:gd name="csX1" fmla="*/ 3812617 w 11633641"/>
                <a:gd name="csY1" fmla="*/ 62665 h 3800690"/>
                <a:gd name="csX2" fmla="*/ 4477262 w 11633641"/>
                <a:gd name="csY2" fmla="*/ 81582 h 3800690"/>
                <a:gd name="csX3" fmla="*/ 4585890 w 11633641"/>
                <a:gd name="csY3" fmla="*/ 330248 h 3800690"/>
                <a:gd name="csX4" fmla="*/ 4689747 w 11633641"/>
                <a:gd name="csY4" fmla="*/ 1794280 h 3800690"/>
                <a:gd name="csX5" fmla="*/ 4775095 w 11633641"/>
                <a:gd name="csY5" fmla="*/ 2956803 h 3800690"/>
                <a:gd name="csX6" fmla="*/ 4836880 w 11633641"/>
                <a:gd name="csY6" fmla="*/ 3475161 h 3800690"/>
                <a:gd name="csX7" fmla="*/ 4916351 w 11633641"/>
                <a:gd name="csY7" fmla="*/ 3759473 h 3800690"/>
                <a:gd name="csX8" fmla="*/ 5063998 w 11633641"/>
                <a:gd name="csY8" fmla="*/ 3703320 h 3800690"/>
                <a:gd name="csX9" fmla="*/ 5144557 w 11633641"/>
                <a:gd name="csY9" fmla="*/ 3511161 h 3800690"/>
                <a:gd name="csX10" fmla="*/ 5207120 w 11633641"/>
                <a:gd name="csY10" fmla="*/ 3340316 h 3800690"/>
                <a:gd name="csX11" fmla="*/ 5279047 w 11633641"/>
                <a:gd name="csY11" fmla="*/ 3098621 h 3800690"/>
                <a:gd name="csX12" fmla="*/ 5361434 w 11633641"/>
                <a:gd name="csY12" fmla="*/ 2806276 h 3800690"/>
                <a:gd name="csX13" fmla="*/ 5506625 w 11633641"/>
                <a:gd name="csY13" fmla="*/ 2358458 h 3800690"/>
                <a:gd name="csX14" fmla="*/ 5607635 w 11633641"/>
                <a:gd name="csY14" fmla="*/ 2054911 h 3800690"/>
                <a:gd name="csX15" fmla="*/ 5759556 w 11633641"/>
                <a:gd name="csY15" fmla="*/ 1688882 h 3800690"/>
                <a:gd name="csX16" fmla="*/ 5954331 w 11633641"/>
                <a:gd name="csY16" fmla="*/ 1344723 h 3800690"/>
                <a:gd name="csX17" fmla="*/ 6150867 w 11633641"/>
                <a:gd name="csY17" fmla="*/ 1102117 h 3800690"/>
                <a:gd name="csX18" fmla="*/ 6377822 w 11633641"/>
                <a:gd name="csY18" fmla="*/ 907695 h 3800690"/>
                <a:gd name="csX19" fmla="*/ 6621739 w 11633641"/>
                <a:gd name="csY19" fmla="*/ 767715 h 3800690"/>
                <a:gd name="csX20" fmla="*/ 6913697 w 11633641"/>
                <a:gd name="csY20" fmla="*/ 621069 h 3800690"/>
                <a:gd name="csX21" fmla="*/ 7358338 w 11633641"/>
                <a:gd name="csY21" fmla="*/ 486453 h 3800690"/>
                <a:gd name="csX22" fmla="*/ 7811163 w 11633641"/>
                <a:gd name="csY22" fmla="*/ 383719 h 3800690"/>
                <a:gd name="csX23" fmla="*/ 8175513 w 11633641"/>
                <a:gd name="csY23" fmla="*/ 306101 h 3800690"/>
                <a:gd name="csX24" fmla="*/ 8793297 w 11633641"/>
                <a:gd name="csY24" fmla="*/ 207742 h 3800690"/>
                <a:gd name="csX25" fmla="*/ 9881832 w 11633641"/>
                <a:gd name="csY25" fmla="*/ 112296 h 3800690"/>
                <a:gd name="csX26" fmla="*/ 11633641 w 11633641"/>
                <a:gd name="csY26" fmla="*/ 17311 h 3800690"/>
                <a:gd name="csX0" fmla="*/ 0 w 11633641"/>
                <a:gd name="csY0" fmla="*/ 0 h 3829377"/>
                <a:gd name="csX1" fmla="*/ 3812617 w 11633641"/>
                <a:gd name="csY1" fmla="*/ 62665 h 3829377"/>
                <a:gd name="csX2" fmla="*/ 4477262 w 11633641"/>
                <a:gd name="csY2" fmla="*/ 81582 h 3829377"/>
                <a:gd name="csX3" fmla="*/ 4585890 w 11633641"/>
                <a:gd name="csY3" fmla="*/ 330248 h 3829377"/>
                <a:gd name="csX4" fmla="*/ 4689747 w 11633641"/>
                <a:gd name="csY4" fmla="*/ 1794280 h 3829377"/>
                <a:gd name="csX5" fmla="*/ 4775095 w 11633641"/>
                <a:gd name="csY5" fmla="*/ 2956803 h 3829377"/>
                <a:gd name="csX6" fmla="*/ 4836880 w 11633641"/>
                <a:gd name="csY6" fmla="*/ 3475161 h 3829377"/>
                <a:gd name="csX7" fmla="*/ 4916351 w 11633641"/>
                <a:gd name="csY7" fmla="*/ 3759473 h 3829377"/>
                <a:gd name="csX8" fmla="*/ 5063998 w 11633641"/>
                <a:gd name="csY8" fmla="*/ 3703320 h 3829377"/>
                <a:gd name="csX9" fmla="*/ 5144557 w 11633641"/>
                <a:gd name="csY9" fmla="*/ 3511161 h 3829377"/>
                <a:gd name="csX10" fmla="*/ 5207120 w 11633641"/>
                <a:gd name="csY10" fmla="*/ 3340316 h 3829377"/>
                <a:gd name="csX11" fmla="*/ 5279047 w 11633641"/>
                <a:gd name="csY11" fmla="*/ 3098621 h 3829377"/>
                <a:gd name="csX12" fmla="*/ 5361434 w 11633641"/>
                <a:gd name="csY12" fmla="*/ 2806276 h 3829377"/>
                <a:gd name="csX13" fmla="*/ 5506625 w 11633641"/>
                <a:gd name="csY13" fmla="*/ 2358458 h 3829377"/>
                <a:gd name="csX14" fmla="*/ 5607635 w 11633641"/>
                <a:gd name="csY14" fmla="*/ 2054911 h 3829377"/>
                <a:gd name="csX15" fmla="*/ 5759556 w 11633641"/>
                <a:gd name="csY15" fmla="*/ 1688882 h 3829377"/>
                <a:gd name="csX16" fmla="*/ 5954331 w 11633641"/>
                <a:gd name="csY16" fmla="*/ 1344723 h 3829377"/>
                <a:gd name="csX17" fmla="*/ 6150867 w 11633641"/>
                <a:gd name="csY17" fmla="*/ 1102117 h 3829377"/>
                <a:gd name="csX18" fmla="*/ 6377822 w 11633641"/>
                <a:gd name="csY18" fmla="*/ 907695 h 3829377"/>
                <a:gd name="csX19" fmla="*/ 6621739 w 11633641"/>
                <a:gd name="csY19" fmla="*/ 767715 h 3829377"/>
                <a:gd name="csX20" fmla="*/ 6913697 w 11633641"/>
                <a:gd name="csY20" fmla="*/ 621069 h 3829377"/>
                <a:gd name="csX21" fmla="*/ 7358338 w 11633641"/>
                <a:gd name="csY21" fmla="*/ 486453 h 3829377"/>
                <a:gd name="csX22" fmla="*/ 7811163 w 11633641"/>
                <a:gd name="csY22" fmla="*/ 383719 h 3829377"/>
                <a:gd name="csX23" fmla="*/ 8175513 w 11633641"/>
                <a:gd name="csY23" fmla="*/ 306101 h 3829377"/>
                <a:gd name="csX24" fmla="*/ 8793297 w 11633641"/>
                <a:gd name="csY24" fmla="*/ 207742 h 3829377"/>
                <a:gd name="csX25" fmla="*/ 9881832 w 11633641"/>
                <a:gd name="csY25" fmla="*/ 112296 h 3829377"/>
                <a:gd name="csX26" fmla="*/ 11633641 w 11633641"/>
                <a:gd name="csY26" fmla="*/ 17311 h 3829377"/>
                <a:gd name="csX0" fmla="*/ 0 w 11633641"/>
                <a:gd name="csY0" fmla="*/ 0 h 3839085"/>
                <a:gd name="csX1" fmla="*/ 3812617 w 11633641"/>
                <a:gd name="csY1" fmla="*/ 62665 h 3839085"/>
                <a:gd name="csX2" fmla="*/ 4477262 w 11633641"/>
                <a:gd name="csY2" fmla="*/ 81582 h 3839085"/>
                <a:gd name="csX3" fmla="*/ 4585890 w 11633641"/>
                <a:gd name="csY3" fmla="*/ 330248 h 3839085"/>
                <a:gd name="csX4" fmla="*/ 4689747 w 11633641"/>
                <a:gd name="csY4" fmla="*/ 1794280 h 3839085"/>
                <a:gd name="csX5" fmla="*/ 4775095 w 11633641"/>
                <a:gd name="csY5" fmla="*/ 2956803 h 3839085"/>
                <a:gd name="csX6" fmla="*/ 4836880 w 11633641"/>
                <a:gd name="csY6" fmla="*/ 3475161 h 3839085"/>
                <a:gd name="csX7" fmla="*/ 4916351 w 11633641"/>
                <a:gd name="csY7" fmla="*/ 3759473 h 3839085"/>
                <a:gd name="csX8" fmla="*/ 5063998 w 11633641"/>
                <a:gd name="csY8" fmla="*/ 3703320 h 3839085"/>
                <a:gd name="csX9" fmla="*/ 5144557 w 11633641"/>
                <a:gd name="csY9" fmla="*/ 3511161 h 3839085"/>
                <a:gd name="csX10" fmla="*/ 5207120 w 11633641"/>
                <a:gd name="csY10" fmla="*/ 3340316 h 3839085"/>
                <a:gd name="csX11" fmla="*/ 5279047 w 11633641"/>
                <a:gd name="csY11" fmla="*/ 3098621 h 3839085"/>
                <a:gd name="csX12" fmla="*/ 5361434 w 11633641"/>
                <a:gd name="csY12" fmla="*/ 2806276 h 3839085"/>
                <a:gd name="csX13" fmla="*/ 5506625 w 11633641"/>
                <a:gd name="csY13" fmla="*/ 2358458 h 3839085"/>
                <a:gd name="csX14" fmla="*/ 5607635 w 11633641"/>
                <a:gd name="csY14" fmla="*/ 2054911 h 3839085"/>
                <a:gd name="csX15" fmla="*/ 5759556 w 11633641"/>
                <a:gd name="csY15" fmla="*/ 1688882 h 3839085"/>
                <a:gd name="csX16" fmla="*/ 5954331 w 11633641"/>
                <a:gd name="csY16" fmla="*/ 1344723 h 3839085"/>
                <a:gd name="csX17" fmla="*/ 6150867 w 11633641"/>
                <a:gd name="csY17" fmla="*/ 1102117 h 3839085"/>
                <a:gd name="csX18" fmla="*/ 6377822 w 11633641"/>
                <a:gd name="csY18" fmla="*/ 907695 h 3839085"/>
                <a:gd name="csX19" fmla="*/ 6621739 w 11633641"/>
                <a:gd name="csY19" fmla="*/ 767715 h 3839085"/>
                <a:gd name="csX20" fmla="*/ 6913697 w 11633641"/>
                <a:gd name="csY20" fmla="*/ 621069 h 3839085"/>
                <a:gd name="csX21" fmla="*/ 7358338 w 11633641"/>
                <a:gd name="csY21" fmla="*/ 486453 h 3839085"/>
                <a:gd name="csX22" fmla="*/ 7811163 w 11633641"/>
                <a:gd name="csY22" fmla="*/ 383719 h 3839085"/>
                <a:gd name="csX23" fmla="*/ 8175513 w 11633641"/>
                <a:gd name="csY23" fmla="*/ 306101 h 3839085"/>
                <a:gd name="csX24" fmla="*/ 8793297 w 11633641"/>
                <a:gd name="csY24" fmla="*/ 207742 h 3839085"/>
                <a:gd name="csX25" fmla="*/ 9881832 w 11633641"/>
                <a:gd name="csY25" fmla="*/ 112296 h 3839085"/>
                <a:gd name="csX26" fmla="*/ 11633641 w 11633641"/>
                <a:gd name="csY26" fmla="*/ 17311 h 3839085"/>
                <a:gd name="csX0" fmla="*/ 0 w 11633641"/>
                <a:gd name="csY0" fmla="*/ 0 h 3786769"/>
                <a:gd name="csX1" fmla="*/ 3812617 w 11633641"/>
                <a:gd name="csY1" fmla="*/ 62665 h 3786769"/>
                <a:gd name="csX2" fmla="*/ 4477262 w 11633641"/>
                <a:gd name="csY2" fmla="*/ 81582 h 3786769"/>
                <a:gd name="csX3" fmla="*/ 4585890 w 11633641"/>
                <a:gd name="csY3" fmla="*/ 330248 h 3786769"/>
                <a:gd name="csX4" fmla="*/ 4689747 w 11633641"/>
                <a:gd name="csY4" fmla="*/ 1794280 h 3786769"/>
                <a:gd name="csX5" fmla="*/ 4775095 w 11633641"/>
                <a:gd name="csY5" fmla="*/ 2956803 h 3786769"/>
                <a:gd name="csX6" fmla="*/ 4836880 w 11633641"/>
                <a:gd name="csY6" fmla="*/ 3475161 h 3786769"/>
                <a:gd name="csX7" fmla="*/ 4916351 w 11633641"/>
                <a:gd name="csY7" fmla="*/ 3759473 h 3786769"/>
                <a:gd name="csX8" fmla="*/ 5086328 w 11633641"/>
                <a:gd name="csY8" fmla="*/ 3716343 h 3786769"/>
                <a:gd name="csX9" fmla="*/ 5144557 w 11633641"/>
                <a:gd name="csY9" fmla="*/ 3511161 h 3786769"/>
                <a:gd name="csX10" fmla="*/ 5207120 w 11633641"/>
                <a:gd name="csY10" fmla="*/ 3340316 h 3786769"/>
                <a:gd name="csX11" fmla="*/ 5279047 w 11633641"/>
                <a:gd name="csY11" fmla="*/ 3098621 h 3786769"/>
                <a:gd name="csX12" fmla="*/ 5361434 w 11633641"/>
                <a:gd name="csY12" fmla="*/ 2806276 h 3786769"/>
                <a:gd name="csX13" fmla="*/ 5506625 w 11633641"/>
                <a:gd name="csY13" fmla="*/ 2358458 h 3786769"/>
                <a:gd name="csX14" fmla="*/ 5607635 w 11633641"/>
                <a:gd name="csY14" fmla="*/ 2054911 h 3786769"/>
                <a:gd name="csX15" fmla="*/ 5759556 w 11633641"/>
                <a:gd name="csY15" fmla="*/ 1688882 h 3786769"/>
                <a:gd name="csX16" fmla="*/ 5954331 w 11633641"/>
                <a:gd name="csY16" fmla="*/ 1344723 h 3786769"/>
                <a:gd name="csX17" fmla="*/ 6150867 w 11633641"/>
                <a:gd name="csY17" fmla="*/ 1102117 h 3786769"/>
                <a:gd name="csX18" fmla="*/ 6377822 w 11633641"/>
                <a:gd name="csY18" fmla="*/ 907695 h 3786769"/>
                <a:gd name="csX19" fmla="*/ 6621739 w 11633641"/>
                <a:gd name="csY19" fmla="*/ 767715 h 3786769"/>
                <a:gd name="csX20" fmla="*/ 6913697 w 11633641"/>
                <a:gd name="csY20" fmla="*/ 621069 h 3786769"/>
                <a:gd name="csX21" fmla="*/ 7358338 w 11633641"/>
                <a:gd name="csY21" fmla="*/ 486453 h 3786769"/>
                <a:gd name="csX22" fmla="*/ 7811163 w 11633641"/>
                <a:gd name="csY22" fmla="*/ 383719 h 3786769"/>
                <a:gd name="csX23" fmla="*/ 8175513 w 11633641"/>
                <a:gd name="csY23" fmla="*/ 306101 h 3786769"/>
                <a:gd name="csX24" fmla="*/ 8793297 w 11633641"/>
                <a:gd name="csY24" fmla="*/ 207742 h 3786769"/>
                <a:gd name="csX25" fmla="*/ 9881832 w 11633641"/>
                <a:gd name="csY25" fmla="*/ 112296 h 3786769"/>
                <a:gd name="csX26" fmla="*/ 11633641 w 11633641"/>
                <a:gd name="csY26" fmla="*/ 17311 h 3786769"/>
                <a:gd name="csX0" fmla="*/ 0 w 11633641"/>
                <a:gd name="csY0" fmla="*/ 0 h 3778261"/>
                <a:gd name="csX1" fmla="*/ 3812617 w 11633641"/>
                <a:gd name="csY1" fmla="*/ 62665 h 3778261"/>
                <a:gd name="csX2" fmla="*/ 4477262 w 11633641"/>
                <a:gd name="csY2" fmla="*/ 81582 h 3778261"/>
                <a:gd name="csX3" fmla="*/ 4585890 w 11633641"/>
                <a:gd name="csY3" fmla="*/ 330248 h 3778261"/>
                <a:gd name="csX4" fmla="*/ 4689747 w 11633641"/>
                <a:gd name="csY4" fmla="*/ 1794280 h 3778261"/>
                <a:gd name="csX5" fmla="*/ 4775095 w 11633641"/>
                <a:gd name="csY5" fmla="*/ 2956803 h 3778261"/>
                <a:gd name="csX6" fmla="*/ 4836880 w 11633641"/>
                <a:gd name="csY6" fmla="*/ 3475161 h 3778261"/>
                <a:gd name="csX7" fmla="*/ 4916351 w 11633641"/>
                <a:gd name="csY7" fmla="*/ 3759473 h 3778261"/>
                <a:gd name="csX8" fmla="*/ 5086328 w 11633641"/>
                <a:gd name="csY8" fmla="*/ 3716343 h 3778261"/>
                <a:gd name="csX9" fmla="*/ 5144557 w 11633641"/>
                <a:gd name="csY9" fmla="*/ 3511161 h 3778261"/>
                <a:gd name="csX10" fmla="*/ 5207120 w 11633641"/>
                <a:gd name="csY10" fmla="*/ 3340316 h 3778261"/>
                <a:gd name="csX11" fmla="*/ 5279047 w 11633641"/>
                <a:gd name="csY11" fmla="*/ 3098621 h 3778261"/>
                <a:gd name="csX12" fmla="*/ 5361434 w 11633641"/>
                <a:gd name="csY12" fmla="*/ 2806276 h 3778261"/>
                <a:gd name="csX13" fmla="*/ 5506625 w 11633641"/>
                <a:gd name="csY13" fmla="*/ 2358458 h 3778261"/>
                <a:gd name="csX14" fmla="*/ 5607635 w 11633641"/>
                <a:gd name="csY14" fmla="*/ 2054911 h 3778261"/>
                <a:gd name="csX15" fmla="*/ 5759556 w 11633641"/>
                <a:gd name="csY15" fmla="*/ 1688882 h 3778261"/>
                <a:gd name="csX16" fmla="*/ 5954331 w 11633641"/>
                <a:gd name="csY16" fmla="*/ 1344723 h 3778261"/>
                <a:gd name="csX17" fmla="*/ 6150867 w 11633641"/>
                <a:gd name="csY17" fmla="*/ 1102117 h 3778261"/>
                <a:gd name="csX18" fmla="*/ 6377822 w 11633641"/>
                <a:gd name="csY18" fmla="*/ 907695 h 3778261"/>
                <a:gd name="csX19" fmla="*/ 6621739 w 11633641"/>
                <a:gd name="csY19" fmla="*/ 767715 h 3778261"/>
                <a:gd name="csX20" fmla="*/ 6913697 w 11633641"/>
                <a:gd name="csY20" fmla="*/ 621069 h 3778261"/>
                <a:gd name="csX21" fmla="*/ 7358338 w 11633641"/>
                <a:gd name="csY21" fmla="*/ 486453 h 3778261"/>
                <a:gd name="csX22" fmla="*/ 7811163 w 11633641"/>
                <a:gd name="csY22" fmla="*/ 383719 h 3778261"/>
                <a:gd name="csX23" fmla="*/ 8175513 w 11633641"/>
                <a:gd name="csY23" fmla="*/ 306101 h 3778261"/>
                <a:gd name="csX24" fmla="*/ 8793297 w 11633641"/>
                <a:gd name="csY24" fmla="*/ 207742 h 3778261"/>
                <a:gd name="csX25" fmla="*/ 9881832 w 11633641"/>
                <a:gd name="csY25" fmla="*/ 112296 h 3778261"/>
                <a:gd name="csX26" fmla="*/ 11633641 w 11633641"/>
                <a:gd name="csY26" fmla="*/ 17311 h 3778261"/>
                <a:gd name="csX0" fmla="*/ 0 w 11633641"/>
                <a:gd name="csY0" fmla="*/ 0 h 3776333"/>
                <a:gd name="csX1" fmla="*/ 3812617 w 11633641"/>
                <a:gd name="csY1" fmla="*/ 62665 h 3776333"/>
                <a:gd name="csX2" fmla="*/ 4477262 w 11633641"/>
                <a:gd name="csY2" fmla="*/ 81582 h 3776333"/>
                <a:gd name="csX3" fmla="*/ 4585890 w 11633641"/>
                <a:gd name="csY3" fmla="*/ 330248 h 3776333"/>
                <a:gd name="csX4" fmla="*/ 4689747 w 11633641"/>
                <a:gd name="csY4" fmla="*/ 1794280 h 3776333"/>
                <a:gd name="csX5" fmla="*/ 4775095 w 11633641"/>
                <a:gd name="csY5" fmla="*/ 2956803 h 3776333"/>
                <a:gd name="csX6" fmla="*/ 4832415 w 11633641"/>
                <a:gd name="csY6" fmla="*/ 3501209 h 3776333"/>
                <a:gd name="csX7" fmla="*/ 4916351 w 11633641"/>
                <a:gd name="csY7" fmla="*/ 3759473 h 3776333"/>
                <a:gd name="csX8" fmla="*/ 5086328 w 11633641"/>
                <a:gd name="csY8" fmla="*/ 3716343 h 3776333"/>
                <a:gd name="csX9" fmla="*/ 5144557 w 11633641"/>
                <a:gd name="csY9" fmla="*/ 3511161 h 3776333"/>
                <a:gd name="csX10" fmla="*/ 5207120 w 11633641"/>
                <a:gd name="csY10" fmla="*/ 3340316 h 3776333"/>
                <a:gd name="csX11" fmla="*/ 5279047 w 11633641"/>
                <a:gd name="csY11" fmla="*/ 3098621 h 3776333"/>
                <a:gd name="csX12" fmla="*/ 5361434 w 11633641"/>
                <a:gd name="csY12" fmla="*/ 2806276 h 3776333"/>
                <a:gd name="csX13" fmla="*/ 5506625 w 11633641"/>
                <a:gd name="csY13" fmla="*/ 2358458 h 3776333"/>
                <a:gd name="csX14" fmla="*/ 5607635 w 11633641"/>
                <a:gd name="csY14" fmla="*/ 2054911 h 3776333"/>
                <a:gd name="csX15" fmla="*/ 5759556 w 11633641"/>
                <a:gd name="csY15" fmla="*/ 1688882 h 3776333"/>
                <a:gd name="csX16" fmla="*/ 5954331 w 11633641"/>
                <a:gd name="csY16" fmla="*/ 1344723 h 3776333"/>
                <a:gd name="csX17" fmla="*/ 6150867 w 11633641"/>
                <a:gd name="csY17" fmla="*/ 1102117 h 3776333"/>
                <a:gd name="csX18" fmla="*/ 6377822 w 11633641"/>
                <a:gd name="csY18" fmla="*/ 907695 h 3776333"/>
                <a:gd name="csX19" fmla="*/ 6621739 w 11633641"/>
                <a:gd name="csY19" fmla="*/ 767715 h 3776333"/>
                <a:gd name="csX20" fmla="*/ 6913697 w 11633641"/>
                <a:gd name="csY20" fmla="*/ 621069 h 3776333"/>
                <a:gd name="csX21" fmla="*/ 7358338 w 11633641"/>
                <a:gd name="csY21" fmla="*/ 486453 h 3776333"/>
                <a:gd name="csX22" fmla="*/ 7811163 w 11633641"/>
                <a:gd name="csY22" fmla="*/ 383719 h 3776333"/>
                <a:gd name="csX23" fmla="*/ 8175513 w 11633641"/>
                <a:gd name="csY23" fmla="*/ 306101 h 3776333"/>
                <a:gd name="csX24" fmla="*/ 8793297 w 11633641"/>
                <a:gd name="csY24" fmla="*/ 207742 h 3776333"/>
                <a:gd name="csX25" fmla="*/ 9881832 w 11633641"/>
                <a:gd name="csY25" fmla="*/ 112296 h 3776333"/>
                <a:gd name="csX26" fmla="*/ 11633641 w 11633641"/>
                <a:gd name="csY26" fmla="*/ 17311 h 3776333"/>
                <a:gd name="csX0" fmla="*/ 0 w 11633641"/>
                <a:gd name="csY0" fmla="*/ 0 h 3760961"/>
                <a:gd name="csX1" fmla="*/ 3812617 w 11633641"/>
                <a:gd name="csY1" fmla="*/ 62665 h 3760961"/>
                <a:gd name="csX2" fmla="*/ 4477262 w 11633641"/>
                <a:gd name="csY2" fmla="*/ 81582 h 3760961"/>
                <a:gd name="csX3" fmla="*/ 4585890 w 11633641"/>
                <a:gd name="csY3" fmla="*/ 330248 h 3760961"/>
                <a:gd name="csX4" fmla="*/ 4689747 w 11633641"/>
                <a:gd name="csY4" fmla="*/ 1794280 h 3760961"/>
                <a:gd name="csX5" fmla="*/ 4775095 w 11633641"/>
                <a:gd name="csY5" fmla="*/ 2956803 h 3760961"/>
                <a:gd name="csX6" fmla="*/ 4832415 w 11633641"/>
                <a:gd name="csY6" fmla="*/ 3501209 h 3760961"/>
                <a:gd name="csX7" fmla="*/ 4916351 w 11633641"/>
                <a:gd name="csY7" fmla="*/ 3759473 h 3760961"/>
                <a:gd name="csX8" fmla="*/ 5090794 w 11633641"/>
                <a:gd name="csY8" fmla="*/ 3599139 h 3760961"/>
                <a:gd name="csX9" fmla="*/ 5144557 w 11633641"/>
                <a:gd name="csY9" fmla="*/ 3511161 h 3760961"/>
                <a:gd name="csX10" fmla="*/ 5207120 w 11633641"/>
                <a:gd name="csY10" fmla="*/ 3340316 h 3760961"/>
                <a:gd name="csX11" fmla="*/ 5279047 w 11633641"/>
                <a:gd name="csY11" fmla="*/ 3098621 h 3760961"/>
                <a:gd name="csX12" fmla="*/ 5361434 w 11633641"/>
                <a:gd name="csY12" fmla="*/ 2806276 h 3760961"/>
                <a:gd name="csX13" fmla="*/ 5506625 w 11633641"/>
                <a:gd name="csY13" fmla="*/ 2358458 h 3760961"/>
                <a:gd name="csX14" fmla="*/ 5607635 w 11633641"/>
                <a:gd name="csY14" fmla="*/ 2054911 h 3760961"/>
                <a:gd name="csX15" fmla="*/ 5759556 w 11633641"/>
                <a:gd name="csY15" fmla="*/ 1688882 h 3760961"/>
                <a:gd name="csX16" fmla="*/ 5954331 w 11633641"/>
                <a:gd name="csY16" fmla="*/ 1344723 h 3760961"/>
                <a:gd name="csX17" fmla="*/ 6150867 w 11633641"/>
                <a:gd name="csY17" fmla="*/ 1102117 h 3760961"/>
                <a:gd name="csX18" fmla="*/ 6377822 w 11633641"/>
                <a:gd name="csY18" fmla="*/ 907695 h 3760961"/>
                <a:gd name="csX19" fmla="*/ 6621739 w 11633641"/>
                <a:gd name="csY19" fmla="*/ 767715 h 3760961"/>
                <a:gd name="csX20" fmla="*/ 6913697 w 11633641"/>
                <a:gd name="csY20" fmla="*/ 621069 h 3760961"/>
                <a:gd name="csX21" fmla="*/ 7358338 w 11633641"/>
                <a:gd name="csY21" fmla="*/ 486453 h 3760961"/>
                <a:gd name="csX22" fmla="*/ 7811163 w 11633641"/>
                <a:gd name="csY22" fmla="*/ 383719 h 3760961"/>
                <a:gd name="csX23" fmla="*/ 8175513 w 11633641"/>
                <a:gd name="csY23" fmla="*/ 306101 h 3760961"/>
                <a:gd name="csX24" fmla="*/ 8793297 w 11633641"/>
                <a:gd name="csY24" fmla="*/ 207742 h 3760961"/>
                <a:gd name="csX25" fmla="*/ 9881832 w 11633641"/>
                <a:gd name="csY25" fmla="*/ 112296 h 3760961"/>
                <a:gd name="csX26" fmla="*/ 11633641 w 11633641"/>
                <a:gd name="csY26" fmla="*/ 17311 h 3760961"/>
                <a:gd name="csX0" fmla="*/ 0 w 11633641"/>
                <a:gd name="csY0" fmla="*/ 0 h 3762004"/>
                <a:gd name="csX1" fmla="*/ 3812617 w 11633641"/>
                <a:gd name="csY1" fmla="*/ 62665 h 3762004"/>
                <a:gd name="csX2" fmla="*/ 4477262 w 11633641"/>
                <a:gd name="csY2" fmla="*/ 81582 h 3762004"/>
                <a:gd name="csX3" fmla="*/ 4585890 w 11633641"/>
                <a:gd name="csY3" fmla="*/ 330248 h 3762004"/>
                <a:gd name="csX4" fmla="*/ 4689747 w 11633641"/>
                <a:gd name="csY4" fmla="*/ 1794280 h 3762004"/>
                <a:gd name="csX5" fmla="*/ 4775095 w 11633641"/>
                <a:gd name="csY5" fmla="*/ 2956803 h 3762004"/>
                <a:gd name="csX6" fmla="*/ 4832415 w 11633641"/>
                <a:gd name="csY6" fmla="*/ 3501209 h 3762004"/>
                <a:gd name="csX7" fmla="*/ 4916351 w 11633641"/>
                <a:gd name="csY7" fmla="*/ 3759473 h 3762004"/>
                <a:gd name="csX8" fmla="*/ 5090794 w 11633641"/>
                <a:gd name="csY8" fmla="*/ 3599139 h 3762004"/>
                <a:gd name="csX9" fmla="*/ 5144557 w 11633641"/>
                <a:gd name="csY9" fmla="*/ 3511161 h 3762004"/>
                <a:gd name="csX10" fmla="*/ 5207120 w 11633641"/>
                <a:gd name="csY10" fmla="*/ 3340316 h 3762004"/>
                <a:gd name="csX11" fmla="*/ 5279047 w 11633641"/>
                <a:gd name="csY11" fmla="*/ 3098621 h 3762004"/>
                <a:gd name="csX12" fmla="*/ 5361434 w 11633641"/>
                <a:gd name="csY12" fmla="*/ 2806276 h 3762004"/>
                <a:gd name="csX13" fmla="*/ 5506625 w 11633641"/>
                <a:gd name="csY13" fmla="*/ 2358458 h 3762004"/>
                <a:gd name="csX14" fmla="*/ 5607635 w 11633641"/>
                <a:gd name="csY14" fmla="*/ 2054911 h 3762004"/>
                <a:gd name="csX15" fmla="*/ 5759556 w 11633641"/>
                <a:gd name="csY15" fmla="*/ 1688882 h 3762004"/>
                <a:gd name="csX16" fmla="*/ 5954331 w 11633641"/>
                <a:gd name="csY16" fmla="*/ 1344723 h 3762004"/>
                <a:gd name="csX17" fmla="*/ 6150867 w 11633641"/>
                <a:gd name="csY17" fmla="*/ 1102117 h 3762004"/>
                <a:gd name="csX18" fmla="*/ 6377822 w 11633641"/>
                <a:gd name="csY18" fmla="*/ 907695 h 3762004"/>
                <a:gd name="csX19" fmla="*/ 6621739 w 11633641"/>
                <a:gd name="csY19" fmla="*/ 767715 h 3762004"/>
                <a:gd name="csX20" fmla="*/ 6913697 w 11633641"/>
                <a:gd name="csY20" fmla="*/ 621069 h 3762004"/>
                <a:gd name="csX21" fmla="*/ 7358338 w 11633641"/>
                <a:gd name="csY21" fmla="*/ 486453 h 3762004"/>
                <a:gd name="csX22" fmla="*/ 7811163 w 11633641"/>
                <a:gd name="csY22" fmla="*/ 383719 h 3762004"/>
                <a:gd name="csX23" fmla="*/ 8175513 w 11633641"/>
                <a:gd name="csY23" fmla="*/ 306101 h 3762004"/>
                <a:gd name="csX24" fmla="*/ 8793297 w 11633641"/>
                <a:gd name="csY24" fmla="*/ 207742 h 3762004"/>
                <a:gd name="csX25" fmla="*/ 9881832 w 11633641"/>
                <a:gd name="csY25" fmla="*/ 112296 h 3762004"/>
                <a:gd name="csX26" fmla="*/ 11633641 w 11633641"/>
                <a:gd name="csY26" fmla="*/ 17311 h 3762004"/>
                <a:gd name="csX0" fmla="*/ 0 w 11633641"/>
                <a:gd name="csY0" fmla="*/ 0 h 3760882"/>
                <a:gd name="csX1" fmla="*/ 3812617 w 11633641"/>
                <a:gd name="csY1" fmla="*/ 62665 h 3760882"/>
                <a:gd name="csX2" fmla="*/ 4477262 w 11633641"/>
                <a:gd name="csY2" fmla="*/ 81582 h 3760882"/>
                <a:gd name="csX3" fmla="*/ 4585890 w 11633641"/>
                <a:gd name="csY3" fmla="*/ 330248 h 3760882"/>
                <a:gd name="csX4" fmla="*/ 4689747 w 11633641"/>
                <a:gd name="csY4" fmla="*/ 1794280 h 3760882"/>
                <a:gd name="csX5" fmla="*/ 4775095 w 11633641"/>
                <a:gd name="csY5" fmla="*/ 2956803 h 3760882"/>
                <a:gd name="csX6" fmla="*/ 4832415 w 11633641"/>
                <a:gd name="csY6" fmla="*/ 3501209 h 3760882"/>
                <a:gd name="csX7" fmla="*/ 4916351 w 11633641"/>
                <a:gd name="csY7" fmla="*/ 3759473 h 3760882"/>
                <a:gd name="csX8" fmla="*/ 5090794 w 11633641"/>
                <a:gd name="csY8" fmla="*/ 3599139 h 3760882"/>
                <a:gd name="csX9" fmla="*/ 5135625 w 11633641"/>
                <a:gd name="csY9" fmla="*/ 3478605 h 3760882"/>
                <a:gd name="csX10" fmla="*/ 5207120 w 11633641"/>
                <a:gd name="csY10" fmla="*/ 3340316 h 3760882"/>
                <a:gd name="csX11" fmla="*/ 5279047 w 11633641"/>
                <a:gd name="csY11" fmla="*/ 3098621 h 3760882"/>
                <a:gd name="csX12" fmla="*/ 5361434 w 11633641"/>
                <a:gd name="csY12" fmla="*/ 2806276 h 3760882"/>
                <a:gd name="csX13" fmla="*/ 5506625 w 11633641"/>
                <a:gd name="csY13" fmla="*/ 2358458 h 3760882"/>
                <a:gd name="csX14" fmla="*/ 5607635 w 11633641"/>
                <a:gd name="csY14" fmla="*/ 2054911 h 3760882"/>
                <a:gd name="csX15" fmla="*/ 5759556 w 11633641"/>
                <a:gd name="csY15" fmla="*/ 1688882 h 3760882"/>
                <a:gd name="csX16" fmla="*/ 5954331 w 11633641"/>
                <a:gd name="csY16" fmla="*/ 1344723 h 3760882"/>
                <a:gd name="csX17" fmla="*/ 6150867 w 11633641"/>
                <a:gd name="csY17" fmla="*/ 1102117 h 3760882"/>
                <a:gd name="csX18" fmla="*/ 6377822 w 11633641"/>
                <a:gd name="csY18" fmla="*/ 907695 h 3760882"/>
                <a:gd name="csX19" fmla="*/ 6621739 w 11633641"/>
                <a:gd name="csY19" fmla="*/ 767715 h 3760882"/>
                <a:gd name="csX20" fmla="*/ 6913697 w 11633641"/>
                <a:gd name="csY20" fmla="*/ 621069 h 3760882"/>
                <a:gd name="csX21" fmla="*/ 7358338 w 11633641"/>
                <a:gd name="csY21" fmla="*/ 486453 h 3760882"/>
                <a:gd name="csX22" fmla="*/ 7811163 w 11633641"/>
                <a:gd name="csY22" fmla="*/ 383719 h 3760882"/>
                <a:gd name="csX23" fmla="*/ 8175513 w 11633641"/>
                <a:gd name="csY23" fmla="*/ 306101 h 3760882"/>
                <a:gd name="csX24" fmla="*/ 8793297 w 11633641"/>
                <a:gd name="csY24" fmla="*/ 207742 h 3760882"/>
                <a:gd name="csX25" fmla="*/ 9881832 w 11633641"/>
                <a:gd name="csY25" fmla="*/ 112296 h 3760882"/>
                <a:gd name="csX26" fmla="*/ 11633641 w 11633641"/>
                <a:gd name="csY26" fmla="*/ 17311 h 3760882"/>
                <a:gd name="csX0" fmla="*/ 0 w 11633641"/>
                <a:gd name="csY0" fmla="*/ 0 h 3760882"/>
                <a:gd name="csX1" fmla="*/ 3812617 w 11633641"/>
                <a:gd name="csY1" fmla="*/ 62665 h 3760882"/>
                <a:gd name="csX2" fmla="*/ 4477262 w 11633641"/>
                <a:gd name="csY2" fmla="*/ 81582 h 3760882"/>
                <a:gd name="csX3" fmla="*/ 4585890 w 11633641"/>
                <a:gd name="csY3" fmla="*/ 330248 h 3760882"/>
                <a:gd name="csX4" fmla="*/ 4689747 w 11633641"/>
                <a:gd name="csY4" fmla="*/ 1794280 h 3760882"/>
                <a:gd name="csX5" fmla="*/ 4775095 w 11633641"/>
                <a:gd name="csY5" fmla="*/ 2956803 h 3760882"/>
                <a:gd name="csX6" fmla="*/ 4832415 w 11633641"/>
                <a:gd name="csY6" fmla="*/ 3501209 h 3760882"/>
                <a:gd name="csX7" fmla="*/ 4916351 w 11633641"/>
                <a:gd name="csY7" fmla="*/ 3759473 h 3760882"/>
                <a:gd name="csX8" fmla="*/ 5090794 w 11633641"/>
                <a:gd name="csY8" fmla="*/ 3599139 h 3760882"/>
                <a:gd name="csX9" fmla="*/ 5135625 w 11633641"/>
                <a:gd name="csY9" fmla="*/ 3478605 h 3760882"/>
                <a:gd name="csX10" fmla="*/ 5211586 w 11633641"/>
                <a:gd name="csY10" fmla="*/ 3294737 h 3760882"/>
                <a:gd name="csX11" fmla="*/ 5279047 w 11633641"/>
                <a:gd name="csY11" fmla="*/ 3098621 h 3760882"/>
                <a:gd name="csX12" fmla="*/ 5361434 w 11633641"/>
                <a:gd name="csY12" fmla="*/ 2806276 h 3760882"/>
                <a:gd name="csX13" fmla="*/ 5506625 w 11633641"/>
                <a:gd name="csY13" fmla="*/ 2358458 h 3760882"/>
                <a:gd name="csX14" fmla="*/ 5607635 w 11633641"/>
                <a:gd name="csY14" fmla="*/ 2054911 h 3760882"/>
                <a:gd name="csX15" fmla="*/ 5759556 w 11633641"/>
                <a:gd name="csY15" fmla="*/ 1688882 h 3760882"/>
                <a:gd name="csX16" fmla="*/ 5954331 w 11633641"/>
                <a:gd name="csY16" fmla="*/ 1344723 h 3760882"/>
                <a:gd name="csX17" fmla="*/ 6150867 w 11633641"/>
                <a:gd name="csY17" fmla="*/ 1102117 h 3760882"/>
                <a:gd name="csX18" fmla="*/ 6377822 w 11633641"/>
                <a:gd name="csY18" fmla="*/ 907695 h 3760882"/>
                <a:gd name="csX19" fmla="*/ 6621739 w 11633641"/>
                <a:gd name="csY19" fmla="*/ 767715 h 3760882"/>
                <a:gd name="csX20" fmla="*/ 6913697 w 11633641"/>
                <a:gd name="csY20" fmla="*/ 621069 h 3760882"/>
                <a:gd name="csX21" fmla="*/ 7358338 w 11633641"/>
                <a:gd name="csY21" fmla="*/ 486453 h 3760882"/>
                <a:gd name="csX22" fmla="*/ 7811163 w 11633641"/>
                <a:gd name="csY22" fmla="*/ 383719 h 3760882"/>
                <a:gd name="csX23" fmla="*/ 8175513 w 11633641"/>
                <a:gd name="csY23" fmla="*/ 306101 h 3760882"/>
                <a:gd name="csX24" fmla="*/ 8793297 w 11633641"/>
                <a:gd name="csY24" fmla="*/ 207742 h 3760882"/>
                <a:gd name="csX25" fmla="*/ 9881832 w 11633641"/>
                <a:gd name="csY25" fmla="*/ 112296 h 3760882"/>
                <a:gd name="csX26" fmla="*/ 11633641 w 11633641"/>
                <a:gd name="csY26" fmla="*/ 17311 h 3760882"/>
                <a:gd name="csX0" fmla="*/ 0 w 11633641"/>
                <a:gd name="csY0" fmla="*/ 0 h 3760871"/>
                <a:gd name="csX1" fmla="*/ 3812617 w 11633641"/>
                <a:gd name="csY1" fmla="*/ 62665 h 3760871"/>
                <a:gd name="csX2" fmla="*/ 4477262 w 11633641"/>
                <a:gd name="csY2" fmla="*/ 81582 h 3760871"/>
                <a:gd name="csX3" fmla="*/ 4585890 w 11633641"/>
                <a:gd name="csY3" fmla="*/ 330248 h 3760871"/>
                <a:gd name="csX4" fmla="*/ 4689747 w 11633641"/>
                <a:gd name="csY4" fmla="*/ 1794280 h 3760871"/>
                <a:gd name="csX5" fmla="*/ 4775095 w 11633641"/>
                <a:gd name="csY5" fmla="*/ 2956803 h 3760871"/>
                <a:gd name="csX6" fmla="*/ 4832415 w 11633641"/>
                <a:gd name="csY6" fmla="*/ 3501209 h 3760871"/>
                <a:gd name="csX7" fmla="*/ 4916351 w 11633641"/>
                <a:gd name="csY7" fmla="*/ 3759473 h 3760871"/>
                <a:gd name="csX8" fmla="*/ 5090794 w 11633641"/>
                <a:gd name="csY8" fmla="*/ 3599139 h 3760871"/>
                <a:gd name="csX9" fmla="*/ 5157955 w 11633641"/>
                <a:gd name="csY9" fmla="*/ 3485115 h 3760871"/>
                <a:gd name="csX10" fmla="*/ 5211586 w 11633641"/>
                <a:gd name="csY10" fmla="*/ 3294737 h 3760871"/>
                <a:gd name="csX11" fmla="*/ 5279047 w 11633641"/>
                <a:gd name="csY11" fmla="*/ 3098621 h 3760871"/>
                <a:gd name="csX12" fmla="*/ 5361434 w 11633641"/>
                <a:gd name="csY12" fmla="*/ 2806276 h 3760871"/>
                <a:gd name="csX13" fmla="*/ 5506625 w 11633641"/>
                <a:gd name="csY13" fmla="*/ 2358458 h 3760871"/>
                <a:gd name="csX14" fmla="*/ 5607635 w 11633641"/>
                <a:gd name="csY14" fmla="*/ 2054911 h 3760871"/>
                <a:gd name="csX15" fmla="*/ 5759556 w 11633641"/>
                <a:gd name="csY15" fmla="*/ 1688882 h 3760871"/>
                <a:gd name="csX16" fmla="*/ 5954331 w 11633641"/>
                <a:gd name="csY16" fmla="*/ 1344723 h 3760871"/>
                <a:gd name="csX17" fmla="*/ 6150867 w 11633641"/>
                <a:gd name="csY17" fmla="*/ 1102117 h 3760871"/>
                <a:gd name="csX18" fmla="*/ 6377822 w 11633641"/>
                <a:gd name="csY18" fmla="*/ 907695 h 3760871"/>
                <a:gd name="csX19" fmla="*/ 6621739 w 11633641"/>
                <a:gd name="csY19" fmla="*/ 767715 h 3760871"/>
                <a:gd name="csX20" fmla="*/ 6913697 w 11633641"/>
                <a:gd name="csY20" fmla="*/ 621069 h 3760871"/>
                <a:gd name="csX21" fmla="*/ 7358338 w 11633641"/>
                <a:gd name="csY21" fmla="*/ 486453 h 3760871"/>
                <a:gd name="csX22" fmla="*/ 7811163 w 11633641"/>
                <a:gd name="csY22" fmla="*/ 383719 h 3760871"/>
                <a:gd name="csX23" fmla="*/ 8175513 w 11633641"/>
                <a:gd name="csY23" fmla="*/ 306101 h 3760871"/>
                <a:gd name="csX24" fmla="*/ 8793297 w 11633641"/>
                <a:gd name="csY24" fmla="*/ 207742 h 3760871"/>
                <a:gd name="csX25" fmla="*/ 9881832 w 11633641"/>
                <a:gd name="csY25" fmla="*/ 112296 h 3760871"/>
                <a:gd name="csX26" fmla="*/ 11633641 w 11633641"/>
                <a:gd name="csY26" fmla="*/ 17311 h 3760871"/>
                <a:gd name="csX0" fmla="*/ 0 w 11633641"/>
                <a:gd name="csY0" fmla="*/ 0 h 3764481"/>
                <a:gd name="csX1" fmla="*/ 3812617 w 11633641"/>
                <a:gd name="csY1" fmla="*/ 62665 h 3764481"/>
                <a:gd name="csX2" fmla="*/ 4477262 w 11633641"/>
                <a:gd name="csY2" fmla="*/ 81582 h 3764481"/>
                <a:gd name="csX3" fmla="*/ 4585890 w 11633641"/>
                <a:gd name="csY3" fmla="*/ 330248 h 3764481"/>
                <a:gd name="csX4" fmla="*/ 4689747 w 11633641"/>
                <a:gd name="csY4" fmla="*/ 1794280 h 3764481"/>
                <a:gd name="csX5" fmla="*/ 4775095 w 11633641"/>
                <a:gd name="csY5" fmla="*/ 2956803 h 3764481"/>
                <a:gd name="csX6" fmla="*/ 4832415 w 11633641"/>
                <a:gd name="csY6" fmla="*/ 3501209 h 3764481"/>
                <a:gd name="csX7" fmla="*/ 4916351 w 11633641"/>
                <a:gd name="csY7" fmla="*/ 3759473 h 3764481"/>
                <a:gd name="csX8" fmla="*/ 5090795 w 11633641"/>
                <a:gd name="csY8" fmla="*/ 3657740 h 3764481"/>
                <a:gd name="csX9" fmla="*/ 5157955 w 11633641"/>
                <a:gd name="csY9" fmla="*/ 3485115 h 3764481"/>
                <a:gd name="csX10" fmla="*/ 5211586 w 11633641"/>
                <a:gd name="csY10" fmla="*/ 3294737 h 3764481"/>
                <a:gd name="csX11" fmla="*/ 5279047 w 11633641"/>
                <a:gd name="csY11" fmla="*/ 3098621 h 3764481"/>
                <a:gd name="csX12" fmla="*/ 5361434 w 11633641"/>
                <a:gd name="csY12" fmla="*/ 2806276 h 3764481"/>
                <a:gd name="csX13" fmla="*/ 5506625 w 11633641"/>
                <a:gd name="csY13" fmla="*/ 2358458 h 3764481"/>
                <a:gd name="csX14" fmla="*/ 5607635 w 11633641"/>
                <a:gd name="csY14" fmla="*/ 2054911 h 3764481"/>
                <a:gd name="csX15" fmla="*/ 5759556 w 11633641"/>
                <a:gd name="csY15" fmla="*/ 1688882 h 3764481"/>
                <a:gd name="csX16" fmla="*/ 5954331 w 11633641"/>
                <a:gd name="csY16" fmla="*/ 1344723 h 3764481"/>
                <a:gd name="csX17" fmla="*/ 6150867 w 11633641"/>
                <a:gd name="csY17" fmla="*/ 1102117 h 3764481"/>
                <a:gd name="csX18" fmla="*/ 6377822 w 11633641"/>
                <a:gd name="csY18" fmla="*/ 907695 h 3764481"/>
                <a:gd name="csX19" fmla="*/ 6621739 w 11633641"/>
                <a:gd name="csY19" fmla="*/ 767715 h 3764481"/>
                <a:gd name="csX20" fmla="*/ 6913697 w 11633641"/>
                <a:gd name="csY20" fmla="*/ 621069 h 3764481"/>
                <a:gd name="csX21" fmla="*/ 7358338 w 11633641"/>
                <a:gd name="csY21" fmla="*/ 486453 h 3764481"/>
                <a:gd name="csX22" fmla="*/ 7811163 w 11633641"/>
                <a:gd name="csY22" fmla="*/ 383719 h 3764481"/>
                <a:gd name="csX23" fmla="*/ 8175513 w 11633641"/>
                <a:gd name="csY23" fmla="*/ 306101 h 3764481"/>
                <a:gd name="csX24" fmla="*/ 8793297 w 11633641"/>
                <a:gd name="csY24" fmla="*/ 207742 h 3764481"/>
                <a:gd name="csX25" fmla="*/ 9881832 w 11633641"/>
                <a:gd name="csY25" fmla="*/ 112296 h 3764481"/>
                <a:gd name="csX26" fmla="*/ 11633641 w 11633641"/>
                <a:gd name="csY26" fmla="*/ 17311 h 3764481"/>
                <a:gd name="csX0" fmla="*/ 0 w 11633641"/>
                <a:gd name="csY0" fmla="*/ 0 h 3760872"/>
                <a:gd name="csX1" fmla="*/ 3812617 w 11633641"/>
                <a:gd name="csY1" fmla="*/ 62665 h 3760872"/>
                <a:gd name="csX2" fmla="*/ 4477262 w 11633641"/>
                <a:gd name="csY2" fmla="*/ 81582 h 3760872"/>
                <a:gd name="csX3" fmla="*/ 4585890 w 11633641"/>
                <a:gd name="csY3" fmla="*/ 330248 h 3760872"/>
                <a:gd name="csX4" fmla="*/ 4689747 w 11633641"/>
                <a:gd name="csY4" fmla="*/ 1794280 h 3760872"/>
                <a:gd name="csX5" fmla="*/ 4775095 w 11633641"/>
                <a:gd name="csY5" fmla="*/ 2956803 h 3760872"/>
                <a:gd name="csX6" fmla="*/ 4832415 w 11633641"/>
                <a:gd name="csY6" fmla="*/ 3501209 h 3760872"/>
                <a:gd name="csX7" fmla="*/ 4916351 w 11633641"/>
                <a:gd name="csY7" fmla="*/ 3759473 h 3760872"/>
                <a:gd name="csX8" fmla="*/ 5090795 w 11633641"/>
                <a:gd name="csY8" fmla="*/ 3599138 h 3760872"/>
                <a:gd name="csX9" fmla="*/ 5157955 w 11633641"/>
                <a:gd name="csY9" fmla="*/ 3485115 h 3760872"/>
                <a:gd name="csX10" fmla="*/ 5211586 w 11633641"/>
                <a:gd name="csY10" fmla="*/ 3294737 h 3760872"/>
                <a:gd name="csX11" fmla="*/ 5279047 w 11633641"/>
                <a:gd name="csY11" fmla="*/ 3098621 h 3760872"/>
                <a:gd name="csX12" fmla="*/ 5361434 w 11633641"/>
                <a:gd name="csY12" fmla="*/ 2806276 h 3760872"/>
                <a:gd name="csX13" fmla="*/ 5506625 w 11633641"/>
                <a:gd name="csY13" fmla="*/ 2358458 h 3760872"/>
                <a:gd name="csX14" fmla="*/ 5607635 w 11633641"/>
                <a:gd name="csY14" fmla="*/ 2054911 h 3760872"/>
                <a:gd name="csX15" fmla="*/ 5759556 w 11633641"/>
                <a:gd name="csY15" fmla="*/ 1688882 h 3760872"/>
                <a:gd name="csX16" fmla="*/ 5954331 w 11633641"/>
                <a:gd name="csY16" fmla="*/ 1344723 h 3760872"/>
                <a:gd name="csX17" fmla="*/ 6150867 w 11633641"/>
                <a:gd name="csY17" fmla="*/ 1102117 h 3760872"/>
                <a:gd name="csX18" fmla="*/ 6377822 w 11633641"/>
                <a:gd name="csY18" fmla="*/ 907695 h 3760872"/>
                <a:gd name="csX19" fmla="*/ 6621739 w 11633641"/>
                <a:gd name="csY19" fmla="*/ 767715 h 3760872"/>
                <a:gd name="csX20" fmla="*/ 6913697 w 11633641"/>
                <a:gd name="csY20" fmla="*/ 621069 h 3760872"/>
                <a:gd name="csX21" fmla="*/ 7358338 w 11633641"/>
                <a:gd name="csY21" fmla="*/ 486453 h 3760872"/>
                <a:gd name="csX22" fmla="*/ 7811163 w 11633641"/>
                <a:gd name="csY22" fmla="*/ 383719 h 3760872"/>
                <a:gd name="csX23" fmla="*/ 8175513 w 11633641"/>
                <a:gd name="csY23" fmla="*/ 306101 h 3760872"/>
                <a:gd name="csX24" fmla="*/ 8793297 w 11633641"/>
                <a:gd name="csY24" fmla="*/ 207742 h 3760872"/>
                <a:gd name="csX25" fmla="*/ 9881832 w 11633641"/>
                <a:gd name="csY25" fmla="*/ 112296 h 3760872"/>
                <a:gd name="csX26" fmla="*/ 11633641 w 11633641"/>
                <a:gd name="csY26" fmla="*/ 17311 h 3760872"/>
                <a:gd name="csX0" fmla="*/ 0 w 11633641"/>
                <a:gd name="csY0" fmla="*/ 0 h 3761007"/>
                <a:gd name="csX1" fmla="*/ 3812617 w 11633641"/>
                <a:gd name="csY1" fmla="*/ 62665 h 3761007"/>
                <a:gd name="csX2" fmla="*/ 4477262 w 11633641"/>
                <a:gd name="csY2" fmla="*/ 81582 h 3761007"/>
                <a:gd name="csX3" fmla="*/ 4585890 w 11633641"/>
                <a:gd name="csY3" fmla="*/ 330248 h 3761007"/>
                <a:gd name="csX4" fmla="*/ 4689747 w 11633641"/>
                <a:gd name="csY4" fmla="*/ 1794280 h 3761007"/>
                <a:gd name="csX5" fmla="*/ 4775095 w 11633641"/>
                <a:gd name="csY5" fmla="*/ 2956803 h 3761007"/>
                <a:gd name="csX6" fmla="*/ 4832415 w 11633641"/>
                <a:gd name="csY6" fmla="*/ 3501209 h 3761007"/>
                <a:gd name="csX7" fmla="*/ 4916351 w 11633641"/>
                <a:gd name="csY7" fmla="*/ 3759473 h 3761007"/>
                <a:gd name="csX8" fmla="*/ 5090795 w 11633641"/>
                <a:gd name="csY8" fmla="*/ 3599138 h 3761007"/>
                <a:gd name="csX9" fmla="*/ 5171354 w 11633641"/>
                <a:gd name="csY9" fmla="*/ 3406979 h 3761007"/>
                <a:gd name="csX10" fmla="*/ 5211586 w 11633641"/>
                <a:gd name="csY10" fmla="*/ 3294737 h 3761007"/>
                <a:gd name="csX11" fmla="*/ 5279047 w 11633641"/>
                <a:gd name="csY11" fmla="*/ 3098621 h 3761007"/>
                <a:gd name="csX12" fmla="*/ 5361434 w 11633641"/>
                <a:gd name="csY12" fmla="*/ 2806276 h 3761007"/>
                <a:gd name="csX13" fmla="*/ 5506625 w 11633641"/>
                <a:gd name="csY13" fmla="*/ 2358458 h 3761007"/>
                <a:gd name="csX14" fmla="*/ 5607635 w 11633641"/>
                <a:gd name="csY14" fmla="*/ 2054911 h 3761007"/>
                <a:gd name="csX15" fmla="*/ 5759556 w 11633641"/>
                <a:gd name="csY15" fmla="*/ 1688882 h 3761007"/>
                <a:gd name="csX16" fmla="*/ 5954331 w 11633641"/>
                <a:gd name="csY16" fmla="*/ 1344723 h 3761007"/>
                <a:gd name="csX17" fmla="*/ 6150867 w 11633641"/>
                <a:gd name="csY17" fmla="*/ 1102117 h 3761007"/>
                <a:gd name="csX18" fmla="*/ 6377822 w 11633641"/>
                <a:gd name="csY18" fmla="*/ 907695 h 3761007"/>
                <a:gd name="csX19" fmla="*/ 6621739 w 11633641"/>
                <a:gd name="csY19" fmla="*/ 767715 h 3761007"/>
                <a:gd name="csX20" fmla="*/ 6913697 w 11633641"/>
                <a:gd name="csY20" fmla="*/ 621069 h 3761007"/>
                <a:gd name="csX21" fmla="*/ 7358338 w 11633641"/>
                <a:gd name="csY21" fmla="*/ 486453 h 3761007"/>
                <a:gd name="csX22" fmla="*/ 7811163 w 11633641"/>
                <a:gd name="csY22" fmla="*/ 383719 h 3761007"/>
                <a:gd name="csX23" fmla="*/ 8175513 w 11633641"/>
                <a:gd name="csY23" fmla="*/ 306101 h 3761007"/>
                <a:gd name="csX24" fmla="*/ 8793297 w 11633641"/>
                <a:gd name="csY24" fmla="*/ 207742 h 3761007"/>
                <a:gd name="csX25" fmla="*/ 9881832 w 11633641"/>
                <a:gd name="csY25" fmla="*/ 112296 h 3761007"/>
                <a:gd name="csX26" fmla="*/ 11633641 w 11633641"/>
                <a:gd name="csY26" fmla="*/ 17311 h 3761007"/>
                <a:gd name="csX0" fmla="*/ 0 w 11633641"/>
                <a:gd name="csY0" fmla="*/ 0 h 3767459"/>
                <a:gd name="csX1" fmla="*/ 3812617 w 11633641"/>
                <a:gd name="csY1" fmla="*/ 62665 h 3767459"/>
                <a:gd name="csX2" fmla="*/ 4477262 w 11633641"/>
                <a:gd name="csY2" fmla="*/ 81582 h 3767459"/>
                <a:gd name="csX3" fmla="*/ 4585890 w 11633641"/>
                <a:gd name="csY3" fmla="*/ 330248 h 3767459"/>
                <a:gd name="csX4" fmla="*/ 4689747 w 11633641"/>
                <a:gd name="csY4" fmla="*/ 1794280 h 3767459"/>
                <a:gd name="csX5" fmla="*/ 4775095 w 11633641"/>
                <a:gd name="csY5" fmla="*/ 2956803 h 3767459"/>
                <a:gd name="csX6" fmla="*/ 4832415 w 11633641"/>
                <a:gd name="csY6" fmla="*/ 3501209 h 3767459"/>
                <a:gd name="csX7" fmla="*/ 4947614 w 11633641"/>
                <a:gd name="csY7" fmla="*/ 3765985 h 3767459"/>
                <a:gd name="csX8" fmla="*/ 5090795 w 11633641"/>
                <a:gd name="csY8" fmla="*/ 3599138 h 3767459"/>
                <a:gd name="csX9" fmla="*/ 5171354 w 11633641"/>
                <a:gd name="csY9" fmla="*/ 3406979 h 3767459"/>
                <a:gd name="csX10" fmla="*/ 5211586 w 11633641"/>
                <a:gd name="csY10" fmla="*/ 3294737 h 3767459"/>
                <a:gd name="csX11" fmla="*/ 5279047 w 11633641"/>
                <a:gd name="csY11" fmla="*/ 3098621 h 3767459"/>
                <a:gd name="csX12" fmla="*/ 5361434 w 11633641"/>
                <a:gd name="csY12" fmla="*/ 2806276 h 3767459"/>
                <a:gd name="csX13" fmla="*/ 5506625 w 11633641"/>
                <a:gd name="csY13" fmla="*/ 2358458 h 3767459"/>
                <a:gd name="csX14" fmla="*/ 5607635 w 11633641"/>
                <a:gd name="csY14" fmla="*/ 2054911 h 3767459"/>
                <a:gd name="csX15" fmla="*/ 5759556 w 11633641"/>
                <a:gd name="csY15" fmla="*/ 1688882 h 3767459"/>
                <a:gd name="csX16" fmla="*/ 5954331 w 11633641"/>
                <a:gd name="csY16" fmla="*/ 1344723 h 3767459"/>
                <a:gd name="csX17" fmla="*/ 6150867 w 11633641"/>
                <a:gd name="csY17" fmla="*/ 1102117 h 3767459"/>
                <a:gd name="csX18" fmla="*/ 6377822 w 11633641"/>
                <a:gd name="csY18" fmla="*/ 907695 h 3767459"/>
                <a:gd name="csX19" fmla="*/ 6621739 w 11633641"/>
                <a:gd name="csY19" fmla="*/ 767715 h 3767459"/>
                <a:gd name="csX20" fmla="*/ 6913697 w 11633641"/>
                <a:gd name="csY20" fmla="*/ 621069 h 3767459"/>
                <a:gd name="csX21" fmla="*/ 7358338 w 11633641"/>
                <a:gd name="csY21" fmla="*/ 486453 h 3767459"/>
                <a:gd name="csX22" fmla="*/ 7811163 w 11633641"/>
                <a:gd name="csY22" fmla="*/ 383719 h 3767459"/>
                <a:gd name="csX23" fmla="*/ 8175513 w 11633641"/>
                <a:gd name="csY23" fmla="*/ 306101 h 3767459"/>
                <a:gd name="csX24" fmla="*/ 8793297 w 11633641"/>
                <a:gd name="csY24" fmla="*/ 207742 h 3767459"/>
                <a:gd name="csX25" fmla="*/ 9881832 w 11633641"/>
                <a:gd name="csY25" fmla="*/ 112296 h 3767459"/>
                <a:gd name="csX26" fmla="*/ 11633641 w 11633641"/>
                <a:gd name="csY26" fmla="*/ 17311 h 3767459"/>
                <a:gd name="csX0" fmla="*/ 0 w 11633641"/>
                <a:gd name="csY0" fmla="*/ 0 h 3767459"/>
                <a:gd name="csX1" fmla="*/ 3812617 w 11633641"/>
                <a:gd name="csY1" fmla="*/ 62665 h 3767459"/>
                <a:gd name="csX2" fmla="*/ 4477262 w 11633641"/>
                <a:gd name="csY2" fmla="*/ 81582 h 3767459"/>
                <a:gd name="csX3" fmla="*/ 4585890 w 11633641"/>
                <a:gd name="csY3" fmla="*/ 330248 h 3767459"/>
                <a:gd name="csX4" fmla="*/ 4689747 w 11633641"/>
                <a:gd name="csY4" fmla="*/ 1794280 h 3767459"/>
                <a:gd name="csX5" fmla="*/ 4775095 w 11633641"/>
                <a:gd name="csY5" fmla="*/ 2956803 h 3767459"/>
                <a:gd name="csX6" fmla="*/ 4832415 w 11633641"/>
                <a:gd name="csY6" fmla="*/ 3501209 h 3767459"/>
                <a:gd name="csX7" fmla="*/ 4911885 w 11633641"/>
                <a:gd name="csY7" fmla="*/ 3765985 h 3767459"/>
                <a:gd name="csX8" fmla="*/ 5090795 w 11633641"/>
                <a:gd name="csY8" fmla="*/ 3599138 h 3767459"/>
                <a:gd name="csX9" fmla="*/ 5171354 w 11633641"/>
                <a:gd name="csY9" fmla="*/ 3406979 h 3767459"/>
                <a:gd name="csX10" fmla="*/ 5211586 w 11633641"/>
                <a:gd name="csY10" fmla="*/ 3294737 h 3767459"/>
                <a:gd name="csX11" fmla="*/ 5279047 w 11633641"/>
                <a:gd name="csY11" fmla="*/ 3098621 h 3767459"/>
                <a:gd name="csX12" fmla="*/ 5361434 w 11633641"/>
                <a:gd name="csY12" fmla="*/ 2806276 h 3767459"/>
                <a:gd name="csX13" fmla="*/ 5506625 w 11633641"/>
                <a:gd name="csY13" fmla="*/ 2358458 h 3767459"/>
                <a:gd name="csX14" fmla="*/ 5607635 w 11633641"/>
                <a:gd name="csY14" fmla="*/ 2054911 h 3767459"/>
                <a:gd name="csX15" fmla="*/ 5759556 w 11633641"/>
                <a:gd name="csY15" fmla="*/ 1688882 h 3767459"/>
                <a:gd name="csX16" fmla="*/ 5954331 w 11633641"/>
                <a:gd name="csY16" fmla="*/ 1344723 h 3767459"/>
                <a:gd name="csX17" fmla="*/ 6150867 w 11633641"/>
                <a:gd name="csY17" fmla="*/ 1102117 h 3767459"/>
                <a:gd name="csX18" fmla="*/ 6377822 w 11633641"/>
                <a:gd name="csY18" fmla="*/ 907695 h 3767459"/>
                <a:gd name="csX19" fmla="*/ 6621739 w 11633641"/>
                <a:gd name="csY19" fmla="*/ 767715 h 3767459"/>
                <a:gd name="csX20" fmla="*/ 6913697 w 11633641"/>
                <a:gd name="csY20" fmla="*/ 621069 h 3767459"/>
                <a:gd name="csX21" fmla="*/ 7358338 w 11633641"/>
                <a:gd name="csY21" fmla="*/ 486453 h 3767459"/>
                <a:gd name="csX22" fmla="*/ 7811163 w 11633641"/>
                <a:gd name="csY22" fmla="*/ 383719 h 3767459"/>
                <a:gd name="csX23" fmla="*/ 8175513 w 11633641"/>
                <a:gd name="csY23" fmla="*/ 306101 h 3767459"/>
                <a:gd name="csX24" fmla="*/ 8793297 w 11633641"/>
                <a:gd name="csY24" fmla="*/ 207742 h 3767459"/>
                <a:gd name="csX25" fmla="*/ 9881832 w 11633641"/>
                <a:gd name="csY25" fmla="*/ 112296 h 3767459"/>
                <a:gd name="csX26" fmla="*/ 11633641 w 11633641"/>
                <a:gd name="csY26" fmla="*/ 17311 h 3767459"/>
                <a:gd name="csX0" fmla="*/ 0 w 11633641"/>
                <a:gd name="csY0" fmla="*/ 0 h 3777923"/>
                <a:gd name="csX1" fmla="*/ 3812617 w 11633641"/>
                <a:gd name="csY1" fmla="*/ 62665 h 3777923"/>
                <a:gd name="csX2" fmla="*/ 4477262 w 11633641"/>
                <a:gd name="csY2" fmla="*/ 81582 h 3777923"/>
                <a:gd name="csX3" fmla="*/ 4585890 w 11633641"/>
                <a:gd name="csY3" fmla="*/ 330248 h 3777923"/>
                <a:gd name="csX4" fmla="*/ 4689747 w 11633641"/>
                <a:gd name="csY4" fmla="*/ 1794280 h 3777923"/>
                <a:gd name="csX5" fmla="*/ 4775095 w 11633641"/>
                <a:gd name="csY5" fmla="*/ 2956803 h 3777923"/>
                <a:gd name="csX6" fmla="*/ 4832415 w 11633641"/>
                <a:gd name="csY6" fmla="*/ 3501209 h 3777923"/>
                <a:gd name="csX7" fmla="*/ 4911885 w 11633641"/>
                <a:gd name="csY7" fmla="*/ 3765985 h 3777923"/>
                <a:gd name="csX8" fmla="*/ 5090795 w 11633641"/>
                <a:gd name="csY8" fmla="*/ 3599138 h 3777923"/>
                <a:gd name="csX9" fmla="*/ 5171354 w 11633641"/>
                <a:gd name="csY9" fmla="*/ 3406979 h 3777923"/>
                <a:gd name="csX10" fmla="*/ 5211586 w 11633641"/>
                <a:gd name="csY10" fmla="*/ 3294737 h 3777923"/>
                <a:gd name="csX11" fmla="*/ 5279047 w 11633641"/>
                <a:gd name="csY11" fmla="*/ 3098621 h 3777923"/>
                <a:gd name="csX12" fmla="*/ 5361434 w 11633641"/>
                <a:gd name="csY12" fmla="*/ 2806276 h 3777923"/>
                <a:gd name="csX13" fmla="*/ 5506625 w 11633641"/>
                <a:gd name="csY13" fmla="*/ 2358458 h 3777923"/>
                <a:gd name="csX14" fmla="*/ 5607635 w 11633641"/>
                <a:gd name="csY14" fmla="*/ 2054911 h 3777923"/>
                <a:gd name="csX15" fmla="*/ 5759556 w 11633641"/>
                <a:gd name="csY15" fmla="*/ 1688882 h 3777923"/>
                <a:gd name="csX16" fmla="*/ 5954331 w 11633641"/>
                <a:gd name="csY16" fmla="*/ 1344723 h 3777923"/>
                <a:gd name="csX17" fmla="*/ 6150867 w 11633641"/>
                <a:gd name="csY17" fmla="*/ 1102117 h 3777923"/>
                <a:gd name="csX18" fmla="*/ 6377822 w 11633641"/>
                <a:gd name="csY18" fmla="*/ 907695 h 3777923"/>
                <a:gd name="csX19" fmla="*/ 6621739 w 11633641"/>
                <a:gd name="csY19" fmla="*/ 767715 h 3777923"/>
                <a:gd name="csX20" fmla="*/ 6913697 w 11633641"/>
                <a:gd name="csY20" fmla="*/ 621069 h 3777923"/>
                <a:gd name="csX21" fmla="*/ 7358338 w 11633641"/>
                <a:gd name="csY21" fmla="*/ 486453 h 3777923"/>
                <a:gd name="csX22" fmla="*/ 7811163 w 11633641"/>
                <a:gd name="csY22" fmla="*/ 383719 h 3777923"/>
                <a:gd name="csX23" fmla="*/ 8175513 w 11633641"/>
                <a:gd name="csY23" fmla="*/ 306101 h 3777923"/>
                <a:gd name="csX24" fmla="*/ 8793297 w 11633641"/>
                <a:gd name="csY24" fmla="*/ 207742 h 3777923"/>
                <a:gd name="csX25" fmla="*/ 9881832 w 11633641"/>
                <a:gd name="csY25" fmla="*/ 112296 h 3777923"/>
                <a:gd name="csX26" fmla="*/ 11633641 w 11633641"/>
                <a:gd name="csY26" fmla="*/ 17311 h 3777923"/>
                <a:gd name="csX0" fmla="*/ 0 w 11633641"/>
                <a:gd name="csY0" fmla="*/ 0 h 3795667"/>
                <a:gd name="csX1" fmla="*/ 3812617 w 11633641"/>
                <a:gd name="csY1" fmla="*/ 62665 h 3795667"/>
                <a:gd name="csX2" fmla="*/ 4477262 w 11633641"/>
                <a:gd name="csY2" fmla="*/ 81582 h 3795667"/>
                <a:gd name="csX3" fmla="*/ 4585890 w 11633641"/>
                <a:gd name="csY3" fmla="*/ 330248 h 3795667"/>
                <a:gd name="csX4" fmla="*/ 4689747 w 11633641"/>
                <a:gd name="csY4" fmla="*/ 1794280 h 3795667"/>
                <a:gd name="csX5" fmla="*/ 4775095 w 11633641"/>
                <a:gd name="csY5" fmla="*/ 2956803 h 3795667"/>
                <a:gd name="csX6" fmla="*/ 4832415 w 11633641"/>
                <a:gd name="csY6" fmla="*/ 3501209 h 3795667"/>
                <a:gd name="csX7" fmla="*/ 4911885 w 11633641"/>
                <a:gd name="csY7" fmla="*/ 3765985 h 3795667"/>
                <a:gd name="csX8" fmla="*/ 5090795 w 11633641"/>
                <a:gd name="csY8" fmla="*/ 3599138 h 3795667"/>
                <a:gd name="csX9" fmla="*/ 5171354 w 11633641"/>
                <a:gd name="csY9" fmla="*/ 3406979 h 3795667"/>
                <a:gd name="csX10" fmla="*/ 5211586 w 11633641"/>
                <a:gd name="csY10" fmla="*/ 3294737 h 3795667"/>
                <a:gd name="csX11" fmla="*/ 5279047 w 11633641"/>
                <a:gd name="csY11" fmla="*/ 3098621 h 3795667"/>
                <a:gd name="csX12" fmla="*/ 5361434 w 11633641"/>
                <a:gd name="csY12" fmla="*/ 2806276 h 3795667"/>
                <a:gd name="csX13" fmla="*/ 5506625 w 11633641"/>
                <a:gd name="csY13" fmla="*/ 2358458 h 3795667"/>
                <a:gd name="csX14" fmla="*/ 5607635 w 11633641"/>
                <a:gd name="csY14" fmla="*/ 2054911 h 3795667"/>
                <a:gd name="csX15" fmla="*/ 5759556 w 11633641"/>
                <a:gd name="csY15" fmla="*/ 1688882 h 3795667"/>
                <a:gd name="csX16" fmla="*/ 5954331 w 11633641"/>
                <a:gd name="csY16" fmla="*/ 1344723 h 3795667"/>
                <a:gd name="csX17" fmla="*/ 6150867 w 11633641"/>
                <a:gd name="csY17" fmla="*/ 1102117 h 3795667"/>
                <a:gd name="csX18" fmla="*/ 6377822 w 11633641"/>
                <a:gd name="csY18" fmla="*/ 907695 h 3795667"/>
                <a:gd name="csX19" fmla="*/ 6621739 w 11633641"/>
                <a:gd name="csY19" fmla="*/ 767715 h 3795667"/>
                <a:gd name="csX20" fmla="*/ 6913697 w 11633641"/>
                <a:gd name="csY20" fmla="*/ 621069 h 3795667"/>
                <a:gd name="csX21" fmla="*/ 7358338 w 11633641"/>
                <a:gd name="csY21" fmla="*/ 486453 h 3795667"/>
                <a:gd name="csX22" fmla="*/ 7811163 w 11633641"/>
                <a:gd name="csY22" fmla="*/ 383719 h 3795667"/>
                <a:gd name="csX23" fmla="*/ 8175513 w 11633641"/>
                <a:gd name="csY23" fmla="*/ 306101 h 3795667"/>
                <a:gd name="csX24" fmla="*/ 8793297 w 11633641"/>
                <a:gd name="csY24" fmla="*/ 207742 h 3795667"/>
                <a:gd name="csX25" fmla="*/ 9881832 w 11633641"/>
                <a:gd name="csY25" fmla="*/ 112296 h 3795667"/>
                <a:gd name="csX26" fmla="*/ 11633641 w 11633641"/>
                <a:gd name="csY26" fmla="*/ 17311 h 3795667"/>
                <a:gd name="csX0" fmla="*/ 0 w 11633641"/>
                <a:gd name="csY0" fmla="*/ 0 h 3767459"/>
                <a:gd name="csX1" fmla="*/ 3812617 w 11633641"/>
                <a:gd name="csY1" fmla="*/ 62665 h 3767459"/>
                <a:gd name="csX2" fmla="*/ 4477262 w 11633641"/>
                <a:gd name="csY2" fmla="*/ 81582 h 3767459"/>
                <a:gd name="csX3" fmla="*/ 4585890 w 11633641"/>
                <a:gd name="csY3" fmla="*/ 330248 h 3767459"/>
                <a:gd name="csX4" fmla="*/ 4689747 w 11633641"/>
                <a:gd name="csY4" fmla="*/ 1794280 h 3767459"/>
                <a:gd name="csX5" fmla="*/ 4775095 w 11633641"/>
                <a:gd name="csY5" fmla="*/ 2956803 h 3767459"/>
                <a:gd name="csX6" fmla="*/ 4832415 w 11633641"/>
                <a:gd name="csY6" fmla="*/ 3501209 h 3767459"/>
                <a:gd name="csX7" fmla="*/ 4911885 w 11633641"/>
                <a:gd name="csY7" fmla="*/ 3765985 h 3767459"/>
                <a:gd name="csX8" fmla="*/ 5090795 w 11633641"/>
                <a:gd name="csY8" fmla="*/ 3599138 h 3767459"/>
                <a:gd name="csX9" fmla="*/ 5171354 w 11633641"/>
                <a:gd name="csY9" fmla="*/ 3406979 h 3767459"/>
                <a:gd name="csX10" fmla="*/ 5211586 w 11633641"/>
                <a:gd name="csY10" fmla="*/ 3294737 h 3767459"/>
                <a:gd name="csX11" fmla="*/ 5279047 w 11633641"/>
                <a:gd name="csY11" fmla="*/ 3098621 h 3767459"/>
                <a:gd name="csX12" fmla="*/ 5361434 w 11633641"/>
                <a:gd name="csY12" fmla="*/ 2806276 h 3767459"/>
                <a:gd name="csX13" fmla="*/ 5506625 w 11633641"/>
                <a:gd name="csY13" fmla="*/ 2358458 h 3767459"/>
                <a:gd name="csX14" fmla="*/ 5607635 w 11633641"/>
                <a:gd name="csY14" fmla="*/ 2054911 h 3767459"/>
                <a:gd name="csX15" fmla="*/ 5759556 w 11633641"/>
                <a:gd name="csY15" fmla="*/ 1688882 h 3767459"/>
                <a:gd name="csX16" fmla="*/ 5954331 w 11633641"/>
                <a:gd name="csY16" fmla="*/ 1344723 h 3767459"/>
                <a:gd name="csX17" fmla="*/ 6150867 w 11633641"/>
                <a:gd name="csY17" fmla="*/ 1102117 h 3767459"/>
                <a:gd name="csX18" fmla="*/ 6377822 w 11633641"/>
                <a:gd name="csY18" fmla="*/ 907695 h 3767459"/>
                <a:gd name="csX19" fmla="*/ 6621739 w 11633641"/>
                <a:gd name="csY19" fmla="*/ 767715 h 3767459"/>
                <a:gd name="csX20" fmla="*/ 6913697 w 11633641"/>
                <a:gd name="csY20" fmla="*/ 621069 h 3767459"/>
                <a:gd name="csX21" fmla="*/ 7358338 w 11633641"/>
                <a:gd name="csY21" fmla="*/ 486453 h 3767459"/>
                <a:gd name="csX22" fmla="*/ 7811163 w 11633641"/>
                <a:gd name="csY22" fmla="*/ 383719 h 3767459"/>
                <a:gd name="csX23" fmla="*/ 8175513 w 11633641"/>
                <a:gd name="csY23" fmla="*/ 306101 h 3767459"/>
                <a:gd name="csX24" fmla="*/ 8793297 w 11633641"/>
                <a:gd name="csY24" fmla="*/ 207742 h 3767459"/>
                <a:gd name="csX25" fmla="*/ 9881832 w 11633641"/>
                <a:gd name="csY25" fmla="*/ 112296 h 3767459"/>
                <a:gd name="csX26" fmla="*/ 11633641 w 11633641"/>
                <a:gd name="csY26" fmla="*/ 17311 h 3767459"/>
                <a:gd name="csX0" fmla="*/ 0 w 11633641"/>
                <a:gd name="csY0" fmla="*/ 0 h 3793214"/>
                <a:gd name="csX1" fmla="*/ 3812617 w 11633641"/>
                <a:gd name="csY1" fmla="*/ 62665 h 3793214"/>
                <a:gd name="csX2" fmla="*/ 4477262 w 11633641"/>
                <a:gd name="csY2" fmla="*/ 81582 h 3793214"/>
                <a:gd name="csX3" fmla="*/ 4585890 w 11633641"/>
                <a:gd name="csY3" fmla="*/ 330248 h 3793214"/>
                <a:gd name="csX4" fmla="*/ 4689747 w 11633641"/>
                <a:gd name="csY4" fmla="*/ 1794280 h 3793214"/>
                <a:gd name="csX5" fmla="*/ 4775095 w 11633641"/>
                <a:gd name="csY5" fmla="*/ 2956803 h 3793214"/>
                <a:gd name="csX6" fmla="*/ 4832415 w 11633641"/>
                <a:gd name="csY6" fmla="*/ 3501209 h 3793214"/>
                <a:gd name="csX7" fmla="*/ 4911885 w 11633641"/>
                <a:gd name="csY7" fmla="*/ 3765985 h 3793214"/>
                <a:gd name="csX8" fmla="*/ 5090795 w 11633641"/>
                <a:gd name="csY8" fmla="*/ 3599138 h 3793214"/>
                <a:gd name="csX9" fmla="*/ 5171354 w 11633641"/>
                <a:gd name="csY9" fmla="*/ 3406979 h 3793214"/>
                <a:gd name="csX10" fmla="*/ 5211586 w 11633641"/>
                <a:gd name="csY10" fmla="*/ 3294737 h 3793214"/>
                <a:gd name="csX11" fmla="*/ 5279047 w 11633641"/>
                <a:gd name="csY11" fmla="*/ 3098621 h 3793214"/>
                <a:gd name="csX12" fmla="*/ 5361434 w 11633641"/>
                <a:gd name="csY12" fmla="*/ 2806276 h 3793214"/>
                <a:gd name="csX13" fmla="*/ 5506625 w 11633641"/>
                <a:gd name="csY13" fmla="*/ 2358458 h 3793214"/>
                <a:gd name="csX14" fmla="*/ 5607635 w 11633641"/>
                <a:gd name="csY14" fmla="*/ 2054911 h 3793214"/>
                <a:gd name="csX15" fmla="*/ 5759556 w 11633641"/>
                <a:gd name="csY15" fmla="*/ 1688882 h 3793214"/>
                <a:gd name="csX16" fmla="*/ 5954331 w 11633641"/>
                <a:gd name="csY16" fmla="*/ 1344723 h 3793214"/>
                <a:gd name="csX17" fmla="*/ 6150867 w 11633641"/>
                <a:gd name="csY17" fmla="*/ 1102117 h 3793214"/>
                <a:gd name="csX18" fmla="*/ 6377822 w 11633641"/>
                <a:gd name="csY18" fmla="*/ 907695 h 3793214"/>
                <a:gd name="csX19" fmla="*/ 6621739 w 11633641"/>
                <a:gd name="csY19" fmla="*/ 767715 h 3793214"/>
                <a:gd name="csX20" fmla="*/ 6913697 w 11633641"/>
                <a:gd name="csY20" fmla="*/ 621069 h 3793214"/>
                <a:gd name="csX21" fmla="*/ 7358338 w 11633641"/>
                <a:gd name="csY21" fmla="*/ 486453 h 3793214"/>
                <a:gd name="csX22" fmla="*/ 7811163 w 11633641"/>
                <a:gd name="csY22" fmla="*/ 383719 h 3793214"/>
                <a:gd name="csX23" fmla="*/ 8175513 w 11633641"/>
                <a:gd name="csY23" fmla="*/ 306101 h 3793214"/>
                <a:gd name="csX24" fmla="*/ 8793297 w 11633641"/>
                <a:gd name="csY24" fmla="*/ 207742 h 3793214"/>
                <a:gd name="csX25" fmla="*/ 9881832 w 11633641"/>
                <a:gd name="csY25" fmla="*/ 112296 h 3793214"/>
                <a:gd name="csX26" fmla="*/ 11633641 w 11633641"/>
                <a:gd name="csY26" fmla="*/ 17311 h 3793214"/>
                <a:gd name="csX0" fmla="*/ 0 w 11633641"/>
                <a:gd name="csY0" fmla="*/ 0 h 3816183"/>
                <a:gd name="csX1" fmla="*/ 3812617 w 11633641"/>
                <a:gd name="csY1" fmla="*/ 62665 h 3816183"/>
                <a:gd name="csX2" fmla="*/ 4477262 w 11633641"/>
                <a:gd name="csY2" fmla="*/ 81582 h 3816183"/>
                <a:gd name="csX3" fmla="*/ 4585890 w 11633641"/>
                <a:gd name="csY3" fmla="*/ 330248 h 3816183"/>
                <a:gd name="csX4" fmla="*/ 4689747 w 11633641"/>
                <a:gd name="csY4" fmla="*/ 1794280 h 3816183"/>
                <a:gd name="csX5" fmla="*/ 4775095 w 11633641"/>
                <a:gd name="csY5" fmla="*/ 2956803 h 3816183"/>
                <a:gd name="csX6" fmla="*/ 4832415 w 11633641"/>
                <a:gd name="csY6" fmla="*/ 3501209 h 3816183"/>
                <a:gd name="csX7" fmla="*/ 4911885 w 11633641"/>
                <a:gd name="csY7" fmla="*/ 3765985 h 3816183"/>
                <a:gd name="csX8" fmla="*/ 5090795 w 11633641"/>
                <a:gd name="csY8" fmla="*/ 3599138 h 3816183"/>
                <a:gd name="csX9" fmla="*/ 5171354 w 11633641"/>
                <a:gd name="csY9" fmla="*/ 3406979 h 3816183"/>
                <a:gd name="csX10" fmla="*/ 5211586 w 11633641"/>
                <a:gd name="csY10" fmla="*/ 3294737 h 3816183"/>
                <a:gd name="csX11" fmla="*/ 5279047 w 11633641"/>
                <a:gd name="csY11" fmla="*/ 3098621 h 3816183"/>
                <a:gd name="csX12" fmla="*/ 5361434 w 11633641"/>
                <a:gd name="csY12" fmla="*/ 2806276 h 3816183"/>
                <a:gd name="csX13" fmla="*/ 5506625 w 11633641"/>
                <a:gd name="csY13" fmla="*/ 2358458 h 3816183"/>
                <a:gd name="csX14" fmla="*/ 5607635 w 11633641"/>
                <a:gd name="csY14" fmla="*/ 2054911 h 3816183"/>
                <a:gd name="csX15" fmla="*/ 5759556 w 11633641"/>
                <a:gd name="csY15" fmla="*/ 1688882 h 3816183"/>
                <a:gd name="csX16" fmla="*/ 5954331 w 11633641"/>
                <a:gd name="csY16" fmla="*/ 1344723 h 3816183"/>
                <a:gd name="csX17" fmla="*/ 6150867 w 11633641"/>
                <a:gd name="csY17" fmla="*/ 1102117 h 3816183"/>
                <a:gd name="csX18" fmla="*/ 6377822 w 11633641"/>
                <a:gd name="csY18" fmla="*/ 907695 h 3816183"/>
                <a:gd name="csX19" fmla="*/ 6621739 w 11633641"/>
                <a:gd name="csY19" fmla="*/ 767715 h 3816183"/>
                <a:gd name="csX20" fmla="*/ 6913697 w 11633641"/>
                <a:gd name="csY20" fmla="*/ 621069 h 3816183"/>
                <a:gd name="csX21" fmla="*/ 7358338 w 11633641"/>
                <a:gd name="csY21" fmla="*/ 486453 h 3816183"/>
                <a:gd name="csX22" fmla="*/ 7811163 w 11633641"/>
                <a:gd name="csY22" fmla="*/ 383719 h 3816183"/>
                <a:gd name="csX23" fmla="*/ 8175513 w 11633641"/>
                <a:gd name="csY23" fmla="*/ 306101 h 3816183"/>
                <a:gd name="csX24" fmla="*/ 8793297 w 11633641"/>
                <a:gd name="csY24" fmla="*/ 207742 h 3816183"/>
                <a:gd name="csX25" fmla="*/ 9881832 w 11633641"/>
                <a:gd name="csY25" fmla="*/ 112296 h 3816183"/>
                <a:gd name="csX26" fmla="*/ 11633641 w 11633641"/>
                <a:gd name="csY26" fmla="*/ 17311 h 3816183"/>
                <a:gd name="csX0" fmla="*/ 0 w 11633641"/>
                <a:gd name="csY0" fmla="*/ 0 h 3840391"/>
                <a:gd name="csX1" fmla="*/ 3812617 w 11633641"/>
                <a:gd name="csY1" fmla="*/ 62665 h 3840391"/>
                <a:gd name="csX2" fmla="*/ 4477262 w 11633641"/>
                <a:gd name="csY2" fmla="*/ 81582 h 3840391"/>
                <a:gd name="csX3" fmla="*/ 4585890 w 11633641"/>
                <a:gd name="csY3" fmla="*/ 330248 h 3840391"/>
                <a:gd name="csX4" fmla="*/ 4689747 w 11633641"/>
                <a:gd name="csY4" fmla="*/ 1794280 h 3840391"/>
                <a:gd name="csX5" fmla="*/ 4775095 w 11633641"/>
                <a:gd name="csY5" fmla="*/ 2956803 h 3840391"/>
                <a:gd name="csX6" fmla="*/ 4832415 w 11633641"/>
                <a:gd name="csY6" fmla="*/ 3501209 h 3840391"/>
                <a:gd name="csX7" fmla="*/ 4911885 w 11633641"/>
                <a:gd name="csY7" fmla="*/ 3765985 h 3840391"/>
                <a:gd name="csX8" fmla="*/ 5090795 w 11633641"/>
                <a:gd name="csY8" fmla="*/ 3599138 h 3840391"/>
                <a:gd name="csX9" fmla="*/ 5171354 w 11633641"/>
                <a:gd name="csY9" fmla="*/ 3406979 h 3840391"/>
                <a:gd name="csX10" fmla="*/ 5211586 w 11633641"/>
                <a:gd name="csY10" fmla="*/ 3294737 h 3840391"/>
                <a:gd name="csX11" fmla="*/ 5279047 w 11633641"/>
                <a:gd name="csY11" fmla="*/ 3098621 h 3840391"/>
                <a:gd name="csX12" fmla="*/ 5361434 w 11633641"/>
                <a:gd name="csY12" fmla="*/ 2806276 h 3840391"/>
                <a:gd name="csX13" fmla="*/ 5506625 w 11633641"/>
                <a:gd name="csY13" fmla="*/ 2358458 h 3840391"/>
                <a:gd name="csX14" fmla="*/ 5607635 w 11633641"/>
                <a:gd name="csY14" fmla="*/ 2054911 h 3840391"/>
                <a:gd name="csX15" fmla="*/ 5759556 w 11633641"/>
                <a:gd name="csY15" fmla="*/ 1688882 h 3840391"/>
                <a:gd name="csX16" fmla="*/ 5954331 w 11633641"/>
                <a:gd name="csY16" fmla="*/ 1344723 h 3840391"/>
                <a:gd name="csX17" fmla="*/ 6150867 w 11633641"/>
                <a:gd name="csY17" fmla="*/ 1102117 h 3840391"/>
                <a:gd name="csX18" fmla="*/ 6377822 w 11633641"/>
                <a:gd name="csY18" fmla="*/ 907695 h 3840391"/>
                <a:gd name="csX19" fmla="*/ 6621739 w 11633641"/>
                <a:gd name="csY19" fmla="*/ 767715 h 3840391"/>
                <a:gd name="csX20" fmla="*/ 6913697 w 11633641"/>
                <a:gd name="csY20" fmla="*/ 621069 h 3840391"/>
                <a:gd name="csX21" fmla="*/ 7358338 w 11633641"/>
                <a:gd name="csY21" fmla="*/ 486453 h 3840391"/>
                <a:gd name="csX22" fmla="*/ 7811163 w 11633641"/>
                <a:gd name="csY22" fmla="*/ 383719 h 3840391"/>
                <a:gd name="csX23" fmla="*/ 8175513 w 11633641"/>
                <a:gd name="csY23" fmla="*/ 306101 h 3840391"/>
                <a:gd name="csX24" fmla="*/ 8793297 w 11633641"/>
                <a:gd name="csY24" fmla="*/ 207742 h 3840391"/>
                <a:gd name="csX25" fmla="*/ 9881832 w 11633641"/>
                <a:gd name="csY25" fmla="*/ 112296 h 3840391"/>
                <a:gd name="csX26" fmla="*/ 11633641 w 11633641"/>
                <a:gd name="csY26" fmla="*/ 17311 h 3840391"/>
                <a:gd name="csX0" fmla="*/ 0 w 11633641"/>
                <a:gd name="csY0" fmla="*/ 0 h 3840391"/>
                <a:gd name="csX1" fmla="*/ 3812617 w 11633641"/>
                <a:gd name="csY1" fmla="*/ 62665 h 3840391"/>
                <a:gd name="csX2" fmla="*/ 4477262 w 11633641"/>
                <a:gd name="csY2" fmla="*/ 81582 h 3840391"/>
                <a:gd name="csX3" fmla="*/ 4585890 w 11633641"/>
                <a:gd name="csY3" fmla="*/ 330248 h 3840391"/>
                <a:gd name="csX4" fmla="*/ 4689747 w 11633641"/>
                <a:gd name="csY4" fmla="*/ 1794280 h 3840391"/>
                <a:gd name="csX5" fmla="*/ 4775095 w 11633641"/>
                <a:gd name="csY5" fmla="*/ 2956803 h 3840391"/>
                <a:gd name="csX6" fmla="*/ 4832415 w 11633641"/>
                <a:gd name="csY6" fmla="*/ 3501209 h 3840391"/>
                <a:gd name="csX7" fmla="*/ 4911885 w 11633641"/>
                <a:gd name="csY7" fmla="*/ 3765985 h 3840391"/>
                <a:gd name="csX8" fmla="*/ 5090795 w 11633641"/>
                <a:gd name="csY8" fmla="*/ 3599138 h 3840391"/>
                <a:gd name="csX9" fmla="*/ 5171354 w 11633641"/>
                <a:gd name="csY9" fmla="*/ 3406979 h 3840391"/>
                <a:gd name="csX10" fmla="*/ 5211586 w 11633641"/>
                <a:gd name="csY10" fmla="*/ 3294737 h 3840391"/>
                <a:gd name="csX11" fmla="*/ 5279047 w 11633641"/>
                <a:gd name="csY11" fmla="*/ 3098621 h 3840391"/>
                <a:gd name="csX12" fmla="*/ 5361434 w 11633641"/>
                <a:gd name="csY12" fmla="*/ 2806276 h 3840391"/>
                <a:gd name="csX13" fmla="*/ 5506625 w 11633641"/>
                <a:gd name="csY13" fmla="*/ 2358458 h 3840391"/>
                <a:gd name="csX14" fmla="*/ 5607635 w 11633641"/>
                <a:gd name="csY14" fmla="*/ 2054911 h 3840391"/>
                <a:gd name="csX15" fmla="*/ 5759556 w 11633641"/>
                <a:gd name="csY15" fmla="*/ 1688882 h 3840391"/>
                <a:gd name="csX16" fmla="*/ 5954331 w 11633641"/>
                <a:gd name="csY16" fmla="*/ 1344723 h 3840391"/>
                <a:gd name="csX17" fmla="*/ 6150867 w 11633641"/>
                <a:gd name="csY17" fmla="*/ 1102117 h 3840391"/>
                <a:gd name="csX18" fmla="*/ 6377822 w 11633641"/>
                <a:gd name="csY18" fmla="*/ 907695 h 3840391"/>
                <a:gd name="csX19" fmla="*/ 6621739 w 11633641"/>
                <a:gd name="csY19" fmla="*/ 767715 h 3840391"/>
                <a:gd name="csX20" fmla="*/ 6913697 w 11633641"/>
                <a:gd name="csY20" fmla="*/ 621069 h 3840391"/>
                <a:gd name="csX21" fmla="*/ 7358338 w 11633641"/>
                <a:gd name="csY21" fmla="*/ 486453 h 3840391"/>
                <a:gd name="csX22" fmla="*/ 7811163 w 11633641"/>
                <a:gd name="csY22" fmla="*/ 383719 h 3840391"/>
                <a:gd name="csX23" fmla="*/ 8175513 w 11633641"/>
                <a:gd name="csY23" fmla="*/ 306101 h 3840391"/>
                <a:gd name="csX24" fmla="*/ 8793297 w 11633641"/>
                <a:gd name="csY24" fmla="*/ 207742 h 3840391"/>
                <a:gd name="csX25" fmla="*/ 9881832 w 11633641"/>
                <a:gd name="csY25" fmla="*/ 112296 h 3840391"/>
                <a:gd name="csX26" fmla="*/ 11633641 w 11633641"/>
                <a:gd name="csY26" fmla="*/ 17311 h 3840391"/>
                <a:gd name="csX0" fmla="*/ 0 w 11633641"/>
                <a:gd name="csY0" fmla="*/ 0 h 3868982"/>
                <a:gd name="csX1" fmla="*/ 3812617 w 11633641"/>
                <a:gd name="csY1" fmla="*/ 62665 h 3868982"/>
                <a:gd name="csX2" fmla="*/ 4477262 w 11633641"/>
                <a:gd name="csY2" fmla="*/ 81582 h 3868982"/>
                <a:gd name="csX3" fmla="*/ 4585890 w 11633641"/>
                <a:gd name="csY3" fmla="*/ 330248 h 3868982"/>
                <a:gd name="csX4" fmla="*/ 4689747 w 11633641"/>
                <a:gd name="csY4" fmla="*/ 1794280 h 3868982"/>
                <a:gd name="csX5" fmla="*/ 4775095 w 11633641"/>
                <a:gd name="csY5" fmla="*/ 2956803 h 3868982"/>
                <a:gd name="csX6" fmla="*/ 4832415 w 11633641"/>
                <a:gd name="csY6" fmla="*/ 3501209 h 3868982"/>
                <a:gd name="csX7" fmla="*/ 4902953 w 11633641"/>
                <a:gd name="csY7" fmla="*/ 3798541 h 3868982"/>
                <a:gd name="csX8" fmla="*/ 5090795 w 11633641"/>
                <a:gd name="csY8" fmla="*/ 3599138 h 3868982"/>
                <a:gd name="csX9" fmla="*/ 5171354 w 11633641"/>
                <a:gd name="csY9" fmla="*/ 3406979 h 3868982"/>
                <a:gd name="csX10" fmla="*/ 5211586 w 11633641"/>
                <a:gd name="csY10" fmla="*/ 3294737 h 3868982"/>
                <a:gd name="csX11" fmla="*/ 5279047 w 11633641"/>
                <a:gd name="csY11" fmla="*/ 3098621 h 3868982"/>
                <a:gd name="csX12" fmla="*/ 5361434 w 11633641"/>
                <a:gd name="csY12" fmla="*/ 2806276 h 3868982"/>
                <a:gd name="csX13" fmla="*/ 5506625 w 11633641"/>
                <a:gd name="csY13" fmla="*/ 2358458 h 3868982"/>
                <a:gd name="csX14" fmla="*/ 5607635 w 11633641"/>
                <a:gd name="csY14" fmla="*/ 2054911 h 3868982"/>
                <a:gd name="csX15" fmla="*/ 5759556 w 11633641"/>
                <a:gd name="csY15" fmla="*/ 1688882 h 3868982"/>
                <a:gd name="csX16" fmla="*/ 5954331 w 11633641"/>
                <a:gd name="csY16" fmla="*/ 1344723 h 3868982"/>
                <a:gd name="csX17" fmla="*/ 6150867 w 11633641"/>
                <a:gd name="csY17" fmla="*/ 1102117 h 3868982"/>
                <a:gd name="csX18" fmla="*/ 6377822 w 11633641"/>
                <a:gd name="csY18" fmla="*/ 907695 h 3868982"/>
                <a:gd name="csX19" fmla="*/ 6621739 w 11633641"/>
                <a:gd name="csY19" fmla="*/ 767715 h 3868982"/>
                <a:gd name="csX20" fmla="*/ 6913697 w 11633641"/>
                <a:gd name="csY20" fmla="*/ 621069 h 3868982"/>
                <a:gd name="csX21" fmla="*/ 7358338 w 11633641"/>
                <a:gd name="csY21" fmla="*/ 486453 h 3868982"/>
                <a:gd name="csX22" fmla="*/ 7811163 w 11633641"/>
                <a:gd name="csY22" fmla="*/ 383719 h 3868982"/>
                <a:gd name="csX23" fmla="*/ 8175513 w 11633641"/>
                <a:gd name="csY23" fmla="*/ 306101 h 3868982"/>
                <a:gd name="csX24" fmla="*/ 8793297 w 11633641"/>
                <a:gd name="csY24" fmla="*/ 207742 h 3868982"/>
                <a:gd name="csX25" fmla="*/ 9881832 w 11633641"/>
                <a:gd name="csY25" fmla="*/ 112296 h 3868982"/>
                <a:gd name="csX26" fmla="*/ 11633641 w 11633641"/>
                <a:gd name="csY26" fmla="*/ 17311 h 3868982"/>
                <a:gd name="csX0" fmla="*/ 0 w 11633641"/>
                <a:gd name="csY0" fmla="*/ 0 h 3800212"/>
                <a:gd name="csX1" fmla="*/ 3812617 w 11633641"/>
                <a:gd name="csY1" fmla="*/ 62665 h 3800212"/>
                <a:gd name="csX2" fmla="*/ 4477262 w 11633641"/>
                <a:gd name="csY2" fmla="*/ 81582 h 3800212"/>
                <a:gd name="csX3" fmla="*/ 4585890 w 11633641"/>
                <a:gd name="csY3" fmla="*/ 330248 h 3800212"/>
                <a:gd name="csX4" fmla="*/ 4689747 w 11633641"/>
                <a:gd name="csY4" fmla="*/ 1794280 h 3800212"/>
                <a:gd name="csX5" fmla="*/ 4775095 w 11633641"/>
                <a:gd name="csY5" fmla="*/ 2956803 h 3800212"/>
                <a:gd name="csX6" fmla="*/ 4832415 w 11633641"/>
                <a:gd name="csY6" fmla="*/ 3501209 h 3800212"/>
                <a:gd name="csX7" fmla="*/ 4902953 w 11633641"/>
                <a:gd name="csY7" fmla="*/ 3798541 h 3800212"/>
                <a:gd name="csX8" fmla="*/ 5122058 w 11633641"/>
                <a:gd name="csY8" fmla="*/ 3612162 h 3800212"/>
                <a:gd name="csX9" fmla="*/ 5171354 w 11633641"/>
                <a:gd name="csY9" fmla="*/ 3406979 h 3800212"/>
                <a:gd name="csX10" fmla="*/ 5211586 w 11633641"/>
                <a:gd name="csY10" fmla="*/ 3294737 h 3800212"/>
                <a:gd name="csX11" fmla="*/ 5279047 w 11633641"/>
                <a:gd name="csY11" fmla="*/ 3098621 h 3800212"/>
                <a:gd name="csX12" fmla="*/ 5361434 w 11633641"/>
                <a:gd name="csY12" fmla="*/ 2806276 h 3800212"/>
                <a:gd name="csX13" fmla="*/ 5506625 w 11633641"/>
                <a:gd name="csY13" fmla="*/ 2358458 h 3800212"/>
                <a:gd name="csX14" fmla="*/ 5607635 w 11633641"/>
                <a:gd name="csY14" fmla="*/ 2054911 h 3800212"/>
                <a:gd name="csX15" fmla="*/ 5759556 w 11633641"/>
                <a:gd name="csY15" fmla="*/ 1688882 h 3800212"/>
                <a:gd name="csX16" fmla="*/ 5954331 w 11633641"/>
                <a:gd name="csY16" fmla="*/ 1344723 h 3800212"/>
                <a:gd name="csX17" fmla="*/ 6150867 w 11633641"/>
                <a:gd name="csY17" fmla="*/ 1102117 h 3800212"/>
                <a:gd name="csX18" fmla="*/ 6377822 w 11633641"/>
                <a:gd name="csY18" fmla="*/ 907695 h 3800212"/>
                <a:gd name="csX19" fmla="*/ 6621739 w 11633641"/>
                <a:gd name="csY19" fmla="*/ 767715 h 3800212"/>
                <a:gd name="csX20" fmla="*/ 6913697 w 11633641"/>
                <a:gd name="csY20" fmla="*/ 621069 h 3800212"/>
                <a:gd name="csX21" fmla="*/ 7358338 w 11633641"/>
                <a:gd name="csY21" fmla="*/ 486453 h 3800212"/>
                <a:gd name="csX22" fmla="*/ 7811163 w 11633641"/>
                <a:gd name="csY22" fmla="*/ 383719 h 3800212"/>
                <a:gd name="csX23" fmla="*/ 8175513 w 11633641"/>
                <a:gd name="csY23" fmla="*/ 306101 h 3800212"/>
                <a:gd name="csX24" fmla="*/ 8793297 w 11633641"/>
                <a:gd name="csY24" fmla="*/ 207742 h 3800212"/>
                <a:gd name="csX25" fmla="*/ 9881832 w 11633641"/>
                <a:gd name="csY25" fmla="*/ 112296 h 3800212"/>
                <a:gd name="csX26" fmla="*/ 11633641 w 11633641"/>
                <a:gd name="csY26" fmla="*/ 17311 h 3800212"/>
                <a:gd name="csX0" fmla="*/ 0 w 11633641"/>
                <a:gd name="csY0" fmla="*/ 0 h 3799414"/>
                <a:gd name="csX1" fmla="*/ 3812617 w 11633641"/>
                <a:gd name="csY1" fmla="*/ 62665 h 3799414"/>
                <a:gd name="csX2" fmla="*/ 4477262 w 11633641"/>
                <a:gd name="csY2" fmla="*/ 81582 h 3799414"/>
                <a:gd name="csX3" fmla="*/ 4585890 w 11633641"/>
                <a:gd name="csY3" fmla="*/ 330248 h 3799414"/>
                <a:gd name="csX4" fmla="*/ 4689747 w 11633641"/>
                <a:gd name="csY4" fmla="*/ 1794280 h 3799414"/>
                <a:gd name="csX5" fmla="*/ 4775095 w 11633641"/>
                <a:gd name="csY5" fmla="*/ 2956803 h 3799414"/>
                <a:gd name="csX6" fmla="*/ 4832415 w 11633641"/>
                <a:gd name="csY6" fmla="*/ 3501209 h 3799414"/>
                <a:gd name="csX7" fmla="*/ 4902953 w 11633641"/>
                <a:gd name="csY7" fmla="*/ 3798541 h 3799414"/>
                <a:gd name="csX8" fmla="*/ 5090796 w 11633641"/>
                <a:gd name="csY8" fmla="*/ 3586118 h 3799414"/>
                <a:gd name="csX9" fmla="*/ 5171354 w 11633641"/>
                <a:gd name="csY9" fmla="*/ 3406979 h 3799414"/>
                <a:gd name="csX10" fmla="*/ 5211586 w 11633641"/>
                <a:gd name="csY10" fmla="*/ 3294737 h 3799414"/>
                <a:gd name="csX11" fmla="*/ 5279047 w 11633641"/>
                <a:gd name="csY11" fmla="*/ 3098621 h 3799414"/>
                <a:gd name="csX12" fmla="*/ 5361434 w 11633641"/>
                <a:gd name="csY12" fmla="*/ 2806276 h 3799414"/>
                <a:gd name="csX13" fmla="*/ 5506625 w 11633641"/>
                <a:gd name="csY13" fmla="*/ 2358458 h 3799414"/>
                <a:gd name="csX14" fmla="*/ 5607635 w 11633641"/>
                <a:gd name="csY14" fmla="*/ 2054911 h 3799414"/>
                <a:gd name="csX15" fmla="*/ 5759556 w 11633641"/>
                <a:gd name="csY15" fmla="*/ 1688882 h 3799414"/>
                <a:gd name="csX16" fmla="*/ 5954331 w 11633641"/>
                <a:gd name="csY16" fmla="*/ 1344723 h 3799414"/>
                <a:gd name="csX17" fmla="*/ 6150867 w 11633641"/>
                <a:gd name="csY17" fmla="*/ 1102117 h 3799414"/>
                <a:gd name="csX18" fmla="*/ 6377822 w 11633641"/>
                <a:gd name="csY18" fmla="*/ 907695 h 3799414"/>
                <a:gd name="csX19" fmla="*/ 6621739 w 11633641"/>
                <a:gd name="csY19" fmla="*/ 767715 h 3799414"/>
                <a:gd name="csX20" fmla="*/ 6913697 w 11633641"/>
                <a:gd name="csY20" fmla="*/ 621069 h 3799414"/>
                <a:gd name="csX21" fmla="*/ 7358338 w 11633641"/>
                <a:gd name="csY21" fmla="*/ 486453 h 3799414"/>
                <a:gd name="csX22" fmla="*/ 7811163 w 11633641"/>
                <a:gd name="csY22" fmla="*/ 383719 h 3799414"/>
                <a:gd name="csX23" fmla="*/ 8175513 w 11633641"/>
                <a:gd name="csY23" fmla="*/ 306101 h 3799414"/>
                <a:gd name="csX24" fmla="*/ 8793297 w 11633641"/>
                <a:gd name="csY24" fmla="*/ 207742 h 3799414"/>
                <a:gd name="csX25" fmla="*/ 9881832 w 11633641"/>
                <a:gd name="csY25" fmla="*/ 112296 h 3799414"/>
                <a:gd name="csX26" fmla="*/ 11633641 w 11633641"/>
                <a:gd name="csY26" fmla="*/ 17311 h 3799414"/>
                <a:gd name="csX0" fmla="*/ 0 w 11633641"/>
                <a:gd name="csY0" fmla="*/ 0 h 3799720"/>
                <a:gd name="csX1" fmla="*/ 3812617 w 11633641"/>
                <a:gd name="csY1" fmla="*/ 62665 h 3799720"/>
                <a:gd name="csX2" fmla="*/ 4477262 w 11633641"/>
                <a:gd name="csY2" fmla="*/ 81582 h 3799720"/>
                <a:gd name="csX3" fmla="*/ 4585890 w 11633641"/>
                <a:gd name="csY3" fmla="*/ 330248 h 3799720"/>
                <a:gd name="csX4" fmla="*/ 4689747 w 11633641"/>
                <a:gd name="csY4" fmla="*/ 1794280 h 3799720"/>
                <a:gd name="csX5" fmla="*/ 4775095 w 11633641"/>
                <a:gd name="csY5" fmla="*/ 2956803 h 3799720"/>
                <a:gd name="csX6" fmla="*/ 4832415 w 11633641"/>
                <a:gd name="csY6" fmla="*/ 3501209 h 3799720"/>
                <a:gd name="csX7" fmla="*/ 4902953 w 11633641"/>
                <a:gd name="csY7" fmla="*/ 3798541 h 3799720"/>
                <a:gd name="csX8" fmla="*/ 5090796 w 11633641"/>
                <a:gd name="csY8" fmla="*/ 3586118 h 3799720"/>
                <a:gd name="csX9" fmla="*/ 5171354 w 11633641"/>
                <a:gd name="csY9" fmla="*/ 3406979 h 3799720"/>
                <a:gd name="csX10" fmla="*/ 5211586 w 11633641"/>
                <a:gd name="csY10" fmla="*/ 3294737 h 3799720"/>
                <a:gd name="csX11" fmla="*/ 5279047 w 11633641"/>
                <a:gd name="csY11" fmla="*/ 3098621 h 3799720"/>
                <a:gd name="csX12" fmla="*/ 5361434 w 11633641"/>
                <a:gd name="csY12" fmla="*/ 2806276 h 3799720"/>
                <a:gd name="csX13" fmla="*/ 5506625 w 11633641"/>
                <a:gd name="csY13" fmla="*/ 2358458 h 3799720"/>
                <a:gd name="csX14" fmla="*/ 5607635 w 11633641"/>
                <a:gd name="csY14" fmla="*/ 2054911 h 3799720"/>
                <a:gd name="csX15" fmla="*/ 5759556 w 11633641"/>
                <a:gd name="csY15" fmla="*/ 1688882 h 3799720"/>
                <a:gd name="csX16" fmla="*/ 5954331 w 11633641"/>
                <a:gd name="csY16" fmla="*/ 1344723 h 3799720"/>
                <a:gd name="csX17" fmla="*/ 6150867 w 11633641"/>
                <a:gd name="csY17" fmla="*/ 1102117 h 3799720"/>
                <a:gd name="csX18" fmla="*/ 6377822 w 11633641"/>
                <a:gd name="csY18" fmla="*/ 907695 h 3799720"/>
                <a:gd name="csX19" fmla="*/ 6621739 w 11633641"/>
                <a:gd name="csY19" fmla="*/ 767715 h 3799720"/>
                <a:gd name="csX20" fmla="*/ 6913697 w 11633641"/>
                <a:gd name="csY20" fmla="*/ 621069 h 3799720"/>
                <a:gd name="csX21" fmla="*/ 7358338 w 11633641"/>
                <a:gd name="csY21" fmla="*/ 486453 h 3799720"/>
                <a:gd name="csX22" fmla="*/ 7811163 w 11633641"/>
                <a:gd name="csY22" fmla="*/ 383719 h 3799720"/>
                <a:gd name="csX23" fmla="*/ 8175513 w 11633641"/>
                <a:gd name="csY23" fmla="*/ 306101 h 3799720"/>
                <a:gd name="csX24" fmla="*/ 8793297 w 11633641"/>
                <a:gd name="csY24" fmla="*/ 207742 h 3799720"/>
                <a:gd name="csX25" fmla="*/ 9881832 w 11633641"/>
                <a:gd name="csY25" fmla="*/ 112296 h 3799720"/>
                <a:gd name="csX26" fmla="*/ 11633641 w 11633641"/>
                <a:gd name="csY26" fmla="*/ 17311 h 3799720"/>
                <a:gd name="csX0" fmla="*/ 0 w 11633641"/>
                <a:gd name="csY0" fmla="*/ 0 h 3799848"/>
                <a:gd name="csX1" fmla="*/ 3812617 w 11633641"/>
                <a:gd name="csY1" fmla="*/ 62665 h 3799848"/>
                <a:gd name="csX2" fmla="*/ 4477262 w 11633641"/>
                <a:gd name="csY2" fmla="*/ 81582 h 3799848"/>
                <a:gd name="csX3" fmla="*/ 4585890 w 11633641"/>
                <a:gd name="csY3" fmla="*/ 330248 h 3799848"/>
                <a:gd name="csX4" fmla="*/ 4689747 w 11633641"/>
                <a:gd name="csY4" fmla="*/ 1794280 h 3799848"/>
                <a:gd name="csX5" fmla="*/ 4775095 w 11633641"/>
                <a:gd name="csY5" fmla="*/ 2956803 h 3799848"/>
                <a:gd name="csX6" fmla="*/ 4832415 w 11633641"/>
                <a:gd name="csY6" fmla="*/ 3501209 h 3799848"/>
                <a:gd name="csX7" fmla="*/ 4902953 w 11633641"/>
                <a:gd name="csY7" fmla="*/ 3798541 h 3799848"/>
                <a:gd name="csX8" fmla="*/ 5090796 w 11633641"/>
                <a:gd name="csY8" fmla="*/ 3586118 h 3799848"/>
                <a:gd name="csX9" fmla="*/ 5171354 w 11633641"/>
                <a:gd name="csY9" fmla="*/ 3406979 h 3799848"/>
                <a:gd name="csX10" fmla="*/ 5211586 w 11633641"/>
                <a:gd name="csY10" fmla="*/ 3294737 h 3799848"/>
                <a:gd name="csX11" fmla="*/ 5279047 w 11633641"/>
                <a:gd name="csY11" fmla="*/ 3098621 h 3799848"/>
                <a:gd name="csX12" fmla="*/ 5361434 w 11633641"/>
                <a:gd name="csY12" fmla="*/ 2806276 h 3799848"/>
                <a:gd name="csX13" fmla="*/ 5506625 w 11633641"/>
                <a:gd name="csY13" fmla="*/ 2358458 h 3799848"/>
                <a:gd name="csX14" fmla="*/ 5607635 w 11633641"/>
                <a:gd name="csY14" fmla="*/ 2054911 h 3799848"/>
                <a:gd name="csX15" fmla="*/ 5759556 w 11633641"/>
                <a:gd name="csY15" fmla="*/ 1688882 h 3799848"/>
                <a:gd name="csX16" fmla="*/ 5954331 w 11633641"/>
                <a:gd name="csY16" fmla="*/ 1344723 h 3799848"/>
                <a:gd name="csX17" fmla="*/ 6150867 w 11633641"/>
                <a:gd name="csY17" fmla="*/ 1102117 h 3799848"/>
                <a:gd name="csX18" fmla="*/ 6377822 w 11633641"/>
                <a:gd name="csY18" fmla="*/ 907695 h 3799848"/>
                <a:gd name="csX19" fmla="*/ 6621739 w 11633641"/>
                <a:gd name="csY19" fmla="*/ 767715 h 3799848"/>
                <a:gd name="csX20" fmla="*/ 6913697 w 11633641"/>
                <a:gd name="csY20" fmla="*/ 621069 h 3799848"/>
                <a:gd name="csX21" fmla="*/ 7358338 w 11633641"/>
                <a:gd name="csY21" fmla="*/ 486453 h 3799848"/>
                <a:gd name="csX22" fmla="*/ 7811163 w 11633641"/>
                <a:gd name="csY22" fmla="*/ 383719 h 3799848"/>
                <a:gd name="csX23" fmla="*/ 8175513 w 11633641"/>
                <a:gd name="csY23" fmla="*/ 306101 h 3799848"/>
                <a:gd name="csX24" fmla="*/ 8793297 w 11633641"/>
                <a:gd name="csY24" fmla="*/ 207742 h 3799848"/>
                <a:gd name="csX25" fmla="*/ 9881832 w 11633641"/>
                <a:gd name="csY25" fmla="*/ 112296 h 3799848"/>
                <a:gd name="csX26" fmla="*/ 11633641 w 11633641"/>
                <a:gd name="csY26" fmla="*/ 17311 h 3799848"/>
                <a:gd name="csX0" fmla="*/ 0 w 11633641"/>
                <a:gd name="csY0" fmla="*/ 0 h 3799415"/>
                <a:gd name="csX1" fmla="*/ 3812617 w 11633641"/>
                <a:gd name="csY1" fmla="*/ 62665 h 3799415"/>
                <a:gd name="csX2" fmla="*/ 4477262 w 11633641"/>
                <a:gd name="csY2" fmla="*/ 81582 h 3799415"/>
                <a:gd name="csX3" fmla="*/ 4585890 w 11633641"/>
                <a:gd name="csY3" fmla="*/ 330248 h 3799415"/>
                <a:gd name="csX4" fmla="*/ 4689747 w 11633641"/>
                <a:gd name="csY4" fmla="*/ 1794280 h 3799415"/>
                <a:gd name="csX5" fmla="*/ 4775095 w 11633641"/>
                <a:gd name="csY5" fmla="*/ 2956803 h 3799415"/>
                <a:gd name="csX6" fmla="*/ 4832415 w 11633641"/>
                <a:gd name="csY6" fmla="*/ 3501209 h 3799415"/>
                <a:gd name="csX7" fmla="*/ 4938682 w 11633641"/>
                <a:gd name="csY7" fmla="*/ 3798541 h 3799415"/>
                <a:gd name="csX8" fmla="*/ 5090796 w 11633641"/>
                <a:gd name="csY8" fmla="*/ 3586118 h 3799415"/>
                <a:gd name="csX9" fmla="*/ 5171354 w 11633641"/>
                <a:gd name="csY9" fmla="*/ 3406979 h 3799415"/>
                <a:gd name="csX10" fmla="*/ 5211586 w 11633641"/>
                <a:gd name="csY10" fmla="*/ 3294737 h 3799415"/>
                <a:gd name="csX11" fmla="*/ 5279047 w 11633641"/>
                <a:gd name="csY11" fmla="*/ 3098621 h 3799415"/>
                <a:gd name="csX12" fmla="*/ 5361434 w 11633641"/>
                <a:gd name="csY12" fmla="*/ 2806276 h 3799415"/>
                <a:gd name="csX13" fmla="*/ 5506625 w 11633641"/>
                <a:gd name="csY13" fmla="*/ 2358458 h 3799415"/>
                <a:gd name="csX14" fmla="*/ 5607635 w 11633641"/>
                <a:gd name="csY14" fmla="*/ 2054911 h 3799415"/>
                <a:gd name="csX15" fmla="*/ 5759556 w 11633641"/>
                <a:gd name="csY15" fmla="*/ 1688882 h 3799415"/>
                <a:gd name="csX16" fmla="*/ 5954331 w 11633641"/>
                <a:gd name="csY16" fmla="*/ 1344723 h 3799415"/>
                <a:gd name="csX17" fmla="*/ 6150867 w 11633641"/>
                <a:gd name="csY17" fmla="*/ 1102117 h 3799415"/>
                <a:gd name="csX18" fmla="*/ 6377822 w 11633641"/>
                <a:gd name="csY18" fmla="*/ 907695 h 3799415"/>
                <a:gd name="csX19" fmla="*/ 6621739 w 11633641"/>
                <a:gd name="csY19" fmla="*/ 767715 h 3799415"/>
                <a:gd name="csX20" fmla="*/ 6913697 w 11633641"/>
                <a:gd name="csY20" fmla="*/ 621069 h 3799415"/>
                <a:gd name="csX21" fmla="*/ 7358338 w 11633641"/>
                <a:gd name="csY21" fmla="*/ 486453 h 3799415"/>
                <a:gd name="csX22" fmla="*/ 7811163 w 11633641"/>
                <a:gd name="csY22" fmla="*/ 383719 h 3799415"/>
                <a:gd name="csX23" fmla="*/ 8175513 w 11633641"/>
                <a:gd name="csY23" fmla="*/ 306101 h 3799415"/>
                <a:gd name="csX24" fmla="*/ 8793297 w 11633641"/>
                <a:gd name="csY24" fmla="*/ 207742 h 3799415"/>
                <a:gd name="csX25" fmla="*/ 9881832 w 11633641"/>
                <a:gd name="csY25" fmla="*/ 112296 h 3799415"/>
                <a:gd name="csX26" fmla="*/ 11633641 w 11633641"/>
                <a:gd name="csY26" fmla="*/ 17311 h 3799415"/>
                <a:gd name="csX0" fmla="*/ 0 w 11633641"/>
                <a:gd name="csY0" fmla="*/ 0 h 3799415"/>
                <a:gd name="csX1" fmla="*/ 3812617 w 11633641"/>
                <a:gd name="csY1" fmla="*/ 62665 h 3799415"/>
                <a:gd name="csX2" fmla="*/ 4477262 w 11633641"/>
                <a:gd name="csY2" fmla="*/ 81582 h 3799415"/>
                <a:gd name="csX3" fmla="*/ 4608220 w 11633641"/>
                <a:gd name="csY3" fmla="*/ 336760 h 3799415"/>
                <a:gd name="csX4" fmla="*/ 4689747 w 11633641"/>
                <a:gd name="csY4" fmla="*/ 1794280 h 3799415"/>
                <a:gd name="csX5" fmla="*/ 4775095 w 11633641"/>
                <a:gd name="csY5" fmla="*/ 2956803 h 3799415"/>
                <a:gd name="csX6" fmla="*/ 4832415 w 11633641"/>
                <a:gd name="csY6" fmla="*/ 3501209 h 3799415"/>
                <a:gd name="csX7" fmla="*/ 4938682 w 11633641"/>
                <a:gd name="csY7" fmla="*/ 3798541 h 3799415"/>
                <a:gd name="csX8" fmla="*/ 5090796 w 11633641"/>
                <a:gd name="csY8" fmla="*/ 3586118 h 3799415"/>
                <a:gd name="csX9" fmla="*/ 5171354 w 11633641"/>
                <a:gd name="csY9" fmla="*/ 3406979 h 3799415"/>
                <a:gd name="csX10" fmla="*/ 5211586 w 11633641"/>
                <a:gd name="csY10" fmla="*/ 3294737 h 3799415"/>
                <a:gd name="csX11" fmla="*/ 5279047 w 11633641"/>
                <a:gd name="csY11" fmla="*/ 3098621 h 3799415"/>
                <a:gd name="csX12" fmla="*/ 5361434 w 11633641"/>
                <a:gd name="csY12" fmla="*/ 2806276 h 3799415"/>
                <a:gd name="csX13" fmla="*/ 5506625 w 11633641"/>
                <a:gd name="csY13" fmla="*/ 2358458 h 3799415"/>
                <a:gd name="csX14" fmla="*/ 5607635 w 11633641"/>
                <a:gd name="csY14" fmla="*/ 2054911 h 3799415"/>
                <a:gd name="csX15" fmla="*/ 5759556 w 11633641"/>
                <a:gd name="csY15" fmla="*/ 1688882 h 3799415"/>
                <a:gd name="csX16" fmla="*/ 5954331 w 11633641"/>
                <a:gd name="csY16" fmla="*/ 1344723 h 3799415"/>
                <a:gd name="csX17" fmla="*/ 6150867 w 11633641"/>
                <a:gd name="csY17" fmla="*/ 1102117 h 3799415"/>
                <a:gd name="csX18" fmla="*/ 6377822 w 11633641"/>
                <a:gd name="csY18" fmla="*/ 907695 h 3799415"/>
                <a:gd name="csX19" fmla="*/ 6621739 w 11633641"/>
                <a:gd name="csY19" fmla="*/ 767715 h 3799415"/>
                <a:gd name="csX20" fmla="*/ 6913697 w 11633641"/>
                <a:gd name="csY20" fmla="*/ 621069 h 3799415"/>
                <a:gd name="csX21" fmla="*/ 7358338 w 11633641"/>
                <a:gd name="csY21" fmla="*/ 486453 h 3799415"/>
                <a:gd name="csX22" fmla="*/ 7811163 w 11633641"/>
                <a:gd name="csY22" fmla="*/ 383719 h 3799415"/>
                <a:gd name="csX23" fmla="*/ 8175513 w 11633641"/>
                <a:gd name="csY23" fmla="*/ 306101 h 3799415"/>
                <a:gd name="csX24" fmla="*/ 8793297 w 11633641"/>
                <a:gd name="csY24" fmla="*/ 207742 h 3799415"/>
                <a:gd name="csX25" fmla="*/ 9881832 w 11633641"/>
                <a:gd name="csY25" fmla="*/ 112296 h 3799415"/>
                <a:gd name="csX26" fmla="*/ 11633641 w 11633641"/>
                <a:gd name="csY26" fmla="*/ 17311 h 3799415"/>
                <a:gd name="csX0" fmla="*/ 0 w 11633641"/>
                <a:gd name="csY0" fmla="*/ 0 h 3799415"/>
                <a:gd name="csX1" fmla="*/ 3812617 w 11633641"/>
                <a:gd name="csY1" fmla="*/ 62665 h 3799415"/>
                <a:gd name="csX2" fmla="*/ 4477262 w 11633641"/>
                <a:gd name="csY2" fmla="*/ 81582 h 3799415"/>
                <a:gd name="csX3" fmla="*/ 4608220 w 11633641"/>
                <a:gd name="csY3" fmla="*/ 336760 h 3799415"/>
                <a:gd name="csX4" fmla="*/ 4689747 w 11633641"/>
                <a:gd name="csY4" fmla="*/ 1794280 h 3799415"/>
                <a:gd name="csX5" fmla="*/ 4761696 w 11633641"/>
                <a:gd name="csY5" fmla="*/ 2969826 h 3799415"/>
                <a:gd name="csX6" fmla="*/ 4832415 w 11633641"/>
                <a:gd name="csY6" fmla="*/ 3501209 h 3799415"/>
                <a:gd name="csX7" fmla="*/ 4938682 w 11633641"/>
                <a:gd name="csY7" fmla="*/ 3798541 h 3799415"/>
                <a:gd name="csX8" fmla="*/ 5090796 w 11633641"/>
                <a:gd name="csY8" fmla="*/ 3586118 h 3799415"/>
                <a:gd name="csX9" fmla="*/ 5171354 w 11633641"/>
                <a:gd name="csY9" fmla="*/ 3406979 h 3799415"/>
                <a:gd name="csX10" fmla="*/ 5211586 w 11633641"/>
                <a:gd name="csY10" fmla="*/ 3294737 h 3799415"/>
                <a:gd name="csX11" fmla="*/ 5279047 w 11633641"/>
                <a:gd name="csY11" fmla="*/ 3098621 h 3799415"/>
                <a:gd name="csX12" fmla="*/ 5361434 w 11633641"/>
                <a:gd name="csY12" fmla="*/ 2806276 h 3799415"/>
                <a:gd name="csX13" fmla="*/ 5506625 w 11633641"/>
                <a:gd name="csY13" fmla="*/ 2358458 h 3799415"/>
                <a:gd name="csX14" fmla="*/ 5607635 w 11633641"/>
                <a:gd name="csY14" fmla="*/ 2054911 h 3799415"/>
                <a:gd name="csX15" fmla="*/ 5759556 w 11633641"/>
                <a:gd name="csY15" fmla="*/ 1688882 h 3799415"/>
                <a:gd name="csX16" fmla="*/ 5954331 w 11633641"/>
                <a:gd name="csY16" fmla="*/ 1344723 h 3799415"/>
                <a:gd name="csX17" fmla="*/ 6150867 w 11633641"/>
                <a:gd name="csY17" fmla="*/ 1102117 h 3799415"/>
                <a:gd name="csX18" fmla="*/ 6377822 w 11633641"/>
                <a:gd name="csY18" fmla="*/ 907695 h 3799415"/>
                <a:gd name="csX19" fmla="*/ 6621739 w 11633641"/>
                <a:gd name="csY19" fmla="*/ 767715 h 3799415"/>
                <a:gd name="csX20" fmla="*/ 6913697 w 11633641"/>
                <a:gd name="csY20" fmla="*/ 621069 h 3799415"/>
                <a:gd name="csX21" fmla="*/ 7358338 w 11633641"/>
                <a:gd name="csY21" fmla="*/ 486453 h 3799415"/>
                <a:gd name="csX22" fmla="*/ 7811163 w 11633641"/>
                <a:gd name="csY22" fmla="*/ 383719 h 3799415"/>
                <a:gd name="csX23" fmla="*/ 8175513 w 11633641"/>
                <a:gd name="csY23" fmla="*/ 306101 h 3799415"/>
                <a:gd name="csX24" fmla="*/ 8793297 w 11633641"/>
                <a:gd name="csY24" fmla="*/ 207742 h 3799415"/>
                <a:gd name="csX25" fmla="*/ 9881832 w 11633641"/>
                <a:gd name="csY25" fmla="*/ 112296 h 3799415"/>
                <a:gd name="csX26" fmla="*/ 11633641 w 11633641"/>
                <a:gd name="csY26" fmla="*/ 17311 h 3799415"/>
                <a:gd name="csX0" fmla="*/ 0 w 11633641"/>
                <a:gd name="csY0" fmla="*/ 0 h 3799719"/>
                <a:gd name="csX1" fmla="*/ 3812617 w 11633641"/>
                <a:gd name="csY1" fmla="*/ 62665 h 3799719"/>
                <a:gd name="csX2" fmla="*/ 4477262 w 11633641"/>
                <a:gd name="csY2" fmla="*/ 81582 h 3799719"/>
                <a:gd name="csX3" fmla="*/ 4608220 w 11633641"/>
                <a:gd name="csY3" fmla="*/ 336760 h 3799719"/>
                <a:gd name="csX4" fmla="*/ 4689747 w 11633641"/>
                <a:gd name="csY4" fmla="*/ 1794280 h 3799719"/>
                <a:gd name="csX5" fmla="*/ 4761696 w 11633641"/>
                <a:gd name="csY5" fmla="*/ 2969826 h 3799719"/>
                <a:gd name="csX6" fmla="*/ 4832415 w 11633641"/>
                <a:gd name="csY6" fmla="*/ 3501209 h 3799719"/>
                <a:gd name="csX7" fmla="*/ 4938682 w 11633641"/>
                <a:gd name="csY7" fmla="*/ 3798541 h 3799719"/>
                <a:gd name="csX8" fmla="*/ 5090796 w 11633641"/>
                <a:gd name="csY8" fmla="*/ 3586118 h 3799719"/>
                <a:gd name="csX9" fmla="*/ 5171354 w 11633641"/>
                <a:gd name="csY9" fmla="*/ 3406979 h 3799719"/>
                <a:gd name="csX10" fmla="*/ 5211586 w 11633641"/>
                <a:gd name="csY10" fmla="*/ 3294737 h 3799719"/>
                <a:gd name="csX11" fmla="*/ 5279047 w 11633641"/>
                <a:gd name="csY11" fmla="*/ 3098621 h 3799719"/>
                <a:gd name="csX12" fmla="*/ 5361434 w 11633641"/>
                <a:gd name="csY12" fmla="*/ 2806276 h 3799719"/>
                <a:gd name="csX13" fmla="*/ 5506625 w 11633641"/>
                <a:gd name="csY13" fmla="*/ 2358458 h 3799719"/>
                <a:gd name="csX14" fmla="*/ 5607635 w 11633641"/>
                <a:gd name="csY14" fmla="*/ 2054911 h 3799719"/>
                <a:gd name="csX15" fmla="*/ 5759556 w 11633641"/>
                <a:gd name="csY15" fmla="*/ 1688882 h 3799719"/>
                <a:gd name="csX16" fmla="*/ 5954331 w 11633641"/>
                <a:gd name="csY16" fmla="*/ 1344723 h 3799719"/>
                <a:gd name="csX17" fmla="*/ 6150867 w 11633641"/>
                <a:gd name="csY17" fmla="*/ 1102117 h 3799719"/>
                <a:gd name="csX18" fmla="*/ 6377822 w 11633641"/>
                <a:gd name="csY18" fmla="*/ 907695 h 3799719"/>
                <a:gd name="csX19" fmla="*/ 6621739 w 11633641"/>
                <a:gd name="csY19" fmla="*/ 767715 h 3799719"/>
                <a:gd name="csX20" fmla="*/ 6913697 w 11633641"/>
                <a:gd name="csY20" fmla="*/ 621069 h 3799719"/>
                <a:gd name="csX21" fmla="*/ 7358338 w 11633641"/>
                <a:gd name="csY21" fmla="*/ 486453 h 3799719"/>
                <a:gd name="csX22" fmla="*/ 7811163 w 11633641"/>
                <a:gd name="csY22" fmla="*/ 383719 h 3799719"/>
                <a:gd name="csX23" fmla="*/ 8175513 w 11633641"/>
                <a:gd name="csY23" fmla="*/ 306101 h 3799719"/>
                <a:gd name="csX24" fmla="*/ 8793297 w 11633641"/>
                <a:gd name="csY24" fmla="*/ 207742 h 3799719"/>
                <a:gd name="csX25" fmla="*/ 9881832 w 11633641"/>
                <a:gd name="csY25" fmla="*/ 112296 h 3799719"/>
                <a:gd name="csX26" fmla="*/ 11633641 w 11633641"/>
                <a:gd name="csY26" fmla="*/ 17311 h 3799719"/>
                <a:gd name="csX0" fmla="*/ 0 w 11633641"/>
                <a:gd name="csY0" fmla="*/ 0 h 3799456"/>
                <a:gd name="csX1" fmla="*/ 3812617 w 11633641"/>
                <a:gd name="csY1" fmla="*/ 62665 h 3799456"/>
                <a:gd name="csX2" fmla="*/ 4477262 w 11633641"/>
                <a:gd name="csY2" fmla="*/ 81582 h 3799456"/>
                <a:gd name="csX3" fmla="*/ 4608220 w 11633641"/>
                <a:gd name="csY3" fmla="*/ 336760 h 3799456"/>
                <a:gd name="csX4" fmla="*/ 4689747 w 11633641"/>
                <a:gd name="csY4" fmla="*/ 1794280 h 3799456"/>
                <a:gd name="csX5" fmla="*/ 4761696 w 11633641"/>
                <a:gd name="csY5" fmla="*/ 2969826 h 3799456"/>
                <a:gd name="csX6" fmla="*/ 4832415 w 11633641"/>
                <a:gd name="csY6" fmla="*/ 3501209 h 3799456"/>
                <a:gd name="csX7" fmla="*/ 4938682 w 11633641"/>
                <a:gd name="csY7" fmla="*/ 3798541 h 3799456"/>
                <a:gd name="csX8" fmla="*/ 5090796 w 11633641"/>
                <a:gd name="csY8" fmla="*/ 3586118 h 3799456"/>
                <a:gd name="csX9" fmla="*/ 5162422 w 11633641"/>
                <a:gd name="csY9" fmla="*/ 3361401 h 3799456"/>
                <a:gd name="csX10" fmla="*/ 5211586 w 11633641"/>
                <a:gd name="csY10" fmla="*/ 3294737 h 3799456"/>
                <a:gd name="csX11" fmla="*/ 5279047 w 11633641"/>
                <a:gd name="csY11" fmla="*/ 3098621 h 3799456"/>
                <a:gd name="csX12" fmla="*/ 5361434 w 11633641"/>
                <a:gd name="csY12" fmla="*/ 2806276 h 3799456"/>
                <a:gd name="csX13" fmla="*/ 5506625 w 11633641"/>
                <a:gd name="csY13" fmla="*/ 2358458 h 3799456"/>
                <a:gd name="csX14" fmla="*/ 5607635 w 11633641"/>
                <a:gd name="csY14" fmla="*/ 2054911 h 3799456"/>
                <a:gd name="csX15" fmla="*/ 5759556 w 11633641"/>
                <a:gd name="csY15" fmla="*/ 1688882 h 3799456"/>
                <a:gd name="csX16" fmla="*/ 5954331 w 11633641"/>
                <a:gd name="csY16" fmla="*/ 1344723 h 3799456"/>
                <a:gd name="csX17" fmla="*/ 6150867 w 11633641"/>
                <a:gd name="csY17" fmla="*/ 1102117 h 3799456"/>
                <a:gd name="csX18" fmla="*/ 6377822 w 11633641"/>
                <a:gd name="csY18" fmla="*/ 907695 h 3799456"/>
                <a:gd name="csX19" fmla="*/ 6621739 w 11633641"/>
                <a:gd name="csY19" fmla="*/ 767715 h 3799456"/>
                <a:gd name="csX20" fmla="*/ 6913697 w 11633641"/>
                <a:gd name="csY20" fmla="*/ 621069 h 3799456"/>
                <a:gd name="csX21" fmla="*/ 7358338 w 11633641"/>
                <a:gd name="csY21" fmla="*/ 486453 h 3799456"/>
                <a:gd name="csX22" fmla="*/ 7811163 w 11633641"/>
                <a:gd name="csY22" fmla="*/ 383719 h 3799456"/>
                <a:gd name="csX23" fmla="*/ 8175513 w 11633641"/>
                <a:gd name="csY23" fmla="*/ 306101 h 3799456"/>
                <a:gd name="csX24" fmla="*/ 8793297 w 11633641"/>
                <a:gd name="csY24" fmla="*/ 207742 h 3799456"/>
                <a:gd name="csX25" fmla="*/ 9881832 w 11633641"/>
                <a:gd name="csY25" fmla="*/ 112296 h 3799456"/>
                <a:gd name="csX26" fmla="*/ 11633641 w 11633641"/>
                <a:gd name="csY26" fmla="*/ 17311 h 3799456"/>
                <a:gd name="csX0" fmla="*/ 0 w 11633641"/>
                <a:gd name="csY0" fmla="*/ 0 h 3799454"/>
                <a:gd name="csX1" fmla="*/ 3812617 w 11633641"/>
                <a:gd name="csY1" fmla="*/ 62665 h 3799454"/>
                <a:gd name="csX2" fmla="*/ 4477262 w 11633641"/>
                <a:gd name="csY2" fmla="*/ 81582 h 3799454"/>
                <a:gd name="csX3" fmla="*/ 4608220 w 11633641"/>
                <a:gd name="csY3" fmla="*/ 336760 h 3799454"/>
                <a:gd name="csX4" fmla="*/ 4689747 w 11633641"/>
                <a:gd name="csY4" fmla="*/ 1794280 h 3799454"/>
                <a:gd name="csX5" fmla="*/ 4761696 w 11633641"/>
                <a:gd name="csY5" fmla="*/ 2969826 h 3799454"/>
                <a:gd name="csX6" fmla="*/ 4832415 w 11633641"/>
                <a:gd name="csY6" fmla="*/ 3501209 h 3799454"/>
                <a:gd name="csX7" fmla="*/ 4938682 w 11633641"/>
                <a:gd name="csY7" fmla="*/ 3798541 h 3799454"/>
                <a:gd name="csX8" fmla="*/ 5090796 w 11633641"/>
                <a:gd name="csY8" fmla="*/ 3586118 h 3799454"/>
                <a:gd name="csX9" fmla="*/ 5162422 w 11633641"/>
                <a:gd name="csY9" fmla="*/ 3361401 h 3799454"/>
                <a:gd name="csX10" fmla="*/ 5238381 w 11633641"/>
                <a:gd name="csY10" fmla="*/ 3118928 h 3799454"/>
                <a:gd name="csX11" fmla="*/ 5279047 w 11633641"/>
                <a:gd name="csY11" fmla="*/ 3098621 h 3799454"/>
                <a:gd name="csX12" fmla="*/ 5361434 w 11633641"/>
                <a:gd name="csY12" fmla="*/ 2806276 h 3799454"/>
                <a:gd name="csX13" fmla="*/ 5506625 w 11633641"/>
                <a:gd name="csY13" fmla="*/ 2358458 h 3799454"/>
                <a:gd name="csX14" fmla="*/ 5607635 w 11633641"/>
                <a:gd name="csY14" fmla="*/ 2054911 h 3799454"/>
                <a:gd name="csX15" fmla="*/ 5759556 w 11633641"/>
                <a:gd name="csY15" fmla="*/ 1688882 h 3799454"/>
                <a:gd name="csX16" fmla="*/ 5954331 w 11633641"/>
                <a:gd name="csY16" fmla="*/ 1344723 h 3799454"/>
                <a:gd name="csX17" fmla="*/ 6150867 w 11633641"/>
                <a:gd name="csY17" fmla="*/ 1102117 h 3799454"/>
                <a:gd name="csX18" fmla="*/ 6377822 w 11633641"/>
                <a:gd name="csY18" fmla="*/ 907695 h 3799454"/>
                <a:gd name="csX19" fmla="*/ 6621739 w 11633641"/>
                <a:gd name="csY19" fmla="*/ 767715 h 3799454"/>
                <a:gd name="csX20" fmla="*/ 6913697 w 11633641"/>
                <a:gd name="csY20" fmla="*/ 621069 h 3799454"/>
                <a:gd name="csX21" fmla="*/ 7358338 w 11633641"/>
                <a:gd name="csY21" fmla="*/ 486453 h 3799454"/>
                <a:gd name="csX22" fmla="*/ 7811163 w 11633641"/>
                <a:gd name="csY22" fmla="*/ 383719 h 3799454"/>
                <a:gd name="csX23" fmla="*/ 8175513 w 11633641"/>
                <a:gd name="csY23" fmla="*/ 306101 h 3799454"/>
                <a:gd name="csX24" fmla="*/ 8793297 w 11633641"/>
                <a:gd name="csY24" fmla="*/ 207742 h 3799454"/>
                <a:gd name="csX25" fmla="*/ 9881832 w 11633641"/>
                <a:gd name="csY25" fmla="*/ 112296 h 3799454"/>
                <a:gd name="csX26" fmla="*/ 11633641 w 11633641"/>
                <a:gd name="csY26" fmla="*/ 17311 h 3799454"/>
                <a:gd name="csX0" fmla="*/ 0 w 11633641"/>
                <a:gd name="csY0" fmla="*/ 0 h 3799456"/>
                <a:gd name="csX1" fmla="*/ 3812617 w 11633641"/>
                <a:gd name="csY1" fmla="*/ 62665 h 3799456"/>
                <a:gd name="csX2" fmla="*/ 4477262 w 11633641"/>
                <a:gd name="csY2" fmla="*/ 81582 h 3799456"/>
                <a:gd name="csX3" fmla="*/ 4608220 w 11633641"/>
                <a:gd name="csY3" fmla="*/ 336760 h 3799456"/>
                <a:gd name="csX4" fmla="*/ 4689747 w 11633641"/>
                <a:gd name="csY4" fmla="*/ 1794280 h 3799456"/>
                <a:gd name="csX5" fmla="*/ 4761696 w 11633641"/>
                <a:gd name="csY5" fmla="*/ 2969826 h 3799456"/>
                <a:gd name="csX6" fmla="*/ 4832415 w 11633641"/>
                <a:gd name="csY6" fmla="*/ 3501209 h 3799456"/>
                <a:gd name="csX7" fmla="*/ 4938682 w 11633641"/>
                <a:gd name="csY7" fmla="*/ 3798541 h 3799456"/>
                <a:gd name="csX8" fmla="*/ 5090796 w 11633641"/>
                <a:gd name="csY8" fmla="*/ 3586118 h 3799456"/>
                <a:gd name="csX9" fmla="*/ 5162422 w 11633641"/>
                <a:gd name="csY9" fmla="*/ 3361401 h 3799456"/>
                <a:gd name="csX10" fmla="*/ 5238381 w 11633641"/>
                <a:gd name="csY10" fmla="*/ 3118928 h 3799456"/>
                <a:gd name="csX11" fmla="*/ 5361434 w 11633641"/>
                <a:gd name="csY11" fmla="*/ 2806276 h 3799456"/>
                <a:gd name="csX12" fmla="*/ 5506625 w 11633641"/>
                <a:gd name="csY12" fmla="*/ 2358458 h 3799456"/>
                <a:gd name="csX13" fmla="*/ 5607635 w 11633641"/>
                <a:gd name="csY13" fmla="*/ 2054911 h 3799456"/>
                <a:gd name="csX14" fmla="*/ 5759556 w 11633641"/>
                <a:gd name="csY14" fmla="*/ 1688882 h 3799456"/>
                <a:gd name="csX15" fmla="*/ 5954331 w 11633641"/>
                <a:gd name="csY15" fmla="*/ 1344723 h 3799456"/>
                <a:gd name="csX16" fmla="*/ 6150867 w 11633641"/>
                <a:gd name="csY16" fmla="*/ 1102117 h 3799456"/>
                <a:gd name="csX17" fmla="*/ 6377822 w 11633641"/>
                <a:gd name="csY17" fmla="*/ 907695 h 3799456"/>
                <a:gd name="csX18" fmla="*/ 6621739 w 11633641"/>
                <a:gd name="csY18" fmla="*/ 767715 h 3799456"/>
                <a:gd name="csX19" fmla="*/ 6913697 w 11633641"/>
                <a:gd name="csY19" fmla="*/ 621069 h 3799456"/>
                <a:gd name="csX20" fmla="*/ 7358338 w 11633641"/>
                <a:gd name="csY20" fmla="*/ 486453 h 3799456"/>
                <a:gd name="csX21" fmla="*/ 7811163 w 11633641"/>
                <a:gd name="csY21" fmla="*/ 383719 h 3799456"/>
                <a:gd name="csX22" fmla="*/ 8175513 w 11633641"/>
                <a:gd name="csY22" fmla="*/ 306101 h 3799456"/>
                <a:gd name="csX23" fmla="*/ 8793297 w 11633641"/>
                <a:gd name="csY23" fmla="*/ 207742 h 3799456"/>
                <a:gd name="csX24" fmla="*/ 9881832 w 11633641"/>
                <a:gd name="csY24" fmla="*/ 112296 h 3799456"/>
                <a:gd name="csX25" fmla="*/ 11633641 w 11633641"/>
                <a:gd name="csY25" fmla="*/ 17311 h 3799456"/>
                <a:gd name="csX0" fmla="*/ 0 w 11633641"/>
                <a:gd name="csY0" fmla="*/ 0 h 3799454"/>
                <a:gd name="csX1" fmla="*/ 3812617 w 11633641"/>
                <a:gd name="csY1" fmla="*/ 62665 h 3799454"/>
                <a:gd name="csX2" fmla="*/ 4477262 w 11633641"/>
                <a:gd name="csY2" fmla="*/ 81582 h 3799454"/>
                <a:gd name="csX3" fmla="*/ 4608220 w 11633641"/>
                <a:gd name="csY3" fmla="*/ 336760 h 3799454"/>
                <a:gd name="csX4" fmla="*/ 4689747 w 11633641"/>
                <a:gd name="csY4" fmla="*/ 1794280 h 3799454"/>
                <a:gd name="csX5" fmla="*/ 4761696 w 11633641"/>
                <a:gd name="csY5" fmla="*/ 2969826 h 3799454"/>
                <a:gd name="csX6" fmla="*/ 4832415 w 11633641"/>
                <a:gd name="csY6" fmla="*/ 3501209 h 3799454"/>
                <a:gd name="csX7" fmla="*/ 4938682 w 11633641"/>
                <a:gd name="csY7" fmla="*/ 3798541 h 3799454"/>
                <a:gd name="csX8" fmla="*/ 5090796 w 11633641"/>
                <a:gd name="csY8" fmla="*/ 3586118 h 3799454"/>
                <a:gd name="csX9" fmla="*/ 5162422 w 11633641"/>
                <a:gd name="csY9" fmla="*/ 3361401 h 3799454"/>
                <a:gd name="csX10" fmla="*/ 5265178 w 11633641"/>
                <a:gd name="csY10" fmla="*/ 3125440 h 3799454"/>
                <a:gd name="csX11" fmla="*/ 5361434 w 11633641"/>
                <a:gd name="csY11" fmla="*/ 2806276 h 3799454"/>
                <a:gd name="csX12" fmla="*/ 5506625 w 11633641"/>
                <a:gd name="csY12" fmla="*/ 2358458 h 3799454"/>
                <a:gd name="csX13" fmla="*/ 5607635 w 11633641"/>
                <a:gd name="csY13" fmla="*/ 2054911 h 3799454"/>
                <a:gd name="csX14" fmla="*/ 5759556 w 11633641"/>
                <a:gd name="csY14" fmla="*/ 1688882 h 3799454"/>
                <a:gd name="csX15" fmla="*/ 5954331 w 11633641"/>
                <a:gd name="csY15" fmla="*/ 1344723 h 3799454"/>
                <a:gd name="csX16" fmla="*/ 6150867 w 11633641"/>
                <a:gd name="csY16" fmla="*/ 1102117 h 3799454"/>
                <a:gd name="csX17" fmla="*/ 6377822 w 11633641"/>
                <a:gd name="csY17" fmla="*/ 907695 h 3799454"/>
                <a:gd name="csX18" fmla="*/ 6621739 w 11633641"/>
                <a:gd name="csY18" fmla="*/ 767715 h 3799454"/>
                <a:gd name="csX19" fmla="*/ 6913697 w 11633641"/>
                <a:gd name="csY19" fmla="*/ 621069 h 3799454"/>
                <a:gd name="csX20" fmla="*/ 7358338 w 11633641"/>
                <a:gd name="csY20" fmla="*/ 486453 h 3799454"/>
                <a:gd name="csX21" fmla="*/ 7811163 w 11633641"/>
                <a:gd name="csY21" fmla="*/ 383719 h 3799454"/>
                <a:gd name="csX22" fmla="*/ 8175513 w 11633641"/>
                <a:gd name="csY22" fmla="*/ 306101 h 3799454"/>
                <a:gd name="csX23" fmla="*/ 8793297 w 11633641"/>
                <a:gd name="csY23" fmla="*/ 207742 h 3799454"/>
                <a:gd name="csX24" fmla="*/ 9881832 w 11633641"/>
                <a:gd name="csY24" fmla="*/ 112296 h 3799454"/>
                <a:gd name="csX25" fmla="*/ 11633641 w 11633641"/>
                <a:gd name="csY25" fmla="*/ 17311 h 3799454"/>
                <a:gd name="csX0" fmla="*/ 0 w 11633641"/>
                <a:gd name="csY0" fmla="*/ 0 h 3799456"/>
                <a:gd name="csX1" fmla="*/ 3812617 w 11633641"/>
                <a:gd name="csY1" fmla="*/ 62665 h 3799456"/>
                <a:gd name="csX2" fmla="*/ 4477262 w 11633641"/>
                <a:gd name="csY2" fmla="*/ 81582 h 3799456"/>
                <a:gd name="csX3" fmla="*/ 4608220 w 11633641"/>
                <a:gd name="csY3" fmla="*/ 336760 h 3799456"/>
                <a:gd name="csX4" fmla="*/ 4689747 w 11633641"/>
                <a:gd name="csY4" fmla="*/ 1794280 h 3799456"/>
                <a:gd name="csX5" fmla="*/ 4761696 w 11633641"/>
                <a:gd name="csY5" fmla="*/ 2969826 h 3799456"/>
                <a:gd name="csX6" fmla="*/ 4832415 w 11633641"/>
                <a:gd name="csY6" fmla="*/ 3501209 h 3799456"/>
                <a:gd name="csX7" fmla="*/ 4938682 w 11633641"/>
                <a:gd name="csY7" fmla="*/ 3798541 h 3799456"/>
                <a:gd name="csX8" fmla="*/ 5090796 w 11633641"/>
                <a:gd name="csY8" fmla="*/ 3586118 h 3799456"/>
                <a:gd name="csX9" fmla="*/ 5162422 w 11633641"/>
                <a:gd name="csY9" fmla="*/ 3361401 h 3799456"/>
                <a:gd name="csX10" fmla="*/ 5260713 w 11633641"/>
                <a:gd name="csY10" fmla="*/ 3092883 h 3799456"/>
                <a:gd name="csX11" fmla="*/ 5361434 w 11633641"/>
                <a:gd name="csY11" fmla="*/ 2806276 h 3799456"/>
                <a:gd name="csX12" fmla="*/ 5506625 w 11633641"/>
                <a:gd name="csY12" fmla="*/ 2358458 h 3799456"/>
                <a:gd name="csX13" fmla="*/ 5607635 w 11633641"/>
                <a:gd name="csY13" fmla="*/ 2054911 h 3799456"/>
                <a:gd name="csX14" fmla="*/ 5759556 w 11633641"/>
                <a:gd name="csY14" fmla="*/ 1688882 h 3799456"/>
                <a:gd name="csX15" fmla="*/ 5954331 w 11633641"/>
                <a:gd name="csY15" fmla="*/ 1344723 h 3799456"/>
                <a:gd name="csX16" fmla="*/ 6150867 w 11633641"/>
                <a:gd name="csY16" fmla="*/ 1102117 h 3799456"/>
                <a:gd name="csX17" fmla="*/ 6377822 w 11633641"/>
                <a:gd name="csY17" fmla="*/ 907695 h 3799456"/>
                <a:gd name="csX18" fmla="*/ 6621739 w 11633641"/>
                <a:gd name="csY18" fmla="*/ 767715 h 3799456"/>
                <a:gd name="csX19" fmla="*/ 6913697 w 11633641"/>
                <a:gd name="csY19" fmla="*/ 621069 h 3799456"/>
                <a:gd name="csX20" fmla="*/ 7358338 w 11633641"/>
                <a:gd name="csY20" fmla="*/ 486453 h 3799456"/>
                <a:gd name="csX21" fmla="*/ 7811163 w 11633641"/>
                <a:gd name="csY21" fmla="*/ 383719 h 3799456"/>
                <a:gd name="csX22" fmla="*/ 8175513 w 11633641"/>
                <a:gd name="csY22" fmla="*/ 306101 h 3799456"/>
                <a:gd name="csX23" fmla="*/ 8793297 w 11633641"/>
                <a:gd name="csY23" fmla="*/ 207742 h 3799456"/>
                <a:gd name="csX24" fmla="*/ 9881832 w 11633641"/>
                <a:gd name="csY24" fmla="*/ 112296 h 3799456"/>
                <a:gd name="csX25" fmla="*/ 11633641 w 11633641"/>
                <a:gd name="csY25" fmla="*/ 17311 h 3799456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61696 w 11633641"/>
                <a:gd name="csY5" fmla="*/ 2969826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60713 w 11633641"/>
                <a:gd name="csY10" fmla="*/ 3092883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61696 w 11633641"/>
                <a:gd name="csY5" fmla="*/ 2969826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76220 w 11633641"/>
                <a:gd name="csY10" fmla="*/ 3098535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87782 w 11633641"/>
                <a:gd name="csY5" fmla="*/ 2985040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76220 w 11633641"/>
                <a:gd name="csY10" fmla="*/ 3098535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66914 w 11633641"/>
                <a:gd name="csY5" fmla="*/ 3000254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76220 w 11633641"/>
                <a:gd name="csY10" fmla="*/ 3098535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8552"/>
                <a:gd name="csX1" fmla="*/ 3812617 w 11633641"/>
                <a:gd name="csY1" fmla="*/ 62665 h 3798552"/>
                <a:gd name="csX2" fmla="*/ 4477262 w 11633641"/>
                <a:gd name="csY2" fmla="*/ 81582 h 3798552"/>
                <a:gd name="csX3" fmla="*/ 4608220 w 11633641"/>
                <a:gd name="csY3" fmla="*/ 336760 h 3798552"/>
                <a:gd name="csX4" fmla="*/ 4689747 w 11633641"/>
                <a:gd name="csY4" fmla="*/ 1794280 h 3798552"/>
                <a:gd name="csX5" fmla="*/ 4766914 w 11633641"/>
                <a:gd name="csY5" fmla="*/ 3000254 h 3798552"/>
                <a:gd name="csX6" fmla="*/ 4832415 w 11633641"/>
                <a:gd name="csY6" fmla="*/ 3577276 h 3798552"/>
                <a:gd name="csX7" fmla="*/ 4938682 w 11633641"/>
                <a:gd name="csY7" fmla="*/ 3798541 h 3798552"/>
                <a:gd name="csX8" fmla="*/ 5090796 w 11633641"/>
                <a:gd name="csY8" fmla="*/ 3586118 h 3798552"/>
                <a:gd name="csX9" fmla="*/ 5180287 w 11633641"/>
                <a:gd name="csY9" fmla="*/ 3367913 h 3798552"/>
                <a:gd name="csX10" fmla="*/ 5276220 w 11633641"/>
                <a:gd name="csY10" fmla="*/ 3098535 h 3798552"/>
                <a:gd name="csX11" fmla="*/ 5361434 w 11633641"/>
                <a:gd name="csY11" fmla="*/ 2806276 h 3798552"/>
                <a:gd name="csX12" fmla="*/ 5506625 w 11633641"/>
                <a:gd name="csY12" fmla="*/ 2358458 h 3798552"/>
                <a:gd name="csX13" fmla="*/ 5607635 w 11633641"/>
                <a:gd name="csY13" fmla="*/ 2054911 h 3798552"/>
                <a:gd name="csX14" fmla="*/ 5759556 w 11633641"/>
                <a:gd name="csY14" fmla="*/ 1688882 h 3798552"/>
                <a:gd name="csX15" fmla="*/ 5954331 w 11633641"/>
                <a:gd name="csY15" fmla="*/ 1344723 h 3798552"/>
                <a:gd name="csX16" fmla="*/ 6150867 w 11633641"/>
                <a:gd name="csY16" fmla="*/ 1102117 h 3798552"/>
                <a:gd name="csX17" fmla="*/ 6377822 w 11633641"/>
                <a:gd name="csY17" fmla="*/ 907695 h 3798552"/>
                <a:gd name="csX18" fmla="*/ 6621739 w 11633641"/>
                <a:gd name="csY18" fmla="*/ 767715 h 3798552"/>
                <a:gd name="csX19" fmla="*/ 6913697 w 11633641"/>
                <a:gd name="csY19" fmla="*/ 621069 h 3798552"/>
                <a:gd name="csX20" fmla="*/ 7358338 w 11633641"/>
                <a:gd name="csY20" fmla="*/ 486453 h 3798552"/>
                <a:gd name="csX21" fmla="*/ 7811163 w 11633641"/>
                <a:gd name="csY21" fmla="*/ 383719 h 3798552"/>
                <a:gd name="csX22" fmla="*/ 8175513 w 11633641"/>
                <a:gd name="csY22" fmla="*/ 306101 h 3798552"/>
                <a:gd name="csX23" fmla="*/ 8793297 w 11633641"/>
                <a:gd name="csY23" fmla="*/ 207742 h 3798552"/>
                <a:gd name="csX24" fmla="*/ 9881832 w 11633641"/>
                <a:gd name="csY24" fmla="*/ 112296 h 3798552"/>
                <a:gd name="csX25" fmla="*/ 11633641 w 11633641"/>
                <a:gd name="csY25" fmla="*/ 17311 h 3798552"/>
                <a:gd name="csX0" fmla="*/ 0 w 11633641"/>
                <a:gd name="csY0" fmla="*/ 0 h 3745311"/>
                <a:gd name="csX1" fmla="*/ 3812617 w 11633641"/>
                <a:gd name="csY1" fmla="*/ 62665 h 3745311"/>
                <a:gd name="csX2" fmla="*/ 4477262 w 11633641"/>
                <a:gd name="csY2" fmla="*/ 81582 h 3745311"/>
                <a:gd name="csX3" fmla="*/ 4608220 w 11633641"/>
                <a:gd name="csY3" fmla="*/ 336760 h 3745311"/>
                <a:gd name="csX4" fmla="*/ 4689747 w 11633641"/>
                <a:gd name="csY4" fmla="*/ 1794280 h 3745311"/>
                <a:gd name="csX5" fmla="*/ 4766914 w 11633641"/>
                <a:gd name="csY5" fmla="*/ 3000254 h 3745311"/>
                <a:gd name="csX6" fmla="*/ 4832415 w 11633641"/>
                <a:gd name="csY6" fmla="*/ 3577276 h 3745311"/>
                <a:gd name="csX7" fmla="*/ 4938682 w 11633641"/>
                <a:gd name="csY7" fmla="*/ 3745295 h 3745311"/>
                <a:gd name="csX8" fmla="*/ 5090796 w 11633641"/>
                <a:gd name="csY8" fmla="*/ 3586118 h 3745311"/>
                <a:gd name="csX9" fmla="*/ 5180287 w 11633641"/>
                <a:gd name="csY9" fmla="*/ 3367913 h 3745311"/>
                <a:gd name="csX10" fmla="*/ 5276220 w 11633641"/>
                <a:gd name="csY10" fmla="*/ 3098535 h 3745311"/>
                <a:gd name="csX11" fmla="*/ 5361434 w 11633641"/>
                <a:gd name="csY11" fmla="*/ 2806276 h 3745311"/>
                <a:gd name="csX12" fmla="*/ 5506625 w 11633641"/>
                <a:gd name="csY12" fmla="*/ 2358458 h 3745311"/>
                <a:gd name="csX13" fmla="*/ 5607635 w 11633641"/>
                <a:gd name="csY13" fmla="*/ 2054911 h 3745311"/>
                <a:gd name="csX14" fmla="*/ 5759556 w 11633641"/>
                <a:gd name="csY14" fmla="*/ 1688882 h 3745311"/>
                <a:gd name="csX15" fmla="*/ 5954331 w 11633641"/>
                <a:gd name="csY15" fmla="*/ 1344723 h 3745311"/>
                <a:gd name="csX16" fmla="*/ 6150867 w 11633641"/>
                <a:gd name="csY16" fmla="*/ 1102117 h 3745311"/>
                <a:gd name="csX17" fmla="*/ 6377822 w 11633641"/>
                <a:gd name="csY17" fmla="*/ 907695 h 3745311"/>
                <a:gd name="csX18" fmla="*/ 6621739 w 11633641"/>
                <a:gd name="csY18" fmla="*/ 767715 h 3745311"/>
                <a:gd name="csX19" fmla="*/ 6913697 w 11633641"/>
                <a:gd name="csY19" fmla="*/ 621069 h 3745311"/>
                <a:gd name="csX20" fmla="*/ 7358338 w 11633641"/>
                <a:gd name="csY20" fmla="*/ 486453 h 3745311"/>
                <a:gd name="csX21" fmla="*/ 7811163 w 11633641"/>
                <a:gd name="csY21" fmla="*/ 383719 h 3745311"/>
                <a:gd name="csX22" fmla="*/ 8175513 w 11633641"/>
                <a:gd name="csY22" fmla="*/ 306101 h 3745311"/>
                <a:gd name="csX23" fmla="*/ 8793297 w 11633641"/>
                <a:gd name="csY23" fmla="*/ 207742 h 3745311"/>
                <a:gd name="csX24" fmla="*/ 9881832 w 11633641"/>
                <a:gd name="csY24" fmla="*/ 112296 h 3745311"/>
                <a:gd name="csX25" fmla="*/ 11633641 w 11633641"/>
                <a:gd name="csY25" fmla="*/ 17311 h 3745311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80287 w 11633641"/>
                <a:gd name="csY9" fmla="*/ 3367913 h 3745484"/>
                <a:gd name="csX10" fmla="*/ 5276220 w 11633641"/>
                <a:gd name="csY10" fmla="*/ 3098535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90722 w 11633641"/>
                <a:gd name="csY9" fmla="*/ 3314666 h 3745484"/>
                <a:gd name="csX10" fmla="*/ 5276220 w 11633641"/>
                <a:gd name="csY10" fmla="*/ 3098535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90722 w 11633641"/>
                <a:gd name="csY9" fmla="*/ 3314666 h 3745484"/>
                <a:gd name="csX10" fmla="*/ 5255351 w 11633641"/>
                <a:gd name="csY10" fmla="*/ 3083321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90722 w 11633641"/>
                <a:gd name="csY9" fmla="*/ 3314666 h 3745484"/>
                <a:gd name="csX10" fmla="*/ 5274735 w 11633641"/>
                <a:gd name="csY10" fmla="*/ 3088973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986"/>
                <a:gd name="csX1" fmla="*/ 3812617 w 11633641"/>
                <a:gd name="csY1" fmla="*/ 62665 h 3745986"/>
                <a:gd name="csX2" fmla="*/ 4477262 w 11633641"/>
                <a:gd name="csY2" fmla="*/ 81582 h 3745986"/>
                <a:gd name="csX3" fmla="*/ 4608220 w 11633641"/>
                <a:gd name="csY3" fmla="*/ 336760 h 3745986"/>
                <a:gd name="csX4" fmla="*/ 4689747 w 11633641"/>
                <a:gd name="csY4" fmla="*/ 1794280 h 3745986"/>
                <a:gd name="csX5" fmla="*/ 4766914 w 11633641"/>
                <a:gd name="csY5" fmla="*/ 3000254 h 3745986"/>
                <a:gd name="csX6" fmla="*/ 4832415 w 11633641"/>
                <a:gd name="csY6" fmla="*/ 3577276 h 3745986"/>
                <a:gd name="csX7" fmla="*/ 4938682 w 11633641"/>
                <a:gd name="csY7" fmla="*/ 3745295 h 3745986"/>
                <a:gd name="csX8" fmla="*/ 5088260 w 11633641"/>
                <a:gd name="csY8" fmla="*/ 3533083 h 3745986"/>
                <a:gd name="csX9" fmla="*/ 5190722 w 11633641"/>
                <a:gd name="csY9" fmla="*/ 3314666 h 3745986"/>
                <a:gd name="csX10" fmla="*/ 5274735 w 11633641"/>
                <a:gd name="csY10" fmla="*/ 3088973 h 3745986"/>
                <a:gd name="csX11" fmla="*/ 5361434 w 11633641"/>
                <a:gd name="csY11" fmla="*/ 2806276 h 3745986"/>
                <a:gd name="csX12" fmla="*/ 5506625 w 11633641"/>
                <a:gd name="csY12" fmla="*/ 2358458 h 3745986"/>
                <a:gd name="csX13" fmla="*/ 5607635 w 11633641"/>
                <a:gd name="csY13" fmla="*/ 2054911 h 3745986"/>
                <a:gd name="csX14" fmla="*/ 5759556 w 11633641"/>
                <a:gd name="csY14" fmla="*/ 1688882 h 3745986"/>
                <a:gd name="csX15" fmla="*/ 5954331 w 11633641"/>
                <a:gd name="csY15" fmla="*/ 1344723 h 3745986"/>
                <a:gd name="csX16" fmla="*/ 6150867 w 11633641"/>
                <a:gd name="csY16" fmla="*/ 1102117 h 3745986"/>
                <a:gd name="csX17" fmla="*/ 6377822 w 11633641"/>
                <a:gd name="csY17" fmla="*/ 907695 h 3745986"/>
                <a:gd name="csX18" fmla="*/ 6621739 w 11633641"/>
                <a:gd name="csY18" fmla="*/ 767715 h 3745986"/>
                <a:gd name="csX19" fmla="*/ 6913697 w 11633641"/>
                <a:gd name="csY19" fmla="*/ 621069 h 3745986"/>
                <a:gd name="csX20" fmla="*/ 7358338 w 11633641"/>
                <a:gd name="csY20" fmla="*/ 486453 h 3745986"/>
                <a:gd name="csX21" fmla="*/ 7811163 w 11633641"/>
                <a:gd name="csY21" fmla="*/ 383719 h 3745986"/>
                <a:gd name="csX22" fmla="*/ 8175513 w 11633641"/>
                <a:gd name="csY22" fmla="*/ 306101 h 3745986"/>
                <a:gd name="csX23" fmla="*/ 8793297 w 11633641"/>
                <a:gd name="csY23" fmla="*/ 207742 h 3745986"/>
                <a:gd name="csX24" fmla="*/ 9881832 w 11633641"/>
                <a:gd name="csY24" fmla="*/ 112296 h 3745986"/>
                <a:gd name="csX25" fmla="*/ 11633641 w 11633641"/>
                <a:gd name="csY25" fmla="*/ 17311 h 3745986"/>
                <a:gd name="csX0" fmla="*/ 0 w 11633641"/>
                <a:gd name="csY0" fmla="*/ 0 h 3745986"/>
                <a:gd name="csX1" fmla="*/ 3812617 w 11633641"/>
                <a:gd name="csY1" fmla="*/ 62665 h 3745986"/>
                <a:gd name="csX2" fmla="*/ 4477262 w 11633641"/>
                <a:gd name="csY2" fmla="*/ 81582 h 3745986"/>
                <a:gd name="csX3" fmla="*/ 4608220 w 11633641"/>
                <a:gd name="csY3" fmla="*/ 336760 h 3745986"/>
                <a:gd name="csX4" fmla="*/ 4689747 w 11633641"/>
                <a:gd name="csY4" fmla="*/ 1794280 h 3745986"/>
                <a:gd name="csX5" fmla="*/ 4766914 w 11633641"/>
                <a:gd name="csY5" fmla="*/ 3000254 h 3745986"/>
                <a:gd name="csX6" fmla="*/ 4832415 w 11633641"/>
                <a:gd name="csY6" fmla="*/ 3577276 h 3745986"/>
                <a:gd name="csX7" fmla="*/ 4938682 w 11633641"/>
                <a:gd name="csY7" fmla="*/ 3745295 h 3745986"/>
                <a:gd name="csX8" fmla="*/ 5088260 w 11633641"/>
                <a:gd name="csY8" fmla="*/ 3533083 h 3745986"/>
                <a:gd name="csX9" fmla="*/ 5190722 w 11633641"/>
                <a:gd name="csY9" fmla="*/ 3314666 h 3745986"/>
                <a:gd name="csX10" fmla="*/ 5274735 w 11633641"/>
                <a:gd name="csY10" fmla="*/ 3088973 h 3745986"/>
                <a:gd name="csX11" fmla="*/ 5373064 w 11633641"/>
                <a:gd name="csY11" fmla="*/ 2811928 h 3745986"/>
                <a:gd name="csX12" fmla="*/ 5506625 w 11633641"/>
                <a:gd name="csY12" fmla="*/ 2358458 h 3745986"/>
                <a:gd name="csX13" fmla="*/ 5607635 w 11633641"/>
                <a:gd name="csY13" fmla="*/ 2054911 h 3745986"/>
                <a:gd name="csX14" fmla="*/ 5759556 w 11633641"/>
                <a:gd name="csY14" fmla="*/ 1688882 h 3745986"/>
                <a:gd name="csX15" fmla="*/ 5954331 w 11633641"/>
                <a:gd name="csY15" fmla="*/ 1344723 h 3745986"/>
                <a:gd name="csX16" fmla="*/ 6150867 w 11633641"/>
                <a:gd name="csY16" fmla="*/ 1102117 h 3745986"/>
                <a:gd name="csX17" fmla="*/ 6377822 w 11633641"/>
                <a:gd name="csY17" fmla="*/ 907695 h 3745986"/>
                <a:gd name="csX18" fmla="*/ 6621739 w 11633641"/>
                <a:gd name="csY18" fmla="*/ 767715 h 3745986"/>
                <a:gd name="csX19" fmla="*/ 6913697 w 11633641"/>
                <a:gd name="csY19" fmla="*/ 621069 h 3745986"/>
                <a:gd name="csX20" fmla="*/ 7358338 w 11633641"/>
                <a:gd name="csY20" fmla="*/ 486453 h 3745986"/>
                <a:gd name="csX21" fmla="*/ 7811163 w 11633641"/>
                <a:gd name="csY21" fmla="*/ 383719 h 3745986"/>
                <a:gd name="csX22" fmla="*/ 8175513 w 11633641"/>
                <a:gd name="csY22" fmla="*/ 306101 h 3745986"/>
                <a:gd name="csX23" fmla="*/ 8793297 w 11633641"/>
                <a:gd name="csY23" fmla="*/ 207742 h 3745986"/>
                <a:gd name="csX24" fmla="*/ 9881832 w 11633641"/>
                <a:gd name="csY24" fmla="*/ 112296 h 3745986"/>
                <a:gd name="csX25" fmla="*/ 11633641 w 11633641"/>
                <a:gd name="csY25" fmla="*/ 17311 h 3745986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190722 w 11633641"/>
                <a:gd name="csY9" fmla="*/ 3314666 h 3745342"/>
                <a:gd name="csX10" fmla="*/ 5274735 w 11633641"/>
                <a:gd name="csY10" fmla="*/ 3088973 h 3745342"/>
                <a:gd name="csX11" fmla="*/ 5373064 w 11633641"/>
                <a:gd name="csY11" fmla="*/ 2811928 h 3745342"/>
                <a:gd name="csX12" fmla="*/ 5506625 w 11633641"/>
                <a:gd name="csY12" fmla="*/ 2358458 h 3745342"/>
                <a:gd name="csX13" fmla="*/ 5607635 w 11633641"/>
                <a:gd name="csY13" fmla="*/ 2054911 h 3745342"/>
                <a:gd name="csX14" fmla="*/ 5759556 w 11633641"/>
                <a:gd name="csY14" fmla="*/ 1688882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74735 w 11633641"/>
                <a:gd name="csY10" fmla="*/ 3088973 h 3745340"/>
                <a:gd name="csX11" fmla="*/ 5373064 w 11633641"/>
                <a:gd name="csY11" fmla="*/ 2811928 h 3745340"/>
                <a:gd name="csX12" fmla="*/ 5506625 w 11633641"/>
                <a:gd name="csY12" fmla="*/ 2358458 h 3745340"/>
                <a:gd name="csX13" fmla="*/ 5607635 w 11633641"/>
                <a:gd name="csY13" fmla="*/ 2054911 h 3745340"/>
                <a:gd name="csX14" fmla="*/ 5759556 w 11633641"/>
                <a:gd name="csY14" fmla="*/ 1688882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206229 w 11633641"/>
                <a:gd name="csY9" fmla="*/ 3320318 h 3745342"/>
                <a:gd name="csX10" fmla="*/ 5290242 w 11633641"/>
                <a:gd name="csY10" fmla="*/ 3088973 h 3745342"/>
                <a:gd name="csX11" fmla="*/ 5373064 w 11633641"/>
                <a:gd name="csY11" fmla="*/ 2811928 h 3745342"/>
                <a:gd name="csX12" fmla="*/ 5506625 w 11633641"/>
                <a:gd name="csY12" fmla="*/ 2358458 h 3745342"/>
                <a:gd name="csX13" fmla="*/ 5607635 w 11633641"/>
                <a:gd name="csY13" fmla="*/ 2054911 h 3745342"/>
                <a:gd name="csX14" fmla="*/ 5759556 w 11633641"/>
                <a:gd name="csY14" fmla="*/ 1688882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90242 w 11633641"/>
                <a:gd name="csY10" fmla="*/ 3088973 h 3745340"/>
                <a:gd name="csX11" fmla="*/ 5373064 w 11633641"/>
                <a:gd name="csY11" fmla="*/ 2811928 h 3745340"/>
                <a:gd name="csX12" fmla="*/ 5506625 w 11633641"/>
                <a:gd name="csY12" fmla="*/ 2358458 h 3745340"/>
                <a:gd name="csX13" fmla="*/ 5584374 w 11633641"/>
                <a:gd name="csY13" fmla="*/ 2032303 h 3745340"/>
                <a:gd name="csX14" fmla="*/ 5759556 w 11633641"/>
                <a:gd name="csY14" fmla="*/ 1688882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206229 w 11633641"/>
                <a:gd name="csY9" fmla="*/ 3320318 h 3745342"/>
                <a:gd name="csX10" fmla="*/ 5290242 w 11633641"/>
                <a:gd name="csY10" fmla="*/ 3088973 h 3745342"/>
                <a:gd name="csX11" fmla="*/ 5373064 w 11633641"/>
                <a:gd name="csY11" fmla="*/ 2811928 h 3745342"/>
                <a:gd name="csX12" fmla="*/ 5506625 w 11633641"/>
                <a:gd name="csY12" fmla="*/ 2358458 h 3745342"/>
                <a:gd name="csX13" fmla="*/ 5584374 w 11633641"/>
                <a:gd name="csY13" fmla="*/ 2032303 h 3745342"/>
                <a:gd name="csX14" fmla="*/ 5751803 w 11633641"/>
                <a:gd name="csY14" fmla="*/ 1660620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90242 w 11633641"/>
                <a:gd name="csY10" fmla="*/ 3088973 h 3745340"/>
                <a:gd name="csX11" fmla="*/ 5373064 w 11633641"/>
                <a:gd name="csY11" fmla="*/ 2811928 h 3745340"/>
                <a:gd name="csX12" fmla="*/ 5479487 w 11633641"/>
                <a:gd name="csY12" fmla="*/ 2369762 h 3745340"/>
                <a:gd name="csX13" fmla="*/ 5584374 w 11633641"/>
                <a:gd name="csY13" fmla="*/ 2032303 h 3745340"/>
                <a:gd name="csX14" fmla="*/ 5751803 w 11633641"/>
                <a:gd name="csY14" fmla="*/ 1660620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206229 w 11633641"/>
                <a:gd name="csY9" fmla="*/ 3320318 h 3745342"/>
                <a:gd name="csX10" fmla="*/ 5290242 w 11633641"/>
                <a:gd name="csY10" fmla="*/ 3088973 h 3745342"/>
                <a:gd name="csX11" fmla="*/ 5353680 w 11633641"/>
                <a:gd name="csY11" fmla="*/ 2811928 h 3745342"/>
                <a:gd name="csX12" fmla="*/ 5479487 w 11633641"/>
                <a:gd name="csY12" fmla="*/ 2369762 h 3745342"/>
                <a:gd name="csX13" fmla="*/ 5584374 w 11633641"/>
                <a:gd name="csY13" fmla="*/ 2032303 h 3745342"/>
                <a:gd name="csX14" fmla="*/ 5751803 w 11633641"/>
                <a:gd name="csY14" fmla="*/ 1660620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74735 w 11633641"/>
                <a:gd name="csY10" fmla="*/ 3072017 h 3745340"/>
                <a:gd name="csX11" fmla="*/ 5353680 w 11633641"/>
                <a:gd name="csY11" fmla="*/ 2811928 h 3745340"/>
                <a:gd name="csX12" fmla="*/ 5479487 w 11633641"/>
                <a:gd name="csY12" fmla="*/ 2369762 h 3745340"/>
                <a:gd name="csX13" fmla="*/ 5584374 w 11633641"/>
                <a:gd name="csY13" fmla="*/ 2032303 h 3745340"/>
                <a:gd name="csX14" fmla="*/ 5751803 w 11633641"/>
                <a:gd name="csY14" fmla="*/ 1660620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194599 w 11633641"/>
                <a:gd name="csY9" fmla="*/ 3331623 h 3745342"/>
                <a:gd name="csX10" fmla="*/ 5274735 w 11633641"/>
                <a:gd name="csY10" fmla="*/ 3072017 h 3745342"/>
                <a:gd name="csX11" fmla="*/ 5353680 w 11633641"/>
                <a:gd name="csY11" fmla="*/ 2811928 h 3745342"/>
                <a:gd name="csX12" fmla="*/ 5479487 w 11633641"/>
                <a:gd name="csY12" fmla="*/ 2369762 h 3745342"/>
                <a:gd name="csX13" fmla="*/ 5584374 w 11633641"/>
                <a:gd name="csY13" fmla="*/ 2032303 h 3745342"/>
                <a:gd name="csX14" fmla="*/ 5751803 w 11633641"/>
                <a:gd name="csY14" fmla="*/ 1660620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837"/>
                <a:gd name="csX1" fmla="*/ 3812617 w 11633641"/>
                <a:gd name="csY1" fmla="*/ 62665 h 3745837"/>
                <a:gd name="csX2" fmla="*/ 4477262 w 11633641"/>
                <a:gd name="csY2" fmla="*/ 81582 h 3745837"/>
                <a:gd name="csX3" fmla="*/ 4608220 w 11633641"/>
                <a:gd name="csY3" fmla="*/ 336760 h 3745837"/>
                <a:gd name="csX4" fmla="*/ 4689747 w 11633641"/>
                <a:gd name="csY4" fmla="*/ 1794280 h 3745837"/>
                <a:gd name="csX5" fmla="*/ 4766914 w 11633641"/>
                <a:gd name="csY5" fmla="*/ 3000254 h 3745837"/>
                <a:gd name="csX6" fmla="*/ 4832415 w 11633641"/>
                <a:gd name="csY6" fmla="*/ 3577276 h 3745837"/>
                <a:gd name="csX7" fmla="*/ 4938682 w 11633641"/>
                <a:gd name="csY7" fmla="*/ 3745295 h 3745837"/>
                <a:gd name="csX8" fmla="*/ 5096013 w 11633641"/>
                <a:gd name="csY8" fmla="*/ 3538735 h 3745837"/>
                <a:gd name="csX9" fmla="*/ 5194599 w 11633641"/>
                <a:gd name="csY9" fmla="*/ 3331623 h 3745837"/>
                <a:gd name="csX10" fmla="*/ 5274735 w 11633641"/>
                <a:gd name="csY10" fmla="*/ 3072017 h 3745837"/>
                <a:gd name="csX11" fmla="*/ 5353680 w 11633641"/>
                <a:gd name="csY11" fmla="*/ 2811928 h 3745837"/>
                <a:gd name="csX12" fmla="*/ 5479487 w 11633641"/>
                <a:gd name="csY12" fmla="*/ 2369762 h 3745837"/>
                <a:gd name="csX13" fmla="*/ 5584374 w 11633641"/>
                <a:gd name="csY13" fmla="*/ 2032303 h 3745837"/>
                <a:gd name="csX14" fmla="*/ 5751803 w 11633641"/>
                <a:gd name="csY14" fmla="*/ 1660620 h 3745837"/>
                <a:gd name="csX15" fmla="*/ 5954331 w 11633641"/>
                <a:gd name="csY15" fmla="*/ 1344723 h 3745837"/>
                <a:gd name="csX16" fmla="*/ 6150867 w 11633641"/>
                <a:gd name="csY16" fmla="*/ 1102117 h 3745837"/>
                <a:gd name="csX17" fmla="*/ 6377822 w 11633641"/>
                <a:gd name="csY17" fmla="*/ 907695 h 3745837"/>
                <a:gd name="csX18" fmla="*/ 6621739 w 11633641"/>
                <a:gd name="csY18" fmla="*/ 767715 h 3745837"/>
                <a:gd name="csX19" fmla="*/ 6913697 w 11633641"/>
                <a:gd name="csY19" fmla="*/ 621069 h 3745837"/>
                <a:gd name="csX20" fmla="*/ 7358338 w 11633641"/>
                <a:gd name="csY20" fmla="*/ 486453 h 3745837"/>
                <a:gd name="csX21" fmla="*/ 7811163 w 11633641"/>
                <a:gd name="csY21" fmla="*/ 383719 h 3745837"/>
                <a:gd name="csX22" fmla="*/ 8175513 w 11633641"/>
                <a:gd name="csY22" fmla="*/ 306101 h 3745837"/>
                <a:gd name="csX23" fmla="*/ 8793297 w 11633641"/>
                <a:gd name="csY23" fmla="*/ 207742 h 3745837"/>
                <a:gd name="csX24" fmla="*/ 9881832 w 11633641"/>
                <a:gd name="csY24" fmla="*/ 112296 h 3745837"/>
                <a:gd name="csX25" fmla="*/ 11633641 w 11633641"/>
                <a:gd name="csY25" fmla="*/ 17311 h 3745837"/>
                <a:gd name="csX0" fmla="*/ 0 w 11633641"/>
                <a:gd name="csY0" fmla="*/ 0 h 3745837"/>
                <a:gd name="csX1" fmla="*/ 3812617 w 11633641"/>
                <a:gd name="csY1" fmla="*/ 62665 h 3745837"/>
                <a:gd name="csX2" fmla="*/ 4477262 w 11633641"/>
                <a:gd name="csY2" fmla="*/ 81582 h 3745837"/>
                <a:gd name="csX3" fmla="*/ 4608220 w 11633641"/>
                <a:gd name="csY3" fmla="*/ 336760 h 3745837"/>
                <a:gd name="csX4" fmla="*/ 4689747 w 11633641"/>
                <a:gd name="csY4" fmla="*/ 1794280 h 3745837"/>
                <a:gd name="csX5" fmla="*/ 4766914 w 11633641"/>
                <a:gd name="csY5" fmla="*/ 3000254 h 3745837"/>
                <a:gd name="csX6" fmla="*/ 4832415 w 11633641"/>
                <a:gd name="csY6" fmla="*/ 3577276 h 3745837"/>
                <a:gd name="csX7" fmla="*/ 4938682 w 11633641"/>
                <a:gd name="csY7" fmla="*/ 3745295 h 3745837"/>
                <a:gd name="csX8" fmla="*/ 5096013 w 11633641"/>
                <a:gd name="csY8" fmla="*/ 3538735 h 3745837"/>
                <a:gd name="csX9" fmla="*/ 5190722 w 11633641"/>
                <a:gd name="csY9" fmla="*/ 3320318 h 3745837"/>
                <a:gd name="csX10" fmla="*/ 5274735 w 11633641"/>
                <a:gd name="csY10" fmla="*/ 3072017 h 3745837"/>
                <a:gd name="csX11" fmla="*/ 5353680 w 11633641"/>
                <a:gd name="csY11" fmla="*/ 2811928 h 3745837"/>
                <a:gd name="csX12" fmla="*/ 5479487 w 11633641"/>
                <a:gd name="csY12" fmla="*/ 2369762 h 3745837"/>
                <a:gd name="csX13" fmla="*/ 5584374 w 11633641"/>
                <a:gd name="csY13" fmla="*/ 2032303 h 3745837"/>
                <a:gd name="csX14" fmla="*/ 5751803 w 11633641"/>
                <a:gd name="csY14" fmla="*/ 1660620 h 3745837"/>
                <a:gd name="csX15" fmla="*/ 5954331 w 11633641"/>
                <a:gd name="csY15" fmla="*/ 1344723 h 3745837"/>
                <a:gd name="csX16" fmla="*/ 6150867 w 11633641"/>
                <a:gd name="csY16" fmla="*/ 1102117 h 3745837"/>
                <a:gd name="csX17" fmla="*/ 6377822 w 11633641"/>
                <a:gd name="csY17" fmla="*/ 907695 h 3745837"/>
                <a:gd name="csX18" fmla="*/ 6621739 w 11633641"/>
                <a:gd name="csY18" fmla="*/ 767715 h 3745837"/>
                <a:gd name="csX19" fmla="*/ 6913697 w 11633641"/>
                <a:gd name="csY19" fmla="*/ 621069 h 3745837"/>
                <a:gd name="csX20" fmla="*/ 7358338 w 11633641"/>
                <a:gd name="csY20" fmla="*/ 486453 h 3745837"/>
                <a:gd name="csX21" fmla="*/ 7811163 w 11633641"/>
                <a:gd name="csY21" fmla="*/ 383719 h 3745837"/>
                <a:gd name="csX22" fmla="*/ 8175513 w 11633641"/>
                <a:gd name="csY22" fmla="*/ 306101 h 3745837"/>
                <a:gd name="csX23" fmla="*/ 8793297 w 11633641"/>
                <a:gd name="csY23" fmla="*/ 207742 h 3745837"/>
                <a:gd name="csX24" fmla="*/ 9881832 w 11633641"/>
                <a:gd name="csY24" fmla="*/ 112296 h 3745837"/>
                <a:gd name="csX25" fmla="*/ 11633641 w 11633641"/>
                <a:gd name="csY25" fmla="*/ 17311 h 3745837"/>
                <a:gd name="csX0" fmla="*/ 0 w 11633641"/>
                <a:gd name="csY0" fmla="*/ 0 h 3746054"/>
                <a:gd name="csX1" fmla="*/ 3812617 w 11633641"/>
                <a:gd name="csY1" fmla="*/ 62665 h 3746054"/>
                <a:gd name="csX2" fmla="*/ 4477262 w 11633641"/>
                <a:gd name="csY2" fmla="*/ 81582 h 3746054"/>
                <a:gd name="csX3" fmla="*/ 4608220 w 11633641"/>
                <a:gd name="csY3" fmla="*/ 336760 h 3746054"/>
                <a:gd name="csX4" fmla="*/ 4689747 w 11633641"/>
                <a:gd name="csY4" fmla="*/ 1794280 h 3746054"/>
                <a:gd name="csX5" fmla="*/ 4766914 w 11633641"/>
                <a:gd name="csY5" fmla="*/ 3000254 h 3746054"/>
                <a:gd name="csX6" fmla="*/ 4859552 w 11633641"/>
                <a:gd name="csY6" fmla="*/ 3582928 h 3746054"/>
                <a:gd name="csX7" fmla="*/ 4938682 w 11633641"/>
                <a:gd name="csY7" fmla="*/ 3745295 h 3746054"/>
                <a:gd name="csX8" fmla="*/ 5096013 w 11633641"/>
                <a:gd name="csY8" fmla="*/ 3538735 h 3746054"/>
                <a:gd name="csX9" fmla="*/ 5190722 w 11633641"/>
                <a:gd name="csY9" fmla="*/ 3320318 h 3746054"/>
                <a:gd name="csX10" fmla="*/ 5274735 w 11633641"/>
                <a:gd name="csY10" fmla="*/ 3072017 h 3746054"/>
                <a:gd name="csX11" fmla="*/ 5353680 w 11633641"/>
                <a:gd name="csY11" fmla="*/ 2811928 h 3746054"/>
                <a:gd name="csX12" fmla="*/ 5479487 w 11633641"/>
                <a:gd name="csY12" fmla="*/ 2369762 h 3746054"/>
                <a:gd name="csX13" fmla="*/ 5584374 w 11633641"/>
                <a:gd name="csY13" fmla="*/ 2032303 h 3746054"/>
                <a:gd name="csX14" fmla="*/ 5751803 w 11633641"/>
                <a:gd name="csY14" fmla="*/ 1660620 h 3746054"/>
                <a:gd name="csX15" fmla="*/ 5954331 w 11633641"/>
                <a:gd name="csY15" fmla="*/ 1344723 h 3746054"/>
                <a:gd name="csX16" fmla="*/ 6150867 w 11633641"/>
                <a:gd name="csY16" fmla="*/ 1102117 h 3746054"/>
                <a:gd name="csX17" fmla="*/ 6377822 w 11633641"/>
                <a:gd name="csY17" fmla="*/ 907695 h 3746054"/>
                <a:gd name="csX18" fmla="*/ 6621739 w 11633641"/>
                <a:gd name="csY18" fmla="*/ 767715 h 3746054"/>
                <a:gd name="csX19" fmla="*/ 6913697 w 11633641"/>
                <a:gd name="csY19" fmla="*/ 621069 h 3746054"/>
                <a:gd name="csX20" fmla="*/ 7358338 w 11633641"/>
                <a:gd name="csY20" fmla="*/ 486453 h 3746054"/>
                <a:gd name="csX21" fmla="*/ 7811163 w 11633641"/>
                <a:gd name="csY21" fmla="*/ 383719 h 3746054"/>
                <a:gd name="csX22" fmla="*/ 8175513 w 11633641"/>
                <a:gd name="csY22" fmla="*/ 306101 h 3746054"/>
                <a:gd name="csX23" fmla="*/ 8793297 w 11633641"/>
                <a:gd name="csY23" fmla="*/ 207742 h 3746054"/>
                <a:gd name="csX24" fmla="*/ 9881832 w 11633641"/>
                <a:gd name="csY24" fmla="*/ 112296 h 3746054"/>
                <a:gd name="csX25" fmla="*/ 11633641 w 11633641"/>
                <a:gd name="csY25" fmla="*/ 17311 h 3746054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90722 w 11633641"/>
                <a:gd name="csY9" fmla="*/ 3320318 h 3746043"/>
                <a:gd name="csX10" fmla="*/ 5274735 w 11633641"/>
                <a:gd name="csY10" fmla="*/ 307201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90722 w 11633641"/>
                <a:gd name="csY9" fmla="*/ 3320318 h 3746043"/>
                <a:gd name="csX10" fmla="*/ 5274735 w 11633641"/>
                <a:gd name="csY10" fmla="*/ 307201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4735 w 11633641"/>
                <a:gd name="csY10" fmla="*/ 307201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0859 w 11633641"/>
                <a:gd name="csY10" fmla="*/ 299288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01935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314666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01935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314666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01935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691522"/>
                <a:gd name="csX1" fmla="*/ 3812617 w 11633641"/>
                <a:gd name="csY1" fmla="*/ 62665 h 3691522"/>
                <a:gd name="csX2" fmla="*/ 4477262 w 11633641"/>
                <a:gd name="csY2" fmla="*/ 81582 h 3691522"/>
                <a:gd name="csX3" fmla="*/ 4608220 w 11633641"/>
                <a:gd name="csY3" fmla="*/ 336760 h 3691522"/>
                <a:gd name="csX4" fmla="*/ 4689747 w 11633641"/>
                <a:gd name="csY4" fmla="*/ 1794280 h 3691522"/>
                <a:gd name="csX5" fmla="*/ 4786298 w 11633641"/>
                <a:gd name="csY5" fmla="*/ 3005906 h 3691522"/>
                <a:gd name="csX6" fmla="*/ 4859552 w 11633641"/>
                <a:gd name="csY6" fmla="*/ 3582928 h 3691522"/>
                <a:gd name="csX7" fmla="*/ 4934805 w 11633641"/>
                <a:gd name="csY7" fmla="*/ 3688773 h 3691522"/>
                <a:gd name="csX8" fmla="*/ 5096013 w 11633641"/>
                <a:gd name="csY8" fmla="*/ 3538735 h 3691522"/>
                <a:gd name="csX9" fmla="*/ 5182968 w 11633641"/>
                <a:gd name="csY9" fmla="*/ 3314666 h 3691522"/>
                <a:gd name="csX10" fmla="*/ 5270859 w 11633641"/>
                <a:gd name="csY10" fmla="*/ 2992887 h 3691522"/>
                <a:gd name="csX11" fmla="*/ 5353680 w 11633641"/>
                <a:gd name="csY11" fmla="*/ 2710187 h 3691522"/>
                <a:gd name="csX12" fmla="*/ 5479487 w 11633641"/>
                <a:gd name="csY12" fmla="*/ 2301935 h 3691522"/>
                <a:gd name="csX13" fmla="*/ 5584374 w 11633641"/>
                <a:gd name="csY13" fmla="*/ 2032303 h 3691522"/>
                <a:gd name="csX14" fmla="*/ 5751803 w 11633641"/>
                <a:gd name="csY14" fmla="*/ 1660620 h 3691522"/>
                <a:gd name="csX15" fmla="*/ 5954331 w 11633641"/>
                <a:gd name="csY15" fmla="*/ 1344723 h 3691522"/>
                <a:gd name="csX16" fmla="*/ 6150867 w 11633641"/>
                <a:gd name="csY16" fmla="*/ 1102117 h 3691522"/>
                <a:gd name="csX17" fmla="*/ 6377822 w 11633641"/>
                <a:gd name="csY17" fmla="*/ 907695 h 3691522"/>
                <a:gd name="csX18" fmla="*/ 6621739 w 11633641"/>
                <a:gd name="csY18" fmla="*/ 767715 h 3691522"/>
                <a:gd name="csX19" fmla="*/ 6913697 w 11633641"/>
                <a:gd name="csY19" fmla="*/ 621069 h 3691522"/>
                <a:gd name="csX20" fmla="*/ 7358338 w 11633641"/>
                <a:gd name="csY20" fmla="*/ 486453 h 3691522"/>
                <a:gd name="csX21" fmla="*/ 7811163 w 11633641"/>
                <a:gd name="csY21" fmla="*/ 383719 h 3691522"/>
                <a:gd name="csX22" fmla="*/ 8175513 w 11633641"/>
                <a:gd name="csY22" fmla="*/ 306101 h 3691522"/>
                <a:gd name="csX23" fmla="*/ 8793297 w 11633641"/>
                <a:gd name="csY23" fmla="*/ 207742 h 3691522"/>
                <a:gd name="csX24" fmla="*/ 9881832 w 11633641"/>
                <a:gd name="csY24" fmla="*/ 112296 h 3691522"/>
                <a:gd name="csX25" fmla="*/ 11633641 w 11633641"/>
                <a:gd name="csY25" fmla="*/ 17311 h 3691522"/>
                <a:gd name="csX0" fmla="*/ 0 w 11633641"/>
                <a:gd name="csY0" fmla="*/ 0 h 3704954"/>
                <a:gd name="csX1" fmla="*/ 3812617 w 11633641"/>
                <a:gd name="csY1" fmla="*/ 62665 h 3704954"/>
                <a:gd name="csX2" fmla="*/ 4477262 w 11633641"/>
                <a:gd name="csY2" fmla="*/ 81582 h 3704954"/>
                <a:gd name="csX3" fmla="*/ 4608220 w 11633641"/>
                <a:gd name="csY3" fmla="*/ 336760 h 3704954"/>
                <a:gd name="csX4" fmla="*/ 4689747 w 11633641"/>
                <a:gd name="csY4" fmla="*/ 1794280 h 3704954"/>
                <a:gd name="csX5" fmla="*/ 4786298 w 11633641"/>
                <a:gd name="csY5" fmla="*/ 3005906 h 3704954"/>
                <a:gd name="csX6" fmla="*/ 4859552 w 11633641"/>
                <a:gd name="csY6" fmla="*/ 3582928 h 3704954"/>
                <a:gd name="csX7" fmla="*/ 4934805 w 11633641"/>
                <a:gd name="csY7" fmla="*/ 3688773 h 3704954"/>
                <a:gd name="csX8" fmla="*/ 5096013 w 11633641"/>
                <a:gd name="csY8" fmla="*/ 3538735 h 3704954"/>
                <a:gd name="csX9" fmla="*/ 5182968 w 11633641"/>
                <a:gd name="csY9" fmla="*/ 3314666 h 3704954"/>
                <a:gd name="csX10" fmla="*/ 5270859 w 11633641"/>
                <a:gd name="csY10" fmla="*/ 2992887 h 3704954"/>
                <a:gd name="csX11" fmla="*/ 5353680 w 11633641"/>
                <a:gd name="csY11" fmla="*/ 2710187 h 3704954"/>
                <a:gd name="csX12" fmla="*/ 5479487 w 11633641"/>
                <a:gd name="csY12" fmla="*/ 2301935 h 3704954"/>
                <a:gd name="csX13" fmla="*/ 5584374 w 11633641"/>
                <a:gd name="csY13" fmla="*/ 2032303 h 3704954"/>
                <a:gd name="csX14" fmla="*/ 5751803 w 11633641"/>
                <a:gd name="csY14" fmla="*/ 1660620 h 3704954"/>
                <a:gd name="csX15" fmla="*/ 5954331 w 11633641"/>
                <a:gd name="csY15" fmla="*/ 1344723 h 3704954"/>
                <a:gd name="csX16" fmla="*/ 6150867 w 11633641"/>
                <a:gd name="csY16" fmla="*/ 1102117 h 3704954"/>
                <a:gd name="csX17" fmla="*/ 6377822 w 11633641"/>
                <a:gd name="csY17" fmla="*/ 907695 h 3704954"/>
                <a:gd name="csX18" fmla="*/ 6621739 w 11633641"/>
                <a:gd name="csY18" fmla="*/ 767715 h 3704954"/>
                <a:gd name="csX19" fmla="*/ 6913697 w 11633641"/>
                <a:gd name="csY19" fmla="*/ 621069 h 3704954"/>
                <a:gd name="csX20" fmla="*/ 7358338 w 11633641"/>
                <a:gd name="csY20" fmla="*/ 486453 h 3704954"/>
                <a:gd name="csX21" fmla="*/ 7811163 w 11633641"/>
                <a:gd name="csY21" fmla="*/ 383719 h 3704954"/>
                <a:gd name="csX22" fmla="*/ 8175513 w 11633641"/>
                <a:gd name="csY22" fmla="*/ 306101 h 3704954"/>
                <a:gd name="csX23" fmla="*/ 8793297 w 11633641"/>
                <a:gd name="csY23" fmla="*/ 207742 h 3704954"/>
                <a:gd name="csX24" fmla="*/ 9881832 w 11633641"/>
                <a:gd name="csY24" fmla="*/ 112296 h 3704954"/>
                <a:gd name="csX25" fmla="*/ 11633641 w 11633641"/>
                <a:gd name="csY25" fmla="*/ 17311 h 3704954"/>
                <a:gd name="csX0" fmla="*/ 0 w 11633641"/>
                <a:gd name="csY0" fmla="*/ 0 h 3736907"/>
                <a:gd name="csX1" fmla="*/ 3812617 w 11633641"/>
                <a:gd name="csY1" fmla="*/ 62665 h 3736907"/>
                <a:gd name="csX2" fmla="*/ 4477262 w 11633641"/>
                <a:gd name="csY2" fmla="*/ 81582 h 3736907"/>
                <a:gd name="csX3" fmla="*/ 4608220 w 11633641"/>
                <a:gd name="csY3" fmla="*/ 336760 h 3736907"/>
                <a:gd name="csX4" fmla="*/ 4689747 w 11633641"/>
                <a:gd name="csY4" fmla="*/ 1794280 h 3736907"/>
                <a:gd name="csX5" fmla="*/ 4786298 w 11633641"/>
                <a:gd name="csY5" fmla="*/ 3005906 h 3736907"/>
                <a:gd name="csX6" fmla="*/ 4859552 w 11633641"/>
                <a:gd name="csY6" fmla="*/ 3582928 h 3736907"/>
                <a:gd name="csX7" fmla="*/ 4919298 w 11633641"/>
                <a:gd name="csY7" fmla="*/ 3722687 h 3736907"/>
                <a:gd name="csX8" fmla="*/ 5096013 w 11633641"/>
                <a:gd name="csY8" fmla="*/ 3538735 h 3736907"/>
                <a:gd name="csX9" fmla="*/ 5182968 w 11633641"/>
                <a:gd name="csY9" fmla="*/ 3314666 h 3736907"/>
                <a:gd name="csX10" fmla="*/ 5270859 w 11633641"/>
                <a:gd name="csY10" fmla="*/ 2992887 h 3736907"/>
                <a:gd name="csX11" fmla="*/ 5353680 w 11633641"/>
                <a:gd name="csY11" fmla="*/ 2710187 h 3736907"/>
                <a:gd name="csX12" fmla="*/ 5479487 w 11633641"/>
                <a:gd name="csY12" fmla="*/ 2301935 h 3736907"/>
                <a:gd name="csX13" fmla="*/ 5584374 w 11633641"/>
                <a:gd name="csY13" fmla="*/ 2032303 h 3736907"/>
                <a:gd name="csX14" fmla="*/ 5751803 w 11633641"/>
                <a:gd name="csY14" fmla="*/ 1660620 h 3736907"/>
                <a:gd name="csX15" fmla="*/ 5954331 w 11633641"/>
                <a:gd name="csY15" fmla="*/ 1344723 h 3736907"/>
                <a:gd name="csX16" fmla="*/ 6150867 w 11633641"/>
                <a:gd name="csY16" fmla="*/ 1102117 h 3736907"/>
                <a:gd name="csX17" fmla="*/ 6377822 w 11633641"/>
                <a:gd name="csY17" fmla="*/ 907695 h 3736907"/>
                <a:gd name="csX18" fmla="*/ 6621739 w 11633641"/>
                <a:gd name="csY18" fmla="*/ 767715 h 3736907"/>
                <a:gd name="csX19" fmla="*/ 6913697 w 11633641"/>
                <a:gd name="csY19" fmla="*/ 621069 h 3736907"/>
                <a:gd name="csX20" fmla="*/ 7358338 w 11633641"/>
                <a:gd name="csY20" fmla="*/ 486453 h 3736907"/>
                <a:gd name="csX21" fmla="*/ 7811163 w 11633641"/>
                <a:gd name="csY21" fmla="*/ 383719 h 3736907"/>
                <a:gd name="csX22" fmla="*/ 8175513 w 11633641"/>
                <a:gd name="csY22" fmla="*/ 306101 h 3736907"/>
                <a:gd name="csX23" fmla="*/ 8793297 w 11633641"/>
                <a:gd name="csY23" fmla="*/ 207742 h 3736907"/>
                <a:gd name="csX24" fmla="*/ 9881832 w 11633641"/>
                <a:gd name="csY24" fmla="*/ 112296 h 3736907"/>
                <a:gd name="csX25" fmla="*/ 11633641 w 11633641"/>
                <a:gd name="csY25" fmla="*/ 17311 h 3736907"/>
                <a:gd name="csX0" fmla="*/ 0 w 11633641"/>
                <a:gd name="csY0" fmla="*/ 0 h 3724216"/>
                <a:gd name="csX1" fmla="*/ 3812617 w 11633641"/>
                <a:gd name="csY1" fmla="*/ 62665 h 3724216"/>
                <a:gd name="csX2" fmla="*/ 4477262 w 11633641"/>
                <a:gd name="csY2" fmla="*/ 81582 h 3724216"/>
                <a:gd name="csX3" fmla="*/ 4608220 w 11633641"/>
                <a:gd name="csY3" fmla="*/ 336760 h 3724216"/>
                <a:gd name="csX4" fmla="*/ 4689747 w 11633641"/>
                <a:gd name="csY4" fmla="*/ 1794280 h 3724216"/>
                <a:gd name="csX5" fmla="*/ 4786298 w 11633641"/>
                <a:gd name="csY5" fmla="*/ 3005906 h 3724216"/>
                <a:gd name="csX6" fmla="*/ 4871183 w 11633641"/>
                <a:gd name="csY6" fmla="*/ 3588580 h 3724216"/>
                <a:gd name="csX7" fmla="*/ 4919298 w 11633641"/>
                <a:gd name="csY7" fmla="*/ 3722687 h 3724216"/>
                <a:gd name="csX8" fmla="*/ 5096013 w 11633641"/>
                <a:gd name="csY8" fmla="*/ 3538735 h 3724216"/>
                <a:gd name="csX9" fmla="*/ 5182968 w 11633641"/>
                <a:gd name="csY9" fmla="*/ 3314666 h 3724216"/>
                <a:gd name="csX10" fmla="*/ 5270859 w 11633641"/>
                <a:gd name="csY10" fmla="*/ 2992887 h 3724216"/>
                <a:gd name="csX11" fmla="*/ 5353680 w 11633641"/>
                <a:gd name="csY11" fmla="*/ 2710187 h 3724216"/>
                <a:gd name="csX12" fmla="*/ 5479487 w 11633641"/>
                <a:gd name="csY12" fmla="*/ 2301935 h 3724216"/>
                <a:gd name="csX13" fmla="*/ 5584374 w 11633641"/>
                <a:gd name="csY13" fmla="*/ 2032303 h 3724216"/>
                <a:gd name="csX14" fmla="*/ 5751803 w 11633641"/>
                <a:gd name="csY14" fmla="*/ 1660620 h 3724216"/>
                <a:gd name="csX15" fmla="*/ 5954331 w 11633641"/>
                <a:gd name="csY15" fmla="*/ 1344723 h 3724216"/>
                <a:gd name="csX16" fmla="*/ 6150867 w 11633641"/>
                <a:gd name="csY16" fmla="*/ 1102117 h 3724216"/>
                <a:gd name="csX17" fmla="*/ 6377822 w 11633641"/>
                <a:gd name="csY17" fmla="*/ 907695 h 3724216"/>
                <a:gd name="csX18" fmla="*/ 6621739 w 11633641"/>
                <a:gd name="csY18" fmla="*/ 767715 h 3724216"/>
                <a:gd name="csX19" fmla="*/ 6913697 w 11633641"/>
                <a:gd name="csY19" fmla="*/ 621069 h 3724216"/>
                <a:gd name="csX20" fmla="*/ 7358338 w 11633641"/>
                <a:gd name="csY20" fmla="*/ 486453 h 3724216"/>
                <a:gd name="csX21" fmla="*/ 7811163 w 11633641"/>
                <a:gd name="csY21" fmla="*/ 383719 h 3724216"/>
                <a:gd name="csX22" fmla="*/ 8175513 w 11633641"/>
                <a:gd name="csY22" fmla="*/ 306101 h 3724216"/>
                <a:gd name="csX23" fmla="*/ 8793297 w 11633641"/>
                <a:gd name="csY23" fmla="*/ 207742 h 3724216"/>
                <a:gd name="csX24" fmla="*/ 9881832 w 11633641"/>
                <a:gd name="csY24" fmla="*/ 112296 h 3724216"/>
                <a:gd name="csX25" fmla="*/ 11633641 w 11633641"/>
                <a:gd name="csY25" fmla="*/ 17311 h 3724216"/>
                <a:gd name="csX0" fmla="*/ 0 w 11633641"/>
                <a:gd name="csY0" fmla="*/ 0 h 3708035"/>
                <a:gd name="csX1" fmla="*/ 3812617 w 11633641"/>
                <a:gd name="csY1" fmla="*/ 62665 h 3708035"/>
                <a:gd name="csX2" fmla="*/ 4477262 w 11633641"/>
                <a:gd name="csY2" fmla="*/ 81582 h 3708035"/>
                <a:gd name="csX3" fmla="*/ 4608220 w 11633641"/>
                <a:gd name="csY3" fmla="*/ 336760 h 3708035"/>
                <a:gd name="csX4" fmla="*/ 4689747 w 11633641"/>
                <a:gd name="csY4" fmla="*/ 1794280 h 3708035"/>
                <a:gd name="csX5" fmla="*/ 4786298 w 11633641"/>
                <a:gd name="csY5" fmla="*/ 3005906 h 3708035"/>
                <a:gd name="csX6" fmla="*/ 4871183 w 11633641"/>
                <a:gd name="csY6" fmla="*/ 3588580 h 3708035"/>
                <a:gd name="csX7" fmla="*/ 5023971 w 11633641"/>
                <a:gd name="csY7" fmla="*/ 3705730 h 3708035"/>
                <a:gd name="csX8" fmla="*/ 5096013 w 11633641"/>
                <a:gd name="csY8" fmla="*/ 3538735 h 3708035"/>
                <a:gd name="csX9" fmla="*/ 5182968 w 11633641"/>
                <a:gd name="csY9" fmla="*/ 3314666 h 3708035"/>
                <a:gd name="csX10" fmla="*/ 5270859 w 11633641"/>
                <a:gd name="csY10" fmla="*/ 2992887 h 3708035"/>
                <a:gd name="csX11" fmla="*/ 5353680 w 11633641"/>
                <a:gd name="csY11" fmla="*/ 2710187 h 3708035"/>
                <a:gd name="csX12" fmla="*/ 5479487 w 11633641"/>
                <a:gd name="csY12" fmla="*/ 2301935 h 3708035"/>
                <a:gd name="csX13" fmla="*/ 5584374 w 11633641"/>
                <a:gd name="csY13" fmla="*/ 2032303 h 3708035"/>
                <a:gd name="csX14" fmla="*/ 5751803 w 11633641"/>
                <a:gd name="csY14" fmla="*/ 1660620 h 3708035"/>
                <a:gd name="csX15" fmla="*/ 5954331 w 11633641"/>
                <a:gd name="csY15" fmla="*/ 1344723 h 3708035"/>
                <a:gd name="csX16" fmla="*/ 6150867 w 11633641"/>
                <a:gd name="csY16" fmla="*/ 1102117 h 3708035"/>
                <a:gd name="csX17" fmla="*/ 6377822 w 11633641"/>
                <a:gd name="csY17" fmla="*/ 907695 h 3708035"/>
                <a:gd name="csX18" fmla="*/ 6621739 w 11633641"/>
                <a:gd name="csY18" fmla="*/ 767715 h 3708035"/>
                <a:gd name="csX19" fmla="*/ 6913697 w 11633641"/>
                <a:gd name="csY19" fmla="*/ 621069 h 3708035"/>
                <a:gd name="csX20" fmla="*/ 7358338 w 11633641"/>
                <a:gd name="csY20" fmla="*/ 486453 h 3708035"/>
                <a:gd name="csX21" fmla="*/ 7811163 w 11633641"/>
                <a:gd name="csY21" fmla="*/ 383719 h 3708035"/>
                <a:gd name="csX22" fmla="*/ 8175513 w 11633641"/>
                <a:gd name="csY22" fmla="*/ 306101 h 3708035"/>
                <a:gd name="csX23" fmla="*/ 8793297 w 11633641"/>
                <a:gd name="csY23" fmla="*/ 207742 h 3708035"/>
                <a:gd name="csX24" fmla="*/ 9881832 w 11633641"/>
                <a:gd name="csY24" fmla="*/ 112296 h 3708035"/>
                <a:gd name="csX25" fmla="*/ 11633641 w 11633641"/>
                <a:gd name="csY25" fmla="*/ 17311 h 3708035"/>
                <a:gd name="csX0" fmla="*/ 0 w 11633641"/>
                <a:gd name="csY0" fmla="*/ 0 h 3706792"/>
                <a:gd name="csX1" fmla="*/ 3812617 w 11633641"/>
                <a:gd name="csY1" fmla="*/ 62665 h 3706792"/>
                <a:gd name="csX2" fmla="*/ 4477262 w 11633641"/>
                <a:gd name="csY2" fmla="*/ 81582 h 3706792"/>
                <a:gd name="csX3" fmla="*/ 4608220 w 11633641"/>
                <a:gd name="csY3" fmla="*/ 336760 h 3706792"/>
                <a:gd name="csX4" fmla="*/ 4689747 w 11633641"/>
                <a:gd name="csY4" fmla="*/ 1794280 h 3706792"/>
                <a:gd name="csX5" fmla="*/ 4786298 w 11633641"/>
                <a:gd name="csY5" fmla="*/ 3005906 h 3706792"/>
                <a:gd name="csX6" fmla="*/ 4871183 w 11633641"/>
                <a:gd name="csY6" fmla="*/ 3588580 h 3706792"/>
                <a:gd name="csX7" fmla="*/ 5023971 w 11633641"/>
                <a:gd name="csY7" fmla="*/ 3705730 h 3706792"/>
                <a:gd name="csX8" fmla="*/ 5115397 w 11633641"/>
                <a:gd name="csY8" fmla="*/ 3561344 h 3706792"/>
                <a:gd name="csX9" fmla="*/ 5182968 w 11633641"/>
                <a:gd name="csY9" fmla="*/ 3314666 h 3706792"/>
                <a:gd name="csX10" fmla="*/ 5270859 w 11633641"/>
                <a:gd name="csY10" fmla="*/ 2992887 h 3706792"/>
                <a:gd name="csX11" fmla="*/ 5353680 w 11633641"/>
                <a:gd name="csY11" fmla="*/ 2710187 h 3706792"/>
                <a:gd name="csX12" fmla="*/ 5479487 w 11633641"/>
                <a:gd name="csY12" fmla="*/ 2301935 h 3706792"/>
                <a:gd name="csX13" fmla="*/ 5584374 w 11633641"/>
                <a:gd name="csY13" fmla="*/ 2032303 h 3706792"/>
                <a:gd name="csX14" fmla="*/ 5751803 w 11633641"/>
                <a:gd name="csY14" fmla="*/ 1660620 h 3706792"/>
                <a:gd name="csX15" fmla="*/ 5954331 w 11633641"/>
                <a:gd name="csY15" fmla="*/ 1344723 h 3706792"/>
                <a:gd name="csX16" fmla="*/ 6150867 w 11633641"/>
                <a:gd name="csY16" fmla="*/ 1102117 h 3706792"/>
                <a:gd name="csX17" fmla="*/ 6377822 w 11633641"/>
                <a:gd name="csY17" fmla="*/ 907695 h 3706792"/>
                <a:gd name="csX18" fmla="*/ 6621739 w 11633641"/>
                <a:gd name="csY18" fmla="*/ 767715 h 3706792"/>
                <a:gd name="csX19" fmla="*/ 6913697 w 11633641"/>
                <a:gd name="csY19" fmla="*/ 621069 h 3706792"/>
                <a:gd name="csX20" fmla="*/ 7358338 w 11633641"/>
                <a:gd name="csY20" fmla="*/ 486453 h 3706792"/>
                <a:gd name="csX21" fmla="*/ 7811163 w 11633641"/>
                <a:gd name="csY21" fmla="*/ 383719 h 3706792"/>
                <a:gd name="csX22" fmla="*/ 8175513 w 11633641"/>
                <a:gd name="csY22" fmla="*/ 306101 h 3706792"/>
                <a:gd name="csX23" fmla="*/ 8793297 w 11633641"/>
                <a:gd name="csY23" fmla="*/ 207742 h 3706792"/>
                <a:gd name="csX24" fmla="*/ 9881832 w 11633641"/>
                <a:gd name="csY24" fmla="*/ 112296 h 3706792"/>
                <a:gd name="csX25" fmla="*/ 11633641 w 11633641"/>
                <a:gd name="csY25" fmla="*/ 17311 h 3706792"/>
                <a:gd name="csX0" fmla="*/ 0 w 11633641"/>
                <a:gd name="csY0" fmla="*/ 0 h 3681425"/>
                <a:gd name="csX1" fmla="*/ 3812617 w 11633641"/>
                <a:gd name="csY1" fmla="*/ 62665 h 3681425"/>
                <a:gd name="csX2" fmla="*/ 4477262 w 11633641"/>
                <a:gd name="csY2" fmla="*/ 81582 h 3681425"/>
                <a:gd name="csX3" fmla="*/ 4608220 w 11633641"/>
                <a:gd name="csY3" fmla="*/ 336760 h 3681425"/>
                <a:gd name="csX4" fmla="*/ 4689747 w 11633641"/>
                <a:gd name="csY4" fmla="*/ 1794280 h 3681425"/>
                <a:gd name="csX5" fmla="*/ 4786298 w 11633641"/>
                <a:gd name="csY5" fmla="*/ 3005906 h 3681425"/>
                <a:gd name="csX6" fmla="*/ 4871183 w 11633641"/>
                <a:gd name="csY6" fmla="*/ 3588580 h 3681425"/>
                <a:gd name="csX7" fmla="*/ 5020094 w 11633641"/>
                <a:gd name="csY7" fmla="*/ 3677470 h 3681425"/>
                <a:gd name="csX8" fmla="*/ 5115397 w 11633641"/>
                <a:gd name="csY8" fmla="*/ 3561344 h 3681425"/>
                <a:gd name="csX9" fmla="*/ 5182968 w 11633641"/>
                <a:gd name="csY9" fmla="*/ 3314666 h 3681425"/>
                <a:gd name="csX10" fmla="*/ 5270859 w 11633641"/>
                <a:gd name="csY10" fmla="*/ 2992887 h 3681425"/>
                <a:gd name="csX11" fmla="*/ 5353680 w 11633641"/>
                <a:gd name="csY11" fmla="*/ 2710187 h 3681425"/>
                <a:gd name="csX12" fmla="*/ 5479487 w 11633641"/>
                <a:gd name="csY12" fmla="*/ 2301935 h 3681425"/>
                <a:gd name="csX13" fmla="*/ 5584374 w 11633641"/>
                <a:gd name="csY13" fmla="*/ 2032303 h 3681425"/>
                <a:gd name="csX14" fmla="*/ 5751803 w 11633641"/>
                <a:gd name="csY14" fmla="*/ 1660620 h 3681425"/>
                <a:gd name="csX15" fmla="*/ 5954331 w 11633641"/>
                <a:gd name="csY15" fmla="*/ 1344723 h 3681425"/>
                <a:gd name="csX16" fmla="*/ 6150867 w 11633641"/>
                <a:gd name="csY16" fmla="*/ 1102117 h 3681425"/>
                <a:gd name="csX17" fmla="*/ 6377822 w 11633641"/>
                <a:gd name="csY17" fmla="*/ 907695 h 3681425"/>
                <a:gd name="csX18" fmla="*/ 6621739 w 11633641"/>
                <a:gd name="csY18" fmla="*/ 767715 h 3681425"/>
                <a:gd name="csX19" fmla="*/ 6913697 w 11633641"/>
                <a:gd name="csY19" fmla="*/ 621069 h 3681425"/>
                <a:gd name="csX20" fmla="*/ 7358338 w 11633641"/>
                <a:gd name="csY20" fmla="*/ 486453 h 3681425"/>
                <a:gd name="csX21" fmla="*/ 7811163 w 11633641"/>
                <a:gd name="csY21" fmla="*/ 383719 h 3681425"/>
                <a:gd name="csX22" fmla="*/ 8175513 w 11633641"/>
                <a:gd name="csY22" fmla="*/ 306101 h 3681425"/>
                <a:gd name="csX23" fmla="*/ 8793297 w 11633641"/>
                <a:gd name="csY23" fmla="*/ 207742 h 3681425"/>
                <a:gd name="csX24" fmla="*/ 9881832 w 11633641"/>
                <a:gd name="csY24" fmla="*/ 112296 h 3681425"/>
                <a:gd name="csX25" fmla="*/ 11633641 w 11633641"/>
                <a:gd name="csY25" fmla="*/ 17311 h 3681425"/>
                <a:gd name="csX0" fmla="*/ 0 w 11633641"/>
                <a:gd name="csY0" fmla="*/ 0 h 3766196"/>
                <a:gd name="csX1" fmla="*/ 3812617 w 11633641"/>
                <a:gd name="csY1" fmla="*/ 62665 h 3766196"/>
                <a:gd name="csX2" fmla="*/ 4477262 w 11633641"/>
                <a:gd name="csY2" fmla="*/ 81582 h 3766196"/>
                <a:gd name="csX3" fmla="*/ 4608220 w 11633641"/>
                <a:gd name="csY3" fmla="*/ 336760 h 3766196"/>
                <a:gd name="csX4" fmla="*/ 4689747 w 11633641"/>
                <a:gd name="csY4" fmla="*/ 1794280 h 3766196"/>
                <a:gd name="csX5" fmla="*/ 4786298 w 11633641"/>
                <a:gd name="csY5" fmla="*/ 3005906 h 3766196"/>
                <a:gd name="csX6" fmla="*/ 4871183 w 11633641"/>
                <a:gd name="csY6" fmla="*/ 3588580 h 3766196"/>
                <a:gd name="csX7" fmla="*/ 5012004 w 11633641"/>
                <a:gd name="csY7" fmla="*/ 3765940 h 3766196"/>
                <a:gd name="csX8" fmla="*/ 5115397 w 11633641"/>
                <a:gd name="csY8" fmla="*/ 3561344 h 3766196"/>
                <a:gd name="csX9" fmla="*/ 5182968 w 11633641"/>
                <a:gd name="csY9" fmla="*/ 3314666 h 3766196"/>
                <a:gd name="csX10" fmla="*/ 5270859 w 11633641"/>
                <a:gd name="csY10" fmla="*/ 2992887 h 3766196"/>
                <a:gd name="csX11" fmla="*/ 5353680 w 11633641"/>
                <a:gd name="csY11" fmla="*/ 2710187 h 3766196"/>
                <a:gd name="csX12" fmla="*/ 5479487 w 11633641"/>
                <a:gd name="csY12" fmla="*/ 2301935 h 3766196"/>
                <a:gd name="csX13" fmla="*/ 5584374 w 11633641"/>
                <a:gd name="csY13" fmla="*/ 2032303 h 3766196"/>
                <a:gd name="csX14" fmla="*/ 5751803 w 11633641"/>
                <a:gd name="csY14" fmla="*/ 1660620 h 3766196"/>
                <a:gd name="csX15" fmla="*/ 5954331 w 11633641"/>
                <a:gd name="csY15" fmla="*/ 1344723 h 3766196"/>
                <a:gd name="csX16" fmla="*/ 6150867 w 11633641"/>
                <a:gd name="csY16" fmla="*/ 1102117 h 3766196"/>
                <a:gd name="csX17" fmla="*/ 6377822 w 11633641"/>
                <a:gd name="csY17" fmla="*/ 907695 h 3766196"/>
                <a:gd name="csX18" fmla="*/ 6621739 w 11633641"/>
                <a:gd name="csY18" fmla="*/ 767715 h 3766196"/>
                <a:gd name="csX19" fmla="*/ 6913697 w 11633641"/>
                <a:gd name="csY19" fmla="*/ 621069 h 3766196"/>
                <a:gd name="csX20" fmla="*/ 7358338 w 11633641"/>
                <a:gd name="csY20" fmla="*/ 486453 h 3766196"/>
                <a:gd name="csX21" fmla="*/ 7811163 w 11633641"/>
                <a:gd name="csY21" fmla="*/ 383719 h 3766196"/>
                <a:gd name="csX22" fmla="*/ 8175513 w 11633641"/>
                <a:gd name="csY22" fmla="*/ 306101 h 3766196"/>
                <a:gd name="csX23" fmla="*/ 8793297 w 11633641"/>
                <a:gd name="csY23" fmla="*/ 207742 h 3766196"/>
                <a:gd name="csX24" fmla="*/ 9881832 w 11633641"/>
                <a:gd name="csY24" fmla="*/ 112296 h 3766196"/>
                <a:gd name="csX25" fmla="*/ 11633641 w 11633641"/>
                <a:gd name="csY25" fmla="*/ 17311 h 3766196"/>
                <a:gd name="csX0" fmla="*/ 0 w 11633641"/>
                <a:gd name="csY0" fmla="*/ 0 h 3789725"/>
                <a:gd name="csX1" fmla="*/ 3812617 w 11633641"/>
                <a:gd name="csY1" fmla="*/ 62665 h 3789725"/>
                <a:gd name="csX2" fmla="*/ 4477262 w 11633641"/>
                <a:gd name="csY2" fmla="*/ 81582 h 3789725"/>
                <a:gd name="csX3" fmla="*/ 4608220 w 11633641"/>
                <a:gd name="csY3" fmla="*/ 336760 h 3789725"/>
                <a:gd name="csX4" fmla="*/ 4689747 w 11633641"/>
                <a:gd name="csY4" fmla="*/ 1794280 h 3789725"/>
                <a:gd name="csX5" fmla="*/ 4786298 w 11633641"/>
                <a:gd name="csY5" fmla="*/ 3005906 h 3789725"/>
                <a:gd name="csX6" fmla="*/ 4871183 w 11633641"/>
                <a:gd name="csY6" fmla="*/ 3588580 h 3789725"/>
                <a:gd name="csX7" fmla="*/ 4975596 w 11633641"/>
                <a:gd name="csY7" fmla="*/ 3789531 h 3789725"/>
                <a:gd name="csX8" fmla="*/ 5115397 w 11633641"/>
                <a:gd name="csY8" fmla="*/ 3561344 h 3789725"/>
                <a:gd name="csX9" fmla="*/ 5182968 w 11633641"/>
                <a:gd name="csY9" fmla="*/ 3314666 h 3789725"/>
                <a:gd name="csX10" fmla="*/ 5270859 w 11633641"/>
                <a:gd name="csY10" fmla="*/ 2992887 h 3789725"/>
                <a:gd name="csX11" fmla="*/ 5353680 w 11633641"/>
                <a:gd name="csY11" fmla="*/ 2710187 h 3789725"/>
                <a:gd name="csX12" fmla="*/ 5479487 w 11633641"/>
                <a:gd name="csY12" fmla="*/ 2301935 h 3789725"/>
                <a:gd name="csX13" fmla="*/ 5584374 w 11633641"/>
                <a:gd name="csY13" fmla="*/ 2032303 h 3789725"/>
                <a:gd name="csX14" fmla="*/ 5751803 w 11633641"/>
                <a:gd name="csY14" fmla="*/ 1660620 h 3789725"/>
                <a:gd name="csX15" fmla="*/ 5954331 w 11633641"/>
                <a:gd name="csY15" fmla="*/ 1344723 h 3789725"/>
                <a:gd name="csX16" fmla="*/ 6150867 w 11633641"/>
                <a:gd name="csY16" fmla="*/ 1102117 h 3789725"/>
                <a:gd name="csX17" fmla="*/ 6377822 w 11633641"/>
                <a:gd name="csY17" fmla="*/ 907695 h 3789725"/>
                <a:gd name="csX18" fmla="*/ 6621739 w 11633641"/>
                <a:gd name="csY18" fmla="*/ 767715 h 3789725"/>
                <a:gd name="csX19" fmla="*/ 6913697 w 11633641"/>
                <a:gd name="csY19" fmla="*/ 621069 h 3789725"/>
                <a:gd name="csX20" fmla="*/ 7358338 w 11633641"/>
                <a:gd name="csY20" fmla="*/ 486453 h 3789725"/>
                <a:gd name="csX21" fmla="*/ 7811163 w 11633641"/>
                <a:gd name="csY21" fmla="*/ 383719 h 3789725"/>
                <a:gd name="csX22" fmla="*/ 8175513 w 11633641"/>
                <a:gd name="csY22" fmla="*/ 306101 h 3789725"/>
                <a:gd name="csX23" fmla="*/ 8793297 w 11633641"/>
                <a:gd name="csY23" fmla="*/ 207742 h 3789725"/>
                <a:gd name="csX24" fmla="*/ 9881832 w 11633641"/>
                <a:gd name="csY24" fmla="*/ 112296 h 3789725"/>
                <a:gd name="csX25" fmla="*/ 11633641 w 11633641"/>
                <a:gd name="csY25" fmla="*/ 17311 h 3789725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08220 w 11633641"/>
                <a:gd name="csY3" fmla="*/ 336760 h 3789727"/>
                <a:gd name="csX4" fmla="*/ 4689747 w 11633641"/>
                <a:gd name="csY4" fmla="*/ 1794280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377822 w 11633641"/>
                <a:gd name="csY17" fmla="*/ 907695 h 3789727"/>
                <a:gd name="csX18" fmla="*/ 6621739 w 11633641"/>
                <a:gd name="csY18" fmla="*/ 767715 h 3789727"/>
                <a:gd name="csX19" fmla="*/ 6913697 w 11633641"/>
                <a:gd name="csY19" fmla="*/ 621069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25"/>
                <a:gd name="csX1" fmla="*/ 3812617 w 11633641"/>
                <a:gd name="csY1" fmla="*/ 62665 h 3789725"/>
                <a:gd name="csX2" fmla="*/ 4477262 w 11633641"/>
                <a:gd name="csY2" fmla="*/ 81582 h 3789725"/>
                <a:gd name="csX3" fmla="*/ 4608220 w 11633641"/>
                <a:gd name="csY3" fmla="*/ 336760 h 3789725"/>
                <a:gd name="csX4" fmla="*/ 4707124 w 11633641"/>
                <a:gd name="csY4" fmla="*/ 1806948 h 3789725"/>
                <a:gd name="csX5" fmla="*/ 4786298 w 11633641"/>
                <a:gd name="csY5" fmla="*/ 3005906 h 3789725"/>
                <a:gd name="csX6" fmla="*/ 4871183 w 11633641"/>
                <a:gd name="csY6" fmla="*/ 3588580 h 3789725"/>
                <a:gd name="csX7" fmla="*/ 4975596 w 11633641"/>
                <a:gd name="csY7" fmla="*/ 3789531 h 3789725"/>
                <a:gd name="csX8" fmla="*/ 5107307 w 11633641"/>
                <a:gd name="csY8" fmla="*/ 3561344 h 3789725"/>
                <a:gd name="csX9" fmla="*/ 5182968 w 11633641"/>
                <a:gd name="csY9" fmla="*/ 3314666 h 3789725"/>
                <a:gd name="csX10" fmla="*/ 5270859 w 11633641"/>
                <a:gd name="csY10" fmla="*/ 2992887 h 3789725"/>
                <a:gd name="csX11" fmla="*/ 5353680 w 11633641"/>
                <a:gd name="csY11" fmla="*/ 2710187 h 3789725"/>
                <a:gd name="csX12" fmla="*/ 5479487 w 11633641"/>
                <a:gd name="csY12" fmla="*/ 2301935 h 3789725"/>
                <a:gd name="csX13" fmla="*/ 5584374 w 11633641"/>
                <a:gd name="csY13" fmla="*/ 2032303 h 3789725"/>
                <a:gd name="csX14" fmla="*/ 5751803 w 11633641"/>
                <a:gd name="csY14" fmla="*/ 1660620 h 3789725"/>
                <a:gd name="csX15" fmla="*/ 5954331 w 11633641"/>
                <a:gd name="csY15" fmla="*/ 1344723 h 3789725"/>
                <a:gd name="csX16" fmla="*/ 6150867 w 11633641"/>
                <a:gd name="csY16" fmla="*/ 1102117 h 3789725"/>
                <a:gd name="csX17" fmla="*/ 6377822 w 11633641"/>
                <a:gd name="csY17" fmla="*/ 907695 h 3789725"/>
                <a:gd name="csX18" fmla="*/ 6621739 w 11633641"/>
                <a:gd name="csY18" fmla="*/ 767715 h 3789725"/>
                <a:gd name="csX19" fmla="*/ 6913697 w 11633641"/>
                <a:gd name="csY19" fmla="*/ 621069 h 3789725"/>
                <a:gd name="csX20" fmla="*/ 7358338 w 11633641"/>
                <a:gd name="csY20" fmla="*/ 486453 h 3789725"/>
                <a:gd name="csX21" fmla="*/ 7811163 w 11633641"/>
                <a:gd name="csY21" fmla="*/ 383719 h 3789725"/>
                <a:gd name="csX22" fmla="*/ 8175513 w 11633641"/>
                <a:gd name="csY22" fmla="*/ 306101 h 3789725"/>
                <a:gd name="csX23" fmla="*/ 8793297 w 11633641"/>
                <a:gd name="csY23" fmla="*/ 207742 h 3789725"/>
                <a:gd name="csX24" fmla="*/ 9881832 w 11633641"/>
                <a:gd name="csY24" fmla="*/ 112296 h 3789725"/>
                <a:gd name="csX25" fmla="*/ 11633641 w 11633641"/>
                <a:gd name="csY25" fmla="*/ 17311 h 3789725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08220 w 11633641"/>
                <a:gd name="csY3" fmla="*/ 336760 h 3789727"/>
                <a:gd name="csX4" fmla="*/ 4698435 w 11633641"/>
                <a:gd name="csY4" fmla="*/ 1825950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377822 w 11633641"/>
                <a:gd name="csY17" fmla="*/ 907695 h 3789727"/>
                <a:gd name="csX18" fmla="*/ 6621739 w 11633641"/>
                <a:gd name="csY18" fmla="*/ 767715 h 3789727"/>
                <a:gd name="csX19" fmla="*/ 6913697 w 11633641"/>
                <a:gd name="csY19" fmla="*/ 621069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69312 w 11633641"/>
                <a:gd name="csY3" fmla="*/ 336760 h 3789727"/>
                <a:gd name="csX4" fmla="*/ 4698435 w 11633641"/>
                <a:gd name="csY4" fmla="*/ 1825950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377822 w 11633641"/>
                <a:gd name="csY17" fmla="*/ 907695 h 3789727"/>
                <a:gd name="csX18" fmla="*/ 6621739 w 11633641"/>
                <a:gd name="csY18" fmla="*/ 767715 h 3789727"/>
                <a:gd name="csX19" fmla="*/ 6913697 w 11633641"/>
                <a:gd name="csY19" fmla="*/ 621069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69312 w 11633641"/>
                <a:gd name="csY3" fmla="*/ 336760 h 3789727"/>
                <a:gd name="csX4" fmla="*/ 4759751 w 11633641"/>
                <a:gd name="csY4" fmla="*/ 1833812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377822 w 11633641"/>
                <a:gd name="csY17" fmla="*/ 907695 h 3789727"/>
                <a:gd name="csX18" fmla="*/ 6621739 w 11633641"/>
                <a:gd name="csY18" fmla="*/ 767715 h 3789727"/>
                <a:gd name="csX19" fmla="*/ 6913697 w 11633641"/>
                <a:gd name="csY19" fmla="*/ 621069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17"/>
                <a:gd name="csX1" fmla="*/ 3812617 w 11633641"/>
                <a:gd name="csY1" fmla="*/ 62665 h 3789717"/>
                <a:gd name="csX2" fmla="*/ 4477262 w 11633641"/>
                <a:gd name="csY2" fmla="*/ 81582 h 3789717"/>
                <a:gd name="csX3" fmla="*/ 4669312 w 11633641"/>
                <a:gd name="csY3" fmla="*/ 336760 h 3789717"/>
                <a:gd name="csX4" fmla="*/ 4759751 w 11633641"/>
                <a:gd name="csY4" fmla="*/ 1833812 h 3789717"/>
                <a:gd name="csX5" fmla="*/ 4822066 w 11633641"/>
                <a:gd name="csY5" fmla="*/ 3029498 h 3789717"/>
                <a:gd name="csX6" fmla="*/ 4871183 w 11633641"/>
                <a:gd name="csY6" fmla="*/ 3588580 h 3789717"/>
                <a:gd name="csX7" fmla="*/ 4975596 w 11633641"/>
                <a:gd name="csY7" fmla="*/ 3789531 h 3789717"/>
                <a:gd name="csX8" fmla="*/ 5107307 w 11633641"/>
                <a:gd name="csY8" fmla="*/ 3561344 h 3789717"/>
                <a:gd name="csX9" fmla="*/ 5182968 w 11633641"/>
                <a:gd name="csY9" fmla="*/ 3314666 h 3789717"/>
                <a:gd name="csX10" fmla="*/ 5270859 w 11633641"/>
                <a:gd name="csY10" fmla="*/ 2992887 h 3789717"/>
                <a:gd name="csX11" fmla="*/ 5353680 w 11633641"/>
                <a:gd name="csY11" fmla="*/ 2710187 h 3789717"/>
                <a:gd name="csX12" fmla="*/ 5479487 w 11633641"/>
                <a:gd name="csY12" fmla="*/ 2301935 h 3789717"/>
                <a:gd name="csX13" fmla="*/ 5584374 w 11633641"/>
                <a:gd name="csY13" fmla="*/ 2032303 h 3789717"/>
                <a:gd name="csX14" fmla="*/ 5751803 w 11633641"/>
                <a:gd name="csY14" fmla="*/ 1660620 h 3789717"/>
                <a:gd name="csX15" fmla="*/ 5954331 w 11633641"/>
                <a:gd name="csY15" fmla="*/ 1344723 h 3789717"/>
                <a:gd name="csX16" fmla="*/ 6150867 w 11633641"/>
                <a:gd name="csY16" fmla="*/ 1102117 h 3789717"/>
                <a:gd name="csX17" fmla="*/ 6377822 w 11633641"/>
                <a:gd name="csY17" fmla="*/ 907695 h 3789717"/>
                <a:gd name="csX18" fmla="*/ 6621739 w 11633641"/>
                <a:gd name="csY18" fmla="*/ 767715 h 3789717"/>
                <a:gd name="csX19" fmla="*/ 6913697 w 11633641"/>
                <a:gd name="csY19" fmla="*/ 621069 h 3789717"/>
                <a:gd name="csX20" fmla="*/ 7358338 w 11633641"/>
                <a:gd name="csY20" fmla="*/ 486453 h 3789717"/>
                <a:gd name="csX21" fmla="*/ 7811163 w 11633641"/>
                <a:gd name="csY21" fmla="*/ 383719 h 3789717"/>
                <a:gd name="csX22" fmla="*/ 8175513 w 11633641"/>
                <a:gd name="csY22" fmla="*/ 306101 h 3789717"/>
                <a:gd name="csX23" fmla="*/ 8793297 w 11633641"/>
                <a:gd name="csY23" fmla="*/ 207742 h 3789717"/>
                <a:gd name="csX24" fmla="*/ 9881832 w 11633641"/>
                <a:gd name="csY24" fmla="*/ 112296 h 3789717"/>
                <a:gd name="csX25" fmla="*/ 11633641 w 11633641"/>
                <a:gd name="csY25" fmla="*/ 17311 h 3789717"/>
                <a:gd name="csX0" fmla="*/ 0 w 11633641"/>
                <a:gd name="csY0" fmla="*/ 0 h 3790327"/>
                <a:gd name="csX1" fmla="*/ 3812617 w 11633641"/>
                <a:gd name="csY1" fmla="*/ 62665 h 3790327"/>
                <a:gd name="csX2" fmla="*/ 4477262 w 11633641"/>
                <a:gd name="csY2" fmla="*/ 81582 h 3790327"/>
                <a:gd name="csX3" fmla="*/ 4669312 w 11633641"/>
                <a:gd name="csY3" fmla="*/ 336760 h 3790327"/>
                <a:gd name="csX4" fmla="*/ 4759751 w 11633641"/>
                <a:gd name="csY4" fmla="*/ 1833812 h 3790327"/>
                <a:gd name="csX5" fmla="*/ 4822066 w 11633641"/>
                <a:gd name="csY5" fmla="*/ 3029498 h 3790327"/>
                <a:gd name="csX6" fmla="*/ 4891620 w 11633641"/>
                <a:gd name="csY6" fmla="*/ 3612171 h 3790327"/>
                <a:gd name="csX7" fmla="*/ 4975596 w 11633641"/>
                <a:gd name="csY7" fmla="*/ 3789531 h 3790327"/>
                <a:gd name="csX8" fmla="*/ 5107307 w 11633641"/>
                <a:gd name="csY8" fmla="*/ 3561344 h 3790327"/>
                <a:gd name="csX9" fmla="*/ 5182968 w 11633641"/>
                <a:gd name="csY9" fmla="*/ 3314666 h 3790327"/>
                <a:gd name="csX10" fmla="*/ 5270859 w 11633641"/>
                <a:gd name="csY10" fmla="*/ 2992887 h 3790327"/>
                <a:gd name="csX11" fmla="*/ 5353680 w 11633641"/>
                <a:gd name="csY11" fmla="*/ 2710187 h 3790327"/>
                <a:gd name="csX12" fmla="*/ 5479487 w 11633641"/>
                <a:gd name="csY12" fmla="*/ 2301935 h 3790327"/>
                <a:gd name="csX13" fmla="*/ 5584374 w 11633641"/>
                <a:gd name="csY13" fmla="*/ 2032303 h 3790327"/>
                <a:gd name="csX14" fmla="*/ 5751803 w 11633641"/>
                <a:gd name="csY14" fmla="*/ 1660620 h 3790327"/>
                <a:gd name="csX15" fmla="*/ 5954331 w 11633641"/>
                <a:gd name="csY15" fmla="*/ 1344723 h 3790327"/>
                <a:gd name="csX16" fmla="*/ 6150867 w 11633641"/>
                <a:gd name="csY16" fmla="*/ 1102117 h 3790327"/>
                <a:gd name="csX17" fmla="*/ 6377822 w 11633641"/>
                <a:gd name="csY17" fmla="*/ 907695 h 3790327"/>
                <a:gd name="csX18" fmla="*/ 6621739 w 11633641"/>
                <a:gd name="csY18" fmla="*/ 767715 h 3790327"/>
                <a:gd name="csX19" fmla="*/ 6913697 w 11633641"/>
                <a:gd name="csY19" fmla="*/ 621069 h 3790327"/>
                <a:gd name="csX20" fmla="*/ 7358338 w 11633641"/>
                <a:gd name="csY20" fmla="*/ 486453 h 3790327"/>
                <a:gd name="csX21" fmla="*/ 7811163 w 11633641"/>
                <a:gd name="csY21" fmla="*/ 383719 h 3790327"/>
                <a:gd name="csX22" fmla="*/ 8175513 w 11633641"/>
                <a:gd name="csY22" fmla="*/ 306101 h 3790327"/>
                <a:gd name="csX23" fmla="*/ 8793297 w 11633641"/>
                <a:gd name="csY23" fmla="*/ 207742 h 3790327"/>
                <a:gd name="csX24" fmla="*/ 9881832 w 11633641"/>
                <a:gd name="csY24" fmla="*/ 112296 h 3790327"/>
                <a:gd name="csX25" fmla="*/ 11633641 w 11633641"/>
                <a:gd name="csY25" fmla="*/ 17311 h 3790327"/>
                <a:gd name="csX0" fmla="*/ 0 w 11633641"/>
                <a:gd name="csY0" fmla="*/ 0 h 3790313"/>
                <a:gd name="csX1" fmla="*/ 3812617 w 11633641"/>
                <a:gd name="csY1" fmla="*/ 62665 h 3790313"/>
                <a:gd name="csX2" fmla="*/ 4477262 w 11633641"/>
                <a:gd name="csY2" fmla="*/ 81582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62665 h 3790313"/>
                <a:gd name="csX2" fmla="*/ 4477262 w 11633641"/>
                <a:gd name="csY2" fmla="*/ 81582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62665 h 3790313"/>
                <a:gd name="csX2" fmla="*/ 4533135 w 11633641"/>
                <a:gd name="csY2" fmla="*/ 98780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62665 h 3790313"/>
                <a:gd name="csX2" fmla="*/ 4549741 w 11633641"/>
                <a:gd name="csY2" fmla="*/ 79612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55227 w 11633641"/>
                <a:gd name="csY3" fmla="*/ 181798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584374 w 11633641"/>
                <a:gd name="csY14" fmla="*/ 2032303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21739 w 11633641"/>
                <a:gd name="csY19" fmla="*/ 767715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63530 w 11633641"/>
                <a:gd name="csY3" fmla="*/ 143463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584374 w 11633641"/>
                <a:gd name="csY14" fmla="*/ 2032303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21739 w 11633641"/>
                <a:gd name="csY19" fmla="*/ 767715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46924 w 11633641"/>
                <a:gd name="csY3" fmla="*/ 175409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584374 w 11633641"/>
                <a:gd name="csY14" fmla="*/ 2032303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21739 w 11633641"/>
                <a:gd name="csY19" fmla="*/ 767715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46924 w 11633641"/>
                <a:gd name="csY3" fmla="*/ 175409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21739 w 11633641"/>
                <a:gd name="csY19" fmla="*/ 767715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46924 w 11633641"/>
                <a:gd name="csY3" fmla="*/ 175409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30043 w 11633641"/>
                <a:gd name="csY19" fmla="*/ 748547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1633641" h="3790313">
                  <a:moveTo>
                    <a:pt x="0" y="0"/>
                  </a:moveTo>
                  <a:cubicBezTo>
                    <a:pt x="65616" y="10583"/>
                    <a:pt x="3054327" y="30229"/>
                    <a:pt x="3812617" y="43498"/>
                  </a:cubicBezTo>
                  <a:cubicBezTo>
                    <a:pt x="4570907" y="56767"/>
                    <a:pt x="4410690" y="57627"/>
                    <a:pt x="4549741" y="79612"/>
                  </a:cubicBezTo>
                  <a:cubicBezTo>
                    <a:pt x="4688792" y="101597"/>
                    <a:pt x="4626996" y="132551"/>
                    <a:pt x="4646924" y="175409"/>
                  </a:cubicBezTo>
                  <a:cubicBezTo>
                    <a:pt x="4666852" y="218267"/>
                    <a:pt x="4650508" y="60360"/>
                    <a:pt x="4669312" y="336760"/>
                  </a:cubicBezTo>
                  <a:cubicBezTo>
                    <a:pt x="4688116" y="613160"/>
                    <a:pt x="4731737" y="1383712"/>
                    <a:pt x="4759751" y="1833812"/>
                  </a:cubicBezTo>
                  <a:cubicBezTo>
                    <a:pt x="4787765" y="2283913"/>
                    <a:pt x="4815417" y="2740970"/>
                    <a:pt x="4837395" y="3037363"/>
                  </a:cubicBezTo>
                  <a:cubicBezTo>
                    <a:pt x="4859373" y="3333756"/>
                    <a:pt x="4868587" y="3486810"/>
                    <a:pt x="4891620" y="3612171"/>
                  </a:cubicBezTo>
                  <a:cubicBezTo>
                    <a:pt x="4914653" y="3737532"/>
                    <a:pt x="4939648" y="3798002"/>
                    <a:pt x="4975596" y="3789531"/>
                  </a:cubicBezTo>
                  <a:cubicBezTo>
                    <a:pt x="5011544" y="3781060"/>
                    <a:pt x="5072745" y="3640488"/>
                    <a:pt x="5107307" y="3561344"/>
                  </a:cubicBezTo>
                  <a:cubicBezTo>
                    <a:pt x="5141869" y="3482200"/>
                    <a:pt x="5155709" y="3409409"/>
                    <a:pt x="5182968" y="3314666"/>
                  </a:cubicBezTo>
                  <a:cubicBezTo>
                    <a:pt x="5210227" y="3219923"/>
                    <a:pt x="5242407" y="3093633"/>
                    <a:pt x="5270859" y="2992887"/>
                  </a:cubicBezTo>
                  <a:cubicBezTo>
                    <a:pt x="5299311" y="2892141"/>
                    <a:pt x="5318909" y="2825346"/>
                    <a:pt x="5353680" y="2710187"/>
                  </a:cubicBezTo>
                  <a:cubicBezTo>
                    <a:pt x="5388451" y="2595028"/>
                    <a:pt x="5436194" y="2427694"/>
                    <a:pt x="5479487" y="2301935"/>
                  </a:cubicBezTo>
                  <a:cubicBezTo>
                    <a:pt x="5522780" y="2176176"/>
                    <a:pt x="5568050" y="2062518"/>
                    <a:pt x="5613436" y="1955632"/>
                  </a:cubicBezTo>
                  <a:cubicBezTo>
                    <a:pt x="5658822" y="1848746"/>
                    <a:pt x="5694987" y="1762438"/>
                    <a:pt x="5751803" y="1660620"/>
                  </a:cubicBezTo>
                  <a:cubicBezTo>
                    <a:pt x="5808619" y="1558802"/>
                    <a:pt x="5887820" y="1437807"/>
                    <a:pt x="5954331" y="1344723"/>
                  </a:cubicBezTo>
                  <a:cubicBezTo>
                    <a:pt x="6020842" y="1251639"/>
                    <a:pt x="6080285" y="1174955"/>
                    <a:pt x="6150867" y="1102117"/>
                  </a:cubicBezTo>
                  <a:cubicBezTo>
                    <a:pt x="6221449" y="1029279"/>
                    <a:pt x="6297959" y="966623"/>
                    <a:pt x="6377822" y="907695"/>
                  </a:cubicBezTo>
                  <a:cubicBezTo>
                    <a:pt x="6457685" y="848767"/>
                    <a:pt x="6540730" y="796318"/>
                    <a:pt x="6630043" y="748547"/>
                  </a:cubicBezTo>
                  <a:cubicBezTo>
                    <a:pt x="6719356" y="700776"/>
                    <a:pt x="6792315" y="664751"/>
                    <a:pt x="6913697" y="621069"/>
                  </a:cubicBezTo>
                  <a:cubicBezTo>
                    <a:pt x="7035080" y="577387"/>
                    <a:pt x="7208760" y="526011"/>
                    <a:pt x="7358338" y="486453"/>
                  </a:cubicBezTo>
                  <a:cubicBezTo>
                    <a:pt x="7507916" y="446895"/>
                    <a:pt x="7674967" y="413778"/>
                    <a:pt x="7811163" y="383719"/>
                  </a:cubicBezTo>
                  <a:lnTo>
                    <a:pt x="8175513" y="306101"/>
                  </a:lnTo>
                  <a:lnTo>
                    <a:pt x="8793297" y="207742"/>
                  </a:lnTo>
                  <a:lnTo>
                    <a:pt x="9881832" y="112296"/>
                  </a:lnTo>
                  <a:cubicBezTo>
                    <a:pt x="10065513" y="89513"/>
                    <a:pt x="11628830" y="14302"/>
                    <a:pt x="11633641" y="17311"/>
                  </a:cubicBezTo>
                </a:path>
              </a:pathLst>
            </a:custGeom>
            <a:no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5" name="Forme libre 74">
              <a:extLst>
                <a:ext uri="{FF2B5EF4-FFF2-40B4-BE49-F238E27FC236}">
                  <a16:creationId xmlns:a16="http://schemas.microsoft.com/office/drawing/2014/main" id="{CF5515C6-4FBA-5C11-07F8-615BA3937AC0}"/>
                </a:ext>
              </a:extLst>
            </p:cNvPr>
            <p:cNvSpPr/>
            <p:nvPr/>
          </p:nvSpPr>
          <p:spPr>
            <a:xfrm>
              <a:off x="1241130" y="4434617"/>
              <a:ext cx="9470958" cy="1923365"/>
            </a:xfrm>
            <a:custGeom>
              <a:avLst/>
              <a:gdLst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57751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58843 w 9442383"/>
                <a:gd name="csY5" fmla="*/ 294859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294859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0568 w 9442383"/>
                <a:gd name="csY5" fmla="*/ 17457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26875 h 721894"/>
                <a:gd name="csX5" fmla="*/ 4850568 w 9442383"/>
                <a:gd name="csY5" fmla="*/ 17457 h 721894"/>
                <a:gd name="csX6" fmla="*/ 9442383 w 9442383"/>
                <a:gd name="csY6" fmla="*/ 0 h 721894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3532 w 9442383"/>
                <a:gd name="csY4" fmla="*/ 162616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92257 w 9442383"/>
                <a:gd name="csY4" fmla="*/ 9418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4912563 w 9442383"/>
                <a:gd name="csY6" fmla="*/ 1476 h 857635"/>
                <a:gd name="csX7" fmla="*/ 9442383 w 9442383"/>
                <a:gd name="csY7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4845539 w 9442383"/>
                <a:gd name="csY6" fmla="*/ 140312 h 857635"/>
                <a:gd name="csX7" fmla="*/ 9442383 w 9442383"/>
                <a:gd name="csY7" fmla="*/ 135741 h 857635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8320 w 9442383"/>
                <a:gd name="csY4" fmla="*/ 4630 h 852847"/>
                <a:gd name="csX5" fmla="*/ 4845781 w 9442383"/>
                <a:gd name="csY5" fmla="*/ 0 h 852847"/>
                <a:gd name="csX6" fmla="*/ 4845539 w 9442383"/>
                <a:gd name="csY6" fmla="*/ 135524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45781 w 9442383"/>
                <a:gd name="csY5" fmla="*/ 0 h 852847"/>
                <a:gd name="csX6" fmla="*/ 4845539 w 9442383"/>
                <a:gd name="csY6" fmla="*/ 135524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45781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69313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652 h 852847"/>
                <a:gd name="csX5" fmla="*/ 4869313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61596 w 9442383"/>
                <a:gd name="csY4" fmla="*/ 139875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61596 w 9442383"/>
                <a:gd name="csY4" fmla="*/ 1651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4858 w 9442383"/>
                <a:gd name="csY6" fmla="*/ 296474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79618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96473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79618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300687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965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0657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30288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5897 w 9442383"/>
                <a:gd name="csY6" fmla="*/ 2965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5897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1000595"/>
                <a:gd name="csX1" fmla="*/ 2021305 w 9442383"/>
                <a:gd name="csY1" fmla="*/ 269176 h 1000595"/>
                <a:gd name="csX2" fmla="*/ 2021305 w 9442383"/>
                <a:gd name="csY2" fmla="*/ 991070 h 1000595"/>
                <a:gd name="csX3" fmla="*/ 3866181 w 9442383"/>
                <a:gd name="csY3" fmla="*/ 1000595 h 1000595"/>
                <a:gd name="csX4" fmla="*/ 3857382 w 9442383"/>
                <a:gd name="csY4" fmla="*/ 5865 h 1000595"/>
                <a:gd name="csX5" fmla="*/ 4865099 w 9442383"/>
                <a:gd name="csY5" fmla="*/ 0 h 1000595"/>
                <a:gd name="csX6" fmla="*/ 4865897 w 9442383"/>
                <a:gd name="csY6" fmla="*/ 283832 h 1000595"/>
                <a:gd name="csX7" fmla="*/ 9442383 w 9442383"/>
                <a:gd name="csY7" fmla="*/ 269176 h 100059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21305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42383"/>
                <a:gd name="csY0" fmla="*/ 269176 h 1006945"/>
                <a:gd name="csX1" fmla="*/ 2021305 w 9442383"/>
                <a:gd name="csY1" fmla="*/ 269176 h 1006945"/>
                <a:gd name="csX2" fmla="*/ 2018130 w 9442383"/>
                <a:gd name="csY2" fmla="*/ 1006945 h 1006945"/>
                <a:gd name="csX3" fmla="*/ 3866181 w 9442383"/>
                <a:gd name="csY3" fmla="*/ 994245 h 1006945"/>
                <a:gd name="csX4" fmla="*/ 3857382 w 9442383"/>
                <a:gd name="csY4" fmla="*/ 5865 h 1006945"/>
                <a:gd name="csX5" fmla="*/ 4865099 w 9442383"/>
                <a:gd name="csY5" fmla="*/ 0 h 1006945"/>
                <a:gd name="csX6" fmla="*/ 4865897 w 9442383"/>
                <a:gd name="csY6" fmla="*/ 283832 h 1006945"/>
                <a:gd name="csX7" fmla="*/ 9442383 w 9442383"/>
                <a:gd name="csY7" fmla="*/ 269176 h 10069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64608"/>
                <a:gd name="csY0" fmla="*/ 288226 h 994245"/>
                <a:gd name="csX1" fmla="*/ 2043530 w 9464608"/>
                <a:gd name="csY1" fmla="*/ 269176 h 994245"/>
                <a:gd name="csX2" fmla="*/ 2040355 w 9464608"/>
                <a:gd name="csY2" fmla="*/ 991070 h 994245"/>
                <a:gd name="csX3" fmla="*/ 3888406 w 9464608"/>
                <a:gd name="csY3" fmla="*/ 994245 h 994245"/>
                <a:gd name="csX4" fmla="*/ 3879607 w 9464608"/>
                <a:gd name="csY4" fmla="*/ 5865 h 994245"/>
                <a:gd name="csX5" fmla="*/ 4887324 w 9464608"/>
                <a:gd name="csY5" fmla="*/ 0 h 994245"/>
                <a:gd name="csX6" fmla="*/ 4888122 w 9464608"/>
                <a:gd name="csY6" fmla="*/ 283832 h 994245"/>
                <a:gd name="csX7" fmla="*/ 9464608 w 9464608"/>
                <a:gd name="csY7" fmla="*/ 269176 h 9942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55083"/>
                <a:gd name="csY0" fmla="*/ 285051 h 994245"/>
                <a:gd name="csX1" fmla="*/ 2034005 w 9455083"/>
                <a:gd name="csY1" fmla="*/ 269176 h 994245"/>
                <a:gd name="csX2" fmla="*/ 2030830 w 9455083"/>
                <a:gd name="csY2" fmla="*/ 991070 h 994245"/>
                <a:gd name="csX3" fmla="*/ 3878881 w 9455083"/>
                <a:gd name="csY3" fmla="*/ 994245 h 994245"/>
                <a:gd name="csX4" fmla="*/ 3870082 w 9455083"/>
                <a:gd name="csY4" fmla="*/ 5865 h 994245"/>
                <a:gd name="csX5" fmla="*/ 4877799 w 9455083"/>
                <a:gd name="csY5" fmla="*/ 0 h 994245"/>
                <a:gd name="csX6" fmla="*/ 4878597 w 9455083"/>
                <a:gd name="csY6" fmla="*/ 283832 h 994245"/>
                <a:gd name="csX7" fmla="*/ 9455083 w 9455083"/>
                <a:gd name="csY7" fmla="*/ 269176 h 9942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55083"/>
                <a:gd name="csY0" fmla="*/ 281876 h 994245"/>
                <a:gd name="csX1" fmla="*/ 2034005 w 9455083"/>
                <a:gd name="csY1" fmla="*/ 269176 h 994245"/>
                <a:gd name="csX2" fmla="*/ 2030830 w 9455083"/>
                <a:gd name="csY2" fmla="*/ 991070 h 994245"/>
                <a:gd name="csX3" fmla="*/ 3878881 w 9455083"/>
                <a:gd name="csY3" fmla="*/ 994245 h 994245"/>
                <a:gd name="csX4" fmla="*/ 3870082 w 9455083"/>
                <a:gd name="csY4" fmla="*/ 5865 h 994245"/>
                <a:gd name="csX5" fmla="*/ 4877799 w 9455083"/>
                <a:gd name="csY5" fmla="*/ 0 h 994245"/>
                <a:gd name="csX6" fmla="*/ 4878597 w 9455083"/>
                <a:gd name="csY6" fmla="*/ 283832 h 994245"/>
                <a:gd name="csX7" fmla="*/ 9455083 w 9455083"/>
                <a:gd name="csY7" fmla="*/ 269176 h 994245"/>
                <a:gd name="csX0" fmla="*/ 0 w 9448733"/>
                <a:gd name="csY0" fmla="*/ 262826 h 994245"/>
                <a:gd name="csX1" fmla="*/ 2027655 w 9448733"/>
                <a:gd name="csY1" fmla="*/ 269176 h 994245"/>
                <a:gd name="csX2" fmla="*/ 2024480 w 9448733"/>
                <a:gd name="csY2" fmla="*/ 991070 h 994245"/>
                <a:gd name="csX3" fmla="*/ 3872531 w 9448733"/>
                <a:gd name="csY3" fmla="*/ 994245 h 994245"/>
                <a:gd name="csX4" fmla="*/ 3863732 w 9448733"/>
                <a:gd name="csY4" fmla="*/ 5865 h 994245"/>
                <a:gd name="csX5" fmla="*/ 4871449 w 9448733"/>
                <a:gd name="csY5" fmla="*/ 0 h 994245"/>
                <a:gd name="csX6" fmla="*/ 4872247 w 9448733"/>
                <a:gd name="csY6" fmla="*/ 283832 h 994245"/>
                <a:gd name="csX7" fmla="*/ 9448733 w 9448733"/>
                <a:gd name="csY7" fmla="*/ 269176 h 994245"/>
                <a:gd name="csX0" fmla="*/ 0 w 9461433"/>
                <a:gd name="csY0" fmla="*/ 281876 h 994245"/>
                <a:gd name="csX1" fmla="*/ 2040355 w 9461433"/>
                <a:gd name="csY1" fmla="*/ 269176 h 994245"/>
                <a:gd name="csX2" fmla="*/ 2037180 w 9461433"/>
                <a:gd name="csY2" fmla="*/ 991070 h 994245"/>
                <a:gd name="csX3" fmla="*/ 3885231 w 9461433"/>
                <a:gd name="csY3" fmla="*/ 994245 h 994245"/>
                <a:gd name="csX4" fmla="*/ 3876432 w 9461433"/>
                <a:gd name="csY4" fmla="*/ 5865 h 994245"/>
                <a:gd name="csX5" fmla="*/ 4884149 w 9461433"/>
                <a:gd name="csY5" fmla="*/ 0 h 994245"/>
                <a:gd name="csX6" fmla="*/ 4884947 w 9461433"/>
                <a:gd name="csY6" fmla="*/ 283832 h 994245"/>
                <a:gd name="csX7" fmla="*/ 9461433 w 9461433"/>
                <a:gd name="csY7" fmla="*/ 269176 h 994245"/>
                <a:gd name="csX0" fmla="*/ 0 w 9445558"/>
                <a:gd name="csY0" fmla="*/ 269176 h 994245"/>
                <a:gd name="csX1" fmla="*/ 2024480 w 9445558"/>
                <a:gd name="csY1" fmla="*/ 269176 h 994245"/>
                <a:gd name="csX2" fmla="*/ 2021305 w 9445558"/>
                <a:gd name="csY2" fmla="*/ 991070 h 994245"/>
                <a:gd name="csX3" fmla="*/ 3869356 w 9445558"/>
                <a:gd name="csY3" fmla="*/ 994245 h 994245"/>
                <a:gd name="csX4" fmla="*/ 3860557 w 9445558"/>
                <a:gd name="csY4" fmla="*/ 5865 h 994245"/>
                <a:gd name="csX5" fmla="*/ 4868274 w 9445558"/>
                <a:gd name="csY5" fmla="*/ 0 h 994245"/>
                <a:gd name="csX6" fmla="*/ 4869072 w 9445558"/>
                <a:gd name="csY6" fmla="*/ 283832 h 994245"/>
                <a:gd name="csX7" fmla="*/ 9445558 w 9445558"/>
                <a:gd name="csY7" fmla="*/ 269176 h 994245"/>
                <a:gd name="csX0" fmla="*/ 0 w 9470958"/>
                <a:gd name="csY0" fmla="*/ 272351 h 994245"/>
                <a:gd name="csX1" fmla="*/ 2049880 w 9470958"/>
                <a:gd name="csY1" fmla="*/ 269176 h 994245"/>
                <a:gd name="csX2" fmla="*/ 2046705 w 9470958"/>
                <a:gd name="csY2" fmla="*/ 991070 h 994245"/>
                <a:gd name="csX3" fmla="*/ 3894756 w 9470958"/>
                <a:gd name="csY3" fmla="*/ 994245 h 994245"/>
                <a:gd name="csX4" fmla="*/ 3885957 w 9470958"/>
                <a:gd name="csY4" fmla="*/ 5865 h 994245"/>
                <a:gd name="csX5" fmla="*/ 4893674 w 9470958"/>
                <a:gd name="csY5" fmla="*/ 0 h 994245"/>
                <a:gd name="csX6" fmla="*/ 4894472 w 9470958"/>
                <a:gd name="csY6" fmla="*/ 283832 h 994245"/>
                <a:gd name="csX7" fmla="*/ 9470958 w 9470958"/>
                <a:gd name="csY7" fmla="*/ 269176 h 994245"/>
                <a:gd name="csX0" fmla="*/ 0 w 9470958"/>
                <a:gd name="csY0" fmla="*/ 449381 h 1171275"/>
                <a:gd name="csX1" fmla="*/ 2049880 w 9470958"/>
                <a:gd name="csY1" fmla="*/ 446206 h 1171275"/>
                <a:gd name="csX2" fmla="*/ 2046705 w 9470958"/>
                <a:gd name="csY2" fmla="*/ 1168100 h 1171275"/>
                <a:gd name="csX3" fmla="*/ 3894756 w 9470958"/>
                <a:gd name="csY3" fmla="*/ 1171275 h 1171275"/>
                <a:gd name="csX4" fmla="*/ 3885957 w 9470958"/>
                <a:gd name="csY4" fmla="*/ 15 h 1171275"/>
                <a:gd name="csX5" fmla="*/ 4893674 w 9470958"/>
                <a:gd name="csY5" fmla="*/ 177030 h 1171275"/>
                <a:gd name="csX6" fmla="*/ 4894472 w 9470958"/>
                <a:gd name="csY6" fmla="*/ 460862 h 1171275"/>
                <a:gd name="csX7" fmla="*/ 9470958 w 9470958"/>
                <a:gd name="csY7" fmla="*/ 446206 h 1171275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79607 w 9470958"/>
                <a:gd name="csY5" fmla="*/ 8202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13953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2451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2451 h 1171260"/>
                <a:gd name="csX6" fmla="*/ 4894472 w 9470958"/>
                <a:gd name="csY6" fmla="*/ 455096 h 1171260"/>
                <a:gd name="csX7" fmla="*/ 9470958 w 9470958"/>
                <a:gd name="csY7" fmla="*/ 446191 h 1171260"/>
                <a:gd name="csX0" fmla="*/ 0 w 9470958"/>
                <a:gd name="csY0" fmla="*/ 584075 h 1305969"/>
                <a:gd name="csX1" fmla="*/ 2049880 w 9470958"/>
                <a:gd name="csY1" fmla="*/ 580900 h 1305969"/>
                <a:gd name="csX2" fmla="*/ 2046705 w 9470958"/>
                <a:gd name="csY2" fmla="*/ 1302794 h 1305969"/>
                <a:gd name="csX3" fmla="*/ 3894756 w 9470958"/>
                <a:gd name="csY3" fmla="*/ 1305969 h 1305969"/>
                <a:gd name="csX4" fmla="*/ 3885957 w 9470958"/>
                <a:gd name="csY4" fmla="*/ 134709 h 1305969"/>
                <a:gd name="csX5" fmla="*/ 4891109 w 9470958"/>
                <a:gd name="csY5" fmla="*/ 0 h 1305969"/>
                <a:gd name="csX6" fmla="*/ 4894472 w 9470958"/>
                <a:gd name="csY6" fmla="*/ 589805 h 1305969"/>
                <a:gd name="csX7" fmla="*/ 9470958 w 9470958"/>
                <a:gd name="csY7" fmla="*/ 580900 h 1305969"/>
                <a:gd name="csX0" fmla="*/ 0 w 9470958"/>
                <a:gd name="csY0" fmla="*/ 584075 h 1305969"/>
                <a:gd name="csX1" fmla="*/ 2049880 w 9470958"/>
                <a:gd name="csY1" fmla="*/ 580900 h 1305969"/>
                <a:gd name="csX2" fmla="*/ 2046705 w 9470958"/>
                <a:gd name="csY2" fmla="*/ 1302794 h 1305969"/>
                <a:gd name="csX3" fmla="*/ 3894756 w 9470958"/>
                <a:gd name="csY3" fmla="*/ 1305969 h 1305969"/>
                <a:gd name="csX4" fmla="*/ 3885957 w 9470958"/>
                <a:gd name="csY4" fmla="*/ 4534 h 1305969"/>
                <a:gd name="csX5" fmla="*/ 4891109 w 9470958"/>
                <a:gd name="csY5" fmla="*/ 0 h 1305969"/>
                <a:gd name="csX6" fmla="*/ 4894472 w 9470958"/>
                <a:gd name="csY6" fmla="*/ 589805 h 1305969"/>
                <a:gd name="csX7" fmla="*/ 9470958 w 9470958"/>
                <a:gd name="csY7" fmla="*/ 580900 h 1305969"/>
                <a:gd name="csX0" fmla="*/ 0 w 9470958"/>
                <a:gd name="csY0" fmla="*/ 720218 h 1442112"/>
                <a:gd name="csX1" fmla="*/ 2049880 w 9470958"/>
                <a:gd name="csY1" fmla="*/ 717043 h 1442112"/>
                <a:gd name="csX2" fmla="*/ 2046705 w 9470958"/>
                <a:gd name="csY2" fmla="*/ 1438937 h 1442112"/>
                <a:gd name="csX3" fmla="*/ 3894756 w 9470958"/>
                <a:gd name="csY3" fmla="*/ 1442112 h 1442112"/>
                <a:gd name="csX4" fmla="*/ 3885957 w 9470958"/>
                <a:gd name="csY4" fmla="*/ 0 h 1442112"/>
                <a:gd name="csX5" fmla="*/ 4891109 w 9470958"/>
                <a:gd name="csY5" fmla="*/ 136143 h 1442112"/>
                <a:gd name="csX6" fmla="*/ 4894472 w 9470958"/>
                <a:gd name="csY6" fmla="*/ 725948 h 1442112"/>
                <a:gd name="csX7" fmla="*/ 9470958 w 9470958"/>
                <a:gd name="csY7" fmla="*/ 717043 h 1442112"/>
                <a:gd name="csX0" fmla="*/ 0 w 9470958"/>
                <a:gd name="csY0" fmla="*/ 724752 h 1446646"/>
                <a:gd name="csX1" fmla="*/ 2049880 w 9470958"/>
                <a:gd name="csY1" fmla="*/ 721577 h 1446646"/>
                <a:gd name="csX2" fmla="*/ 2046705 w 9470958"/>
                <a:gd name="csY2" fmla="*/ 1443471 h 1446646"/>
                <a:gd name="csX3" fmla="*/ 3894756 w 9470958"/>
                <a:gd name="csY3" fmla="*/ 1446646 h 1446646"/>
                <a:gd name="csX4" fmla="*/ 3885957 w 9470958"/>
                <a:gd name="csY4" fmla="*/ 4534 h 1446646"/>
                <a:gd name="csX5" fmla="*/ 4891109 w 9470958"/>
                <a:gd name="csY5" fmla="*/ 0 h 1446646"/>
                <a:gd name="csX6" fmla="*/ 4894472 w 9470958"/>
                <a:gd name="csY6" fmla="*/ 730482 h 1446646"/>
                <a:gd name="csX7" fmla="*/ 9470958 w 9470958"/>
                <a:gd name="csY7" fmla="*/ 721577 h 1446646"/>
                <a:gd name="csX0" fmla="*/ 0 w 9470958"/>
                <a:gd name="csY0" fmla="*/ 737803 h 1459697"/>
                <a:gd name="csX1" fmla="*/ 2049880 w 9470958"/>
                <a:gd name="csY1" fmla="*/ 734628 h 1459697"/>
                <a:gd name="csX2" fmla="*/ 2046705 w 9470958"/>
                <a:gd name="csY2" fmla="*/ 1456522 h 1459697"/>
                <a:gd name="csX3" fmla="*/ 3894756 w 9470958"/>
                <a:gd name="csY3" fmla="*/ 1459697 h 1459697"/>
                <a:gd name="csX4" fmla="*/ 3885957 w 9470958"/>
                <a:gd name="csY4" fmla="*/ 0 h 1459697"/>
                <a:gd name="csX5" fmla="*/ 4891109 w 9470958"/>
                <a:gd name="csY5" fmla="*/ 13051 h 1459697"/>
                <a:gd name="csX6" fmla="*/ 4894472 w 9470958"/>
                <a:gd name="csY6" fmla="*/ 743533 h 1459697"/>
                <a:gd name="csX7" fmla="*/ 9470958 w 9470958"/>
                <a:gd name="csY7" fmla="*/ 734628 h 1459697"/>
                <a:gd name="csX0" fmla="*/ 0 w 9470958"/>
                <a:gd name="csY0" fmla="*/ 742337 h 1464231"/>
                <a:gd name="csX1" fmla="*/ 2049880 w 9470958"/>
                <a:gd name="csY1" fmla="*/ 739162 h 1464231"/>
                <a:gd name="csX2" fmla="*/ 2046705 w 9470958"/>
                <a:gd name="csY2" fmla="*/ 1461056 h 1464231"/>
                <a:gd name="csX3" fmla="*/ 3894756 w 9470958"/>
                <a:gd name="csY3" fmla="*/ 1464231 h 1464231"/>
                <a:gd name="csX4" fmla="*/ 3885957 w 9470958"/>
                <a:gd name="csY4" fmla="*/ 4534 h 1464231"/>
                <a:gd name="csX5" fmla="*/ 4899901 w 9470958"/>
                <a:gd name="csY5" fmla="*/ 0 h 1464231"/>
                <a:gd name="csX6" fmla="*/ 4894472 w 9470958"/>
                <a:gd name="csY6" fmla="*/ 748067 h 1464231"/>
                <a:gd name="csX7" fmla="*/ 9470958 w 9470958"/>
                <a:gd name="csY7" fmla="*/ 739162 h 1464231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99901 w 9470958"/>
                <a:gd name="csY5" fmla="*/ 149845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99901 w 9470958"/>
                <a:gd name="csY5" fmla="*/ 1404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76150 w 9470958"/>
                <a:gd name="csY5" fmla="*/ 7341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905839 w 9470958"/>
                <a:gd name="csY5" fmla="*/ 13279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83614 w 9470958"/>
                <a:gd name="csY5" fmla="*/ 16454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904303 h 1626197"/>
                <a:gd name="csX1" fmla="*/ 2049880 w 9470958"/>
                <a:gd name="csY1" fmla="*/ 901128 h 1626197"/>
                <a:gd name="csX2" fmla="*/ 2046705 w 9470958"/>
                <a:gd name="csY2" fmla="*/ 1623022 h 1626197"/>
                <a:gd name="csX3" fmla="*/ 3894756 w 9470958"/>
                <a:gd name="csY3" fmla="*/ 1626197 h 1626197"/>
                <a:gd name="csX4" fmla="*/ 3874082 w 9470958"/>
                <a:gd name="csY4" fmla="*/ 12121 h 1626197"/>
                <a:gd name="csX5" fmla="*/ 4883614 w 9470958"/>
                <a:gd name="csY5" fmla="*/ 0 h 1626197"/>
                <a:gd name="csX6" fmla="*/ 4894472 w 9470958"/>
                <a:gd name="csY6" fmla="*/ 910033 h 1626197"/>
                <a:gd name="csX7" fmla="*/ 9470958 w 9470958"/>
                <a:gd name="csY7" fmla="*/ 901128 h 1626197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83614 w 9470958"/>
                <a:gd name="csY5" fmla="*/ 6929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85253 h 1607147"/>
                <a:gd name="csX1" fmla="*/ 2049880 w 9470958"/>
                <a:gd name="csY1" fmla="*/ 882078 h 1607147"/>
                <a:gd name="csX2" fmla="*/ 2046705 w 9470958"/>
                <a:gd name="csY2" fmla="*/ 1603972 h 1607147"/>
                <a:gd name="csX3" fmla="*/ 3894756 w 9470958"/>
                <a:gd name="csY3" fmla="*/ 1607147 h 1607147"/>
                <a:gd name="csX4" fmla="*/ 3874082 w 9470958"/>
                <a:gd name="csY4" fmla="*/ 12121 h 1607147"/>
                <a:gd name="csX5" fmla="*/ 4883614 w 9470958"/>
                <a:gd name="csY5" fmla="*/ 0 h 1607147"/>
                <a:gd name="csX6" fmla="*/ 4894472 w 9470958"/>
                <a:gd name="csY6" fmla="*/ 890983 h 1607147"/>
                <a:gd name="csX7" fmla="*/ 9470958 w 9470958"/>
                <a:gd name="csY7" fmla="*/ 882078 h 1607147"/>
                <a:gd name="csX0" fmla="*/ 0 w 9470958"/>
                <a:gd name="csY0" fmla="*/ 885832 h 1607726"/>
                <a:gd name="csX1" fmla="*/ 2049880 w 9470958"/>
                <a:gd name="csY1" fmla="*/ 882657 h 1607726"/>
                <a:gd name="csX2" fmla="*/ 2046705 w 9470958"/>
                <a:gd name="csY2" fmla="*/ 1604551 h 1607726"/>
                <a:gd name="csX3" fmla="*/ 3894756 w 9470958"/>
                <a:gd name="csY3" fmla="*/ 1607726 h 1607726"/>
                <a:gd name="csX4" fmla="*/ 3880432 w 9470958"/>
                <a:gd name="csY4" fmla="*/ 0 h 1607726"/>
                <a:gd name="csX5" fmla="*/ 4883614 w 9470958"/>
                <a:gd name="csY5" fmla="*/ 579 h 1607726"/>
                <a:gd name="csX6" fmla="*/ 4894472 w 9470958"/>
                <a:gd name="csY6" fmla="*/ 891562 h 1607726"/>
                <a:gd name="csX7" fmla="*/ 9470958 w 9470958"/>
                <a:gd name="csY7" fmla="*/ 882657 h 1607726"/>
                <a:gd name="csX0" fmla="*/ 0 w 9470958"/>
                <a:gd name="csY0" fmla="*/ 885832 h 1607726"/>
                <a:gd name="csX1" fmla="*/ 2049880 w 9470958"/>
                <a:gd name="csY1" fmla="*/ 882657 h 1607726"/>
                <a:gd name="csX2" fmla="*/ 2046705 w 9470958"/>
                <a:gd name="csY2" fmla="*/ 1604551 h 1607726"/>
                <a:gd name="csX3" fmla="*/ 3894756 w 9470958"/>
                <a:gd name="csY3" fmla="*/ 1607726 h 1607726"/>
                <a:gd name="csX4" fmla="*/ 3880432 w 9470958"/>
                <a:gd name="csY4" fmla="*/ 0 h 1607726"/>
                <a:gd name="csX5" fmla="*/ 4902664 w 9470958"/>
                <a:gd name="csY5" fmla="*/ 3754 h 1607726"/>
                <a:gd name="csX6" fmla="*/ 4894472 w 9470958"/>
                <a:gd name="csY6" fmla="*/ 891562 h 1607726"/>
                <a:gd name="csX7" fmla="*/ 9470958 w 9470958"/>
                <a:gd name="csY7" fmla="*/ 882657 h 1607726"/>
                <a:gd name="csX0" fmla="*/ 0 w 9470958"/>
                <a:gd name="csY0" fmla="*/ 885832 h 1607726"/>
                <a:gd name="csX1" fmla="*/ 2049880 w 9470958"/>
                <a:gd name="csY1" fmla="*/ 882657 h 1607726"/>
                <a:gd name="csX2" fmla="*/ 2046705 w 9470958"/>
                <a:gd name="csY2" fmla="*/ 1604551 h 1607726"/>
                <a:gd name="csX3" fmla="*/ 3894756 w 9470958"/>
                <a:gd name="csY3" fmla="*/ 1607726 h 1607726"/>
                <a:gd name="csX4" fmla="*/ 3880432 w 9470958"/>
                <a:gd name="csY4" fmla="*/ 0 h 1607726"/>
                <a:gd name="csX5" fmla="*/ 4889964 w 9470958"/>
                <a:gd name="csY5" fmla="*/ 579 h 1607726"/>
                <a:gd name="csX6" fmla="*/ 4894472 w 9470958"/>
                <a:gd name="csY6" fmla="*/ 891562 h 1607726"/>
                <a:gd name="csX7" fmla="*/ 9470958 w 9470958"/>
                <a:gd name="csY7" fmla="*/ 882657 h 1607726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889964 w 9470958"/>
                <a:gd name="csY5" fmla="*/ 157654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901184 w 9470958"/>
                <a:gd name="csY5" fmla="*/ 1179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906794 w 9470958"/>
                <a:gd name="csY5" fmla="*/ 618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878745 w 9470958"/>
                <a:gd name="csY5" fmla="*/ 1179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901185 w 9470958"/>
                <a:gd name="csY5" fmla="*/ 1179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71012 w 9470958"/>
                <a:gd name="csY4" fmla="*/ 0 h 1917201"/>
                <a:gd name="csX5" fmla="*/ 4901185 w 9470958"/>
                <a:gd name="csY5" fmla="*/ 16419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71012 w 9470958"/>
                <a:gd name="csY4" fmla="*/ 0 h 1917201"/>
                <a:gd name="csX5" fmla="*/ 4904995 w 9470958"/>
                <a:gd name="csY5" fmla="*/ 36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71012 w 9470958"/>
                <a:gd name="csY4" fmla="*/ 0 h 1917201"/>
                <a:gd name="csX5" fmla="*/ 4904995 w 9470958"/>
                <a:gd name="csY5" fmla="*/ 1560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179699 h 1901593"/>
                <a:gd name="csX1" fmla="*/ 2049880 w 9470958"/>
                <a:gd name="csY1" fmla="*/ 1176524 h 1901593"/>
                <a:gd name="csX2" fmla="*/ 2046705 w 9470958"/>
                <a:gd name="csY2" fmla="*/ 1898418 h 1901593"/>
                <a:gd name="csX3" fmla="*/ 3894756 w 9470958"/>
                <a:gd name="csY3" fmla="*/ 1901593 h 1901593"/>
                <a:gd name="csX4" fmla="*/ 3871012 w 9470958"/>
                <a:gd name="csY4" fmla="*/ 3442 h 1901593"/>
                <a:gd name="csX5" fmla="*/ 4904995 w 9470958"/>
                <a:gd name="csY5" fmla="*/ 0 h 1901593"/>
                <a:gd name="csX6" fmla="*/ 4894472 w 9470958"/>
                <a:gd name="csY6" fmla="*/ 1185429 h 1901593"/>
                <a:gd name="csX7" fmla="*/ 9470958 w 9470958"/>
                <a:gd name="csY7" fmla="*/ 1176524 h 1901593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67202 w 9470958"/>
                <a:gd name="csY4" fmla="*/ 0 h 1917201"/>
                <a:gd name="csX5" fmla="*/ 4904995 w 9470958"/>
                <a:gd name="csY5" fmla="*/ 1560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67202 w 9470958"/>
                <a:gd name="csY4" fmla="*/ 0 h 1917201"/>
                <a:gd name="csX5" fmla="*/ 4901185 w 9470958"/>
                <a:gd name="csY5" fmla="*/ 36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67202 w 9470958"/>
                <a:gd name="csY4" fmla="*/ 0 h 1917201"/>
                <a:gd name="csX5" fmla="*/ 4901185 w 9470958"/>
                <a:gd name="csY5" fmla="*/ 368 h 1917201"/>
                <a:gd name="csX6" fmla="*/ 4914066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198205 h 1920099"/>
                <a:gd name="csX1" fmla="*/ 2049880 w 9470958"/>
                <a:gd name="csY1" fmla="*/ 1195030 h 1920099"/>
                <a:gd name="csX2" fmla="*/ 2046705 w 9470958"/>
                <a:gd name="csY2" fmla="*/ 1916924 h 1920099"/>
                <a:gd name="csX3" fmla="*/ 3894756 w 9470958"/>
                <a:gd name="csY3" fmla="*/ 1920099 h 1920099"/>
                <a:gd name="csX4" fmla="*/ 3867202 w 9470958"/>
                <a:gd name="csY4" fmla="*/ 2898 h 1920099"/>
                <a:gd name="csX5" fmla="*/ 4920780 w 9470958"/>
                <a:gd name="csY5" fmla="*/ 0 h 1920099"/>
                <a:gd name="csX6" fmla="*/ 4914066 w 9470958"/>
                <a:gd name="csY6" fmla="*/ 1203935 h 1920099"/>
                <a:gd name="csX7" fmla="*/ 9470958 w 9470958"/>
                <a:gd name="csY7" fmla="*/ 1195030 h 1920099"/>
                <a:gd name="csX0" fmla="*/ 0 w 9470958"/>
                <a:gd name="csY0" fmla="*/ 1198205 h 1923365"/>
                <a:gd name="csX1" fmla="*/ 2049880 w 9470958"/>
                <a:gd name="csY1" fmla="*/ 1195030 h 1923365"/>
                <a:gd name="csX2" fmla="*/ 2046705 w 9470958"/>
                <a:gd name="csY2" fmla="*/ 1916924 h 1923365"/>
                <a:gd name="csX3" fmla="*/ 3865364 w 9470958"/>
                <a:gd name="csY3" fmla="*/ 1923365 h 1923365"/>
                <a:gd name="csX4" fmla="*/ 3867202 w 9470958"/>
                <a:gd name="csY4" fmla="*/ 2898 h 1923365"/>
                <a:gd name="csX5" fmla="*/ 4920780 w 9470958"/>
                <a:gd name="csY5" fmla="*/ 0 h 1923365"/>
                <a:gd name="csX6" fmla="*/ 4914066 w 9470958"/>
                <a:gd name="csY6" fmla="*/ 1203935 h 1923365"/>
                <a:gd name="csX7" fmla="*/ 9470958 w 9470958"/>
                <a:gd name="csY7" fmla="*/ 1195030 h 1923365"/>
                <a:gd name="csX0" fmla="*/ 0 w 9470958"/>
                <a:gd name="csY0" fmla="*/ 1198205 h 1923365"/>
                <a:gd name="csX1" fmla="*/ 2049880 w 9470958"/>
                <a:gd name="csY1" fmla="*/ 1195030 h 1923365"/>
                <a:gd name="csX2" fmla="*/ 2046705 w 9470958"/>
                <a:gd name="csY2" fmla="*/ 1916924 h 1923365"/>
                <a:gd name="csX3" fmla="*/ 3865364 w 9470958"/>
                <a:gd name="csY3" fmla="*/ 1923365 h 1923365"/>
                <a:gd name="csX4" fmla="*/ 3863936 w 9470958"/>
                <a:gd name="csY4" fmla="*/ 2898 h 1923365"/>
                <a:gd name="csX5" fmla="*/ 4920780 w 9470958"/>
                <a:gd name="csY5" fmla="*/ 0 h 1923365"/>
                <a:gd name="csX6" fmla="*/ 4914066 w 9470958"/>
                <a:gd name="csY6" fmla="*/ 1203935 h 1923365"/>
                <a:gd name="csX7" fmla="*/ 9470958 w 9470958"/>
                <a:gd name="csY7" fmla="*/ 1195030 h 19233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470958" h="1923365">
                  <a:moveTo>
                    <a:pt x="0" y="1198205"/>
                  </a:moveTo>
                  <a:lnTo>
                    <a:pt x="2049880" y="1195030"/>
                  </a:lnTo>
                  <a:cubicBezTo>
                    <a:pt x="2048822" y="1440953"/>
                    <a:pt x="2047763" y="1671001"/>
                    <a:pt x="2046705" y="1916924"/>
                  </a:cubicBezTo>
                  <a:lnTo>
                    <a:pt x="3865364" y="1923365"/>
                  </a:lnTo>
                  <a:cubicBezTo>
                    <a:pt x="3863423" y="1782925"/>
                    <a:pt x="3865877" y="143338"/>
                    <a:pt x="3863936" y="2898"/>
                  </a:cubicBezTo>
                  <a:lnTo>
                    <a:pt x="4920780" y="0"/>
                  </a:lnTo>
                  <a:cubicBezTo>
                    <a:pt x="4920699" y="45175"/>
                    <a:pt x="4914147" y="1158760"/>
                    <a:pt x="4914066" y="1203935"/>
                  </a:cubicBezTo>
                  <a:lnTo>
                    <a:pt x="9470958" y="1195030"/>
                  </a:lnTo>
                </a:path>
              </a:pathLst>
            </a:custGeom>
            <a:no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89" name="Groupe 88">
            <a:extLst>
              <a:ext uri="{FF2B5EF4-FFF2-40B4-BE49-F238E27FC236}">
                <a16:creationId xmlns:a16="http://schemas.microsoft.com/office/drawing/2014/main" id="{1CB495E9-2EB9-B196-78DD-CFB1F3D82B48}"/>
              </a:ext>
            </a:extLst>
          </p:cNvPr>
          <p:cNvGrpSpPr/>
          <p:nvPr/>
        </p:nvGrpSpPr>
        <p:grpSpPr>
          <a:xfrm>
            <a:off x="1245033" y="328762"/>
            <a:ext cx="9470958" cy="6025884"/>
            <a:chOff x="1245033" y="328762"/>
            <a:chExt cx="9470958" cy="6025884"/>
          </a:xfrm>
        </p:grpSpPr>
        <p:sp>
          <p:nvSpPr>
            <p:cNvPr id="78" name="Forme libre 77">
              <a:extLst>
                <a:ext uri="{FF2B5EF4-FFF2-40B4-BE49-F238E27FC236}">
                  <a16:creationId xmlns:a16="http://schemas.microsoft.com/office/drawing/2014/main" id="{63A2F6D3-DA02-79C6-AEBD-969C61F13CC7}"/>
                </a:ext>
              </a:extLst>
            </p:cNvPr>
            <p:cNvSpPr/>
            <p:nvPr/>
          </p:nvSpPr>
          <p:spPr>
            <a:xfrm>
              <a:off x="1509722" y="328762"/>
              <a:ext cx="8448470" cy="1710728"/>
            </a:xfrm>
            <a:custGeom>
              <a:avLst/>
              <a:gdLst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7867 w 5410200"/>
                <a:gd name="csY20" fmla="*/ 558800 h 3683410"/>
                <a:gd name="csX21" fmla="*/ 3268133 w 5410200"/>
                <a:gd name="csY21" fmla="*/ 397933 h 3683410"/>
                <a:gd name="csX22" fmla="*/ 3725333 w 5410200"/>
                <a:gd name="csY22" fmla="*/ 330200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5333 w 5410200"/>
                <a:gd name="csY22" fmla="*/ 330200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5308 w 5410200"/>
                <a:gd name="csY23" fmla="*/ 217581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5308 w 5410200"/>
                <a:gd name="csY23" fmla="*/ 217581 h 3683410"/>
                <a:gd name="csX24" fmla="*/ 4703092 w 5410200"/>
                <a:gd name="csY24" fmla="*/ 119222 h 3683410"/>
                <a:gd name="csX25" fmla="*/ 5410200 w 5410200"/>
                <a:gd name="csY25" fmla="*/ 169333 h 3683410"/>
                <a:gd name="csX0" fmla="*/ 0 w 5782085"/>
                <a:gd name="csY0" fmla="*/ 31923 h 3715333"/>
                <a:gd name="csX1" fmla="*/ 169333 w 5782085"/>
                <a:gd name="csY1" fmla="*/ 57323 h 3715333"/>
                <a:gd name="csX2" fmla="*/ 228600 w 5782085"/>
                <a:gd name="csY2" fmla="*/ 57323 h 3715333"/>
                <a:gd name="csX3" fmla="*/ 313267 w 5782085"/>
                <a:gd name="csY3" fmla="*/ 209723 h 3715333"/>
                <a:gd name="csX4" fmla="*/ 558800 w 5782085"/>
                <a:gd name="csY4" fmla="*/ 1310390 h 3715333"/>
                <a:gd name="csX5" fmla="*/ 685800 w 5782085"/>
                <a:gd name="csY5" fmla="*/ 2334856 h 3715333"/>
                <a:gd name="csX6" fmla="*/ 821267 w 5782085"/>
                <a:gd name="csY6" fmla="*/ 3113790 h 3715333"/>
                <a:gd name="csX7" fmla="*/ 905933 w 5782085"/>
                <a:gd name="csY7" fmla="*/ 3452456 h 3715333"/>
                <a:gd name="csX8" fmla="*/ 948267 w 5782085"/>
                <a:gd name="csY8" fmla="*/ 3604856 h 3715333"/>
                <a:gd name="csX9" fmla="*/ 1024467 w 5782085"/>
                <a:gd name="csY9" fmla="*/ 3689523 h 3715333"/>
                <a:gd name="csX10" fmla="*/ 1066800 w 5782085"/>
                <a:gd name="csY10" fmla="*/ 3706456 h 3715333"/>
                <a:gd name="csX11" fmla="*/ 1168400 w 5782085"/>
                <a:gd name="csY11" fmla="*/ 3562523 h 3715333"/>
                <a:gd name="csX12" fmla="*/ 1295400 w 5782085"/>
                <a:gd name="csY12" fmla="*/ 3232323 h 3715333"/>
                <a:gd name="csX13" fmla="*/ 1464733 w 5782085"/>
                <a:gd name="csY13" fmla="*/ 2715856 h 3715333"/>
                <a:gd name="csX14" fmla="*/ 1591733 w 5782085"/>
                <a:gd name="csY14" fmla="*/ 2267123 h 3715333"/>
                <a:gd name="csX15" fmla="*/ 1735667 w 5782085"/>
                <a:gd name="csY15" fmla="*/ 1877656 h 3715333"/>
                <a:gd name="csX16" fmla="*/ 1888067 w 5782085"/>
                <a:gd name="csY16" fmla="*/ 1505123 h 3715333"/>
                <a:gd name="csX17" fmla="*/ 2074333 w 5782085"/>
                <a:gd name="csY17" fmla="*/ 1191856 h 3715333"/>
                <a:gd name="csX18" fmla="*/ 2294467 w 5782085"/>
                <a:gd name="csY18" fmla="*/ 920923 h 3715333"/>
                <a:gd name="csX19" fmla="*/ 2531533 w 5782085"/>
                <a:gd name="csY19" fmla="*/ 700790 h 3715333"/>
                <a:gd name="csX20" fmla="*/ 2823492 w 5782085"/>
                <a:gd name="csY20" fmla="*/ 564472 h 3715333"/>
                <a:gd name="csX21" fmla="*/ 3268133 w 5782085"/>
                <a:gd name="csY21" fmla="*/ 429856 h 3715333"/>
                <a:gd name="csX22" fmla="*/ 3720958 w 5782085"/>
                <a:gd name="csY22" fmla="*/ 327122 h 3715333"/>
                <a:gd name="csX23" fmla="*/ 4085308 w 5782085"/>
                <a:gd name="csY23" fmla="*/ 249504 h 3715333"/>
                <a:gd name="csX24" fmla="*/ 4703092 w 5782085"/>
                <a:gd name="csY24" fmla="*/ 151145 h 3715333"/>
                <a:gd name="csX25" fmla="*/ 5782085 w 5782085"/>
                <a:gd name="csY25" fmla="*/ 0 h 3715333"/>
                <a:gd name="csX0" fmla="*/ 0 w 5782085"/>
                <a:gd name="csY0" fmla="*/ 31923 h 3715333"/>
                <a:gd name="csX1" fmla="*/ 169333 w 5782085"/>
                <a:gd name="csY1" fmla="*/ 57323 h 3715333"/>
                <a:gd name="csX2" fmla="*/ 228600 w 5782085"/>
                <a:gd name="csY2" fmla="*/ 57323 h 3715333"/>
                <a:gd name="csX3" fmla="*/ 313267 w 5782085"/>
                <a:gd name="csY3" fmla="*/ 209723 h 3715333"/>
                <a:gd name="csX4" fmla="*/ 558800 w 5782085"/>
                <a:gd name="csY4" fmla="*/ 1310390 h 3715333"/>
                <a:gd name="csX5" fmla="*/ 685800 w 5782085"/>
                <a:gd name="csY5" fmla="*/ 2334856 h 3715333"/>
                <a:gd name="csX6" fmla="*/ 821267 w 5782085"/>
                <a:gd name="csY6" fmla="*/ 3113790 h 3715333"/>
                <a:gd name="csX7" fmla="*/ 905933 w 5782085"/>
                <a:gd name="csY7" fmla="*/ 3452456 h 3715333"/>
                <a:gd name="csX8" fmla="*/ 970142 w 5782085"/>
                <a:gd name="csY8" fmla="*/ 3604856 h 3715333"/>
                <a:gd name="csX9" fmla="*/ 1024467 w 5782085"/>
                <a:gd name="csY9" fmla="*/ 3689523 h 3715333"/>
                <a:gd name="csX10" fmla="*/ 1066800 w 5782085"/>
                <a:gd name="csY10" fmla="*/ 3706456 h 3715333"/>
                <a:gd name="csX11" fmla="*/ 1168400 w 5782085"/>
                <a:gd name="csY11" fmla="*/ 3562523 h 3715333"/>
                <a:gd name="csX12" fmla="*/ 1295400 w 5782085"/>
                <a:gd name="csY12" fmla="*/ 3232323 h 3715333"/>
                <a:gd name="csX13" fmla="*/ 1464733 w 5782085"/>
                <a:gd name="csY13" fmla="*/ 2715856 h 3715333"/>
                <a:gd name="csX14" fmla="*/ 1591733 w 5782085"/>
                <a:gd name="csY14" fmla="*/ 2267123 h 3715333"/>
                <a:gd name="csX15" fmla="*/ 1735667 w 5782085"/>
                <a:gd name="csY15" fmla="*/ 1877656 h 3715333"/>
                <a:gd name="csX16" fmla="*/ 1888067 w 5782085"/>
                <a:gd name="csY16" fmla="*/ 1505123 h 3715333"/>
                <a:gd name="csX17" fmla="*/ 2074333 w 5782085"/>
                <a:gd name="csY17" fmla="*/ 1191856 h 3715333"/>
                <a:gd name="csX18" fmla="*/ 2294467 w 5782085"/>
                <a:gd name="csY18" fmla="*/ 920923 h 3715333"/>
                <a:gd name="csX19" fmla="*/ 2531533 w 5782085"/>
                <a:gd name="csY19" fmla="*/ 700790 h 3715333"/>
                <a:gd name="csX20" fmla="*/ 2823492 w 5782085"/>
                <a:gd name="csY20" fmla="*/ 564472 h 3715333"/>
                <a:gd name="csX21" fmla="*/ 3268133 w 5782085"/>
                <a:gd name="csY21" fmla="*/ 429856 h 3715333"/>
                <a:gd name="csX22" fmla="*/ 3720958 w 5782085"/>
                <a:gd name="csY22" fmla="*/ 327122 h 3715333"/>
                <a:gd name="csX23" fmla="*/ 4085308 w 5782085"/>
                <a:gd name="csY23" fmla="*/ 249504 h 3715333"/>
                <a:gd name="csX24" fmla="*/ 4703092 w 5782085"/>
                <a:gd name="csY24" fmla="*/ 151145 h 3715333"/>
                <a:gd name="csX25" fmla="*/ 5782085 w 5782085"/>
                <a:gd name="csY25" fmla="*/ 0 h 3715333"/>
                <a:gd name="csX0" fmla="*/ 0 w 9417810"/>
                <a:gd name="csY0" fmla="*/ 0 h 3727162"/>
                <a:gd name="csX1" fmla="*/ 3805058 w 9417810"/>
                <a:gd name="csY1" fmla="*/ 69152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64777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781198 w 9417810"/>
                <a:gd name="csY2" fmla="*/ 516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781198 w 9417810"/>
                <a:gd name="csY2" fmla="*/ 51652 h 3727162"/>
                <a:gd name="csX3" fmla="*/ 3948992 w 9417810"/>
                <a:gd name="csY3" fmla="*/ 221552 h 3727162"/>
                <a:gd name="csX4" fmla="*/ 4165186 w 9417810"/>
                <a:gd name="csY4" fmla="*/ 1346682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10472"/>
                <a:gd name="csX1" fmla="*/ 3350046 w 9417810"/>
                <a:gd name="csY1" fmla="*/ 51651 h 3710472"/>
                <a:gd name="csX2" fmla="*/ 3781198 w 9417810"/>
                <a:gd name="csY2" fmla="*/ 51652 h 3710472"/>
                <a:gd name="csX3" fmla="*/ 3948992 w 9417810"/>
                <a:gd name="csY3" fmla="*/ 221552 h 3710472"/>
                <a:gd name="csX4" fmla="*/ 4165186 w 9417810"/>
                <a:gd name="csY4" fmla="*/ 1346682 h 3710472"/>
                <a:gd name="csX5" fmla="*/ 4321525 w 9417810"/>
                <a:gd name="csY5" fmla="*/ 2346685 h 3710472"/>
                <a:gd name="csX6" fmla="*/ 4456992 w 9417810"/>
                <a:gd name="csY6" fmla="*/ 3125619 h 3710472"/>
                <a:gd name="csX7" fmla="*/ 4541658 w 9417810"/>
                <a:gd name="csY7" fmla="*/ 3464285 h 3710472"/>
                <a:gd name="csX8" fmla="*/ 4605867 w 9417810"/>
                <a:gd name="csY8" fmla="*/ 3616685 h 3710472"/>
                <a:gd name="csX9" fmla="*/ 4660192 w 9417810"/>
                <a:gd name="csY9" fmla="*/ 3701352 h 3710472"/>
                <a:gd name="csX10" fmla="*/ 4736754 w 9417810"/>
                <a:gd name="csY10" fmla="*/ 3693824 h 3710472"/>
                <a:gd name="csX11" fmla="*/ 4804125 w 9417810"/>
                <a:gd name="csY11" fmla="*/ 3574352 h 3710472"/>
                <a:gd name="csX12" fmla="*/ 4931125 w 9417810"/>
                <a:gd name="csY12" fmla="*/ 3244152 h 3710472"/>
                <a:gd name="csX13" fmla="*/ 5100458 w 9417810"/>
                <a:gd name="csY13" fmla="*/ 2727685 h 3710472"/>
                <a:gd name="csX14" fmla="*/ 5227458 w 9417810"/>
                <a:gd name="csY14" fmla="*/ 2278952 h 3710472"/>
                <a:gd name="csX15" fmla="*/ 5371392 w 9417810"/>
                <a:gd name="csY15" fmla="*/ 1889485 h 3710472"/>
                <a:gd name="csX16" fmla="*/ 5523792 w 9417810"/>
                <a:gd name="csY16" fmla="*/ 1516952 h 3710472"/>
                <a:gd name="csX17" fmla="*/ 5710058 w 9417810"/>
                <a:gd name="csY17" fmla="*/ 1203685 h 3710472"/>
                <a:gd name="csX18" fmla="*/ 5930192 w 9417810"/>
                <a:gd name="csY18" fmla="*/ 932752 h 3710472"/>
                <a:gd name="csX19" fmla="*/ 6167258 w 9417810"/>
                <a:gd name="csY19" fmla="*/ 712619 h 3710472"/>
                <a:gd name="csX20" fmla="*/ 6459217 w 9417810"/>
                <a:gd name="csY20" fmla="*/ 576301 h 3710472"/>
                <a:gd name="csX21" fmla="*/ 6903858 w 9417810"/>
                <a:gd name="csY21" fmla="*/ 441685 h 3710472"/>
                <a:gd name="csX22" fmla="*/ 7356683 w 9417810"/>
                <a:gd name="csY22" fmla="*/ 338951 h 3710472"/>
                <a:gd name="csX23" fmla="*/ 7721033 w 9417810"/>
                <a:gd name="csY23" fmla="*/ 261333 h 3710472"/>
                <a:gd name="csX24" fmla="*/ 8338817 w 9417810"/>
                <a:gd name="csY24" fmla="*/ 162974 h 3710472"/>
                <a:gd name="csX25" fmla="*/ 9417810 w 9417810"/>
                <a:gd name="csY25" fmla="*/ 11829 h 3710472"/>
                <a:gd name="csX0" fmla="*/ 0 w 9417810"/>
                <a:gd name="csY0" fmla="*/ 0 h 3710474"/>
                <a:gd name="csX1" fmla="*/ 3350046 w 9417810"/>
                <a:gd name="csY1" fmla="*/ 51651 h 3710474"/>
                <a:gd name="csX2" fmla="*/ 3781198 w 9417810"/>
                <a:gd name="csY2" fmla="*/ 51652 h 3710474"/>
                <a:gd name="csX3" fmla="*/ 3948992 w 9417810"/>
                <a:gd name="csY3" fmla="*/ 221552 h 3710474"/>
                <a:gd name="csX4" fmla="*/ 4165186 w 9417810"/>
                <a:gd name="csY4" fmla="*/ 1346682 h 3710474"/>
                <a:gd name="csX5" fmla="*/ 4321525 w 9417810"/>
                <a:gd name="csY5" fmla="*/ 2346685 h 3710474"/>
                <a:gd name="csX6" fmla="*/ 4456992 w 9417810"/>
                <a:gd name="csY6" fmla="*/ 3125619 h 3710474"/>
                <a:gd name="csX7" fmla="*/ 4541658 w 9417810"/>
                <a:gd name="csY7" fmla="*/ 3464285 h 3710474"/>
                <a:gd name="csX8" fmla="*/ 4605867 w 9417810"/>
                <a:gd name="csY8" fmla="*/ 3616685 h 3710474"/>
                <a:gd name="csX9" fmla="*/ 4660192 w 9417810"/>
                <a:gd name="csY9" fmla="*/ 3701352 h 3710474"/>
                <a:gd name="csX10" fmla="*/ 4736754 w 9417810"/>
                <a:gd name="csY10" fmla="*/ 3693824 h 3710474"/>
                <a:gd name="csX11" fmla="*/ 4804125 w 9417810"/>
                <a:gd name="csY11" fmla="*/ 3574352 h 3710474"/>
                <a:gd name="csX12" fmla="*/ 4931125 w 9417810"/>
                <a:gd name="csY12" fmla="*/ 3244152 h 3710474"/>
                <a:gd name="csX13" fmla="*/ 5094402 w 9417810"/>
                <a:gd name="csY13" fmla="*/ 2727685 h 3710474"/>
                <a:gd name="csX14" fmla="*/ 5227458 w 9417810"/>
                <a:gd name="csY14" fmla="*/ 2278952 h 3710474"/>
                <a:gd name="csX15" fmla="*/ 5371392 w 9417810"/>
                <a:gd name="csY15" fmla="*/ 1889485 h 3710474"/>
                <a:gd name="csX16" fmla="*/ 5523792 w 9417810"/>
                <a:gd name="csY16" fmla="*/ 1516952 h 3710474"/>
                <a:gd name="csX17" fmla="*/ 5710058 w 9417810"/>
                <a:gd name="csY17" fmla="*/ 1203685 h 3710474"/>
                <a:gd name="csX18" fmla="*/ 5930192 w 9417810"/>
                <a:gd name="csY18" fmla="*/ 932752 h 3710474"/>
                <a:gd name="csX19" fmla="*/ 6167258 w 9417810"/>
                <a:gd name="csY19" fmla="*/ 712619 h 3710474"/>
                <a:gd name="csX20" fmla="*/ 6459217 w 9417810"/>
                <a:gd name="csY20" fmla="*/ 576301 h 3710474"/>
                <a:gd name="csX21" fmla="*/ 6903858 w 9417810"/>
                <a:gd name="csY21" fmla="*/ 441685 h 3710474"/>
                <a:gd name="csX22" fmla="*/ 7356683 w 9417810"/>
                <a:gd name="csY22" fmla="*/ 338951 h 3710474"/>
                <a:gd name="csX23" fmla="*/ 7721033 w 9417810"/>
                <a:gd name="csY23" fmla="*/ 261333 h 3710474"/>
                <a:gd name="csX24" fmla="*/ 8338817 w 9417810"/>
                <a:gd name="csY24" fmla="*/ 162974 h 3710474"/>
                <a:gd name="csX25" fmla="*/ 9417810 w 9417810"/>
                <a:gd name="csY25" fmla="*/ 11829 h 3710474"/>
                <a:gd name="csX0" fmla="*/ 0 w 9045664"/>
                <a:gd name="csY0" fmla="*/ 2095 h 3698643"/>
                <a:gd name="csX1" fmla="*/ 2977900 w 9045664"/>
                <a:gd name="csY1" fmla="*/ 39822 h 3698643"/>
                <a:gd name="csX2" fmla="*/ 3409052 w 9045664"/>
                <a:gd name="csY2" fmla="*/ 39823 h 3698643"/>
                <a:gd name="csX3" fmla="*/ 3576846 w 9045664"/>
                <a:gd name="csY3" fmla="*/ 209723 h 3698643"/>
                <a:gd name="csX4" fmla="*/ 3793040 w 9045664"/>
                <a:gd name="csY4" fmla="*/ 1334853 h 3698643"/>
                <a:gd name="csX5" fmla="*/ 3949379 w 9045664"/>
                <a:gd name="csY5" fmla="*/ 2334856 h 3698643"/>
                <a:gd name="csX6" fmla="*/ 4084846 w 9045664"/>
                <a:gd name="csY6" fmla="*/ 3113790 h 3698643"/>
                <a:gd name="csX7" fmla="*/ 4169512 w 9045664"/>
                <a:gd name="csY7" fmla="*/ 3452456 h 3698643"/>
                <a:gd name="csX8" fmla="*/ 4233721 w 9045664"/>
                <a:gd name="csY8" fmla="*/ 3604856 h 3698643"/>
                <a:gd name="csX9" fmla="*/ 4288046 w 9045664"/>
                <a:gd name="csY9" fmla="*/ 3689523 h 3698643"/>
                <a:gd name="csX10" fmla="*/ 4364608 w 9045664"/>
                <a:gd name="csY10" fmla="*/ 3681995 h 3698643"/>
                <a:gd name="csX11" fmla="*/ 4431979 w 9045664"/>
                <a:gd name="csY11" fmla="*/ 3562523 h 3698643"/>
                <a:gd name="csX12" fmla="*/ 4558979 w 9045664"/>
                <a:gd name="csY12" fmla="*/ 3232323 h 3698643"/>
                <a:gd name="csX13" fmla="*/ 4722256 w 9045664"/>
                <a:gd name="csY13" fmla="*/ 2715856 h 3698643"/>
                <a:gd name="csX14" fmla="*/ 4855312 w 9045664"/>
                <a:gd name="csY14" fmla="*/ 2267123 h 3698643"/>
                <a:gd name="csX15" fmla="*/ 4999246 w 9045664"/>
                <a:gd name="csY15" fmla="*/ 1877656 h 3698643"/>
                <a:gd name="csX16" fmla="*/ 5151646 w 9045664"/>
                <a:gd name="csY16" fmla="*/ 1505123 h 3698643"/>
                <a:gd name="csX17" fmla="*/ 5337912 w 9045664"/>
                <a:gd name="csY17" fmla="*/ 1191856 h 3698643"/>
                <a:gd name="csX18" fmla="*/ 5558046 w 9045664"/>
                <a:gd name="csY18" fmla="*/ 920923 h 3698643"/>
                <a:gd name="csX19" fmla="*/ 5795112 w 9045664"/>
                <a:gd name="csY19" fmla="*/ 700790 h 3698643"/>
                <a:gd name="csX20" fmla="*/ 6087071 w 9045664"/>
                <a:gd name="csY20" fmla="*/ 564472 h 3698643"/>
                <a:gd name="csX21" fmla="*/ 6531712 w 9045664"/>
                <a:gd name="csY21" fmla="*/ 429856 h 3698643"/>
                <a:gd name="csX22" fmla="*/ 6984537 w 9045664"/>
                <a:gd name="csY22" fmla="*/ 327122 h 3698643"/>
                <a:gd name="csX23" fmla="*/ 7348887 w 9045664"/>
                <a:gd name="csY23" fmla="*/ 249504 h 3698643"/>
                <a:gd name="csX24" fmla="*/ 7966671 w 9045664"/>
                <a:gd name="csY24" fmla="*/ 151145 h 3698643"/>
                <a:gd name="csX25" fmla="*/ 9045664 w 9045664"/>
                <a:gd name="csY25" fmla="*/ 0 h 3698643"/>
                <a:gd name="csX0" fmla="*/ 0 w 9132546"/>
                <a:gd name="csY0" fmla="*/ 9873 h 3706422"/>
                <a:gd name="csX1" fmla="*/ 2977900 w 9132546"/>
                <a:gd name="csY1" fmla="*/ 47600 h 3706422"/>
                <a:gd name="csX2" fmla="*/ 3409052 w 9132546"/>
                <a:gd name="csY2" fmla="*/ 47601 h 3706422"/>
                <a:gd name="csX3" fmla="*/ 3576846 w 9132546"/>
                <a:gd name="csY3" fmla="*/ 217501 h 3706422"/>
                <a:gd name="csX4" fmla="*/ 3793040 w 9132546"/>
                <a:gd name="csY4" fmla="*/ 1342631 h 3706422"/>
                <a:gd name="csX5" fmla="*/ 3949379 w 9132546"/>
                <a:gd name="csY5" fmla="*/ 2342634 h 3706422"/>
                <a:gd name="csX6" fmla="*/ 4084846 w 9132546"/>
                <a:gd name="csY6" fmla="*/ 3121568 h 3706422"/>
                <a:gd name="csX7" fmla="*/ 4169512 w 9132546"/>
                <a:gd name="csY7" fmla="*/ 3460234 h 3706422"/>
                <a:gd name="csX8" fmla="*/ 4233721 w 9132546"/>
                <a:gd name="csY8" fmla="*/ 3612634 h 3706422"/>
                <a:gd name="csX9" fmla="*/ 4288046 w 9132546"/>
                <a:gd name="csY9" fmla="*/ 3697301 h 3706422"/>
                <a:gd name="csX10" fmla="*/ 4364608 w 9132546"/>
                <a:gd name="csY10" fmla="*/ 3689773 h 3706422"/>
                <a:gd name="csX11" fmla="*/ 4431979 w 9132546"/>
                <a:gd name="csY11" fmla="*/ 3570301 h 3706422"/>
                <a:gd name="csX12" fmla="*/ 4558979 w 9132546"/>
                <a:gd name="csY12" fmla="*/ 3240101 h 3706422"/>
                <a:gd name="csX13" fmla="*/ 4722256 w 9132546"/>
                <a:gd name="csY13" fmla="*/ 2723634 h 3706422"/>
                <a:gd name="csX14" fmla="*/ 4855312 w 9132546"/>
                <a:gd name="csY14" fmla="*/ 2274901 h 3706422"/>
                <a:gd name="csX15" fmla="*/ 4999246 w 9132546"/>
                <a:gd name="csY15" fmla="*/ 1885434 h 3706422"/>
                <a:gd name="csX16" fmla="*/ 5151646 w 9132546"/>
                <a:gd name="csY16" fmla="*/ 1512901 h 3706422"/>
                <a:gd name="csX17" fmla="*/ 5337912 w 9132546"/>
                <a:gd name="csY17" fmla="*/ 1199634 h 3706422"/>
                <a:gd name="csX18" fmla="*/ 5558046 w 9132546"/>
                <a:gd name="csY18" fmla="*/ 928701 h 3706422"/>
                <a:gd name="csX19" fmla="*/ 5795112 w 9132546"/>
                <a:gd name="csY19" fmla="*/ 708568 h 3706422"/>
                <a:gd name="csX20" fmla="*/ 6087071 w 9132546"/>
                <a:gd name="csY20" fmla="*/ 572250 h 3706422"/>
                <a:gd name="csX21" fmla="*/ 6531712 w 9132546"/>
                <a:gd name="csY21" fmla="*/ 437634 h 3706422"/>
                <a:gd name="csX22" fmla="*/ 6984537 w 9132546"/>
                <a:gd name="csY22" fmla="*/ 334900 h 3706422"/>
                <a:gd name="csX23" fmla="*/ 7348887 w 9132546"/>
                <a:gd name="csY23" fmla="*/ 257282 h 3706422"/>
                <a:gd name="csX24" fmla="*/ 7966671 w 9132546"/>
                <a:gd name="csY24" fmla="*/ 158923 h 3706422"/>
                <a:gd name="csX25" fmla="*/ 9045664 w 9132546"/>
                <a:gd name="csY25" fmla="*/ 7778 h 3706422"/>
                <a:gd name="csX26" fmla="*/ 9068759 w 9132546"/>
                <a:gd name="csY26" fmla="*/ 22223 h 3706422"/>
                <a:gd name="csX0" fmla="*/ 0 w 9927557"/>
                <a:gd name="csY0" fmla="*/ 12774 h 3709323"/>
                <a:gd name="csX1" fmla="*/ 2977900 w 9927557"/>
                <a:gd name="csY1" fmla="*/ 50501 h 3709323"/>
                <a:gd name="csX2" fmla="*/ 3409052 w 9927557"/>
                <a:gd name="csY2" fmla="*/ 50502 h 3709323"/>
                <a:gd name="csX3" fmla="*/ 3576846 w 9927557"/>
                <a:gd name="csY3" fmla="*/ 220402 h 3709323"/>
                <a:gd name="csX4" fmla="*/ 3793040 w 9927557"/>
                <a:gd name="csY4" fmla="*/ 1345532 h 3709323"/>
                <a:gd name="csX5" fmla="*/ 3949379 w 9927557"/>
                <a:gd name="csY5" fmla="*/ 2345535 h 3709323"/>
                <a:gd name="csX6" fmla="*/ 4084846 w 9927557"/>
                <a:gd name="csY6" fmla="*/ 3124469 h 3709323"/>
                <a:gd name="csX7" fmla="*/ 4169512 w 9927557"/>
                <a:gd name="csY7" fmla="*/ 3463135 h 3709323"/>
                <a:gd name="csX8" fmla="*/ 4233721 w 9927557"/>
                <a:gd name="csY8" fmla="*/ 3615535 h 3709323"/>
                <a:gd name="csX9" fmla="*/ 4288046 w 9927557"/>
                <a:gd name="csY9" fmla="*/ 3700202 h 3709323"/>
                <a:gd name="csX10" fmla="*/ 4364608 w 9927557"/>
                <a:gd name="csY10" fmla="*/ 3692674 h 3709323"/>
                <a:gd name="csX11" fmla="*/ 4431979 w 9927557"/>
                <a:gd name="csY11" fmla="*/ 3573202 h 3709323"/>
                <a:gd name="csX12" fmla="*/ 4558979 w 9927557"/>
                <a:gd name="csY12" fmla="*/ 3243002 h 3709323"/>
                <a:gd name="csX13" fmla="*/ 4722256 w 9927557"/>
                <a:gd name="csY13" fmla="*/ 2726535 h 3709323"/>
                <a:gd name="csX14" fmla="*/ 4855312 w 9927557"/>
                <a:gd name="csY14" fmla="*/ 2277802 h 3709323"/>
                <a:gd name="csX15" fmla="*/ 4999246 w 9927557"/>
                <a:gd name="csY15" fmla="*/ 1888335 h 3709323"/>
                <a:gd name="csX16" fmla="*/ 5151646 w 9927557"/>
                <a:gd name="csY16" fmla="*/ 1515802 h 3709323"/>
                <a:gd name="csX17" fmla="*/ 5337912 w 9927557"/>
                <a:gd name="csY17" fmla="*/ 1202535 h 3709323"/>
                <a:gd name="csX18" fmla="*/ 5558046 w 9927557"/>
                <a:gd name="csY18" fmla="*/ 931602 h 3709323"/>
                <a:gd name="csX19" fmla="*/ 5795112 w 9927557"/>
                <a:gd name="csY19" fmla="*/ 711469 h 3709323"/>
                <a:gd name="csX20" fmla="*/ 6087071 w 9927557"/>
                <a:gd name="csY20" fmla="*/ 575151 h 3709323"/>
                <a:gd name="csX21" fmla="*/ 6531712 w 9927557"/>
                <a:gd name="csY21" fmla="*/ 440535 h 3709323"/>
                <a:gd name="csX22" fmla="*/ 6984537 w 9927557"/>
                <a:gd name="csY22" fmla="*/ 337801 h 3709323"/>
                <a:gd name="csX23" fmla="*/ 7348887 w 9927557"/>
                <a:gd name="csY23" fmla="*/ 260183 h 3709323"/>
                <a:gd name="csX24" fmla="*/ 7966671 w 9927557"/>
                <a:gd name="csY24" fmla="*/ 161824 h 3709323"/>
                <a:gd name="csX25" fmla="*/ 9045664 w 9927557"/>
                <a:gd name="csY25" fmla="*/ 10679 h 3709323"/>
                <a:gd name="csX26" fmla="*/ 9927557 w 9927557"/>
                <a:gd name="csY26" fmla="*/ 11199 h 3709323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409052 w 9927557"/>
                <a:gd name="csY2" fmla="*/ 39483 h 3698304"/>
                <a:gd name="csX3" fmla="*/ 3576846 w 9927557"/>
                <a:gd name="csY3" fmla="*/ 209383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409052 w 9927557"/>
                <a:gd name="csY2" fmla="*/ 39483 h 3698304"/>
                <a:gd name="csX3" fmla="*/ 3723953 w 9927557"/>
                <a:gd name="csY3" fmla="*/ 260524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721653 w 9927557"/>
                <a:gd name="csY2" fmla="*/ 65055 h 3698304"/>
                <a:gd name="csX3" fmla="*/ 3723953 w 9927557"/>
                <a:gd name="csY3" fmla="*/ 260524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721653 w 9927557"/>
                <a:gd name="csY2" fmla="*/ 65055 h 3698304"/>
                <a:gd name="csX3" fmla="*/ 3769924 w 9927557"/>
                <a:gd name="csY3" fmla="*/ 273310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721653 w 9927557"/>
                <a:gd name="csY2" fmla="*/ 65055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620518 w 9927557"/>
                <a:gd name="csY2" fmla="*/ 77841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620518 w 9927557"/>
                <a:gd name="csY2" fmla="*/ 77841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4004544 w 9927557"/>
                <a:gd name="csY5" fmla="*/ 2347301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620518 w 9927557"/>
                <a:gd name="csY2" fmla="*/ 77841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67768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67768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67768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81163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81163 w 9927557"/>
                <a:gd name="csY5" fmla="*/ 2360085 h 3698304"/>
                <a:gd name="csX6" fmla="*/ 4084846 w 9927557"/>
                <a:gd name="csY6" fmla="*/ 3113450 h 3698304"/>
                <a:gd name="csX7" fmla="*/ 4193941 w 9927557"/>
                <a:gd name="csY7" fmla="*/ 3465703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81163 w 9927557"/>
                <a:gd name="csY5" fmla="*/ 2360085 h 3698304"/>
                <a:gd name="csX6" fmla="*/ 4109275 w 9927557"/>
                <a:gd name="csY6" fmla="*/ 3106657 h 3698304"/>
                <a:gd name="csX7" fmla="*/ 4193941 w 9927557"/>
                <a:gd name="csY7" fmla="*/ 3465703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4000706 w 9927557"/>
                <a:gd name="csY5" fmla="*/ 2360085 h 3698304"/>
                <a:gd name="csX6" fmla="*/ 4109275 w 9927557"/>
                <a:gd name="csY6" fmla="*/ 3106657 h 3698304"/>
                <a:gd name="csX7" fmla="*/ 4193941 w 9927557"/>
                <a:gd name="csY7" fmla="*/ 3465703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10437280"/>
                <a:gd name="csY0" fmla="*/ 1755 h 3698304"/>
                <a:gd name="csX1" fmla="*/ 3487623 w 10437280"/>
                <a:gd name="csY1" fmla="*/ 39482 h 3698304"/>
                <a:gd name="csX2" fmla="*/ 4056566 w 10437280"/>
                <a:gd name="csY2" fmla="*/ 49899 h 3698304"/>
                <a:gd name="csX3" fmla="*/ 4246159 w 10437280"/>
                <a:gd name="csY3" fmla="*/ 273310 h 3698304"/>
                <a:gd name="csX4" fmla="*/ 4385510 w 10437280"/>
                <a:gd name="csY4" fmla="*/ 1347298 h 3698304"/>
                <a:gd name="csX5" fmla="*/ 4510429 w 10437280"/>
                <a:gd name="csY5" fmla="*/ 2360085 h 3698304"/>
                <a:gd name="csX6" fmla="*/ 4618998 w 10437280"/>
                <a:gd name="csY6" fmla="*/ 3106657 h 3698304"/>
                <a:gd name="csX7" fmla="*/ 4703664 w 10437280"/>
                <a:gd name="csY7" fmla="*/ 3465703 h 3698304"/>
                <a:gd name="csX8" fmla="*/ 4743444 w 10437280"/>
                <a:gd name="csY8" fmla="*/ 3604516 h 3698304"/>
                <a:gd name="csX9" fmla="*/ 4797769 w 10437280"/>
                <a:gd name="csY9" fmla="*/ 3689183 h 3698304"/>
                <a:gd name="csX10" fmla="*/ 4874331 w 10437280"/>
                <a:gd name="csY10" fmla="*/ 3681655 h 3698304"/>
                <a:gd name="csX11" fmla="*/ 4941702 w 10437280"/>
                <a:gd name="csY11" fmla="*/ 3562183 h 3698304"/>
                <a:gd name="csX12" fmla="*/ 5068702 w 10437280"/>
                <a:gd name="csY12" fmla="*/ 3231983 h 3698304"/>
                <a:gd name="csX13" fmla="*/ 5231979 w 10437280"/>
                <a:gd name="csY13" fmla="*/ 2715516 h 3698304"/>
                <a:gd name="csX14" fmla="*/ 5365035 w 10437280"/>
                <a:gd name="csY14" fmla="*/ 2266783 h 3698304"/>
                <a:gd name="csX15" fmla="*/ 5508969 w 10437280"/>
                <a:gd name="csY15" fmla="*/ 1877316 h 3698304"/>
                <a:gd name="csX16" fmla="*/ 5661369 w 10437280"/>
                <a:gd name="csY16" fmla="*/ 1504783 h 3698304"/>
                <a:gd name="csX17" fmla="*/ 5847635 w 10437280"/>
                <a:gd name="csY17" fmla="*/ 1191516 h 3698304"/>
                <a:gd name="csX18" fmla="*/ 6067769 w 10437280"/>
                <a:gd name="csY18" fmla="*/ 920583 h 3698304"/>
                <a:gd name="csX19" fmla="*/ 6304835 w 10437280"/>
                <a:gd name="csY19" fmla="*/ 700450 h 3698304"/>
                <a:gd name="csX20" fmla="*/ 6596794 w 10437280"/>
                <a:gd name="csY20" fmla="*/ 564132 h 3698304"/>
                <a:gd name="csX21" fmla="*/ 7041435 w 10437280"/>
                <a:gd name="csY21" fmla="*/ 429516 h 3698304"/>
                <a:gd name="csX22" fmla="*/ 7494260 w 10437280"/>
                <a:gd name="csY22" fmla="*/ 326782 h 3698304"/>
                <a:gd name="csX23" fmla="*/ 7858610 w 10437280"/>
                <a:gd name="csY23" fmla="*/ 249164 h 3698304"/>
                <a:gd name="csX24" fmla="*/ 8476394 w 10437280"/>
                <a:gd name="csY24" fmla="*/ 150805 h 3698304"/>
                <a:gd name="csX25" fmla="*/ 9564929 w 10437280"/>
                <a:gd name="csY25" fmla="*/ 55359 h 3698304"/>
                <a:gd name="csX26" fmla="*/ 10437280 w 10437280"/>
                <a:gd name="csY26" fmla="*/ 180 h 3698304"/>
                <a:gd name="csX0" fmla="*/ 0 w 10445372"/>
                <a:gd name="csY0" fmla="*/ 0 h 3741552"/>
                <a:gd name="csX1" fmla="*/ 3495715 w 10445372"/>
                <a:gd name="csY1" fmla="*/ 82730 h 3741552"/>
                <a:gd name="csX2" fmla="*/ 4064658 w 10445372"/>
                <a:gd name="csY2" fmla="*/ 9314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64658 w 10445372"/>
                <a:gd name="csY2" fmla="*/ 9314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70646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8189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8189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8189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129385 w 10445372"/>
                <a:gd name="csY2" fmla="*/ 48144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72749 w 10445372"/>
                <a:gd name="csY2" fmla="*/ 59395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671658"/>
                <a:gd name="csY0" fmla="*/ 0 h 3761708"/>
                <a:gd name="csX1" fmla="*/ 3730092 w 10671658"/>
                <a:gd name="csY1" fmla="*/ 69132 h 3761708"/>
                <a:gd name="csX2" fmla="*/ 4299035 w 10671658"/>
                <a:gd name="csY2" fmla="*/ 79551 h 3761708"/>
                <a:gd name="csX3" fmla="*/ 4480537 w 10671658"/>
                <a:gd name="csY3" fmla="*/ 336714 h 3761708"/>
                <a:gd name="csX4" fmla="*/ 4619888 w 10671658"/>
                <a:gd name="csY4" fmla="*/ 1410702 h 3761708"/>
                <a:gd name="csX5" fmla="*/ 4744807 w 10671658"/>
                <a:gd name="csY5" fmla="*/ 2423489 h 3761708"/>
                <a:gd name="csX6" fmla="*/ 4853376 w 10671658"/>
                <a:gd name="csY6" fmla="*/ 3170061 h 3761708"/>
                <a:gd name="csX7" fmla="*/ 4938042 w 10671658"/>
                <a:gd name="csY7" fmla="*/ 3529107 h 3761708"/>
                <a:gd name="csX8" fmla="*/ 4977822 w 10671658"/>
                <a:gd name="csY8" fmla="*/ 3667920 h 3761708"/>
                <a:gd name="csX9" fmla="*/ 5032147 w 10671658"/>
                <a:gd name="csY9" fmla="*/ 3752587 h 3761708"/>
                <a:gd name="csX10" fmla="*/ 5108709 w 10671658"/>
                <a:gd name="csY10" fmla="*/ 3745059 h 3761708"/>
                <a:gd name="csX11" fmla="*/ 5176080 w 10671658"/>
                <a:gd name="csY11" fmla="*/ 3625587 h 3761708"/>
                <a:gd name="csX12" fmla="*/ 5303080 w 10671658"/>
                <a:gd name="csY12" fmla="*/ 3295387 h 3761708"/>
                <a:gd name="csX13" fmla="*/ 5466357 w 10671658"/>
                <a:gd name="csY13" fmla="*/ 2778920 h 3761708"/>
                <a:gd name="csX14" fmla="*/ 5599413 w 10671658"/>
                <a:gd name="csY14" fmla="*/ 2330187 h 3761708"/>
                <a:gd name="csX15" fmla="*/ 5743347 w 10671658"/>
                <a:gd name="csY15" fmla="*/ 1940720 h 3761708"/>
                <a:gd name="csX16" fmla="*/ 5895747 w 10671658"/>
                <a:gd name="csY16" fmla="*/ 1568187 h 3761708"/>
                <a:gd name="csX17" fmla="*/ 6082013 w 10671658"/>
                <a:gd name="csY17" fmla="*/ 1254920 h 3761708"/>
                <a:gd name="csX18" fmla="*/ 6302147 w 10671658"/>
                <a:gd name="csY18" fmla="*/ 983987 h 3761708"/>
                <a:gd name="csX19" fmla="*/ 6539213 w 10671658"/>
                <a:gd name="csY19" fmla="*/ 763854 h 3761708"/>
                <a:gd name="csX20" fmla="*/ 6831172 w 10671658"/>
                <a:gd name="csY20" fmla="*/ 627536 h 3761708"/>
                <a:gd name="csX21" fmla="*/ 7275813 w 10671658"/>
                <a:gd name="csY21" fmla="*/ 492920 h 3761708"/>
                <a:gd name="csX22" fmla="*/ 7728638 w 10671658"/>
                <a:gd name="csY22" fmla="*/ 390186 h 3761708"/>
                <a:gd name="csX23" fmla="*/ 8092988 w 10671658"/>
                <a:gd name="csY23" fmla="*/ 312568 h 3761708"/>
                <a:gd name="csX24" fmla="*/ 8710772 w 10671658"/>
                <a:gd name="csY24" fmla="*/ 214209 h 3761708"/>
                <a:gd name="csX25" fmla="*/ 9799307 w 10671658"/>
                <a:gd name="csY25" fmla="*/ 118763 h 3761708"/>
                <a:gd name="csX26" fmla="*/ 10671658 w 10671658"/>
                <a:gd name="csY26" fmla="*/ 63584 h 3761708"/>
                <a:gd name="csX0" fmla="*/ 0 w 11345993"/>
                <a:gd name="csY0" fmla="*/ 0 h 3761708"/>
                <a:gd name="csX1" fmla="*/ 3730092 w 11345993"/>
                <a:gd name="csY1" fmla="*/ 69132 h 3761708"/>
                <a:gd name="csX2" fmla="*/ 4299035 w 11345993"/>
                <a:gd name="csY2" fmla="*/ 79551 h 3761708"/>
                <a:gd name="csX3" fmla="*/ 4480537 w 11345993"/>
                <a:gd name="csY3" fmla="*/ 336714 h 3761708"/>
                <a:gd name="csX4" fmla="*/ 4619888 w 11345993"/>
                <a:gd name="csY4" fmla="*/ 1410702 h 3761708"/>
                <a:gd name="csX5" fmla="*/ 4744807 w 11345993"/>
                <a:gd name="csY5" fmla="*/ 2423489 h 3761708"/>
                <a:gd name="csX6" fmla="*/ 4853376 w 11345993"/>
                <a:gd name="csY6" fmla="*/ 3170061 h 3761708"/>
                <a:gd name="csX7" fmla="*/ 4938042 w 11345993"/>
                <a:gd name="csY7" fmla="*/ 3529107 h 3761708"/>
                <a:gd name="csX8" fmla="*/ 4977822 w 11345993"/>
                <a:gd name="csY8" fmla="*/ 3667920 h 3761708"/>
                <a:gd name="csX9" fmla="*/ 5032147 w 11345993"/>
                <a:gd name="csY9" fmla="*/ 3752587 h 3761708"/>
                <a:gd name="csX10" fmla="*/ 5108709 w 11345993"/>
                <a:gd name="csY10" fmla="*/ 3745059 h 3761708"/>
                <a:gd name="csX11" fmla="*/ 5176080 w 11345993"/>
                <a:gd name="csY11" fmla="*/ 3625587 h 3761708"/>
                <a:gd name="csX12" fmla="*/ 5303080 w 11345993"/>
                <a:gd name="csY12" fmla="*/ 3295387 h 3761708"/>
                <a:gd name="csX13" fmla="*/ 5466357 w 11345993"/>
                <a:gd name="csY13" fmla="*/ 2778920 h 3761708"/>
                <a:gd name="csX14" fmla="*/ 5599413 w 11345993"/>
                <a:gd name="csY14" fmla="*/ 2330187 h 3761708"/>
                <a:gd name="csX15" fmla="*/ 5743347 w 11345993"/>
                <a:gd name="csY15" fmla="*/ 1940720 h 3761708"/>
                <a:gd name="csX16" fmla="*/ 5895747 w 11345993"/>
                <a:gd name="csY16" fmla="*/ 1568187 h 3761708"/>
                <a:gd name="csX17" fmla="*/ 6082013 w 11345993"/>
                <a:gd name="csY17" fmla="*/ 1254920 h 3761708"/>
                <a:gd name="csX18" fmla="*/ 6302147 w 11345993"/>
                <a:gd name="csY18" fmla="*/ 983987 h 3761708"/>
                <a:gd name="csX19" fmla="*/ 6539213 w 11345993"/>
                <a:gd name="csY19" fmla="*/ 763854 h 3761708"/>
                <a:gd name="csX20" fmla="*/ 6831172 w 11345993"/>
                <a:gd name="csY20" fmla="*/ 627536 h 3761708"/>
                <a:gd name="csX21" fmla="*/ 7275813 w 11345993"/>
                <a:gd name="csY21" fmla="*/ 492920 h 3761708"/>
                <a:gd name="csX22" fmla="*/ 7728638 w 11345993"/>
                <a:gd name="csY22" fmla="*/ 390186 h 3761708"/>
                <a:gd name="csX23" fmla="*/ 8092988 w 11345993"/>
                <a:gd name="csY23" fmla="*/ 312568 h 3761708"/>
                <a:gd name="csX24" fmla="*/ 8710772 w 11345993"/>
                <a:gd name="csY24" fmla="*/ 214209 h 3761708"/>
                <a:gd name="csX25" fmla="*/ 9799307 w 11345993"/>
                <a:gd name="csY25" fmla="*/ 118763 h 3761708"/>
                <a:gd name="csX26" fmla="*/ 11345993 w 11345993"/>
                <a:gd name="csY26" fmla="*/ 29990 h 3761708"/>
                <a:gd name="csX0" fmla="*/ 0 w 11395775"/>
                <a:gd name="csY0" fmla="*/ 0 h 3761708"/>
                <a:gd name="csX1" fmla="*/ 3730092 w 11395775"/>
                <a:gd name="csY1" fmla="*/ 69132 h 3761708"/>
                <a:gd name="csX2" fmla="*/ 4299035 w 11395775"/>
                <a:gd name="csY2" fmla="*/ 79551 h 3761708"/>
                <a:gd name="csX3" fmla="*/ 4480537 w 11395775"/>
                <a:gd name="csY3" fmla="*/ 336714 h 3761708"/>
                <a:gd name="csX4" fmla="*/ 4619888 w 11395775"/>
                <a:gd name="csY4" fmla="*/ 1410702 h 3761708"/>
                <a:gd name="csX5" fmla="*/ 4744807 w 11395775"/>
                <a:gd name="csY5" fmla="*/ 2423489 h 3761708"/>
                <a:gd name="csX6" fmla="*/ 4853376 w 11395775"/>
                <a:gd name="csY6" fmla="*/ 3170061 h 3761708"/>
                <a:gd name="csX7" fmla="*/ 4938042 w 11395775"/>
                <a:gd name="csY7" fmla="*/ 3529107 h 3761708"/>
                <a:gd name="csX8" fmla="*/ 4977822 w 11395775"/>
                <a:gd name="csY8" fmla="*/ 3667920 h 3761708"/>
                <a:gd name="csX9" fmla="*/ 5032147 w 11395775"/>
                <a:gd name="csY9" fmla="*/ 3752587 h 3761708"/>
                <a:gd name="csX10" fmla="*/ 5108709 w 11395775"/>
                <a:gd name="csY10" fmla="*/ 3745059 h 3761708"/>
                <a:gd name="csX11" fmla="*/ 5176080 w 11395775"/>
                <a:gd name="csY11" fmla="*/ 3625587 h 3761708"/>
                <a:gd name="csX12" fmla="*/ 5303080 w 11395775"/>
                <a:gd name="csY12" fmla="*/ 3295387 h 3761708"/>
                <a:gd name="csX13" fmla="*/ 5466357 w 11395775"/>
                <a:gd name="csY13" fmla="*/ 2778920 h 3761708"/>
                <a:gd name="csX14" fmla="*/ 5599413 w 11395775"/>
                <a:gd name="csY14" fmla="*/ 2330187 h 3761708"/>
                <a:gd name="csX15" fmla="*/ 5743347 w 11395775"/>
                <a:gd name="csY15" fmla="*/ 1940720 h 3761708"/>
                <a:gd name="csX16" fmla="*/ 5895747 w 11395775"/>
                <a:gd name="csY16" fmla="*/ 1568187 h 3761708"/>
                <a:gd name="csX17" fmla="*/ 6082013 w 11395775"/>
                <a:gd name="csY17" fmla="*/ 1254920 h 3761708"/>
                <a:gd name="csX18" fmla="*/ 6302147 w 11395775"/>
                <a:gd name="csY18" fmla="*/ 983987 h 3761708"/>
                <a:gd name="csX19" fmla="*/ 6539213 w 11395775"/>
                <a:gd name="csY19" fmla="*/ 763854 h 3761708"/>
                <a:gd name="csX20" fmla="*/ 6831172 w 11395775"/>
                <a:gd name="csY20" fmla="*/ 627536 h 3761708"/>
                <a:gd name="csX21" fmla="*/ 7275813 w 11395775"/>
                <a:gd name="csY21" fmla="*/ 492920 h 3761708"/>
                <a:gd name="csX22" fmla="*/ 7728638 w 11395775"/>
                <a:gd name="csY22" fmla="*/ 390186 h 3761708"/>
                <a:gd name="csX23" fmla="*/ 8092988 w 11395775"/>
                <a:gd name="csY23" fmla="*/ 312568 h 3761708"/>
                <a:gd name="csX24" fmla="*/ 8710772 w 11395775"/>
                <a:gd name="csY24" fmla="*/ 214209 h 3761708"/>
                <a:gd name="csX25" fmla="*/ 9799307 w 11395775"/>
                <a:gd name="csY25" fmla="*/ 118763 h 3761708"/>
                <a:gd name="csX26" fmla="*/ 11395775 w 11395775"/>
                <a:gd name="csY26" fmla="*/ 36710 h 3761708"/>
                <a:gd name="csX0" fmla="*/ 0 w 11478300"/>
                <a:gd name="csY0" fmla="*/ 0 h 3755241"/>
                <a:gd name="csX1" fmla="*/ 3812617 w 11478300"/>
                <a:gd name="csY1" fmla="*/ 62665 h 3755241"/>
                <a:gd name="csX2" fmla="*/ 4381560 w 11478300"/>
                <a:gd name="csY2" fmla="*/ 73084 h 3755241"/>
                <a:gd name="csX3" fmla="*/ 4563062 w 11478300"/>
                <a:gd name="csY3" fmla="*/ 330247 h 3755241"/>
                <a:gd name="csX4" fmla="*/ 4702413 w 11478300"/>
                <a:gd name="csY4" fmla="*/ 1404235 h 3755241"/>
                <a:gd name="csX5" fmla="*/ 4827332 w 11478300"/>
                <a:gd name="csY5" fmla="*/ 2417022 h 3755241"/>
                <a:gd name="csX6" fmla="*/ 4935901 w 11478300"/>
                <a:gd name="csY6" fmla="*/ 3163594 h 3755241"/>
                <a:gd name="csX7" fmla="*/ 5020567 w 11478300"/>
                <a:gd name="csY7" fmla="*/ 3522640 h 3755241"/>
                <a:gd name="csX8" fmla="*/ 5060347 w 11478300"/>
                <a:gd name="csY8" fmla="*/ 3661453 h 3755241"/>
                <a:gd name="csX9" fmla="*/ 5114672 w 11478300"/>
                <a:gd name="csY9" fmla="*/ 3746120 h 3755241"/>
                <a:gd name="csX10" fmla="*/ 5191234 w 11478300"/>
                <a:gd name="csY10" fmla="*/ 3738592 h 3755241"/>
                <a:gd name="csX11" fmla="*/ 5258605 w 11478300"/>
                <a:gd name="csY11" fmla="*/ 3619120 h 3755241"/>
                <a:gd name="csX12" fmla="*/ 5385605 w 11478300"/>
                <a:gd name="csY12" fmla="*/ 3288920 h 3755241"/>
                <a:gd name="csX13" fmla="*/ 5548882 w 11478300"/>
                <a:gd name="csY13" fmla="*/ 2772453 h 3755241"/>
                <a:gd name="csX14" fmla="*/ 5681938 w 11478300"/>
                <a:gd name="csY14" fmla="*/ 2323720 h 3755241"/>
                <a:gd name="csX15" fmla="*/ 5825872 w 11478300"/>
                <a:gd name="csY15" fmla="*/ 1934253 h 3755241"/>
                <a:gd name="csX16" fmla="*/ 5978272 w 11478300"/>
                <a:gd name="csY16" fmla="*/ 1561720 h 3755241"/>
                <a:gd name="csX17" fmla="*/ 6164538 w 11478300"/>
                <a:gd name="csY17" fmla="*/ 1248453 h 3755241"/>
                <a:gd name="csX18" fmla="*/ 6384672 w 11478300"/>
                <a:gd name="csY18" fmla="*/ 977520 h 3755241"/>
                <a:gd name="csX19" fmla="*/ 6621738 w 11478300"/>
                <a:gd name="csY19" fmla="*/ 757387 h 3755241"/>
                <a:gd name="csX20" fmla="*/ 6913697 w 11478300"/>
                <a:gd name="csY20" fmla="*/ 621069 h 3755241"/>
                <a:gd name="csX21" fmla="*/ 7358338 w 11478300"/>
                <a:gd name="csY21" fmla="*/ 486453 h 3755241"/>
                <a:gd name="csX22" fmla="*/ 7811163 w 11478300"/>
                <a:gd name="csY22" fmla="*/ 383719 h 3755241"/>
                <a:gd name="csX23" fmla="*/ 8175513 w 11478300"/>
                <a:gd name="csY23" fmla="*/ 306101 h 3755241"/>
                <a:gd name="csX24" fmla="*/ 8793297 w 11478300"/>
                <a:gd name="csY24" fmla="*/ 207742 h 3755241"/>
                <a:gd name="csX25" fmla="*/ 9881832 w 11478300"/>
                <a:gd name="csY25" fmla="*/ 112296 h 3755241"/>
                <a:gd name="csX26" fmla="*/ 11478300 w 11478300"/>
                <a:gd name="csY26" fmla="*/ 30243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381560 w 11633641"/>
                <a:gd name="csY2" fmla="*/ 73084 h 3755241"/>
                <a:gd name="csX3" fmla="*/ 4563062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563062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563062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33369 w 11633641"/>
                <a:gd name="csY19" fmla="*/ 783208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40000 w 11633641"/>
                <a:gd name="csY4" fmla="*/ 14441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40000 w 11633641"/>
                <a:gd name="csY4" fmla="*/ 1444177 h 3755241"/>
                <a:gd name="csX5" fmla="*/ 4843436 w 11633641"/>
                <a:gd name="csY5" fmla="*/ 24313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43436 w 11633641"/>
                <a:gd name="csY5" fmla="*/ 24313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01143 w 11633641"/>
                <a:gd name="csY5" fmla="*/ 2579309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01143 w 11633641"/>
                <a:gd name="csY5" fmla="*/ 2579309 h 3755241"/>
                <a:gd name="csX6" fmla="*/ 4885150 w 11633641"/>
                <a:gd name="csY6" fmla="*/ 3323912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01143 w 11633641"/>
                <a:gd name="csY5" fmla="*/ 2579309 h 3755241"/>
                <a:gd name="csX6" fmla="*/ 4885150 w 11633641"/>
                <a:gd name="csY6" fmla="*/ 3323912 h 3755241"/>
                <a:gd name="csX7" fmla="*/ 4938884 w 11633641"/>
                <a:gd name="csY7" fmla="*/ 363189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862356"/>
                <a:gd name="csX1" fmla="*/ 3812617 w 11633641"/>
                <a:gd name="csY1" fmla="*/ 62665 h 3862356"/>
                <a:gd name="csX2" fmla="*/ 4477262 w 11633641"/>
                <a:gd name="csY2" fmla="*/ 81582 h 3862356"/>
                <a:gd name="csX3" fmla="*/ 4612685 w 11633641"/>
                <a:gd name="csY3" fmla="*/ 330247 h 3862356"/>
                <a:gd name="csX4" fmla="*/ 4706166 w 11633641"/>
                <a:gd name="csY4" fmla="*/ 1567498 h 3862356"/>
                <a:gd name="csX5" fmla="*/ 4801143 w 11633641"/>
                <a:gd name="csY5" fmla="*/ 2579309 h 3862356"/>
                <a:gd name="csX6" fmla="*/ 4885150 w 11633641"/>
                <a:gd name="csY6" fmla="*/ 3323912 h 3862356"/>
                <a:gd name="csX7" fmla="*/ 4938884 w 11633641"/>
                <a:gd name="csY7" fmla="*/ 3631890 h 3862356"/>
                <a:gd name="csX8" fmla="*/ 5001925 w 11633641"/>
                <a:gd name="csY8" fmla="*/ 3860202 h 3862356"/>
                <a:gd name="csX9" fmla="*/ 5114672 w 11633641"/>
                <a:gd name="csY9" fmla="*/ 3746120 h 3862356"/>
                <a:gd name="csX10" fmla="*/ 5191234 w 11633641"/>
                <a:gd name="csY10" fmla="*/ 3738592 h 3862356"/>
                <a:gd name="csX11" fmla="*/ 5258605 w 11633641"/>
                <a:gd name="csY11" fmla="*/ 3619120 h 3862356"/>
                <a:gd name="csX12" fmla="*/ 5385605 w 11633641"/>
                <a:gd name="csY12" fmla="*/ 3288920 h 3862356"/>
                <a:gd name="csX13" fmla="*/ 5548882 w 11633641"/>
                <a:gd name="csY13" fmla="*/ 2772453 h 3862356"/>
                <a:gd name="csX14" fmla="*/ 5681938 w 11633641"/>
                <a:gd name="csY14" fmla="*/ 2323720 h 3862356"/>
                <a:gd name="csX15" fmla="*/ 5825872 w 11633641"/>
                <a:gd name="csY15" fmla="*/ 1934253 h 3862356"/>
                <a:gd name="csX16" fmla="*/ 5978272 w 11633641"/>
                <a:gd name="csY16" fmla="*/ 1561720 h 3862356"/>
                <a:gd name="csX17" fmla="*/ 6164538 w 11633641"/>
                <a:gd name="csY17" fmla="*/ 1248453 h 3862356"/>
                <a:gd name="csX18" fmla="*/ 6384672 w 11633641"/>
                <a:gd name="csY18" fmla="*/ 977520 h 3862356"/>
                <a:gd name="csX19" fmla="*/ 6621739 w 11633641"/>
                <a:gd name="csY19" fmla="*/ 767715 h 3862356"/>
                <a:gd name="csX20" fmla="*/ 6913697 w 11633641"/>
                <a:gd name="csY20" fmla="*/ 621069 h 3862356"/>
                <a:gd name="csX21" fmla="*/ 7358338 w 11633641"/>
                <a:gd name="csY21" fmla="*/ 486453 h 3862356"/>
                <a:gd name="csX22" fmla="*/ 7811163 w 11633641"/>
                <a:gd name="csY22" fmla="*/ 383719 h 3862356"/>
                <a:gd name="csX23" fmla="*/ 8175513 w 11633641"/>
                <a:gd name="csY23" fmla="*/ 306101 h 3862356"/>
                <a:gd name="csX24" fmla="*/ 8793297 w 11633641"/>
                <a:gd name="csY24" fmla="*/ 207742 h 3862356"/>
                <a:gd name="csX25" fmla="*/ 9881832 w 11633641"/>
                <a:gd name="csY25" fmla="*/ 112296 h 3862356"/>
                <a:gd name="csX26" fmla="*/ 11633641 w 11633641"/>
                <a:gd name="csY26" fmla="*/ 17311 h 3862356"/>
                <a:gd name="csX0" fmla="*/ 0 w 11633641"/>
                <a:gd name="csY0" fmla="*/ 0 h 3867273"/>
                <a:gd name="csX1" fmla="*/ 3812617 w 11633641"/>
                <a:gd name="csY1" fmla="*/ 62665 h 3867273"/>
                <a:gd name="csX2" fmla="*/ 4477262 w 11633641"/>
                <a:gd name="csY2" fmla="*/ 81582 h 3867273"/>
                <a:gd name="csX3" fmla="*/ 4612685 w 11633641"/>
                <a:gd name="csY3" fmla="*/ 330247 h 3867273"/>
                <a:gd name="csX4" fmla="*/ 4706166 w 11633641"/>
                <a:gd name="csY4" fmla="*/ 1567498 h 3867273"/>
                <a:gd name="csX5" fmla="*/ 4801143 w 11633641"/>
                <a:gd name="csY5" fmla="*/ 2579309 h 3867273"/>
                <a:gd name="csX6" fmla="*/ 4885150 w 11633641"/>
                <a:gd name="csY6" fmla="*/ 3323912 h 3867273"/>
                <a:gd name="csX7" fmla="*/ 4938884 w 11633641"/>
                <a:gd name="csY7" fmla="*/ 3631890 h 3867273"/>
                <a:gd name="csX8" fmla="*/ 5001925 w 11633641"/>
                <a:gd name="csY8" fmla="*/ 3860202 h 3867273"/>
                <a:gd name="csX9" fmla="*/ 5127654 w 11633641"/>
                <a:gd name="csY9" fmla="*/ 3802905 h 3867273"/>
                <a:gd name="csX10" fmla="*/ 5191234 w 11633641"/>
                <a:gd name="csY10" fmla="*/ 3738592 h 3867273"/>
                <a:gd name="csX11" fmla="*/ 5258605 w 11633641"/>
                <a:gd name="csY11" fmla="*/ 3619120 h 3867273"/>
                <a:gd name="csX12" fmla="*/ 5385605 w 11633641"/>
                <a:gd name="csY12" fmla="*/ 3288920 h 3867273"/>
                <a:gd name="csX13" fmla="*/ 5548882 w 11633641"/>
                <a:gd name="csY13" fmla="*/ 2772453 h 3867273"/>
                <a:gd name="csX14" fmla="*/ 5681938 w 11633641"/>
                <a:gd name="csY14" fmla="*/ 2323720 h 3867273"/>
                <a:gd name="csX15" fmla="*/ 5825872 w 11633641"/>
                <a:gd name="csY15" fmla="*/ 1934253 h 3867273"/>
                <a:gd name="csX16" fmla="*/ 5978272 w 11633641"/>
                <a:gd name="csY16" fmla="*/ 1561720 h 3867273"/>
                <a:gd name="csX17" fmla="*/ 6164538 w 11633641"/>
                <a:gd name="csY17" fmla="*/ 1248453 h 3867273"/>
                <a:gd name="csX18" fmla="*/ 6384672 w 11633641"/>
                <a:gd name="csY18" fmla="*/ 977520 h 3867273"/>
                <a:gd name="csX19" fmla="*/ 6621739 w 11633641"/>
                <a:gd name="csY19" fmla="*/ 767715 h 3867273"/>
                <a:gd name="csX20" fmla="*/ 6913697 w 11633641"/>
                <a:gd name="csY20" fmla="*/ 621069 h 3867273"/>
                <a:gd name="csX21" fmla="*/ 7358338 w 11633641"/>
                <a:gd name="csY21" fmla="*/ 486453 h 3867273"/>
                <a:gd name="csX22" fmla="*/ 7811163 w 11633641"/>
                <a:gd name="csY22" fmla="*/ 383719 h 3867273"/>
                <a:gd name="csX23" fmla="*/ 8175513 w 11633641"/>
                <a:gd name="csY23" fmla="*/ 306101 h 3867273"/>
                <a:gd name="csX24" fmla="*/ 8793297 w 11633641"/>
                <a:gd name="csY24" fmla="*/ 207742 h 3867273"/>
                <a:gd name="csX25" fmla="*/ 9881832 w 11633641"/>
                <a:gd name="csY25" fmla="*/ 112296 h 3867273"/>
                <a:gd name="csX26" fmla="*/ 11633641 w 11633641"/>
                <a:gd name="csY26" fmla="*/ 17311 h 3867273"/>
                <a:gd name="csX0" fmla="*/ 0 w 11633641"/>
                <a:gd name="csY0" fmla="*/ 0 h 3906791"/>
                <a:gd name="csX1" fmla="*/ 3812617 w 11633641"/>
                <a:gd name="csY1" fmla="*/ 62665 h 3906791"/>
                <a:gd name="csX2" fmla="*/ 4477262 w 11633641"/>
                <a:gd name="csY2" fmla="*/ 81582 h 3906791"/>
                <a:gd name="csX3" fmla="*/ 4612685 w 11633641"/>
                <a:gd name="csY3" fmla="*/ 330247 h 3906791"/>
                <a:gd name="csX4" fmla="*/ 4706166 w 11633641"/>
                <a:gd name="csY4" fmla="*/ 1567498 h 3906791"/>
                <a:gd name="csX5" fmla="*/ 4801143 w 11633641"/>
                <a:gd name="csY5" fmla="*/ 2579309 h 3906791"/>
                <a:gd name="csX6" fmla="*/ 4885150 w 11633641"/>
                <a:gd name="csY6" fmla="*/ 3323912 h 3906791"/>
                <a:gd name="csX7" fmla="*/ 4938884 w 11633641"/>
                <a:gd name="csY7" fmla="*/ 3631890 h 3906791"/>
                <a:gd name="csX8" fmla="*/ 5001925 w 11633641"/>
                <a:gd name="csY8" fmla="*/ 3860202 h 3906791"/>
                <a:gd name="csX9" fmla="*/ 5134145 w 11633641"/>
                <a:gd name="csY9" fmla="*/ 3897548 h 3906791"/>
                <a:gd name="csX10" fmla="*/ 5191234 w 11633641"/>
                <a:gd name="csY10" fmla="*/ 3738592 h 3906791"/>
                <a:gd name="csX11" fmla="*/ 5258605 w 11633641"/>
                <a:gd name="csY11" fmla="*/ 3619120 h 3906791"/>
                <a:gd name="csX12" fmla="*/ 5385605 w 11633641"/>
                <a:gd name="csY12" fmla="*/ 3288920 h 3906791"/>
                <a:gd name="csX13" fmla="*/ 5548882 w 11633641"/>
                <a:gd name="csY13" fmla="*/ 2772453 h 3906791"/>
                <a:gd name="csX14" fmla="*/ 5681938 w 11633641"/>
                <a:gd name="csY14" fmla="*/ 2323720 h 3906791"/>
                <a:gd name="csX15" fmla="*/ 5825872 w 11633641"/>
                <a:gd name="csY15" fmla="*/ 1934253 h 3906791"/>
                <a:gd name="csX16" fmla="*/ 5978272 w 11633641"/>
                <a:gd name="csY16" fmla="*/ 1561720 h 3906791"/>
                <a:gd name="csX17" fmla="*/ 6164538 w 11633641"/>
                <a:gd name="csY17" fmla="*/ 1248453 h 3906791"/>
                <a:gd name="csX18" fmla="*/ 6384672 w 11633641"/>
                <a:gd name="csY18" fmla="*/ 977520 h 3906791"/>
                <a:gd name="csX19" fmla="*/ 6621739 w 11633641"/>
                <a:gd name="csY19" fmla="*/ 767715 h 3906791"/>
                <a:gd name="csX20" fmla="*/ 6913697 w 11633641"/>
                <a:gd name="csY20" fmla="*/ 621069 h 3906791"/>
                <a:gd name="csX21" fmla="*/ 7358338 w 11633641"/>
                <a:gd name="csY21" fmla="*/ 486453 h 3906791"/>
                <a:gd name="csX22" fmla="*/ 7811163 w 11633641"/>
                <a:gd name="csY22" fmla="*/ 383719 h 3906791"/>
                <a:gd name="csX23" fmla="*/ 8175513 w 11633641"/>
                <a:gd name="csY23" fmla="*/ 306101 h 3906791"/>
                <a:gd name="csX24" fmla="*/ 8793297 w 11633641"/>
                <a:gd name="csY24" fmla="*/ 207742 h 3906791"/>
                <a:gd name="csX25" fmla="*/ 9881832 w 11633641"/>
                <a:gd name="csY25" fmla="*/ 112296 h 3906791"/>
                <a:gd name="csX26" fmla="*/ 11633641 w 11633641"/>
                <a:gd name="csY26" fmla="*/ 17311 h 3906791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567498 h 3905397"/>
                <a:gd name="csX5" fmla="*/ 4801143 w 11633641"/>
                <a:gd name="csY5" fmla="*/ 2579309 h 3905397"/>
                <a:gd name="csX6" fmla="*/ 4885150 w 11633641"/>
                <a:gd name="csY6" fmla="*/ 3323912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681069 h 3905397"/>
                <a:gd name="csX5" fmla="*/ 4801143 w 11633641"/>
                <a:gd name="csY5" fmla="*/ 2579309 h 3905397"/>
                <a:gd name="csX6" fmla="*/ 4885150 w 11633641"/>
                <a:gd name="csY6" fmla="*/ 3323912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681069 h 3905397"/>
                <a:gd name="csX5" fmla="*/ 4781669 w 11633641"/>
                <a:gd name="csY5" fmla="*/ 2702345 h 3905397"/>
                <a:gd name="csX6" fmla="*/ 4885150 w 11633641"/>
                <a:gd name="csY6" fmla="*/ 3323912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681069 h 3905397"/>
                <a:gd name="csX5" fmla="*/ 4781669 w 11633641"/>
                <a:gd name="csY5" fmla="*/ 2702345 h 3905397"/>
                <a:gd name="csX6" fmla="*/ 4872167 w 11633641"/>
                <a:gd name="csY6" fmla="*/ 3484804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2367"/>
                <a:gd name="csX1" fmla="*/ 3812617 w 11633641"/>
                <a:gd name="csY1" fmla="*/ 62665 h 3902367"/>
                <a:gd name="csX2" fmla="*/ 4477262 w 11633641"/>
                <a:gd name="csY2" fmla="*/ 81582 h 3902367"/>
                <a:gd name="csX3" fmla="*/ 4612685 w 11633641"/>
                <a:gd name="csY3" fmla="*/ 330247 h 3902367"/>
                <a:gd name="csX4" fmla="*/ 4706166 w 11633641"/>
                <a:gd name="csY4" fmla="*/ 1681069 h 3902367"/>
                <a:gd name="csX5" fmla="*/ 4781669 w 11633641"/>
                <a:gd name="csY5" fmla="*/ 2702345 h 3902367"/>
                <a:gd name="csX6" fmla="*/ 4872167 w 11633641"/>
                <a:gd name="csY6" fmla="*/ 3484804 h 3902367"/>
                <a:gd name="csX7" fmla="*/ 4932393 w 11633641"/>
                <a:gd name="csY7" fmla="*/ 3764390 h 3902367"/>
                <a:gd name="csX8" fmla="*/ 5001925 w 11633641"/>
                <a:gd name="csY8" fmla="*/ 3860202 h 3902367"/>
                <a:gd name="csX9" fmla="*/ 5134145 w 11633641"/>
                <a:gd name="csY9" fmla="*/ 3897548 h 3902367"/>
                <a:gd name="csX10" fmla="*/ 5217200 w 11633641"/>
                <a:gd name="csY10" fmla="*/ 3757520 h 3902367"/>
                <a:gd name="csX11" fmla="*/ 5258605 w 11633641"/>
                <a:gd name="csY11" fmla="*/ 3619120 h 3902367"/>
                <a:gd name="csX12" fmla="*/ 5385605 w 11633641"/>
                <a:gd name="csY12" fmla="*/ 3288920 h 3902367"/>
                <a:gd name="csX13" fmla="*/ 5548882 w 11633641"/>
                <a:gd name="csY13" fmla="*/ 2772453 h 3902367"/>
                <a:gd name="csX14" fmla="*/ 5681938 w 11633641"/>
                <a:gd name="csY14" fmla="*/ 2323720 h 3902367"/>
                <a:gd name="csX15" fmla="*/ 5825872 w 11633641"/>
                <a:gd name="csY15" fmla="*/ 1934253 h 3902367"/>
                <a:gd name="csX16" fmla="*/ 5978272 w 11633641"/>
                <a:gd name="csY16" fmla="*/ 1561720 h 3902367"/>
                <a:gd name="csX17" fmla="*/ 6164538 w 11633641"/>
                <a:gd name="csY17" fmla="*/ 1248453 h 3902367"/>
                <a:gd name="csX18" fmla="*/ 6384672 w 11633641"/>
                <a:gd name="csY18" fmla="*/ 977520 h 3902367"/>
                <a:gd name="csX19" fmla="*/ 6621739 w 11633641"/>
                <a:gd name="csY19" fmla="*/ 767715 h 3902367"/>
                <a:gd name="csX20" fmla="*/ 6913697 w 11633641"/>
                <a:gd name="csY20" fmla="*/ 621069 h 3902367"/>
                <a:gd name="csX21" fmla="*/ 7358338 w 11633641"/>
                <a:gd name="csY21" fmla="*/ 486453 h 3902367"/>
                <a:gd name="csX22" fmla="*/ 7811163 w 11633641"/>
                <a:gd name="csY22" fmla="*/ 383719 h 3902367"/>
                <a:gd name="csX23" fmla="*/ 8175513 w 11633641"/>
                <a:gd name="csY23" fmla="*/ 306101 h 3902367"/>
                <a:gd name="csX24" fmla="*/ 8793297 w 11633641"/>
                <a:gd name="csY24" fmla="*/ 207742 h 3902367"/>
                <a:gd name="csX25" fmla="*/ 9881832 w 11633641"/>
                <a:gd name="csY25" fmla="*/ 112296 h 3902367"/>
                <a:gd name="csX26" fmla="*/ 11633641 w 11633641"/>
                <a:gd name="csY26" fmla="*/ 17311 h 3902367"/>
                <a:gd name="csX0" fmla="*/ 0 w 11633641"/>
                <a:gd name="csY0" fmla="*/ 0 h 3860247"/>
                <a:gd name="csX1" fmla="*/ 3812617 w 11633641"/>
                <a:gd name="csY1" fmla="*/ 62665 h 3860247"/>
                <a:gd name="csX2" fmla="*/ 4477262 w 11633641"/>
                <a:gd name="csY2" fmla="*/ 81582 h 3860247"/>
                <a:gd name="csX3" fmla="*/ 4612685 w 11633641"/>
                <a:gd name="csY3" fmla="*/ 330247 h 3860247"/>
                <a:gd name="csX4" fmla="*/ 4706166 w 11633641"/>
                <a:gd name="csY4" fmla="*/ 1681069 h 3860247"/>
                <a:gd name="csX5" fmla="*/ 4781669 w 11633641"/>
                <a:gd name="csY5" fmla="*/ 2702345 h 3860247"/>
                <a:gd name="csX6" fmla="*/ 4872167 w 11633641"/>
                <a:gd name="csY6" fmla="*/ 3484804 h 3860247"/>
                <a:gd name="csX7" fmla="*/ 4932393 w 11633641"/>
                <a:gd name="csY7" fmla="*/ 3764390 h 3860247"/>
                <a:gd name="csX8" fmla="*/ 5001925 w 11633641"/>
                <a:gd name="csY8" fmla="*/ 3860202 h 3860247"/>
                <a:gd name="csX9" fmla="*/ 5166602 w 11633641"/>
                <a:gd name="csY9" fmla="*/ 3755585 h 3860247"/>
                <a:gd name="csX10" fmla="*/ 5217200 w 11633641"/>
                <a:gd name="csY10" fmla="*/ 3757520 h 3860247"/>
                <a:gd name="csX11" fmla="*/ 5258605 w 11633641"/>
                <a:gd name="csY11" fmla="*/ 3619120 h 3860247"/>
                <a:gd name="csX12" fmla="*/ 5385605 w 11633641"/>
                <a:gd name="csY12" fmla="*/ 3288920 h 3860247"/>
                <a:gd name="csX13" fmla="*/ 5548882 w 11633641"/>
                <a:gd name="csY13" fmla="*/ 2772453 h 3860247"/>
                <a:gd name="csX14" fmla="*/ 5681938 w 11633641"/>
                <a:gd name="csY14" fmla="*/ 2323720 h 3860247"/>
                <a:gd name="csX15" fmla="*/ 5825872 w 11633641"/>
                <a:gd name="csY15" fmla="*/ 1934253 h 3860247"/>
                <a:gd name="csX16" fmla="*/ 5978272 w 11633641"/>
                <a:gd name="csY16" fmla="*/ 1561720 h 3860247"/>
                <a:gd name="csX17" fmla="*/ 6164538 w 11633641"/>
                <a:gd name="csY17" fmla="*/ 1248453 h 3860247"/>
                <a:gd name="csX18" fmla="*/ 6384672 w 11633641"/>
                <a:gd name="csY18" fmla="*/ 977520 h 3860247"/>
                <a:gd name="csX19" fmla="*/ 6621739 w 11633641"/>
                <a:gd name="csY19" fmla="*/ 767715 h 3860247"/>
                <a:gd name="csX20" fmla="*/ 6913697 w 11633641"/>
                <a:gd name="csY20" fmla="*/ 621069 h 3860247"/>
                <a:gd name="csX21" fmla="*/ 7358338 w 11633641"/>
                <a:gd name="csY21" fmla="*/ 486453 h 3860247"/>
                <a:gd name="csX22" fmla="*/ 7811163 w 11633641"/>
                <a:gd name="csY22" fmla="*/ 383719 h 3860247"/>
                <a:gd name="csX23" fmla="*/ 8175513 w 11633641"/>
                <a:gd name="csY23" fmla="*/ 306101 h 3860247"/>
                <a:gd name="csX24" fmla="*/ 8793297 w 11633641"/>
                <a:gd name="csY24" fmla="*/ 207742 h 3860247"/>
                <a:gd name="csX25" fmla="*/ 9881832 w 11633641"/>
                <a:gd name="csY25" fmla="*/ 112296 h 3860247"/>
                <a:gd name="csX26" fmla="*/ 11633641 w 11633641"/>
                <a:gd name="csY26" fmla="*/ 17311 h 3860247"/>
                <a:gd name="csX0" fmla="*/ 0 w 11633641"/>
                <a:gd name="csY0" fmla="*/ 0 h 3860245"/>
                <a:gd name="csX1" fmla="*/ 3812617 w 11633641"/>
                <a:gd name="csY1" fmla="*/ 62665 h 3860245"/>
                <a:gd name="csX2" fmla="*/ 4477262 w 11633641"/>
                <a:gd name="csY2" fmla="*/ 81582 h 3860245"/>
                <a:gd name="csX3" fmla="*/ 4612685 w 11633641"/>
                <a:gd name="csY3" fmla="*/ 330247 h 3860245"/>
                <a:gd name="csX4" fmla="*/ 4706166 w 11633641"/>
                <a:gd name="csY4" fmla="*/ 1681069 h 3860245"/>
                <a:gd name="csX5" fmla="*/ 4781669 w 11633641"/>
                <a:gd name="csY5" fmla="*/ 2702345 h 3860245"/>
                <a:gd name="csX6" fmla="*/ 4872167 w 11633641"/>
                <a:gd name="csY6" fmla="*/ 3484804 h 3860245"/>
                <a:gd name="csX7" fmla="*/ 4932393 w 11633641"/>
                <a:gd name="csY7" fmla="*/ 3764390 h 3860245"/>
                <a:gd name="csX8" fmla="*/ 5001925 w 11633641"/>
                <a:gd name="csY8" fmla="*/ 3860202 h 3860245"/>
                <a:gd name="csX9" fmla="*/ 5166602 w 11633641"/>
                <a:gd name="csY9" fmla="*/ 3755585 h 3860245"/>
                <a:gd name="csX10" fmla="*/ 5210709 w 11633641"/>
                <a:gd name="csY10" fmla="*/ 3625021 h 3860245"/>
                <a:gd name="csX11" fmla="*/ 5258605 w 11633641"/>
                <a:gd name="csY11" fmla="*/ 3619120 h 3860245"/>
                <a:gd name="csX12" fmla="*/ 5385605 w 11633641"/>
                <a:gd name="csY12" fmla="*/ 3288920 h 3860245"/>
                <a:gd name="csX13" fmla="*/ 5548882 w 11633641"/>
                <a:gd name="csY13" fmla="*/ 2772453 h 3860245"/>
                <a:gd name="csX14" fmla="*/ 5681938 w 11633641"/>
                <a:gd name="csY14" fmla="*/ 2323720 h 3860245"/>
                <a:gd name="csX15" fmla="*/ 5825872 w 11633641"/>
                <a:gd name="csY15" fmla="*/ 1934253 h 3860245"/>
                <a:gd name="csX16" fmla="*/ 5978272 w 11633641"/>
                <a:gd name="csY16" fmla="*/ 1561720 h 3860245"/>
                <a:gd name="csX17" fmla="*/ 6164538 w 11633641"/>
                <a:gd name="csY17" fmla="*/ 1248453 h 3860245"/>
                <a:gd name="csX18" fmla="*/ 6384672 w 11633641"/>
                <a:gd name="csY18" fmla="*/ 977520 h 3860245"/>
                <a:gd name="csX19" fmla="*/ 6621739 w 11633641"/>
                <a:gd name="csY19" fmla="*/ 767715 h 3860245"/>
                <a:gd name="csX20" fmla="*/ 6913697 w 11633641"/>
                <a:gd name="csY20" fmla="*/ 621069 h 3860245"/>
                <a:gd name="csX21" fmla="*/ 7358338 w 11633641"/>
                <a:gd name="csY21" fmla="*/ 486453 h 3860245"/>
                <a:gd name="csX22" fmla="*/ 7811163 w 11633641"/>
                <a:gd name="csY22" fmla="*/ 383719 h 3860245"/>
                <a:gd name="csX23" fmla="*/ 8175513 w 11633641"/>
                <a:gd name="csY23" fmla="*/ 306101 h 3860245"/>
                <a:gd name="csX24" fmla="*/ 8793297 w 11633641"/>
                <a:gd name="csY24" fmla="*/ 207742 h 3860245"/>
                <a:gd name="csX25" fmla="*/ 9881832 w 11633641"/>
                <a:gd name="csY25" fmla="*/ 112296 h 3860245"/>
                <a:gd name="csX26" fmla="*/ 11633641 w 11633641"/>
                <a:gd name="csY26" fmla="*/ 17311 h 3860245"/>
                <a:gd name="csX0" fmla="*/ 0 w 11633641"/>
                <a:gd name="csY0" fmla="*/ 0 h 3860247"/>
                <a:gd name="csX1" fmla="*/ 3812617 w 11633641"/>
                <a:gd name="csY1" fmla="*/ 62665 h 3860247"/>
                <a:gd name="csX2" fmla="*/ 4477262 w 11633641"/>
                <a:gd name="csY2" fmla="*/ 81582 h 3860247"/>
                <a:gd name="csX3" fmla="*/ 4612685 w 11633641"/>
                <a:gd name="csY3" fmla="*/ 330247 h 3860247"/>
                <a:gd name="csX4" fmla="*/ 4706166 w 11633641"/>
                <a:gd name="csY4" fmla="*/ 1681069 h 3860247"/>
                <a:gd name="csX5" fmla="*/ 4781669 w 11633641"/>
                <a:gd name="csY5" fmla="*/ 2702345 h 3860247"/>
                <a:gd name="csX6" fmla="*/ 4872167 w 11633641"/>
                <a:gd name="csY6" fmla="*/ 3484804 h 3860247"/>
                <a:gd name="csX7" fmla="*/ 4932393 w 11633641"/>
                <a:gd name="csY7" fmla="*/ 3764390 h 3860247"/>
                <a:gd name="csX8" fmla="*/ 5001925 w 11633641"/>
                <a:gd name="csY8" fmla="*/ 3860202 h 3860247"/>
                <a:gd name="csX9" fmla="*/ 5166602 w 11633641"/>
                <a:gd name="csY9" fmla="*/ 3755585 h 3860247"/>
                <a:gd name="csX10" fmla="*/ 5210709 w 11633641"/>
                <a:gd name="csY10" fmla="*/ 3625021 h 3860247"/>
                <a:gd name="csX11" fmla="*/ 5258605 w 11633641"/>
                <a:gd name="csY11" fmla="*/ 3458227 h 3860247"/>
                <a:gd name="csX12" fmla="*/ 5385605 w 11633641"/>
                <a:gd name="csY12" fmla="*/ 3288920 h 3860247"/>
                <a:gd name="csX13" fmla="*/ 5548882 w 11633641"/>
                <a:gd name="csY13" fmla="*/ 2772453 h 3860247"/>
                <a:gd name="csX14" fmla="*/ 5681938 w 11633641"/>
                <a:gd name="csY14" fmla="*/ 2323720 h 3860247"/>
                <a:gd name="csX15" fmla="*/ 5825872 w 11633641"/>
                <a:gd name="csY15" fmla="*/ 1934253 h 3860247"/>
                <a:gd name="csX16" fmla="*/ 5978272 w 11633641"/>
                <a:gd name="csY16" fmla="*/ 1561720 h 3860247"/>
                <a:gd name="csX17" fmla="*/ 6164538 w 11633641"/>
                <a:gd name="csY17" fmla="*/ 1248453 h 3860247"/>
                <a:gd name="csX18" fmla="*/ 6384672 w 11633641"/>
                <a:gd name="csY18" fmla="*/ 977520 h 3860247"/>
                <a:gd name="csX19" fmla="*/ 6621739 w 11633641"/>
                <a:gd name="csY19" fmla="*/ 767715 h 3860247"/>
                <a:gd name="csX20" fmla="*/ 6913697 w 11633641"/>
                <a:gd name="csY20" fmla="*/ 621069 h 3860247"/>
                <a:gd name="csX21" fmla="*/ 7358338 w 11633641"/>
                <a:gd name="csY21" fmla="*/ 486453 h 3860247"/>
                <a:gd name="csX22" fmla="*/ 7811163 w 11633641"/>
                <a:gd name="csY22" fmla="*/ 383719 h 3860247"/>
                <a:gd name="csX23" fmla="*/ 8175513 w 11633641"/>
                <a:gd name="csY23" fmla="*/ 306101 h 3860247"/>
                <a:gd name="csX24" fmla="*/ 8793297 w 11633641"/>
                <a:gd name="csY24" fmla="*/ 207742 h 3860247"/>
                <a:gd name="csX25" fmla="*/ 9881832 w 11633641"/>
                <a:gd name="csY25" fmla="*/ 112296 h 3860247"/>
                <a:gd name="csX26" fmla="*/ 11633641 w 11633641"/>
                <a:gd name="csY26" fmla="*/ 17311 h 3860247"/>
                <a:gd name="csX0" fmla="*/ 0 w 11633641"/>
                <a:gd name="csY0" fmla="*/ 0 h 3860245"/>
                <a:gd name="csX1" fmla="*/ 3812617 w 11633641"/>
                <a:gd name="csY1" fmla="*/ 62665 h 3860245"/>
                <a:gd name="csX2" fmla="*/ 4477262 w 11633641"/>
                <a:gd name="csY2" fmla="*/ 81582 h 3860245"/>
                <a:gd name="csX3" fmla="*/ 4612685 w 11633641"/>
                <a:gd name="csY3" fmla="*/ 330247 h 3860245"/>
                <a:gd name="csX4" fmla="*/ 4706166 w 11633641"/>
                <a:gd name="csY4" fmla="*/ 1681069 h 3860245"/>
                <a:gd name="csX5" fmla="*/ 4781669 w 11633641"/>
                <a:gd name="csY5" fmla="*/ 2702345 h 3860245"/>
                <a:gd name="csX6" fmla="*/ 4872167 w 11633641"/>
                <a:gd name="csY6" fmla="*/ 3484804 h 3860245"/>
                <a:gd name="csX7" fmla="*/ 4932393 w 11633641"/>
                <a:gd name="csY7" fmla="*/ 3764390 h 3860245"/>
                <a:gd name="csX8" fmla="*/ 5001925 w 11633641"/>
                <a:gd name="csY8" fmla="*/ 3860202 h 3860245"/>
                <a:gd name="csX9" fmla="*/ 5166602 w 11633641"/>
                <a:gd name="csY9" fmla="*/ 3755585 h 3860245"/>
                <a:gd name="csX10" fmla="*/ 5210709 w 11633641"/>
                <a:gd name="csY10" fmla="*/ 3625021 h 3860245"/>
                <a:gd name="csX11" fmla="*/ 5258605 w 11633641"/>
                <a:gd name="csY11" fmla="*/ 3458227 h 3860245"/>
                <a:gd name="csX12" fmla="*/ 5372622 w 11633641"/>
                <a:gd name="csY12" fmla="*/ 3137491 h 3860245"/>
                <a:gd name="csX13" fmla="*/ 5548882 w 11633641"/>
                <a:gd name="csY13" fmla="*/ 2772453 h 3860245"/>
                <a:gd name="csX14" fmla="*/ 5681938 w 11633641"/>
                <a:gd name="csY14" fmla="*/ 2323720 h 3860245"/>
                <a:gd name="csX15" fmla="*/ 5825872 w 11633641"/>
                <a:gd name="csY15" fmla="*/ 1934253 h 3860245"/>
                <a:gd name="csX16" fmla="*/ 5978272 w 11633641"/>
                <a:gd name="csY16" fmla="*/ 1561720 h 3860245"/>
                <a:gd name="csX17" fmla="*/ 6164538 w 11633641"/>
                <a:gd name="csY17" fmla="*/ 1248453 h 3860245"/>
                <a:gd name="csX18" fmla="*/ 6384672 w 11633641"/>
                <a:gd name="csY18" fmla="*/ 977520 h 3860245"/>
                <a:gd name="csX19" fmla="*/ 6621739 w 11633641"/>
                <a:gd name="csY19" fmla="*/ 767715 h 3860245"/>
                <a:gd name="csX20" fmla="*/ 6913697 w 11633641"/>
                <a:gd name="csY20" fmla="*/ 621069 h 3860245"/>
                <a:gd name="csX21" fmla="*/ 7358338 w 11633641"/>
                <a:gd name="csY21" fmla="*/ 486453 h 3860245"/>
                <a:gd name="csX22" fmla="*/ 7811163 w 11633641"/>
                <a:gd name="csY22" fmla="*/ 383719 h 3860245"/>
                <a:gd name="csX23" fmla="*/ 8175513 w 11633641"/>
                <a:gd name="csY23" fmla="*/ 306101 h 3860245"/>
                <a:gd name="csX24" fmla="*/ 8793297 w 11633641"/>
                <a:gd name="csY24" fmla="*/ 207742 h 3860245"/>
                <a:gd name="csX25" fmla="*/ 9881832 w 11633641"/>
                <a:gd name="csY25" fmla="*/ 112296 h 3860245"/>
                <a:gd name="csX26" fmla="*/ 11633641 w 11633641"/>
                <a:gd name="csY26" fmla="*/ 17311 h 3860245"/>
                <a:gd name="csX0" fmla="*/ 0 w 11633641"/>
                <a:gd name="csY0" fmla="*/ 0 h 3860247"/>
                <a:gd name="csX1" fmla="*/ 3812617 w 11633641"/>
                <a:gd name="csY1" fmla="*/ 62665 h 3860247"/>
                <a:gd name="csX2" fmla="*/ 4477262 w 11633641"/>
                <a:gd name="csY2" fmla="*/ 81582 h 3860247"/>
                <a:gd name="csX3" fmla="*/ 4612685 w 11633641"/>
                <a:gd name="csY3" fmla="*/ 330247 h 3860247"/>
                <a:gd name="csX4" fmla="*/ 4706166 w 11633641"/>
                <a:gd name="csY4" fmla="*/ 1681069 h 3860247"/>
                <a:gd name="csX5" fmla="*/ 4781669 w 11633641"/>
                <a:gd name="csY5" fmla="*/ 2702345 h 3860247"/>
                <a:gd name="csX6" fmla="*/ 4872167 w 11633641"/>
                <a:gd name="csY6" fmla="*/ 3484804 h 3860247"/>
                <a:gd name="csX7" fmla="*/ 4932393 w 11633641"/>
                <a:gd name="csY7" fmla="*/ 3764390 h 3860247"/>
                <a:gd name="csX8" fmla="*/ 5001925 w 11633641"/>
                <a:gd name="csY8" fmla="*/ 3860202 h 3860247"/>
                <a:gd name="csX9" fmla="*/ 5166602 w 11633641"/>
                <a:gd name="csY9" fmla="*/ 3755585 h 3860247"/>
                <a:gd name="csX10" fmla="*/ 5210709 w 11633641"/>
                <a:gd name="csY10" fmla="*/ 3625021 h 3860247"/>
                <a:gd name="csX11" fmla="*/ 5258605 w 11633641"/>
                <a:gd name="csY11" fmla="*/ 3458227 h 3860247"/>
                <a:gd name="csX12" fmla="*/ 5372622 w 11633641"/>
                <a:gd name="csY12" fmla="*/ 3137491 h 3860247"/>
                <a:gd name="csX13" fmla="*/ 5522917 w 11633641"/>
                <a:gd name="csY13" fmla="*/ 2630491 h 3860247"/>
                <a:gd name="csX14" fmla="*/ 5681938 w 11633641"/>
                <a:gd name="csY14" fmla="*/ 2323720 h 3860247"/>
                <a:gd name="csX15" fmla="*/ 5825872 w 11633641"/>
                <a:gd name="csY15" fmla="*/ 1934253 h 3860247"/>
                <a:gd name="csX16" fmla="*/ 5978272 w 11633641"/>
                <a:gd name="csY16" fmla="*/ 1561720 h 3860247"/>
                <a:gd name="csX17" fmla="*/ 6164538 w 11633641"/>
                <a:gd name="csY17" fmla="*/ 1248453 h 3860247"/>
                <a:gd name="csX18" fmla="*/ 6384672 w 11633641"/>
                <a:gd name="csY18" fmla="*/ 977520 h 3860247"/>
                <a:gd name="csX19" fmla="*/ 6621739 w 11633641"/>
                <a:gd name="csY19" fmla="*/ 767715 h 3860247"/>
                <a:gd name="csX20" fmla="*/ 6913697 w 11633641"/>
                <a:gd name="csY20" fmla="*/ 621069 h 3860247"/>
                <a:gd name="csX21" fmla="*/ 7358338 w 11633641"/>
                <a:gd name="csY21" fmla="*/ 486453 h 3860247"/>
                <a:gd name="csX22" fmla="*/ 7811163 w 11633641"/>
                <a:gd name="csY22" fmla="*/ 383719 h 3860247"/>
                <a:gd name="csX23" fmla="*/ 8175513 w 11633641"/>
                <a:gd name="csY23" fmla="*/ 306101 h 3860247"/>
                <a:gd name="csX24" fmla="*/ 8793297 w 11633641"/>
                <a:gd name="csY24" fmla="*/ 207742 h 3860247"/>
                <a:gd name="csX25" fmla="*/ 9881832 w 11633641"/>
                <a:gd name="csY25" fmla="*/ 112296 h 3860247"/>
                <a:gd name="csX26" fmla="*/ 11633641 w 11633641"/>
                <a:gd name="csY26" fmla="*/ 17311 h 3860247"/>
                <a:gd name="csX0" fmla="*/ 0 w 11633641"/>
                <a:gd name="csY0" fmla="*/ 0 h 3861490"/>
                <a:gd name="csX1" fmla="*/ 3812617 w 11633641"/>
                <a:gd name="csY1" fmla="*/ 62665 h 3861490"/>
                <a:gd name="csX2" fmla="*/ 4477262 w 11633641"/>
                <a:gd name="csY2" fmla="*/ 81582 h 3861490"/>
                <a:gd name="csX3" fmla="*/ 4612685 w 11633641"/>
                <a:gd name="csY3" fmla="*/ 330247 h 3861490"/>
                <a:gd name="csX4" fmla="*/ 4706166 w 11633641"/>
                <a:gd name="csY4" fmla="*/ 1681069 h 3861490"/>
                <a:gd name="csX5" fmla="*/ 4781669 w 11633641"/>
                <a:gd name="csY5" fmla="*/ 2702345 h 3861490"/>
                <a:gd name="csX6" fmla="*/ 4872167 w 11633641"/>
                <a:gd name="csY6" fmla="*/ 3484804 h 3861490"/>
                <a:gd name="csX7" fmla="*/ 4932393 w 11633641"/>
                <a:gd name="csY7" fmla="*/ 3764390 h 3861490"/>
                <a:gd name="csX8" fmla="*/ 5001925 w 11633641"/>
                <a:gd name="csY8" fmla="*/ 3860202 h 3861490"/>
                <a:gd name="csX9" fmla="*/ 5153620 w 11633641"/>
                <a:gd name="csY9" fmla="*/ 3708263 h 3861490"/>
                <a:gd name="csX10" fmla="*/ 5210709 w 11633641"/>
                <a:gd name="csY10" fmla="*/ 3625021 h 3861490"/>
                <a:gd name="csX11" fmla="*/ 5258605 w 11633641"/>
                <a:gd name="csY11" fmla="*/ 3458227 h 3861490"/>
                <a:gd name="csX12" fmla="*/ 5372622 w 11633641"/>
                <a:gd name="csY12" fmla="*/ 3137491 h 3861490"/>
                <a:gd name="csX13" fmla="*/ 5522917 w 11633641"/>
                <a:gd name="csY13" fmla="*/ 2630491 h 3861490"/>
                <a:gd name="csX14" fmla="*/ 5681938 w 11633641"/>
                <a:gd name="csY14" fmla="*/ 2323720 h 3861490"/>
                <a:gd name="csX15" fmla="*/ 5825872 w 11633641"/>
                <a:gd name="csY15" fmla="*/ 1934253 h 3861490"/>
                <a:gd name="csX16" fmla="*/ 5978272 w 11633641"/>
                <a:gd name="csY16" fmla="*/ 1561720 h 3861490"/>
                <a:gd name="csX17" fmla="*/ 6164538 w 11633641"/>
                <a:gd name="csY17" fmla="*/ 1248453 h 3861490"/>
                <a:gd name="csX18" fmla="*/ 6384672 w 11633641"/>
                <a:gd name="csY18" fmla="*/ 977520 h 3861490"/>
                <a:gd name="csX19" fmla="*/ 6621739 w 11633641"/>
                <a:gd name="csY19" fmla="*/ 767715 h 3861490"/>
                <a:gd name="csX20" fmla="*/ 6913697 w 11633641"/>
                <a:gd name="csY20" fmla="*/ 621069 h 3861490"/>
                <a:gd name="csX21" fmla="*/ 7358338 w 11633641"/>
                <a:gd name="csY21" fmla="*/ 486453 h 3861490"/>
                <a:gd name="csX22" fmla="*/ 7811163 w 11633641"/>
                <a:gd name="csY22" fmla="*/ 383719 h 3861490"/>
                <a:gd name="csX23" fmla="*/ 8175513 w 11633641"/>
                <a:gd name="csY23" fmla="*/ 306101 h 3861490"/>
                <a:gd name="csX24" fmla="*/ 8793297 w 11633641"/>
                <a:gd name="csY24" fmla="*/ 207742 h 3861490"/>
                <a:gd name="csX25" fmla="*/ 9881832 w 11633641"/>
                <a:gd name="csY25" fmla="*/ 112296 h 3861490"/>
                <a:gd name="csX26" fmla="*/ 11633641 w 11633641"/>
                <a:gd name="csY26" fmla="*/ 17311 h 3861490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10709 w 11633641"/>
                <a:gd name="csY10" fmla="*/ 3625021 h 3880120"/>
                <a:gd name="csX11" fmla="*/ 5258605 w 11633641"/>
                <a:gd name="csY11" fmla="*/ 3458227 h 3880120"/>
                <a:gd name="csX12" fmla="*/ 5372622 w 11633641"/>
                <a:gd name="csY12" fmla="*/ 3137491 h 3880120"/>
                <a:gd name="csX13" fmla="*/ 5522917 w 11633641"/>
                <a:gd name="csY13" fmla="*/ 2630491 h 3880120"/>
                <a:gd name="csX14" fmla="*/ 5681938 w 11633641"/>
                <a:gd name="csY14" fmla="*/ 2323720 h 3880120"/>
                <a:gd name="csX15" fmla="*/ 5825872 w 11633641"/>
                <a:gd name="csY15" fmla="*/ 1934253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458227 h 3880122"/>
                <a:gd name="csX12" fmla="*/ 5372622 w 11633641"/>
                <a:gd name="csY12" fmla="*/ 3137491 h 3880122"/>
                <a:gd name="csX13" fmla="*/ 5522917 w 11633641"/>
                <a:gd name="csY13" fmla="*/ 2630491 h 3880122"/>
                <a:gd name="csX14" fmla="*/ 5681938 w 11633641"/>
                <a:gd name="csY14" fmla="*/ 2323720 h 3880122"/>
                <a:gd name="csX15" fmla="*/ 5825872 w 11633641"/>
                <a:gd name="csY15" fmla="*/ 1934253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72622 w 11633641"/>
                <a:gd name="csY12" fmla="*/ 3137491 h 3880120"/>
                <a:gd name="csX13" fmla="*/ 5522917 w 11633641"/>
                <a:gd name="csY13" fmla="*/ 2630491 h 3880120"/>
                <a:gd name="csX14" fmla="*/ 5681938 w 11633641"/>
                <a:gd name="csY14" fmla="*/ 2323720 h 3880120"/>
                <a:gd name="csX15" fmla="*/ 5825872 w 11633641"/>
                <a:gd name="csY15" fmla="*/ 1934253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2917 w 11633641"/>
                <a:gd name="csY13" fmla="*/ 2630491 h 3880122"/>
                <a:gd name="csX14" fmla="*/ 5681938 w 11633641"/>
                <a:gd name="csY14" fmla="*/ 2323720 h 3880122"/>
                <a:gd name="csX15" fmla="*/ 5825872 w 11633641"/>
                <a:gd name="csY15" fmla="*/ 1934253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46656 w 11633641"/>
                <a:gd name="csY12" fmla="*/ 3071242 h 3880120"/>
                <a:gd name="csX13" fmla="*/ 5529409 w 11633641"/>
                <a:gd name="csY13" fmla="*/ 2469599 h 3880120"/>
                <a:gd name="csX14" fmla="*/ 5681938 w 11633641"/>
                <a:gd name="csY14" fmla="*/ 2323720 h 3880120"/>
                <a:gd name="csX15" fmla="*/ 5825872 w 11633641"/>
                <a:gd name="csY15" fmla="*/ 1934253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9409 w 11633641"/>
                <a:gd name="csY13" fmla="*/ 2469599 h 3880122"/>
                <a:gd name="csX14" fmla="*/ 5655973 w 11633641"/>
                <a:gd name="csY14" fmla="*/ 2172293 h 3880122"/>
                <a:gd name="csX15" fmla="*/ 5825872 w 11633641"/>
                <a:gd name="csY15" fmla="*/ 1934253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46656 w 11633641"/>
                <a:gd name="csY12" fmla="*/ 3071242 h 3880120"/>
                <a:gd name="csX13" fmla="*/ 5529409 w 11633641"/>
                <a:gd name="csY13" fmla="*/ 2469599 h 3880120"/>
                <a:gd name="csX14" fmla="*/ 5655973 w 11633641"/>
                <a:gd name="csY14" fmla="*/ 2172293 h 3880120"/>
                <a:gd name="csX15" fmla="*/ 5786925 w 11633641"/>
                <a:gd name="csY15" fmla="*/ 1801755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9409 w 11633641"/>
                <a:gd name="csY13" fmla="*/ 2469599 h 3880122"/>
                <a:gd name="csX14" fmla="*/ 5617025 w 11633641"/>
                <a:gd name="csY14" fmla="*/ 2172293 h 3880122"/>
                <a:gd name="csX15" fmla="*/ 5786925 w 11633641"/>
                <a:gd name="csY15" fmla="*/ 1801755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46656 w 11633641"/>
                <a:gd name="csY12" fmla="*/ 3071242 h 3880120"/>
                <a:gd name="csX13" fmla="*/ 5529409 w 11633641"/>
                <a:gd name="csY13" fmla="*/ 2469599 h 3880120"/>
                <a:gd name="csX14" fmla="*/ 5617025 w 11633641"/>
                <a:gd name="csY14" fmla="*/ 2172293 h 3880120"/>
                <a:gd name="csX15" fmla="*/ 5786925 w 11633641"/>
                <a:gd name="csY15" fmla="*/ 1801755 h 3880120"/>
                <a:gd name="csX16" fmla="*/ 5958798 w 11633641"/>
                <a:gd name="csY16" fmla="*/ 1457614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16510 w 11633641"/>
                <a:gd name="csY10" fmla="*/ 3499978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9409 w 11633641"/>
                <a:gd name="csY13" fmla="*/ 2469599 h 3880122"/>
                <a:gd name="csX14" fmla="*/ 5617025 w 11633641"/>
                <a:gd name="csY14" fmla="*/ 2172293 h 3880122"/>
                <a:gd name="csX15" fmla="*/ 5786925 w 11633641"/>
                <a:gd name="csY15" fmla="*/ 1801755 h 3880122"/>
                <a:gd name="csX16" fmla="*/ 5958798 w 11633641"/>
                <a:gd name="csY16" fmla="*/ 1457614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16510 w 11633641"/>
                <a:gd name="csY10" fmla="*/ 3499978 h 3880120"/>
                <a:gd name="csX11" fmla="*/ 5258605 w 11633641"/>
                <a:gd name="csY11" fmla="*/ 3373049 h 3880120"/>
                <a:gd name="csX12" fmla="*/ 5342100 w 11633641"/>
                <a:gd name="csY12" fmla="*/ 3024732 h 3880120"/>
                <a:gd name="csX13" fmla="*/ 5529409 w 11633641"/>
                <a:gd name="csY13" fmla="*/ 2469599 h 3880120"/>
                <a:gd name="csX14" fmla="*/ 5617025 w 11633641"/>
                <a:gd name="csY14" fmla="*/ 2172293 h 3880120"/>
                <a:gd name="csX15" fmla="*/ 5786925 w 11633641"/>
                <a:gd name="csY15" fmla="*/ 1801755 h 3880120"/>
                <a:gd name="csX16" fmla="*/ 5958798 w 11633641"/>
                <a:gd name="csY16" fmla="*/ 1457614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16510 w 11633641"/>
                <a:gd name="csY10" fmla="*/ 3499978 h 3880122"/>
                <a:gd name="csX11" fmla="*/ 5240377 w 11633641"/>
                <a:gd name="csY11" fmla="*/ 3366403 h 3880122"/>
                <a:gd name="csX12" fmla="*/ 5342100 w 11633641"/>
                <a:gd name="csY12" fmla="*/ 3024732 h 3880122"/>
                <a:gd name="csX13" fmla="*/ 5529409 w 11633641"/>
                <a:gd name="csY13" fmla="*/ 2469599 h 3880122"/>
                <a:gd name="csX14" fmla="*/ 5617025 w 11633641"/>
                <a:gd name="csY14" fmla="*/ 2172293 h 3880122"/>
                <a:gd name="csX15" fmla="*/ 5786925 w 11633641"/>
                <a:gd name="csY15" fmla="*/ 1801755 h 3880122"/>
                <a:gd name="csX16" fmla="*/ 5958798 w 11633641"/>
                <a:gd name="csY16" fmla="*/ 1457614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798"/>
                <a:gd name="csX1" fmla="*/ 3812617 w 11633641"/>
                <a:gd name="csY1" fmla="*/ 62665 h 3880798"/>
                <a:gd name="csX2" fmla="*/ 4477262 w 11633641"/>
                <a:gd name="csY2" fmla="*/ 81582 h 3880798"/>
                <a:gd name="csX3" fmla="*/ 4612685 w 11633641"/>
                <a:gd name="csY3" fmla="*/ 330247 h 3880798"/>
                <a:gd name="csX4" fmla="*/ 4706166 w 11633641"/>
                <a:gd name="csY4" fmla="*/ 1681069 h 3880798"/>
                <a:gd name="csX5" fmla="*/ 4781669 w 11633641"/>
                <a:gd name="csY5" fmla="*/ 2702345 h 3880798"/>
                <a:gd name="csX6" fmla="*/ 4872167 w 11633641"/>
                <a:gd name="csY6" fmla="*/ 3484804 h 3880798"/>
                <a:gd name="csX7" fmla="*/ 4932393 w 11633641"/>
                <a:gd name="csY7" fmla="*/ 3764390 h 3880798"/>
                <a:gd name="csX8" fmla="*/ 5047365 w 11633641"/>
                <a:gd name="csY8" fmla="*/ 3879132 h 3880798"/>
                <a:gd name="csX9" fmla="*/ 5153621 w 11633641"/>
                <a:gd name="csY9" fmla="*/ 3688330 h 3880798"/>
                <a:gd name="csX10" fmla="*/ 5216510 w 11633641"/>
                <a:gd name="csY10" fmla="*/ 3499978 h 3880798"/>
                <a:gd name="csX11" fmla="*/ 5240377 w 11633641"/>
                <a:gd name="csY11" fmla="*/ 3366403 h 3880798"/>
                <a:gd name="csX12" fmla="*/ 5342100 w 11633641"/>
                <a:gd name="csY12" fmla="*/ 3024732 h 3880798"/>
                <a:gd name="csX13" fmla="*/ 5529409 w 11633641"/>
                <a:gd name="csY13" fmla="*/ 2469599 h 3880798"/>
                <a:gd name="csX14" fmla="*/ 5617025 w 11633641"/>
                <a:gd name="csY14" fmla="*/ 2172293 h 3880798"/>
                <a:gd name="csX15" fmla="*/ 5786925 w 11633641"/>
                <a:gd name="csY15" fmla="*/ 1801755 h 3880798"/>
                <a:gd name="csX16" fmla="*/ 5958798 w 11633641"/>
                <a:gd name="csY16" fmla="*/ 1457614 h 3880798"/>
                <a:gd name="csX17" fmla="*/ 6164538 w 11633641"/>
                <a:gd name="csY17" fmla="*/ 1248453 h 3880798"/>
                <a:gd name="csX18" fmla="*/ 6384672 w 11633641"/>
                <a:gd name="csY18" fmla="*/ 977520 h 3880798"/>
                <a:gd name="csX19" fmla="*/ 6621739 w 11633641"/>
                <a:gd name="csY19" fmla="*/ 767715 h 3880798"/>
                <a:gd name="csX20" fmla="*/ 6913697 w 11633641"/>
                <a:gd name="csY20" fmla="*/ 621069 h 3880798"/>
                <a:gd name="csX21" fmla="*/ 7358338 w 11633641"/>
                <a:gd name="csY21" fmla="*/ 486453 h 3880798"/>
                <a:gd name="csX22" fmla="*/ 7811163 w 11633641"/>
                <a:gd name="csY22" fmla="*/ 383719 h 3880798"/>
                <a:gd name="csX23" fmla="*/ 8175513 w 11633641"/>
                <a:gd name="csY23" fmla="*/ 306101 h 3880798"/>
                <a:gd name="csX24" fmla="*/ 8793297 w 11633641"/>
                <a:gd name="csY24" fmla="*/ 207742 h 3880798"/>
                <a:gd name="csX25" fmla="*/ 9881832 w 11633641"/>
                <a:gd name="csY25" fmla="*/ 112296 h 3880798"/>
                <a:gd name="csX26" fmla="*/ 11633641 w 11633641"/>
                <a:gd name="csY26" fmla="*/ 17311 h 3880798"/>
                <a:gd name="csX0" fmla="*/ 0 w 11633641"/>
                <a:gd name="csY0" fmla="*/ 0 h 3887326"/>
                <a:gd name="csX1" fmla="*/ 3812617 w 11633641"/>
                <a:gd name="csY1" fmla="*/ 62665 h 3887326"/>
                <a:gd name="csX2" fmla="*/ 4477262 w 11633641"/>
                <a:gd name="csY2" fmla="*/ 81582 h 3887326"/>
                <a:gd name="csX3" fmla="*/ 4612685 w 11633641"/>
                <a:gd name="csY3" fmla="*/ 330247 h 3887326"/>
                <a:gd name="csX4" fmla="*/ 4706166 w 11633641"/>
                <a:gd name="csY4" fmla="*/ 1681069 h 3887326"/>
                <a:gd name="csX5" fmla="*/ 4781669 w 11633641"/>
                <a:gd name="csY5" fmla="*/ 2702345 h 3887326"/>
                <a:gd name="csX6" fmla="*/ 4872167 w 11633641"/>
                <a:gd name="csY6" fmla="*/ 3484804 h 3887326"/>
                <a:gd name="csX7" fmla="*/ 4932393 w 11633641"/>
                <a:gd name="csY7" fmla="*/ 3764390 h 3887326"/>
                <a:gd name="csX8" fmla="*/ 5015465 w 11633641"/>
                <a:gd name="csY8" fmla="*/ 3885776 h 3887326"/>
                <a:gd name="csX9" fmla="*/ 5153621 w 11633641"/>
                <a:gd name="csY9" fmla="*/ 3688330 h 3887326"/>
                <a:gd name="csX10" fmla="*/ 5216510 w 11633641"/>
                <a:gd name="csY10" fmla="*/ 3499978 h 3887326"/>
                <a:gd name="csX11" fmla="*/ 5240377 w 11633641"/>
                <a:gd name="csY11" fmla="*/ 3366403 h 3887326"/>
                <a:gd name="csX12" fmla="*/ 5342100 w 11633641"/>
                <a:gd name="csY12" fmla="*/ 3024732 h 3887326"/>
                <a:gd name="csX13" fmla="*/ 5529409 w 11633641"/>
                <a:gd name="csY13" fmla="*/ 2469599 h 3887326"/>
                <a:gd name="csX14" fmla="*/ 5617025 w 11633641"/>
                <a:gd name="csY14" fmla="*/ 2172293 h 3887326"/>
                <a:gd name="csX15" fmla="*/ 5786925 w 11633641"/>
                <a:gd name="csY15" fmla="*/ 1801755 h 3887326"/>
                <a:gd name="csX16" fmla="*/ 5958798 w 11633641"/>
                <a:gd name="csY16" fmla="*/ 1457614 h 3887326"/>
                <a:gd name="csX17" fmla="*/ 6164538 w 11633641"/>
                <a:gd name="csY17" fmla="*/ 1248453 h 3887326"/>
                <a:gd name="csX18" fmla="*/ 6384672 w 11633641"/>
                <a:gd name="csY18" fmla="*/ 977520 h 3887326"/>
                <a:gd name="csX19" fmla="*/ 6621739 w 11633641"/>
                <a:gd name="csY19" fmla="*/ 767715 h 3887326"/>
                <a:gd name="csX20" fmla="*/ 6913697 w 11633641"/>
                <a:gd name="csY20" fmla="*/ 621069 h 3887326"/>
                <a:gd name="csX21" fmla="*/ 7358338 w 11633641"/>
                <a:gd name="csY21" fmla="*/ 486453 h 3887326"/>
                <a:gd name="csX22" fmla="*/ 7811163 w 11633641"/>
                <a:gd name="csY22" fmla="*/ 383719 h 3887326"/>
                <a:gd name="csX23" fmla="*/ 8175513 w 11633641"/>
                <a:gd name="csY23" fmla="*/ 306101 h 3887326"/>
                <a:gd name="csX24" fmla="*/ 8793297 w 11633641"/>
                <a:gd name="csY24" fmla="*/ 207742 h 3887326"/>
                <a:gd name="csX25" fmla="*/ 9881832 w 11633641"/>
                <a:gd name="csY25" fmla="*/ 112296 h 3887326"/>
                <a:gd name="csX26" fmla="*/ 11633641 w 11633641"/>
                <a:gd name="csY26" fmla="*/ 17311 h 3887326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6510 w 11633641"/>
                <a:gd name="csY10" fmla="*/ 3499978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29409 w 11633641"/>
                <a:gd name="csY13" fmla="*/ 2469599 h 3888617"/>
                <a:gd name="csX14" fmla="*/ 5617025 w 11633641"/>
                <a:gd name="csY14" fmla="*/ 2172293 h 3888617"/>
                <a:gd name="csX15" fmla="*/ 5786925 w 11633641"/>
                <a:gd name="csY15" fmla="*/ 1801755 h 3888617"/>
                <a:gd name="csX16" fmla="*/ 5958798 w 11633641"/>
                <a:gd name="csY16" fmla="*/ 1457614 h 3888617"/>
                <a:gd name="csX17" fmla="*/ 6164538 w 11633641"/>
                <a:gd name="csY17" fmla="*/ 1248453 h 3888617"/>
                <a:gd name="csX18" fmla="*/ 6384672 w 11633641"/>
                <a:gd name="csY18" fmla="*/ 977520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29409 w 11633641"/>
                <a:gd name="csY13" fmla="*/ 2469599 h 3888615"/>
                <a:gd name="csX14" fmla="*/ 5617025 w 11633641"/>
                <a:gd name="csY14" fmla="*/ 2172293 h 3888615"/>
                <a:gd name="csX15" fmla="*/ 5786925 w 11633641"/>
                <a:gd name="csY15" fmla="*/ 1801755 h 3888615"/>
                <a:gd name="csX16" fmla="*/ 5958798 w 11633641"/>
                <a:gd name="csY16" fmla="*/ 1457614 h 3888615"/>
                <a:gd name="csX17" fmla="*/ 6164538 w 11633641"/>
                <a:gd name="csY17" fmla="*/ 1248453 h 3888615"/>
                <a:gd name="csX18" fmla="*/ 6384672 w 11633641"/>
                <a:gd name="csY18" fmla="*/ 977520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7025 w 11633641"/>
                <a:gd name="csY14" fmla="*/ 2172293 h 3888617"/>
                <a:gd name="csX15" fmla="*/ 5786925 w 11633641"/>
                <a:gd name="csY15" fmla="*/ 1801755 h 3888617"/>
                <a:gd name="csX16" fmla="*/ 5958798 w 11633641"/>
                <a:gd name="csY16" fmla="*/ 1457614 h 3888617"/>
                <a:gd name="csX17" fmla="*/ 6164538 w 11633641"/>
                <a:gd name="csY17" fmla="*/ 1248453 h 3888617"/>
                <a:gd name="csX18" fmla="*/ 6384672 w 11633641"/>
                <a:gd name="csY18" fmla="*/ 977520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07911 w 11633641"/>
                <a:gd name="csY14" fmla="*/ 2099207 h 3888615"/>
                <a:gd name="csX15" fmla="*/ 5786925 w 11633641"/>
                <a:gd name="csY15" fmla="*/ 1801755 h 3888615"/>
                <a:gd name="csX16" fmla="*/ 5958798 w 11633641"/>
                <a:gd name="csY16" fmla="*/ 1457614 h 3888615"/>
                <a:gd name="csX17" fmla="*/ 6164538 w 11633641"/>
                <a:gd name="csY17" fmla="*/ 1248453 h 3888615"/>
                <a:gd name="csX18" fmla="*/ 6384672 w 11633641"/>
                <a:gd name="csY18" fmla="*/ 977520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07911 w 11633641"/>
                <a:gd name="csY14" fmla="*/ 2099207 h 3888617"/>
                <a:gd name="csX15" fmla="*/ 5773255 w 11633641"/>
                <a:gd name="csY15" fmla="*/ 1755244 h 3888617"/>
                <a:gd name="csX16" fmla="*/ 5958798 w 11633641"/>
                <a:gd name="csY16" fmla="*/ 1457614 h 3888617"/>
                <a:gd name="csX17" fmla="*/ 6164538 w 11633641"/>
                <a:gd name="csY17" fmla="*/ 1248453 h 3888617"/>
                <a:gd name="csX18" fmla="*/ 6384672 w 11633641"/>
                <a:gd name="csY18" fmla="*/ 977520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07911 w 11633641"/>
                <a:gd name="csY14" fmla="*/ 2099207 h 3888615"/>
                <a:gd name="csX15" fmla="*/ 5773255 w 11633641"/>
                <a:gd name="csY15" fmla="*/ 1755244 h 3888615"/>
                <a:gd name="csX16" fmla="*/ 5958798 w 11633641"/>
                <a:gd name="csY16" fmla="*/ 1457614 h 3888615"/>
                <a:gd name="csX17" fmla="*/ 6150867 w 11633641"/>
                <a:gd name="csY17" fmla="*/ 1208589 h 3888615"/>
                <a:gd name="csX18" fmla="*/ 6384672 w 11633641"/>
                <a:gd name="csY18" fmla="*/ 977520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07911 w 11633641"/>
                <a:gd name="csY14" fmla="*/ 2099207 h 3888617"/>
                <a:gd name="csX15" fmla="*/ 5773255 w 11633641"/>
                <a:gd name="csY15" fmla="*/ 1755244 h 3888617"/>
                <a:gd name="csX16" fmla="*/ 5958798 w 11633641"/>
                <a:gd name="csY16" fmla="*/ 1457614 h 3888617"/>
                <a:gd name="csX17" fmla="*/ 6150867 w 11633641"/>
                <a:gd name="csY17" fmla="*/ 1208589 h 3888617"/>
                <a:gd name="csX18" fmla="*/ 6384672 w 11633641"/>
                <a:gd name="csY18" fmla="*/ 93765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07911 w 11633641"/>
                <a:gd name="csY14" fmla="*/ 2099207 h 3888615"/>
                <a:gd name="csX15" fmla="*/ 5773255 w 11633641"/>
                <a:gd name="csY15" fmla="*/ 1755244 h 3888615"/>
                <a:gd name="csX16" fmla="*/ 5958798 w 11633641"/>
                <a:gd name="csY16" fmla="*/ 1457614 h 3888615"/>
                <a:gd name="csX17" fmla="*/ 6150867 w 11633641"/>
                <a:gd name="csY17" fmla="*/ 1182012 h 3888615"/>
                <a:gd name="csX18" fmla="*/ 6384672 w 11633641"/>
                <a:gd name="csY18" fmla="*/ 93765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73255 w 11633641"/>
                <a:gd name="csY15" fmla="*/ 1755244 h 3888617"/>
                <a:gd name="csX16" fmla="*/ 5958798 w 11633641"/>
                <a:gd name="csY16" fmla="*/ 1457614 h 3888617"/>
                <a:gd name="csX17" fmla="*/ 6150867 w 11633641"/>
                <a:gd name="csY17" fmla="*/ 1182012 h 3888617"/>
                <a:gd name="csX18" fmla="*/ 6384672 w 11633641"/>
                <a:gd name="csY18" fmla="*/ 93765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12468 w 11633641"/>
                <a:gd name="csY14" fmla="*/ 2132428 h 3888615"/>
                <a:gd name="csX15" fmla="*/ 5773255 w 11633641"/>
                <a:gd name="csY15" fmla="*/ 1755244 h 3888615"/>
                <a:gd name="csX16" fmla="*/ 5958798 w 11633641"/>
                <a:gd name="csY16" fmla="*/ 1427654 h 3888615"/>
                <a:gd name="csX17" fmla="*/ 6150867 w 11633641"/>
                <a:gd name="csY17" fmla="*/ 1182012 h 3888615"/>
                <a:gd name="csX18" fmla="*/ 6384672 w 11633641"/>
                <a:gd name="csY18" fmla="*/ 93765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73255 w 11633641"/>
                <a:gd name="csY15" fmla="*/ 1755244 h 3888617"/>
                <a:gd name="csX16" fmla="*/ 5965648 w 11633641"/>
                <a:gd name="csY16" fmla="*/ 1367733 h 3888617"/>
                <a:gd name="csX17" fmla="*/ 6150867 w 11633641"/>
                <a:gd name="csY17" fmla="*/ 1182012 h 3888617"/>
                <a:gd name="csX18" fmla="*/ 6384672 w 11633641"/>
                <a:gd name="csY18" fmla="*/ 93765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12468 w 11633641"/>
                <a:gd name="csY14" fmla="*/ 2132428 h 3888615"/>
                <a:gd name="csX15" fmla="*/ 5773255 w 11633641"/>
                <a:gd name="csY15" fmla="*/ 1755244 h 3888615"/>
                <a:gd name="csX16" fmla="*/ 5965648 w 11633641"/>
                <a:gd name="csY16" fmla="*/ 1367733 h 3888615"/>
                <a:gd name="csX17" fmla="*/ 6150867 w 11633641"/>
                <a:gd name="csY17" fmla="*/ 1102117 h 3888615"/>
                <a:gd name="csX18" fmla="*/ 6384672 w 11633641"/>
                <a:gd name="csY18" fmla="*/ 93765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73255 w 11633641"/>
                <a:gd name="csY15" fmla="*/ 1755244 h 3888617"/>
                <a:gd name="csX16" fmla="*/ 5965648 w 11633641"/>
                <a:gd name="csY16" fmla="*/ 1367733 h 3888617"/>
                <a:gd name="csX17" fmla="*/ 6150867 w 11633641"/>
                <a:gd name="csY17" fmla="*/ 1102117 h 3888617"/>
                <a:gd name="csX18" fmla="*/ 6377822 w 11633641"/>
                <a:gd name="csY18" fmla="*/ 90769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12468 w 11633641"/>
                <a:gd name="csY14" fmla="*/ 2132428 h 3888615"/>
                <a:gd name="csX15" fmla="*/ 5759556 w 11633641"/>
                <a:gd name="csY15" fmla="*/ 1745257 h 3888615"/>
                <a:gd name="csX16" fmla="*/ 5965648 w 11633641"/>
                <a:gd name="csY16" fmla="*/ 1367733 h 3888615"/>
                <a:gd name="csX17" fmla="*/ 6150867 w 11633641"/>
                <a:gd name="csY17" fmla="*/ 1102117 h 3888615"/>
                <a:gd name="csX18" fmla="*/ 6377822 w 11633641"/>
                <a:gd name="csY18" fmla="*/ 90769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59556 w 11633641"/>
                <a:gd name="csY15" fmla="*/ 1745257 h 3888617"/>
                <a:gd name="csX16" fmla="*/ 5958798 w 11633641"/>
                <a:gd name="csY16" fmla="*/ 1357746 h 3888617"/>
                <a:gd name="csX17" fmla="*/ 6150867 w 11633641"/>
                <a:gd name="csY17" fmla="*/ 1102117 h 3888617"/>
                <a:gd name="csX18" fmla="*/ 6377822 w 11633641"/>
                <a:gd name="csY18" fmla="*/ 90769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902382"/>
                <a:gd name="csX1" fmla="*/ 3812617 w 11633641"/>
                <a:gd name="csY1" fmla="*/ 62665 h 3902382"/>
                <a:gd name="csX2" fmla="*/ 4477262 w 11633641"/>
                <a:gd name="csY2" fmla="*/ 81582 h 3902382"/>
                <a:gd name="csX3" fmla="*/ 4612685 w 11633641"/>
                <a:gd name="csY3" fmla="*/ 330247 h 3902382"/>
                <a:gd name="csX4" fmla="*/ 4706166 w 11633641"/>
                <a:gd name="csY4" fmla="*/ 1681069 h 3902382"/>
                <a:gd name="csX5" fmla="*/ 4781669 w 11633641"/>
                <a:gd name="csY5" fmla="*/ 2702345 h 3902382"/>
                <a:gd name="csX6" fmla="*/ 4872167 w 11633641"/>
                <a:gd name="csY6" fmla="*/ 3484804 h 3902382"/>
                <a:gd name="csX7" fmla="*/ 4932393 w 11633641"/>
                <a:gd name="csY7" fmla="*/ 3764390 h 3902382"/>
                <a:gd name="csX8" fmla="*/ 4996133 w 11633641"/>
                <a:gd name="csY8" fmla="*/ 3899870 h 3902382"/>
                <a:gd name="csX9" fmla="*/ 5144507 w 11633641"/>
                <a:gd name="csY9" fmla="*/ 3655109 h 3902382"/>
                <a:gd name="csX10" fmla="*/ 5211953 w 11633641"/>
                <a:gd name="csY10" fmla="*/ 3460113 h 3902382"/>
                <a:gd name="csX11" fmla="*/ 5240377 w 11633641"/>
                <a:gd name="csY11" fmla="*/ 3366403 h 3902382"/>
                <a:gd name="csX12" fmla="*/ 5342100 w 11633641"/>
                <a:gd name="csY12" fmla="*/ 3024732 h 3902382"/>
                <a:gd name="csX13" fmla="*/ 5506624 w 11633641"/>
                <a:gd name="csY13" fmla="*/ 2443022 h 3902382"/>
                <a:gd name="csX14" fmla="*/ 5612468 w 11633641"/>
                <a:gd name="csY14" fmla="*/ 2132428 h 3902382"/>
                <a:gd name="csX15" fmla="*/ 5759556 w 11633641"/>
                <a:gd name="csY15" fmla="*/ 1745257 h 3902382"/>
                <a:gd name="csX16" fmla="*/ 5958798 w 11633641"/>
                <a:gd name="csY16" fmla="*/ 1357746 h 3902382"/>
                <a:gd name="csX17" fmla="*/ 6150867 w 11633641"/>
                <a:gd name="csY17" fmla="*/ 1102117 h 3902382"/>
                <a:gd name="csX18" fmla="*/ 6377822 w 11633641"/>
                <a:gd name="csY18" fmla="*/ 907695 h 3902382"/>
                <a:gd name="csX19" fmla="*/ 6621739 w 11633641"/>
                <a:gd name="csY19" fmla="*/ 767715 h 3902382"/>
                <a:gd name="csX20" fmla="*/ 6913697 w 11633641"/>
                <a:gd name="csY20" fmla="*/ 621069 h 3902382"/>
                <a:gd name="csX21" fmla="*/ 7358338 w 11633641"/>
                <a:gd name="csY21" fmla="*/ 486453 h 3902382"/>
                <a:gd name="csX22" fmla="*/ 7811163 w 11633641"/>
                <a:gd name="csY22" fmla="*/ 383719 h 3902382"/>
                <a:gd name="csX23" fmla="*/ 8175513 w 11633641"/>
                <a:gd name="csY23" fmla="*/ 306101 h 3902382"/>
                <a:gd name="csX24" fmla="*/ 8793297 w 11633641"/>
                <a:gd name="csY24" fmla="*/ 207742 h 3902382"/>
                <a:gd name="csX25" fmla="*/ 9881832 w 11633641"/>
                <a:gd name="csY25" fmla="*/ 112296 h 3902382"/>
                <a:gd name="csX26" fmla="*/ 11633641 w 11633641"/>
                <a:gd name="csY26" fmla="*/ 17311 h 3902382"/>
                <a:gd name="csX0" fmla="*/ 0 w 11633641"/>
                <a:gd name="csY0" fmla="*/ 0 h 3905613"/>
                <a:gd name="csX1" fmla="*/ 3812617 w 11633641"/>
                <a:gd name="csY1" fmla="*/ 62665 h 3905613"/>
                <a:gd name="csX2" fmla="*/ 4477262 w 11633641"/>
                <a:gd name="csY2" fmla="*/ 81582 h 3905613"/>
                <a:gd name="csX3" fmla="*/ 4612685 w 11633641"/>
                <a:gd name="csY3" fmla="*/ 330247 h 3905613"/>
                <a:gd name="csX4" fmla="*/ 4706166 w 11633641"/>
                <a:gd name="csY4" fmla="*/ 1681069 h 3905613"/>
                <a:gd name="csX5" fmla="*/ 4781669 w 11633641"/>
                <a:gd name="csY5" fmla="*/ 2702345 h 3905613"/>
                <a:gd name="csX6" fmla="*/ 4872167 w 11633641"/>
                <a:gd name="csY6" fmla="*/ 3484804 h 3905613"/>
                <a:gd name="csX7" fmla="*/ 4917894 w 11633641"/>
                <a:gd name="csY7" fmla="*/ 3799625 h 3905613"/>
                <a:gd name="csX8" fmla="*/ 4996133 w 11633641"/>
                <a:gd name="csY8" fmla="*/ 3899870 h 3905613"/>
                <a:gd name="csX9" fmla="*/ 5144507 w 11633641"/>
                <a:gd name="csY9" fmla="*/ 3655109 h 3905613"/>
                <a:gd name="csX10" fmla="*/ 5211953 w 11633641"/>
                <a:gd name="csY10" fmla="*/ 3460113 h 3905613"/>
                <a:gd name="csX11" fmla="*/ 5240377 w 11633641"/>
                <a:gd name="csY11" fmla="*/ 3366403 h 3905613"/>
                <a:gd name="csX12" fmla="*/ 5342100 w 11633641"/>
                <a:gd name="csY12" fmla="*/ 3024732 h 3905613"/>
                <a:gd name="csX13" fmla="*/ 5506624 w 11633641"/>
                <a:gd name="csY13" fmla="*/ 2443022 h 3905613"/>
                <a:gd name="csX14" fmla="*/ 5612468 w 11633641"/>
                <a:gd name="csY14" fmla="*/ 2132428 h 3905613"/>
                <a:gd name="csX15" fmla="*/ 5759556 w 11633641"/>
                <a:gd name="csY15" fmla="*/ 1745257 h 3905613"/>
                <a:gd name="csX16" fmla="*/ 5958798 w 11633641"/>
                <a:gd name="csY16" fmla="*/ 1357746 h 3905613"/>
                <a:gd name="csX17" fmla="*/ 6150867 w 11633641"/>
                <a:gd name="csY17" fmla="*/ 1102117 h 3905613"/>
                <a:gd name="csX18" fmla="*/ 6377822 w 11633641"/>
                <a:gd name="csY18" fmla="*/ 907695 h 3905613"/>
                <a:gd name="csX19" fmla="*/ 6621739 w 11633641"/>
                <a:gd name="csY19" fmla="*/ 767715 h 3905613"/>
                <a:gd name="csX20" fmla="*/ 6913697 w 11633641"/>
                <a:gd name="csY20" fmla="*/ 621069 h 3905613"/>
                <a:gd name="csX21" fmla="*/ 7358338 w 11633641"/>
                <a:gd name="csY21" fmla="*/ 486453 h 3905613"/>
                <a:gd name="csX22" fmla="*/ 7811163 w 11633641"/>
                <a:gd name="csY22" fmla="*/ 383719 h 3905613"/>
                <a:gd name="csX23" fmla="*/ 8175513 w 11633641"/>
                <a:gd name="csY23" fmla="*/ 306101 h 3905613"/>
                <a:gd name="csX24" fmla="*/ 8793297 w 11633641"/>
                <a:gd name="csY24" fmla="*/ 207742 h 3905613"/>
                <a:gd name="csX25" fmla="*/ 9881832 w 11633641"/>
                <a:gd name="csY25" fmla="*/ 112296 h 3905613"/>
                <a:gd name="csX26" fmla="*/ 11633641 w 11633641"/>
                <a:gd name="csY26" fmla="*/ 17311 h 3905613"/>
                <a:gd name="csX0" fmla="*/ 0 w 11633641"/>
                <a:gd name="csY0" fmla="*/ 0 h 3905387"/>
                <a:gd name="csX1" fmla="*/ 3812617 w 11633641"/>
                <a:gd name="csY1" fmla="*/ 62665 h 3905387"/>
                <a:gd name="csX2" fmla="*/ 4477262 w 11633641"/>
                <a:gd name="csY2" fmla="*/ 81582 h 3905387"/>
                <a:gd name="csX3" fmla="*/ 4612685 w 11633641"/>
                <a:gd name="csY3" fmla="*/ 330247 h 3905387"/>
                <a:gd name="csX4" fmla="*/ 4706166 w 11633641"/>
                <a:gd name="csY4" fmla="*/ 1681069 h 3905387"/>
                <a:gd name="csX5" fmla="*/ 4781669 w 11633641"/>
                <a:gd name="csY5" fmla="*/ 2702345 h 3905387"/>
                <a:gd name="csX6" fmla="*/ 4843166 w 11633641"/>
                <a:gd name="csY6" fmla="*/ 3505945 h 3905387"/>
                <a:gd name="csX7" fmla="*/ 4917894 w 11633641"/>
                <a:gd name="csY7" fmla="*/ 3799625 h 3905387"/>
                <a:gd name="csX8" fmla="*/ 4996133 w 11633641"/>
                <a:gd name="csY8" fmla="*/ 3899870 h 3905387"/>
                <a:gd name="csX9" fmla="*/ 5144507 w 11633641"/>
                <a:gd name="csY9" fmla="*/ 3655109 h 3905387"/>
                <a:gd name="csX10" fmla="*/ 5211953 w 11633641"/>
                <a:gd name="csY10" fmla="*/ 3460113 h 3905387"/>
                <a:gd name="csX11" fmla="*/ 5240377 w 11633641"/>
                <a:gd name="csY11" fmla="*/ 3366403 h 3905387"/>
                <a:gd name="csX12" fmla="*/ 5342100 w 11633641"/>
                <a:gd name="csY12" fmla="*/ 3024732 h 3905387"/>
                <a:gd name="csX13" fmla="*/ 5506624 w 11633641"/>
                <a:gd name="csY13" fmla="*/ 2443022 h 3905387"/>
                <a:gd name="csX14" fmla="*/ 5612468 w 11633641"/>
                <a:gd name="csY14" fmla="*/ 2132428 h 3905387"/>
                <a:gd name="csX15" fmla="*/ 5759556 w 11633641"/>
                <a:gd name="csY15" fmla="*/ 1745257 h 3905387"/>
                <a:gd name="csX16" fmla="*/ 5958798 w 11633641"/>
                <a:gd name="csY16" fmla="*/ 1357746 h 3905387"/>
                <a:gd name="csX17" fmla="*/ 6150867 w 11633641"/>
                <a:gd name="csY17" fmla="*/ 1102117 h 3905387"/>
                <a:gd name="csX18" fmla="*/ 6377822 w 11633641"/>
                <a:gd name="csY18" fmla="*/ 907695 h 3905387"/>
                <a:gd name="csX19" fmla="*/ 6621739 w 11633641"/>
                <a:gd name="csY19" fmla="*/ 767715 h 3905387"/>
                <a:gd name="csX20" fmla="*/ 6913697 w 11633641"/>
                <a:gd name="csY20" fmla="*/ 621069 h 3905387"/>
                <a:gd name="csX21" fmla="*/ 7358338 w 11633641"/>
                <a:gd name="csY21" fmla="*/ 486453 h 3905387"/>
                <a:gd name="csX22" fmla="*/ 7811163 w 11633641"/>
                <a:gd name="csY22" fmla="*/ 383719 h 3905387"/>
                <a:gd name="csX23" fmla="*/ 8175513 w 11633641"/>
                <a:gd name="csY23" fmla="*/ 306101 h 3905387"/>
                <a:gd name="csX24" fmla="*/ 8793297 w 11633641"/>
                <a:gd name="csY24" fmla="*/ 207742 h 3905387"/>
                <a:gd name="csX25" fmla="*/ 9881832 w 11633641"/>
                <a:gd name="csY25" fmla="*/ 112296 h 3905387"/>
                <a:gd name="csX26" fmla="*/ 11633641 w 11633641"/>
                <a:gd name="csY26" fmla="*/ 17311 h 3905387"/>
                <a:gd name="csX0" fmla="*/ 0 w 11633641"/>
                <a:gd name="csY0" fmla="*/ 0 h 3905387"/>
                <a:gd name="csX1" fmla="*/ 3812617 w 11633641"/>
                <a:gd name="csY1" fmla="*/ 62665 h 3905387"/>
                <a:gd name="csX2" fmla="*/ 4477262 w 11633641"/>
                <a:gd name="csY2" fmla="*/ 81582 h 3905387"/>
                <a:gd name="csX3" fmla="*/ 4612685 w 11633641"/>
                <a:gd name="csY3" fmla="*/ 330247 h 3905387"/>
                <a:gd name="csX4" fmla="*/ 4706166 w 11633641"/>
                <a:gd name="csY4" fmla="*/ 1681069 h 3905387"/>
                <a:gd name="csX5" fmla="*/ 4757501 w 11633641"/>
                <a:gd name="csY5" fmla="*/ 2702345 h 3905387"/>
                <a:gd name="csX6" fmla="*/ 4843166 w 11633641"/>
                <a:gd name="csY6" fmla="*/ 3505945 h 3905387"/>
                <a:gd name="csX7" fmla="*/ 4917894 w 11633641"/>
                <a:gd name="csY7" fmla="*/ 3799625 h 3905387"/>
                <a:gd name="csX8" fmla="*/ 4996133 w 11633641"/>
                <a:gd name="csY8" fmla="*/ 3899870 h 3905387"/>
                <a:gd name="csX9" fmla="*/ 5144507 w 11633641"/>
                <a:gd name="csY9" fmla="*/ 3655109 h 3905387"/>
                <a:gd name="csX10" fmla="*/ 5211953 w 11633641"/>
                <a:gd name="csY10" fmla="*/ 3460113 h 3905387"/>
                <a:gd name="csX11" fmla="*/ 5240377 w 11633641"/>
                <a:gd name="csY11" fmla="*/ 3366403 h 3905387"/>
                <a:gd name="csX12" fmla="*/ 5342100 w 11633641"/>
                <a:gd name="csY12" fmla="*/ 3024732 h 3905387"/>
                <a:gd name="csX13" fmla="*/ 5506624 w 11633641"/>
                <a:gd name="csY13" fmla="*/ 2443022 h 3905387"/>
                <a:gd name="csX14" fmla="*/ 5612468 w 11633641"/>
                <a:gd name="csY14" fmla="*/ 2132428 h 3905387"/>
                <a:gd name="csX15" fmla="*/ 5759556 w 11633641"/>
                <a:gd name="csY15" fmla="*/ 1745257 h 3905387"/>
                <a:gd name="csX16" fmla="*/ 5958798 w 11633641"/>
                <a:gd name="csY16" fmla="*/ 1357746 h 3905387"/>
                <a:gd name="csX17" fmla="*/ 6150867 w 11633641"/>
                <a:gd name="csY17" fmla="*/ 1102117 h 3905387"/>
                <a:gd name="csX18" fmla="*/ 6377822 w 11633641"/>
                <a:gd name="csY18" fmla="*/ 907695 h 3905387"/>
                <a:gd name="csX19" fmla="*/ 6621739 w 11633641"/>
                <a:gd name="csY19" fmla="*/ 767715 h 3905387"/>
                <a:gd name="csX20" fmla="*/ 6913697 w 11633641"/>
                <a:gd name="csY20" fmla="*/ 621069 h 3905387"/>
                <a:gd name="csX21" fmla="*/ 7358338 w 11633641"/>
                <a:gd name="csY21" fmla="*/ 486453 h 3905387"/>
                <a:gd name="csX22" fmla="*/ 7811163 w 11633641"/>
                <a:gd name="csY22" fmla="*/ 383719 h 3905387"/>
                <a:gd name="csX23" fmla="*/ 8175513 w 11633641"/>
                <a:gd name="csY23" fmla="*/ 306101 h 3905387"/>
                <a:gd name="csX24" fmla="*/ 8793297 w 11633641"/>
                <a:gd name="csY24" fmla="*/ 207742 h 3905387"/>
                <a:gd name="csX25" fmla="*/ 9881832 w 11633641"/>
                <a:gd name="csY25" fmla="*/ 112296 h 3905387"/>
                <a:gd name="csX26" fmla="*/ 11633641 w 11633641"/>
                <a:gd name="csY26" fmla="*/ 17311 h 3905387"/>
                <a:gd name="csX0" fmla="*/ 0 w 11633641"/>
                <a:gd name="csY0" fmla="*/ 0 h 3946001"/>
                <a:gd name="csX1" fmla="*/ 3812617 w 11633641"/>
                <a:gd name="csY1" fmla="*/ 62665 h 3946001"/>
                <a:gd name="csX2" fmla="*/ 4477262 w 11633641"/>
                <a:gd name="csY2" fmla="*/ 81582 h 3946001"/>
                <a:gd name="csX3" fmla="*/ 4612685 w 11633641"/>
                <a:gd name="csY3" fmla="*/ 330247 h 3946001"/>
                <a:gd name="csX4" fmla="*/ 4706166 w 11633641"/>
                <a:gd name="csY4" fmla="*/ 1681069 h 3946001"/>
                <a:gd name="csX5" fmla="*/ 4757501 w 11633641"/>
                <a:gd name="csY5" fmla="*/ 2702345 h 3946001"/>
                <a:gd name="csX6" fmla="*/ 4843166 w 11633641"/>
                <a:gd name="csY6" fmla="*/ 3505945 h 3946001"/>
                <a:gd name="csX7" fmla="*/ 4917894 w 11633641"/>
                <a:gd name="csY7" fmla="*/ 3799625 h 3946001"/>
                <a:gd name="csX8" fmla="*/ 4976799 w 11633641"/>
                <a:gd name="csY8" fmla="*/ 3942152 h 3946001"/>
                <a:gd name="csX9" fmla="*/ 5144507 w 11633641"/>
                <a:gd name="csY9" fmla="*/ 3655109 h 3946001"/>
                <a:gd name="csX10" fmla="*/ 5211953 w 11633641"/>
                <a:gd name="csY10" fmla="*/ 3460113 h 3946001"/>
                <a:gd name="csX11" fmla="*/ 5240377 w 11633641"/>
                <a:gd name="csY11" fmla="*/ 3366403 h 3946001"/>
                <a:gd name="csX12" fmla="*/ 5342100 w 11633641"/>
                <a:gd name="csY12" fmla="*/ 3024732 h 3946001"/>
                <a:gd name="csX13" fmla="*/ 5506624 w 11633641"/>
                <a:gd name="csY13" fmla="*/ 2443022 h 3946001"/>
                <a:gd name="csX14" fmla="*/ 5612468 w 11633641"/>
                <a:gd name="csY14" fmla="*/ 2132428 h 3946001"/>
                <a:gd name="csX15" fmla="*/ 5759556 w 11633641"/>
                <a:gd name="csY15" fmla="*/ 1745257 h 3946001"/>
                <a:gd name="csX16" fmla="*/ 5958798 w 11633641"/>
                <a:gd name="csY16" fmla="*/ 1357746 h 3946001"/>
                <a:gd name="csX17" fmla="*/ 6150867 w 11633641"/>
                <a:gd name="csY17" fmla="*/ 1102117 h 3946001"/>
                <a:gd name="csX18" fmla="*/ 6377822 w 11633641"/>
                <a:gd name="csY18" fmla="*/ 907695 h 3946001"/>
                <a:gd name="csX19" fmla="*/ 6621739 w 11633641"/>
                <a:gd name="csY19" fmla="*/ 767715 h 3946001"/>
                <a:gd name="csX20" fmla="*/ 6913697 w 11633641"/>
                <a:gd name="csY20" fmla="*/ 621069 h 3946001"/>
                <a:gd name="csX21" fmla="*/ 7358338 w 11633641"/>
                <a:gd name="csY21" fmla="*/ 486453 h 3946001"/>
                <a:gd name="csX22" fmla="*/ 7811163 w 11633641"/>
                <a:gd name="csY22" fmla="*/ 383719 h 3946001"/>
                <a:gd name="csX23" fmla="*/ 8175513 w 11633641"/>
                <a:gd name="csY23" fmla="*/ 306101 h 3946001"/>
                <a:gd name="csX24" fmla="*/ 8793297 w 11633641"/>
                <a:gd name="csY24" fmla="*/ 207742 h 3946001"/>
                <a:gd name="csX25" fmla="*/ 9881832 w 11633641"/>
                <a:gd name="csY25" fmla="*/ 112296 h 3946001"/>
                <a:gd name="csX26" fmla="*/ 11633641 w 11633641"/>
                <a:gd name="csY26" fmla="*/ 17311 h 3946001"/>
                <a:gd name="csX0" fmla="*/ 0 w 11633641"/>
                <a:gd name="csY0" fmla="*/ 0 h 3947215"/>
                <a:gd name="csX1" fmla="*/ 3812617 w 11633641"/>
                <a:gd name="csY1" fmla="*/ 62665 h 3947215"/>
                <a:gd name="csX2" fmla="*/ 4477262 w 11633641"/>
                <a:gd name="csY2" fmla="*/ 81582 h 3947215"/>
                <a:gd name="csX3" fmla="*/ 4612685 w 11633641"/>
                <a:gd name="csY3" fmla="*/ 330247 h 3947215"/>
                <a:gd name="csX4" fmla="*/ 4706166 w 11633641"/>
                <a:gd name="csY4" fmla="*/ 1681069 h 3947215"/>
                <a:gd name="csX5" fmla="*/ 4757501 w 11633641"/>
                <a:gd name="csY5" fmla="*/ 2702345 h 3947215"/>
                <a:gd name="csX6" fmla="*/ 4843166 w 11633641"/>
                <a:gd name="csY6" fmla="*/ 3505945 h 3947215"/>
                <a:gd name="csX7" fmla="*/ 4888894 w 11633641"/>
                <a:gd name="csY7" fmla="*/ 3813719 h 3947215"/>
                <a:gd name="csX8" fmla="*/ 4976799 w 11633641"/>
                <a:gd name="csY8" fmla="*/ 3942152 h 3947215"/>
                <a:gd name="csX9" fmla="*/ 5144507 w 11633641"/>
                <a:gd name="csY9" fmla="*/ 3655109 h 3947215"/>
                <a:gd name="csX10" fmla="*/ 5211953 w 11633641"/>
                <a:gd name="csY10" fmla="*/ 3460113 h 3947215"/>
                <a:gd name="csX11" fmla="*/ 5240377 w 11633641"/>
                <a:gd name="csY11" fmla="*/ 3366403 h 3947215"/>
                <a:gd name="csX12" fmla="*/ 5342100 w 11633641"/>
                <a:gd name="csY12" fmla="*/ 3024732 h 3947215"/>
                <a:gd name="csX13" fmla="*/ 5506624 w 11633641"/>
                <a:gd name="csY13" fmla="*/ 2443022 h 3947215"/>
                <a:gd name="csX14" fmla="*/ 5612468 w 11633641"/>
                <a:gd name="csY14" fmla="*/ 2132428 h 3947215"/>
                <a:gd name="csX15" fmla="*/ 5759556 w 11633641"/>
                <a:gd name="csY15" fmla="*/ 1745257 h 3947215"/>
                <a:gd name="csX16" fmla="*/ 5958798 w 11633641"/>
                <a:gd name="csY16" fmla="*/ 1357746 h 3947215"/>
                <a:gd name="csX17" fmla="*/ 6150867 w 11633641"/>
                <a:gd name="csY17" fmla="*/ 1102117 h 3947215"/>
                <a:gd name="csX18" fmla="*/ 6377822 w 11633641"/>
                <a:gd name="csY18" fmla="*/ 907695 h 3947215"/>
                <a:gd name="csX19" fmla="*/ 6621739 w 11633641"/>
                <a:gd name="csY19" fmla="*/ 767715 h 3947215"/>
                <a:gd name="csX20" fmla="*/ 6913697 w 11633641"/>
                <a:gd name="csY20" fmla="*/ 621069 h 3947215"/>
                <a:gd name="csX21" fmla="*/ 7358338 w 11633641"/>
                <a:gd name="csY21" fmla="*/ 486453 h 3947215"/>
                <a:gd name="csX22" fmla="*/ 7811163 w 11633641"/>
                <a:gd name="csY22" fmla="*/ 383719 h 3947215"/>
                <a:gd name="csX23" fmla="*/ 8175513 w 11633641"/>
                <a:gd name="csY23" fmla="*/ 306101 h 3947215"/>
                <a:gd name="csX24" fmla="*/ 8793297 w 11633641"/>
                <a:gd name="csY24" fmla="*/ 207742 h 3947215"/>
                <a:gd name="csX25" fmla="*/ 9881832 w 11633641"/>
                <a:gd name="csY25" fmla="*/ 112296 h 3947215"/>
                <a:gd name="csX26" fmla="*/ 11633641 w 11633641"/>
                <a:gd name="csY26" fmla="*/ 17311 h 3947215"/>
                <a:gd name="csX0" fmla="*/ 0 w 11633641"/>
                <a:gd name="csY0" fmla="*/ 0 h 3947215"/>
                <a:gd name="csX1" fmla="*/ 3812617 w 11633641"/>
                <a:gd name="csY1" fmla="*/ 62665 h 3947215"/>
                <a:gd name="csX2" fmla="*/ 4477262 w 11633641"/>
                <a:gd name="csY2" fmla="*/ 81582 h 3947215"/>
                <a:gd name="csX3" fmla="*/ 4612685 w 11633641"/>
                <a:gd name="csY3" fmla="*/ 330247 h 3947215"/>
                <a:gd name="csX4" fmla="*/ 4672332 w 11633641"/>
                <a:gd name="csY4" fmla="*/ 1695163 h 3947215"/>
                <a:gd name="csX5" fmla="*/ 4757501 w 11633641"/>
                <a:gd name="csY5" fmla="*/ 2702345 h 3947215"/>
                <a:gd name="csX6" fmla="*/ 4843166 w 11633641"/>
                <a:gd name="csY6" fmla="*/ 3505945 h 3947215"/>
                <a:gd name="csX7" fmla="*/ 4888894 w 11633641"/>
                <a:gd name="csY7" fmla="*/ 3813719 h 3947215"/>
                <a:gd name="csX8" fmla="*/ 4976799 w 11633641"/>
                <a:gd name="csY8" fmla="*/ 3942152 h 3947215"/>
                <a:gd name="csX9" fmla="*/ 5144507 w 11633641"/>
                <a:gd name="csY9" fmla="*/ 3655109 h 3947215"/>
                <a:gd name="csX10" fmla="*/ 5211953 w 11633641"/>
                <a:gd name="csY10" fmla="*/ 3460113 h 3947215"/>
                <a:gd name="csX11" fmla="*/ 5240377 w 11633641"/>
                <a:gd name="csY11" fmla="*/ 3366403 h 3947215"/>
                <a:gd name="csX12" fmla="*/ 5342100 w 11633641"/>
                <a:gd name="csY12" fmla="*/ 3024732 h 3947215"/>
                <a:gd name="csX13" fmla="*/ 5506624 w 11633641"/>
                <a:gd name="csY13" fmla="*/ 2443022 h 3947215"/>
                <a:gd name="csX14" fmla="*/ 5612468 w 11633641"/>
                <a:gd name="csY14" fmla="*/ 2132428 h 3947215"/>
                <a:gd name="csX15" fmla="*/ 5759556 w 11633641"/>
                <a:gd name="csY15" fmla="*/ 1745257 h 3947215"/>
                <a:gd name="csX16" fmla="*/ 5958798 w 11633641"/>
                <a:gd name="csY16" fmla="*/ 1357746 h 3947215"/>
                <a:gd name="csX17" fmla="*/ 6150867 w 11633641"/>
                <a:gd name="csY17" fmla="*/ 1102117 h 3947215"/>
                <a:gd name="csX18" fmla="*/ 6377822 w 11633641"/>
                <a:gd name="csY18" fmla="*/ 907695 h 3947215"/>
                <a:gd name="csX19" fmla="*/ 6621739 w 11633641"/>
                <a:gd name="csY19" fmla="*/ 767715 h 3947215"/>
                <a:gd name="csX20" fmla="*/ 6913697 w 11633641"/>
                <a:gd name="csY20" fmla="*/ 621069 h 3947215"/>
                <a:gd name="csX21" fmla="*/ 7358338 w 11633641"/>
                <a:gd name="csY21" fmla="*/ 486453 h 3947215"/>
                <a:gd name="csX22" fmla="*/ 7811163 w 11633641"/>
                <a:gd name="csY22" fmla="*/ 383719 h 3947215"/>
                <a:gd name="csX23" fmla="*/ 8175513 w 11633641"/>
                <a:gd name="csY23" fmla="*/ 306101 h 3947215"/>
                <a:gd name="csX24" fmla="*/ 8793297 w 11633641"/>
                <a:gd name="csY24" fmla="*/ 207742 h 3947215"/>
                <a:gd name="csX25" fmla="*/ 9881832 w 11633641"/>
                <a:gd name="csY25" fmla="*/ 112296 h 3947215"/>
                <a:gd name="csX26" fmla="*/ 11633641 w 11633641"/>
                <a:gd name="csY26" fmla="*/ 17311 h 3947215"/>
                <a:gd name="csX0" fmla="*/ 0 w 11633641"/>
                <a:gd name="csY0" fmla="*/ 0 h 3947215"/>
                <a:gd name="csX1" fmla="*/ 3812617 w 11633641"/>
                <a:gd name="csY1" fmla="*/ 62665 h 3947215"/>
                <a:gd name="csX2" fmla="*/ 4477262 w 11633641"/>
                <a:gd name="csY2" fmla="*/ 81582 h 3947215"/>
                <a:gd name="csX3" fmla="*/ 4612685 w 11633641"/>
                <a:gd name="csY3" fmla="*/ 330247 h 3947215"/>
                <a:gd name="csX4" fmla="*/ 4696500 w 11633641"/>
                <a:gd name="csY4" fmla="*/ 1716305 h 3947215"/>
                <a:gd name="csX5" fmla="*/ 4757501 w 11633641"/>
                <a:gd name="csY5" fmla="*/ 2702345 h 3947215"/>
                <a:gd name="csX6" fmla="*/ 4843166 w 11633641"/>
                <a:gd name="csY6" fmla="*/ 3505945 h 3947215"/>
                <a:gd name="csX7" fmla="*/ 4888894 w 11633641"/>
                <a:gd name="csY7" fmla="*/ 3813719 h 3947215"/>
                <a:gd name="csX8" fmla="*/ 4976799 w 11633641"/>
                <a:gd name="csY8" fmla="*/ 3942152 h 3947215"/>
                <a:gd name="csX9" fmla="*/ 5144507 w 11633641"/>
                <a:gd name="csY9" fmla="*/ 3655109 h 3947215"/>
                <a:gd name="csX10" fmla="*/ 5211953 w 11633641"/>
                <a:gd name="csY10" fmla="*/ 3460113 h 3947215"/>
                <a:gd name="csX11" fmla="*/ 5240377 w 11633641"/>
                <a:gd name="csY11" fmla="*/ 3366403 h 3947215"/>
                <a:gd name="csX12" fmla="*/ 5342100 w 11633641"/>
                <a:gd name="csY12" fmla="*/ 3024732 h 3947215"/>
                <a:gd name="csX13" fmla="*/ 5506624 w 11633641"/>
                <a:gd name="csY13" fmla="*/ 2443022 h 3947215"/>
                <a:gd name="csX14" fmla="*/ 5612468 w 11633641"/>
                <a:gd name="csY14" fmla="*/ 2132428 h 3947215"/>
                <a:gd name="csX15" fmla="*/ 5759556 w 11633641"/>
                <a:gd name="csY15" fmla="*/ 1745257 h 3947215"/>
                <a:gd name="csX16" fmla="*/ 5958798 w 11633641"/>
                <a:gd name="csY16" fmla="*/ 1357746 h 3947215"/>
                <a:gd name="csX17" fmla="*/ 6150867 w 11633641"/>
                <a:gd name="csY17" fmla="*/ 1102117 h 3947215"/>
                <a:gd name="csX18" fmla="*/ 6377822 w 11633641"/>
                <a:gd name="csY18" fmla="*/ 907695 h 3947215"/>
                <a:gd name="csX19" fmla="*/ 6621739 w 11633641"/>
                <a:gd name="csY19" fmla="*/ 767715 h 3947215"/>
                <a:gd name="csX20" fmla="*/ 6913697 w 11633641"/>
                <a:gd name="csY20" fmla="*/ 621069 h 3947215"/>
                <a:gd name="csX21" fmla="*/ 7358338 w 11633641"/>
                <a:gd name="csY21" fmla="*/ 486453 h 3947215"/>
                <a:gd name="csX22" fmla="*/ 7811163 w 11633641"/>
                <a:gd name="csY22" fmla="*/ 383719 h 3947215"/>
                <a:gd name="csX23" fmla="*/ 8175513 w 11633641"/>
                <a:gd name="csY23" fmla="*/ 306101 h 3947215"/>
                <a:gd name="csX24" fmla="*/ 8793297 w 11633641"/>
                <a:gd name="csY24" fmla="*/ 207742 h 3947215"/>
                <a:gd name="csX25" fmla="*/ 9881832 w 11633641"/>
                <a:gd name="csY25" fmla="*/ 112296 h 3947215"/>
                <a:gd name="csX26" fmla="*/ 11633641 w 11633641"/>
                <a:gd name="csY26" fmla="*/ 17311 h 3947215"/>
                <a:gd name="csX0" fmla="*/ 0 w 11633641"/>
                <a:gd name="csY0" fmla="*/ 0 h 3950686"/>
                <a:gd name="csX1" fmla="*/ 3812617 w 11633641"/>
                <a:gd name="csY1" fmla="*/ 62665 h 3950686"/>
                <a:gd name="csX2" fmla="*/ 4477262 w 11633641"/>
                <a:gd name="csY2" fmla="*/ 81582 h 3950686"/>
                <a:gd name="csX3" fmla="*/ 4612685 w 11633641"/>
                <a:gd name="csY3" fmla="*/ 330247 h 3950686"/>
                <a:gd name="csX4" fmla="*/ 4696500 w 11633641"/>
                <a:gd name="csY4" fmla="*/ 1716305 h 3950686"/>
                <a:gd name="csX5" fmla="*/ 4757501 w 11633641"/>
                <a:gd name="csY5" fmla="*/ 2702345 h 3950686"/>
                <a:gd name="csX6" fmla="*/ 4794833 w 11633641"/>
                <a:gd name="csY6" fmla="*/ 3209973 h 3950686"/>
                <a:gd name="csX7" fmla="*/ 4888894 w 11633641"/>
                <a:gd name="csY7" fmla="*/ 3813719 h 3950686"/>
                <a:gd name="csX8" fmla="*/ 4976799 w 11633641"/>
                <a:gd name="csY8" fmla="*/ 3942152 h 3950686"/>
                <a:gd name="csX9" fmla="*/ 5144507 w 11633641"/>
                <a:gd name="csY9" fmla="*/ 3655109 h 3950686"/>
                <a:gd name="csX10" fmla="*/ 5211953 w 11633641"/>
                <a:gd name="csY10" fmla="*/ 3460113 h 3950686"/>
                <a:gd name="csX11" fmla="*/ 5240377 w 11633641"/>
                <a:gd name="csY11" fmla="*/ 3366403 h 3950686"/>
                <a:gd name="csX12" fmla="*/ 5342100 w 11633641"/>
                <a:gd name="csY12" fmla="*/ 3024732 h 3950686"/>
                <a:gd name="csX13" fmla="*/ 5506624 w 11633641"/>
                <a:gd name="csY13" fmla="*/ 2443022 h 3950686"/>
                <a:gd name="csX14" fmla="*/ 5612468 w 11633641"/>
                <a:gd name="csY14" fmla="*/ 2132428 h 3950686"/>
                <a:gd name="csX15" fmla="*/ 5759556 w 11633641"/>
                <a:gd name="csY15" fmla="*/ 1745257 h 3950686"/>
                <a:gd name="csX16" fmla="*/ 5958798 w 11633641"/>
                <a:gd name="csY16" fmla="*/ 1357746 h 3950686"/>
                <a:gd name="csX17" fmla="*/ 6150867 w 11633641"/>
                <a:gd name="csY17" fmla="*/ 1102117 h 3950686"/>
                <a:gd name="csX18" fmla="*/ 6377822 w 11633641"/>
                <a:gd name="csY18" fmla="*/ 907695 h 3950686"/>
                <a:gd name="csX19" fmla="*/ 6621739 w 11633641"/>
                <a:gd name="csY19" fmla="*/ 767715 h 3950686"/>
                <a:gd name="csX20" fmla="*/ 6913697 w 11633641"/>
                <a:gd name="csY20" fmla="*/ 621069 h 3950686"/>
                <a:gd name="csX21" fmla="*/ 7358338 w 11633641"/>
                <a:gd name="csY21" fmla="*/ 486453 h 3950686"/>
                <a:gd name="csX22" fmla="*/ 7811163 w 11633641"/>
                <a:gd name="csY22" fmla="*/ 383719 h 3950686"/>
                <a:gd name="csX23" fmla="*/ 8175513 w 11633641"/>
                <a:gd name="csY23" fmla="*/ 306101 h 3950686"/>
                <a:gd name="csX24" fmla="*/ 8793297 w 11633641"/>
                <a:gd name="csY24" fmla="*/ 207742 h 3950686"/>
                <a:gd name="csX25" fmla="*/ 9881832 w 11633641"/>
                <a:gd name="csY25" fmla="*/ 112296 h 3950686"/>
                <a:gd name="csX26" fmla="*/ 11633641 w 11633641"/>
                <a:gd name="csY26" fmla="*/ 17311 h 3950686"/>
                <a:gd name="csX0" fmla="*/ 0 w 11633641"/>
                <a:gd name="csY0" fmla="*/ 0 h 3950444"/>
                <a:gd name="csX1" fmla="*/ 3812617 w 11633641"/>
                <a:gd name="csY1" fmla="*/ 62665 h 3950444"/>
                <a:gd name="csX2" fmla="*/ 4477262 w 11633641"/>
                <a:gd name="csY2" fmla="*/ 81582 h 3950444"/>
                <a:gd name="csX3" fmla="*/ 4612685 w 11633641"/>
                <a:gd name="csY3" fmla="*/ 330247 h 3950444"/>
                <a:gd name="csX4" fmla="*/ 4696500 w 11633641"/>
                <a:gd name="csY4" fmla="*/ 1716305 h 3950444"/>
                <a:gd name="csX5" fmla="*/ 4757501 w 11633641"/>
                <a:gd name="csY5" fmla="*/ 2702345 h 3950444"/>
                <a:gd name="csX6" fmla="*/ 4809332 w 11633641"/>
                <a:gd name="csY6" fmla="*/ 3224067 h 3950444"/>
                <a:gd name="csX7" fmla="*/ 4888894 w 11633641"/>
                <a:gd name="csY7" fmla="*/ 3813719 h 3950444"/>
                <a:gd name="csX8" fmla="*/ 4976799 w 11633641"/>
                <a:gd name="csY8" fmla="*/ 3942152 h 3950444"/>
                <a:gd name="csX9" fmla="*/ 5144507 w 11633641"/>
                <a:gd name="csY9" fmla="*/ 3655109 h 3950444"/>
                <a:gd name="csX10" fmla="*/ 5211953 w 11633641"/>
                <a:gd name="csY10" fmla="*/ 3460113 h 3950444"/>
                <a:gd name="csX11" fmla="*/ 5240377 w 11633641"/>
                <a:gd name="csY11" fmla="*/ 3366403 h 3950444"/>
                <a:gd name="csX12" fmla="*/ 5342100 w 11633641"/>
                <a:gd name="csY12" fmla="*/ 3024732 h 3950444"/>
                <a:gd name="csX13" fmla="*/ 5506624 w 11633641"/>
                <a:gd name="csY13" fmla="*/ 2443022 h 3950444"/>
                <a:gd name="csX14" fmla="*/ 5612468 w 11633641"/>
                <a:gd name="csY14" fmla="*/ 2132428 h 3950444"/>
                <a:gd name="csX15" fmla="*/ 5759556 w 11633641"/>
                <a:gd name="csY15" fmla="*/ 1745257 h 3950444"/>
                <a:gd name="csX16" fmla="*/ 5958798 w 11633641"/>
                <a:gd name="csY16" fmla="*/ 1357746 h 3950444"/>
                <a:gd name="csX17" fmla="*/ 6150867 w 11633641"/>
                <a:gd name="csY17" fmla="*/ 1102117 h 3950444"/>
                <a:gd name="csX18" fmla="*/ 6377822 w 11633641"/>
                <a:gd name="csY18" fmla="*/ 907695 h 3950444"/>
                <a:gd name="csX19" fmla="*/ 6621739 w 11633641"/>
                <a:gd name="csY19" fmla="*/ 767715 h 3950444"/>
                <a:gd name="csX20" fmla="*/ 6913697 w 11633641"/>
                <a:gd name="csY20" fmla="*/ 621069 h 3950444"/>
                <a:gd name="csX21" fmla="*/ 7358338 w 11633641"/>
                <a:gd name="csY21" fmla="*/ 486453 h 3950444"/>
                <a:gd name="csX22" fmla="*/ 7811163 w 11633641"/>
                <a:gd name="csY22" fmla="*/ 383719 h 3950444"/>
                <a:gd name="csX23" fmla="*/ 8175513 w 11633641"/>
                <a:gd name="csY23" fmla="*/ 306101 h 3950444"/>
                <a:gd name="csX24" fmla="*/ 8793297 w 11633641"/>
                <a:gd name="csY24" fmla="*/ 207742 h 3950444"/>
                <a:gd name="csX25" fmla="*/ 9881832 w 11633641"/>
                <a:gd name="csY25" fmla="*/ 112296 h 3950444"/>
                <a:gd name="csX26" fmla="*/ 11633641 w 11633641"/>
                <a:gd name="csY26" fmla="*/ 17311 h 3950444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11953 w 11633641"/>
                <a:gd name="csY10" fmla="*/ 3460113 h 3955140"/>
                <a:gd name="csX11" fmla="*/ 5240377 w 11633641"/>
                <a:gd name="csY11" fmla="*/ 3366403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11953 w 11633641"/>
                <a:gd name="csY10" fmla="*/ 3460113 h 3955140"/>
                <a:gd name="csX11" fmla="*/ 5288713 w 11633641"/>
                <a:gd name="csY11" fmla="*/ 3197278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88713 w 11633641"/>
                <a:gd name="csY11" fmla="*/ 3197278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5 w 11633641"/>
                <a:gd name="csY13" fmla="*/ 2358458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5 w 11633641"/>
                <a:gd name="csY13" fmla="*/ 2358458 h 3955140"/>
                <a:gd name="csX14" fmla="*/ 5607635 w 11633641"/>
                <a:gd name="csY14" fmla="*/ 2054911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5 w 11633641"/>
                <a:gd name="csY13" fmla="*/ 2358458 h 3955140"/>
                <a:gd name="csX14" fmla="*/ 5607635 w 11633641"/>
                <a:gd name="csY14" fmla="*/ 2054911 h 3955140"/>
                <a:gd name="csX15" fmla="*/ 5759556 w 11633641"/>
                <a:gd name="csY15" fmla="*/ 1688882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61434 w 11633641"/>
                <a:gd name="csY12" fmla="*/ 2806276 h 3955140"/>
                <a:gd name="csX13" fmla="*/ 5506625 w 11633641"/>
                <a:gd name="csY13" fmla="*/ 2358458 h 3955140"/>
                <a:gd name="csX14" fmla="*/ 5607635 w 11633641"/>
                <a:gd name="csY14" fmla="*/ 2054911 h 3955140"/>
                <a:gd name="csX15" fmla="*/ 5759556 w 11633641"/>
                <a:gd name="csY15" fmla="*/ 1688882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57501 w 11633641"/>
                <a:gd name="csY5" fmla="*/ 2702345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74165 w 11633641"/>
                <a:gd name="csY5" fmla="*/ 2734741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51946 w 11633641"/>
                <a:gd name="csY5" fmla="*/ 2759036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79720 w 11633641"/>
                <a:gd name="csY5" fmla="*/ 2815727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707610 w 11633641"/>
                <a:gd name="csY4" fmla="*/ 1748699 h 3914657"/>
                <a:gd name="csX5" fmla="*/ 4779720 w 11633641"/>
                <a:gd name="csY5" fmla="*/ 2815727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707610 w 11633641"/>
                <a:gd name="csY4" fmla="*/ 1748699 h 3914657"/>
                <a:gd name="csX5" fmla="*/ 4774165 w 11633641"/>
                <a:gd name="csY5" fmla="*/ 2888615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1445"/>
                <a:gd name="csX1" fmla="*/ 3812617 w 11633641"/>
                <a:gd name="csY1" fmla="*/ 62665 h 3911445"/>
                <a:gd name="csX2" fmla="*/ 4477262 w 11633641"/>
                <a:gd name="csY2" fmla="*/ 81582 h 3911445"/>
                <a:gd name="csX3" fmla="*/ 4612685 w 11633641"/>
                <a:gd name="csY3" fmla="*/ 330247 h 3911445"/>
                <a:gd name="csX4" fmla="*/ 4707610 w 11633641"/>
                <a:gd name="csY4" fmla="*/ 1748699 h 3911445"/>
                <a:gd name="csX5" fmla="*/ 4774165 w 11633641"/>
                <a:gd name="csY5" fmla="*/ 2888615 h 3911445"/>
                <a:gd name="csX6" fmla="*/ 4803778 w 11633641"/>
                <a:gd name="csY6" fmla="*/ 3313153 h 3911445"/>
                <a:gd name="csX7" fmla="*/ 4888894 w 11633641"/>
                <a:gd name="csY7" fmla="*/ 3813719 h 3911445"/>
                <a:gd name="csX8" fmla="*/ 5015683 w 11633641"/>
                <a:gd name="csY8" fmla="*/ 3893558 h 3911445"/>
                <a:gd name="csX9" fmla="*/ 5125173 w 11633641"/>
                <a:gd name="csY9" fmla="*/ 3584640 h 3911445"/>
                <a:gd name="csX10" fmla="*/ 5207120 w 11633641"/>
                <a:gd name="csY10" fmla="*/ 3340316 h 3911445"/>
                <a:gd name="csX11" fmla="*/ 5279047 w 11633641"/>
                <a:gd name="csY11" fmla="*/ 3098621 h 3911445"/>
                <a:gd name="csX12" fmla="*/ 5361434 w 11633641"/>
                <a:gd name="csY12" fmla="*/ 2806276 h 3911445"/>
                <a:gd name="csX13" fmla="*/ 5506625 w 11633641"/>
                <a:gd name="csY13" fmla="*/ 2358458 h 3911445"/>
                <a:gd name="csX14" fmla="*/ 5607635 w 11633641"/>
                <a:gd name="csY14" fmla="*/ 2054911 h 3911445"/>
                <a:gd name="csX15" fmla="*/ 5759556 w 11633641"/>
                <a:gd name="csY15" fmla="*/ 1688882 h 3911445"/>
                <a:gd name="csX16" fmla="*/ 5958798 w 11633641"/>
                <a:gd name="csY16" fmla="*/ 1357746 h 3911445"/>
                <a:gd name="csX17" fmla="*/ 6150867 w 11633641"/>
                <a:gd name="csY17" fmla="*/ 1102117 h 3911445"/>
                <a:gd name="csX18" fmla="*/ 6377822 w 11633641"/>
                <a:gd name="csY18" fmla="*/ 907695 h 3911445"/>
                <a:gd name="csX19" fmla="*/ 6621739 w 11633641"/>
                <a:gd name="csY19" fmla="*/ 767715 h 3911445"/>
                <a:gd name="csX20" fmla="*/ 6913697 w 11633641"/>
                <a:gd name="csY20" fmla="*/ 621069 h 3911445"/>
                <a:gd name="csX21" fmla="*/ 7358338 w 11633641"/>
                <a:gd name="csY21" fmla="*/ 486453 h 3911445"/>
                <a:gd name="csX22" fmla="*/ 7811163 w 11633641"/>
                <a:gd name="csY22" fmla="*/ 383719 h 3911445"/>
                <a:gd name="csX23" fmla="*/ 8175513 w 11633641"/>
                <a:gd name="csY23" fmla="*/ 306101 h 3911445"/>
                <a:gd name="csX24" fmla="*/ 8793297 w 11633641"/>
                <a:gd name="csY24" fmla="*/ 207742 h 3911445"/>
                <a:gd name="csX25" fmla="*/ 9881832 w 11633641"/>
                <a:gd name="csY25" fmla="*/ 112296 h 3911445"/>
                <a:gd name="csX26" fmla="*/ 11633641 w 11633641"/>
                <a:gd name="csY26" fmla="*/ 17311 h 3911445"/>
                <a:gd name="csX0" fmla="*/ 0 w 11633641"/>
                <a:gd name="csY0" fmla="*/ 0 h 3910418"/>
                <a:gd name="csX1" fmla="*/ 3812617 w 11633641"/>
                <a:gd name="csY1" fmla="*/ 62665 h 3910418"/>
                <a:gd name="csX2" fmla="*/ 4477262 w 11633641"/>
                <a:gd name="csY2" fmla="*/ 81582 h 3910418"/>
                <a:gd name="csX3" fmla="*/ 4612685 w 11633641"/>
                <a:gd name="csY3" fmla="*/ 330247 h 3910418"/>
                <a:gd name="csX4" fmla="*/ 4707610 w 11633641"/>
                <a:gd name="csY4" fmla="*/ 1748699 h 3910418"/>
                <a:gd name="csX5" fmla="*/ 4774165 w 11633641"/>
                <a:gd name="csY5" fmla="*/ 2888615 h 3910418"/>
                <a:gd name="csX6" fmla="*/ 4831552 w 11633641"/>
                <a:gd name="csY6" fmla="*/ 3345548 h 3910418"/>
                <a:gd name="csX7" fmla="*/ 4888894 w 11633641"/>
                <a:gd name="csY7" fmla="*/ 3813719 h 3910418"/>
                <a:gd name="csX8" fmla="*/ 5015683 w 11633641"/>
                <a:gd name="csY8" fmla="*/ 3893558 h 3910418"/>
                <a:gd name="csX9" fmla="*/ 5125173 w 11633641"/>
                <a:gd name="csY9" fmla="*/ 3584640 h 3910418"/>
                <a:gd name="csX10" fmla="*/ 5207120 w 11633641"/>
                <a:gd name="csY10" fmla="*/ 3340316 h 3910418"/>
                <a:gd name="csX11" fmla="*/ 5279047 w 11633641"/>
                <a:gd name="csY11" fmla="*/ 3098621 h 3910418"/>
                <a:gd name="csX12" fmla="*/ 5361434 w 11633641"/>
                <a:gd name="csY12" fmla="*/ 2806276 h 3910418"/>
                <a:gd name="csX13" fmla="*/ 5506625 w 11633641"/>
                <a:gd name="csY13" fmla="*/ 2358458 h 3910418"/>
                <a:gd name="csX14" fmla="*/ 5607635 w 11633641"/>
                <a:gd name="csY14" fmla="*/ 2054911 h 3910418"/>
                <a:gd name="csX15" fmla="*/ 5759556 w 11633641"/>
                <a:gd name="csY15" fmla="*/ 1688882 h 3910418"/>
                <a:gd name="csX16" fmla="*/ 5958798 w 11633641"/>
                <a:gd name="csY16" fmla="*/ 1357746 h 3910418"/>
                <a:gd name="csX17" fmla="*/ 6150867 w 11633641"/>
                <a:gd name="csY17" fmla="*/ 1102117 h 3910418"/>
                <a:gd name="csX18" fmla="*/ 6377822 w 11633641"/>
                <a:gd name="csY18" fmla="*/ 907695 h 3910418"/>
                <a:gd name="csX19" fmla="*/ 6621739 w 11633641"/>
                <a:gd name="csY19" fmla="*/ 767715 h 3910418"/>
                <a:gd name="csX20" fmla="*/ 6913697 w 11633641"/>
                <a:gd name="csY20" fmla="*/ 621069 h 3910418"/>
                <a:gd name="csX21" fmla="*/ 7358338 w 11633641"/>
                <a:gd name="csY21" fmla="*/ 486453 h 3910418"/>
                <a:gd name="csX22" fmla="*/ 7811163 w 11633641"/>
                <a:gd name="csY22" fmla="*/ 383719 h 3910418"/>
                <a:gd name="csX23" fmla="*/ 8175513 w 11633641"/>
                <a:gd name="csY23" fmla="*/ 306101 h 3910418"/>
                <a:gd name="csX24" fmla="*/ 8793297 w 11633641"/>
                <a:gd name="csY24" fmla="*/ 207742 h 3910418"/>
                <a:gd name="csX25" fmla="*/ 9881832 w 11633641"/>
                <a:gd name="csY25" fmla="*/ 112296 h 3910418"/>
                <a:gd name="csX26" fmla="*/ 11633641 w 11633641"/>
                <a:gd name="csY26" fmla="*/ 17311 h 3910418"/>
                <a:gd name="csX0" fmla="*/ 0 w 11633641"/>
                <a:gd name="csY0" fmla="*/ 0 h 3909236"/>
                <a:gd name="csX1" fmla="*/ 3812617 w 11633641"/>
                <a:gd name="csY1" fmla="*/ 62665 h 3909236"/>
                <a:gd name="csX2" fmla="*/ 4477262 w 11633641"/>
                <a:gd name="csY2" fmla="*/ 81582 h 3909236"/>
                <a:gd name="csX3" fmla="*/ 4612685 w 11633641"/>
                <a:gd name="csY3" fmla="*/ 330247 h 3909236"/>
                <a:gd name="csX4" fmla="*/ 4707610 w 11633641"/>
                <a:gd name="csY4" fmla="*/ 1748699 h 3909236"/>
                <a:gd name="csX5" fmla="*/ 4774165 w 11633641"/>
                <a:gd name="csY5" fmla="*/ 2888615 h 3909236"/>
                <a:gd name="csX6" fmla="*/ 4814887 w 11633641"/>
                <a:gd name="csY6" fmla="*/ 3386043 h 3909236"/>
                <a:gd name="csX7" fmla="*/ 4888894 w 11633641"/>
                <a:gd name="csY7" fmla="*/ 3813719 h 3909236"/>
                <a:gd name="csX8" fmla="*/ 5015683 w 11633641"/>
                <a:gd name="csY8" fmla="*/ 3893558 h 3909236"/>
                <a:gd name="csX9" fmla="*/ 5125173 w 11633641"/>
                <a:gd name="csY9" fmla="*/ 3584640 h 3909236"/>
                <a:gd name="csX10" fmla="*/ 5207120 w 11633641"/>
                <a:gd name="csY10" fmla="*/ 3340316 h 3909236"/>
                <a:gd name="csX11" fmla="*/ 5279047 w 11633641"/>
                <a:gd name="csY11" fmla="*/ 3098621 h 3909236"/>
                <a:gd name="csX12" fmla="*/ 5361434 w 11633641"/>
                <a:gd name="csY12" fmla="*/ 2806276 h 3909236"/>
                <a:gd name="csX13" fmla="*/ 5506625 w 11633641"/>
                <a:gd name="csY13" fmla="*/ 2358458 h 3909236"/>
                <a:gd name="csX14" fmla="*/ 5607635 w 11633641"/>
                <a:gd name="csY14" fmla="*/ 2054911 h 3909236"/>
                <a:gd name="csX15" fmla="*/ 5759556 w 11633641"/>
                <a:gd name="csY15" fmla="*/ 1688882 h 3909236"/>
                <a:gd name="csX16" fmla="*/ 5958798 w 11633641"/>
                <a:gd name="csY16" fmla="*/ 1357746 h 3909236"/>
                <a:gd name="csX17" fmla="*/ 6150867 w 11633641"/>
                <a:gd name="csY17" fmla="*/ 1102117 h 3909236"/>
                <a:gd name="csX18" fmla="*/ 6377822 w 11633641"/>
                <a:gd name="csY18" fmla="*/ 907695 h 3909236"/>
                <a:gd name="csX19" fmla="*/ 6621739 w 11633641"/>
                <a:gd name="csY19" fmla="*/ 767715 h 3909236"/>
                <a:gd name="csX20" fmla="*/ 6913697 w 11633641"/>
                <a:gd name="csY20" fmla="*/ 621069 h 3909236"/>
                <a:gd name="csX21" fmla="*/ 7358338 w 11633641"/>
                <a:gd name="csY21" fmla="*/ 486453 h 3909236"/>
                <a:gd name="csX22" fmla="*/ 7811163 w 11633641"/>
                <a:gd name="csY22" fmla="*/ 383719 h 3909236"/>
                <a:gd name="csX23" fmla="*/ 8175513 w 11633641"/>
                <a:gd name="csY23" fmla="*/ 306101 h 3909236"/>
                <a:gd name="csX24" fmla="*/ 8793297 w 11633641"/>
                <a:gd name="csY24" fmla="*/ 207742 h 3909236"/>
                <a:gd name="csX25" fmla="*/ 9881832 w 11633641"/>
                <a:gd name="csY25" fmla="*/ 112296 h 3909236"/>
                <a:gd name="csX26" fmla="*/ 11633641 w 11633641"/>
                <a:gd name="csY26" fmla="*/ 17311 h 3909236"/>
                <a:gd name="csX0" fmla="*/ 0 w 11633641"/>
                <a:gd name="csY0" fmla="*/ 0 h 3842748"/>
                <a:gd name="csX1" fmla="*/ 3812617 w 11633641"/>
                <a:gd name="csY1" fmla="*/ 62665 h 3842748"/>
                <a:gd name="csX2" fmla="*/ 4477262 w 11633641"/>
                <a:gd name="csY2" fmla="*/ 81582 h 3842748"/>
                <a:gd name="csX3" fmla="*/ 4612685 w 11633641"/>
                <a:gd name="csY3" fmla="*/ 330247 h 3842748"/>
                <a:gd name="csX4" fmla="*/ 4707610 w 11633641"/>
                <a:gd name="csY4" fmla="*/ 1748699 h 3842748"/>
                <a:gd name="csX5" fmla="*/ 4774165 w 11633641"/>
                <a:gd name="csY5" fmla="*/ 2888615 h 3842748"/>
                <a:gd name="csX6" fmla="*/ 4814887 w 11633641"/>
                <a:gd name="csY6" fmla="*/ 3386043 h 3842748"/>
                <a:gd name="csX7" fmla="*/ 4888894 w 11633641"/>
                <a:gd name="csY7" fmla="*/ 3813719 h 3842748"/>
                <a:gd name="csX8" fmla="*/ 5065676 w 11633641"/>
                <a:gd name="csY8" fmla="*/ 3780174 h 3842748"/>
                <a:gd name="csX9" fmla="*/ 5125173 w 11633641"/>
                <a:gd name="csY9" fmla="*/ 3584640 h 3842748"/>
                <a:gd name="csX10" fmla="*/ 5207120 w 11633641"/>
                <a:gd name="csY10" fmla="*/ 3340316 h 3842748"/>
                <a:gd name="csX11" fmla="*/ 5279047 w 11633641"/>
                <a:gd name="csY11" fmla="*/ 3098621 h 3842748"/>
                <a:gd name="csX12" fmla="*/ 5361434 w 11633641"/>
                <a:gd name="csY12" fmla="*/ 2806276 h 3842748"/>
                <a:gd name="csX13" fmla="*/ 5506625 w 11633641"/>
                <a:gd name="csY13" fmla="*/ 2358458 h 3842748"/>
                <a:gd name="csX14" fmla="*/ 5607635 w 11633641"/>
                <a:gd name="csY14" fmla="*/ 2054911 h 3842748"/>
                <a:gd name="csX15" fmla="*/ 5759556 w 11633641"/>
                <a:gd name="csY15" fmla="*/ 1688882 h 3842748"/>
                <a:gd name="csX16" fmla="*/ 5958798 w 11633641"/>
                <a:gd name="csY16" fmla="*/ 1357746 h 3842748"/>
                <a:gd name="csX17" fmla="*/ 6150867 w 11633641"/>
                <a:gd name="csY17" fmla="*/ 1102117 h 3842748"/>
                <a:gd name="csX18" fmla="*/ 6377822 w 11633641"/>
                <a:gd name="csY18" fmla="*/ 907695 h 3842748"/>
                <a:gd name="csX19" fmla="*/ 6621739 w 11633641"/>
                <a:gd name="csY19" fmla="*/ 767715 h 3842748"/>
                <a:gd name="csX20" fmla="*/ 6913697 w 11633641"/>
                <a:gd name="csY20" fmla="*/ 621069 h 3842748"/>
                <a:gd name="csX21" fmla="*/ 7358338 w 11633641"/>
                <a:gd name="csY21" fmla="*/ 486453 h 3842748"/>
                <a:gd name="csX22" fmla="*/ 7811163 w 11633641"/>
                <a:gd name="csY22" fmla="*/ 383719 h 3842748"/>
                <a:gd name="csX23" fmla="*/ 8175513 w 11633641"/>
                <a:gd name="csY23" fmla="*/ 306101 h 3842748"/>
                <a:gd name="csX24" fmla="*/ 8793297 w 11633641"/>
                <a:gd name="csY24" fmla="*/ 207742 h 3842748"/>
                <a:gd name="csX25" fmla="*/ 9881832 w 11633641"/>
                <a:gd name="csY25" fmla="*/ 112296 h 3842748"/>
                <a:gd name="csX26" fmla="*/ 11633641 w 11633641"/>
                <a:gd name="csY26" fmla="*/ 17311 h 3842748"/>
                <a:gd name="csX0" fmla="*/ 0 w 11633641"/>
                <a:gd name="csY0" fmla="*/ 0 h 3808592"/>
                <a:gd name="csX1" fmla="*/ 3812617 w 11633641"/>
                <a:gd name="csY1" fmla="*/ 62665 h 3808592"/>
                <a:gd name="csX2" fmla="*/ 4477262 w 11633641"/>
                <a:gd name="csY2" fmla="*/ 81582 h 3808592"/>
                <a:gd name="csX3" fmla="*/ 4612685 w 11633641"/>
                <a:gd name="csY3" fmla="*/ 330247 h 3808592"/>
                <a:gd name="csX4" fmla="*/ 4707610 w 11633641"/>
                <a:gd name="csY4" fmla="*/ 1748699 h 3808592"/>
                <a:gd name="csX5" fmla="*/ 4774165 w 11633641"/>
                <a:gd name="csY5" fmla="*/ 2888615 h 3808592"/>
                <a:gd name="csX6" fmla="*/ 4814887 w 11633641"/>
                <a:gd name="csY6" fmla="*/ 3386043 h 3808592"/>
                <a:gd name="csX7" fmla="*/ 4905559 w 11633641"/>
                <a:gd name="csY7" fmla="*/ 3765126 h 3808592"/>
                <a:gd name="csX8" fmla="*/ 5065676 w 11633641"/>
                <a:gd name="csY8" fmla="*/ 3780174 h 3808592"/>
                <a:gd name="csX9" fmla="*/ 5125173 w 11633641"/>
                <a:gd name="csY9" fmla="*/ 3584640 h 3808592"/>
                <a:gd name="csX10" fmla="*/ 5207120 w 11633641"/>
                <a:gd name="csY10" fmla="*/ 3340316 h 3808592"/>
                <a:gd name="csX11" fmla="*/ 5279047 w 11633641"/>
                <a:gd name="csY11" fmla="*/ 3098621 h 3808592"/>
                <a:gd name="csX12" fmla="*/ 5361434 w 11633641"/>
                <a:gd name="csY12" fmla="*/ 2806276 h 3808592"/>
                <a:gd name="csX13" fmla="*/ 5506625 w 11633641"/>
                <a:gd name="csY13" fmla="*/ 2358458 h 3808592"/>
                <a:gd name="csX14" fmla="*/ 5607635 w 11633641"/>
                <a:gd name="csY14" fmla="*/ 2054911 h 3808592"/>
                <a:gd name="csX15" fmla="*/ 5759556 w 11633641"/>
                <a:gd name="csY15" fmla="*/ 1688882 h 3808592"/>
                <a:gd name="csX16" fmla="*/ 5958798 w 11633641"/>
                <a:gd name="csY16" fmla="*/ 1357746 h 3808592"/>
                <a:gd name="csX17" fmla="*/ 6150867 w 11633641"/>
                <a:gd name="csY17" fmla="*/ 1102117 h 3808592"/>
                <a:gd name="csX18" fmla="*/ 6377822 w 11633641"/>
                <a:gd name="csY18" fmla="*/ 907695 h 3808592"/>
                <a:gd name="csX19" fmla="*/ 6621739 w 11633641"/>
                <a:gd name="csY19" fmla="*/ 767715 h 3808592"/>
                <a:gd name="csX20" fmla="*/ 6913697 w 11633641"/>
                <a:gd name="csY20" fmla="*/ 621069 h 3808592"/>
                <a:gd name="csX21" fmla="*/ 7358338 w 11633641"/>
                <a:gd name="csY21" fmla="*/ 486453 h 3808592"/>
                <a:gd name="csX22" fmla="*/ 7811163 w 11633641"/>
                <a:gd name="csY22" fmla="*/ 383719 h 3808592"/>
                <a:gd name="csX23" fmla="*/ 8175513 w 11633641"/>
                <a:gd name="csY23" fmla="*/ 306101 h 3808592"/>
                <a:gd name="csX24" fmla="*/ 8793297 w 11633641"/>
                <a:gd name="csY24" fmla="*/ 207742 h 3808592"/>
                <a:gd name="csX25" fmla="*/ 9881832 w 11633641"/>
                <a:gd name="csY25" fmla="*/ 112296 h 3808592"/>
                <a:gd name="csX26" fmla="*/ 11633641 w 11633641"/>
                <a:gd name="csY26" fmla="*/ 17311 h 3808592"/>
                <a:gd name="csX0" fmla="*/ 0 w 11633641"/>
                <a:gd name="csY0" fmla="*/ 0 h 3806538"/>
                <a:gd name="csX1" fmla="*/ 3812617 w 11633641"/>
                <a:gd name="csY1" fmla="*/ 62665 h 3806538"/>
                <a:gd name="csX2" fmla="*/ 4477262 w 11633641"/>
                <a:gd name="csY2" fmla="*/ 81582 h 3806538"/>
                <a:gd name="csX3" fmla="*/ 4612685 w 11633641"/>
                <a:gd name="csY3" fmla="*/ 330247 h 3806538"/>
                <a:gd name="csX4" fmla="*/ 4707610 w 11633641"/>
                <a:gd name="csY4" fmla="*/ 1748699 h 3806538"/>
                <a:gd name="csX5" fmla="*/ 4774165 w 11633641"/>
                <a:gd name="csY5" fmla="*/ 2888615 h 3806538"/>
                <a:gd name="csX6" fmla="*/ 4848216 w 11633641"/>
                <a:gd name="csY6" fmla="*/ 3418438 h 3806538"/>
                <a:gd name="csX7" fmla="*/ 4905559 w 11633641"/>
                <a:gd name="csY7" fmla="*/ 3765126 h 3806538"/>
                <a:gd name="csX8" fmla="*/ 5065676 w 11633641"/>
                <a:gd name="csY8" fmla="*/ 3780174 h 3806538"/>
                <a:gd name="csX9" fmla="*/ 5125173 w 11633641"/>
                <a:gd name="csY9" fmla="*/ 3584640 h 3806538"/>
                <a:gd name="csX10" fmla="*/ 5207120 w 11633641"/>
                <a:gd name="csY10" fmla="*/ 3340316 h 3806538"/>
                <a:gd name="csX11" fmla="*/ 5279047 w 11633641"/>
                <a:gd name="csY11" fmla="*/ 3098621 h 3806538"/>
                <a:gd name="csX12" fmla="*/ 5361434 w 11633641"/>
                <a:gd name="csY12" fmla="*/ 2806276 h 3806538"/>
                <a:gd name="csX13" fmla="*/ 5506625 w 11633641"/>
                <a:gd name="csY13" fmla="*/ 2358458 h 3806538"/>
                <a:gd name="csX14" fmla="*/ 5607635 w 11633641"/>
                <a:gd name="csY14" fmla="*/ 2054911 h 3806538"/>
                <a:gd name="csX15" fmla="*/ 5759556 w 11633641"/>
                <a:gd name="csY15" fmla="*/ 1688882 h 3806538"/>
                <a:gd name="csX16" fmla="*/ 5958798 w 11633641"/>
                <a:gd name="csY16" fmla="*/ 1357746 h 3806538"/>
                <a:gd name="csX17" fmla="*/ 6150867 w 11633641"/>
                <a:gd name="csY17" fmla="*/ 1102117 h 3806538"/>
                <a:gd name="csX18" fmla="*/ 6377822 w 11633641"/>
                <a:gd name="csY18" fmla="*/ 907695 h 3806538"/>
                <a:gd name="csX19" fmla="*/ 6621739 w 11633641"/>
                <a:gd name="csY19" fmla="*/ 767715 h 3806538"/>
                <a:gd name="csX20" fmla="*/ 6913697 w 11633641"/>
                <a:gd name="csY20" fmla="*/ 621069 h 3806538"/>
                <a:gd name="csX21" fmla="*/ 7358338 w 11633641"/>
                <a:gd name="csY21" fmla="*/ 486453 h 3806538"/>
                <a:gd name="csX22" fmla="*/ 7811163 w 11633641"/>
                <a:gd name="csY22" fmla="*/ 383719 h 3806538"/>
                <a:gd name="csX23" fmla="*/ 8175513 w 11633641"/>
                <a:gd name="csY23" fmla="*/ 306101 h 3806538"/>
                <a:gd name="csX24" fmla="*/ 8793297 w 11633641"/>
                <a:gd name="csY24" fmla="*/ 207742 h 3806538"/>
                <a:gd name="csX25" fmla="*/ 9881832 w 11633641"/>
                <a:gd name="csY25" fmla="*/ 112296 h 3806538"/>
                <a:gd name="csX26" fmla="*/ 11633641 w 11633641"/>
                <a:gd name="csY26" fmla="*/ 17311 h 3806538"/>
                <a:gd name="csX0" fmla="*/ 0 w 11633641"/>
                <a:gd name="csY0" fmla="*/ 0 h 3804544"/>
                <a:gd name="csX1" fmla="*/ 3812617 w 11633641"/>
                <a:gd name="csY1" fmla="*/ 62665 h 3804544"/>
                <a:gd name="csX2" fmla="*/ 4477262 w 11633641"/>
                <a:gd name="csY2" fmla="*/ 81582 h 3804544"/>
                <a:gd name="csX3" fmla="*/ 4612685 w 11633641"/>
                <a:gd name="csY3" fmla="*/ 330247 h 3804544"/>
                <a:gd name="csX4" fmla="*/ 4707610 w 11633641"/>
                <a:gd name="csY4" fmla="*/ 1748699 h 3804544"/>
                <a:gd name="csX5" fmla="*/ 4774165 w 11633641"/>
                <a:gd name="csY5" fmla="*/ 2888615 h 3804544"/>
                <a:gd name="csX6" fmla="*/ 4820443 w 11633641"/>
                <a:gd name="csY6" fmla="*/ 3450833 h 3804544"/>
                <a:gd name="csX7" fmla="*/ 4905559 w 11633641"/>
                <a:gd name="csY7" fmla="*/ 3765126 h 3804544"/>
                <a:gd name="csX8" fmla="*/ 5065676 w 11633641"/>
                <a:gd name="csY8" fmla="*/ 3780174 h 3804544"/>
                <a:gd name="csX9" fmla="*/ 5125173 w 11633641"/>
                <a:gd name="csY9" fmla="*/ 3584640 h 3804544"/>
                <a:gd name="csX10" fmla="*/ 5207120 w 11633641"/>
                <a:gd name="csY10" fmla="*/ 3340316 h 3804544"/>
                <a:gd name="csX11" fmla="*/ 5279047 w 11633641"/>
                <a:gd name="csY11" fmla="*/ 3098621 h 3804544"/>
                <a:gd name="csX12" fmla="*/ 5361434 w 11633641"/>
                <a:gd name="csY12" fmla="*/ 2806276 h 3804544"/>
                <a:gd name="csX13" fmla="*/ 5506625 w 11633641"/>
                <a:gd name="csY13" fmla="*/ 2358458 h 3804544"/>
                <a:gd name="csX14" fmla="*/ 5607635 w 11633641"/>
                <a:gd name="csY14" fmla="*/ 2054911 h 3804544"/>
                <a:gd name="csX15" fmla="*/ 5759556 w 11633641"/>
                <a:gd name="csY15" fmla="*/ 1688882 h 3804544"/>
                <a:gd name="csX16" fmla="*/ 5958798 w 11633641"/>
                <a:gd name="csY16" fmla="*/ 1357746 h 3804544"/>
                <a:gd name="csX17" fmla="*/ 6150867 w 11633641"/>
                <a:gd name="csY17" fmla="*/ 1102117 h 3804544"/>
                <a:gd name="csX18" fmla="*/ 6377822 w 11633641"/>
                <a:gd name="csY18" fmla="*/ 907695 h 3804544"/>
                <a:gd name="csX19" fmla="*/ 6621739 w 11633641"/>
                <a:gd name="csY19" fmla="*/ 767715 h 3804544"/>
                <a:gd name="csX20" fmla="*/ 6913697 w 11633641"/>
                <a:gd name="csY20" fmla="*/ 621069 h 3804544"/>
                <a:gd name="csX21" fmla="*/ 7358338 w 11633641"/>
                <a:gd name="csY21" fmla="*/ 486453 h 3804544"/>
                <a:gd name="csX22" fmla="*/ 7811163 w 11633641"/>
                <a:gd name="csY22" fmla="*/ 383719 h 3804544"/>
                <a:gd name="csX23" fmla="*/ 8175513 w 11633641"/>
                <a:gd name="csY23" fmla="*/ 306101 h 3804544"/>
                <a:gd name="csX24" fmla="*/ 8793297 w 11633641"/>
                <a:gd name="csY24" fmla="*/ 207742 h 3804544"/>
                <a:gd name="csX25" fmla="*/ 9881832 w 11633641"/>
                <a:gd name="csY25" fmla="*/ 112296 h 3804544"/>
                <a:gd name="csX26" fmla="*/ 11633641 w 11633641"/>
                <a:gd name="csY26" fmla="*/ 17311 h 3804544"/>
                <a:gd name="csX0" fmla="*/ 0 w 11633641"/>
                <a:gd name="csY0" fmla="*/ 0 h 3784208"/>
                <a:gd name="csX1" fmla="*/ 3812617 w 11633641"/>
                <a:gd name="csY1" fmla="*/ 62665 h 3784208"/>
                <a:gd name="csX2" fmla="*/ 4477262 w 11633641"/>
                <a:gd name="csY2" fmla="*/ 81582 h 3784208"/>
                <a:gd name="csX3" fmla="*/ 4612685 w 11633641"/>
                <a:gd name="csY3" fmla="*/ 330247 h 3784208"/>
                <a:gd name="csX4" fmla="*/ 4707610 w 11633641"/>
                <a:gd name="csY4" fmla="*/ 1748699 h 3784208"/>
                <a:gd name="csX5" fmla="*/ 4774165 w 11633641"/>
                <a:gd name="csY5" fmla="*/ 2888615 h 3784208"/>
                <a:gd name="csX6" fmla="*/ 4820443 w 11633641"/>
                <a:gd name="csY6" fmla="*/ 3450833 h 3784208"/>
                <a:gd name="csX7" fmla="*/ 4905559 w 11633641"/>
                <a:gd name="csY7" fmla="*/ 3765126 h 3784208"/>
                <a:gd name="csX8" fmla="*/ 5060121 w 11633641"/>
                <a:gd name="csY8" fmla="*/ 3731581 h 3784208"/>
                <a:gd name="csX9" fmla="*/ 5125173 w 11633641"/>
                <a:gd name="csY9" fmla="*/ 3584640 h 3784208"/>
                <a:gd name="csX10" fmla="*/ 5207120 w 11633641"/>
                <a:gd name="csY10" fmla="*/ 3340316 h 3784208"/>
                <a:gd name="csX11" fmla="*/ 5279047 w 11633641"/>
                <a:gd name="csY11" fmla="*/ 3098621 h 3784208"/>
                <a:gd name="csX12" fmla="*/ 5361434 w 11633641"/>
                <a:gd name="csY12" fmla="*/ 2806276 h 3784208"/>
                <a:gd name="csX13" fmla="*/ 5506625 w 11633641"/>
                <a:gd name="csY13" fmla="*/ 2358458 h 3784208"/>
                <a:gd name="csX14" fmla="*/ 5607635 w 11633641"/>
                <a:gd name="csY14" fmla="*/ 2054911 h 3784208"/>
                <a:gd name="csX15" fmla="*/ 5759556 w 11633641"/>
                <a:gd name="csY15" fmla="*/ 1688882 h 3784208"/>
                <a:gd name="csX16" fmla="*/ 5958798 w 11633641"/>
                <a:gd name="csY16" fmla="*/ 1357746 h 3784208"/>
                <a:gd name="csX17" fmla="*/ 6150867 w 11633641"/>
                <a:gd name="csY17" fmla="*/ 1102117 h 3784208"/>
                <a:gd name="csX18" fmla="*/ 6377822 w 11633641"/>
                <a:gd name="csY18" fmla="*/ 907695 h 3784208"/>
                <a:gd name="csX19" fmla="*/ 6621739 w 11633641"/>
                <a:gd name="csY19" fmla="*/ 767715 h 3784208"/>
                <a:gd name="csX20" fmla="*/ 6913697 w 11633641"/>
                <a:gd name="csY20" fmla="*/ 621069 h 3784208"/>
                <a:gd name="csX21" fmla="*/ 7358338 w 11633641"/>
                <a:gd name="csY21" fmla="*/ 486453 h 3784208"/>
                <a:gd name="csX22" fmla="*/ 7811163 w 11633641"/>
                <a:gd name="csY22" fmla="*/ 383719 h 3784208"/>
                <a:gd name="csX23" fmla="*/ 8175513 w 11633641"/>
                <a:gd name="csY23" fmla="*/ 306101 h 3784208"/>
                <a:gd name="csX24" fmla="*/ 8793297 w 11633641"/>
                <a:gd name="csY24" fmla="*/ 207742 h 3784208"/>
                <a:gd name="csX25" fmla="*/ 9881832 w 11633641"/>
                <a:gd name="csY25" fmla="*/ 112296 h 3784208"/>
                <a:gd name="csX26" fmla="*/ 11633641 w 11633641"/>
                <a:gd name="csY26" fmla="*/ 17311 h 3784208"/>
                <a:gd name="csX0" fmla="*/ 0 w 11633641"/>
                <a:gd name="csY0" fmla="*/ 0 h 3777785"/>
                <a:gd name="csX1" fmla="*/ 3812617 w 11633641"/>
                <a:gd name="csY1" fmla="*/ 62665 h 3777785"/>
                <a:gd name="csX2" fmla="*/ 4477262 w 11633641"/>
                <a:gd name="csY2" fmla="*/ 81582 h 3777785"/>
                <a:gd name="csX3" fmla="*/ 4612685 w 11633641"/>
                <a:gd name="csY3" fmla="*/ 330247 h 3777785"/>
                <a:gd name="csX4" fmla="*/ 4707610 w 11633641"/>
                <a:gd name="csY4" fmla="*/ 1748699 h 3777785"/>
                <a:gd name="csX5" fmla="*/ 4774165 w 11633641"/>
                <a:gd name="csY5" fmla="*/ 2888615 h 3777785"/>
                <a:gd name="csX6" fmla="*/ 4820443 w 11633641"/>
                <a:gd name="csY6" fmla="*/ 3450833 h 3777785"/>
                <a:gd name="csX7" fmla="*/ 4905559 w 11633641"/>
                <a:gd name="csY7" fmla="*/ 3765126 h 3777785"/>
                <a:gd name="csX8" fmla="*/ 5063998 w 11633641"/>
                <a:gd name="csY8" fmla="*/ 3703320 h 3777785"/>
                <a:gd name="csX9" fmla="*/ 5125173 w 11633641"/>
                <a:gd name="csY9" fmla="*/ 3584640 h 3777785"/>
                <a:gd name="csX10" fmla="*/ 5207120 w 11633641"/>
                <a:gd name="csY10" fmla="*/ 3340316 h 3777785"/>
                <a:gd name="csX11" fmla="*/ 5279047 w 11633641"/>
                <a:gd name="csY11" fmla="*/ 3098621 h 3777785"/>
                <a:gd name="csX12" fmla="*/ 5361434 w 11633641"/>
                <a:gd name="csY12" fmla="*/ 2806276 h 3777785"/>
                <a:gd name="csX13" fmla="*/ 5506625 w 11633641"/>
                <a:gd name="csY13" fmla="*/ 2358458 h 3777785"/>
                <a:gd name="csX14" fmla="*/ 5607635 w 11633641"/>
                <a:gd name="csY14" fmla="*/ 2054911 h 3777785"/>
                <a:gd name="csX15" fmla="*/ 5759556 w 11633641"/>
                <a:gd name="csY15" fmla="*/ 1688882 h 3777785"/>
                <a:gd name="csX16" fmla="*/ 5958798 w 11633641"/>
                <a:gd name="csY16" fmla="*/ 1357746 h 3777785"/>
                <a:gd name="csX17" fmla="*/ 6150867 w 11633641"/>
                <a:gd name="csY17" fmla="*/ 1102117 h 3777785"/>
                <a:gd name="csX18" fmla="*/ 6377822 w 11633641"/>
                <a:gd name="csY18" fmla="*/ 907695 h 3777785"/>
                <a:gd name="csX19" fmla="*/ 6621739 w 11633641"/>
                <a:gd name="csY19" fmla="*/ 767715 h 3777785"/>
                <a:gd name="csX20" fmla="*/ 6913697 w 11633641"/>
                <a:gd name="csY20" fmla="*/ 621069 h 3777785"/>
                <a:gd name="csX21" fmla="*/ 7358338 w 11633641"/>
                <a:gd name="csY21" fmla="*/ 486453 h 3777785"/>
                <a:gd name="csX22" fmla="*/ 7811163 w 11633641"/>
                <a:gd name="csY22" fmla="*/ 383719 h 3777785"/>
                <a:gd name="csX23" fmla="*/ 8175513 w 11633641"/>
                <a:gd name="csY23" fmla="*/ 306101 h 3777785"/>
                <a:gd name="csX24" fmla="*/ 8793297 w 11633641"/>
                <a:gd name="csY24" fmla="*/ 207742 h 3777785"/>
                <a:gd name="csX25" fmla="*/ 9881832 w 11633641"/>
                <a:gd name="csY25" fmla="*/ 112296 h 3777785"/>
                <a:gd name="csX26" fmla="*/ 11633641 w 11633641"/>
                <a:gd name="csY26" fmla="*/ 17311 h 3777785"/>
                <a:gd name="csX0" fmla="*/ 0 w 11633641"/>
                <a:gd name="csY0" fmla="*/ 0 h 3779216"/>
                <a:gd name="csX1" fmla="*/ 3812617 w 11633641"/>
                <a:gd name="csY1" fmla="*/ 62665 h 3779216"/>
                <a:gd name="csX2" fmla="*/ 4477262 w 11633641"/>
                <a:gd name="csY2" fmla="*/ 81582 h 3779216"/>
                <a:gd name="csX3" fmla="*/ 4612685 w 11633641"/>
                <a:gd name="csY3" fmla="*/ 330247 h 3779216"/>
                <a:gd name="csX4" fmla="*/ 4707610 w 11633641"/>
                <a:gd name="csY4" fmla="*/ 1748699 h 3779216"/>
                <a:gd name="csX5" fmla="*/ 4774165 w 11633641"/>
                <a:gd name="csY5" fmla="*/ 2888615 h 3779216"/>
                <a:gd name="csX6" fmla="*/ 4820443 w 11633641"/>
                <a:gd name="csY6" fmla="*/ 3450833 h 3779216"/>
                <a:gd name="csX7" fmla="*/ 4905559 w 11633641"/>
                <a:gd name="csY7" fmla="*/ 3765126 h 3779216"/>
                <a:gd name="csX8" fmla="*/ 5063998 w 11633641"/>
                <a:gd name="csY8" fmla="*/ 3703320 h 3779216"/>
                <a:gd name="csX9" fmla="*/ 5144557 w 11633641"/>
                <a:gd name="csY9" fmla="*/ 3511161 h 3779216"/>
                <a:gd name="csX10" fmla="*/ 5207120 w 11633641"/>
                <a:gd name="csY10" fmla="*/ 3340316 h 3779216"/>
                <a:gd name="csX11" fmla="*/ 5279047 w 11633641"/>
                <a:gd name="csY11" fmla="*/ 3098621 h 3779216"/>
                <a:gd name="csX12" fmla="*/ 5361434 w 11633641"/>
                <a:gd name="csY12" fmla="*/ 2806276 h 3779216"/>
                <a:gd name="csX13" fmla="*/ 5506625 w 11633641"/>
                <a:gd name="csY13" fmla="*/ 2358458 h 3779216"/>
                <a:gd name="csX14" fmla="*/ 5607635 w 11633641"/>
                <a:gd name="csY14" fmla="*/ 2054911 h 3779216"/>
                <a:gd name="csX15" fmla="*/ 5759556 w 11633641"/>
                <a:gd name="csY15" fmla="*/ 1688882 h 3779216"/>
                <a:gd name="csX16" fmla="*/ 5958798 w 11633641"/>
                <a:gd name="csY16" fmla="*/ 1357746 h 3779216"/>
                <a:gd name="csX17" fmla="*/ 6150867 w 11633641"/>
                <a:gd name="csY17" fmla="*/ 1102117 h 3779216"/>
                <a:gd name="csX18" fmla="*/ 6377822 w 11633641"/>
                <a:gd name="csY18" fmla="*/ 907695 h 3779216"/>
                <a:gd name="csX19" fmla="*/ 6621739 w 11633641"/>
                <a:gd name="csY19" fmla="*/ 767715 h 3779216"/>
                <a:gd name="csX20" fmla="*/ 6913697 w 11633641"/>
                <a:gd name="csY20" fmla="*/ 621069 h 3779216"/>
                <a:gd name="csX21" fmla="*/ 7358338 w 11633641"/>
                <a:gd name="csY21" fmla="*/ 486453 h 3779216"/>
                <a:gd name="csX22" fmla="*/ 7811163 w 11633641"/>
                <a:gd name="csY22" fmla="*/ 383719 h 3779216"/>
                <a:gd name="csX23" fmla="*/ 8175513 w 11633641"/>
                <a:gd name="csY23" fmla="*/ 306101 h 3779216"/>
                <a:gd name="csX24" fmla="*/ 8793297 w 11633641"/>
                <a:gd name="csY24" fmla="*/ 207742 h 3779216"/>
                <a:gd name="csX25" fmla="*/ 9881832 w 11633641"/>
                <a:gd name="csY25" fmla="*/ 112296 h 3779216"/>
                <a:gd name="csX26" fmla="*/ 11633641 w 11633641"/>
                <a:gd name="csY26" fmla="*/ 17311 h 3779216"/>
                <a:gd name="csX0" fmla="*/ 0 w 11633641"/>
                <a:gd name="csY0" fmla="*/ 0 h 3764606"/>
                <a:gd name="csX1" fmla="*/ 3812617 w 11633641"/>
                <a:gd name="csY1" fmla="*/ 62665 h 3764606"/>
                <a:gd name="csX2" fmla="*/ 4477262 w 11633641"/>
                <a:gd name="csY2" fmla="*/ 81582 h 3764606"/>
                <a:gd name="csX3" fmla="*/ 4612685 w 11633641"/>
                <a:gd name="csY3" fmla="*/ 330247 h 3764606"/>
                <a:gd name="csX4" fmla="*/ 4707610 w 11633641"/>
                <a:gd name="csY4" fmla="*/ 1748699 h 3764606"/>
                <a:gd name="csX5" fmla="*/ 4774165 w 11633641"/>
                <a:gd name="csY5" fmla="*/ 2888615 h 3764606"/>
                <a:gd name="csX6" fmla="*/ 4820443 w 11633641"/>
                <a:gd name="csY6" fmla="*/ 3450833 h 3764606"/>
                <a:gd name="csX7" fmla="*/ 4928819 w 11633641"/>
                <a:gd name="csY7" fmla="*/ 3748169 h 3764606"/>
                <a:gd name="csX8" fmla="*/ 5063998 w 11633641"/>
                <a:gd name="csY8" fmla="*/ 3703320 h 3764606"/>
                <a:gd name="csX9" fmla="*/ 5144557 w 11633641"/>
                <a:gd name="csY9" fmla="*/ 3511161 h 3764606"/>
                <a:gd name="csX10" fmla="*/ 5207120 w 11633641"/>
                <a:gd name="csY10" fmla="*/ 3340316 h 3764606"/>
                <a:gd name="csX11" fmla="*/ 5279047 w 11633641"/>
                <a:gd name="csY11" fmla="*/ 3098621 h 3764606"/>
                <a:gd name="csX12" fmla="*/ 5361434 w 11633641"/>
                <a:gd name="csY12" fmla="*/ 2806276 h 3764606"/>
                <a:gd name="csX13" fmla="*/ 5506625 w 11633641"/>
                <a:gd name="csY13" fmla="*/ 2358458 h 3764606"/>
                <a:gd name="csX14" fmla="*/ 5607635 w 11633641"/>
                <a:gd name="csY14" fmla="*/ 2054911 h 3764606"/>
                <a:gd name="csX15" fmla="*/ 5759556 w 11633641"/>
                <a:gd name="csY15" fmla="*/ 1688882 h 3764606"/>
                <a:gd name="csX16" fmla="*/ 5958798 w 11633641"/>
                <a:gd name="csY16" fmla="*/ 1357746 h 3764606"/>
                <a:gd name="csX17" fmla="*/ 6150867 w 11633641"/>
                <a:gd name="csY17" fmla="*/ 1102117 h 3764606"/>
                <a:gd name="csX18" fmla="*/ 6377822 w 11633641"/>
                <a:gd name="csY18" fmla="*/ 907695 h 3764606"/>
                <a:gd name="csX19" fmla="*/ 6621739 w 11633641"/>
                <a:gd name="csY19" fmla="*/ 767715 h 3764606"/>
                <a:gd name="csX20" fmla="*/ 6913697 w 11633641"/>
                <a:gd name="csY20" fmla="*/ 621069 h 3764606"/>
                <a:gd name="csX21" fmla="*/ 7358338 w 11633641"/>
                <a:gd name="csY21" fmla="*/ 486453 h 3764606"/>
                <a:gd name="csX22" fmla="*/ 7811163 w 11633641"/>
                <a:gd name="csY22" fmla="*/ 383719 h 3764606"/>
                <a:gd name="csX23" fmla="*/ 8175513 w 11633641"/>
                <a:gd name="csY23" fmla="*/ 306101 h 3764606"/>
                <a:gd name="csX24" fmla="*/ 8793297 w 11633641"/>
                <a:gd name="csY24" fmla="*/ 207742 h 3764606"/>
                <a:gd name="csX25" fmla="*/ 9881832 w 11633641"/>
                <a:gd name="csY25" fmla="*/ 112296 h 3764606"/>
                <a:gd name="csX26" fmla="*/ 11633641 w 11633641"/>
                <a:gd name="csY26" fmla="*/ 17311 h 3764606"/>
                <a:gd name="csX0" fmla="*/ 0 w 11633641"/>
                <a:gd name="csY0" fmla="*/ 0 h 3764604"/>
                <a:gd name="csX1" fmla="*/ 3812617 w 11633641"/>
                <a:gd name="csY1" fmla="*/ 62665 h 3764604"/>
                <a:gd name="csX2" fmla="*/ 4477262 w 11633641"/>
                <a:gd name="csY2" fmla="*/ 81582 h 3764604"/>
                <a:gd name="csX3" fmla="*/ 4612685 w 11633641"/>
                <a:gd name="csY3" fmla="*/ 330247 h 3764604"/>
                <a:gd name="csX4" fmla="*/ 4707610 w 11633641"/>
                <a:gd name="csY4" fmla="*/ 1748699 h 3764604"/>
                <a:gd name="csX5" fmla="*/ 4774165 w 11633641"/>
                <a:gd name="csY5" fmla="*/ 2888615 h 3764604"/>
                <a:gd name="csX6" fmla="*/ 4839827 w 11633641"/>
                <a:gd name="csY6" fmla="*/ 3450833 h 3764604"/>
                <a:gd name="csX7" fmla="*/ 4928819 w 11633641"/>
                <a:gd name="csY7" fmla="*/ 3748169 h 3764604"/>
                <a:gd name="csX8" fmla="*/ 5063998 w 11633641"/>
                <a:gd name="csY8" fmla="*/ 3703320 h 3764604"/>
                <a:gd name="csX9" fmla="*/ 5144557 w 11633641"/>
                <a:gd name="csY9" fmla="*/ 3511161 h 3764604"/>
                <a:gd name="csX10" fmla="*/ 5207120 w 11633641"/>
                <a:gd name="csY10" fmla="*/ 3340316 h 3764604"/>
                <a:gd name="csX11" fmla="*/ 5279047 w 11633641"/>
                <a:gd name="csY11" fmla="*/ 3098621 h 3764604"/>
                <a:gd name="csX12" fmla="*/ 5361434 w 11633641"/>
                <a:gd name="csY12" fmla="*/ 2806276 h 3764604"/>
                <a:gd name="csX13" fmla="*/ 5506625 w 11633641"/>
                <a:gd name="csY13" fmla="*/ 2358458 h 3764604"/>
                <a:gd name="csX14" fmla="*/ 5607635 w 11633641"/>
                <a:gd name="csY14" fmla="*/ 2054911 h 3764604"/>
                <a:gd name="csX15" fmla="*/ 5759556 w 11633641"/>
                <a:gd name="csY15" fmla="*/ 1688882 h 3764604"/>
                <a:gd name="csX16" fmla="*/ 5958798 w 11633641"/>
                <a:gd name="csY16" fmla="*/ 1357746 h 3764604"/>
                <a:gd name="csX17" fmla="*/ 6150867 w 11633641"/>
                <a:gd name="csY17" fmla="*/ 1102117 h 3764604"/>
                <a:gd name="csX18" fmla="*/ 6377822 w 11633641"/>
                <a:gd name="csY18" fmla="*/ 907695 h 3764604"/>
                <a:gd name="csX19" fmla="*/ 6621739 w 11633641"/>
                <a:gd name="csY19" fmla="*/ 767715 h 3764604"/>
                <a:gd name="csX20" fmla="*/ 6913697 w 11633641"/>
                <a:gd name="csY20" fmla="*/ 621069 h 3764604"/>
                <a:gd name="csX21" fmla="*/ 7358338 w 11633641"/>
                <a:gd name="csY21" fmla="*/ 486453 h 3764604"/>
                <a:gd name="csX22" fmla="*/ 7811163 w 11633641"/>
                <a:gd name="csY22" fmla="*/ 383719 h 3764604"/>
                <a:gd name="csX23" fmla="*/ 8175513 w 11633641"/>
                <a:gd name="csY23" fmla="*/ 306101 h 3764604"/>
                <a:gd name="csX24" fmla="*/ 8793297 w 11633641"/>
                <a:gd name="csY24" fmla="*/ 207742 h 3764604"/>
                <a:gd name="csX25" fmla="*/ 9881832 w 11633641"/>
                <a:gd name="csY25" fmla="*/ 112296 h 3764604"/>
                <a:gd name="csX26" fmla="*/ 11633641 w 11633641"/>
                <a:gd name="csY26" fmla="*/ 17311 h 3764604"/>
                <a:gd name="csX0" fmla="*/ 0 w 11633641"/>
                <a:gd name="csY0" fmla="*/ 0 h 3774272"/>
                <a:gd name="csX1" fmla="*/ 3812617 w 11633641"/>
                <a:gd name="csY1" fmla="*/ 62665 h 3774272"/>
                <a:gd name="csX2" fmla="*/ 4477262 w 11633641"/>
                <a:gd name="csY2" fmla="*/ 81582 h 3774272"/>
                <a:gd name="csX3" fmla="*/ 4612685 w 11633641"/>
                <a:gd name="csY3" fmla="*/ 330247 h 3774272"/>
                <a:gd name="csX4" fmla="*/ 4707610 w 11633641"/>
                <a:gd name="csY4" fmla="*/ 1748699 h 3774272"/>
                <a:gd name="csX5" fmla="*/ 4774165 w 11633641"/>
                <a:gd name="csY5" fmla="*/ 2888615 h 3774272"/>
                <a:gd name="csX6" fmla="*/ 4839827 w 11633641"/>
                <a:gd name="csY6" fmla="*/ 3450833 h 3774272"/>
                <a:gd name="csX7" fmla="*/ 4952080 w 11633641"/>
                <a:gd name="csY7" fmla="*/ 3759473 h 3774272"/>
                <a:gd name="csX8" fmla="*/ 5063998 w 11633641"/>
                <a:gd name="csY8" fmla="*/ 3703320 h 3774272"/>
                <a:gd name="csX9" fmla="*/ 5144557 w 11633641"/>
                <a:gd name="csY9" fmla="*/ 3511161 h 3774272"/>
                <a:gd name="csX10" fmla="*/ 5207120 w 11633641"/>
                <a:gd name="csY10" fmla="*/ 3340316 h 3774272"/>
                <a:gd name="csX11" fmla="*/ 5279047 w 11633641"/>
                <a:gd name="csY11" fmla="*/ 3098621 h 3774272"/>
                <a:gd name="csX12" fmla="*/ 5361434 w 11633641"/>
                <a:gd name="csY12" fmla="*/ 2806276 h 3774272"/>
                <a:gd name="csX13" fmla="*/ 5506625 w 11633641"/>
                <a:gd name="csY13" fmla="*/ 2358458 h 3774272"/>
                <a:gd name="csX14" fmla="*/ 5607635 w 11633641"/>
                <a:gd name="csY14" fmla="*/ 2054911 h 3774272"/>
                <a:gd name="csX15" fmla="*/ 5759556 w 11633641"/>
                <a:gd name="csY15" fmla="*/ 1688882 h 3774272"/>
                <a:gd name="csX16" fmla="*/ 5958798 w 11633641"/>
                <a:gd name="csY16" fmla="*/ 1357746 h 3774272"/>
                <a:gd name="csX17" fmla="*/ 6150867 w 11633641"/>
                <a:gd name="csY17" fmla="*/ 1102117 h 3774272"/>
                <a:gd name="csX18" fmla="*/ 6377822 w 11633641"/>
                <a:gd name="csY18" fmla="*/ 907695 h 3774272"/>
                <a:gd name="csX19" fmla="*/ 6621739 w 11633641"/>
                <a:gd name="csY19" fmla="*/ 767715 h 3774272"/>
                <a:gd name="csX20" fmla="*/ 6913697 w 11633641"/>
                <a:gd name="csY20" fmla="*/ 621069 h 3774272"/>
                <a:gd name="csX21" fmla="*/ 7358338 w 11633641"/>
                <a:gd name="csY21" fmla="*/ 486453 h 3774272"/>
                <a:gd name="csX22" fmla="*/ 7811163 w 11633641"/>
                <a:gd name="csY22" fmla="*/ 383719 h 3774272"/>
                <a:gd name="csX23" fmla="*/ 8175513 w 11633641"/>
                <a:gd name="csY23" fmla="*/ 306101 h 3774272"/>
                <a:gd name="csX24" fmla="*/ 8793297 w 11633641"/>
                <a:gd name="csY24" fmla="*/ 207742 h 3774272"/>
                <a:gd name="csX25" fmla="*/ 9881832 w 11633641"/>
                <a:gd name="csY25" fmla="*/ 112296 h 3774272"/>
                <a:gd name="csX26" fmla="*/ 11633641 w 11633641"/>
                <a:gd name="csY26" fmla="*/ 17311 h 3774272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707610 w 11633641"/>
                <a:gd name="csY4" fmla="*/ 1748699 h 3773480"/>
                <a:gd name="csX5" fmla="*/ 4774165 w 11633641"/>
                <a:gd name="csY5" fmla="*/ 2888615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8798 w 11633641"/>
                <a:gd name="csY16" fmla="*/ 1357746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707610 w 11633641"/>
                <a:gd name="csY4" fmla="*/ 1748699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8798 w 11633641"/>
                <a:gd name="csY16" fmla="*/ 1357746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707610 w 11633641"/>
                <a:gd name="csY4" fmla="*/ 1748699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689747 w 11633641"/>
                <a:gd name="csY4" fmla="*/ 1794280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585890 w 11633641"/>
                <a:gd name="csY3" fmla="*/ 330248 h 3773480"/>
                <a:gd name="csX4" fmla="*/ 4689747 w 11633641"/>
                <a:gd name="csY4" fmla="*/ 1794280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585890 w 11633641"/>
                <a:gd name="csY3" fmla="*/ 330248 h 3773480"/>
                <a:gd name="csX4" fmla="*/ 4689747 w 11633641"/>
                <a:gd name="csY4" fmla="*/ 1794280 h 3773480"/>
                <a:gd name="csX5" fmla="*/ 4784028 w 11633641"/>
                <a:gd name="csY5" fmla="*/ 2924246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585890 w 11633641"/>
                <a:gd name="csY3" fmla="*/ 330248 h 3773480"/>
                <a:gd name="csX4" fmla="*/ 4689747 w 11633641"/>
                <a:gd name="csY4" fmla="*/ 1794280 h 3773480"/>
                <a:gd name="csX5" fmla="*/ 4784028 w 11633641"/>
                <a:gd name="csY5" fmla="*/ 2924246 h 3773480"/>
                <a:gd name="csX6" fmla="*/ 4859211 w 11633641"/>
                <a:gd name="csY6" fmla="*/ 3462138 h 3773480"/>
                <a:gd name="csX7" fmla="*/ 4916351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2572"/>
                <a:gd name="csX1" fmla="*/ 3812617 w 11633641"/>
                <a:gd name="csY1" fmla="*/ 62665 h 3772572"/>
                <a:gd name="csX2" fmla="*/ 4477262 w 11633641"/>
                <a:gd name="csY2" fmla="*/ 81582 h 3772572"/>
                <a:gd name="csX3" fmla="*/ 4585890 w 11633641"/>
                <a:gd name="csY3" fmla="*/ 330248 h 3772572"/>
                <a:gd name="csX4" fmla="*/ 4689747 w 11633641"/>
                <a:gd name="csY4" fmla="*/ 1794280 h 3772572"/>
                <a:gd name="csX5" fmla="*/ 4784028 w 11633641"/>
                <a:gd name="csY5" fmla="*/ 2924246 h 3772572"/>
                <a:gd name="csX6" fmla="*/ 4836880 w 11633641"/>
                <a:gd name="csY6" fmla="*/ 3475161 h 3772572"/>
                <a:gd name="csX7" fmla="*/ 4916351 w 11633641"/>
                <a:gd name="csY7" fmla="*/ 3759473 h 3772572"/>
                <a:gd name="csX8" fmla="*/ 5063998 w 11633641"/>
                <a:gd name="csY8" fmla="*/ 3703320 h 3772572"/>
                <a:gd name="csX9" fmla="*/ 5144557 w 11633641"/>
                <a:gd name="csY9" fmla="*/ 3511161 h 3772572"/>
                <a:gd name="csX10" fmla="*/ 5207120 w 11633641"/>
                <a:gd name="csY10" fmla="*/ 3340316 h 3772572"/>
                <a:gd name="csX11" fmla="*/ 5279047 w 11633641"/>
                <a:gd name="csY11" fmla="*/ 3098621 h 3772572"/>
                <a:gd name="csX12" fmla="*/ 5361434 w 11633641"/>
                <a:gd name="csY12" fmla="*/ 2806276 h 3772572"/>
                <a:gd name="csX13" fmla="*/ 5506625 w 11633641"/>
                <a:gd name="csY13" fmla="*/ 2358458 h 3772572"/>
                <a:gd name="csX14" fmla="*/ 5607635 w 11633641"/>
                <a:gd name="csY14" fmla="*/ 2054911 h 3772572"/>
                <a:gd name="csX15" fmla="*/ 5759556 w 11633641"/>
                <a:gd name="csY15" fmla="*/ 1688882 h 3772572"/>
                <a:gd name="csX16" fmla="*/ 5954331 w 11633641"/>
                <a:gd name="csY16" fmla="*/ 1344723 h 3772572"/>
                <a:gd name="csX17" fmla="*/ 6150867 w 11633641"/>
                <a:gd name="csY17" fmla="*/ 1102117 h 3772572"/>
                <a:gd name="csX18" fmla="*/ 6377822 w 11633641"/>
                <a:gd name="csY18" fmla="*/ 907695 h 3772572"/>
                <a:gd name="csX19" fmla="*/ 6621739 w 11633641"/>
                <a:gd name="csY19" fmla="*/ 767715 h 3772572"/>
                <a:gd name="csX20" fmla="*/ 6913697 w 11633641"/>
                <a:gd name="csY20" fmla="*/ 621069 h 3772572"/>
                <a:gd name="csX21" fmla="*/ 7358338 w 11633641"/>
                <a:gd name="csY21" fmla="*/ 486453 h 3772572"/>
                <a:gd name="csX22" fmla="*/ 7811163 w 11633641"/>
                <a:gd name="csY22" fmla="*/ 383719 h 3772572"/>
                <a:gd name="csX23" fmla="*/ 8175513 w 11633641"/>
                <a:gd name="csY23" fmla="*/ 306101 h 3772572"/>
                <a:gd name="csX24" fmla="*/ 8793297 w 11633641"/>
                <a:gd name="csY24" fmla="*/ 207742 h 3772572"/>
                <a:gd name="csX25" fmla="*/ 9881832 w 11633641"/>
                <a:gd name="csY25" fmla="*/ 112296 h 3772572"/>
                <a:gd name="csX26" fmla="*/ 11633641 w 11633641"/>
                <a:gd name="csY26" fmla="*/ 17311 h 3772572"/>
                <a:gd name="csX0" fmla="*/ 0 w 11633641"/>
                <a:gd name="csY0" fmla="*/ 0 h 3772572"/>
                <a:gd name="csX1" fmla="*/ 3812617 w 11633641"/>
                <a:gd name="csY1" fmla="*/ 62665 h 3772572"/>
                <a:gd name="csX2" fmla="*/ 4477262 w 11633641"/>
                <a:gd name="csY2" fmla="*/ 81582 h 3772572"/>
                <a:gd name="csX3" fmla="*/ 4585890 w 11633641"/>
                <a:gd name="csY3" fmla="*/ 330248 h 3772572"/>
                <a:gd name="csX4" fmla="*/ 4689747 w 11633641"/>
                <a:gd name="csY4" fmla="*/ 1794280 h 3772572"/>
                <a:gd name="csX5" fmla="*/ 4775095 w 11633641"/>
                <a:gd name="csY5" fmla="*/ 2956803 h 3772572"/>
                <a:gd name="csX6" fmla="*/ 4836880 w 11633641"/>
                <a:gd name="csY6" fmla="*/ 3475161 h 3772572"/>
                <a:gd name="csX7" fmla="*/ 4916351 w 11633641"/>
                <a:gd name="csY7" fmla="*/ 3759473 h 3772572"/>
                <a:gd name="csX8" fmla="*/ 5063998 w 11633641"/>
                <a:gd name="csY8" fmla="*/ 3703320 h 3772572"/>
                <a:gd name="csX9" fmla="*/ 5144557 w 11633641"/>
                <a:gd name="csY9" fmla="*/ 3511161 h 3772572"/>
                <a:gd name="csX10" fmla="*/ 5207120 w 11633641"/>
                <a:gd name="csY10" fmla="*/ 3340316 h 3772572"/>
                <a:gd name="csX11" fmla="*/ 5279047 w 11633641"/>
                <a:gd name="csY11" fmla="*/ 3098621 h 3772572"/>
                <a:gd name="csX12" fmla="*/ 5361434 w 11633641"/>
                <a:gd name="csY12" fmla="*/ 2806276 h 3772572"/>
                <a:gd name="csX13" fmla="*/ 5506625 w 11633641"/>
                <a:gd name="csY13" fmla="*/ 2358458 h 3772572"/>
                <a:gd name="csX14" fmla="*/ 5607635 w 11633641"/>
                <a:gd name="csY14" fmla="*/ 2054911 h 3772572"/>
                <a:gd name="csX15" fmla="*/ 5759556 w 11633641"/>
                <a:gd name="csY15" fmla="*/ 1688882 h 3772572"/>
                <a:gd name="csX16" fmla="*/ 5954331 w 11633641"/>
                <a:gd name="csY16" fmla="*/ 1344723 h 3772572"/>
                <a:gd name="csX17" fmla="*/ 6150867 w 11633641"/>
                <a:gd name="csY17" fmla="*/ 1102117 h 3772572"/>
                <a:gd name="csX18" fmla="*/ 6377822 w 11633641"/>
                <a:gd name="csY18" fmla="*/ 907695 h 3772572"/>
                <a:gd name="csX19" fmla="*/ 6621739 w 11633641"/>
                <a:gd name="csY19" fmla="*/ 767715 h 3772572"/>
                <a:gd name="csX20" fmla="*/ 6913697 w 11633641"/>
                <a:gd name="csY20" fmla="*/ 621069 h 3772572"/>
                <a:gd name="csX21" fmla="*/ 7358338 w 11633641"/>
                <a:gd name="csY21" fmla="*/ 486453 h 3772572"/>
                <a:gd name="csX22" fmla="*/ 7811163 w 11633641"/>
                <a:gd name="csY22" fmla="*/ 383719 h 3772572"/>
                <a:gd name="csX23" fmla="*/ 8175513 w 11633641"/>
                <a:gd name="csY23" fmla="*/ 306101 h 3772572"/>
                <a:gd name="csX24" fmla="*/ 8793297 w 11633641"/>
                <a:gd name="csY24" fmla="*/ 207742 h 3772572"/>
                <a:gd name="csX25" fmla="*/ 9881832 w 11633641"/>
                <a:gd name="csY25" fmla="*/ 112296 h 3772572"/>
                <a:gd name="csX26" fmla="*/ 11633641 w 11633641"/>
                <a:gd name="csY26" fmla="*/ 17311 h 3772572"/>
                <a:gd name="csX0" fmla="*/ 0 w 11633641"/>
                <a:gd name="csY0" fmla="*/ 0 h 3764710"/>
                <a:gd name="csX1" fmla="*/ 3812617 w 11633641"/>
                <a:gd name="csY1" fmla="*/ 62665 h 3764710"/>
                <a:gd name="csX2" fmla="*/ 4477262 w 11633641"/>
                <a:gd name="csY2" fmla="*/ 81582 h 3764710"/>
                <a:gd name="csX3" fmla="*/ 4585890 w 11633641"/>
                <a:gd name="csY3" fmla="*/ 330248 h 3764710"/>
                <a:gd name="csX4" fmla="*/ 4689747 w 11633641"/>
                <a:gd name="csY4" fmla="*/ 1794280 h 3764710"/>
                <a:gd name="csX5" fmla="*/ 4775095 w 11633641"/>
                <a:gd name="csY5" fmla="*/ 2956803 h 3764710"/>
                <a:gd name="csX6" fmla="*/ 4836880 w 11633641"/>
                <a:gd name="csY6" fmla="*/ 3475161 h 3764710"/>
                <a:gd name="csX7" fmla="*/ 4916351 w 11633641"/>
                <a:gd name="csY7" fmla="*/ 3759473 h 3764710"/>
                <a:gd name="csX8" fmla="*/ 5063998 w 11633641"/>
                <a:gd name="csY8" fmla="*/ 3703320 h 3764710"/>
                <a:gd name="csX9" fmla="*/ 5144557 w 11633641"/>
                <a:gd name="csY9" fmla="*/ 3511161 h 3764710"/>
                <a:gd name="csX10" fmla="*/ 5207120 w 11633641"/>
                <a:gd name="csY10" fmla="*/ 3340316 h 3764710"/>
                <a:gd name="csX11" fmla="*/ 5279047 w 11633641"/>
                <a:gd name="csY11" fmla="*/ 3098621 h 3764710"/>
                <a:gd name="csX12" fmla="*/ 5361434 w 11633641"/>
                <a:gd name="csY12" fmla="*/ 2806276 h 3764710"/>
                <a:gd name="csX13" fmla="*/ 5506625 w 11633641"/>
                <a:gd name="csY13" fmla="*/ 2358458 h 3764710"/>
                <a:gd name="csX14" fmla="*/ 5607635 w 11633641"/>
                <a:gd name="csY14" fmla="*/ 2054911 h 3764710"/>
                <a:gd name="csX15" fmla="*/ 5759556 w 11633641"/>
                <a:gd name="csY15" fmla="*/ 1688882 h 3764710"/>
                <a:gd name="csX16" fmla="*/ 5954331 w 11633641"/>
                <a:gd name="csY16" fmla="*/ 1344723 h 3764710"/>
                <a:gd name="csX17" fmla="*/ 6150867 w 11633641"/>
                <a:gd name="csY17" fmla="*/ 1102117 h 3764710"/>
                <a:gd name="csX18" fmla="*/ 6377822 w 11633641"/>
                <a:gd name="csY18" fmla="*/ 907695 h 3764710"/>
                <a:gd name="csX19" fmla="*/ 6621739 w 11633641"/>
                <a:gd name="csY19" fmla="*/ 767715 h 3764710"/>
                <a:gd name="csX20" fmla="*/ 6913697 w 11633641"/>
                <a:gd name="csY20" fmla="*/ 621069 h 3764710"/>
                <a:gd name="csX21" fmla="*/ 7358338 w 11633641"/>
                <a:gd name="csY21" fmla="*/ 486453 h 3764710"/>
                <a:gd name="csX22" fmla="*/ 7811163 w 11633641"/>
                <a:gd name="csY22" fmla="*/ 383719 h 3764710"/>
                <a:gd name="csX23" fmla="*/ 8175513 w 11633641"/>
                <a:gd name="csY23" fmla="*/ 306101 h 3764710"/>
                <a:gd name="csX24" fmla="*/ 8793297 w 11633641"/>
                <a:gd name="csY24" fmla="*/ 207742 h 3764710"/>
                <a:gd name="csX25" fmla="*/ 9881832 w 11633641"/>
                <a:gd name="csY25" fmla="*/ 112296 h 3764710"/>
                <a:gd name="csX26" fmla="*/ 11633641 w 11633641"/>
                <a:gd name="csY26" fmla="*/ 17311 h 3764710"/>
                <a:gd name="csX0" fmla="*/ 0 w 11633641"/>
                <a:gd name="csY0" fmla="*/ 0 h 3800690"/>
                <a:gd name="csX1" fmla="*/ 3812617 w 11633641"/>
                <a:gd name="csY1" fmla="*/ 62665 h 3800690"/>
                <a:gd name="csX2" fmla="*/ 4477262 w 11633641"/>
                <a:gd name="csY2" fmla="*/ 81582 h 3800690"/>
                <a:gd name="csX3" fmla="*/ 4585890 w 11633641"/>
                <a:gd name="csY3" fmla="*/ 330248 h 3800690"/>
                <a:gd name="csX4" fmla="*/ 4689747 w 11633641"/>
                <a:gd name="csY4" fmla="*/ 1794280 h 3800690"/>
                <a:gd name="csX5" fmla="*/ 4775095 w 11633641"/>
                <a:gd name="csY5" fmla="*/ 2956803 h 3800690"/>
                <a:gd name="csX6" fmla="*/ 4836880 w 11633641"/>
                <a:gd name="csY6" fmla="*/ 3475161 h 3800690"/>
                <a:gd name="csX7" fmla="*/ 4916351 w 11633641"/>
                <a:gd name="csY7" fmla="*/ 3759473 h 3800690"/>
                <a:gd name="csX8" fmla="*/ 5063998 w 11633641"/>
                <a:gd name="csY8" fmla="*/ 3703320 h 3800690"/>
                <a:gd name="csX9" fmla="*/ 5144557 w 11633641"/>
                <a:gd name="csY9" fmla="*/ 3511161 h 3800690"/>
                <a:gd name="csX10" fmla="*/ 5207120 w 11633641"/>
                <a:gd name="csY10" fmla="*/ 3340316 h 3800690"/>
                <a:gd name="csX11" fmla="*/ 5279047 w 11633641"/>
                <a:gd name="csY11" fmla="*/ 3098621 h 3800690"/>
                <a:gd name="csX12" fmla="*/ 5361434 w 11633641"/>
                <a:gd name="csY12" fmla="*/ 2806276 h 3800690"/>
                <a:gd name="csX13" fmla="*/ 5506625 w 11633641"/>
                <a:gd name="csY13" fmla="*/ 2358458 h 3800690"/>
                <a:gd name="csX14" fmla="*/ 5607635 w 11633641"/>
                <a:gd name="csY14" fmla="*/ 2054911 h 3800690"/>
                <a:gd name="csX15" fmla="*/ 5759556 w 11633641"/>
                <a:gd name="csY15" fmla="*/ 1688882 h 3800690"/>
                <a:gd name="csX16" fmla="*/ 5954331 w 11633641"/>
                <a:gd name="csY16" fmla="*/ 1344723 h 3800690"/>
                <a:gd name="csX17" fmla="*/ 6150867 w 11633641"/>
                <a:gd name="csY17" fmla="*/ 1102117 h 3800690"/>
                <a:gd name="csX18" fmla="*/ 6377822 w 11633641"/>
                <a:gd name="csY18" fmla="*/ 907695 h 3800690"/>
                <a:gd name="csX19" fmla="*/ 6621739 w 11633641"/>
                <a:gd name="csY19" fmla="*/ 767715 h 3800690"/>
                <a:gd name="csX20" fmla="*/ 6913697 w 11633641"/>
                <a:gd name="csY20" fmla="*/ 621069 h 3800690"/>
                <a:gd name="csX21" fmla="*/ 7358338 w 11633641"/>
                <a:gd name="csY21" fmla="*/ 486453 h 3800690"/>
                <a:gd name="csX22" fmla="*/ 7811163 w 11633641"/>
                <a:gd name="csY22" fmla="*/ 383719 h 3800690"/>
                <a:gd name="csX23" fmla="*/ 8175513 w 11633641"/>
                <a:gd name="csY23" fmla="*/ 306101 h 3800690"/>
                <a:gd name="csX24" fmla="*/ 8793297 w 11633641"/>
                <a:gd name="csY24" fmla="*/ 207742 h 3800690"/>
                <a:gd name="csX25" fmla="*/ 9881832 w 11633641"/>
                <a:gd name="csY25" fmla="*/ 112296 h 3800690"/>
                <a:gd name="csX26" fmla="*/ 11633641 w 11633641"/>
                <a:gd name="csY26" fmla="*/ 17311 h 3800690"/>
                <a:gd name="csX0" fmla="*/ 0 w 11633641"/>
                <a:gd name="csY0" fmla="*/ 0 h 3829377"/>
                <a:gd name="csX1" fmla="*/ 3812617 w 11633641"/>
                <a:gd name="csY1" fmla="*/ 62665 h 3829377"/>
                <a:gd name="csX2" fmla="*/ 4477262 w 11633641"/>
                <a:gd name="csY2" fmla="*/ 81582 h 3829377"/>
                <a:gd name="csX3" fmla="*/ 4585890 w 11633641"/>
                <a:gd name="csY3" fmla="*/ 330248 h 3829377"/>
                <a:gd name="csX4" fmla="*/ 4689747 w 11633641"/>
                <a:gd name="csY4" fmla="*/ 1794280 h 3829377"/>
                <a:gd name="csX5" fmla="*/ 4775095 w 11633641"/>
                <a:gd name="csY5" fmla="*/ 2956803 h 3829377"/>
                <a:gd name="csX6" fmla="*/ 4836880 w 11633641"/>
                <a:gd name="csY6" fmla="*/ 3475161 h 3829377"/>
                <a:gd name="csX7" fmla="*/ 4916351 w 11633641"/>
                <a:gd name="csY7" fmla="*/ 3759473 h 3829377"/>
                <a:gd name="csX8" fmla="*/ 5063998 w 11633641"/>
                <a:gd name="csY8" fmla="*/ 3703320 h 3829377"/>
                <a:gd name="csX9" fmla="*/ 5144557 w 11633641"/>
                <a:gd name="csY9" fmla="*/ 3511161 h 3829377"/>
                <a:gd name="csX10" fmla="*/ 5207120 w 11633641"/>
                <a:gd name="csY10" fmla="*/ 3340316 h 3829377"/>
                <a:gd name="csX11" fmla="*/ 5279047 w 11633641"/>
                <a:gd name="csY11" fmla="*/ 3098621 h 3829377"/>
                <a:gd name="csX12" fmla="*/ 5361434 w 11633641"/>
                <a:gd name="csY12" fmla="*/ 2806276 h 3829377"/>
                <a:gd name="csX13" fmla="*/ 5506625 w 11633641"/>
                <a:gd name="csY13" fmla="*/ 2358458 h 3829377"/>
                <a:gd name="csX14" fmla="*/ 5607635 w 11633641"/>
                <a:gd name="csY14" fmla="*/ 2054911 h 3829377"/>
                <a:gd name="csX15" fmla="*/ 5759556 w 11633641"/>
                <a:gd name="csY15" fmla="*/ 1688882 h 3829377"/>
                <a:gd name="csX16" fmla="*/ 5954331 w 11633641"/>
                <a:gd name="csY16" fmla="*/ 1344723 h 3829377"/>
                <a:gd name="csX17" fmla="*/ 6150867 w 11633641"/>
                <a:gd name="csY17" fmla="*/ 1102117 h 3829377"/>
                <a:gd name="csX18" fmla="*/ 6377822 w 11633641"/>
                <a:gd name="csY18" fmla="*/ 907695 h 3829377"/>
                <a:gd name="csX19" fmla="*/ 6621739 w 11633641"/>
                <a:gd name="csY19" fmla="*/ 767715 h 3829377"/>
                <a:gd name="csX20" fmla="*/ 6913697 w 11633641"/>
                <a:gd name="csY20" fmla="*/ 621069 h 3829377"/>
                <a:gd name="csX21" fmla="*/ 7358338 w 11633641"/>
                <a:gd name="csY21" fmla="*/ 486453 h 3829377"/>
                <a:gd name="csX22" fmla="*/ 7811163 w 11633641"/>
                <a:gd name="csY22" fmla="*/ 383719 h 3829377"/>
                <a:gd name="csX23" fmla="*/ 8175513 w 11633641"/>
                <a:gd name="csY23" fmla="*/ 306101 h 3829377"/>
                <a:gd name="csX24" fmla="*/ 8793297 w 11633641"/>
                <a:gd name="csY24" fmla="*/ 207742 h 3829377"/>
                <a:gd name="csX25" fmla="*/ 9881832 w 11633641"/>
                <a:gd name="csY25" fmla="*/ 112296 h 3829377"/>
                <a:gd name="csX26" fmla="*/ 11633641 w 11633641"/>
                <a:gd name="csY26" fmla="*/ 17311 h 3829377"/>
                <a:gd name="csX0" fmla="*/ 0 w 11633641"/>
                <a:gd name="csY0" fmla="*/ 0 h 3839085"/>
                <a:gd name="csX1" fmla="*/ 3812617 w 11633641"/>
                <a:gd name="csY1" fmla="*/ 62665 h 3839085"/>
                <a:gd name="csX2" fmla="*/ 4477262 w 11633641"/>
                <a:gd name="csY2" fmla="*/ 81582 h 3839085"/>
                <a:gd name="csX3" fmla="*/ 4585890 w 11633641"/>
                <a:gd name="csY3" fmla="*/ 330248 h 3839085"/>
                <a:gd name="csX4" fmla="*/ 4689747 w 11633641"/>
                <a:gd name="csY4" fmla="*/ 1794280 h 3839085"/>
                <a:gd name="csX5" fmla="*/ 4775095 w 11633641"/>
                <a:gd name="csY5" fmla="*/ 2956803 h 3839085"/>
                <a:gd name="csX6" fmla="*/ 4836880 w 11633641"/>
                <a:gd name="csY6" fmla="*/ 3475161 h 3839085"/>
                <a:gd name="csX7" fmla="*/ 4916351 w 11633641"/>
                <a:gd name="csY7" fmla="*/ 3759473 h 3839085"/>
                <a:gd name="csX8" fmla="*/ 5063998 w 11633641"/>
                <a:gd name="csY8" fmla="*/ 3703320 h 3839085"/>
                <a:gd name="csX9" fmla="*/ 5144557 w 11633641"/>
                <a:gd name="csY9" fmla="*/ 3511161 h 3839085"/>
                <a:gd name="csX10" fmla="*/ 5207120 w 11633641"/>
                <a:gd name="csY10" fmla="*/ 3340316 h 3839085"/>
                <a:gd name="csX11" fmla="*/ 5279047 w 11633641"/>
                <a:gd name="csY11" fmla="*/ 3098621 h 3839085"/>
                <a:gd name="csX12" fmla="*/ 5361434 w 11633641"/>
                <a:gd name="csY12" fmla="*/ 2806276 h 3839085"/>
                <a:gd name="csX13" fmla="*/ 5506625 w 11633641"/>
                <a:gd name="csY13" fmla="*/ 2358458 h 3839085"/>
                <a:gd name="csX14" fmla="*/ 5607635 w 11633641"/>
                <a:gd name="csY14" fmla="*/ 2054911 h 3839085"/>
                <a:gd name="csX15" fmla="*/ 5759556 w 11633641"/>
                <a:gd name="csY15" fmla="*/ 1688882 h 3839085"/>
                <a:gd name="csX16" fmla="*/ 5954331 w 11633641"/>
                <a:gd name="csY16" fmla="*/ 1344723 h 3839085"/>
                <a:gd name="csX17" fmla="*/ 6150867 w 11633641"/>
                <a:gd name="csY17" fmla="*/ 1102117 h 3839085"/>
                <a:gd name="csX18" fmla="*/ 6377822 w 11633641"/>
                <a:gd name="csY18" fmla="*/ 907695 h 3839085"/>
                <a:gd name="csX19" fmla="*/ 6621739 w 11633641"/>
                <a:gd name="csY19" fmla="*/ 767715 h 3839085"/>
                <a:gd name="csX20" fmla="*/ 6913697 w 11633641"/>
                <a:gd name="csY20" fmla="*/ 621069 h 3839085"/>
                <a:gd name="csX21" fmla="*/ 7358338 w 11633641"/>
                <a:gd name="csY21" fmla="*/ 486453 h 3839085"/>
                <a:gd name="csX22" fmla="*/ 7811163 w 11633641"/>
                <a:gd name="csY22" fmla="*/ 383719 h 3839085"/>
                <a:gd name="csX23" fmla="*/ 8175513 w 11633641"/>
                <a:gd name="csY23" fmla="*/ 306101 h 3839085"/>
                <a:gd name="csX24" fmla="*/ 8793297 w 11633641"/>
                <a:gd name="csY24" fmla="*/ 207742 h 3839085"/>
                <a:gd name="csX25" fmla="*/ 9881832 w 11633641"/>
                <a:gd name="csY25" fmla="*/ 112296 h 3839085"/>
                <a:gd name="csX26" fmla="*/ 11633641 w 11633641"/>
                <a:gd name="csY26" fmla="*/ 17311 h 3839085"/>
                <a:gd name="csX0" fmla="*/ 0 w 11633641"/>
                <a:gd name="csY0" fmla="*/ 0 h 3786769"/>
                <a:gd name="csX1" fmla="*/ 3812617 w 11633641"/>
                <a:gd name="csY1" fmla="*/ 62665 h 3786769"/>
                <a:gd name="csX2" fmla="*/ 4477262 w 11633641"/>
                <a:gd name="csY2" fmla="*/ 81582 h 3786769"/>
                <a:gd name="csX3" fmla="*/ 4585890 w 11633641"/>
                <a:gd name="csY3" fmla="*/ 330248 h 3786769"/>
                <a:gd name="csX4" fmla="*/ 4689747 w 11633641"/>
                <a:gd name="csY4" fmla="*/ 1794280 h 3786769"/>
                <a:gd name="csX5" fmla="*/ 4775095 w 11633641"/>
                <a:gd name="csY5" fmla="*/ 2956803 h 3786769"/>
                <a:gd name="csX6" fmla="*/ 4836880 w 11633641"/>
                <a:gd name="csY6" fmla="*/ 3475161 h 3786769"/>
                <a:gd name="csX7" fmla="*/ 4916351 w 11633641"/>
                <a:gd name="csY7" fmla="*/ 3759473 h 3786769"/>
                <a:gd name="csX8" fmla="*/ 5086328 w 11633641"/>
                <a:gd name="csY8" fmla="*/ 3716343 h 3786769"/>
                <a:gd name="csX9" fmla="*/ 5144557 w 11633641"/>
                <a:gd name="csY9" fmla="*/ 3511161 h 3786769"/>
                <a:gd name="csX10" fmla="*/ 5207120 w 11633641"/>
                <a:gd name="csY10" fmla="*/ 3340316 h 3786769"/>
                <a:gd name="csX11" fmla="*/ 5279047 w 11633641"/>
                <a:gd name="csY11" fmla="*/ 3098621 h 3786769"/>
                <a:gd name="csX12" fmla="*/ 5361434 w 11633641"/>
                <a:gd name="csY12" fmla="*/ 2806276 h 3786769"/>
                <a:gd name="csX13" fmla="*/ 5506625 w 11633641"/>
                <a:gd name="csY13" fmla="*/ 2358458 h 3786769"/>
                <a:gd name="csX14" fmla="*/ 5607635 w 11633641"/>
                <a:gd name="csY14" fmla="*/ 2054911 h 3786769"/>
                <a:gd name="csX15" fmla="*/ 5759556 w 11633641"/>
                <a:gd name="csY15" fmla="*/ 1688882 h 3786769"/>
                <a:gd name="csX16" fmla="*/ 5954331 w 11633641"/>
                <a:gd name="csY16" fmla="*/ 1344723 h 3786769"/>
                <a:gd name="csX17" fmla="*/ 6150867 w 11633641"/>
                <a:gd name="csY17" fmla="*/ 1102117 h 3786769"/>
                <a:gd name="csX18" fmla="*/ 6377822 w 11633641"/>
                <a:gd name="csY18" fmla="*/ 907695 h 3786769"/>
                <a:gd name="csX19" fmla="*/ 6621739 w 11633641"/>
                <a:gd name="csY19" fmla="*/ 767715 h 3786769"/>
                <a:gd name="csX20" fmla="*/ 6913697 w 11633641"/>
                <a:gd name="csY20" fmla="*/ 621069 h 3786769"/>
                <a:gd name="csX21" fmla="*/ 7358338 w 11633641"/>
                <a:gd name="csY21" fmla="*/ 486453 h 3786769"/>
                <a:gd name="csX22" fmla="*/ 7811163 w 11633641"/>
                <a:gd name="csY22" fmla="*/ 383719 h 3786769"/>
                <a:gd name="csX23" fmla="*/ 8175513 w 11633641"/>
                <a:gd name="csY23" fmla="*/ 306101 h 3786769"/>
                <a:gd name="csX24" fmla="*/ 8793297 w 11633641"/>
                <a:gd name="csY24" fmla="*/ 207742 h 3786769"/>
                <a:gd name="csX25" fmla="*/ 9881832 w 11633641"/>
                <a:gd name="csY25" fmla="*/ 112296 h 3786769"/>
                <a:gd name="csX26" fmla="*/ 11633641 w 11633641"/>
                <a:gd name="csY26" fmla="*/ 17311 h 3786769"/>
                <a:gd name="csX0" fmla="*/ 0 w 11633641"/>
                <a:gd name="csY0" fmla="*/ 0 h 3778261"/>
                <a:gd name="csX1" fmla="*/ 3812617 w 11633641"/>
                <a:gd name="csY1" fmla="*/ 62665 h 3778261"/>
                <a:gd name="csX2" fmla="*/ 4477262 w 11633641"/>
                <a:gd name="csY2" fmla="*/ 81582 h 3778261"/>
                <a:gd name="csX3" fmla="*/ 4585890 w 11633641"/>
                <a:gd name="csY3" fmla="*/ 330248 h 3778261"/>
                <a:gd name="csX4" fmla="*/ 4689747 w 11633641"/>
                <a:gd name="csY4" fmla="*/ 1794280 h 3778261"/>
                <a:gd name="csX5" fmla="*/ 4775095 w 11633641"/>
                <a:gd name="csY5" fmla="*/ 2956803 h 3778261"/>
                <a:gd name="csX6" fmla="*/ 4836880 w 11633641"/>
                <a:gd name="csY6" fmla="*/ 3475161 h 3778261"/>
                <a:gd name="csX7" fmla="*/ 4916351 w 11633641"/>
                <a:gd name="csY7" fmla="*/ 3759473 h 3778261"/>
                <a:gd name="csX8" fmla="*/ 5086328 w 11633641"/>
                <a:gd name="csY8" fmla="*/ 3716343 h 3778261"/>
                <a:gd name="csX9" fmla="*/ 5144557 w 11633641"/>
                <a:gd name="csY9" fmla="*/ 3511161 h 3778261"/>
                <a:gd name="csX10" fmla="*/ 5207120 w 11633641"/>
                <a:gd name="csY10" fmla="*/ 3340316 h 3778261"/>
                <a:gd name="csX11" fmla="*/ 5279047 w 11633641"/>
                <a:gd name="csY11" fmla="*/ 3098621 h 3778261"/>
                <a:gd name="csX12" fmla="*/ 5361434 w 11633641"/>
                <a:gd name="csY12" fmla="*/ 2806276 h 3778261"/>
                <a:gd name="csX13" fmla="*/ 5506625 w 11633641"/>
                <a:gd name="csY13" fmla="*/ 2358458 h 3778261"/>
                <a:gd name="csX14" fmla="*/ 5607635 w 11633641"/>
                <a:gd name="csY14" fmla="*/ 2054911 h 3778261"/>
                <a:gd name="csX15" fmla="*/ 5759556 w 11633641"/>
                <a:gd name="csY15" fmla="*/ 1688882 h 3778261"/>
                <a:gd name="csX16" fmla="*/ 5954331 w 11633641"/>
                <a:gd name="csY16" fmla="*/ 1344723 h 3778261"/>
                <a:gd name="csX17" fmla="*/ 6150867 w 11633641"/>
                <a:gd name="csY17" fmla="*/ 1102117 h 3778261"/>
                <a:gd name="csX18" fmla="*/ 6377822 w 11633641"/>
                <a:gd name="csY18" fmla="*/ 907695 h 3778261"/>
                <a:gd name="csX19" fmla="*/ 6621739 w 11633641"/>
                <a:gd name="csY19" fmla="*/ 767715 h 3778261"/>
                <a:gd name="csX20" fmla="*/ 6913697 w 11633641"/>
                <a:gd name="csY20" fmla="*/ 621069 h 3778261"/>
                <a:gd name="csX21" fmla="*/ 7358338 w 11633641"/>
                <a:gd name="csY21" fmla="*/ 486453 h 3778261"/>
                <a:gd name="csX22" fmla="*/ 7811163 w 11633641"/>
                <a:gd name="csY22" fmla="*/ 383719 h 3778261"/>
                <a:gd name="csX23" fmla="*/ 8175513 w 11633641"/>
                <a:gd name="csY23" fmla="*/ 306101 h 3778261"/>
                <a:gd name="csX24" fmla="*/ 8793297 w 11633641"/>
                <a:gd name="csY24" fmla="*/ 207742 h 3778261"/>
                <a:gd name="csX25" fmla="*/ 9881832 w 11633641"/>
                <a:gd name="csY25" fmla="*/ 112296 h 3778261"/>
                <a:gd name="csX26" fmla="*/ 11633641 w 11633641"/>
                <a:gd name="csY26" fmla="*/ 17311 h 3778261"/>
                <a:gd name="csX0" fmla="*/ 0 w 11633641"/>
                <a:gd name="csY0" fmla="*/ 0 h 3776333"/>
                <a:gd name="csX1" fmla="*/ 3812617 w 11633641"/>
                <a:gd name="csY1" fmla="*/ 62665 h 3776333"/>
                <a:gd name="csX2" fmla="*/ 4477262 w 11633641"/>
                <a:gd name="csY2" fmla="*/ 81582 h 3776333"/>
                <a:gd name="csX3" fmla="*/ 4585890 w 11633641"/>
                <a:gd name="csY3" fmla="*/ 330248 h 3776333"/>
                <a:gd name="csX4" fmla="*/ 4689747 w 11633641"/>
                <a:gd name="csY4" fmla="*/ 1794280 h 3776333"/>
                <a:gd name="csX5" fmla="*/ 4775095 w 11633641"/>
                <a:gd name="csY5" fmla="*/ 2956803 h 3776333"/>
                <a:gd name="csX6" fmla="*/ 4832415 w 11633641"/>
                <a:gd name="csY6" fmla="*/ 3501209 h 3776333"/>
                <a:gd name="csX7" fmla="*/ 4916351 w 11633641"/>
                <a:gd name="csY7" fmla="*/ 3759473 h 3776333"/>
                <a:gd name="csX8" fmla="*/ 5086328 w 11633641"/>
                <a:gd name="csY8" fmla="*/ 3716343 h 3776333"/>
                <a:gd name="csX9" fmla="*/ 5144557 w 11633641"/>
                <a:gd name="csY9" fmla="*/ 3511161 h 3776333"/>
                <a:gd name="csX10" fmla="*/ 5207120 w 11633641"/>
                <a:gd name="csY10" fmla="*/ 3340316 h 3776333"/>
                <a:gd name="csX11" fmla="*/ 5279047 w 11633641"/>
                <a:gd name="csY11" fmla="*/ 3098621 h 3776333"/>
                <a:gd name="csX12" fmla="*/ 5361434 w 11633641"/>
                <a:gd name="csY12" fmla="*/ 2806276 h 3776333"/>
                <a:gd name="csX13" fmla="*/ 5506625 w 11633641"/>
                <a:gd name="csY13" fmla="*/ 2358458 h 3776333"/>
                <a:gd name="csX14" fmla="*/ 5607635 w 11633641"/>
                <a:gd name="csY14" fmla="*/ 2054911 h 3776333"/>
                <a:gd name="csX15" fmla="*/ 5759556 w 11633641"/>
                <a:gd name="csY15" fmla="*/ 1688882 h 3776333"/>
                <a:gd name="csX16" fmla="*/ 5954331 w 11633641"/>
                <a:gd name="csY16" fmla="*/ 1344723 h 3776333"/>
                <a:gd name="csX17" fmla="*/ 6150867 w 11633641"/>
                <a:gd name="csY17" fmla="*/ 1102117 h 3776333"/>
                <a:gd name="csX18" fmla="*/ 6377822 w 11633641"/>
                <a:gd name="csY18" fmla="*/ 907695 h 3776333"/>
                <a:gd name="csX19" fmla="*/ 6621739 w 11633641"/>
                <a:gd name="csY19" fmla="*/ 767715 h 3776333"/>
                <a:gd name="csX20" fmla="*/ 6913697 w 11633641"/>
                <a:gd name="csY20" fmla="*/ 621069 h 3776333"/>
                <a:gd name="csX21" fmla="*/ 7358338 w 11633641"/>
                <a:gd name="csY21" fmla="*/ 486453 h 3776333"/>
                <a:gd name="csX22" fmla="*/ 7811163 w 11633641"/>
                <a:gd name="csY22" fmla="*/ 383719 h 3776333"/>
                <a:gd name="csX23" fmla="*/ 8175513 w 11633641"/>
                <a:gd name="csY23" fmla="*/ 306101 h 3776333"/>
                <a:gd name="csX24" fmla="*/ 8793297 w 11633641"/>
                <a:gd name="csY24" fmla="*/ 207742 h 3776333"/>
                <a:gd name="csX25" fmla="*/ 9881832 w 11633641"/>
                <a:gd name="csY25" fmla="*/ 112296 h 3776333"/>
                <a:gd name="csX26" fmla="*/ 11633641 w 11633641"/>
                <a:gd name="csY26" fmla="*/ 17311 h 3776333"/>
                <a:gd name="csX0" fmla="*/ 0 w 11633641"/>
                <a:gd name="csY0" fmla="*/ 0 h 3760961"/>
                <a:gd name="csX1" fmla="*/ 3812617 w 11633641"/>
                <a:gd name="csY1" fmla="*/ 62665 h 3760961"/>
                <a:gd name="csX2" fmla="*/ 4477262 w 11633641"/>
                <a:gd name="csY2" fmla="*/ 81582 h 3760961"/>
                <a:gd name="csX3" fmla="*/ 4585890 w 11633641"/>
                <a:gd name="csY3" fmla="*/ 330248 h 3760961"/>
                <a:gd name="csX4" fmla="*/ 4689747 w 11633641"/>
                <a:gd name="csY4" fmla="*/ 1794280 h 3760961"/>
                <a:gd name="csX5" fmla="*/ 4775095 w 11633641"/>
                <a:gd name="csY5" fmla="*/ 2956803 h 3760961"/>
                <a:gd name="csX6" fmla="*/ 4832415 w 11633641"/>
                <a:gd name="csY6" fmla="*/ 3501209 h 3760961"/>
                <a:gd name="csX7" fmla="*/ 4916351 w 11633641"/>
                <a:gd name="csY7" fmla="*/ 3759473 h 3760961"/>
                <a:gd name="csX8" fmla="*/ 5090794 w 11633641"/>
                <a:gd name="csY8" fmla="*/ 3599139 h 3760961"/>
                <a:gd name="csX9" fmla="*/ 5144557 w 11633641"/>
                <a:gd name="csY9" fmla="*/ 3511161 h 3760961"/>
                <a:gd name="csX10" fmla="*/ 5207120 w 11633641"/>
                <a:gd name="csY10" fmla="*/ 3340316 h 3760961"/>
                <a:gd name="csX11" fmla="*/ 5279047 w 11633641"/>
                <a:gd name="csY11" fmla="*/ 3098621 h 3760961"/>
                <a:gd name="csX12" fmla="*/ 5361434 w 11633641"/>
                <a:gd name="csY12" fmla="*/ 2806276 h 3760961"/>
                <a:gd name="csX13" fmla="*/ 5506625 w 11633641"/>
                <a:gd name="csY13" fmla="*/ 2358458 h 3760961"/>
                <a:gd name="csX14" fmla="*/ 5607635 w 11633641"/>
                <a:gd name="csY14" fmla="*/ 2054911 h 3760961"/>
                <a:gd name="csX15" fmla="*/ 5759556 w 11633641"/>
                <a:gd name="csY15" fmla="*/ 1688882 h 3760961"/>
                <a:gd name="csX16" fmla="*/ 5954331 w 11633641"/>
                <a:gd name="csY16" fmla="*/ 1344723 h 3760961"/>
                <a:gd name="csX17" fmla="*/ 6150867 w 11633641"/>
                <a:gd name="csY17" fmla="*/ 1102117 h 3760961"/>
                <a:gd name="csX18" fmla="*/ 6377822 w 11633641"/>
                <a:gd name="csY18" fmla="*/ 907695 h 3760961"/>
                <a:gd name="csX19" fmla="*/ 6621739 w 11633641"/>
                <a:gd name="csY19" fmla="*/ 767715 h 3760961"/>
                <a:gd name="csX20" fmla="*/ 6913697 w 11633641"/>
                <a:gd name="csY20" fmla="*/ 621069 h 3760961"/>
                <a:gd name="csX21" fmla="*/ 7358338 w 11633641"/>
                <a:gd name="csY21" fmla="*/ 486453 h 3760961"/>
                <a:gd name="csX22" fmla="*/ 7811163 w 11633641"/>
                <a:gd name="csY22" fmla="*/ 383719 h 3760961"/>
                <a:gd name="csX23" fmla="*/ 8175513 w 11633641"/>
                <a:gd name="csY23" fmla="*/ 306101 h 3760961"/>
                <a:gd name="csX24" fmla="*/ 8793297 w 11633641"/>
                <a:gd name="csY24" fmla="*/ 207742 h 3760961"/>
                <a:gd name="csX25" fmla="*/ 9881832 w 11633641"/>
                <a:gd name="csY25" fmla="*/ 112296 h 3760961"/>
                <a:gd name="csX26" fmla="*/ 11633641 w 11633641"/>
                <a:gd name="csY26" fmla="*/ 17311 h 3760961"/>
                <a:gd name="csX0" fmla="*/ 0 w 11633641"/>
                <a:gd name="csY0" fmla="*/ 0 h 3762004"/>
                <a:gd name="csX1" fmla="*/ 3812617 w 11633641"/>
                <a:gd name="csY1" fmla="*/ 62665 h 3762004"/>
                <a:gd name="csX2" fmla="*/ 4477262 w 11633641"/>
                <a:gd name="csY2" fmla="*/ 81582 h 3762004"/>
                <a:gd name="csX3" fmla="*/ 4585890 w 11633641"/>
                <a:gd name="csY3" fmla="*/ 330248 h 3762004"/>
                <a:gd name="csX4" fmla="*/ 4689747 w 11633641"/>
                <a:gd name="csY4" fmla="*/ 1794280 h 3762004"/>
                <a:gd name="csX5" fmla="*/ 4775095 w 11633641"/>
                <a:gd name="csY5" fmla="*/ 2956803 h 3762004"/>
                <a:gd name="csX6" fmla="*/ 4832415 w 11633641"/>
                <a:gd name="csY6" fmla="*/ 3501209 h 3762004"/>
                <a:gd name="csX7" fmla="*/ 4916351 w 11633641"/>
                <a:gd name="csY7" fmla="*/ 3759473 h 3762004"/>
                <a:gd name="csX8" fmla="*/ 5090794 w 11633641"/>
                <a:gd name="csY8" fmla="*/ 3599139 h 3762004"/>
                <a:gd name="csX9" fmla="*/ 5144557 w 11633641"/>
                <a:gd name="csY9" fmla="*/ 3511161 h 3762004"/>
                <a:gd name="csX10" fmla="*/ 5207120 w 11633641"/>
                <a:gd name="csY10" fmla="*/ 3340316 h 3762004"/>
                <a:gd name="csX11" fmla="*/ 5279047 w 11633641"/>
                <a:gd name="csY11" fmla="*/ 3098621 h 3762004"/>
                <a:gd name="csX12" fmla="*/ 5361434 w 11633641"/>
                <a:gd name="csY12" fmla="*/ 2806276 h 3762004"/>
                <a:gd name="csX13" fmla="*/ 5506625 w 11633641"/>
                <a:gd name="csY13" fmla="*/ 2358458 h 3762004"/>
                <a:gd name="csX14" fmla="*/ 5607635 w 11633641"/>
                <a:gd name="csY14" fmla="*/ 2054911 h 3762004"/>
                <a:gd name="csX15" fmla="*/ 5759556 w 11633641"/>
                <a:gd name="csY15" fmla="*/ 1688882 h 3762004"/>
                <a:gd name="csX16" fmla="*/ 5954331 w 11633641"/>
                <a:gd name="csY16" fmla="*/ 1344723 h 3762004"/>
                <a:gd name="csX17" fmla="*/ 6150867 w 11633641"/>
                <a:gd name="csY17" fmla="*/ 1102117 h 3762004"/>
                <a:gd name="csX18" fmla="*/ 6377822 w 11633641"/>
                <a:gd name="csY18" fmla="*/ 907695 h 3762004"/>
                <a:gd name="csX19" fmla="*/ 6621739 w 11633641"/>
                <a:gd name="csY19" fmla="*/ 767715 h 3762004"/>
                <a:gd name="csX20" fmla="*/ 6913697 w 11633641"/>
                <a:gd name="csY20" fmla="*/ 621069 h 3762004"/>
                <a:gd name="csX21" fmla="*/ 7358338 w 11633641"/>
                <a:gd name="csY21" fmla="*/ 486453 h 3762004"/>
                <a:gd name="csX22" fmla="*/ 7811163 w 11633641"/>
                <a:gd name="csY22" fmla="*/ 383719 h 3762004"/>
                <a:gd name="csX23" fmla="*/ 8175513 w 11633641"/>
                <a:gd name="csY23" fmla="*/ 306101 h 3762004"/>
                <a:gd name="csX24" fmla="*/ 8793297 w 11633641"/>
                <a:gd name="csY24" fmla="*/ 207742 h 3762004"/>
                <a:gd name="csX25" fmla="*/ 9881832 w 11633641"/>
                <a:gd name="csY25" fmla="*/ 112296 h 3762004"/>
                <a:gd name="csX26" fmla="*/ 11633641 w 11633641"/>
                <a:gd name="csY26" fmla="*/ 17311 h 3762004"/>
                <a:gd name="csX0" fmla="*/ 0 w 11633641"/>
                <a:gd name="csY0" fmla="*/ 0 h 3760882"/>
                <a:gd name="csX1" fmla="*/ 3812617 w 11633641"/>
                <a:gd name="csY1" fmla="*/ 62665 h 3760882"/>
                <a:gd name="csX2" fmla="*/ 4477262 w 11633641"/>
                <a:gd name="csY2" fmla="*/ 81582 h 3760882"/>
                <a:gd name="csX3" fmla="*/ 4585890 w 11633641"/>
                <a:gd name="csY3" fmla="*/ 330248 h 3760882"/>
                <a:gd name="csX4" fmla="*/ 4689747 w 11633641"/>
                <a:gd name="csY4" fmla="*/ 1794280 h 3760882"/>
                <a:gd name="csX5" fmla="*/ 4775095 w 11633641"/>
                <a:gd name="csY5" fmla="*/ 2956803 h 3760882"/>
                <a:gd name="csX6" fmla="*/ 4832415 w 11633641"/>
                <a:gd name="csY6" fmla="*/ 3501209 h 3760882"/>
                <a:gd name="csX7" fmla="*/ 4916351 w 11633641"/>
                <a:gd name="csY7" fmla="*/ 3759473 h 3760882"/>
                <a:gd name="csX8" fmla="*/ 5090794 w 11633641"/>
                <a:gd name="csY8" fmla="*/ 3599139 h 3760882"/>
                <a:gd name="csX9" fmla="*/ 5135625 w 11633641"/>
                <a:gd name="csY9" fmla="*/ 3478605 h 3760882"/>
                <a:gd name="csX10" fmla="*/ 5207120 w 11633641"/>
                <a:gd name="csY10" fmla="*/ 3340316 h 3760882"/>
                <a:gd name="csX11" fmla="*/ 5279047 w 11633641"/>
                <a:gd name="csY11" fmla="*/ 3098621 h 3760882"/>
                <a:gd name="csX12" fmla="*/ 5361434 w 11633641"/>
                <a:gd name="csY12" fmla="*/ 2806276 h 3760882"/>
                <a:gd name="csX13" fmla="*/ 5506625 w 11633641"/>
                <a:gd name="csY13" fmla="*/ 2358458 h 3760882"/>
                <a:gd name="csX14" fmla="*/ 5607635 w 11633641"/>
                <a:gd name="csY14" fmla="*/ 2054911 h 3760882"/>
                <a:gd name="csX15" fmla="*/ 5759556 w 11633641"/>
                <a:gd name="csY15" fmla="*/ 1688882 h 3760882"/>
                <a:gd name="csX16" fmla="*/ 5954331 w 11633641"/>
                <a:gd name="csY16" fmla="*/ 1344723 h 3760882"/>
                <a:gd name="csX17" fmla="*/ 6150867 w 11633641"/>
                <a:gd name="csY17" fmla="*/ 1102117 h 3760882"/>
                <a:gd name="csX18" fmla="*/ 6377822 w 11633641"/>
                <a:gd name="csY18" fmla="*/ 907695 h 3760882"/>
                <a:gd name="csX19" fmla="*/ 6621739 w 11633641"/>
                <a:gd name="csY19" fmla="*/ 767715 h 3760882"/>
                <a:gd name="csX20" fmla="*/ 6913697 w 11633641"/>
                <a:gd name="csY20" fmla="*/ 621069 h 3760882"/>
                <a:gd name="csX21" fmla="*/ 7358338 w 11633641"/>
                <a:gd name="csY21" fmla="*/ 486453 h 3760882"/>
                <a:gd name="csX22" fmla="*/ 7811163 w 11633641"/>
                <a:gd name="csY22" fmla="*/ 383719 h 3760882"/>
                <a:gd name="csX23" fmla="*/ 8175513 w 11633641"/>
                <a:gd name="csY23" fmla="*/ 306101 h 3760882"/>
                <a:gd name="csX24" fmla="*/ 8793297 w 11633641"/>
                <a:gd name="csY24" fmla="*/ 207742 h 3760882"/>
                <a:gd name="csX25" fmla="*/ 9881832 w 11633641"/>
                <a:gd name="csY25" fmla="*/ 112296 h 3760882"/>
                <a:gd name="csX26" fmla="*/ 11633641 w 11633641"/>
                <a:gd name="csY26" fmla="*/ 17311 h 3760882"/>
                <a:gd name="csX0" fmla="*/ 0 w 11633641"/>
                <a:gd name="csY0" fmla="*/ 0 h 3760882"/>
                <a:gd name="csX1" fmla="*/ 3812617 w 11633641"/>
                <a:gd name="csY1" fmla="*/ 62665 h 3760882"/>
                <a:gd name="csX2" fmla="*/ 4477262 w 11633641"/>
                <a:gd name="csY2" fmla="*/ 81582 h 3760882"/>
                <a:gd name="csX3" fmla="*/ 4585890 w 11633641"/>
                <a:gd name="csY3" fmla="*/ 330248 h 3760882"/>
                <a:gd name="csX4" fmla="*/ 4689747 w 11633641"/>
                <a:gd name="csY4" fmla="*/ 1794280 h 3760882"/>
                <a:gd name="csX5" fmla="*/ 4775095 w 11633641"/>
                <a:gd name="csY5" fmla="*/ 2956803 h 3760882"/>
                <a:gd name="csX6" fmla="*/ 4832415 w 11633641"/>
                <a:gd name="csY6" fmla="*/ 3501209 h 3760882"/>
                <a:gd name="csX7" fmla="*/ 4916351 w 11633641"/>
                <a:gd name="csY7" fmla="*/ 3759473 h 3760882"/>
                <a:gd name="csX8" fmla="*/ 5090794 w 11633641"/>
                <a:gd name="csY8" fmla="*/ 3599139 h 3760882"/>
                <a:gd name="csX9" fmla="*/ 5135625 w 11633641"/>
                <a:gd name="csY9" fmla="*/ 3478605 h 3760882"/>
                <a:gd name="csX10" fmla="*/ 5211586 w 11633641"/>
                <a:gd name="csY10" fmla="*/ 3294737 h 3760882"/>
                <a:gd name="csX11" fmla="*/ 5279047 w 11633641"/>
                <a:gd name="csY11" fmla="*/ 3098621 h 3760882"/>
                <a:gd name="csX12" fmla="*/ 5361434 w 11633641"/>
                <a:gd name="csY12" fmla="*/ 2806276 h 3760882"/>
                <a:gd name="csX13" fmla="*/ 5506625 w 11633641"/>
                <a:gd name="csY13" fmla="*/ 2358458 h 3760882"/>
                <a:gd name="csX14" fmla="*/ 5607635 w 11633641"/>
                <a:gd name="csY14" fmla="*/ 2054911 h 3760882"/>
                <a:gd name="csX15" fmla="*/ 5759556 w 11633641"/>
                <a:gd name="csY15" fmla="*/ 1688882 h 3760882"/>
                <a:gd name="csX16" fmla="*/ 5954331 w 11633641"/>
                <a:gd name="csY16" fmla="*/ 1344723 h 3760882"/>
                <a:gd name="csX17" fmla="*/ 6150867 w 11633641"/>
                <a:gd name="csY17" fmla="*/ 1102117 h 3760882"/>
                <a:gd name="csX18" fmla="*/ 6377822 w 11633641"/>
                <a:gd name="csY18" fmla="*/ 907695 h 3760882"/>
                <a:gd name="csX19" fmla="*/ 6621739 w 11633641"/>
                <a:gd name="csY19" fmla="*/ 767715 h 3760882"/>
                <a:gd name="csX20" fmla="*/ 6913697 w 11633641"/>
                <a:gd name="csY20" fmla="*/ 621069 h 3760882"/>
                <a:gd name="csX21" fmla="*/ 7358338 w 11633641"/>
                <a:gd name="csY21" fmla="*/ 486453 h 3760882"/>
                <a:gd name="csX22" fmla="*/ 7811163 w 11633641"/>
                <a:gd name="csY22" fmla="*/ 383719 h 3760882"/>
                <a:gd name="csX23" fmla="*/ 8175513 w 11633641"/>
                <a:gd name="csY23" fmla="*/ 306101 h 3760882"/>
                <a:gd name="csX24" fmla="*/ 8793297 w 11633641"/>
                <a:gd name="csY24" fmla="*/ 207742 h 3760882"/>
                <a:gd name="csX25" fmla="*/ 9881832 w 11633641"/>
                <a:gd name="csY25" fmla="*/ 112296 h 3760882"/>
                <a:gd name="csX26" fmla="*/ 11633641 w 11633641"/>
                <a:gd name="csY26" fmla="*/ 17311 h 3760882"/>
                <a:gd name="csX0" fmla="*/ 0 w 11633641"/>
                <a:gd name="csY0" fmla="*/ 0 h 3760871"/>
                <a:gd name="csX1" fmla="*/ 3812617 w 11633641"/>
                <a:gd name="csY1" fmla="*/ 62665 h 3760871"/>
                <a:gd name="csX2" fmla="*/ 4477262 w 11633641"/>
                <a:gd name="csY2" fmla="*/ 81582 h 3760871"/>
                <a:gd name="csX3" fmla="*/ 4585890 w 11633641"/>
                <a:gd name="csY3" fmla="*/ 330248 h 3760871"/>
                <a:gd name="csX4" fmla="*/ 4689747 w 11633641"/>
                <a:gd name="csY4" fmla="*/ 1794280 h 3760871"/>
                <a:gd name="csX5" fmla="*/ 4775095 w 11633641"/>
                <a:gd name="csY5" fmla="*/ 2956803 h 3760871"/>
                <a:gd name="csX6" fmla="*/ 4832415 w 11633641"/>
                <a:gd name="csY6" fmla="*/ 3501209 h 3760871"/>
                <a:gd name="csX7" fmla="*/ 4916351 w 11633641"/>
                <a:gd name="csY7" fmla="*/ 3759473 h 3760871"/>
                <a:gd name="csX8" fmla="*/ 5090794 w 11633641"/>
                <a:gd name="csY8" fmla="*/ 3599139 h 3760871"/>
                <a:gd name="csX9" fmla="*/ 5157955 w 11633641"/>
                <a:gd name="csY9" fmla="*/ 3485115 h 3760871"/>
                <a:gd name="csX10" fmla="*/ 5211586 w 11633641"/>
                <a:gd name="csY10" fmla="*/ 3294737 h 3760871"/>
                <a:gd name="csX11" fmla="*/ 5279047 w 11633641"/>
                <a:gd name="csY11" fmla="*/ 3098621 h 3760871"/>
                <a:gd name="csX12" fmla="*/ 5361434 w 11633641"/>
                <a:gd name="csY12" fmla="*/ 2806276 h 3760871"/>
                <a:gd name="csX13" fmla="*/ 5506625 w 11633641"/>
                <a:gd name="csY13" fmla="*/ 2358458 h 3760871"/>
                <a:gd name="csX14" fmla="*/ 5607635 w 11633641"/>
                <a:gd name="csY14" fmla="*/ 2054911 h 3760871"/>
                <a:gd name="csX15" fmla="*/ 5759556 w 11633641"/>
                <a:gd name="csY15" fmla="*/ 1688882 h 3760871"/>
                <a:gd name="csX16" fmla="*/ 5954331 w 11633641"/>
                <a:gd name="csY16" fmla="*/ 1344723 h 3760871"/>
                <a:gd name="csX17" fmla="*/ 6150867 w 11633641"/>
                <a:gd name="csY17" fmla="*/ 1102117 h 3760871"/>
                <a:gd name="csX18" fmla="*/ 6377822 w 11633641"/>
                <a:gd name="csY18" fmla="*/ 907695 h 3760871"/>
                <a:gd name="csX19" fmla="*/ 6621739 w 11633641"/>
                <a:gd name="csY19" fmla="*/ 767715 h 3760871"/>
                <a:gd name="csX20" fmla="*/ 6913697 w 11633641"/>
                <a:gd name="csY20" fmla="*/ 621069 h 3760871"/>
                <a:gd name="csX21" fmla="*/ 7358338 w 11633641"/>
                <a:gd name="csY21" fmla="*/ 486453 h 3760871"/>
                <a:gd name="csX22" fmla="*/ 7811163 w 11633641"/>
                <a:gd name="csY22" fmla="*/ 383719 h 3760871"/>
                <a:gd name="csX23" fmla="*/ 8175513 w 11633641"/>
                <a:gd name="csY23" fmla="*/ 306101 h 3760871"/>
                <a:gd name="csX24" fmla="*/ 8793297 w 11633641"/>
                <a:gd name="csY24" fmla="*/ 207742 h 3760871"/>
                <a:gd name="csX25" fmla="*/ 9881832 w 11633641"/>
                <a:gd name="csY25" fmla="*/ 112296 h 3760871"/>
                <a:gd name="csX26" fmla="*/ 11633641 w 11633641"/>
                <a:gd name="csY26" fmla="*/ 17311 h 3760871"/>
                <a:gd name="csX0" fmla="*/ 0 w 11633641"/>
                <a:gd name="csY0" fmla="*/ 0 h 3764481"/>
                <a:gd name="csX1" fmla="*/ 3812617 w 11633641"/>
                <a:gd name="csY1" fmla="*/ 62665 h 3764481"/>
                <a:gd name="csX2" fmla="*/ 4477262 w 11633641"/>
                <a:gd name="csY2" fmla="*/ 81582 h 3764481"/>
                <a:gd name="csX3" fmla="*/ 4585890 w 11633641"/>
                <a:gd name="csY3" fmla="*/ 330248 h 3764481"/>
                <a:gd name="csX4" fmla="*/ 4689747 w 11633641"/>
                <a:gd name="csY4" fmla="*/ 1794280 h 3764481"/>
                <a:gd name="csX5" fmla="*/ 4775095 w 11633641"/>
                <a:gd name="csY5" fmla="*/ 2956803 h 3764481"/>
                <a:gd name="csX6" fmla="*/ 4832415 w 11633641"/>
                <a:gd name="csY6" fmla="*/ 3501209 h 3764481"/>
                <a:gd name="csX7" fmla="*/ 4916351 w 11633641"/>
                <a:gd name="csY7" fmla="*/ 3759473 h 3764481"/>
                <a:gd name="csX8" fmla="*/ 5090795 w 11633641"/>
                <a:gd name="csY8" fmla="*/ 3657740 h 3764481"/>
                <a:gd name="csX9" fmla="*/ 5157955 w 11633641"/>
                <a:gd name="csY9" fmla="*/ 3485115 h 3764481"/>
                <a:gd name="csX10" fmla="*/ 5211586 w 11633641"/>
                <a:gd name="csY10" fmla="*/ 3294737 h 3764481"/>
                <a:gd name="csX11" fmla="*/ 5279047 w 11633641"/>
                <a:gd name="csY11" fmla="*/ 3098621 h 3764481"/>
                <a:gd name="csX12" fmla="*/ 5361434 w 11633641"/>
                <a:gd name="csY12" fmla="*/ 2806276 h 3764481"/>
                <a:gd name="csX13" fmla="*/ 5506625 w 11633641"/>
                <a:gd name="csY13" fmla="*/ 2358458 h 3764481"/>
                <a:gd name="csX14" fmla="*/ 5607635 w 11633641"/>
                <a:gd name="csY14" fmla="*/ 2054911 h 3764481"/>
                <a:gd name="csX15" fmla="*/ 5759556 w 11633641"/>
                <a:gd name="csY15" fmla="*/ 1688882 h 3764481"/>
                <a:gd name="csX16" fmla="*/ 5954331 w 11633641"/>
                <a:gd name="csY16" fmla="*/ 1344723 h 3764481"/>
                <a:gd name="csX17" fmla="*/ 6150867 w 11633641"/>
                <a:gd name="csY17" fmla="*/ 1102117 h 3764481"/>
                <a:gd name="csX18" fmla="*/ 6377822 w 11633641"/>
                <a:gd name="csY18" fmla="*/ 907695 h 3764481"/>
                <a:gd name="csX19" fmla="*/ 6621739 w 11633641"/>
                <a:gd name="csY19" fmla="*/ 767715 h 3764481"/>
                <a:gd name="csX20" fmla="*/ 6913697 w 11633641"/>
                <a:gd name="csY20" fmla="*/ 621069 h 3764481"/>
                <a:gd name="csX21" fmla="*/ 7358338 w 11633641"/>
                <a:gd name="csY21" fmla="*/ 486453 h 3764481"/>
                <a:gd name="csX22" fmla="*/ 7811163 w 11633641"/>
                <a:gd name="csY22" fmla="*/ 383719 h 3764481"/>
                <a:gd name="csX23" fmla="*/ 8175513 w 11633641"/>
                <a:gd name="csY23" fmla="*/ 306101 h 3764481"/>
                <a:gd name="csX24" fmla="*/ 8793297 w 11633641"/>
                <a:gd name="csY24" fmla="*/ 207742 h 3764481"/>
                <a:gd name="csX25" fmla="*/ 9881832 w 11633641"/>
                <a:gd name="csY25" fmla="*/ 112296 h 3764481"/>
                <a:gd name="csX26" fmla="*/ 11633641 w 11633641"/>
                <a:gd name="csY26" fmla="*/ 17311 h 3764481"/>
                <a:gd name="csX0" fmla="*/ 0 w 11633641"/>
                <a:gd name="csY0" fmla="*/ 0 h 3760872"/>
                <a:gd name="csX1" fmla="*/ 3812617 w 11633641"/>
                <a:gd name="csY1" fmla="*/ 62665 h 3760872"/>
                <a:gd name="csX2" fmla="*/ 4477262 w 11633641"/>
                <a:gd name="csY2" fmla="*/ 81582 h 3760872"/>
                <a:gd name="csX3" fmla="*/ 4585890 w 11633641"/>
                <a:gd name="csY3" fmla="*/ 330248 h 3760872"/>
                <a:gd name="csX4" fmla="*/ 4689747 w 11633641"/>
                <a:gd name="csY4" fmla="*/ 1794280 h 3760872"/>
                <a:gd name="csX5" fmla="*/ 4775095 w 11633641"/>
                <a:gd name="csY5" fmla="*/ 2956803 h 3760872"/>
                <a:gd name="csX6" fmla="*/ 4832415 w 11633641"/>
                <a:gd name="csY6" fmla="*/ 3501209 h 3760872"/>
                <a:gd name="csX7" fmla="*/ 4916351 w 11633641"/>
                <a:gd name="csY7" fmla="*/ 3759473 h 3760872"/>
                <a:gd name="csX8" fmla="*/ 5090795 w 11633641"/>
                <a:gd name="csY8" fmla="*/ 3599138 h 3760872"/>
                <a:gd name="csX9" fmla="*/ 5157955 w 11633641"/>
                <a:gd name="csY9" fmla="*/ 3485115 h 3760872"/>
                <a:gd name="csX10" fmla="*/ 5211586 w 11633641"/>
                <a:gd name="csY10" fmla="*/ 3294737 h 3760872"/>
                <a:gd name="csX11" fmla="*/ 5279047 w 11633641"/>
                <a:gd name="csY11" fmla="*/ 3098621 h 3760872"/>
                <a:gd name="csX12" fmla="*/ 5361434 w 11633641"/>
                <a:gd name="csY12" fmla="*/ 2806276 h 3760872"/>
                <a:gd name="csX13" fmla="*/ 5506625 w 11633641"/>
                <a:gd name="csY13" fmla="*/ 2358458 h 3760872"/>
                <a:gd name="csX14" fmla="*/ 5607635 w 11633641"/>
                <a:gd name="csY14" fmla="*/ 2054911 h 3760872"/>
                <a:gd name="csX15" fmla="*/ 5759556 w 11633641"/>
                <a:gd name="csY15" fmla="*/ 1688882 h 3760872"/>
                <a:gd name="csX16" fmla="*/ 5954331 w 11633641"/>
                <a:gd name="csY16" fmla="*/ 1344723 h 3760872"/>
                <a:gd name="csX17" fmla="*/ 6150867 w 11633641"/>
                <a:gd name="csY17" fmla="*/ 1102117 h 3760872"/>
                <a:gd name="csX18" fmla="*/ 6377822 w 11633641"/>
                <a:gd name="csY18" fmla="*/ 907695 h 3760872"/>
                <a:gd name="csX19" fmla="*/ 6621739 w 11633641"/>
                <a:gd name="csY19" fmla="*/ 767715 h 3760872"/>
                <a:gd name="csX20" fmla="*/ 6913697 w 11633641"/>
                <a:gd name="csY20" fmla="*/ 621069 h 3760872"/>
                <a:gd name="csX21" fmla="*/ 7358338 w 11633641"/>
                <a:gd name="csY21" fmla="*/ 486453 h 3760872"/>
                <a:gd name="csX22" fmla="*/ 7811163 w 11633641"/>
                <a:gd name="csY22" fmla="*/ 383719 h 3760872"/>
                <a:gd name="csX23" fmla="*/ 8175513 w 11633641"/>
                <a:gd name="csY23" fmla="*/ 306101 h 3760872"/>
                <a:gd name="csX24" fmla="*/ 8793297 w 11633641"/>
                <a:gd name="csY24" fmla="*/ 207742 h 3760872"/>
                <a:gd name="csX25" fmla="*/ 9881832 w 11633641"/>
                <a:gd name="csY25" fmla="*/ 112296 h 3760872"/>
                <a:gd name="csX26" fmla="*/ 11633641 w 11633641"/>
                <a:gd name="csY26" fmla="*/ 17311 h 3760872"/>
                <a:gd name="csX0" fmla="*/ 0 w 11633641"/>
                <a:gd name="csY0" fmla="*/ 0 h 3761007"/>
                <a:gd name="csX1" fmla="*/ 3812617 w 11633641"/>
                <a:gd name="csY1" fmla="*/ 62665 h 3761007"/>
                <a:gd name="csX2" fmla="*/ 4477262 w 11633641"/>
                <a:gd name="csY2" fmla="*/ 81582 h 3761007"/>
                <a:gd name="csX3" fmla="*/ 4585890 w 11633641"/>
                <a:gd name="csY3" fmla="*/ 330248 h 3761007"/>
                <a:gd name="csX4" fmla="*/ 4689747 w 11633641"/>
                <a:gd name="csY4" fmla="*/ 1794280 h 3761007"/>
                <a:gd name="csX5" fmla="*/ 4775095 w 11633641"/>
                <a:gd name="csY5" fmla="*/ 2956803 h 3761007"/>
                <a:gd name="csX6" fmla="*/ 4832415 w 11633641"/>
                <a:gd name="csY6" fmla="*/ 3501209 h 3761007"/>
                <a:gd name="csX7" fmla="*/ 4916351 w 11633641"/>
                <a:gd name="csY7" fmla="*/ 3759473 h 3761007"/>
                <a:gd name="csX8" fmla="*/ 5090795 w 11633641"/>
                <a:gd name="csY8" fmla="*/ 3599138 h 3761007"/>
                <a:gd name="csX9" fmla="*/ 5171354 w 11633641"/>
                <a:gd name="csY9" fmla="*/ 3406979 h 3761007"/>
                <a:gd name="csX10" fmla="*/ 5211586 w 11633641"/>
                <a:gd name="csY10" fmla="*/ 3294737 h 3761007"/>
                <a:gd name="csX11" fmla="*/ 5279047 w 11633641"/>
                <a:gd name="csY11" fmla="*/ 3098621 h 3761007"/>
                <a:gd name="csX12" fmla="*/ 5361434 w 11633641"/>
                <a:gd name="csY12" fmla="*/ 2806276 h 3761007"/>
                <a:gd name="csX13" fmla="*/ 5506625 w 11633641"/>
                <a:gd name="csY13" fmla="*/ 2358458 h 3761007"/>
                <a:gd name="csX14" fmla="*/ 5607635 w 11633641"/>
                <a:gd name="csY14" fmla="*/ 2054911 h 3761007"/>
                <a:gd name="csX15" fmla="*/ 5759556 w 11633641"/>
                <a:gd name="csY15" fmla="*/ 1688882 h 3761007"/>
                <a:gd name="csX16" fmla="*/ 5954331 w 11633641"/>
                <a:gd name="csY16" fmla="*/ 1344723 h 3761007"/>
                <a:gd name="csX17" fmla="*/ 6150867 w 11633641"/>
                <a:gd name="csY17" fmla="*/ 1102117 h 3761007"/>
                <a:gd name="csX18" fmla="*/ 6377822 w 11633641"/>
                <a:gd name="csY18" fmla="*/ 907695 h 3761007"/>
                <a:gd name="csX19" fmla="*/ 6621739 w 11633641"/>
                <a:gd name="csY19" fmla="*/ 767715 h 3761007"/>
                <a:gd name="csX20" fmla="*/ 6913697 w 11633641"/>
                <a:gd name="csY20" fmla="*/ 621069 h 3761007"/>
                <a:gd name="csX21" fmla="*/ 7358338 w 11633641"/>
                <a:gd name="csY21" fmla="*/ 486453 h 3761007"/>
                <a:gd name="csX22" fmla="*/ 7811163 w 11633641"/>
                <a:gd name="csY22" fmla="*/ 383719 h 3761007"/>
                <a:gd name="csX23" fmla="*/ 8175513 w 11633641"/>
                <a:gd name="csY23" fmla="*/ 306101 h 3761007"/>
                <a:gd name="csX24" fmla="*/ 8793297 w 11633641"/>
                <a:gd name="csY24" fmla="*/ 207742 h 3761007"/>
                <a:gd name="csX25" fmla="*/ 9881832 w 11633641"/>
                <a:gd name="csY25" fmla="*/ 112296 h 3761007"/>
                <a:gd name="csX26" fmla="*/ 11633641 w 11633641"/>
                <a:gd name="csY26" fmla="*/ 17311 h 3761007"/>
                <a:gd name="csX0" fmla="*/ 0 w 11633641"/>
                <a:gd name="csY0" fmla="*/ 0 h 3767459"/>
                <a:gd name="csX1" fmla="*/ 3812617 w 11633641"/>
                <a:gd name="csY1" fmla="*/ 62665 h 3767459"/>
                <a:gd name="csX2" fmla="*/ 4477262 w 11633641"/>
                <a:gd name="csY2" fmla="*/ 81582 h 3767459"/>
                <a:gd name="csX3" fmla="*/ 4585890 w 11633641"/>
                <a:gd name="csY3" fmla="*/ 330248 h 3767459"/>
                <a:gd name="csX4" fmla="*/ 4689747 w 11633641"/>
                <a:gd name="csY4" fmla="*/ 1794280 h 3767459"/>
                <a:gd name="csX5" fmla="*/ 4775095 w 11633641"/>
                <a:gd name="csY5" fmla="*/ 2956803 h 3767459"/>
                <a:gd name="csX6" fmla="*/ 4832415 w 11633641"/>
                <a:gd name="csY6" fmla="*/ 3501209 h 3767459"/>
                <a:gd name="csX7" fmla="*/ 4947614 w 11633641"/>
                <a:gd name="csY7" fmla="*/ 3765985 h 3767459"/>
                <a:gd name="csX8" fmla="*/ 5090795 w 11633641"/>
                <a:gd name="csY8" fmla="*/ 3599138 h 3767459"/>
                <a:gd name="csX9" fmla="*/ 5171354 w 11633641"/>
                <a:gd name="csY9" fmla="*/ 3406979 h 3767459"/>
                <a:gd name="csX10" fmla="*/ 5211586 w 11633641"/>
                <a:gd name="csY10" fmla="*/ 3294737 h 3767459"/>
                <a:gd name="csX11" fmla="*/ 5279047 w 11633641"/>
                <a:gd name="csY11" fmla="*/ 3098621 h 3767459"/>
                <a:gd name="csX12" fmla="*/ 5361434 w 11633641"/>
                <a:gd name="csY12" fmla="*/ 2806276 h 3767459"/>
                <a:gd name="csX13" fmla="*/ 5506625 w 11633641"/>
                <a:gd name="csY13" fmla="*/ 2358458 h 3767459"/>
                <a:gd name="csX14" fmla="*/ 5607635 w 11633641"/>
                <a:gd name="csY14" fmla="*/ 2054911 h 3767459"/>
                <a:gd name="csX15" fmla="*/ 5759556 w 11633641"/>
                <a:gd name="csY15" fmla="*/ 1688882 h 3767459"/>
                <a:gd name="csX16" fmla="*/ 5954331 w 11633641"/>
                <a:gd name="csY16" fmla="*/ 1344723 h 3767459"/>
                <a:gd name="csX17" fmla="*/ 6150867 w 11633641"/>
                <a:gd name="csY17" fmla="*/ 1102117 h 3767459"/>
                <a:gd name="csX18" fmla="*/ 6377822 w 11633641"/>
                <a:gd name="csY18" fmla="*/ 907695 h 3767459"/>
                <a:gd name="csX19" fmla="*/ 6621739 w 11633641"/>
                <a:gd name="csY19" fmla="*/ 767715 h 3767459"/>
                <a:gd name="csX20" fmla="*/ 6913697 w 11633641"/>
                <a:gd name="csY20" fmla="*/ 621069 h 3767459"/>
                <a:gd name="csX21" fmla="*/ 7358338 w 11633641"/>
                <a:gd name="csY21" fmla="*/ 486453 h 3767459"/>
                <a:gd name="csX22" fmla="*/ 7811163 w 11633641"/>
                <a:gd name="csY22" fmla="*/ 383719 h 3767459"/>
                <a:gd name="csX23" fmla="*/ 8175513 w 11633641"/>
                <a:gd name="csY23" fmla="*/ 306101 h 3767459"/>
                <a:gd name="csX24" fmla="*/ 8793297 w 11633641"/>
                <a:gd name="csY24" fmla="*/ 207742 h 3767459"/>
                <a:gd name="csX25" fmla="*/ 9881832 w 11633641"/>
                <a:gd name="csY25" fmla="*/ 112296 h 3767459"/>
                <a:gd name="csX26" fmla="*/ 11633641 w 11633641"/>
                <a:gd name="csY26" fmla="*/ 17311 h 3767459"/>
                <a:gd name="csX0" fmla="*/ 0 w 11633641"/>
                <a:gd name="csY0" fmla="*/ 0 h 3767459"/>
                <a:gd name="csX1" fmla="*/ 3812617 w 11633641"/>
                <a:gd name="csY1" fmla="*/ 62665 h 3767459"/>
                <a:gd name="csX2" fmla="*/ 4477262 w 11633641"/>
                <a:gd name="csY2" fmla="*/ 81582 h 3767459"/>
                <a:gd name="csX3" fmla="*/ 4585890 w 11633641"/>
                <a:gd name="csY3" fmla="*/ 330248 h 3767459"/>
                <a:gd name="csX4" fmla="*/ 4689747 w 11633641"/>
                <a:gd name="csY4" fmla="*/ 1794280 h 3767459"/>
                <a:gd name="csX5" fmla="*/ 4775095 w 11633641"/>
                <a:gd name="csY5" fmla="*/ 2956803 h 3767459"/>
                <a:gd name="csX6" fmla="*/ 4832415 w 11633641"/>
                <a:gd name="csY6" fmla="*/ 3501209 h 3767459"/>
                <a:gd name="csX7" fmla="*/ 4911885 w 11633641"/>
                <a:gd name="csY7" fmla="*/ 3765985 h 3767459"/>
                <a:gd name="csX8" fmla="*/ 5090795 w 11633641"/>
                <a:gd name="csY8" fmla="*/ 3599138 h 3767459"/>
                <a:gd name="csX9" fmla="*/ 5171354 w 11633641"/>
                <a:gd name="csY9" fmla="*/ 3406979 h 3767459"/>
                <a:gd name="csX10" fmla="*/ 5211586 w 11633641"/>
                <a:gd name="csY10" fmla="*/ 3294737 h 3767459"/>
                <a:gd name="csX11" fmla="*/ 5279047 w 11633641"/>
                <a:gd name="csY11" fmla="*/ 3098621 h 3767459"/>
                <a:gd name="csX12" fmla="*/ 5361434 w 11633641"/>
                <a:gd name="csY12" fmla="*/ 2806276 h 3767459"/>
                <a:gd name="csX13" fmla="*/ 5506625 w 11633641"/>
                <a:gd name="csY13" fmla="*/ 2358458 h 3767459"/>
                <a:gd name="csX14" fmla="*/ 5607635 w 11633641"/>
                <a:gd name="csY14" fmla="*/ 2054911 h 3767459"/>
                <a:gd name="csX15" fmla="*/ 5759556 w 11633641"/>
                <a:gd name="csY15" fmla="*/ 1688882 h 3767459"/>
                <a:gd name="csX16" fmla="*/ 5954331 w 11633641"/>
                <a:gd name="csY16" fmla="*/ 1344723 h 3767459"/>
                <a:gd name="csX17" fmla="*/ 6150867 w 11633641"/>
                <a:gd name="csY17" fmla="*/ 1102117 h 3767459"/>
                <a:gd name="csX18" fmla="*/ 6377822 w 11633641"/>
                <a:gd name="csY18" fmla="*/ 907695 h 3767459"/>
                <a:gd name="csX19" fmla="*/ 6621739 w 11633641"/>
                <a:gd name="csY19" fmla="*/ 767715 h 3767459"/>
                <a:gd name="csX20" fmla="*/ 6913697 w 11633641"/>
                <a:gd name="csY20" fmla="*/ 621069 h 3767459"/>
                <a:gd name="csX21" fmla="*/ 7358338 w 11633641"/>
                <a:gd name="csY21" fmla="*/ 486453 h 3767459"/>
                <a:gd name="csX22" fmla="*/ 7811163 w 11633641"/>
                <a:gd name="csY22" fmla="*/ 383719 h 3767459"/>
                <a:gd name="csX23" fmla="*/ 8175513 w 11633641"/>
                <a:gd name="csY23" fmla="*/ 306101 h 3767459"/>
                <a:gd name="csX24" fmla="*/ 8793297 w 11633641"/>
                <a:gd name="csY24" fmla="*/ 207742 h 3767459"/>
                <a:gd name="csX25" fmla="*/ 9881832 w 11633641"/>
                <a:gd name="csY25" fmla="*/ 112296 h 3767459"/>
                <a:gd name="csX26" fmla="*/ 11633641 w 11633641"/>
                <a:gd name="csY26" fmla="*/ 17311 h 3767459"/>
                <a:gd name="csX0" fmla="*/ 0 w 11633641"/>
                <a:gd name="csY0" fmla="*/ 0 h 3777923"/>
                <a:gd name="csX1" fmla="*/ 3812617 w 11633641"/>
                <a:gd name="csY1" fmla="*/ 62665 h 3777923"/>
                <a:gd name="csX2" fmla="*/ 4477262 w 11633641"/>
                <a:gd name="csY2" fmla="*/ 81582 h 3777923"/>
                <a:gd name="csX3" fmla="*/ 4585890 w 11633641"/>
                <a:gd name="csY3" fmla="*/ 330248 h 3777923"/>
                <a:gd name="csX4" fmla="*/ 4689747 w 11633641"/>
                <a:gd name="csY4" fmla="*/ 1794280 h 3777923"/>
                <a:gd name="csX5" fmla="*/ 4775095 w 11633641"/>
                <a:gd name="csY5" fmla="*/ 2956803 h 3777923"/>
                <a:gd name="csX6" fmla="*/ 4832415 w 11633641"/>
                <a:gd name="csY6" fmla="*/ 3501209 h 3777923"/>
                <a:gd name="csX7" fmla="*/ 4911885 w 11633641"/>
                <a:gd name="csY7" fmla="*/ 3765985 h 3777923"/>
                <a:gd name="csX8" fmla="*/ 5090795 w 11633641"/>
                <a:gd name="csY8" fmla="*/ 3599138 h 3777923"/>
                <a:gd name="csX9" fmla="*/ 5171354 w 11633641"/>
                <a:gd name="csY9" fmla="*/ 3406979 h 3777923"/>
                <a:gd name="csX10" fmla="*/ 5211586 w 11633641"/>
                <a:gd name="csY10" fmla="*/ 3294737 h 3777923"/>
                <a:gd name="csX11" fmla="*/ 5279047 w 11633641"/>
                <a:gd name="csY11" fmla="*/ 3098621 h 3777923"/>
                <a:gd name="csX12" fmla="*/ 5361434 w 11633641"/>
                <a:gd name="csY12" fmla="*/ 2806276 h 3777923"/>
                <a:gd name="csX13" fmla="*/ 5506625 w 11633641"/>
                <a:gd name="csY13" fmla="*/ 2358458 h 3777923"/>
                <a:gd name="csX14" fmla="*/ 5607635 w 11633641"/>
                <a:gd name="csY14" fmla="*/ 2054911 h 3777923"/>
                <a:gd name="csX15" fmla="*/ 5759556 w 11633641"/>
                <a:gd name="csY15" fmla="*/ 1688882 h 3777923"/>
                <a:gd name="csX16" fmla="*/ 5954331 w 11633641"/>
                <a:gd name="csY16" fmla="*/ 1344723 h 3777923"/>
                <a:gd name="csX17" fmla="*/ 6150867 w 11633641"/>
                <a:gd name="csY17" fmla="*/ 1102117 h 3777923"/>
                <a:gd name="csX18" fmla="*/ 6377822 w 11633641"/>
                <a:gd name="csY18" fmla="*/ 907695 h 3777923"/>
                <a:gd name="csX19" fmla="*/ 6621739 w 11633641"/>
                <a:gd name="csY19" fmla="*/ 767715 h 3777923"/>
                <a:gd name="csX20" fmla="*/ 6913697 w 11633641"/>
                <a:gd name="csY20" fmla="*/ 621069 h 3777923"/>
                <a:gd name="csX21" fmla="*/ 7358338 w 11633641"/>
                <a:gd name="csY21" fmla="*/ 486453 h 3777923"/>
                <a:gd name="csX22" fmla="*/ 7811163 w 11633641"/>
                <a:gd name="csY22" fmla="*/ 383719 h 3777923"/>
                <a:gd name="csX23" fmla="*/ 8175513 w 11633641"/>
                <a:gd name="csY23" fmla="*/ 306101 h 3777923"/>
                <a:gd name="csX24" fmla="*/ 8793297 w 11633641"/>
                <a:gd name="csY24" fmla="*/ 207742 h 3777923"/>
                <a:gd name="csX25" fmla="*/ 9881832 w 11633641"/>
                <a:gd name="csY25" fmla="*/ 112296 h 3777923"/>
                <a:gd name="csX26" fmla="*/ 11633641 w 11633641"/>
                <a:gd name="csY26" fmla="*/ 17311 h 3777923"/>
                <a:gd name="csX0" fmla="*/ 0 w 11633641"/>
                <a:gd name="csY0" fmla="*/ 0 h 3795667"/>
                <a:gd name="csX1" fmla="*/ 3812617 w 11633641"/>
                <a:gd name="csY1" fmla="*/ 62665 h 3795667"/>
                <a:gd name="csX2" fmla="*/ 4477262 w 11633641"/>
                <a:gd name="csY2" fmla="*/ 81582 h 3795667"/>
                <a:gd name="csX3" fmla="*/ 4585890 w 11633641"/>
                <a:gd name="csY3" fmla="*/ 330248 h 3795667"/>
                <a:gd name="csX4" fmla="*/ 4689747 w 11633641"/>
                <a:gd name="csY4" fmla="*/ 1794280 h 3795667"/>
                <a:gd name="csX5" fmla="*/ 4775095 w 11633641"/>
                <a:gd name="csY5" fmla="*/ 2956803 h 3795667"/>
                <a:gd name="csX6" fmla="*/ 4832415 w 11633641"/>
                <a:gd name="csY6" fmla="*/ 3501209 h 3795667"/>
                <a:gd name="csX7" fmla="*/ 4911885 w 11633641"/>
                <a:gd name="csY7" fmla="*/ 3765985 h 3795667"/>
                <a:gd name="csX8" fmla="*/ 5090795 w 11633641"/>
                <a:gd name="csY8" fmla="*/ 3599138 h 3795667"/>
                <a:gd name="csX9" fmla="*/ 5171354 w 11633641"/>
                <a:gd name="csY9" fmla="*/ 3406979 h 3795667"/>
                <a:gd name="csX10" fmla="*/ 5211586 w 11633641"/>
                <a:gd name="csY10" fmla="*/ 3294737 h 3795667"/>
                <a:gd name="csX11" fmla="*/ 5279047 w 11633641"/>
                <a:gd name="csY11" fmla="*/ 3098621 h 3795667"/>
                <a:gd name="csX12" fmla="*/ 5361434 w 11633641"/>
                <a:gd name="csY12" fmla="*/ 2806276 h 3795667"/>
                <a:gd name="csX13" fmla="*/ 5506625 w 11633641"/>
                <a:gd name="csY13" fmla="*/ 2358458 h 3795667"/>
                <a:gd name="csX14" fmla="*/ 5607635 w 11633641"/>
                <a:gd name="csY14" fmla="*/ 2054911 h 3795667"/>
                <a:gd name="csX15" fmla="*/ 5759556 w 11633641"/>
                <a:gd name="csY15" fmla="*/ 1688882 h 3795667"/>
                <a:gd name="csX16" fmla="*/ 5954331 w 11633641"/>
                <a:gd name="csY16" fmla="*/ 1344723 h 3795667"/>
                <a:gd name="csX17" fmla="*/ 6150867 w 11633641"/>
                <a:gd name="csY17" fmla="*/ 1102117 h 3795667"/>
                <a:gd name="csX18" fmla="*/ 6377822 w 11633641"/>
                <a:gd name="csY18" fmla="*/ 907695 h 3795667"/>
                <a:gd name="csX19" fmla="*/ 6621739 w 11633641"/>
                <a:gd name="csY19" fmla="*/ 767715 h 3795667"/>
                <a:gd name="csX20" fmla="*/ 6913697 w 11633641"/>
                <a:gd name="csY20" fmla="*/ 621069 h 3795667"/>
                <a:gd name="csX21" fmla="*/ 7358338 w 11633641"/>
                <a:gd name="csY21" fmla="*/ 486453 h 3795667"/>
                <a:gd name="csX22" fmla="*/ 7811163 w 11633641"/>
                <a:gd name="csY22" fmla="*/ 383719 h 3795667"/>
                <a:gd name="csX23" fmla="*/ 8175513 w 11633641"/>
                <a:gd name="csY23" fmla="*/ 306101 h 3795667"/>
                <a:gd name="csX24" fmla="*/ 8793297 w 11633641"/>
                <a:gd name="csY24" fmla="*/ 207742 h 3795667"/>
                <a:gd name="csX25" fmla="*/ 9881832 w 11633641"/>
                <a:gd name="csY25" fmla="*/ 112296 h 3795667"/>
                <a:gd name="csX26" fmla="*/ 11633641 w 11633641"/>
                <a:gd name="csY26" fmla="*/ 17311 h 3795667"/>
                <a:gd name="csX0" fmla="*/ 0 w 11633641"/>
                <a:gd name="csY0" fmla="*/ 0 h 3767459"/>
                <a:gd name="csX1" fmla="*/ 3812617 w 11633641"/>
                <a:gd name="csY1" fmla="*/ 62665 h 3767459"/>
                <a:gd name="csX2" fmla="*/ 4477262 w 11633641"/>
                <a:gd name="csY2" fmla="*/ 81582 h 3767459"/>
                <a:gd name="csX3" fmla="*/ 4585890 w 11633641"/>
                <a:gd name="csY3" fmla="*/ 330248 h 3767459"/>
                <a:gd name="csX4" fmla="*/ 4689747 w 11633641"/>
                <a:gd name="csY4" fmla="*/ 1794280 h 3767459"/>
                <a:gd name="csX5" fmla="*/ 4775095 w 11633641"/>
                <a:gd name="csY5" fmla="*/ 2956803 h 3767459"/>
                <a:gd name="csX6" fmla="*/ 4832415 w 11633641"/>
                <a:gd name="csY6" fmla="*/ 3501209 h 3767459"/>
                <a:gd name="csX7" fmla="*/ 4911885 w 11633641"/>
                <a:gd name="csY7" fmla="*/ 3765985 h 3767459"/>
                <a:gd name="csX8" fmla="*/ 5090795 w 11633641"/>
                <a:gd name="csY8" fmla="*/ 3599138 h 3767459"/>
                <a:gd name="csX9" fmla="*/ 5171354 w 11633641"/>
                <a:gd name="csY9" fmla="*/ 3406979 h 3767459"/>
                <a:gd name="csX10" fmla="*/ 5211586 w 11633641"/>
                <a:gd name="csY10" fmla="*/ 3294737 h 3767459"/>
                <a:gd name="csX11" fmla="*/ 5279047 w 11633641"/>
                <a:gd name="csY11" fmla="*/ 3098621 h 3767459"/>
                <a:gd name="csX12" fmla="*/ 5361434 w 11633641"/>
                <a:gd name="csY12" fmla="*/ 2806276 h 3767459"/>
                <a:gd name="csX13" fmla="*/ 5506625 w 11633641"/>
                <a:gd name="csY13" fmla="*/ 2358458 h 3767459"/>
                <a:gd name="csX14" fmla="*/ 5607635 w 11633641"/>
                <a:gd name="csY14" fmla="*/ 2054911 h 3767459"/>
                <a:gd name="csX15" fmla="*/ 5759556 w 11633641"/>
                <a:gd name="csY15" fmla="*/ 1688882 h 3767459"/>
                <a:gd name="csX16" fmla="*/ 5954331 w 11633641"/>
                <a:gd name="csY16" fmla="*/ 1344723 h 3767459"/>
                <a:gd name="csX17" fmla="*/ 6150867 w 11633641"/>
                <a:gd name="csY17" fmla="*/ 1102117 h 3767459"/>
                <a:gd name="csX18" fmla="*/ 6377822 w 11633641"/>
                <a:gd name="csY18" fmla="*/ 907695 h 3767459"/>
                <a:gd name="csX19" fmla="*/ 6621739 w 11633641"/>
                <a:gd name="csY19" fmla="*/ 767715 h 3767459"/>
                <a:gd name="csX20" fmla="*/ 6913697 w 11633641"/>
                <a:gd name="csY20" fmla="*/ 621069 h 3767459"/>
                <a:gd name="csX21" fmla="*/ 7358338 w 11633641"/>
                <a:gd name="csY21" fmla="*/ 486453 h 3767459"/>
                <a:gd name="csX22" fmla="*/ 7811163 w 11633641"/>
                <a:gd name="csY22" fmla="*/ 383719 h 3767459"/>
                <a:gd name="csX23" fmla="*/ 8175513 w 11633641"/>
                <a:gd name="csY23" fmla="*/ 306101 h 3767459"/>
                <a:gd name="csX24" fmla="*/ 8793297 w 11633641"/>
                <a:gd name="csY24" fmla="*/ 207742 h 3767459"/>
                <a:gd name="csX25" fmla="*/ 9881832 w 11633641"/>
                <a:gd name="csY25" fmla="*/ 112296 h 3767459"/>
                <a:gd name="csX26" fmla="*/ 11633641 w 11633641"/>
                <a:gd name="csY26" fmla="*/ 17311 h 3767459"/>
                <a:gd name="csX0" fmla="*/ 0 w 11633641"/>
                <a:gd name="csY0" fmla="*/ 0 h 3793214"/>
                <a:gd name="csX1" fmla="*/ 3812617 w 11633641"/>
                <a:gd name="csY1" fmla="*/ 62665 h 3793214"/>
                <a:gd name="csX2" fmla="*/ 4477262 w 11633641"/>
                <a:gd name="csY2" fmla="*/ 81582 h 3793214"/>
                <a:gd name="csX3" fmla="*/ 4585890 w 11633641"/>
                <a:gd name="csY3" fmla="*/ 330248 h 3793214"/>
                <a:gd name="csX4" fmla="*/ 4689747 w 11633641"/>
                <a:gd name="csY4" fmla="*/ 1794280 h 3793214"/>
                <a:gd name="csX5" fmla="*/ 4775095 w 11633641"/>
                <a:gd name="csY5" fmla="*/ 2956803 h 3793214"/>
                <a:gd name="csX6" fmla="*/ 4832415 w 11633641"/>
                <a:gd name="csY6" fmla="*/ 3501209 h 3793214"/>
                <a:gd name="csX7" fmla="*/ 4911885 w 11633641"/>
                <a:gd name="csY7" fmla="*/ 3765985 h 3793214"/>
                <a:gd name="csX8" fmla="*/ 5090795 w 11633641"/>
                <a:gd name="csY8" fmla="*/ 3599138 h 3793214"/>
                <a:gd name="csX9" fmla="*/ 5171354 w 11633641"/>
                <a:gd name="csY9" fmla="*/ 3406979 h 3793214"/>
                <a:gd name="csX10" fmla="*/ 5211586 w 11633641"/>
                <a:gd name="csY10" fmla="*/ 3294737 h 3793214"/>
                <a:gd name="csX11" fmla="*/ 5279047 w 11633641"/>
                <a:gd name="csY11" fmla="*/ 3098621 h 3793214"/>
                <a:gd name="csX12" fmla="*/ 5361434 w 11633641"/>
                <a:gd name="csY12" fmla="*/ 2806276 h 3793214"/>
                <a:gd name="csX13" fmla="*/ 5506625 w 11633641"/>
                <a:gd name="csY13" fmla="*/ 2358458 h 3793214"/>
                <a:gd name="csX14" fmla="*/ 5607635 w 11633641"/>
                <a:gd name="csY14" fmla="*/ 2054911 h 3793214"/>
                <a:gd name="csX15" fmla="*/ 5759556 w 11633641"/>
                <a:gd name="csY15" fmla="*/ 1688882 h 3793214"/>
                <a:gd name="csX16" fmla="*/ 5954331 w 11633641"/>
                <a:gd name="csY16" fmla="*/ 1344723 h 3793214"/>
                <a:gd name="csX17" fmla="*/ 6150867 w 11633641"/>
                <a:gd name="csY17" fmla="*/ 1102117 h 3793214"/>
                <a:gd name="csX18" fmla="*/ 6377822 w 11633641"/>
                <a:gd name="csY18" fmla="*/ 907695 h 3793214"/>
                <a:gd name="csX19" fmla="*/ 6621739 w 11633641"/>
                <a:gd name="csY19" fmla="*/ 767715 h 3793214"/>
                <a:gd name="csX20" fmla="*/ 6913697 w 11633641"/>
                <a:gd name="csY20" fmla="*/ 621069 h 3793214"/>
                <a:gd name="csX21" fmla="*/ 7358338 w 11633641"/>
                <a:gd name="csY21" fmla="*/ 486453 h 3793214"/>
                <a:gd name="csX22" fmla="*/ 7811163 w 11633641"/>
                <a:gd name="csY22" fmla="*/ 383719 h 3793214"/>
                <a:gd name="csX23" fmla="*/ 8175513 w 11633641"/>
                <a:gd name="csY23" fmla="*/ 306101 h 3793214"/>
                <a:gd name="csX24" fmla="*/ 8793297 w 11633641"/>
                <a:gd name="csY24" fmla="*/ 207742 h 3793214"/>
                <a:gd name="csX25" fmla="*/ 9881832 w 11633641"/>
                <a:gd name="csY25" fmla="*/ 112296 h 3793214"/>
                <a:gd name="csX26" fmla="*/ 11633641 w 11633641"/>
                <a:gd name="csY26" fmla="*/ 17311 h 3793214"/>
                <a:gd name="csX0" fmla="*/ 0 w 11633641"/>
                <a:gd name="csY0" fmla="*/ 0 h 3816183"/>
                <a:gd name="csX1" fmla="*/ 3812617 w 11633641"/>
                <a:gd name="csY1" fmla="*/ 62665 h 3816183"/>
                <a:gd name="csX2" fmla="*/ 4477262 w 11633641"/>
                <a:gd name="csY2" fmla="*/ 81582 h 3816183"/>
                <a:gd name="csX3" fmla="*/ 4585890 w 11633641"/>
                <a:gd name="csY3" fmla="*/ 330248 h 3816183"/>
                <a:gd name="csX4" fmla="*/ 4689747 w 11633641"/>
                <a:gd name="csY4" fmla="*/ 1794280 h 3816183"/>
                <a:gd name="csX5" fmla="*/ 4775095 w 11633641"/>
                <a:gd name="csY5" fmla="*/ 2956803 h 3816183"/>
                <a:gd name="csX6" fmla="*/ 4832415 w 11633641"/>
                <a:gd name="csY6" fmla="*/ 3501209 h 3816183"/>
                <a:gd name="csX7" fmla="*/ 4911885 w 11633641"/>
                <a:gd name="csY7" fmla="*/ 3765985 h 3816183"/>
                <a:gd name="csX8" fmla="*/ 5090795 w 11633641"/>
                <a:gd name="csY8" fmla="*/ 3599138 h 3816183"/>
                <a:gd name="csX9" fmla="*/ 5171354 w 11633641"/>
                <a:gd name="csY9" fmla="*/ 3406979 h 3816183"/>
                <a:gd name="csX10" fmla="*/ 5211586 w 11633641"/>
                <a:gd name="csY10" fmla="*/ 3294737 h 3816183"/>
                <a:gd name="csX11" fmla="*/ 5279047 w 11633641"/>
                <a:gd name="csY11" fmla="*/ 3098621 h 3816183"/>
                <a:gd name="csX12" fmla="*/ 5361434 w 11633641"/>
                <a:gd name="csY12" fmla="*/ 2806276 h 3816183"/>
                <a:gd name="csX13" fmla="*/ 5506625 w 11633641"/>
                <a:gd name="csY13" fmla="*/ 2358458 h 3816183"/>
                <a:gd name="csX14" fmla="*/ 5607635 w 11633641"/>
                <a:gd name="csY14" fmla="*/ 2054911 h 3816183"/>
                <a:gd name="csX15" fmla="*/ 5759556 w 11633641"/>
                <a:gd name="csY15" fmla="*/ 1688882 h 3816183"/>
                <a:gd name="csX16" fmla="*/ 5954331 w 11633641"/>
                <a:gd name="csY16" fmla="*/ 1344723 h 3816183"/>
                <a:gd name="csX17" fmla="*/ 6150867 w 11633641"/>
                <a:gd name="csY17" fmla="*/ 1102117 h 3816183"/>
                <a:gd name="csX18" fmla="*/ 6377822 w 11633641"/>
                <a:gd name="csY18" fmla="*/ 907695 h 3816183"/>
                <a:gd name="csX19" fmla="*/ 6621739 w 11633641"/>
                <a:gd name="csY19" fmla="*/ 767715 h 3816183"/>
                <a:gd name="csX20" fmla="*/ 6913697 w 11633641"/>
                <a:gd name="csY20" fmla="*/ 621069 h 3816183"/>
                <a:gd name="csX21" fmla="*/ 7358338 w 11633641"/>
                <a:gd name="csY21" fmla="*/ 486453 h 3816183"/>
                <a:gd name="csX22" fmla="*/ 7811163 w 11633641"/>
                <a:gd name="csY22" fmla="*/ 383719 h 3816183"/>
                <a:gd name="csX23" fmla="*/ 8175513 w 11633641"/>
                <a:gd name="csY23" fmla="*/ 306101 h 3816183"/>
                <a:gd name="csX24" fmla="*/ 8793297 w 11633641"/>
                <a:gd name="csY24" fmla="*/ 207742 h 3816183"/>
                <a:gd name="csX25" fmla="*/ 9881832 w 11633641"/>
                <a:gd name="csY25" fmla="*/ 112296 h 3816183"/>
                <a:gd name="csX26" fmla="*/ 11633641 w 11633641"/>
                <a:gd name="csY26" fmla="*/ 17311 h 3816183"/>
                <a:gd name="csX0" fmla="*/ 0 w 11633641"/>
                <a:gd name="csY0" fmla="*/ 0 h 3840391"/>
                <a:gd name="csX1" fmla="*/ 3812617 w 11633641"/>
                <a:gd name="csY1" fmla="*/ 62665 h 3840391"/>
                <a:gd name="csX2" fmla="*/ 4477262 w 11633641"/>
                <a:gd name="csY2" fmla="*/ 81582 h 3840391"/>
                <a:gd name="csX3" fmla="*/ 4585890 w 11633641"/>
                <a:gd name="csY3" fmla="*/ 330248 h 3840391"/>
                <a:gd name="csX4" fmla="*/ 4689747 w 11633641"/>
                <a:gd name="csY4" fmla="*/ 1794280 h 3840391"/>
                <a:gd name="csX5" fmla="*/ 4775095 w 11633641"/>
                <a:gd name="csY5" fmla="*/ 2956803 h 3840391"/>
                <a:gd name="csX6" fmla="*/ 4832415 w 11633641"/>
                <a:gd name="csY6" fmla="*/ 3501209 h 3840391"/>
                <a:gd name="csX7" fmla="*/ 4911885 w 11633641"/>
                <a:gd name="csY7" fmla="*/ 3765985 h 3840391"/>
                <a:gd name="csX8" fmla="*/ 5090795 w 11633641"/>
                <a:gd name="csY8" fmla="*/ 3599138 h 3840391"/>
                <a:gd name="csX9" fmla="*/ 5171354 w 11633641"/>
                <a:gd name="csY9" fmla="*/ 3406979 h 3840391"/>
                <a:gd name="csX10" fmla="*/ 5211586 w 11633641"/>
                <a:gd name="csY10" fmla="*/ 3294737 h 3840391"/>
                <a:gd name="csX11" fmla="*/ 5279047 w 11633641"/>
                <a:gd name="csY11" fmla="*/ 3098621 h 3840391"/>
                <a:gd name="csX12" fmla="*/ 5361434 w 11633641"/>
                <a:gd name="csY12" fmla="*/ 2806276 h 3840391"/>
                <a:gd name="csX13" fmla="*/ 5506625 w 11633641"/>
                <a:gd name="csY13" fmla="*/ 2358458 h 3840391"/>
                <a:gd name="csX14" fmla="*/ 5607635 w 11633641"/>
                <a:gd name="csY14" fmla="*/ 2054911 h 3840391"/>
                <a:gd name="csX15" fmla="*/ 5759556 w 11633641"/>
                <a:gd name="csY15" fmla="*/ 1688882 h 3840391"/>
                <a:gd name="csX16" fmla="*/ 5954331 w 11633641"/>
                <a:gd name="csY16" fmla="*/ 1344723 h 3840391"/>
                <a:gd name="csX17" fmla="*/ 6150867 w 11633641"/>
                <a:gd name="csY17" fmla="*/ 1102117 h 3840391"/>
                <a:gd name="csX18" fmla="*/ 6377822 w 11633641"/>
                <a:gd name="csY18" fmla="*/ 907695 h 3840391"/>
                <a:gd name="csX19" fmla="*/ 6621739 w 11633641"/>
                <a:gd name="csY19" fmla="*/ 767715 h 3840391"/>
                <a:gd name="csX20" fmla="*/ 6913697 w 11633641"/>
                <a:gd name="csY20" fmla="*/ 621069 h 3840391"/>
                <a:gd name="csX21" fmla="*/ 7358338 w 11633641"/>
                <a:gd name="csY21" fmla="*/ 486453 h 3840391"/>
                <a:gd name="csX22" fmla="*/ 7811163 w 11633641"/>
                <a:gd name="csY22" fmla="*/ 383719 h 3840391"/>
                <a:gd name="csX23" fmla="*/ 8175513 w 11633641"/>
                <a:gd name="csY23" fmla="*/ 306101 h 3840391"/>
                <a:gd name="csX24" fmla="*/ 8793297 w 11633641"/>
                <a:gd name="csY24" fmla="*/ 207742 h 3840391"/>
                <a:gd name="csX25" fmla="*/ 9881832 w 11633641"/>
                <a:gd name="csY25" fmla="*/ 112296 h 3840391"/>
                <a:gd name="csX26" fmla="*/ 11633641 w 11633641"/>
                <a:gd name="csY26" fmla="*/ 17311 h 3840391"/>
                <a:gd name="csX0" fmla="*/ 0 w 11633641"/>
                <a:gd name="csY0" fmla="*/ 0 h 3840391"/>
                <a:gd name="csX1" fmla="*/ 3812617 w 11633641"/>
                <a:gd name="csY1" fmla="*/ 62665 h 3840391"/>
                <a:gd name="csX2" fmla="*/ 4477262 w 11633641"/>
                <a:gd name="csY2" fmla="*/ 81582 h 3840391"/>
                <a:gd name="csX3" fmla="*/ 4585890 w 11633641"/>
                <a:gd name="csY3" fmla="*/ 330248 h 3840391"/>
                <a:gd name="csX4" fmla="*/ 4689747 w 11633641"/>
                <a:gd name="csY4" fmla="*/ 1794280 h 3840391"/>
                <a:gd name="csX5" fmla="*/ 4775095 w 11633641"/>
                <a:gd name="csY5" fmla="*/ 2956803 h 3840391"/>
                <a:gd name="csX6" fmla="*/ 4832415 w 11633641"/>
                <a:gd name="csY6" fmla="*/ 3501209 h 3840391"/>
                <a:gd name="csX7" fmla="*/ 4911885 w 11633641"/>
                <a:gd name="csY7" fmla="*/ 3765985 h 3840391"/>
                <a:gd name="csX8" fmla="*/ 5090795 w 11633641"/>
                <a:gd name="csY8" fmla="*/ 3599138 h 3840391"/>
                <a:gd name="csX9" fmla="*/ 5171354 w 11633641"/>
                <a:gd name="csY9" fmla="*/ 3406979 h 3840391"/>
                <a:gd name="csX10" fmla="*/ 5211586 w 11633641"/>
                <a:gd name="csY10" fmla="*/ 3294737 h 3840391"/>
                <a:gd name="csX11" fmla="*/ 5279047 w 11633641"/>
                <a:gd name="csY11" fmla="*/ 3098621 h 3840391"/>
                <a:gd name="csX12" fmla="*/ 5361434 w 11633641"/>
                <a:gd name="csY12" fmla="*/ 2806276 h 3840391"/>
                <a:gd name="csX13" fmla="*/ 5506625 w 11633641"/>
                <a:gd name="csY13" fmla="*/ 2358458 h 3840391"/>
                <a:gd name="csX14" fmla="*/ 5607635 w 11633641"/>
                <a:gd name="csY14" fmla="*/ 2054911 h 3840391"/>
                <a:gd name="csX15" fmla="*/ 5759556 w 11633641"/>
                <a:gd name="csY15" fmla="*/ 1688882 h 3840391"/>
                <a:gd name="csX16" fmla="*/ 5954331 w 11633641"/>
                <a:gd name="csY16" fmla="*/ 1344723 h 3840391"/>
                <a:gd name="csX17" fmla="*/ 6150867 w 11633641"/>
                <a:gd name="csY17" fmla="*/ 1102117 h 3840391"/>
                <a:gd name="csX18" fmla="*/ 6377822 w 11633641"/>
                <a:gd name="csY18" fmla="*/ 907695 h 3840391"/>
                <a:gd name="csX19" fmla="*/ 6621739 w 11633641"/>
                <a:gd name="csY19" fmla="*/ 767715 h 3840391"/>
                <a:gd name="csX20" fmla="*/ 6913697 w 11633641"/>
                <a:gd name="csY20" fmla="*/ 621069 h 3840391"/>
                <a:gd name="csX21" fmla="*/ 7358338 w 11633641"/>
                <a:gd name="csY21" fmla="*/ 486453 h 3840391"/>
                <a:gd name="csX22" fmla="*/ 7811163 w 11633641"/>
                <a:gd name="csY22" fmla="*/ 383719 h 3840391"/>
                <a:gd name="csX23" fmla="*/ 8175513 w 11633641"/>
                <a:gd name="csY23" fmla="*/ 306101 h 3840391"/>
                <a:gd name="csX24" fmla="*/ 8793297 w 11633641"/>
                <a:gd name="csY24" fmla="*/ 207742 h 3840391"/>
                <a:gd name="csX25" fmla="*/ 9881832 w 11633641"/>
                <a:gd name="csY25" fmla="*/ 112296 h 3840391"/>
                <a:gd name="csX26" fmla="*/ 11633641 w 11633641"/>
                <a:gd name="csY26" fmla="*/ 17311 h 3840391"/>
                <a:gd name="csX0" fmla="*/ 0 w 11633641"/>
                <a:gd name="csY0" fmla="*/ 0 h 3868982"/>
                <a:gd name="csX1" fmla="*/ 3812617 w 11633641"/>
                <a:gd name="csY1" fmla="*/ 62665 h 3868982"/>
                <a:gd name="csX2" fmla="*/ 4477262 w 11633641"/>
                <a:gd name="csY2" fmla="*/ 81582 h 3868982"/>
                <a:gd name="csX3" fmla="*/ 4585890 w 11633641"/>
                <a:gd name="csY3" fmla="*/ 330248 h 3868982"/>
                <a:gd name="csX4" fmla="*/ 4689747 w 11633641"/>
                <a:gd name="csY4" fmla="*/ 1794280 h 3868982"/>
                <a:gd name="csX5" fmla="*/ 4775095 w 11633641"/>
                <a:gd name="csY5" fmla="*/ 2956803 h 3868982"/>
                <a:gd name="csX6" fmla="*/ 4832415 w 11633641"/>
                <a:gd name="csY6" fmla="*/ 3501209 h 3868982"/>
                <a:gd name="csX7" fmla="*/ 4902953 w 11633641"/>
                <a:gd name="csY7" fmla="*/ 3798541 h 3868982"/>
                <a:gd name="csX8" fmla="*/ 5090795 w 11633641"/>
                <a:gd name="csY8" fmla="*/ 3599138 h 3868982"/>
                <a:gd name="csX9" fmla="*/ 5171354 w 11633641"/>
                <a:gd name="csY9" fmla="*/ 3406979 h 3868982"/>
                <a:gd name="csX10" fmla="*/ 5211586 w 11633641"/>
                <a:gd name="csY10" fmla="*/ 3294737 h 3868982"/>
                <a:gd name="csX11" fmla="*/ 5279047 w 11633641"/>
                <a:gd name="csY11" fmla="*/ 3098621 h 3868982"/>
                <a:gd name="csX12" fmla="*/ 5361434 w 11633641"/>
                <a:gd name="csY12" fmla="*/ 2806276 h 3868982"/>
                <a:gd name="csX13" fmla="*/ 5506625 w 11633641"/>
                <a:gd name="csY13" fmla="*/ 2358458 h 3868982"/>
                <a:gd name="csX14" fmla="*/ 5607635 w 11633641"/>
                <a:gd name="csY14" fmla="*/ 2054911 h 3868982"/>
                <a:gd name="csX15" fmla="*/ 5759556 w 11633641"/>
                <a:gd name="csY15" fmla="*/ 1688882 h 3868982"/>
                <a:gd name="csX16" fmla="*/ 5954331 w 11633641"/>
                <a:gd name="csY16" fmla="*/ 1344723 h 3868982"/>
                <a:gd name="csX17" fmla="*/ 6150867 w 11633641"/>
                <a:gd name="csY17" fmla="*/ 1102117 h 3868982"/>
                <a:gd name="csX18" fmla="*/ 6377822 w 11633641"/>
                <a:gd name="csY18" fmla="*/ 907695 h 3868982"/>
                <a:gd name="csX19" fmla="*/ 6621739 w 11633641"/>
                <a:gd name="csY19" fmla="*/ 767715 h 3868982"/>
                <a:gd name="csX20" fmla="*/ 6913697 w 11633641"/>
                <a:gd name="csY20" fmla="*/ 621069 h 3868982"/>
                <a:gd name="csX21" fmla="*/ 7358338 w 11633641"/>
                <a:gd name="csY21" fmla="*/ 486453 h 3868982"/>
                <a:gd name="csX22" fmla="*/ 7811163 w 11633641"/>
                <a:gd name="csY22" fmla="*/ 383719 h 3868982"/>
                <a:gd name="csX23" fmla="*/ 8175513 w 11633641"/>
                <a:gd name="csY23" fmla="*/ 306101 h 3868982"/>
                <a:gd name="csX24" fmla="*/ 8793297 w 11633641"/>
                <a:gd name="csY24" fmla="*/ 207742 h 3868982"/>
                <a:gd name="csX25" fmla="*/ 9881832 w 11633641"/>
                <a:gd name="csY25" fmla="*/ 112296 h 3868982"/>
                <a:gd name="csX26" fmla="*/ 11633641 w 11633641"/>
                <a:gd name="csY26" fmla="*/ 17311 h 3868982"/>
                <a:gd name="csX0" fmla="*/ 0 w 11633641"/>
                <a:gd name="csY0" fmla="*/ 0 h 3800212"/>
                <a:gd name="csX1" fmla="*/ 3812617 w 11633641"/>
                <a:gd name="csY1" fmla="*/ 62665 h 3800212"/>
                <a:gd name="csX2" fmla="*/ 4477262 w 11633641"/>
                <a:gd name="csY2" fmla="*/ 81582 h 3800212"/>
                <a:gd name="csX3" fmla="*/ 4585890 w 11633641"/>
                <a:gd name="csY3" fmla="*/ 330248 h 3800212"/>
                <a:gd name="csX4" fmla="*/ 4689747 w 11633641"/>
                <a:gd name="csY4" fmla="*/ 1794280 h 3800212"/>
                <a:gd name="csX5" fmla="*/ 4775095 w 11633641"/>
                <a:gd name="csY5" fmla="*/ 2956803 h 3800212"/>
                <a:gd name="csX6" fmla="*/ 4832415 w 11633641"/>
                <a:gd name="csY6" fmla="*/ 3501209 h 3800212"/>
                <a:gd name="csX7" fmla="*/ 4902953 w 11633641"/>
                <a:gd name="csY7" fmla="*/ 3798541 h 3800212"/>
                <a:gd name="csX8" fmla="*/ 5122058 w 11633641"/>
                <a:gd name="csY8" fmla="*/ 3612162 h 3800212"/>
                <a:gd name="csX9" fmla="*/ 5171354 w 11633641"/>
                <a:gd name="csY9" fmla="*/ 3406979 h 3800212"/>
                <a:gd name="csX10" fmla="*/ 5211586 w 11633641"/>
                <a:gd name="csY10" fmla="*/ 3294737 h 3800212"/>
                <a:gd name="csX11" fmla="*/ 5279047 w 11633641"/>
                <a:gd name="csY11" fmla="*/ 3098621 h 3800212"/>
                <a:gd name="csX12" fmla="*/ 5361434 w 11633641"/>
                <a:gd name="csY12" fmla="*/ 2806276 h 3800212"/>
                <a:gd name="csX13" fmla="*/ 5506625 w 11633641"/>
                <a:gd name="csY13" fmla="*/ 2358458 h 3800212"/>
                <a:gd name="csX14" fmla="*/ 5607635 w 11633641"/>
                <a:gd name="csY14" fmla="*/ 2054911 h 3800212"/>
                <a:gd name="csX15" fmla="*/ 5759556 w 11633641"/>
                <a:gd name="csY15" fmla="*/ 1688882 h 3800212"/>
                <a:gd name="csX16" fmla="*/ 5954331 w 11633641"/>
                <a:gd name="csY16" fmla="*/ 1344723 h 3800212"/>
                <a:gd name="csX17" fmla="*/ 6150867 w 11633641"/>
                <a:gd name="csY17" fmla="*/ 1102117 h 3800212"/>
                <a:gd name="csX18" fmla="*/ 6377822 w 11633641"/>
                <a:gd name="csY18" fmla="*/ 907695 h 3800212"/>
                <a:gd name="csX19" fmla="*/ 6621739 w 11633641"/>
                <a:gd name="csY19" fmla="*/ 767715 h 3800212"/>
                <a:gd name="csX20" fmla="*/ 6913697 w 11633641"/>
                <a:gd name="csY20" fmla="*/ 621069 h 3800212"/>
                <a:gd name="csX21" fmla="*/ 7358338 w 11633641"/>
                <a:gd name="csY21" fmla="*/ 486453 h 3800212"/>
                <a:gd name="csX22" fmla="*/ 7811163 w 11633641"/>
                <a:gd name="csY22" fmla="*/ 383719 h 3800212"/>
                <a:gd name="csX23" fmla="*/ 8175513 w 11633641"/>
                <a:gd name="csY23" fmla="*/ 306101 h 3800212"/>
                <a:gd name="csX24" fmla="*/ 8793297 w 11633641"/>
                <a:gd name="csY24" fmla="*/ 207742 h 3800212"/>
                <a:gd name="csX25" fmla="*/ 9881832 w 11633641"/>
                <a:gd name="csY25" fmla="*/ 112296 h 3800212"/>
                <a:gd name="csX26" fmla="*/ 11633641 w 11633641"/>
                <a:gd name="csY26" fmla="*/ 17311 h 3800212"/>
                <a:gd name="csX0" fmla="*/ 0 w 11633641"/>
                <a:gd name="csY0" fmla="*/ 0 h 3799414"/>
                <a:gd name="csX1" fmla="*/ 3812617 w 11633641"/>
                <a:gd name="csY1" fmla="*/ 62665 h 3799414"/>
                <a:gd name="csX2" fmla="*/ 4477262 w 11633641"/>
                <a:gd name="csY2" fmla="*/ 81582 h 3799414"/>
                <a:gd name="csX3" fmla="*/ 4585890 w 11633641"/>
                <a:gd name="csY3" fmla="*/ 330248 h 3799414"/>
                <a:gd name="csX4" fmla="*/ 4689747 w 11633641"/>
                <a:gd name="csY4" fmla="*/ 1794280 h 3799414"/>
                <a:gd name="csX5" fmla="*/ 4775095 w 11633641"/>
                <a:gd name="csY5" fmla="*/ 2956803 h 3799414"/>
                <a:gd name="csX6" fmla="*/ 4832415 w 11633641"/>
                <a:gd name="csY6" fmla="*/ 3501209 h 3799414"/>
                <a:gd name="csX7" fmla="*/ 4902953 w 11633641"/>
                <a:gd name="csY7" fmla="*/ 3798541 h 3799414"/>
                <a:gd name="csX8" fmla="*/ 5090796 w 11633641"/>
                <a:gd name="csY8" fmla="*/ 3586118 h 3799414"/>
                <a:gd name="csX9" fmla="*/ 5171354 w 11633641"/>
                <a:gd name="csY9" fmla="*/ 3406979 h 3799414"/>
                <a:gd name="csX10" fmla="*/ 5211586 w 11633641"/>
                <a:gd name="csY10" fmla="*/ 3294737 h 3799414"/>
                <a:gd name="csX11" fmla="*/ 5279047 w 11633641"/>
                <a:gd name="csY11" fmla="*/ 3098621 h 3799414"/>
                <a:gd name="csX12" fmla="*/ 5361434 w 11633641"/>
                <a:gd name="csY12" fmla="*/ 2806276 h 3799414"/>
                <a:gd name="csX13" fmla="*/ 5506625 w 11633641"/>
                <a:gd name="csY13" fmla="*/ 2358458 h 3799414"/>
                <a:gd name="csX14" fmla="*/ 5607635 w 11633641"/>
                <a:gd name="csY14" fmla="*/ 2054911 h 3799414"/>
                <a:gd name="csX15" fmla="*/ 5759556 w 11633641"/>
                <a:gd name="csY15" fmla="*/ 1688882 h 3799414"/>
                <a:gd name="csX16" fmla="*/ 5954331 w 11633641"/>
                <a:gd name="csY16" fmla="*/ 1344723 h 3799414"/>
                <a:gd name="csX17" fmla="*/ 6150867 w 11633641"/>
                <a:gd name="csY17" fmla="*/ 1102117 h 3799414"/>
                <a:gd name="csX18" fmla="*/ 6377822 w 11633641"/>
                <a:gd name="csY18" fmla="*/ 907695 h 3799414"/>
                <a:gd name="csX19" fmla="*/ 6621739 w 11633641"/>
                <a:gd name="csY19" fmla="*/ 767715 h 3799414"/>
                <a:gd name="csX20" fmla="*/ 6913697 w 11633641"/>
                <a:gd name="csY20" fmla="*/ 621069 h 3799414"/>
                <a:gd name="csX21" fmla="*/ 7358338 w 11633641"/>
                <a:gd name="csY21" fmla="*/ 486453 h 3799414"/>
                <a:gd name="csX22" fmla="*/ 7811163 w 11633641"/>
                <a:gd name="csY22" fmla="*/ 383719 h 3799414"/>
                <a:gd name="csX23" fmla="*/ 8175513 w 11633641"/>
                <a:gd name="csY23" fmla="*/ 306101 h 3799414"/>
                <a:gd name="csX24" fmla="*/ 8793297 w 11633641"/>
                <a:gd name="csY24" fmla="*/ 207742 h 3799414"/>
                <a:gd name="csX25" fmla="*/ 9881832 w 11633641"/>
                <a:gd name="csY25" fmla="*/ 112296 h 3799414"/>
                <a:gd name="csX26" fmla="*/ 11633641 w 11633641"/>
                <a:gd name="csY26" fmla="*/ 17311 h 3799414"/>
                <a:gd name="csX0" fmla="*/ 0 w 11633641"/>
                <a:gd name="csY0" fmla="*/ 0 h 3799720"/>
                <a:gd name="csX1" fmla="*/ 3812617 w 11633641"/>
                <a:gd name="csY1" fmla="*/ 62665 h 3799720"/>
                <a:gd name="csX2" fmla="*/ 4477262 w 11633641"/>
                <a:gd name="csY2" fmla="*/ 81582 h 3799720"/>
                <a:gd name="csX3" fmla="*/ 4585890 w 11633641"/>
                <a:gd name="csY3" fmla="*/ 330248 h 3799720"/>
                <a:gd name="csX4" fmla="*/ 4689747 w 11633641"/>
                <a:gd name="csY4" fmla="*/ 1794280 h 3799720"/>
                <a:gd name="csX5" fmla="*/ 4775095 w 11633641"/>
                <a:gd name="csY5" fmla="*/ 2956803 h 3799720"/>
                <a:gd name="csX6" fmla="*/ 4832415 w 11633641"/>
                <a:gd name="csY6" fmla="*/ 3501209 h 3799720"/>
                <a:gd name="csX7" fmla="*/ 4902953 w 11633641"/>
                <a:gd name="csY7" fmla="*/ 3798541 h 3799720"/>
                <a:gd name="csX8" fmla="*/ 5090796 w 11633641"/>
                <a:gd name="csY8" fmla="*/ 3586118 h 3799720"/>
                <a:gd name="csX9" fmla="*/ 5171354 w 11633641"/>
                <a:gd name="csY9" fmla="*/ 3406979 h 3799720"/>
                <a:gd name="csX10" fmla="*/ 5211586 w 11633641"/>
                <a:gd name="csY10" fmla="*/ 3294737 h 3799720"/>
                <a:gd name="csX11" fmla="*/ 5279047 w 11633641"/>
                <a:gd name="csY11" fmla="*/ 3098621 h 3799720"/>
                <a:gd name="csX12" fmla="*/ 5361434 w 11633641"/>
                <a:gd name="csY12" fmla="*/ 2806276 h 3799720"/>
                <a:gd name="csX13" fmla="*/ 5506625 w 11633641"/>
                <a:gd name="csY13" fmla="*/ 2358458 h 3799720"/>
                <a:gd name="csX14" fmla="*/ 5607635 w 11633641"/>
                <a:gd name="csY14" fmla="*/ 2054911 h 3799720"/>
                <a:gd name="csX15" fmla="*/ 5759556 w 11633641"/>
                <a:gd name="csY15" fmla="*/ 1688882 h 3799720"/>
                <a:gd name="csX16" fmla="*/ 5954331 w 11633641"/>
                <a:gd name="csY16" fmla="*/ 1344723 h 3799720"/>
                <a:gd name="csX17" fmla="*/ 6150867 w 11633641"/>
                <a:gd name="csY17" fmla="*/ 1102117 h 3799720"/>
                <a:gd name="csX18" fmla="*/ 6377822 w 11633641"/>
                <a:gd name="csY18" fmla="*/ 907695 h 3799720"/>
                <a:gd name="csX19" fmla="*/ 6621739 w 11633641"/>
                <a:gd name="csY19" fmla="*/ 767715 h 3799720"/>
                <a:gd name="csX20" fmla="*/ 6913697 w 11633641"/>
                <a:gd name="csY20" fmla="*/ 621069 h 3799720"/>
                <a:gd name="csX21" fmla="*/ 7358338 w 11633641"/>
                <a:gd name="csY21" fmla="*/ 486453 h 3799720"/>
                <a:gd name="csX22" fmla="*/ 7811163 w 11633641"/>
                <a:gd name="csY22" fmla="*/ 383719 h 3799720"/>
                <a:gd name="csX23" fmla="*/ 8175513 w 11633641"/>
                <a:gd name="csY23" fmla="*/ 306101 h 3799720"/>
                <a:gd name="csX24" fmla="*/ 8793297 w 11633641"/>
                <a:gd name="csY24" fmla="*/ 207742 h 3799720"/>
                <a:gd name="csX25" fmla="*/ 9881832 w 11633641"/>
                <a:gd name="csY25" fmla="*/ 112296 h 3799720"/>
                <a:gd name="csX26" fmla="*/ 11633641 w 11633641"/>
                <a:gd name="csY26" fmla="*/ 17311 h 3799720"/>
                <a:gd name="csX0" fmla="*/ 0 w 11633641"/>
                <a:gd name="csY0" fmla="*/ 0 h 3799848"/>
                <a:gd name="csX1" fmla="*/ 3812617 w 11633641"/>
                <a:gd name="csY1" fmla="*/ 62665 h 3799848"/>
                <a:gd name="csX2" fmla="*/ 4477262 w 11633641"/>
                <a:gd name="csY2" fmla="*/ 81582 h 3799848"/>
                <a:gd name="csX3" fmla="*/ 4585890 w 11633641"/>
                <a:gd name="csY3" fmla="*/ 330248 h 3799848"/>
                <a:gd name="csX4" fmla="*/ 4689747 w 11633641"/>
                <a:gd name="csY4" fmla="*/ 1794280 h 3799848"/>
                <a:gd name="csX5" fmla="*/ 4775095 w 11633641"/>
                <a:gd name="csY5" fmla="*/ 2956803 h 3799848"/>
                <a:gd name="csX6" fmla="*/ 4832415 w 11633641"/>
                <a:gd name="csY6" fmla="*/ 3501209 h 3799848"/>
                <a:gd name="csX7" fmla="*/ 4902953 w 11633641"/>
                <a:gd name="csY7" fmla="*/ 3798541 h 3799848"/>
                <a:gd name="csX8" fmla="*/ 5090796 w 11633641"/>
                <a:gd name="csY8" fmla="*/ 3586118 h 3799848"/>
                <a:gd name="csX9" fmla="*/ 5171354 w 11633641"/>
                <a:gd name="csY9" fmla="*/ 3406979 h 3799848"/>
                <a:gd name="csX10" fmla="*/ 5211586 w 11633641"/>
                <a:gd name="csY10" fmla="*/ 3294737 h 3799848"/>
                <a:gd name="csX11" fmla="*/ 5279047 w 11633641"/>
                <a:gd name="csY11" fmla="*/ 3098621 h 3799848"/>
                <a:gd name="csX12" fmla="*/ 5361434 w 11633641"/>
                <a:gd name="csY12" fmla="*/ 2806276 h 3799848"/>
                <a:gd name="csX13" fmla="*/ 5506625 w 11633641"/>
                <a:gd name="csY13" fmla="*/ 2358458 h 3799848"/>
                <a:gd name="csX14" fmla="*/ 5607635 w 11633641"/>
                <a:gd name="csY14" fmla="*/ 2054911 h 3799848"/>
                <a:gd name="csX15" fmla="*/ 5759556 w 11633641"/>
                <a:gd name="csY15" fmla="*/ 1688882 h 3799848"/>
                <a:gd name="csX16" fmla="*/ 5954331 w 11633641"/>
                <a:gd name="csY16" fmla="*/ 1344723 h 3799848"/>
                <a:gd name="csX17" fmla="*/ 6150867 w 11633641"/>
                <a:gd name="csY17" fmla="*/ 1102117 h 3799848"/>
                <a:gd name="csX18" fmla="*/ 6377822 w 11633641"/>
                <a:gd name="csY18" fmla="*/ 907695 h 3799848"/>
                <a:gd name="csX19" fmla="*/ 6621739 w 11633641"/>
                <a:gd name="csY19" fmla="*/ 767715 h 3799848"/>
                <a:gd name="csX20" fmla="*/ 6913697 w 11633641"/>
                <a:gd name="csY20" fmla="*/ 621069 h 3799848"/>
                <a:gd name="csX21" fmla="*/ 7358338 w 11633641"/>
                <a:gd name="csY21" fmla="*/ 486453 h 3799848"/>
                <a:gd name="csX22" fmla="*/ 7811163 w 11633641"/>
                <a:gd name="csY22" fmla="*/ 383719 h 3799848"/>
                <a:gd name="csX23" fmla="*/ 8175513 w 11633641"/>
                <a:gd name="csY23" fmla="*/ 306101 h 3799848"/>
                <a:gd name="csX24" fmla="*/ 8793297 w 11633641"/>
                <a:gd name="csY24" fmla="*/ 207742 h 3799848"/>
                <a:gd name="csX25" fmla="*/ 9881832 w 11633641"/>
                <a:gd name="csY25" fmla="*/ 112296 h 3799848"/>
                <a:gd name="csX26" fmla="*/ 11633641 w 11633641"/>
                <a:gd name="csY26" fmla="*/ 17311 h 3799848"/>
                <a:gd name="csX0" fmla="*/ 0 w 11633641"/>
                <a:gd name="csY0" fmla="*/ 0 h 3799415"/>
                <a:gd name="csX1" fmla="*/ 3812617 w 11633641"/>
                <a:gd name="csY1" fmla="*/ 62665 h 3799415"/>
                <a:gd name="csX2" fmla="*/ 4477262 w 11633641"/>
                <a:gd name="csY2" fmla="*/ 81582 h 3799415"/>
                <a:gd name="csX3" fmla="*/ 4585890 w 11633641"/>
                <a:gd name="csY3" fmla="*/ 330248 h 3799415"/>
                <a:gd name="csX4" fmla="*/ 4689747 w 11633641"/>
                <a:gd name="csY4" fmla="*/ 1794280 h 3799415"/>
                <a:gd name="csX5" fmla="*/ 4775095 w 11633641"/>
                <a:gd name="csY5" fmla="*/ 2956803 h 3799415"/>
                <a:gd name="csX6" fmla="*/ 4832415 w 11633641"/>
                <a:gd name="csY6" fmla="*/ 3501209 h 3799415"/>
                <a:gd name="csX7" fmla="*/ 4938682 w 11633641"/>
                <a:gd name="csY7" fmla="*/ 3798541 h 3799415"/>
                <a:gd name="csX8" fmla="*/ 5090796 w 11633641"/>
                <a:gd name="csY8" fmla="*/ 3586118 h 3799415"/>
                <a:gd name="csX9" fmla="*/ 5171354 w 11633641"/>
                <a:gd name="csY9" fmla="*/ 3406979 h 3799415"/>
                <a:gd name="csX10" fmla="*/ 5211586 w 11633641"/>
                <a:gd name="csY10" fmla="*/ 3294737 h 3799415"/>
                <a:gd name="csX11" fmla="*/ 5279047 w 11633641"/>
                <a:gd name="csY11" fmla="*/ 3098621 h 3799415"/>
                <a:gd name="csX12" fmla="*/ 5361434 w 11633641"/>
                <a:gd name="csY12" fmla="*/ 2806276 h 3799415"/>
                <a:gd name="csX13" fmla="*/ 5506625 w 11633641"/>
                <a:gd name="csY13" fmla="*/ 2358458 h 3799415"/>
                <a:gd name="csX14" fmla="*/ 5607635 w 11633641"/>
                <a:gd name="csY14" fmla="*/ 2054911 h 3799415"/>
                <a:gd name="csX15" fmla="*/ 5759556 w 11633641"/>
                <a:gd name="csY15" fmla="*/ 1688882 h 3799415"/>
                <a:gd name="csX16" fmla="*/ 5954331 w 11633641"/>
                <a:gd name="csY16" fmla="*/ 1344723 h 3799415"/>
                <a:gd name="csX17" fmla="*/ 6150867 w 11633641"/>
                <a:gd name="csY17" fmla="*/ 1102117 h 3799415"/>
                <a:gd name="csX18" fmla="*/ 6377822 w 11633641"/>
                <a:gd name="csY18" fmla="*/ 907695 h 3799415"/>
                <a:gd name="csX19" fmla="*/ 6621739 w 11633641"/>
                <a:gd name="csY19" fmla="*/ 767715 h 3799415"/>
                <a:gd name="csX20" fmla="*/ 6913697 w 11633641"/>
                <a:gd name="csY20" fmla="*/ 621069 h 3799415"/>
                <a:gd name="csX21" fmla="*/ 7358338 w 11633641"/>
                <a:gd name="csY21" fmla="*/ 486453 h 3799415"/>
                <a:gd name="csX22" fmla="*/ 7811163 w 11633641"/>
                <a:gd name="csY22" fmla="*/ 383719 h 3799415"/>
                <a:gd name="csX23" fmla="*/ 8175513 w 11633641"/>
                <a:gd name="csY23" fmla="*/ 306101 h 3799415"/>
                <a:gd name="csX24" fmla="*/ 8793297 w 11633641"/>
                <a:gd name="csY24" fmla="*/ 207742 h 3799415"/>
                <a:gd name="csX25" fmla="*/ 9881832 w 11633641"/>
                <a:gd name="csY25" fmla="*/ 112296 h 3799415"/>
                <a:gd name="csX26" fmla="*/ 11633641 w 11633641"/>
                <a:gd name="csY26" fmla="*/ 17311 h 3799415"/>
                <a:gd name="csX0" fmla="*/ 0 w 11633641"/>
                <a:gd name="csY0" fmla="*/ 0 h 3799415"/>
                <a:gd name="csX1" fmla="*/ 3812617 w 11633641"/>
                <a:gd name="csY1" fmla="*/ 62665 h 3799415"/>
                <a:gd name="csX2" fmla="*/ 4477262 w 11633641"/>
                <a:gd name="csY2" fmla="*/ 81582 h 3799415"/>
                <a:gd name="csX3" fmla="*/ 4608220 w 11633641"/>
                <a:gd name="csY3" fmla="*/ 336760 h 3799415"/>
                <a:gd name="csX4" fmla="*/ 4689747 w 11633641"/>
                <a:gd name="csY4" fmla="*/ 1794280 h 3799415"/>
                <a:gd name="csX5" fmla="*/ 4775095 w 11633641"/>
                <a:gd name="csY5" fmla="*/ 2956803 h 3799415"/>
                <a:gd name="csX6" fmla="*/ 4832415 w 11633641"/>
                <a:gd name="csY6" fmla="*/ 3501209 h 3799415"/>
                <a:gd name="csX7" fmla="*/ 4938682 w 11633641"/>
                <a:gd name="csY7" fmla="*/ 3798541 h 3799415"/>
                <a:gd name="csX8" fmla="*/ 5090796 w 11633641"/>
                <a:gd name="csY8" fmla="*/ 3586118 h 3799415"/>
                <a:gd name="csX9" fmla="*/ 5171354 w 11633641"/>
                <a:gd name="csY9" fmla="*/ 3406979 h 3799415"/>
                <a:gd name="csX10" fmla="*/ 5211586 w 11633641"/>
                <a:gd name="csY10" fmla="*/ 3294737 h 3799415"/>
                <a:gd name="csX11" fmla="*/ 5279047 w 11633641"/>
                <a:gd name="csY11" fmla="*/ 3098621 h 3799415"/>
                <a:gd name="csX12" fmla="*/ 5361434 w 11633641"/>
                <a:gd name="csY12" fmla="*/ 2806276 h 3799415"/>
                <a:gd name="csX13" fmla="*/ 5506625 w 11633641"/>
                <a:gd name="csY13" fmla="*/ 2358458 h 3799415"/>
                <a:gd name="csX14" fmla="*/ 5607635 w 11633641"/>
                <a:gd name="csY14" fmla="*/ 2054911 h 3799415"/>
                <a:gd name="csX15" fmla="*/ 5759556 w 11633641"/>
                <a:gd name="csY15" fmla="*/ 1688882 h 3799415"/>
                <a:gd name="csX16" fmla="*/ 5954331 w 11633641"/>
                <a:gd name="csY16" fmla="*/ 1344723 h 3799415"/>
                <a:gd name="csX17" fmla="*/ 6150867 w 11633641"/>
                <a:gd name="csY17" fmla="*/ 1102117 h 3799415"/>
                <a:gd name="csX18" fmla="*/ 6377822 w 11633641"/>
                <a:gd name="csY18" fmla="*/ 907695 h 3799415"/>
                <a:gd name="csX19" fmla="*/ 6621739 w 11633641"/>
                <a:gd name="csY19" fmla="*/ 767715 h 3799415"/>
                <a:gd name="csX20" fmla="*/ 6913697 w 11633641"/>
                <a:gd name="csY20" fmla="*/ 621069 h 3799415"/>
                <a:gd name="csX21" fmla="*/ 7358338 w 11633641"/>
                <a:gd name="csY21" fmla="*/ 486453 h 3799415"/>
                <a:gd name="csX22" fmla="*/ 7811163 w 11633641"/>
                <a:gd name="csY22" fmla="*/ 383719 h 3799415"/>
                <a:gd name="csX23" fmla="*/ 8175513 w 11633641"/>
                <a:gd name="csY23" fmla="*/ 306101 h 3799415"/>
                <a:gd name="csX24" fmla="*/ 8793297 w 11633641"/>
                <a:gd name="csY24" fmla="*/ 207742 h 3799415"/>
                <a:gd name="csX25" fmla="*/ 9881832 w 11633641"/>
                <a:gd name="csY25" fmla="*/ 112296 h 3799415"/>
                <a:gd name="csX26" fmla="*/ 11633641 w 11633641"/>
                <a:gd name="csY26" fmla="*/ 17311 h 3799415"/>
                <a:gd name="csX0" fmla="*/ 0 w 11633641"/>
                <a:gd name="csY0" fmla="*/ 0 h 3799415"/>
                <a:gd name="csX1" fmla="*/ 3812617 w 11633641"/>
                <a:gd name="csY1" fmla="*/ 62665 h 3799415"/>
                <a:gd name="csX2" fmla="*/ 4477262 w 11633641"/>
                <a:gd name="csY2" fmla="*/ 81582 h 3799415"/>
                <a:gd name="csX3" fmla="*/ 4608220 w 11633641"/>
                <a:gd name="csY3" fmla="*/ 336760 h 3799415"/>
                <a:gd name="csX4" fmla="*/ 4689747 w 11633641"/>
                <a:gd name="csY4" fmla="*/ 1794280 h 3799415"/>
                <a:gd name="csX5" fmla="*/ 4761696 w 11633641"/>
                <a:gd name="csY5" fmla="*/ 2969826 h 3799415"/>
                <a:gd name="csX6" fmla="*/ 4832415 w 11633641"/>
                <a:gd name="csY6" fmla="*/ 3501209 h 3799415"/>
                <a:gd name="csX7" fmla="*/ 4938682 w 11633641"/>
                <a:gd name="csY7" fmla="*/ 3798541 h 3799415"/>
                <a:gd name="csX8" fmla="*/ 5090796 w 11633641"/>
                <a:gd name="csY8" fmla="*/ 3586118 h 3799415"/>
                <a:gd name="csX9" fmla="*/ 5171354 w 11633641"/>
                <a:gd name="csY9" fmla="*/ 3406979 h 3799415"/>
                <a:gd name="csX10" fmla="*/ 5211586 w 11633641"/>
                <a:gd name="csY10" fmla="*/ 3294737 h 3799415"/>
                <a:gd name="csX11" fmla="*/ 5279047 w 11633641"/>
                <a:gd name="csY11" fmla="*/ 3098621 h 3799415"/>
                <a:gd name="csX12" fmla="*/ 5361434 w 11633641"/>
                <a:gd name="csY12" fmla="*/ 2806276 h 3799415"/>
                <a:gd name="csX13" fmla="*/ 5506625 w 11633641"/>
                <a:gd name="csY13" fmla="*/ 2358458 h 3799415"/>
                <a:gd name="csX14" fmla="*/ 5607635 w 11633641"/>
                <a:gd name="csY14" fmla="*/ 2054911 h 3799415"/>
                <a:gd name="csX15" fmla="*/ 5759556 w 11633641"/>
                <a:gd name="csY15" fmla="*/ 1688882 h 3799415"/>
                <a:gd name="csX16" fmla="*/ 5954331 w 11633641"/>
                <a:gd name="csY16" fmla="*/ 1344723 h 3799415"/>
                <a:gd name="csX17" fmla="*/ 6150867 w 11633641"/>
                <a:gd name="csY17" fmla="*/ 1102117 h 3799415"/>
                <a:gd name="csX18" fmla="*/ 6377822 w 11633641"/>
                <a:gd name="csY18" fmla="*/ 907695 h 3799415"/>
                <a:gd name="csX19" fmla="*/ 6621739 w 11633641"/>
                <a:gd name="csY19" fmla="*/ 767715 h 3799415"/>
                <a:gd name="csX20" fmla="*/ 6913697 w 11633641"/>
                <a:gd name="csY20" fmla="*/ 621069 h 3799415"/>
                <a:gd name="csX21" fmla="*/ 7358338 w 11633641"/>
                <a:gd name="csY21" fmla="*/ 486453 h 3799415"/>
                <a:gd name="csX22" fmla="*/ 7811163 w 11633641"/>
                <a:gd name="csY22" fmla="*/ 383719 h 3799415"/>
                <a:gd name="csX23" fmla="*/ 8175513 w 11633641"/>
                <a:gd name="csY23" fmla="*/ 306101 h 3799415"/>
                <a:gd name="csX24" fmla="*/ 8793297 w 11633641"/>
                <a:gd name="csY24" fmla="*/ 207742 h 3799415"/>
                <a:gd name="csX25" fmla="*/ 9881832 w 11633641"/>
                <a:gd name="csY25" fmla="*/ 112296 h 3799415"/>
                <a:gd name="csX26" fmla="*/ 11633641 w 11633641"/>
                <a:gd name="csY26" fmla="*/ 17311 h 3799415"/>
                <a:gd name="csX0" fmla="*/ 0 w 11633641"/>
                <a:gd name="csY0" fmla="*/ 0 h 3799719"/>
                <a:gd name="csX1" fmla="*/ 3812617 w 11633641"/>
                <a:gd name="csY1" fmla="*/ 62665 h 3799719"/>
                <a:gd name="csX2" fmla="*/ 4477262 w 11633641"/>
                <a:gd name="csY2" fmla="*/ 81582 h 3799719"/>
                <a:gd name="csX3" fmla="*/ 4608220 w 11633641"/>
                <a:gd name="csY3" fmla="*/ 336760 h 3799719"/>
                <a:gd name="csX4" fmla="*/ 4689747 w 11633641"/>
                <a:gd name="csY4" fmla="*/ 1794280 h 3799719"/>
                <a:gd name="csX5" fmla="*/ 4761696 w 11633641"/>
                <a:gd name="csY5" fmla="*/ 2969826 h 3799719"/>
                <a:gd name="csX6" fmla="*/ 4832415 w 11633641"/>
                <a:gd name="csY6" fmla="*/ 3501209 h 3799719"/>
                <a:gd name="csX7" fmla="*/ 4938682 w 11633641"/>
                <a:gd name="csY7" fmla="*/ 3798541 h 3799719"/>
                <a:gd name="csX8" fmla="*/ 5090796 w 11633641"/>
                <a:gd name="csY8" fmla="*/ 3586118 h 3799719"/>
                <a:gd name="csX9" fmla="*/ 5171354 w 11633641"/>
                <a:gd name="csY9" fmla="*/ 3406979 h 3799719"/>
                <a:gd name="csX10" fmla="*/ 5211586 w 11633641"/>
                <a:gd name="csY10" fmla="*/ 3294737 h 3799719"/>
                <a:gd name="csX11" fmla="*/ 5279047 w 11633641"/>
                <a:gd name="csY11" fmla="*/ 3098621 h 3799719"/>
                <a:gd name="csX12" fmla="*/ 5361434 w 11633641"/>
                <a:gd name="csY12" fmla="*/ 2806276 h 3799719"/>
                <a:gd name="csX13" fmla="*/ 5506625 w 11633641"/>
                <a:gd name="csY13" fmla="*/ 2358458 h 3799719"/>
                <a:gd name="csX14" fmla="*/ 5607635 w 11633641"/>
                <a:gd name="csY14" fmla="*/ 2054911 h 3799719"/>
                <a:gd name="csX15" fmla="*/ 5759556 w 11633641"/>
                <a:gd name="csY15" fmla="*/ 1688882 h 3799719"/>
                <a:gd name="csX16" fmla="*/ 5954331 w 11633641"/>
                <a:gd name="csY16" fmla="*/ 1344723 h 3799719"/>
                <a:gd name="csX17" fmla="*/ 6150867 w 11633641"/>
                <a:gd name="csY17" fmla="*/ 1102117 h 3799719"/>
                <a:gd name="csX18" fmla="*/ 6377822 w 11633641"/>
                <a:gd name="csY18" fmla="*/ 907695 h 3799719"/>
                <a:gd name="csX19" fmla="*/ 6621739 w 11633641"/>
                <a:gd name="csY19" fmla="*/ 767715 h 3799719"/>
                <a:gd name="csX20" fmla="*/ 6913697 w 11633641"/>
                <a:gd name="csY20" fmla="*/ 621069 h 3799719"/>
                <a:gd name="csX21" fmla="*/ 7358338 w 11633641"/>
                <a:gd name="csY21" fmla="*/ 486453 h 3799719"/>
                <a:gd name="csX22" fmla="*/ 7811163 w 11633641"/>
                <a:gd name="csY22" fmla="*/ 383719 h 3799719"/>
                <a:gd name="csX23" fmla="*/ 8175513 w 11633641"/>
                <a:gd name="csY23" fmla="*/ 306101 h 3799719"/>
                <a:gd name="csX24" fmla="*/ 8793297 w 11633641"/>
                <a:gd name="csY24" fmla="*/ 207742 h 3799719"/>
                <a:gd name="csX25" fmla="*/ 9881832 w 11633641"/>
                <a:gd name="csY25" fmla="*/ 112296 h 3799719"/>
                <a:gd name="csX26" fmla="*/ 11633641 w 11633641"/>
                <a:gd name="csY26" fmla="*/ 17311 h 3799719"/>
                <a:gd name="csX0" fmla="*/ 0 w 11633641"/>
                <a:gd name="csY0" fmla="*/ 0 h 3799456"/>
                <a:gd name="csX1" fmla="*/ 3812617 w 11633641"/>
                <a:gd name="csY1" fmla="*/ 62665 h 3799456"/>
                <a:gd name="csX2" fmla="*/ 4477262 w 11633641"/>
                <a:gd name="csY2" fmla="*/ 81582 h 3799456"/>
                <a:gd name="csX3" fmla="*/ 4608220 w 11633641"/>
                <a:gd name="csY3" fmla="*/ 336760 h 3799456"/>
                <a:gd name="csX4" fmla="*/ 4689747 w 11633641"/>
                <a:gd name="csY4" fmla="*/ 1794280 h 3799456"/>
                <a:gd name="csX5" fmla="*/ 4761696 w 11633641"/>
                <a:gd name="csY5" fmla="*/ 2969826 h 3799456"/>
                <a:gd name="csX6" fmla="*/ 4832415 w 11633641"/>
                <a:gd name="csY6" fmla="*/ 3501209 h 3799456"/>
                <a:gd name="csX7" fmla="*/ 4938682 w 11633641"/>
                <a:gd name="csY7" fmla="*/ 3798541 h 3799456"/>
                <a:gd name="csX8" fmla="*/ 5090796 w 11633641"/>
                <a:gd name="csY8" fmla="*/ 3586118 h 3799456"/>
                <a:gd name="csX9" fmla="*/ 5162422 w 11633641"/>
                <a:gd name="csY9" fmla="*/ 3361401 h 3799456"/>
                <a:gd name="csX10" fmla="*/ 5211586 w 11633641"/>
                <a:gd name="csY10" fmla="*/ 3294737 h 3799456"/>
                <a:gd name="csX11" fmla="*/ 5279047 w 11633641"/>
                <a:gd name="csY11" fmla="*/ 3098621 h 3799456"/>
                <a:gd name="csX12" fmla="*/ 5361434 w 11633641"/>
                <a:gd name="csY12" fmla="*/ 2806276 h 3799456"/>
                <a:gd name="csX13" fmla="*/ 5506625 w 11633641"/>
                <a:gd name="csY13" fmla="*/ 2358458 h 3799456"/>
                <a:gd name="csX14" fmla="*/ 5607635 w 11633641"/>
                <a:gd name="csY14" fmla="*/ 2054911 h 3799456"/>
                <a:gd name="csX15" fmla="*/ 5759556 w 11633641"/>
                <a:gd name="csY15" fmla="*/ 1688882 h 3799456"/>
                <a:gd name="csX16" fmla="*/ 5954331 w 11633641"/>
                <a:gd name="csY16" fmla="*/ 1344723 h 3799456"/>
                <a:gd name="csX17" fmla="*/ 6150867 w 11633641"/>
                <a:gd name="csY17" fmla="*/ 1102117 h 3799456"/>
                <a:gd name="csX18" fmla="*/ 6377822 w 11633641"/>
                <a:gd name="csY18" fmla="*/ 907695 h 3799456"/>
                <a:gd name="csX19" fmla="*/ 6621739 w 11633641"/>
                <a:gd name="csY19" fmla="*/ 767715 h 3799456"/>
                <a:gd name="csX20" fmla="*/ 6913697 w 11633641"/>
                <a:gd name="csY20" fmla="*/ 621069 h 3799456"/>
                <a:gd name="csX21" fmla="*/ 7358338 w 11633641"/>
                <a:gd name="csY21" fmla="*/ 486453 h 3799456"/>
                <a:gd name="csX22" fmla="*/ 7811163 w 11633641"/>
                <a:gd name="csY22" fmla="*/ 383719 h 3799456"/>
                <a:gd name="csX23" fmla="*/ 8175513 w 11633641"/>
                <a:gd name="csY23" fmla="*/ 306101 h 3799456"/>
                <a:gd name="csX24" fmla="*/ 8793297 w 11633641"/>
                <a:gd name="csY24" fmla="*/ 207742 h 3799456"/>
                <a:gd name="csX25" fmla="*/ 9881832 w 11633641"/>
                <a:gd name="csY25" fmla="*/ 112296 h 3799456"/>
                <a:gd name="csX26" fmla="*/ 11633641 w 11633641"/>
                <a:gd name="csY26" fmla="*/ 17311 h 3799456"/>
                <a:gd name="csX0" fmla="*/ 0 w 11633641"/>
                <a:gd name="csY0" fmla="*/ 0 h 3799454"/>
                <a:gd name="csX1" fmla="*/ 3812617 w 11633641"/>
                <a:gd name="csY1" fmla="*/ 62665 h 3799454"/>
                <a:gd name="csX2" fmla="*/ 4477262 w 11633641"/>
                <a:gd name="csY2" fmla="*/ 81582 h 3799454"/>
                <a:gd name="csX3" fmla="*/ 4608220 w 11633641"/>
                <a:gd name="csY3" fmla="*/ 336760 h 3799454"/>
                <a:gd name="csX4" fmla="*/ 4689747 w 11633641"/>
                <a:gd name="csY4" fmla="*/ 1794280 h 3799454"/>
                <a:gd name="csX5" fmla="*/ 4761696 w 11633641"/>
                <a:gd name="csY5" fmla="*/ 2969826 h 3799454"/>
                <a:gd name="csX6" fmla="*/ 4832415 w 11633641"/>
                <a:gd name="csY6" fmla="*/ 3501209 h 3799454"/>
                <a:gd name="csX7" fmla="*/ 4938682 w 11633641"/>
                <a:gd name="csY7" fmla="*/ 3798541 h 3799454"/>
                <a:gd name="csX8" fmla="*/ 5090796 w 11633641"/>
                <a:gd name="csY8" fmla="*/ 3586118 h 3799454"/>
                <a:gd name="csX9" fmla="*/ 5162422 w 11633641"/>
                <a:gd name="csY9" fmla="*/ 3361401 h 3799454"/>
                <a:gd name="csX10" fmla="*/ 5238381 w 11633641"/>
                <a:gd name="csY10" fmla="*/ 3118928 h 3799454"/>
                <a:gd name="csX11" fmla="*/ 5279047 w 11633641"/>
                <a:gd name="csY11" fmla="*/ 3098621 h 3799454"/>
                <a:gd name="csX12" fmla="*/ 5361434 w 11633641"/>
                <a:gd name="csY12" fmla="*/ 2806276 h 3799454"/>
                <a:gd name="csX13" fmla="*/ 5506625 w 11633641"/>
                <a:gd name="csY13" fmla="*/ 2358458 h 3799454"/>
                <a:gd name="csX14" fmla="*/ 5607635 w 11633641"/>
                <a:gd name="csY14" fmla="*/ 2054911 h 3799454"/>
                <a:gd name="csX15" fmla="*/ 5759556 w 11633641"/>
                <a:gd name="csY15" fmla="*/ 1688882 h 3799454"/>
                <a:gd name="csX16" fmla="*/ 5954331 w 11633641"/>
                <a:gd name="csY16" fmla="*/ 1344723 h 3799454"/>
                <a:gd name="csX17" fmla="*/ 6150867 w 11633641"/>
                <a:gd name="csY17" fmla="*/ 1102117 h 3799454"/>
                <a:gd name="csX18" fmla="*/ 6377822 w 11633641"/>
                <a:gd name="csY18" fmla="*/ 907695 h 3799454"/>
                <a:gd name="csX19" fmla="*/ 6621739 w 11633641"/>
                <a:gd name="csY19" fmla="*/ 767715 h 3799454"/>
                <a:gd name="csX20" fmla="*/ 6913697 w 11633641"/>
                <a:gd name="csY20" fmla="*/ 621069 h 3799454"/>
                <a:gd name="csX21" fmla="*/ 7358338 w 11633641"/>
                <a:gd name="csY21" fmla="*/ 486453 h 3799454"/>
                <a:gd name="csX22" fmla="*/ 7811163 w 11633641"/>
                <a:gd name="csY22" fmla="*/ 383719 h 3799454"/>
                <a:gd name="csX23" fmla="*/ 8175513 w 11633641"/>
                <a:gd name="csY23" fmla="*/ 306101 h 3799454"/>
                <a:gd name="csX24" fmla="*/ 8793297 w 11633641"/>
                <a:gd name="csY24" fmla="*/ 207742 h 3799454"/>
                <a:gd name="csX25" fmla="*/ 9881832 w 11633641"/>
                <a:gd name="csY25" fmla="*/ 112296 h 3799454"/>
                <a:gd name="csX26" fmla="*/ 11633641 w 11633641"/>
                <a:gd name="csY26" fmla="*/ 17311 h 3799454"/>
                <a:gd name="csX0" fmla="*/ 0 w 11633641"/>
                <a:gd name="csY0" fmla="*/ 0 h 3799456"/>
                <a:gd name="csX1" fmla="*/ 3812617 w 11633641"/>
                <a:gd name="csY1" fmla="*/ 62665 h 3799456"/>
                <a:gd name="csX2" fmla="*/ 4477262 w 11633641"/>
                <a:gd name="csY2" fmla="*/ 81582 h 3799456"/>
                <a:gd name="csX3" fmla="*/ 4608220 w 11633641"/>
                <a:gd name="csY3" fmla="*/ 336760 h 3799456"/>
                <a:gd name="csX4" fmla="*/ 4689747 w 11633641"/>
                <a:gd name="csY4" fmla="*/ 1794280 h 3799456"/>
                <a:gd name="csX5" fmla="*/ 4761696 w 11633641"/>
                <a:gd name="csY5" fmla="*/ 2969826 h 3799456"/>
                <a:gd name="csX6" fmla="*/ 4832415 w 11633641"/>
                <a:gd name="csY6" fmla="*/ 3501209 h 3799456"/>
                <a:gd name="csX7" fmla="*/ 4938682 w 11633641"/>
                <a:gd name="csY7" fmla="*/ 3798541 h 3799456"/>
                <a:gd name="csX8" fmla="*/ 5090796 w 11633641"/>
                <a:gd name="csY8" fmla="*/ 3586118 h 3799456"/>
                <a:gd name="csX9" fmla="*/ 5162422 w 11633641"/>
                <a:gd name="csY9" fmla="*/ 3361401 h 3799456"/>
                <a:gd name="csX10" fmla="*/ 5238381 w 11633641"/>
                <a:gd name="csY10" fmla="*/ 3118928 h 3799456"/>
                <a:gd name="csX11" fmla="*/ 5361434 w 11633641"/>
                <a:gd name="csY11" fmla="*/ 2806276 h 3799456"/>
                <a:gd name="csX12" fmla="*/ 5506625 w 11633641"/>
                <a:gd name="csY12" fmla="*/ 2358458 h 3799456"/>
                <a:gd name="csX13" fmla="*/ 5607635 w 11633641"/>
                <a:gd name="csY13" fmla="*/ 2054911 h 3799456"/>
                <a:gd name="csX14" fmla="*/ 5759556 w 11633641"/>
                <a:gd name="csY14" fmla="*/ 1688882 h 3799456"/>
                <a:gd name="csX15" fmla="*/ 5954331 w 11633641"/>
                <a:gd name="csY15" fmla="*/ 1344723 h 3799456"/>
                <a:gd name="csX16" fmla="*/ 6150867 w 11633641"/>
                <a:gd name="csY16" fmla="*/ 1102117 h 3799456"/>
                <a:gd name="csX17" fmla="*/ 6377822 w 11633641"/>
                <a:gd name="csY17" fmla="*/ 907695 h 3799456"/>
                <a:gd name="csX18" fmla="*/ 6621739 w 11633641"/>
                <a:gd name="csY18" fmla="*/ 767715 h 3799456"/>
                <a:gd name="csX19" fmla="*/ 6913697 w 11633641"/>
                <a:gd name="csY19" fmla="*/ 621069 h 3799456"/>
                <a:gd name="csX20" fmla="*/ 7358338 w 11633641"/>
                <a:gd name="csY20" fmla="*/ 486453 h 3799456"/>
                <a:gd name="csX21" fmla="*/ 7811163 w 11633641"/>
                <a:gd name="csY21" fmla="*/ 383719 h 3799456"/>
                <a:gd name="csX22" fmla="*/ 8175513 w 11633641"/>
                <a:gd name="csY22" fmla="*/ 306101 h 3799456"/>
                <a:gd name="csX23" fmla="*/ 8793297 w 11633641"/>
                <a:gd name="csY23" fmla="*/ 207742 h 3799456"/>
                <a:gd name="csX24" fmla="*/ 9881832 w 11633641"/>
                <a:gd name="csY24" fmla="*/ 112296 h 3799456"/>
                <a:gd name="csX25" fmla="*/ 11633641 w 11633641"/>
                <a:gd name="csY25" fmla="*/ 17311 h 3799456"/>
                <a:gd name="csX0" fmla="*/ 0 w 11633641"/>
                <a:gd name="csY0" fmla="*/ 0 h 3799454"/>
                <a:gd name="csX1" fmla="*/ 3812617 w 11633641"/>
                <a:gd name="csY1" fmla="*/ 62665 h 3799454"/>
                <a:gd name="csX2" fmla="*/ 4477262 w 11633641"/>
                <a:gd name="csY2" fmla="*/ 81582 h 3799454"/>
                <a:gd name="csX3" fmla="*/ 4608220 w 11633641"/>
                <a:gd name="csY3" fmla="*/ 336760 h 3799454"/>
                <a:gd name="csX4" fmla="*/ 4689747 w 11633641"/>
                <a:gd name="csY4" fmla="*/ 1794280 h 3799454"/>
                <a:gd name="csX5" fmla="*/ 4761696 w 11633641"/>
                <a:gd name="csY5" fmla="*/ 2969826 h 3799454"/>
                <a:gd name="csX6" fmla="*/ 4832415 w 11633641"/>
                <a:gd name="csY6" fmla="*/ 3501209 h 3799454"/>
                <a:gd name="csX7" fmla="*/ 4938682 w 11633641"/>
                <a:gd name="csY7" fmla="*/ 3798541 h 3799454"/>
                <a:gd name="csX8" fmla="*/ 5090796 w 11633641"/>
                <a:gd name="csY8" fmla="*/ 3586118 h 3799454"/>
                <a:gd name="csX9" fmla="*/ 5162422 w 11633641"/>
                <a:gd name="csY9" fmla="*/ 3361401 h 3799454"/>
                <a:gd name="csX10" fmla="*/ 5265178 w 11633641"/>
                <a:gd name="csY10" fmla="*/ 3125440 h 3799454"/>
                <a:gd name="csX11" fmla="*/ 5361434 w 11633641"/>
                <a:gd name="csY11" fmla="*/ 2806276 h 3799454"/>
                <a:gd name="csX12" fmla="*/ 5506625 w 11633641"/>
                <a:gd name="csY12" fmla="*/ 2358458 h 3799454"/>
                <a:gd name="csX13" fmla="*/ 5607635 w 11633641"/>
                <a:gd name="csY13" fmla="*/ 2054911 h 3799454"/>
                <a:gd name="csX14" fmla="*/ 5759556 w 11633641"/>
                <a:gd name="csY14" fmla="*/ 1688882 h 3799454"/>
                <a:gd name="csX15" fmla="*/ 5954331 w 11633641"/>
                <a:gd name="csY15" fmla="*/ 1344723 h 3799454"/>
                <a:gd name="csX16" fmla="*/ 6150867 w 11633641"/>
                <a:gd name="csY16" fmla="*/ 1102117 h 3799454"/>
                <a:gd name="csX17" fmla="*/ 6377822 w 11633641"/>
                <a:gd name="csY17" fmla="*/ 907695 h 3799454"/>
                <a:gd name="csX18" fmla="*/ 6621739 w 11633641"/>
                <a:gd name="csY18" fmla="*/ 767715 h 3799454"/>
                <a:gd name="csX19" fmla="*/ 6913697 w 11633641"/>
                <a:gd name="csY19" fmla="*/ 621069 h 3799454"/>
                <a:gd name="csX20" fmla="*/ 7358338 w 11633641"/>
                <a:gd name="csY20" fmla="*/ 486453 h 3799454"/>
                <a:gd name="csX21" fmla="*/ 7811163 w 11633641"/>
                <a:gd name="csY21" fmla="*/ 383719 h 3799454"/>
                <a:gd name="csX22" fmla="*/ 8175513 w 11633641"/>
                <a:gd name="csY22" fmla="*/ 306101 h 3799454"/>
                <a:gd name="csX23" fmla="*/ 8793297 w 11633641"/>
                <a:gd name="csY23" fmla="*/ 207742 h 3799454"/>
                <a:gd name="csX24" fmla="*/ 9881832 w 11633641"/>
                <a:gd name="csY24" fmla="*/ 112296 h 3799454"/>
                <a:gd name="csX25" fmla="*/ 11633641 w 11633641"/>
                <a:gd name="csY25" fmla="*/ 17311 h 3799454"/>
                <a:gd name="csX0" fmla="*/ 0 w 11633641"/>
                <a:gd name="csY0" fmla="*/ 0 h 3799456"/>
                <a:gd name="csX1" fmla="*/ 3812617 w 11633641"/>
                <a:gd name="csY1" fmla="*/ 62665 h 3799456"/>
                <a:gd name="csX2" fmla="*/ 4477262 w 11633641"/>
                <a:gd name="csY2" fmla="*/ 81582 h 3799456"/>
                <a:gd name="csX3" fmla="*/ 4608220 w 11633641"/>
                <a:gd name="csY3" fmla="*/ 336760 h 3799456"/>
                <a:gd name="csX4" fmla="*/ 4689747 w 11633641"/>
                <a:gd name="csY4" fmla="*/ 1794280 h 3799456"/>
                <a:gd name="csX5" fmla="*/ 4761696 w 11633641"/>
                <a:gd name="csY5" fmla="*/ 2969826 h 3799456"/>
                <a:gd name="csX6" fmla="*/ 4832415 w 11633641"/>
                <a:gd name="csY6" fmla="*/ 3501209 h 3799456"/>
                <a:gd name="csX7" fmla="*/ 4938682 w 11633641"/>
                <a:gd name="csY7" fmla="*/ 3798541 h 3799456"/>
                <a:gd name="csX8" fmla="*/ 5090796 w 11633641"/>
                <a:gd name="csY8" fmla="*/ 3586118 h 3799456"/>
                <a:gd name="csX9" fmla="*/ 5162422 w 11633641"/>
                <a:gd name="csY9" fmla="*/ 3361401 h 3799456"/>
                <a:gd name="csX10" fmla="*/ 5260713 w 11633641"/>
                <a:gd name="csY10" fmla="*/ 3092883 h 3799456"/>
                <a:gd name="csX11" fmla="*/ 5361434 w 11633641"/>
                <a:gd name="csY11" fmla="*/ 2806276 h 3799456"/>
                <a:gd name="csX12" fmla="*/ 5506625 w 11633641"/>
                <a:gd name="csY12" fmla="*/ 2358458 h 3799456"/>
                <a:gd name="csX13" fmla="*/ 5607635 w 11633641"/>
                <a:gd name="csY13" fmla="*/ 2054911 h 3799456"/>
                <a:gd name="csX14" fmla="*/ 5759556 w 11633641"/>
                <a:gd name="csY14" fmla="*/ 1688882 h 3799456"/>
                <a:gd name="csX15" fmla="*/ 5954331 w 11633641"/>
                <a:gd name="csY15" fmla="*/ 1344723 h 3799456"/>
                <a:gd name="csX16" fmla="*/ 6150867 w 11633641"/>
                <a:gd name="csY16" fmla="*/ 1102117 h 3799456"/>
                <a:gd name="csX17" fmla="*/ 6377822 w 11633641"/>
                <a:gd name="csY17" fmla="*/ 907695 h 3799456"/>
                <a:gd name="csX18" fmla="*/ 6621739 w 11633641"/>
                <a:gd name="csY18" fmla="*/ 767715 h 3799456"/>
                <a:gd name="csX19" fmla="*/ 6913697 w 11633641"/>
                <a:gd name="csY19" fmla="*/ 621069 h 3799456"/>
                <a:gd name="csX20" fmla="*/ 7358338 w 11633641"/>
                <a:gd name="csY20" fmla="*/ 486453 h 3799456"/>
                <a:gd name="csX21" fmla="*/ 7811163 w 11633641"/>
                <a:gd name="csY21" fmla="*/ 383719 h 3799456"/>
                <a:gd name="csX22" fmla="*/ 8175513 w 11633641"/>
                <a:gd name="csY22" fmla="*/ 306101 h 3799456"/>
                <a:gd name="csX23" fmla="*/ 8793297 w 11633641"/>
                <a:gd name="csY23" fmla="*/ 207742 h 3799456"/>
                <a:gd name="csX24" fmla="*/ 9881832 w 11633641"/>
                <a:gd name="csY24" fmla="*/ 112296 h 3799456"/>
                <a:gd name="csX25" fmla="*/ 11633641 w 11633641"/>
                <a:gd name="csY25" fmla="*/ 17311 h 3799456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61696 w 11633641"/>
                <a:gd name="csY5" fmla="*/ 2969826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60713 w 11633641"/>
                <a:gd name="csY10" fmla="*/ 3092883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61696 w 11633641"/>
                <a:gd name="csY5" fmla="*/ 2969826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76220 w 11633641"/>
                <a:gd name="csY10" fmla="*/ 3098535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87782 w 11633641"/>
                <a:gd name="csY5" fmla="*/ 2985040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76220 w 11633641"/>
                <a:gd name="csY10" fmla="*/ 3098535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66914 w 11633641"/>
                <a:gd name="csY5" fmla="*/ 3000254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76220 w 11633641"/>
                <a:gd name="csY10" fmla="*/ 3098535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8552"/>
                <a:gd name="csX1" fmla="*/ 3812617 w 11633641"/>
                <a:gd name="csY1" fmla="*/ 62665 h 3798552"/>
                <a:gd name="csX2" fmla="*/ 4477262 w 11633641"/>
                <a:gd name="csY2" fmla="*/ 81582 h 3798552"/>
                <a:gd name="csX3" fmla="*/ 4608220 w 11633641"/>
                <a:gd name="csY3" fmla="*/ 336760 h 3798552"/>
                <a:gd name="csX4" fmla="*/ 4689747 w 11633641"/>
                <a:gd name="csY4" fmla="*/ 1794280 h 3798552"/>
                <a:gd name="csX5" fmla="*/ 4766914 w 11633641"/>
                <a:gd name="csY5" fmla="*/ 3000254 h 3798552"/>
                <a:gd name="csX6" fmla="*/ 4832415 w 11633641"/>
                <a:gd name="csY6" fmla="*/ 3577276 h 3798552"/>
                <a:gd name="csX7" fmla="*/ 4938682 w 11633641"/>
                <a:gd name="csY7" fmla="*/ 3798541 h 3798552"/>
                <a:gd name="csX8" fmla="*/ 5090796 w 11633641"/>
                <a:gd name="csY8" fmla="*/ 3586118 h 3798552"/>
                <a:gd name="csX9" fmla="*/ 5180287 w 11633641"/>
                <a:gd name="csY9" fmla="*/ 3367913 h 3798552"/>
                <a:gd name="csX10" fmla="*/ 5276220 w 11633641"/>
                <a:gd name="csY10" fmla="*/ 3098535 h 3798552"/>
                <a:gd name="csX11" fmla="*/ 5361434 w 11633641"/>
                <a:gd name="csY11" fmla="*/ 2806276 h 3798552"/>
                <a:gd name="csX12" fmla="*/ 5506625 w 11633641"/>
                <a:gd name="csY12" fmla="*/ 2358458 h 3798552"/>
                <a:gd name="csX13" fmla="*/ 5607635 w 11633641"/>
                <a:gd name="csY13" fmla="*/ 2054911 h 3798552"/>
                <a:gd name="csX14" fmla="*/ 5759556 w 11633641"/>
                <a:gd name="csY14" fmla="*/ 1688882 h 3798552"/>
                <a:gd name="csX15" fmla="*/ 5954331 w 11633641"/>
                <a:gd name="csY15" fmla="*/ 1344723 h 3798552"/>
                <a:gd name="csX16" fmla="*/ 6150867 w 11633641"/>
                <a:gd name="csY16" fmla="*/ 1102117 h 3798552"/>
                <a:gd name="csX17" fmla="*/ 6377822 w 11633641"/>
                <a:gd name="csY17" fmla="*/ 907695 h 3798552"/>
                <a:gd name="csX18" fmla="*/ 6621739 w 11633641"/>
                <a:gd name="csY18" fmla="*/ 767715 h 3798552"/>
                <a:gd name="csX19" fmla="*/ 6913697 w 11633641"/>
                <a:gd name="csY19" fmla="*/ 621069 h 3798552"/>
                <a:gd name="csX20" fmla="*/ 7358338 w 11633641"/>
                <a:gd name="csY20" fmla="*/ 486453 h 3798552"/>
                <a:gd name="csX21" fmla="*/ 7811163 w 11633641"/>
                <a:gd name="csY21" fmla="*/ 383719 h 3798552"/>
                <a:gd name="csX22" fmla="*/ 8175513 w 11633641"/>
                <a:gd name="csY22" fmla="*/ 306101 h 3798552"/>
                <a:gd name="csX23" fmla="*/ 8793297 w 11633641"/>
                <a:gd name="csY23" fmla="*/ 207742 h 3798552"/>
                <a:gd name="csX24" fmla="*/ 9881832 w 11633641"/>
                <a:gd name="csY24" fmla="*/ 112296 h 3798552"/>
                <a:gd name="csX25" fmla="*/ 11633641 w 11633641"/>
                <a:gd name="csY25" fmla="*/ 17311 h 3798552"/>
                <a:gd name="csX0" fmla="*/ 0 w 11633641"/>
                <a:gd name="csY0" fmla="*/ 0 h 3745311"/>
                <a:gd name="csX1" fmla="*/ 3812617 w 11633641"/>
                <a:gd name="csY1" fmla="*/ 62665 h 3745311"/>
                <a:gd name="csX2" fmla="*/ 4477262 w 11633641"/>
                <a:gd name="csY2" fmla="*/ 81582 h 3745311"/>
                <a:gd name="csX3" fmla="*/ 4608220 w 11633641"/>
                <a:gd name="csY3" fmla="*/ 336760 h 3745311"/>
                <a:gd name="csX4" fmla="*/ 4689747 w 11633641"/>
                <a:gd name="csY4" fmla="*/ 1794280 h 3745311"/>
                <a:gd name="csX5" fmla="*/ 4766914 w 11633641"/>
                <a:gd name="csY5" fmla="*/ 3000254 h 3745311"/>
                <a:gd name="csX6" fmla="*/ 4832415 w 11633641"/>
                <a:gd name="csY6" fmla="*/ 3577276 h 3745311"/>
                <a:gd name="csX7" fmla="*/ 4938682 w 11633641"/>
                <a:gd name="csY7" fmla="*/ 3745295 h 3745311"/>
                <a:gd name="csX8" fmla="*/ 5090796 w 11633641"/>
                <a:gd name="csY8" fmla="*/ 3586118 h 3745311"/>
                <a:gd name="csX9" fmla="*/ 5180287 w 11633641"/>
                <a:gd name="csY9" fmla="*/ 3367913 h 3745311"/>
                <a:gd name="csX10" fmla="*/ 5276220 w 11633641"/>
                <a:gd name="csY10" fmla="*/ 3098535 h 3745311"/>
                <a:gd name="csX11" fmla="*/ 5361434 w 11633641"/>
                <a:gd name="csY11" fmla="*/ 2806276 h 3745311"/>
                <a:gd name="csX12" fmla="*/ 5506625 w 11633641"/>
                <a:gd name="csY12" fmla="*/ 2358458 h 3745311"/>
                <a:gd name="csX13" fmla="*/ 5607635 w 11633641"/>
                <a:gd name="csY13" fmla="*/ 2054911 h 3745311"/>
                <a:gd name="csX14" fmla="*/ 5759556 w 11633641"/>
                <a:gd name="csY14" fmla="*/ 1688882 h 3745311"/>
                <a:gd name="csX15" fmla="*/ 5954331 w 11633641"/>
                <a:gd name="csY15" fmla="*/ 1344723 h 3745311"/>
                <a:gd name="csX16" fmla="*/ 6150867 w 11633641"/>
                <a:gd name="csY16" fmla="*/ 1102117 h 3745311"/>
                <a:gd name="csX17" fmla="*/ 6377822 w 11633641"/>
                <a:gd name="csY17" fmla="*/ 907695 h 3745311"/>
                <a:gd name="csX18" fmla="*/ 6621739 w 11633641"/>
                <a:gd name="csY18" fmla="*/ 767715 h 3745311"/>
                <a:gd name="csX19" fmla="*/ 6913697 w 11633641"/>
                <a:gd name="csY19" fmla="*/ 621069 h 3745311"/>
                <a:gd name="csX20" fmla="*/ 7358338 w 11633641"/>
                <a:gd name="csY20" fmla="*/ 486453 h 3745311"/>
                <a:gd name="csX21" fmla="*/ 7811163 w 11633641"/>
                <a:gd name="csY21" fmla="*/ 383719 h 3745311"/>
                <a:gd name="csX22" fmla="*/ 8175513 w 11633641"/>
                <a:gd name="csY22" fmla="*/ 306101 h 3745311"/>
                <a:gd name="csX23" fmla="*/ 8793297 w 11633641"/>
                <a:gd name="csY23" fmla="*/ 207742 h 3745311"/>
                <a:gd name="csX24" fmla="*/ 9881832 w 11633641"/>
                <a:gd name="csY24" fmla="*/ 112296 h 3745311"/>
                <a:gd name="csX25" fmla="*/ 11633641 w 11633641"/>
                <a:gd name="csY25" fmla="*/ 17311 h 3745311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80287 w 11633641"/>
                <a:gd name="csY9" fmla="*/ 3367913 h 3745484"/>
                <a:gd name="csX10" fmla="*/ 5276220 w 11633641"/>
                <a:gd name="csY10" fmla="*/ 3098535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90722 w 11633641"/>
                <a:gd name="csY9" fmla="*/ 3314666 h 3745484"/>
                <a:gd name="csX10" fmla="*/ 5276220 w 11633641"/>
                <a:gd name="csY10" fmla="*/ 3098535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90722 w 11633641"/>
                <a:gd name="csY9" fmla="*/ 3314666 h 3745484"/>
                <a:gd name="csX10" fmla="*/ 5255351 w 11633641"/>
                <a:gd name="csY10" fmla="*/ 3083321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90722 w 11633641"/>
                <a:gd name="csY9" fmla="*/ 3314666 h 3745484"/>
                <a:gd name="csX10" fmla="*/ 5274735 w 11633641"/>
                <a:gd name="csY10" fmla="*/ 3088973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986"/>
                <a:gd name="csX1" fmla="*/ 3812617 w 11633641"/>
                <a:gd name="csY1" fmla="*/ 62665 h 3745986"/>
                <a:gd name="csX2" fmla="*/ 4477262 w 11633641"/>
                <a:gd name="csY2" fmla="*/ 81582 h 3745986"/>
                <a:gd name="csX3" fmla="*/ 4608220 w 11633641"/>
                <a:gd name="csY3" fmla="*/ 336760 h 3745986"/>
                <a:gd name="csX4" fmla="*/ 4689747 w 11633641"/>
                <a:gd name="csY4" fmla="*/ 1794280 h 3745986"/>
                <a:gd name="csX5" fmla="*/ 4766914 w 11633641"/>
                <a:gd name="csY5" fmla="*/ 3000254 h 3745986"/>
                <a:gd name="csX6" fmla="*/ 4832415 w 11633641"/>
                <a:gd name="csY6" fmla="*/ 3577276 h 3745986"/>
                <a:gd name="csX7" fmla="*/ 4938682 w 11633641"/>
                <a:gd name="csY7" fmla="*/ 3745295 h 3745986"/>
                <a:gd name="csX8" fmla="*/ 5088260 w 11633641"/>
                <a:gd name="csY8" fmla="*/ 3533083 h 3745986"/>
                <a:gd name="csX9" fmla="*/ 5190722 w 11633641"/>
                <a:gd name="csY9" fmla="*/ 3314666 h 3745986"/>
                <a:gd name="csX10" fmla="*/ 5274735 w 11633641"/>
                <a:gd name="csY10" fmla="*/ 3088973 h 3745986"/>
                <a:gd name="csX11" fmla="*/ 5361434 w 11633641"/>
                <a:gd name="csY11" fmla="*/ 2806276 h 3745986"/>
                <a:gd name="csX12" fmla="*/ 5506625 w 11633641"/>
                <a:gd name="csY12" fmla="*/ 2358458 h 3745986"/>
                <a:gd name="csX13" fmla="*/ 5607635 w 11633641"/>
                <a:gd name="csY13" fmla="*/ 2054911 h 3745986"/>
                <a:gd name="csX14" fmla="*/ 5759556 w 11633641"/>
                <a:gd name="csY14" fmla="*/ 1688882 h 3745986"/>
                <a:gd name="csX15" fmla="*/ 5954331 w 11633641"/>
                <a:gd name="csY15" fmla="*/ 1344723 h 3745986"/>
                <a:gd name="csX16" fmla="*/ 6150867 w 11633641"/>
                <a:gd name="csY16" fmla="*/ 1102117 h 3745986"/>
                <a:gd name="csX17" fmla="*/ 6377822 w 11633641"/>
                <a:gd name="csY17" fmla="*/ 907695 h 3745986"/>
                <a:gd name="csX18" fmla="*/ 6621739 w 11633641"/>
                <a:gd name="csY18" fmla="*/ 767715 h 3745986"/>
                <a:gd name="csX19" fmla="*/ 6913697 w 11633641"/>
                <a:gd name="csY19" fmla="*/ 621069 h 3745986"/>
                <a:gd name="csX20" fmla="*/ 7358338 w 11633641"/>
                <a:gd name="csY20" fmla="*/ 486453 h 3745986"/>
                <a:gd name="csX21" fmla="*/ 7811163 w 11633641"/>
                <a:gd name="csY21" fmla="*/ 383719 h 3745986"/>
                <a:gd name="csX22" fmla="*/ 8175513 w 11633641"/>
                <a:gd name="csY22" fmla="*/ 306101 h 3745986"/>
                <a:gd name="csX23" fmla="*/ 8793297 w 11633641"/>
                <a:gd name="csY23" fmla="*/ 207742 h 3745986"/>
                <a:gd name="csX24" fmla="*/ 9881832 w 11633641"/>
                <a:gd name="csY24" fmla="*/ 112296 h 3745986"/>
                <a:gd name="csX25" fmla="*/ 11633641 w 11633641"/>
                <a:gd name="csY25" fmla="*/ 17311 h 3745986"/>
                <a:gd name="csX0" fmla="*/ 0 w 11633641"/>
                <a:gd name="csY0" fmla="*/ 0 h 3745986"/>
                <a:gd name="csX1" fmla="*/ 3812617 w 11633641"/>
                <a:gd name="csY1" fmla="*/ 62665 h 3745986"/>
                <a:gd name="csX2" fmla="*/ 4477262 w 11633641"/>
                <a:gd name="csY2" fmla="*/ 81582 h 3745986"/>
                <a:gd name="csX3" fmla="*/ 4608220 w 11633641"/>
                <a:gd name="csY3" fmla="*/ 336760 h 3745986"/>
                <a:gd name="csX4" fmla="*/ 4689747 w 11633641"/>
                <a:gd name="csY4" fmla="*/ 1794280 h 3745986"/>
                <a:gd name="csX5" fmla="*/ 4766914 w 11633641"/>
                <a:gd name="csY5" fmla="*/ 3000254 h 3745986"/>
                <a:gd name="csX6" fmla="*/ 4832415 w 11633641"/>
                <a:gd name="csY6" fmla="*/ 3577276 h 3745986"/>
                <a:gd name="csX7" fmla="*/ 4938682 w 11633641"/>
                <a:gd name="csY7" fmla="*/ 3745295 h 3745986"/>
                <a:gd name="csX8" fmla="*/ 5088260 w 11633641"/>
                <a:gd name="csY8" fmla="*/ 3533083 h 3745986"/>
                <a:gd name="csX9" fmla="*/ 5190722 w 11633641"/>
                <a:gd name="csY9" fmla="*/ 3314666 h 3745986"/>
                <a:gd name="csX10" fmla="*/ 5274735 w 11633641"/>
                <a:gd name="csY10" fmla="*/ 3088973 h 3745986"/>
                <a:gd name="csX11" fmla="*/ 5373064 w 11633641"/>
                <a:gd name="csY11" fmla="*/ 2811928 h 3745986"/>
                <a:gd name="csX12" fmla="*/ 5506625 w 11633641"/>
                <a:gd name="csY12" fmla="*/ 2358458 h 3745986"/>
                <a:gd name="csX13" fmla="*/ 5607635 w 11633641"/>
                <a:gd name="csY13" fmla="*/ 2054911 h 3745986"/>
                <a:gd name="csX14" fmla="*/ 5759556 w 11633641"/>
                <a:gd name="csY14" fmla="*/ 1688882 h 3745986"/>
                <a:gd name="csX15" fmla="*/ 5954331 w 11633641"/>
                <a:gd name="csY15" fmla="*/ 1344723 h 3745986"/>
                <a:gd name="csX16" fmla="*/ 6150867 w 11633641"/>
                <a:gd name="csY16" fmla="*/ 1102117 h 3745986"/>
                <a:gd name="csX17" fmla="*/ 6377822 w 11633641"/>
                <a:gd name="csY17" fmla="*/ 907695 h 3745986"/>
                <a:gd name="csX18" fmla="*/ 6621739 w 11633641"/>
                <a:gd name="csY18" fmla="*/ 767715 h 3745986"/>
                <a:gd name="csX19" fmla="*/ 6913697 w 11633641"/>
                <a:gd name="csY19" fmla="*/ 621069 h 3745986"/>
                <a:gd name="csX20" fmla="*/ 7358338 w 11633641"/>
                <a:gd name="csY20" fmla="*/ 486453 h 3745986"/>
                <a:gd name="csX21" fmla="*/ 7811163 w 11633641"/>
                <a:gd name="csY21" fmla="*/ 383719 h 3745986"/>
                <a:gd name="csX22" fmla="*/ 8175513 w 11633641"/>
                <a:gd name="csY22" fmla="*/ 306101 h 3745986"/>
                <a:gd name="csX23" fmla="*/ 8793297 w 11633641"/>
                <a:gd name="csY23" fmla="*/ 207742 h 3745986"/>
                <a:gd name="csX24" fmla="*/ 9881832 w 11633641"/>
                <a:gd name="csY24" fmla="*/ 112296 h 3745986"/>
                <a:gd name="csX25" fmla="*/ 11633641 w 11633641"/>
                <a:gd name="csY25" fmla="*/ 17311 h 3745986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190722 w 11633641"/>
                <a:gd name="csY9" fmla="*/ 3314666 h 3745342"/>
                <a:gd name="csX10" fmla="*/ 5274735 w 11633641"/>
                <a:gd name="csY10" fmla="*/ 3088973 h 3745342"/>
                <a:gd name="csX11" fmla="*/ 5373064 w 11633641"/>
                <a:gd name="csY11" fmla="*/ 2811928 h 3745342"/>
                <a:gd name="csX12" fmla="*/ 5506625 w 11633641"/>
                <a:gd name="csY12" fmla="*/ 2358458 h 3745342"/>
                <a:gd name="csX13" fmla="*/ 5607635 w 11633641"/>
                <a:gd name="csY13" fmla="*/ 2054911 h 3745342"/>
                <a:gd name="csX14" fmla="*/ 5759556 w 11633641"/>
                <a:gd name="csY14" fmla="*/ 1688882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74735 w 11633641"/>
                <a:gd name="csY10" fmla="*/ 3088973 h 3745340"/>
                <a:gd name="csX11" fmla="*/ 5373064 w 11633641"/>
                <a:gd name="csY11" fmla="*/ 2811928 h 3745340"/>
                <a:gd name="csX12" fmla="*/ 5506625 w 11633641"/>
                <a:gd name="csY12" fmla="*/ 2358458 h 3745340"/>
                <a:gd name="csX13" fmla="*/ 5607635 w 11633641"/>
                <a:gd name="csY13" fmla="*/ 2054911 h 3745340"/>
                <a:gd name="csX14" fmla="*/ 5759556 w 11633641"/>
                <a:gd name="csY14" fmla="*/ 1688882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206229 w 11633641"/>
                <a:gd name="csY9" fmla="*/ 3320318 h 3745342"/>
                <a:gd name="csX10" fmla="*/ 5290242 w 11633641"/>
                <a:gd name="csY10" fmla="*/ 3088973 h 3745342"/>
                <a:gd name="csX11" fmla="*/ 5373064 w 11633641"/>
                <a:gd name="csY11" fmla="*/ 2811928 h 3745342"/>
                <a:gd name="csX12" fmla="*/ 5506625 w 11633641"/>
                <a:gd name="csY12" fmla="*/ 2358458 h 3745342"/>
                <a:gd name="csX13" fmla="*/ 5607635 w 11633641"/>
                <a:gd name="csY13" fmla="*/ 2054911 h 3745342"/>
                <a:gd name="csX14" fmla="*/ 5759556 w 11633641"/>
                <a:gd name="csY14" fmla="*/ 1688882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90242 w 11633641"/>
                <a:gd name="csY10" fmla="*/ 3088973 h 3745340"/>
                <a:gd name="csX11" fmla="*/ 5373064 w 11633641"/>
                <a:gd name="csY11" fmla="*/ 2811928 h 3745340"/>
                <a:gd name="csX12" fmla="*/ 5506625 w 11633641"/>
                <a:gd name="csY12" fmla="*/ 2358458 h 3745340"/>
                <a:gd name="csX13" fmla="*/ 5584374 w 11633641"/>
                <a:gd name="csY13" fmla="*/ 2032303 h 3745340"/>
                <a:gd name="csX14" fmla="*/ 5759556 w 11633641"/>
                <a:gd name="csY14" fmla="*/ 1688882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206229 w 11633641"/>
                <a:gd name="csY9" fmla="*/ 3320318 h 3745342"/>
                <a:gd name="csX10" fmla="*/ 5290242 w 11633641"/>
                <a:gd name="csY10" fmla="*/ 3088973 h 3745342"/>
                <a:gd name="csX11" fmla="*/ 5373064 w 11633641"/>
                <a:gd name="csY11" fmla="*/ 2811928 h 3745342"/>
                <a:gd name="csX12" fmla="*/ 5506625 w 11633641"/>
                <a:gd name="csY12" fmla="*/ 2358458 h 3745342"/>
                <a:gd name="csX13" fmla="*/ 5584374 w 11633641"/>
                <a:gd name="csY13" fmla="*/ 2032303 h 3745342"/>
                <a:gd name="csX14" fmla="*/ 5751803 w 11633641"/>
                <a:gd name="csY14" fmla="*/ 1660620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90242 w 11633641"/>
                <a:gd name="csY10" fmla="*/ 3088973 h 3745340"/>
                <a:gd name="csX11" fmla="*/ 5373064 w 11633641"/>
                <a:gd name="csY11" fmla="*/ 2811928 h 3745340"/>
                <a:gd name="csX12" fmla="*/ 5479487 w 11633641"/>
                <a:gd name="csY12" fmla="*/ 2369762 h 3745340"/>
                <a:gd name="csX13" fmla="*/ 5584374 w 11633641"/>
                <a:gd name="csY13" fmla="*/ 2032303 h 3745340"/>
                <a:gd name="csX14" fmla="*/ 5751803 w 11633641"/>
                <a:gd name="csY14" fmla="*/ 1660620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206229 w 11633641"/>
                <a:gd name="csY9" fmla="*/ 3320318 h 3745342"/>
                <a:gd name="csX10" fmla="*/ 5290242 w 11633641"/>
                <a:gd name="csY10" fmla="*/ 3088973 h 3745342"/>
                <a:gd name="csX11" fmla="*/ 5353680 w 11633641"/>
                <a:gd name="csY11" fmla="*/ 2811928 h 3745342"/>
                <a:gd name="csX12" fmla="*/ 5479487 w 11633641"/>
                <a:gd name="csY12" fmla="*/ 2369762 h 3745342"/>
                <a:gd name="csX13" fmla="*/ 5584374 w 11633641"/>
                <a:gd name="csY13" fmla="*/ 2032303 h 3745342"/>
                <a:gd name="csX14" fmla="*/ 5751803 w 11633641"/>
                <a:gd name="csY14" fmla="*/ 1660620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74735 w 11633641"/>
                <a:gd name="csY10" fmla="*/ 3072017 h 3745340"/>
                <a:gd name="csX11" fmla="*/ 5353680 w 11633641"/>
                <a:gd name="csY11" fmla="*/ 2811928 h 3745340"/>
                <a:gd name="csX12" fmla="*/ 5479487 w 11633641"/>
                <a:gd name="csY12" fmla="*/ 2369762 h 3745340"/>
                <a:gd name="csX13" fmla="*/ 5584374 w 11633641"/>
                <a:gd name="csY13" fmla="*/ 2032303 h 3745340"/>
                <a:gd name="csX14" fmla="*/ 5751803 w 11633641"/>
                <a:gd name="csY14" fmla="*/ 1660620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194599 w 11633641"/>
                <a:gd name="csY9" fmla="*/ 3331623 h 3745342"/>
                <a:gd name="csX10" fmla="*/ 5274735 w 11633641"/>
                <a:gd name="csY10" fmla="*/ 3072017 h 3745342"/>
                <a:gd name="csX11" fmla="*/ 5353680 w 11633641"/>
                <a:gd name="csY11" fmla="*/ 2811928 h 3745342"/>
                <a:gd name="csX12" fmla="*/ 5479487 w 11633641"/>
                <a:gd name="csY12" fmla="*/ 2369762 h 3745342"/>
                <a:gd name="csX13" fmla="*/ 5584374 w 11633641"/>
                <a:gd name="csY13" fmla="*/ 2032303 h 3745342"/>
                <a:gd name="csX14" fmla="*/ 5751803 w 11633641"/>
                <a:gd name="csY14" fmla="*/ 1660620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837"/>
                <a:gd name="csX1" fmla="*/ 3812617 w 11633641"/>
                <a:gd name="csY1" fmla="*/ 62665 h 3745837"/>
                <a:gd name="csX2" fmla="*/ 4477262 w 11633641"/>
                <a:gd name="csY2" fmla="*/ 81582 h 3745837"/>
                <a:gd name="csX3" fmla="*/ 4608220 w 11633641"/>
                <a:gd name="csY3" fmla="*/ 336760 h 3745837"/>
                <a:gd name="csX4" fmla="*/ 4689747 w 11633641"/>
                <a:gd name="csY4" fmla="*/ 1794280 h 3745837"/>
                <a:gd name="csX5" fmla="*/ 4766914 w 11633641"/>
                <a:gd name="csY5" fmla="*/ 3000254 h 3745837"/>
                <a:gd name="csX6" fmla="*/ 4832415 w 11633641"/>
                <a:gd name="csY6" fmla="*/ 3577276 h 3745837"/>
                <a:gd name="csX7" fmla="*/ 4938682 w 11633641"/>
                <a:gd name="csY7" fmla="*/ 3745295 h 3745837"/>
                <a:gd name="csX8" fmla="*/ 5096013 w 11633641"/>
                <a:gd name="csY8" fmla="*/ 3538735 h 3745837"/>
                <a:gd name="csX9" fmla="*/ 5194599 w 11633641"/>
                <a:gd name="csY9" fmla="*/ 3331623 h 3745837"/>
                <a:gd name="csX10" fmla="*/ 5274735 w 11633641"/>
                <a:gd name="csY10" fmla="*/ 3072017 h 3745837"/>
                <a:gd name="csX11" fmla="*/ 5353680 w 11633641"/>
                <a:gd name="csY11" fmla="*/ 2811928 h 3745837"/>
                <a:gd name="csX12" fmla="*/ 5479487 w 11633641"/>
                <a:gd name="csY12" fmla="*/ 2369762 h 3745837"/>
                <a:gd name="csX13" fmla="*/ 5584374 w 11633641"/>
                <a:gd name="csY13" fmla="*/ 2032303 h 3745837"/>
                <a:gd name="csX14" fmla="*/ 5751803 w 11633641"/>
                <a:gd name="csY14" fmla="*/ 1660620 h 3745837"/>
                <a:gd name="csX15" fmla="*/ 5954331 w 11633641"/>
                <a:gd name="csY15" fmla="*/ 1344723 h 3745837"/>
                <a:gd name="csX16" fmla="*/ 6150867 w 11633641"/>
                <a:gd name="csY16" fmla="*/ 1102117 h 3745837"/>
                <a:gd name="csX17" fmla="*/ 6377822 w 11633641"/>
                <a:gd name="csY17" fmla="*/ 907695 h 3745837"/>
                <a:gd name="csX18" fmla="*/ 6621739 w 11633641"/>
                <a:gd name="csY18" fmla="*/ 767715 h 3745837"/>
                <a:gd name="csX19" fmla="*/ 6913697 w 11633641"/>
                <a:gd name="csY19" fmla="*/ 621069 h 3745837"/>
                <a:gd name="csX20" fmla="*/ 7358338 w 11633641"/>
                <a:gd name="csY20" fmla="*/ 486453 h 3745837"/>
                <a:gd name="csX21" fmla="*/ 7811163 w 11633641"/>
                <a:gd name="csY21" fmla="*/ 383719 h 3745837"/>
                <a:gd name="csX22" fmla="*/ 8175513 w 11633641"/>
                <a:gd name="csY22" fmla="*/ 306101 h 3745837"/>
                <a:gd name="csX23" fmla="*/ 8793297 w 11633641"/>
                <a:gd name="csY23" fmla="*/ 207742 h 3745837"/>
                <a:gd name="csX24" fmla="*/ 9881832 w 11633641"/>
                <a:gd name="csY24" fmla="*/ 112296 h 3745837"/>
                <a:gd name="csX25" fmla="*/ 11633641 w 11633641"/>
                <a:gd name="csY25" fmla="*/ 17311 h 3745837"/>
                <a:gd name="csX0" fmla="*/ 0 w 11633641"/>
                <a:gd name="csY0" fmla="*/ 0 h 3745837"/>
                <a:gd name="csX1" fmla="*/ 3812617 w 11633641"/>
                <a:gd name="csY1" fmla="*/ 62665 h 3745837"/>
                <a:gd name="csX2" fmla="*/ 4477262 w 11633641"/>
                <a:gd name="csY2" fmla="*/ 81582 h 3745837"/>
                <a:gd name="csX3" fmla="*/ 4608220 w 11633641"/>
                <a:gd name="csY3" fmla="*/ 336760 h 3745837"/>
                <a:gd name="csX4" fmla="*/ 4689747 w 11633641"/>
                <a:gd name="csY4" fmla="*/ 1794280 h 3745837"/>
                <a:gd name="csX5" fmla="*/ 4766914 w 11633641"/>
                <a:gd name="csY5" fmla="*/ 3000254 h 3745837"/>
                <a:gd name="csX6" fmla="*/ 4832415 w 11633641"/>
                <a:gd name="csY6" fmla="*/ 3577276 h 3745837"/>
                <a:gd name="csX7" fmla="*/ 4938682 w 11633641"/>
                <a:gd name="csY7" fmla="*/ 3745295 h 3745837"/>
                <a:gd name="csX8" fmla="*/ 5096013 w 11633641"/>
                <a:gd name="csY8" fmla="*/ 3538735 h 3745837"/>
                <a:gd name="csX9" fmla="*/ 5190722 w 11633641"/>
                <a:gd name="csY9" fmla="*/ 3320318 h 3745837"/>
                <a:gd name="csX10" fmla="*/ 5274735 w 11633641"/>
                <a:gd name="csY10" fmla="*/ 3072017 h 3745837"/>
                <a:gd name="csX11" fmla="*/ 5353680 w 11633641"/>
                <a:gd name="csY11" fmla="*/ 2811928 h 3745837"/>
                <a:gd name="csX12" fmla="*/ 5479487 w 11633641"/>
                <a:gd name="csY12" fmla="*/ 2369762 h 3745837"/>
                <a:gd name="csX13" fmla="*/ 5584374 w 11633641"/>
                <a:gd name="csY13" fmla="*/ 2032303 h 3745837"/>
                <a:gd name="csX14" fmla="*/ 5751803 w 11633641"/>
                <a:gd name="csY14" fmla="*/ 1660620 h 3745837"/>
                <a:gd name="csX15" fmla="*/ 5954331 w 11633641"/>
                <a:gd name="csY15" fmla="*/ 1344723 h 3745837"/>
                <a:gd name="csX16" fmla="*/ 6150867 w 11633641"/>
                <a:gd name="csY16" fmla="*/ 1102117 h 3745837"/>
                <a:gd name="csX17" fmla="*/ 6377822 w 11633641"/>
                <a:gd name="csY17" fmla="*/ 907695 h 3745837"/>
                <a:gd name="csX18" fmla="*/ 6621739 w 11633641"/>
                <a:gd name="csY18" fmla="*/ 767715 h 3745837"/>
                <a:gd name="csX19" fmla="*/ 6913697 w 11633641"/>
                <a:gd name="csY19" fmla="*/ 621069 h 3745837"/>
                <a:gd name="csX20" fmla="*/ 7358338 w 11633641"/>
                <a:gd name="csY20" fmla="*/ 486453 h 3745837"/>
                <a:gd name="csX21" fmla="*/ 7811163 w 11633641"/>
                <a:gd name="csY21" fmla="*/ 383719 h 3745837"/>
                <a:gd name="csX22" fmla="*/ 8175513 w 11633641"/>
                <a:gd name="csY22" fmla="*/ 306101 h 3745837"/>
                <a:gd name="csX23" fmla="*/ 8793297 w 11633641"/>
                <a:gd name="csY23" fmla="*/ 207742 h 3745837"/>
                <a:gd name="csX24" fmla="*/ 9881832 w 11633641"/>
                <a:gd name="csY24" fmla="*/ 112296 h 3745837"/>
                <a:gd name="csX25" fmla="*/ 11633641 w 11633641"/>
                <a:gd name="csY25" fmla="*/ 17311 h 3745837"/>
                <a:gd name="csX0" fmla="*/ 0 w 11633641"/>
                <a:gd name="csY0" fmla="*/ 0 h 3746054"/>
                <a:gd name="csX1" fmla="*/ 3812617 w 11633641"/>
                <a:gd name="csY1" fmla="*/ 62665 h 3746054"/>
                <a:gd name="csX2" fmla="*/ 4477262 w 11633641"/>
                <a:gd name="csY2" fmla="*/ 81582 h 3746054"/>
                <a:gd name="csX3" fmla="*/ 4608220 w 11633641"/>
                <a:gd name="csY3" fmla="*/ 336760 h 3746054"/>
                <a:gd name="csX4" fmla="*/ 4689747 w 11633641"/>
                <a:gd name="csY4" fmla="*/ 1794280 h 3746054"/>
                <a:gd name="csX5" fmla="*/ 4766914 w 11633641"/>
                <a:gd name="csY5" fmla="*/ 3000254 h 3746054"/>
                <a:gd name="csX6" fmla="*/ 4859552 w 11633641"/>
                <a:gd name="csY6" fmla="*/ 3582928 h 3746054"/>
                <a:gd name="csX7" fmla="*/ 4938682 w 11633641"/>
                <a:gd name="csY7" fmla="*/ 3745295 h 3746054"/>
                <a:gd name="csX8" fmla="*/ 5096013 w 11633641"/>
                <a:gd name="csY8" fmla="*/ 3538735 h 3746054"/>
                <a:gd name="csX9" fmla="*/ 5190722 w 11633641"/>
                <a:gd name="csY9" fmla="*/ 3320318 h 3746054"/>
                <a:gd name="csX10" fmla="*/ 5274735 w 11633641"/>
                <a:gd name="csY10" fmla="*/ 3072017 h 3746054"/>
                <a:gd name="csX11" fmla="*/ 5353680 w 11633641"/>
                <a:gd name="csY11" fmla="*/ 2811928 h 3746054"/>
                <a:gd name="csX12" fmla="*/ 5479487 w 11633641"/>
                <a:gd name="csY12" fmla="*/ 2369762 h 3746054"/>
                <a:gd name="csX13" fmla="*/ 5584374 w 11633641"/>
                <a:gd name="csY13" fmla="*/ 2032303 h 3746054"/>
                <a:gd name="csX14" fmla="*/ 5751803 w 11633641"/>
                <a:gd name="csY14" fmla="*/ 1660620 h 3746054"/>
                <a:gd name="csX15" fmla="*/ 5954331 w 11633641"/>
                <a:gd name="csY15" fmla="*/ 1344723 h 3746054"/>
                <a:gd name="csX16" fmla="*/ 6150867 w 11633641"/>
                <a:gd name="csY16" fmla="*/ 1102117 h 3746054"/>
                <a:gd name="csX17" fmla="*/ 6377822 w 11633641"/>
                <a:gd name="csY17" fmla="*/ 907695 h 3746054"/>
                <a:gd name="csX18" fmla="*/ 6621739 w 11633641"/>
                <a:gd name="csY18" fmla="*/ 767715 h 3746054"/>
                <a:gd name="csX19" fmla="*/ 6913697 w 11633641"/>
                <a:gd name="csY19" fmla="*/ 621069 h 3746054"/>
                <a:gd name="csX20" fmla="*/ 7358338 w 11633641"/>
                <a:gd name="csY20" fmla="*/ 486453 h 3746054"/>
                <a:gd name="csX21" fmla="*/ 7811163 w 11633641"/>
                <a:gd name="csY21" fmla="*/ 383719 h 3746054"/>
                <a:gd name="csX22" fmla="*/ 8175513 w 11633641"/>
                <a:gd name="csY22" fmla="*/ 306101 h 3746054"/>
                <a:gd name="csX23" fmla="*/ 8793297 w 11633641"/>
                <a:gd name="csY23" fmla="*/ 207742 h 3746054"/>
                <a:gd name="csX24" fmla="*/ 9881832 w 11633641"/>
                <a:gd name="csY24" fmla="*/ 112296 h 3746054"/>
                <a:gd name="csX25" fmla="*/ 11633641 w 11633641"/>
                <a:gd name="csY25" fmla="*/ 17311 h 3746054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90722 w 11633641"/>
                <a:gd name="csY9" fmla="*/ 3320318 h 3746043"/>
                <a:gd name="csX10" fmla="*/ 5274735 w 11633641"/>
                <a:gd name="csY10" fmla="*/ 307201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90722 w 11633641"/>
                <a:gd name="csY9" fmla="*/ 3320318 h 3746043"/>
                <a:gd name="csX10" fmla="*/ 5274735 w 11633641"/>
                <a:gd name="csY10" fmla="*/ 307201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4735 w 11633641"/>
                <a:gd name="csY10" fmla="*/ 307201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0859 w 11633641"/>
                <a:gd name="csY10" fmla="*/ 299288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01935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314666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01935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314666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01935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691522"/>
                <a:gd name="csX1" fmla="*/ 3812617 w 11633641"/>
                <a:gd name="csY1" fmla="*/ 62665 h 3691522"/>
                <a:gd name="csX2" fmla="*/ 4477262 w 11633641"/>
                <a:gd name="csY2" fmla="*/ 81582 h 3691522"/>
                <a:gd name="csX3" fmla="*/ 4608220 w 11633641"/>
                <a:gd name="csY3" fmla="*/ 336760 h 3691522"/>
                <a:gd name="csX4" fmla="*/ 4689747 w 11633641"/>
                <a:gd name="csY4" fmla="*/ 1794280 h 3691522"/>
                <a:gd name="csX5" fmla="*/ 4786298 w 11633641"/>
                <a:gd name="csY5" fmla="*/ 3005906 h 3691522"/>
                <a:gd name="csX6" fmla="*/ 4859552 w 11633641"/>
                <a:gd name="csY6" fmla="*/ 3582928 h 3691522"/>
                <a:gd name="csX7" fmla="*/ 4934805 w 11633641"/>
                <a:gd name="csY7" fmla="*/ 3688773 h 3691522"/>
                <a:gd name="csX8" fmla="*/ 5096013 w 11633641"/>
                <a:gd name="csY8" fmla="*/ 3538735 h 3691522"/>
                <a:gd name="csX9" fmla="*/ 5182968 w 11633641"/>
                <a:gd name="csY9" fmla="*/ 3314666 h 3691522"/>
                <a:gd name="csX10" fmla="*/ 5270859 w 11633641"/>
                <a:gd name="csY10" fmla="*/ 2992887 h 3691522"/>
                <a:gd name="csX11" fmla="*/ 5353680 w 11633641"/>
                <a:gd name="csY11" fmla="*/ 2710187 h 3691522"/>
                <a:gd name="csX12" fmla="*/ 5479487 w 11633641"/>
                <a:gd name="csY12" fmla="*/ 2301935 h 3691522"/>
                <a:gd name="csX13" fmla="*/ 5584374 w 11633641"/>
                <a:gd name="csY13" fmla="*/ 2032303 h 3691522"/>
                <a:gd name="csX14" fmla="*/ 5751803 w 11633641"/>
                <a:gd name="csY14" fmla="*/ 1660620 h 3691522"/>
                <a:gd name="csX15" fmla="*/ 5954331 w 11633641"/>
                <a:gd name="csY15" fmla="*/ 1344723 h 3691522"/>
                <a:gd name="csX16" fmla="*/ 6150867 w 11633641"/>
                <a:gd name="csY16" fmla="*/ 1102117 h 3691522"/>
                <a:gd name="csX17" fmla="*/ 6377822 w 11633641"/>
                <a:gd name="csY17" fmla="*/ 907695 h 3691522"/>
                <a:gd name="csX18" fmla="*/ 6621739 w 11633641"/>
                <a:gd name="csY18" fmla="*/ 767715 h 3691522"/>
                <a:gd name="csX19" fmla="*/ 6913697 w 11633641"/>
                <a:gd name="csY19" fmla="*/ 621069 h 3691522"/>
                <a:gd name="csX20" fmla="*/ 7358338 w 11633641"/>
                <a:gd name="csY20" fmla="*/ 486453 h 3691522"/>
                <a:gd name="csX21" fmla="*/ 7811163 w 11633641"/>
                <a:gd name="csY21" fmla="*/ 383719 h 3691522"/>
                <a:gd name="csX22" fmla="*/ 8175513 w 11633641"/>
                <a:gd name="csY22" fmla="*/ 306101 h 3691522"/>
                <a:gd name="csX23" fmla="*/ 8793297 w 11633641"/>
                <a:gd name="csY23" fmla="*/ 207742 h 3691522"/>
                <a:gd name="csX24" fmla="*/ 9881832 w 11633641"/>
                <a:gd name="csY24" fmla="*/ 112296 h 3691522"/>
                <a:gd name="csX25" fmla="*/ 11633641 w 11633641"/>
                <a:gd name="csY25" fmla="*/ 17311 h 3691522"/>
                <a:gd name="csX0" fmla="*/ 0 w 11633641"/>
                <a:gd name="csY0" fmla="*/ 0 h 3704954"/>
                <a:gd name="csX1" fmla="*/ 3812617 w 11633641"/>
                <a:gd name="csY1" fmla="*/ 62665 h 3704954"/>
                <a:gd name="csX2" fmla="*/ 4477262 w 11633641"/>
                <a:gd name="csY2" fmla="*/ 81582 h 3704954"/>
                <a:gd name="csX3" fmla="*/ 4608220 w 11633641"/>
                <a:gd name="csY3" fmla="*/ 336760 h 3704954"/>
                <a:gd name="csX4" fmla="*/ 4689747 w 11633641"/>
                <a:gd name="csY4" fmla="*/ 1794280 h 3704954"/>
                <a:gd name="csX5" fmla="*/ 4786298 w 11633641"/>
                <a:gd name="csY5" fmla="*/ 3005906 h 3704954"/>
                <a:gd name="csX6" fmla="*/ 4859552 w 11633641"/>
                <a:gd name="csY6" fmla="*/ 3582928 h 3704954"/>
                <a:gd name="csX7" fmla="*/ 4934805 w 11633641"/>
                <a:gd name="csY7" fmla="*/ 3688773 h 3704954"/>
                <a:gd name="csX8" fmla="*/ 5096013 w 11633641"/>
                <a:gd name="csY8" fmla="*/ 3538735 h 3704954"/>
                <a:gd name="csX9" fmla="*/ 5182968 w 11633641"/>
                <a:gd name="csY9" fmla="*/ 3314666 h 3704954"/>
                <a:gd name="csX10" fmla="*/ 5270859 w 11633641"/>
                <a:gd name="csY10" fmla="*/ 2992887 h 3704954"/>
                <a:gd name="csX11" fmla="*/ 5353680 w 11633641"/>
                <a:gd name="csY11" fmla="*/ 2710187 h 3704954"/>
                <a:gd name="csX12" fmla="*/ 5479487 w 11633641"/>
                <a:gd name="csY12" fmla="*/ 2301935 h 3704954"/>
                <a:gd name="csX13" fmla="*/ 5584374 w 11633641"/>
                <a:gd name="csY13" fmla="*/ 2032303 h 3704954"/>
                <a:gd name="csX14" fmla="*/ 5751803 w 11633641"/>
                <a:gd name="csY14" fmla="*/ 1660620 h 3704954"/>
                <a:gd name="csX15" fmla="*/ 5954331 w 11633641"/>
                <a:gd name="csY15" fmla="*/ 1344723 h 3704954"/>
                <a:gd name="csX16" fmla="*/ 6150867 w 11633641"/>
                <a:gd name="csY16" fmla="*/ 1102117 h 3704954"/>
                <a:gd name="csX17" fmla="*/ 6377822 w 11633641"/>
                <a:gd name="csY17" fmla="*/ 907695 h 3704954"/>
                <a:gd name="csX18" fmla="*/ 6621739 w 11633641"/>
                <a:gd name="csY18" fmla="*/ 767715 h 3704954"/>
                <a:gd name="csX19" fmla="*/ 6913697 w 11633641"/>
                <a:gd name="csY19" fmla="*/ 621069 h 3704954"/>
                <a:gd name="csX20" fmla="*/ 7358338 w 11633641"/>
                <a:gd name="csY20" fmla="*/ 486453 h 3704954"/>
                <a:gd name="csX21" fmla="*/ 7811163 w 11633641"/>
                <a:gd name="csY21" fmla="*/ 383719 h 3704954"/>
                <a:gd name="csX22" fmla="*/ 8175513 w 11633641"/>
                <a:gd name="csY22" fmla="*/ 306101 h 3704954"/>
                <a:gd name="csX23" fmla="*/ 8793297 w 11633641"/>
                <a:gd name="csY23" fmla="*/ 207742 h 3704954"/>
                <a:gd name="csX24" fmla="*/ 9881832 w 11633641"/>
                <a:gd name="csY24" fmla="*/ 112296 h 3704954"/>
                <a:gd name="csX25" fmla="*/ 11633641 w 11633641"/>
                <a:gd name="csY25" fmla="*/ 17311 h 3704954"/>
                <a:gd name="csX0" fmla="*/ 0 w 11633641"/>
                <a:gd name="csY0" fmla="*/ 0 h 3736907"/>
                <a:gd name="csX1" fmla="*/ 3812617 w 11633641"/>
                <a:gd name="csY1" fmla="*/ 62665 h 3736907"/>
                <a:gd name="csX2" fmla="*/ 4477262 w 11633641"/>
                <a:gd name="csY2" fmla="*/ 81582 h 3736907"/>
                <a:gd name="csX3" fmla="*/ 4608220 w 11633641"/>
                <a:gd name="csY3" fmla="*/ 336760 h 3736907"/>
                <a:gd name="csX4" fmla="*/ 4689747 w 11633641"/>
                <a:gd name="csY4" fmla="*/ 1794280 h 3736907"/>
                <a:gd name="csX5" fmla="*/ 4786298 w 11633641"/>
                <a:gd name="csY5" fmla="*/ 3005906 h 3736907"/>
                <a:gd name="csX6" fmla="*/ 4859552 w 11633641"/>
                <a:gd name="csY6" fmla="*/ 3582928 h 3736907"/>
                <a:gd name="csX7" fmla="*/ 4919298 w 11633641"/>
                <a:gd name="csY7" fmla="*/ 3722687 h 3736907"/>
                <a:gd name="csX8" fmla="*/ 5096013 w 11633641"/>
                <a:gd name="csY8" fmla="*/ 3538735 h 3736907"/>
                <a:gd name="csX9" fmla="*/ 5182968 w 11633641"/>
                <a:gd name="csY9" fmla="*/ 3314666 h 3736907"/>
                <a:gd name="csX10" fmla="*/ 5270859 w 11633641"/>
                <a:gd name="csY10" fmla="*/ 2992887 h 3736907"/>
                <a:gd name="csX11" fmla="*/ 5353680 w 11633641"/>
                <a:gd name="csY11" fmla="*/ 2710187 h 3736907"/>
                <a:gd name="csX12" fmla="*/ 5479487 w 11633641"/>
                <a:gd name="csY12" fmla="*/ 2301935 h 3736907"/>
                <a:gd name="csX13" fmla="*/ 5584374 w 11633641"/>
                <a:gd name="csY13" fmla="*/ 2032303 h 3736907"/>
                <a:gd name="csX14" fmla="*/ 5751803 w 11633641"/>
                <a:gd name="csY14" fmla="*/ 1660620 h 3736907"/>
                <a:gd name="csX15" fmla="*/ 5954331 w 11633641"/>
                <a:gd name="csY15" fmla="*/ 1344723 h 3736907"/>
                <a:gd name="csX16" fmla="*/ 6150867 w 11633641"/>
                <a:gd name="csY16" fmla="*/ 1102117 h 3736907"/>
                <a:gd name="csX17" fmla="*/ 6377822 w 11633641"/>
                <a:gd name="csY17" fmla="*/ 907695 h 3736907"/>
                <a:gd name="csX18" fmla="*/ 6621739 w 11633641"/>
                <a:gd name="csY18" fmla="*/ 767715 h 3736907"/>
                <a:gd name="csX19" fmla="*/ 6913697 w 11633641"/>
                <a:gd name="csY19" fmla="*/ 621069 h 3736907"/>
                <a:gd name="csX20" fmla="*/ 7358338 w 11633641"/>
                <a:gd name="csY20" fmla="*/ 486453 h 3736907"/>
                <a:gd name="csX21" fmla="*/ 7811163 w 11633641"/>
                <a:gd name="csY21" fmla="*/ 383719 h 3736907"/>
                <a:gd name="csX22" fmla="*/ 8175513 w 11633641"/>
                <a:gd name="csY22" fmla="*/ 306101 h 3736907"/>
                <a:gd name="csX23" fmla="*/ 8793297 w 11633641"/>
                <a:gd name="csY23" fmla="*/ 207742 h 3736907"/>
                <a:gd name="csX24" fmla="*/ 9881832 w 11633641"/>
                <a:gd name="csY24" fmla="*/ 112296 h 3736907"/>
                <a:gd name="csX25" fmla="*/ 11633641 w 11633641"/>
                <a:gd name="csY25" fmla="*/ 17311 h 3736907"/>
                <a:gd name="csX0" fmla="*/ 0 w 11633641"/>
                <a:gd name="csY0" fmla="*/ 0 h 3724216"/>
                <a:gd name="csX1" fmla="*/ 3812617 w 11633641"/>
                <a:gd name="csY1" fmla="*/ 62665 h 3724216"/>
                <a:gd name="csX2" fmla="*/ 4477262 w 11633641"/>
                <a:gd name="csY2" fmla="*/ 81582 h 3724216"/>
                <a:gd name="csX3" fmla="*/ 4608220 w 11633641"/>
                <a:gd name="csY3" fmla="*/ 336760 h 3724216"/>
                <a:gd name="csX4" fmla="*/ 4689747 w 11633641"/>
                <a:gd name="csY4" fmla="*/ 1794280 h 3724216"/>
                <a:gd name="csX5" fmla="*/ 4786298 w 11633641"/>
                <a:gd name="csY5" fmla="*/ 3005906 h 3724216"/>
                <a:gd name="csX6" fmla="*/ 4871183 w 11633641"/>
                <a:gd name="csY6" fmla="*/ 3588580 h 3724216"/>
                <a:gd name="csX7" fmla="*/ 4919298 w 11633641"/>
                <a:gd name="csY7" fmla="*/ 3722687 h 3724216"/>
                <a:gd name="csX8" fmla="*/ 5096013 w 11633641"/>
                <a:gd name="csY8" fmla="*/ 3538735 h 3724216"/>
                <a:gd name="csX9" fmla="*/ 5182968 w 11633641"/>
                <a:gd name="csY9" fmla="*/ 3314666 h 3724216"/>
                <a:gd name="csX10" fmla="*/ 5270859 w 11633641"/>
                <a:gd name="csY10" fmla="*/ 2992887 h 3724216"/>
                <a:gd name="csX11" fmla="*/ 5353680 w 11633641"/>
                <a:gd name="csY11" fmla="*/ 2710187 h 3724216"/>
                <a:gd name="csX12" fmla="*/ 5479487 w 11633641"/>
                <a:gd name="csY12" fmla="*/ 2301935 h 3724216"/>
                <a:gd name="csX13" fmla="*/ 5584374 w 11633641"/>
                <a:gd name="csY13" fmla="*/ 2032303 h 3724216"/>
                <a:gd name="csX14" fmla="*/ 5751803 w 11633641"/>
                <a:gd name="csY14" fmla="*/ 1660620 h 3724216"/>
                <a:gd name="csX15" fmla="*/ 5954331 w 11633641"/>
                <a:gd name="csY15" fmla="*/ 1344723 h 3724216"/>
                <a:gd name="csX16" fmla="*/ 6150867 w 11633641"/>
                <a:gd name="csY16" fmla="*/ 1102117 h 3724216"/>
                <a:gd name="csX17" fmla="*/ 6377822 w 11633641"/>
                <a:gd name="csY17" fmla="*/ 907695 h 3724216"/>
                <a:gd name="csX18" fmla="*/ 6621739 w 11633641"/>
                <a:gd name="csY18" fmla="*/ 767715 h 3724216"/>
                <a:gd name="csX19" fmla="*/ 6913697 w 11633641"/>
                <a:gd name="csY19" fmla="*/ 621069 h 3724216"/>
                <a:gd name="csX20" fmla="*/ 7358338 w 11633641"/>
                <a:gd name="csY20" fmla="*/ 486453 h 3724216"/>
                <a:gd name="csX21" fmla="*/ 7811163 w 11633641"/>
                <a:gd name="csY21" fmla="*/ 383719 h 3724216"/>
                <a:gd name="csX22" fmla="*/ 8175513 w 11633641"/>
                <a:gd name="csY22" fmla="*/ 306101 h 3724216"/>
                <a:gd name="csX23" fmla="*/ 8793297 w 11633641"/>
                <a:gd name="csY23" fmla="*/ 207742 h 3724216"/>
                <a:gd name="csX24" fmla="*/ 9881832 w 11633641"/>
                <a:gd name="csY24" fmla="*/ 112296 h 3724216"/>
                <a:gd name="csX25" fmla="*/ 11633641 w 11633641"/>
                <a:gd name="csY25" fmla="*/ 17311 h 3724216"/>
                <a:gd name="csX0" fmla="*/ 0 w 11633641"/>
                <a:gd name="csY0" fmla="*/ 0 h 3708035"/>
                <a:gd name="csX1" fmla="*/ 3812617 w 11633641"/>
                <a:gd name="csY1" fmla="*/ 62665 h 3708035"/>
                <a:gd name="csX2" fmla="*/ 4477262 w 11633641"/>
                <a:gd name="csY2" fmla="*/ 81582 h 3708035"/>
                <a:gd name="csX3" fmla="*/ 4608220 w 11633641"/>
                <a:gd name="csY3" fmla="*/ 336760 h 3708035"/>
                <a:gd name="csX4" fmla="*/ 4689747 w 11633641"/>
                <a:gd name="csY4" fmla="*/ 1794280 h 3708035"/>
                <a:gd name="csX5" fmla="*/ 4786298 w 11633641"/>
                <a:gd name="csY5" fmla="*/ 3005906 h 3708035"/>
                <a:gd name="csX6" fmla="*/ 4871183 w 11633641"/>
                <a:gd name="csY6" fmla="*/ 3588580 h 3708035"/>
                <a:gd name="csX7" fmla="*/ 5023971 w 11633641"/>
                <a:gd name="csY7" fmla="*/ 3705730 h 3708035"/>
                <a:gd name="csX8" fmla="*/ 5096013 w 11633641"/>
                <a:gd name="csY8" fmla="*/ 3538735 h 3708035"/>
                <a:gd name="csX9" fmla="*/ 5182968 w 11633641"/>
                <a:gd name="csY9" fmla="*/ 3314666 h 3708035"/>
                <a:gd name="csX10" fmla="*/ 5270859 w 11633641"/>
                <a:gd name="csY10" fmla="*/ 2992887 h 3708035"/>
                <a:gd name="csX11" fmla="*/ 5353680 w 11633641"/>
                <a:gd name="csY11" fmla="*/ 2710187 h 3708035"/>
                <a:gd name="csX12" fmla="*/ 5479487 w 11633641"/>
                <a:gd name="csY12" fmla="*/ 2301935 h 3708035"/>
                <a:gd name="csX13" fmla="*/ 5584374 w 11633641"/>
                <a:gd name="csY13" fmla="*/ 2032303 h 3708035"/>
                <a:gd name="csX14" fmla="*/ 5751803 w 11633641"/>
                <a:gd name="csY14" fmla="*/ 1660620 h 3708035"/>
                <a:gd name="csX15" fmla="*/ 5954331 w 11633641"/>
                <a:gd name="csY15" fmla="*/ 1344723 h 3708035"/>
                <a:gd name="csX16" fmla="*/ 6150867 w 11633641"/>
                <a:gd name="csY16" fmla="*/ 1102117 h 3708035"/>
                <a:gd name="csX17" fmla="*/ 6377822 w 11633641"/>
                <a:gd name="csY17" fmla="*/ 907695 h 3708035"/>
                <a:gd name="csX18" fmla="*/ 6621739 w 11633641"/>
                <a:gd name="csY18" fmla="*/ 767715 h 3708035"/>
                <a:gd name="csX19" fmla="*/ 6913697 w 11633641"/>
                <a:gd name="csY19" fmla="*/ 621069 h 3708035"/>
                <a:gd name="csX20" fmla="*/ 7358338 w 11633641"/>
                <a:gd name="csY20" fmla="*/ 486453 h 3708035"/>
                <a:gd name="csX21" fmla="*/ 7811163 w 11633641"/>
                <a:gd name="csY21" fmla="*/ 383719 h 3708035"/>
                <a:gd name="csX22" fmla="*/ 8175513 w 11633641"/>
                <a:gd name="csY22" fmla="*/ 306101 h 3708035"/>
                <a:gd name="csX23" fmla="*/ 8793297 w 11633641"/>
                <a:gd name="csY23" fmla="*/ 207742 h 3708035"/>
                <a:gd name="csX24" fmla="*/ 9881832 w 11633641"/>
                <a:gd name="csY24" fmla="*/ 112296 h 3708035"/>
                <a:gd name="csX25" fmla="*/ 11633641 w 11633641"/>
                <a:gd name="csY25" fmla="*/ 17311 h 3708035"/>
                <a:gd name="csX0" fmla="*/ 0 w 11633641"/>
                <a:gd name="csY0" fmla="*/ 0 h 3706792"/>
                <a:gd name="csX1" fmla="*/ 3812617 w 11633641"/>
                <a:gd name="csY1" fmla="*/ 62665 h 3706792"/>
                <a:gd name="csX2" fmla="*/ 4477262 w 11633641"/>
                <a:gd name="csY2" fmla="*/ 81582 h 3706792"/>
                <a:gd name="csX3" fmla="*/ 4608220 w 11633641"/>
                <a:gd name="csY3" fmla="*/ 336760 h 3706792"/>
                <a:gd name="csX4" fmla="*/ 4689747 w 11633641"/>
                <a:gd name="csY4" fmla="*/ 1794280 h 3706792"/>
                <a:gd name="csX5" fmla="*/ 4786298 w 11633641"/>
                <a:gd name="csY5" fmla="*/ 3005906 h 3706792"/>
                <a:gd name="csX6" fmla="*/ 4871183 w 11633641"/>
                <a:gd name="csY6" fmla="*/ 3588580 h 3706792"/>
                <a:gd name="csX7" fmla="*/ 5023971 w 11633641"/>
                <a:gd name="csY7" fmla="*/ 3705730 h 3706792"/>
                <a:gd name="csX8" fmla="*/ 5115397 w 11633641"/>
                <a:gd name="csY8" fmla="*/ 3561344 h 3706792"/>
                <a:gd name="csX9" fmla="*/ 5182968 w 11633641"/>
                <a:gd name="csY9" fmla="*/ 3314666 h 3706792"/>
                <a:gd name="csX10" fmla="*/ 5270859 w 11633641"/>
                <a:gd name="csY10" fmla="*/ 2992887 h 3706792"/>
                <a:gd name="csX11" fmla="*/ 5353680 w 11633641"/>
                <a:gd name="csY11" fmla="*/ 2710187 h 3706792"/>
                <a:gd name="csX12" fmla="*/ 5479487 w 11633641"/>
                <a:gd name="csY12" fmla="*/ 2301935 h 3706792"/>
                <a:gd name="csX13" fmla="*/ 5584374 w 11633641"/>
                <a:gd name="csY13" fmla="*/ 2032303 h 3706792"/>
                <a:gd name="csX14" fmla="*/ 5751803 w 11633641"/>
                <a:gd name="csY14" fmla="*/ 1660620 h 3706792"/>
                <a:gd name="csX15" fmla="*/ 5954331 w 11633641"/>
                <a:gd name="csY15" fmla="*/ 1344723 h 3706792"/>
                <a:gd name="csX16" fmla="*/ 6150867 w 11633641"/>
                <a:gd name="csY16" fmla="*/ 1102117 h 3706792"/>
                <a:gd name="csX17" fmla="*/ 6377822 w 11633641"/>
                <a:gd name="csY17" fmla="*/ 907695 h 3706792"/>
                <a:gd name="csX18" fmla="*/ 6621739 w 11633641"/>
                <a:gd name="csY18" fmla="*/ 767715 h 3706792"/>
                <a:gd name="csX19" fmla="*/ 6913697 w 11633641"/>
                <a:gd name="csY19" fmla="*/ 621069 h 3706792"/>
                <a:gd name="csX20" fmla="*/ 7358338 w 11633641"/>
                <a:gd name="csY20" fmla="*/ 486453 h 3706792"/>
                <a:gd name="csX21" fmla="*/ 7811163 w 11633641"/>
                <a:gd name="csY21" fmla="*/ 383719 h 3706792"/>
                <a:gd name="csX22" fmla="*/ 8175513 w 11633641"/>
                <a:gd name="csY22" fmla="*/ 306101 h 3706792"/>
                <a:gd name="csX23" fmla="*/ 8793297 w 11633641"/>
                <a:gd name="csY23" fmla="*/ 207742 h 3706792"/>
                <a:gd name="csX24" fmla="*/ 9881832 w 11633641"/>
                <a:gd name="csY24" fmla="*/ 112296 h 3706792"/>
                <a:gd name="csX25" fmla="*/ 11633641 w 11633641"/>
                <a:gd name="csY25" fmla="*/ 17311 h 3706792"/>
                <a:gd name="csX0" fmla="*/ 0 w 11633641"/>
                <a:gd name="csY0" fmla="*/ 0 h 3681425"/>
                <a:gd name="csX1" fmla="*/ 3812617 w 11633641"/>
                <a:gd name="csY1" fmla="*/ 62665 h 3681425"/>
                <a:gd name="csX2" fmla="*/ 4477262 w 11633641"/>
                <a:gd name="csY2" fmla="*/ 81582 h 3681425"/>
                <a:gd name="csX3" fmla="*/ 4608220 w 11633641"/>
                <a:gd name="csY3" fmla="*/ 336760 h 3681425"/>
                <a:gd name="csX4" fmla="*/ 4689747 w 11633641"/>
                <a:gd name="csY4" fmla="*/ 1794280 h 3681425"/>
                <a:gd name="csX5" fmla="*/ 4786298 w 11633641"/>
                <a:gd name="csY5" fmla="*/ 3005906 h 3681425"/>
                <a:gd name="csX6" fmla="*/ 4871183 w 11633641"/>
                <a:gd name="csY6" fmla="*/ 3588580 h 3681425"/>
                <a:gd name="csX7" fmla="*/ 5020094 w 11633641"/>
                <a:gd name="csY7" fmla="*/ 3677470 h 3681425"/>
                <a:gd name="csX8" fmla="*/ 5115397 w 11633641"/>
                <a:gd name="csY8" fmla="*/ 3561344 h 3681425"/>
                <a:gd name="csX9" fmla="*/ 5182968 w 11633641"/>
                <a:gd name="csY9" fmla="*/ 3314666 h 3681425"/>
                <a:gd name="csX10" fmla="*/ 5270859 w 11633641"/>
                <a:gd name="csY10" fmla="*/ 2992887 h 3681425"/>
                <a:gd name="csX11" fmla="*/ 5353680 w 11633641"/>
                <a:gd name="csY11" fmla="*/ 2710187 h 3681425"/>
                <a:gd name="csX12" fmla="*/ 5479487 w 11633641"/>
                <a:gd name="csY12" fmla="*/ 2301935 h 3681425"/>
                <a:gd name="csX13" fmla="*/ 5584374 w 11633641"/>
                <a:gd name="csY13" fmla="*/ 2032303 h 3681425"/>
                <a:gd name="csX14" fmla="*/ 5751803 w 11633641"/>
                <a:gd name="csY14" fmla="*/ 1660620 h 3681425"/>
                <a:gd name="csX15" fmla="*/ 5954331 w 11633641"/>
                <a:gd name="csY15" fmla="*/ 1344723 h 3681425"/>
                <a:gd name="csX16" fmla="*/ 6150867 w 11633641"/>
                <a:gd name="csY16" fmla="*/ 1102117 h 3681425"/>
                <a:gd name="csX17" fmla="*/ 6377822 w 11633641"/>
                <a:gd name="csY17" fmla="*/ 907695 h 3681425"/>
                <a:gd name="csX18" fmla="*/ 6621739 w 11633641"/>
                <a:gd name="csY18" fmla="*/ 767715 h 3681425"/>
                <a:gd name="csX19" fmla="*/ 6913697 w 11633641"/>
                <a:gd name="csY19" fmla="*/ 621069 h 3681425"/>
                <a:gd name="csX20" fmla="*/ 7358338 w 11633641"/>
                <a:gd name="csY20" fmla="*/ 486453 h 3681425"/>
                <a:gd name="csX21" fmla="*/ 7811163 w 11633641"/>
                <a:gd name="csY21" fmla="*/ 383719 h 3681425"/>
                <a:gd name="csX22" fmla="*/ 8175513 w 11633641"/>
                <a:gd name="csY22" fmla="*/ 306101 h 3681425"/>
                <a:gd name="csX23" fmla="*/ 8793297 w 11633641"/>
                <a:gd name="csY23" fmla="*/ 207742 h 3681425"/>
                <a:gd name="csX24" fmla="*/ 9881832 w 11633641"/>
                <a:gd name="csY24" fmla="*/ 112296 h 3681425"/>
                <a:gd name="csX25" fmla="*/ 11633641 w 11633641"/>
                <a:gd name="csY25" fmla="*/ 17311 h 3681425"/>
                <a:gd name="csX0" fmla="*/ 0 w 11633641"/>
                <a:gd name="csY0" fmla="*/ 0 h 3766196"/>
                <a:gd name="csX1" fmla="*/ 3812617 w 11633641"/>
                <a:gd name="csY1" fmla="*/ 62665 h 3766196"/>
                <a:gd name="csX2" fmla="*/ 4477262 w 11633641"/>
                <a:gd name="csY2" fmla="*/ 81582 h 3766196"/>
                <a:gd name="csX3" fmla="*/ 4608220 w 11633641"/>
                <a:gd name="csY3" fmla="*/ 336760 h 3766196"/>
                <a:gd name="csX4" fmla="*/ 4689747 w 11633641"/>
                <a:gd name="csY4" fmla="*/ 1794280 h 3766196"/>
                <a:gd name="csX5" fmla="*/ 4786298 w 11633641"/>
                <a:gd name="csY5" fmla="*/ 3005906 h 3766196"/>
                <a:gd name="csX6" fmla="*/ 4871183 w 11633641"/>
                <a:gd name="csY6" fmla="*/ 3588580 h 3766196"/>
                <a:gd name="csX7" fmla="*/ 5012004 w 11633641"/>
                <a:gd name="csY7" fmla="*/ 3765940 h 3766196"/>
                <a:gd name="csX8" fmla="*/ 5115397 w 11633641"/>
                <a:gd name="csY8" fmla="*/ 3561344 h 3766196"/>
                <a:gd name="csX9" fmla="*/ 5182968 w 11633641"/>
                <a:gd name="csY9" fmla="*/ 3314666 h 3766196"/>
                <a:gd name="csX10" fmla="*/ 5270859 w 11633641"/>
                <a:gd name="csY10" fmla="*/ 2992887 h 3766196"/>
                <a:gd name="csX11" fmla="*/ 5353680 w 11633641"/>
                <a:gd name="csY11" fmla="*/ 2710187 h 3766196"/>
                <a:gd name="csX12" fmla="*/ 5479487 w 11633641"/>
                <a:gd name="csY12" fmla="*/ 2301935 h 3766196"/>
                <a:gd name="csX13" fmla="*/ 5584374 w 11633641"/>
                <a:gd name="csY13" fmla="*/ 2032303 h 3766196"/>
                <a:gd name="csX14" fmla="*/ 5751803 w 11633641"/>
                <a:gd name="csY14" fmla="*/ 1660620 h 3766196"/>
                <a:gd name="csX15" fmla="*/ 5954331 w 11633641"/>
                <a:gd name="csY15" fmla="*/ 1344723 h 3766196"/>
                <a:gd name="csX16" fmla="*/ 6150867 w 11633641"/>
                <a:gd name="csY16" fmla="*/ 1102117 h 3766196"/>
                <a:gd name="csX17" fmla="*/ 6377822 w 11633641"/>
                <a:gd name="csY17" fmla="*/ 907695 h 3766196"/>
                <a:gd name="csX18" fmla="*/ 6621739 w 11633641"/>
                <a:gd name="csY18" fmla="*/ 767715 h 3766196"/>
                <a:gd name="csX19" fmla="*/ 6913697 w 11633641"/>
                <a:gd name="csY19" fmla="*/ 621069 h 3766196"/>
                <a:gd name="csX20" fmla="*/ 7358338 w 11633641"/>
                <a:gd name="csY20" fmla="*/ 486453 h 3766196"/>
                <a:gd name="csX21" fmla="*/ 7811163 w 11633641"/>
                <a:gd name="csY21" fmla="*/ 383719 h 3766196"/>
                <a:gd name="csX22" fmla="*/ 8175513 w 11633641"/>
                <a:gd name="csY22" fmla="*/ 306101 h 3766196"/>
                <a:gd name="csX23" fmla="*/ 8793297 w 11633641"/>
                <a:gd name="csY23" fmla="*/ 207742 h 3766196"/>
                <a:gd name="csX24" fmla="*/ 9881832 w 11633641"/>
                <a:gd name="csY24" fmla="*/ 112296 h 3766196"/>
                <a:gd name="csX25" fmla="*/ 11633641 w 11633641"/>
                <a:gd name="csY25" fmla="*/ 17311 h 3766196"/>
                <a:gd name="csX0" fmla="*/ 0 w 11633641"/>
                <a:gd name="csY0" fmla="*/ 0 h 3789725"/>
                <a:gd name="csX1" fmla="*/ 3812617 w 11633641"/>
                <a:gd name="csY1" fmla="*/ 62665 h 3789725"/>
                <a:gd name="csX2" fmla="*/ 4477262 w 11633641"/>
                <a:gd name="csY2" fmla="*/ 81582 h 3789725"/>
                <a:gd name="csX3" fmla="*/ 4608220 w 11633641"/>
                <a:gd name="csY3" fmla="*/ 336760 h 3789725"/>
                <a:gd name="csX4" fmla="*/ 4689747 w 11633641"/>
                <a:gd name="csY4" fmla="*/ 1794280 h 3789725"/>
                <a:gd name="csX5" fmla="*/ 4786298 w 11633641"/>
                <a:gd name="csY5" fmla="*/ 3005906 h 3789725"/>
                <a:gd name="csX6" fmla="*/ 4871183 w 11633641"/>
                <a:gd name="csY6" fmla="*/ 3588580 h 3789725"/>
                <a:gd name="csX7" fmla="*/ 4975596 w 11633641"/>
                <a:gd name="csY7" fmla="*/ 3789531 h 3789725"/>
                <a:gd name="csX8" fmla="*/ 5115397 w 11633641"/>
                <a:gd name="csY8" fmla="*/ 3561344 h 3789725"/>
                <a:gd name="csX9" fmla="*/ 5182968 w 11633641"/>
                <a:gd name="csY9" fmla="*/ 3314666 h 3789725"/>
                <a:gd name="csX10" fmla="*/ 5270859 w 11633641"/>
                <a:gd name="csY10" fmla="*/ 2992887 h 3789725"/>
                <a:gd name="csX11" fmla="*/ 5353680 w 11633641"/>
                <a:gd name="csY11" fmla="*/ 2710187 h 3789725"/>
                <a:gd name="csX12" fmla="*/ 5479487 w 11633641"/>
                <a:gd name="csY12" fmla="*/ 2301935 h 3789725"/>
                <a:gd name="csX13" fmla="*/ 5584374 w 11633641"/>
                <a:gd name="csY13" fmla="*/ 2032303 h 3789725"/>
                <a:gd name="csX14" fmla="*/ 5751803 w 11633641"/>
                <a:gd name="csY14" fmla="*/ 1660620 h 3789725"/>
                <a:gd name="csX15" fmla="*/ 5954331 w 11633641"/>
                <a:gd name="csY15" fmla="*/ 1344723 h 3789725"/>
                <a:gd name="csX16" fmla="*/ 6150867 w 11633641"/>
                <a:gd name="csY16" fmla="*/ 1102117 h 3789725"/>
                <a:gd name="csX17" fmla="*/ 6377822 w 11633641"/>
                <a:gd name="csY17" fmla="*/ 907695 h 3789725"/>
                <a:gd name="csX18" fmla="*/ 6621739 w 11633641"/>
                <a:gd name="csY18" fmla="*/ 767715 h 3789725"/>
                <a:gd name="csX19" fmla="*/ 6913697 w 11633641"/>
                <a:gd name="csY19" fmla="*/ 621069 h 3789725"/>
                <a:gd name="csX20" fmla="*/ 7358338 w 11633641"/>
                <a:gd name="csY20" fmla="*/ 486453 h 3789725"/>
                <a:gd name="csX21" fmla="*/ 7811163 w 11633641"/>
                <a:gd name="csY21" fmla="*/ 383719 h 3789725"/>
                <a:gd name="csX22" fmla="*/ 8175513 w 11633641"/>
                <a:gd name="csY22" fmla="*/ 306101 h 3789725"/>
                <a:gd name="csX23" fmla="*/ 8793297 w 11633641"/>
                <a:gd name="csY23" fmla="*/ 207742 h 3789725"/>
                <a:gd name="csX24" fmla="*/ 9881832 w 11633641"/>
                <a:gd name="csY24" fmla="*/ 112296 h 3789725"/>
                <a:gd name="csX25" fmla="*/ 11633641 w 11633641"/>
                <a:gd name="csY25" fmla="*/ 17311 h 3789725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08220 w 11633641"/>
                <a:gd name="csY3" fmla="*/ 336760 h 3789727"/>
                <a:gd name="csX4" fmla="*/ 4689747 w 11633641"/>
                <a:gd name="csY4" fmla="*/ 1794280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377822 w 11633641"/>
                <a:gd name="csY17" fmla="*/ 907695 h 3789727"/>
                <a:gd name="csX18" fmla="*/ 6621739 w 11633641"/>
                <a:gd name="csY18" fmla="*/ 767715 h 3789727"/>
                <a:gd name="csX19" fmla="*/ 6913697 w 11633641"/>
                <a:gd name="csY19" fmla="*/ 621069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25"/>
                <a:gd name="csX1" fmla="*/ 3812617 w 11633641"/>
                <a:gd name="csY1" fmla="*/ 62665 h 3789725"/>
                <a:gd name="csX2" fmla="*/ 4477262 w 11633641"/>
                <a:gd name="csY2" fmla="*/ 81582 h 3789725"/>
                <a:gd name="csX3" fmla="*/ 4608220 w 11633641"/>
                <a:gd name="csY3" fmla="*/ 336760 h 3789725"/>
                <a:gd name="csX4" fmla="*/ 4707124 w 11633641"/>
                <a:gd name="csY4" fmla="*/ 1806948 h 3789725"/>
                <a:gd name="csX5" fmla="*/ 4786298 w 11633641"/>
                <a:gd name="csY5" fmla="*/ 3005906 h 3789725"/>
                <a:gd name="csX6" fmla="*/ 4871183 w 11633641"/>
                <a:gd name="csY6" fmla="*/ 3588580 h 3789725"/>
                <a:gd name="csX7" fmla="*/ 4975596 w 11633641"/>
                <a:gd name="csY7" fmla="*/ 3789531 h 3789725"/>
                <a:gd name="csX8" fmla="*/ 5107307 w 11633641"/>
                <a:gd name="csY8" fmla="*/ 3561344 h 3789725"/>
                <a:gd name="csX9" fmla="*/ 5182968 w 11633641"/>
                <a:gd name="csY9" fmla="*/ 3314666 h 3789725"/>
                <a:gd name="csX10" fmla="*/ 5270859 w 11633641"/>
                <a:gd name="csY10" fmla="*/ 2992887 h 3789725"/>
                <a:gd name="csX11" fmla="*/ 5353680 w 11633641"/>
                <a:gd name="csY11" fmla="*/ 2710187 h 3789725"/>
                <a:gd name="csX12" fmla="*/ 5479487 w 11633641"/>
                <a:gd name="csY12" fmla="*/ 2301935 h 3789725"/>
                <a:gd name="csX13" fmla="*/ 5584374 w 11633641"/>
                <a:gd name="csY13" fmla="*/ 2032303 h 3789725"/>
                <a:gd name="csX14" fmla="*/ 5751803 w 11633641"/>
                <a:gd name="csY14" fmla="*/ 1660620 h 3789725"/>
                <a:gd name="csX15" fmla="*/ 5954331 w 11633641"/>
                <a:gd name="csY15" fmla="*/ 1344723 h 3789725"/>
                <a:gd name="csX16" fmla="*/ 6150867 w 11633641"/>
                <a:gd name="csY16" fmla="*/ 1102117 h 3789725"/>
                <a:gd name="csX17" fmla="*/ 6377822 w 11633641"/>
                <a:gd name="csY17" fmla="*/ 907695 h 3789725"/>
                <a:gd name="csX18" fmla="*/ 6621739 w 11633641"/>
                <a:gd name="csY18" fmla="*/ 767715 h 3789725"/>
                <a:gd name="csX19" fmla="*/ 6913697 w 11633641"/>
                <a:gd name="csY19" fmla="*/ 621069 h 3789725"/>
                <a:gd name="csX20" fmla="*/ 7358338 w 11633641"/>
                <a:gd name="csY20" fmla="*/ 486453 h 3789725"/>
                <a:gd name="csX21" fmla="*/ 7811163 w 11633641"/>
                <a:gd name="csY21" fmla="*/ 383719 h 3789725"/>
                <a:gd name="csX22" fmla="*/ 8175513 w 11633641"/>
                <a:gd name="csY22" fmla="*/ 306101 h 3789725"/>
                <a:gd name="csX23" fmla="*/ 8793297 w 11633641"/>
                <a:gd name="csY23" fmla="*/ 207742 h 3789725"/>
                <a:gd name="csX24" fmla="*/ 9881832 w 11633641"/>
                <a:gd name="csY24" fmla="*/ 112296 h 3789725"/>
                <a:gd name="csX25" fmla="*/ 11633641 w 11633641"/>
                <a:gd name="csY25" fmla="*/ 17311 h 3789725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08220 w 11633641"/>
                <a:gd name="csY3" fmla="*/ 336760 h 3789727"/>
                <a:gd name="csX4" fmla="*/ 4698435 w 11633641"/>
                <a:gd name="csY4" fmla="*/ 1825950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377822 w 11633641"/>
                <a:gd name="csY17" fmla="*/ 907695 h 3789727"/>
                <a:gd name="csX18" fmla="*/ 6621739 w 11633641"/>
                <a:gd name="csY18" fmla="*/ 767715 h 3789727"/>
                <a:gd name="csX19" fmla="*/ 6913697 w 11633641"/>
                <a:gd name="csY19" fmla="*/ 621069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69312 w 11633641"/>
                <a:gd name="csY3" fmla="*/ 336760 h 3789727"/>
                <a:gd name="csX4" fmla="*/ 4698435 w 11633641"/>
                <a:gd name="csY4" fmla="*/ 1825950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377822 w 11633641"/>
                <a:gd name="csY17" fmla="*/ 907695 h 3789727"/>
                <a:gd name="csX18" fmla="*/ 6621739 w 11633641"/>
                <a:gd name="csY18" fmla="*/ 767715 h 3789727"/>
                <a:gd name="csX19" fmla="*/ 6913697 w 11633641"/>
                <a:gd name="csY19" fmla="*/ 621069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69312 w 11633641"/>
                <a:gd name="csY3" fmla="*/ 336760 h 3789727"/>
                <a:gd name="csX4" fmla="*/ 4759751 w 11633641"/>
                <a:gd name="csY4" fmla="*/ 1833812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377822 w 11633641"/>
                <a:gd name="csY17" fmla="*/ 907695 h 3789727"/>
                <a:gd name="csX18" fmla="*/ 6621739 w 11633641"/>
                <a:gd name="csY18" fmla="*/ 767715 h 3789727"/>
                <a:gd name="csX19" fmla="*/ 6913697 w 11633641"/>
                <a:gd name="csY19" fmla="*/ 621069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17"/>
                <a:gd name="csX1" fmla="*/ 3812617 w 11633641"/>
                <a:gd name="csY1" fmla="*/ 62665 h 3789717"/>
                <a:gd name="csX2" fmla="*/ 4477262 w 11633641"/>
                <a:gd name="csY2" fmla="*/ 81582 h 3789717"/>
                <a:gd name="csX3" fmla="*/ 4669312 w 11633641"/>
                <a:gd name="csY3" fmla="*/ 336760 h 3789717"/>
                <a:gd name="csX4" fmla="*/ 4759751 w 11633641"/>
                <a:gd name="csY4" fmla="*/ 1833812 h 3789717"/>
                <a:gd name="csX5" fmla="*/ 4822066 w 11633641"/>
                <a:gd name="csY5" fmla="*/ 3029498 h 3789717"/>
                <a:gd name="csX6" fmla="*/ 4871183 w 11633641"/>
                <a:gd name="csY6" fmla="*/ 3588580 h 3789717"/>
                <a:gd name="csX7" fmla="*/ 4975596 w 11633641"/>
                <a:gd name="csY7" fmla="*/ 3789531 h 3789717"/>
                <a:gd name="csX8" fmla="*/ 5107307 w 11633641"/>
                <a:gd name="csY8" fmla="*/ 3561344 h 3789717"/>
                <a:gd name="csX9" fmla="*/ 5182968 w 11633641"/>
                <a:gd name="csY9" fmla="*/ 3314666 h 3789717"/>
                <a:gd name="csX10" fmla="*/ 5270859 w 11633641"/>
                <a:gd name="csY10" fmla="*/ 2992887 h 3789717"/>
                <a:gd name="csX11" fmla="*/ 5353680 w 11633641"/>
                <a:gd name="csY11" fmla="*/ 2710187 h 3789717"/>
                <a:gd name="csX12" fmla="*/ 5479487 w 11633641"/>
                <a:gd name="csY12" fmla="*/ 2301935 h 3789717"/>
                <a:gd name="csX13" fmla="*/ 5584374 w 11633641"/>
                <a:gd name="csY13" fmla="*/ 2032303 h 3789717"/>
                <a:gd name="csX14" fmla="*/ 5751803 w 11633641"/>
                <a:gd name="csY14" fmla="*/ 1660620 h 3789717"/>
                <a:gd name="csX15" fmla="*/ 5954331 w 11633641"/>
                <a:gd name="csY15" fmla="*/ 1344723 h 3789717"/>
                <a:gd name="csX16" fmla="*/ 6150867 w 11633641"/>
                <a:gd name="csY16" fmla="*/ 1102117 h 3789717"/>
                <a:gd name="csX17" fmla="*/ 6377822 w 11633641"/>
                <a:gd name="csY17" fmla="*/ 907695 h 3789717"/>
                <a:gd name="csX18" fmla="*/ 6621739 w 11633641"/>
                <a:gd name="csY18" fmla="*/ 767715 h 3789717"/>
                <a:gd name="csX19" fmla="*/ 6913697 w 11633641"/>
                <a:gd name="csY19" fmla="*/ 621069 h 3789717"/>
                <a:gd name="csX20" fmla="*/ 7358338 w 11633641"/>
                <a:gd name="csY20" fmla="*/ 486453 h 3789717"/>
                <a:gd name="csX21" fmla="*/ 7811163 w 11633641"/>
                <a:gd name="csY21" fmla="*/ 383719 h 3789717"/>
                <a:gd name="csX22" fmla="*/ 8175513 w 11633641"/>
                <a:gd name="csY22" fmla="*/ 306101 h 3789717"/>
                <a:gd name="csX23" fmla="*/ 8793297 w 11633641"/>
                <a:gd name="csY23" fmla="*/ 207742 h 3789717"/>
                <a:gd name="csX24" fmla="*/ 9881832 w 11633641"/>
                <a:gd name="csY24" fmla="*/ 112296 h 3789717"/>
                <a:gd name="csX25" fmla="*/ 11633641 w 11633641"/>
                <a:gd name="csY25" fmla="*/ 17311 h 3789717"/>
                <a:gd name="csX0" fmla="*/ 0 w 11633641"/>
                <a:gd name="csY0" fmla="*/ 0 h 3790327"/>
                <a:gd name="csX1" fmla="*/ 3812617 w 11633641"/>
                <a:gd name="csY1" fmla="*/ 62665 h 3790327"/>
                <a:gd name="csX2" fmla="*/ 4477262 w 11633641"/>
                <a:gd name="csY2" fmla="*/ 81582 h 3790327"/>
                <a:gd name="csX3" fmla="*/ 4669312 w 11633641"/>
                <a:gd name="csY3" fmla="*/ 336760 h 3790327"/>
                <a:gd name="csX4" fmla="*/ 4759751 w 11633641"/>
                <a:gd name="csY4" fmla="*/ 1833812 h 3790327"/>
                <a:gd name="csX5" fmla="*/ 4822066 w 11633641"/>
                <a:gd name="csY5" fmla="*/ 3029498 h 3790327"/>
                <a:gd name="csX6" fmla="*/ 4891620 w 11633641"/>
                <a:gd name="csY6" fmla="*/ 3612171 h 3790327"/>
                <a:gd name="csX7" fmla="*/ 4975596 w 11633641"/>
                <a:gd name="csY7" fmla="*/ 3789531 h 3790327"/>
                <a:gd name="csX8" fmla="*/ 5107307 w 11633641"/>
                <a:gd name="csY8" fmla="*/ 3561344 h 3790327"/>
                <a:gd name="csX9" fmla="*/ 5182968 w 11633641"/>
                <a:gd name="csY9" fmla="*/ 3314666 h 3790327"/>
                <a:gd name="csX10" fmla="*/ 5270859 w 11633641"/>
                <a:gd name="csY10" fmla="*/ 2992887 h 3790327"/>
                <a:gd name="csX11" fmla="*/ 5353680 w 11633641"/>
                <a:gd name="csY11" fmla="*/ 2710187 h 3790327"/>
                <a:gd name="csX12" fmla="*/ 5479487 w 11633641"/>
                <a:gd name="csY12" fmla="*/ 2301935 h 3790327"/>
                <a:gd name="csX13" fmla="*/ 5584374 w 11633641"/>
                <a:gd name="csY13" fmla="*/ 2032303 h 3790327"/>
                <a:gd name="csX14" fmla="*/ 5751803 w 11633641"/>
                <a:gd name="csY14" fmla="*/ 1660620 h 3790327"/>
                <a:gd name="csX15" fmla="*/ 5954331 w 11633641"/>
                <a:gd name="csY15" fmla="*/ 1344723 h 3790327"/>
                <a:gd name="csX16" fmla="*/ 6150867 w 11633641"/>
                <a:gd name="csY16" fmla="*/ 1102117 h 3790327"/>
                <a:gd name="csX17" fmla="*/ 6377822 w 11633641"/>
                <a:gd name="csY17" fmla="*/ 907695 h 3790327"/>
                <a:gd name="csX18" fmla="*/ 6621739 w 11633641"/>
                <a:gd name="csY18" fmla="*/ 767715 h 3790327"/>
                <a:gd name="csX19" fmla="*/ 6913697 w 11633641"/>
                <a:gd name="csY19" fmla="*/ 621069 h 3790327"/>
                <a:gd name="csX20" fmla="*/ 7358338 w 11633641"/>
                <a:gd name="csY20" fmla="*/ 486453 h 3790327"/>
                <a:gd name="csX21" fmla="*/ 7811163 w 11633641"/>
                <a:gd name="csY21" fmla="*/ 383719 h 3790327"/>
                <a:gd name="csX22" fmla="*/ 8175513 w 11633641"/>
                <a:gd name="csY22" fmla="*/ 306101 h 3790327"/>
                <a:gd name="csX23" fmla="*/ 8793297 w 11633641"/>
                <a:gd name="csY23" fmla="*/ 207742 h 3790327"/>
                <a:gd name="csX24" fmla="*/ 9881832 w 11633641"/>
                <a:gd name="csY24" fmla="*/ 112296 h 3790327"/>
                <a:gd name="csX25" fmla="*/ 11633641 w 11633641"/>
                <a:gd name="csY25" fmla="*/ 17311 h 3790327"/>
                <a:gd name="csX0" fmla="*/ 0 w 11633641"/>
                <a:gd name="csY0" fmla="*/ 0 h 3790313"/>
                <a:gd name="csX1" fmla="*/ 3812617 w 11633641"/>
                <a:gd name="csY1" fmla="*/ 62665 h 3790313"/>
                <a:gd name="csX2" fmla="*/ 4477262 w 11633641"/>
                <a:gd name="csY2" fmla="*/ 81582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62665 h 3790313"/>
                <a:gd name="csX2" fmla="*/ 4477262 w 11633641"/>
                <a:gd name="csY2" fmla="*/ 81582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62665 h 3790313"/>
                <a:gd name="csX2" fmla="*/ 4533135 w 11633641"/>
                <a:gd name="csY2" fmla="*/ 98780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62665 h 3790313"/>
                <a:gd name="csX2" fmla="*/ 4549741 w 11633641"/>
                <a:gd name="csY2" fmla="*/ 79612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55227 w 11633641"/>
                <a:gd name="csY3" fmla="*/ 181798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584374 w 11633641"/>
                <a:gd name="csY14" fmla="*/ 2032303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21739 w 11633641"/>
                <a:gd name="csY19" fmla="*/ 767715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63530 w 11633641"/>
                <a:gd name="csY3" fmla="*/ 143463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584374 w 11633641"/>
                <a:gd name="csY14" fmla="*/ 2032303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21739 w 11633641"/>
                <a:gd name="csY19" fmla="*/ 767715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46924 w 11633641"/>
                <a:gd name="csY3" fmla="*/ 175409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584374 w 11633641"/>
                <a:gd name="csY14" fmla="*/ 2032303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21739 w 11633641"/>
                <a:gd name="csY19" fmla="*/ 767715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46924 w 11633641"/>
                <a:gd name="csY3" fmla="*/ 175409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21739 w 11633641"/>
                <a:gd name="csY19" fmla="*/ 767715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46924 w 11633641"/>
                <a:gd name="csY3" fmla="*/ 175409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30043 w 11633641"/>
                <a:gd name="csY19" fmla="*/ 748547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773365 w 11633641"/>
                <a:gd name="csY3" fmla="*/ 203113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30043 w 11633641"/>
                <a:gd name="csY19" fmla="*/ 748547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773365 w 11633641"/>
                <a:gd name="csY3" fmla="*/ 203113 h 3790313"/>
                <a:gd name="csX4" fmla="*/ 4743070 w 11633641"/>
                <a:gd name="csY4" fmla="*/ 419867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30043 w 11633641"/>
                <a:gd name="csY19" fmla="*/ 748547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773365 w 11633641"/>
                <a:gd name="csY3" fmla="*/ 203113 h 3790313"/>
                <a:gd name="csX4" fmla="*/ 4790486 w 11633641"/>
                <a:gd name="csY4" fmla="*/ 484508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30043 w 11633641"/>
                <a:gd name="csY19" fmla="*/ 748547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773365 w 11633641"/>
                <a:gd name="csY3" fmla="*/ 203113 h 3790313"/>
                <a:gd name="csX4" fmla="*/ 4790486 w 11633641"/>
                <a:gd name="csY4" fmla="*/ 484508 h 3790313"/>
                <a:gd name="csX5" fmla="*/ 4844044 w 11633641"/>
                <a:gd name="csY5" fmla="*/ 1916921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30043 w 11633641"/>
                <a:gd name="csY19" fmla="*/ 748547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238"/>
                <a:gd name="csX1" fmla="*/ 3812617 w 11633641"/>
                <a:gd name="csY1" fmla="*/ 43498 h 3790238"/>
                <a:gd name="csX2" fmla="*/ 4549741 w 11633641"/>
                <a:gd name="csY2" fmla="*/ 79612 h 3790238"/>
                <a:gd name="csX3" fmla="*/ 4773365 w 11633641"/>
                <a:gd name="csY3" fmla="*/ 203113 h 3790238"/>
                <a:gd name="csX4" fmla="*/ 4790486 w 11633641"/>
                <a:gd name="csY4" fmla="*/ 484508 h 3790238"/>
                <a:gd name="csX5" fmla="*/ 4844044 w 11633641"/>
                <a:gd name="csY5" fmla="*/ 1916921 h 3790238"/>
                <a:gd name="csX6" fmla="*/ 4900615 w 11633641"/>
                <a:gd name="csY6" fmla="*/ 3083533 h 3790238"/>
                <a:gd name="csX7" fmla="*/ 4891620 w 11633641"/>
                <a:gd name="csY7" fmla="*/ 3612171 h 3790238"/>
                <a:gd name="csX8" fmla="*/ 4975596 w 11633641"/>
                <a:gd name="csY8" fmla="*/ 3789531 h 3790238"/>
                <a:gd name="csX9" fmla="*/ 5107307 w 11633641"/>
                <a:gd name="csY9" fmla="*/ 3561344 h 3790238"/>
                <a:gd name="csX10" fmla="*/ 5182968 w 11633641"/>
                <a:gd name="csY10" fmla="*/ 3314666 h 3790238"/>
                <a:gd name="csX11" fmla="*/ 5270859 w 11633641"/>
                <a:gd name="csY11" fmla="*/ 2992887 h 3790238"/>
                <a:gd name="csX12" fmla="*/ 5353680 w 11633641"/>
                <a:gd name="csY12" fmla="*/ 2710187 h 3790238"/>
                <a:gd name="csX13" fmla="*/ 5479487 w 11633641"/>
                <a:gd name="csY13" fmla="*/ 2301935 h 3790238"/>
                <a:gd name="csX14" fmla="*/ 5613436 w 11633641"/>
                <a:gd name="csY14" fmla="*/ 1955632 h 3790238"/>
                <a:gd name="csX15" fmla="*/ 5751803 w 11633641"/>
                <a:gd name="csY15" fmla="*/ 1660620 h 3790238"/>
                <a:gd name="csX16" fmla="*/ 5954331 w 11633641"/>
                <a:gd name="csY16" fmla="*/ 1344723 h 3790238"/>
                <a:gd name="csX17" fmla="*/ 6150867 w 11633641"/>
                <a:gd name="csY17" fmla="*/ 1102117 h 3790238"/>
                <a:gd name="csX18" fmla="*/ 6377822 w 11633641"/>
                <a:gd name="csY18" fmla="*/ 907695 h 3790238"/>
                <a:gd name="csX19" fmla="*/ 6630043 w 11633641"/>
                <a:gd name="csY19" fmla="*/ 748547 h 3790238"/>
                <a:gd name="csX20" fmla="*/ 6913697 w 11633641"/>
                <a:gd name="csY20" fmla="*/ 621069 h 3790238"/>
                <a:gd name="csX21" fmla="*/ 7358338 w 11633641"/>
                <a:gd name="csY21" fmla="*/ 486453 h 3790238"/>
                <a:gd name="csX22" fmla="*/ 7811163 w 11633641"/>
                <a:gd name="csY22" fmla="*/ 383719 h 3790238"/>
                <a:gd name="csX23" fmla="*/ 8175513 w 11633641"/>
                <a:gd name="csY23" fmla="*/ 306101 h 3790238"/>
                <a:gd name="csX24" fmla="*/ 8793297 w 11633641"/>
                <a:gd name="csY24" fmla="*/ 207742 h 3790238"/>
                <a:gd name="csX25" fmla="*/ 9881832 w 11633641"/>
                <a:gd name="csY25" fmla="*/ 112296 h 3790238"/>
                <a:gd name="csX26" fmla="*/ 11633641 w 11633641"/>
                <a:gd name="csY26" fmla="*/ 17311 h 3790238"/>
                <a:gd name="csX0" fmla="*/ 0 w 11633641"/>
                <a:gd name="csY0" fmla="*/ 0 h 3791085"/>
                <a:gd name="csX1" fmla="*/ 3812617 w 11633641"/>
                <a:gd name="csY1" fmla="*/ 43498 h 3791085"/>
                <a:gd name="csX2" fmla="*/ 4549741 w 11633641"/>
                <a:gd name="csY2" fmla="*/ 79612 h 3791085"/>
                <a:gd name="csX3" fmla="*/ 4773365 w 11633641"/>
                <a:gd name="csY3" fmla="*/ 203113 h 3791085"/>
                <a:gd name="csX4" fmla="*/ 4790486 w 11633641"/>
                <a:gd name="csY4" fmla="*/ 484508 h 3791085"/>
                <a:gd name="csX5" fmla="*/ 4844044 w 11633641"/>
                <a:gd name="csY5" fmla="*/ 1916921 h 3791085"/>
                <a:gd name="csX6" fmla="*/ 4900615 w 11633641"/>
                <a:gd name="csY6" fmla="*/ 3083533 h 3791085"/>
                <a:gd name="csX7" fmla="*/ 4939036 w 11633641"/>
                <a:gd name="csY7" fmla="*/ 3630640 h 3791085"/>
                <a:gd name="csX8" fmla="*/ 4975596 w 11633641"/>
                <a:gd name="csY8" fmla="*/ 3789531 h 3791085"/>
                <a:gd name="csX9" fmla="*/ 5107307 w 11633641"/>
                <a:gd name="csY9" fmla="*/ 3561344 h 3791085"/>
                <a:gd name="csX10" fmla="*/ 5182968 w 11633641"/>
                <a:gd name="csY10" fmla="*/ 3314666 h 3791085"/>
                <a:gd name="csX11" fmla="*/ 5270859 w 11633641"/>
                <a:gd name="csY11" fmla="*/ 2992887 h 3791085"/>
                <a:gd name="csX12" fmla="*/ 5353680 w 11633641"/>
                <a:gd name="csY12" fmla="*/ 2710187 h 3791085"/>
                <a:gd name="csX13" fmla="*/ 5479487 w 11633641"/>
                <a:gd name="csY13" fmla="*/ 2301935 h 3791085"/>
                <a:gd name="csX14" fmla="*/ 5613436 w 11633641"/>
                <a:gd name="csY14" fmla="*/ 1955632 h 3791085"/>
                <a:gd name="csX15" fmla="*/ 5751803 w 11633641"/>
                <a:gd name="csY15" fmla="*/ 1660620 h 3791085"/>
                <a:gd name="csX16" fmla="*/ 5954331 w 11633641"/>
                <a:gd name="csY16" fmla="*/ 1344723 h 3791085"/>
                <a:gd name="csX17" fmla="*/ 6150867 w 11633641"/>
                <a:gd name="csY17" fmla="*/ 1102117 h 3791085"/>
                <a:gd name="csX18" fmla="*/ 6377822 w 11633641"/>
                <a:gd name="csY18" fmla="*/ 907695 h 3791085"/>
                <a:gd name="csX19" fmla="*/ 6630043 w 11633641"/>
                <a:gd name="csY19" fmla="*/ 748547 h 3791085"/>
                <a:gd name="csX20" fmla="*/ 6913697 w 11633641"/>
                <a:gd name="csY20" fmla="*/ 621069 h 3791085"/>
                <a:gd name="csX21" fmla="*/ 7358338 w 11633641"/>
                <a:gd name="csY21" fmla="*/ 486453 h 3791085"/>
                <a:gd name="csX22" fmla="*/ 7811163 w 11633641"/>
                <a:gd name="csY22" fmla="*/ 383719 h 3791085"/>
                <a:gd name="csX23" fmla="*/ 8175513 w 11633641"/>
                <a:gd name="csY23" fmla="*/ 306101 h 3791085"/>
                <a:gd name="csX24" fmla="*/ 8793297 w 11633641"/>
                <a:gd name="csY24" fmla="*/ 207742 h 3791085"/>
                <a:gd name="csX25" fmla="*/ 9881832 w 11633641"/>
                <a:gd name="csY25" fmla="*/ 112296 h 3791085"/>
                <a:gd name="csX26" fmla="*/ 11633641 w 11633641"/>
                <a:gd name="csY26" fmla="*/ 17311 h 3791085"/>
                <a:gd name="csX0" fmla="*/ 0 w 11633641"/>
                <a:gd name="csY0" fmla="*/ 0 h 3910191"/>
                <a:gd name="csX1" fmla="*/ 3812617 w 11633641"/>
                <a:gd name="csY1" fmla="*/ 43498 h 3910191"/>
                <a:gd name="csX2" fmla="*/ 4549741 w 11633641"/>
                <a:gd name="csY2" fmla="*/ 79612 h 3910191"/>
                <a:gd name="csX3" fmla="*/ 4773365 w 11633641"/>
                <a:gd name="csY3" fmla="*/ 203113 h 3910191"/>
                <a:gd name="csX4" fmla="*/ 4790486 w 11633641"/>
                <a:gd name="csY4" fmla="*/ 484508 h 3910191"/>
                <a:gd name="csX5" fmla="*/ 4844044 w 11633641"/>
                <a:gd name="csY5" fmla="*/ 1916921 h 3910191"/>
                <a:gd name="csX6" fmla="*/ 4900615 w 11633641"/>
                <a:gd name="csY6" fmla="*/ 3083533 h 3910191"/>
                <a:gd name="csX7" fmla="*/ 4939036 w 11633641"/>
                <a:gd name="csY7" fmla="*/ 3630640 h 3910191"/>
                <a:gd name="csX8" fmla="*/ 4991400 w 11633641"/>
                <a:gd name="csY8" fmla="*/ 3909575 h 3910191"/>
                <a:gd name="csX9" fmla="*/ 5107307 w 11633641"/>
                <a:gd name="csY9" fmla="*/ 3561344 h 3910191"/>
                <a:gd name="csX10" fmla="*/ 5182968 w 11633641"/>
                <a:gd name="csY10" fmla="*/ 3314666 h 3910191"/>
                <a:gd name="csX11" fmla="*/ 5270859 w 11633641"/>
                <a:gd name="csY11" fmla="*/ 2992887 h 3910191"/>
                <a:gd name="csX12" fmla="*/ 5353680 w 11633641"/>
                <a:gd name="csY12" fmla="*/ 2710187 h 3910191"/>
                <a:gd name="csX13" fmla="*/ 5479487 w 11633641"/>
                <a:gd name="csY13" fmla="*/ 2301935 h 3910191"/>
                <a:gd name="csX14" fmla="*/ 5613436 w 11633641"/>
                <a:gd name="csY14" fmla="*/ 1955632 h 3910191"/>
                <a:gd name="csX15" fmla="*/ 5751803 w 11633641"/>
                <a:gd name="csY15" fmla="*/ 1660620 h 3910191"/>
                <a:gd name="csX16" fmla="*/ 5954331 w 11633641"/>
                <a:gd name="csY16" fmla="*/ 1344723 h 3910191"/>
                <a:gd name="csX17" fmla="*/ 6150867 w 11633641"/>
                <a:gd name="csY17" fmla="*/ 1102117 h 3910191"/>
                <a:gd name="csX18" fmla="*/ 6377822 w 11633641"/>
                <a:gd name="csY18" fmla="*/ 907695 h 3910191"/>
                <a:gd name="csX19" fmla="*/ 6630043 w 11633641"/>
                <a:gd name="csY19" fmla="*/ 748547 h 3910191"/>
                <a:gd name="csX20" fmla="*/ 6913697 w 11633641"/>
                <a:gd name="csY20" fmla="*/ 621069 h 3910191"/>
                <a:gd name="csX21" fmla="*/ 7358338 w 11633641"/>
                <a:gd name="csY21" fmla="*/ 486453 h 3910191"/>
                <a:gd name="csX22" fmla="*/ 7811163 w 11633641"/>
                <a:gd name="csY22" fmla="*/ 383719 h 3910191"/>
                <a:gd name="csX23" fmla="*/ 8175513 w 11633641"/>
                <a:gd name="csY23" fmla="*/ 306101 h 3910191"/>
                <a:gd name="csX24" fmla="*/ 8793297 w 11633641"/>
                <a:gd name="csY24" fmla="*/ 207742 h 3910191"/>
                <a:gd name="csX25" fmla="*/ 9881832 w 11633641"/>
                <a:gd name="csY25" fmla="*/ 112296 h 3910191"/>
                <a:gd name="csX26" fmla="*/ 11633641 w 11633641"/>
                <a:gd name="csY26" fmla="*/ 17311 h 3910191"/>
                <a:gd name="csX0" fmla="*/ 0 w 11633641"/>
                <a:gd name="csY0" fmla="*/ 0 h 4047874"/>
                <a:gd name="csX1" fmla="*/ 3812617 w 11633641"/>
                <a:gd name="csY1" fmla="*/ 43498 h 4047874"/>
                <a:gd name="csX2" fmla="*/ 4549741 w 11633641"/>
                <a:gd name="csY2" fmla="*/ 79612 h 4047874"/>
                <a:gd name="csX3" fmla="*/ 4773365 w 11633641"/>
                <a:gd name="csY3" fmla="*/ 203113 h 4047874"/>
                <a:gd name="csX4" fmla="*/ 4790486 w 11633641"/>
                <a:gd name="csY4" fmla="*/ 484508 h 4047874"/>
                <a:gd name="csX5" fmla="*/ 4844044 w 11633641"/>
                <a:gd name="csY5" fmla="*/ 1916921 h 4047874"/>
                <a:gd name="csX6" fmla="*/ 4900615 w 11633641"/>
                <a:gd name="csY6" fmla="*/ 3083533 h 4047874"/>
                <a:gd name="csX7" fmla="*/ 4939036 w 11633641"/>
                <a:gd name="csY7" fmla="*/ 3630640 h 4047874"/>
                <a:gd name="csX8" fmla="*/ 5000144 w 11633641"/>
                <a:gd name="csY8" fmla="*/ 4047512 h 4047874"/>
                <a:gd name="csX9" fmla="*/ 5107307 w 11633641"/>
                <a:gd name="csY9" fmla="*/ 3561344 h 4047874"/>
                <a:gd name="csX10" fmla="*/ 5182968 w 11633641"/>
                <a:gd name="csY10" fmla="*/ 3314666 h 4047874"/>
                <a:gd name="csX11" fmla="*/ 5270859 w 11633641"/>
                <a:gd name="csY11" fmla="*/ 2992887 h 4047874"/>
                <a:gd name="csX12" fmla="*/ 5353680 w 11633641"/>
                <a:gd name="csY12" fmla="*/ 2710187 h 4047874"/>
                <a:gd name="csX13" fmla="*/ 5479487 w 11633641"/>
                <a:gd name="csY13" fmla="*/ 2301935 h 4047874"/>
                <a:gd name="csX14" fmla="*/ 5613436 w 11633641"/>
                <a:gd name="csY14" fmla="*/ 1955632 h 4047874"/>
                <a:gd name="csX15" fmla="*/ 5751803 w 11633641"/>
                <a:gd name="csY15" fmla="*/ 1660620 h 4047874"/>
                <a:gd name="csX16" fmla="*/ 5954331 w 11633641"/>
                <a:gd name="csY16" fmla="*/ 1344723 h 4047874"/>
                <a:gd name="csX17" fmla="*/ 6150867 w 11633641"/>
                <a:gd name="csY17" fmla="*/ 1102117 h 4047874"/>
                <a:gd name="csX18" fmla="*/ 6377822 w 11633641"/>
                <a:gd name="csY18" fmla="*/ 907695 h 4047874"/>
                <a:gd name="csX19" fmla="*/ 6630043 w 11633641"/>
                <a:gd name="csY19" fmla="*/ 748547 h 4047874"/>
                <a:gd name="csX20" fmla="*/ 6913697 w 11633641"/>
                <a:gd name="csY20" fmla="*/ 621069 h 4047874"/>
                <a:gd name="csX21" fmla="*/ 7358338 w 11633641"/>
                <a:gd name="csY21" fmla="*/ 486453 h 4047874"/>
                <a:gd name="csX22" fmla="*/ 7811163 w 11633641"/>
                <a:gd name="csY22" fmla="*/ 383719 h 4047874"/>
                <a:gd name="csX23" fmla="*/ 8175513 w 11633641"/>
                <a:gd name="csY23" fmla="*/ 306101 h 4047874"/>
                <a:gd name="csX24" fmla="*/ 8793297 w 11633641"/>
                <a:gd name="csY24" fmla="*/ 207742 h 4047874"/>
                <a:gd name="csX25" fmla="*/ 9881832 w 11633641"/>
                <a:gd name="csY25" fmla="*/ 112296 h 4047874"/>
                <a:gd name="csX26" fmla="*/ 11633641 w 11633641"/>
                <a:gd name="csY26" fmla="*/ 17311 h 4047874"/>
                <a:gd name="csX0" fmla="*/ 0 w 11633641"/>
                <a:gd name="csY0" fmla="*/ 0 h 4047676"/>
                <a:gd name="csX1" fmla="*/ 3812617 w 11633641"/>
                <a:gd name="csY1" fmla="*/ 43498 h 4047676"/>
                <a:gd name="csX2" fmla="*/ 4549741 w 11633641"/>
                <a:gd name="csY2" fmla="*/ 79612 h 4047676"/>
                <a:gd name="csX3" fmla="*/ 4773365 w 11633641"/>
                <a:gd name="csY3" fmla="*/ 203113 h 4047676"/>
                <a:gd name="csX4" fmla="*/ 4790486 w 11633641"/>
                <a:gd name="csY4" fmla="*/ 484508 h 4047676"/>
                <a:gd name="csX5" fmla="*/ 4844044 w 11633641"/>
                <a:gd name="csY5" fmla="*/ 1916921 h 4047676"/>
                <a:gd name="csX6" fmla="*/ 4900615 w 11633641"/>
                <a:gd name="csY6" fmla="*/ 3083533 h 4047676"/>
                <a:gd name="csX7" fmla="*/ 4939036 w 11633641"/>
                <a:gd name="csY7" fmla="*/ 3630640 h 4047676"/>
                <a:gd name="csX8" fmla="*/ 5000144 w 11633641"/>
                <a:gd name="csY8" fmla="*/ 4047512 h 4047676"/>
                <a:gd name="csX9" fmla="*/ 5133539 w 11633641"/>
                <a:gd name="csY9" fmla="*/ 3584333 h 4047676"/>
                <a:gd name="csX10" fmla="*/ 5182968 w 11633641"/>
                <a:gd name="csY10" fmla="*/ 3314666 h 4047676"/>
                <a:gd name="csX11" fmla="*/ 5270859 w 11633641"/>
                <a:gd name="csY11" fmla="*/ 2992887 h 4047676"/>
                <a:gd name="csX12" fmla="*/ 5353680 w 11633641"/>
                <a:gd name="csY12" fmla="*/ 2710187 h 4047676"/>
                <a:gd name="csX13" fmla="*/ 5479487 w 11633641"/>
                <a:gd name="csY13" fmla="*/ 2301935 h 4047676"/>
                <a:gd name="csX14" fmla="*/ 5613436 w 11633641"/>
                <a:gd name="csY14" fmla="*/ 1955632 h 4047676"/>
                <a:gd name="csX15" fmla="*/ 5751803 w 11633641"/>
                <a:gd name="csY15" fmla="*/ 1660620 h 4047676"/>
                <a:gd name="csX16" fmla="*/ 5954331 w 11633641"/>
                <a:gd name="csY16" fmla="*/ 1344723 h 4047676"/>
                <a:gd name="csX17" fmla="*/ 6150867 w 11633641"/>
                <a:gd name="csY17" fmla="*/ 1102117 h 4047676"/>
                <a:gd name="csX18" fmla="*/ 6377822 w 11633641"/>
                <a:gd name="csY18" fmla="*/ 907695 h 4047676"/>
                <a:gd name="csX19" fmla="*/ 6630043 w 11633641"/>
                <a:gd name="csY19" fmla="*/ 748547 h 4047676"/>
                <a:gd name="csX20" fmla="*/ 6913697 w 11633641"/>
                <a:gd name="csY20" fmla="*/ 621069 h 4047676"/>
                <a:gd name="csX21" fmla="*/ 7358338 w 11633641"/>
                <a:gd name="csY21" fmla="*/ 486453 h 4047676"/>
                <a:gd name="csX22" fmla="*/ 7811163 w 11633641"/>
                <a:gd name="csY22" fmla="*/ 383719 h 4047676"/>
                <a:gd name="csX23" fmla="*/ 8175513 w 11633641"/>
                <a:gd name="csY23" fmla="*/ 306101 h 4047676"/>
                <a:gd name="csX24" fmla="*/ 8793297 w 11633641"/>
                <a:gd name="csY24" fmla="*/ 207742 h 4047676"/>
                <a:gd name="csX25" fmla="*/ 9881832 w 11633641"/>
                <a:gd name="csY25" fmla="*/ 112296 h 4047676"/>
                <a:gd name="csX26" fmla="*/ 11633641 w 11633641"/>
                <a:gd name="csY26" fmla="*/ 17311 h 4047676"/>
                <a:gd name="csX0" fmla="*/ 0 w 11633641"/>
                <a:gd name="csY0" fmla="*/ 0 h 4047676"/>
                <a:gd name="csX1" fmla="*/ 3812617 w 11633641"/>
                <a:gd name="csY1" fmla="*/ 43498 h 4047676"/>
                <a:gd name="csX2" fmla="*/ 4549741 w 11633641"/>
                <a:gd name="csY2" fmla="*/ 79612 h 4047676"/>
                <a:gd name="csX3" fmla="*/ 4773365 w 11633641"/>
                <a:gd name="csY3" fmla="*/ 203113 h 4047676"/>
                <a:gd name="csX4" fmla="*/ 4790486 w 11633641"/>
                <a:gd name="csY4" fmla="*/ 484508 h 4047676"/>
                <a:gd name="csX5" fmla="*/ 4844044 w 11633641"/>
                <a:gd name="csY5" fmla="*/ 1916921 h 4047676"/>
                <a:gd name="csX6" fmla="*/ 4900615 w 11633641"/>
                <a:gd name="csY6" fmla="*/ 3083533 h 4047676"/>
                <a:gd name="csX7" fmla="*/ 4939036 w 11633641"/>
                <a:gd name="csY7" fmla="*/ 3630640 h 4047676"/>
                <a:gd name="csX8" fmla="*/ 5000144 w 11633641"/>
                <a:gd name="csY8" fmla="*/ 4047512 h 4047676"/>
                <a:gd name="csX9" fmla="*/ 5133539 w 11633641"/>
                <a:gd name="csY9" fmla="*/ 3584333 h 4047676"/>
                <a:gd name="csX10" fmla="*/ 5217944 w 11633641"/>
                <a:gd name="csY10" fmla="*/ 3299339 h 4047676"/>
                <a:gd name="csX11" fmla="*/ 5270859 w 11633641"/>
                <a:gd name="csY11" fmla="*/ 2992887 h 4047676"/>
                <a:gd name="csX12" fmla="*/ 5353680 w 11633641"/>
                <a:gd name="csY12" fmla="*/ 2710187 h 4047676"/>
                <a:gd name="csX13" fmla="*/ 5479487 w 11633641"/>
                <a:gd name="csY13" fmla="*/ 2301935 h 4047676"/>
                <a:gd name="csX14" fmla="*/ 5613436 w 11633641"/>
                <a:gd name="csY14" fmla="*/ 1955632 h 4047676"/>
                <a:gd name="csX15" fmla="*/ 5751803 w 11633641"/>
                <a:gd name="csY15" fmla="*/ 1660620 h 4047676"/>
                <a:gd name="csX16" fmla="*/ 5954331 w 11633641"/>
                <a:gd name="csY16" fmla="*/ 1344723 h 4047676"/>
                <a:gd name="csX17" fmla="*/ 6150867 w 11633641"/>
                <a:gd name="csY17" fmla="*/ 1102117 h 4047676"/>
                <a:gd name="csX18" fmla="*/ 6377822 w 11633641"/>
                <a:gd name="csY18" fmla="*/ 907695 h 4047676"/>
                <a:gd name="csX19" fmla="*/ 6630043 w 11633641"/>
                <a:gd name="csY19" fmla="*/ 748547 h 4047676"/>
                <a:gd name="csX20" fmla="*/ 6913697 w 11633641"/>
                <a:gd name="csY20" fmla="*/ 621069 h 4047676"/>
                <a:gd name="csX21" fmla="*/ 7358338 w 11633641"/>
                <a:gd name="csY21" fmla="*/ 486453 h 4047676"/>
                <a:gd name="csX22" fmla="*/ 7811163 w 11633641"/>
                <a:gd name="csY22" fmla="*/ 383719 h 4047676"/>
                <a:gd name="csX23" fmla="*/ 8175513 w 11633641"/>
                <a:gd name="csY23" fmla="*/ 306101 h 4047676"/>
                <a:gd name="csX24" fmla="*/ 8793297 w 11633641"/>
                <a:gd name="csY24" fmla="*/ 207742 h 4047676"/>
                <a:gd name="csX25" fmla="*/ 9881832 w 11633641"/>
                <a:gd name="csY25" fmla="*/ 112296 h 4047676"/>
                <a:gd name="csX26" fmla="*/ 11633641 w 11633641"/>
                <a:gd name="csY26" fmla="*/ 17311 h 4047676"/>
                <a:gd name="csX0" fmla="*/ 0 w 11633641"/>
                <a:gd name="csY0" fmla="*/ 0 h 4047676"/>
                <a:gd name="csX1" fmla="*/ 3812617 w 11633641"/>
                <a:gd name="csY1" fmla="*/ 43498 h 4047676"/>
                <a:gd name="csX2" fmla="*/ 4549741 w 11633641"/>
                <a:gd name="csY2" fmla="*/ 79612 h 4047676"/>
                <a:gd name="csX3" fmla="*/ 4773365 w 11633641"/>
                <a:gd name="csY3" fmla="*/ 203113 h 4047676"/>
                <a:gd name="csX4" fmla="*/ 4790486 w 11633641"/>
                <a:gd name="csY4" fmla="*/ 484508 h 4047676"/>
                <a:gd name="csX5" fmla="*/ 4844044 w 11633641"/>
                <a:gd name="csY5" fmla="*/ 1916921 h 4047676"/>
                <a:gd name="csX6" fmla="*/ 4900615 w 11633641"/>
                <a:gd name="csY6" fmla="*/ 3083533 h 4047676"/>
                <a:gd name="csX7" fmla="*/ 4939036 w 11633641"/>
                <a:gd name="csY7" fmla="*/ 3630640 h 4047676"/>
                <a:gd name="csX8" fmla="*/ 5000144 w 11633641"/>
                <a:gd name="csY8" fmla="*/ 4047512 h 4047676"/>
                <a:gd name="csX9" fmla="*/ 5133539 w 11633641"/>
                <a:gd name="csY9" fmla="*/ 3584333 h 4047676"/>
                <a:gd name="csX10" fmla="*/ 5217944 w 11633641"/>
                <a:gd name="csY10" fmla="*/ 3253360 h 4047676"/>
                <a:gd name="csX11" fmla="*/ 5270859 w 11633641"/>
                <a:gd name="csY11" fmla="*/ 2992887 h 4047676"/>
                <a:gd name="csX12" fmla="*/ 5353680 w 11633641"/>
                <a:gd name="csY12" fmla="*/ 2710187 h 4047676"/>
                <a:gd name="csX13" fmla="*/ 5479487 w 11633641"/>
                <a:gd name="csY13" fmla="*/ 2301935 h 4047676"/>
                <a:gd name="csX14" fmla="*/ 5613436 w 11633641"/>
                <a:gd name="csY14" fmla="*/ 1955632 h 4047676"/>
                <a:gd name="csX15" fmla="*/ 5751803 w 11633641"/>
                <a:gd name="csY15" fmla="*/ 1660620 h 4047676"/>
                <a:gd name="csX16" fmla="*/ 5954331 w 11633641"/>
                <a:gd name="csY16" fmla="*/ 1344723 h 4047676"/>
                <a:gd name="csX17" fmla="*/ 6150867 w 11633641"/>
                <a:gd name="csY17" fmla="*/ 1102117 h 4047676"/>
                <a:gd name="csX18" fmla="*/ 6377822 w 11633641"/>
                <a:gd name="csY18" fmla="*/ 907695 h 4047676"/>
                <a:gd name="csX19" fmla="*/ 6630043 w 11633641"/>
                <a:gd name="csY19" fmla="*/ 748547 h 4047676"/>
                <a:gd name="csX20" fmla="*/ 6913697 w 11633641"/>
                <a:gd name="csY20" fmla="*/ 621069 h 4047676"/>
                <a:gd name="csX21" fmla="*/ 7358338 w 11633641"/>
                <a:gd name="csY21" fmla="*/ 486453 h 4047676"/>
                <a:gd name="csX22" fmla="*/ 7811163 w 11633641"/>
                <a:gd name="csY22" fmla="*/ 383719 h 4047676"/>
                <a:gd name="csX23" fmla="*/ 8175513 w 11633641"/>
                <a:gd name="csY23" fmla="*/ 306101 h 4047676"/>
                <a:gd name="csX24" fmla="*/ 8793297 w 11633641"/>
                <a:gd name="csY24" fmla="*/ 207742 h 4047676"/>
                <a:gd name="csX25" fmla="*/ 9881832 w 11633641"/>
                <a:gd name="csY25" fmla="*/ 112296 h 4047676"/>
                <a:gd name="csX26" fmla="*/ 11633641 w 11633641"/>
                <a:gd name="csY26" fmla="*/ 17311 h 4047676"/>
                <a:gd name="csX0" fmla="*/ 0 w 11633641"/>
                <a:gd name="csY0" fmla="*/ 0 h 4047676"/>
                <a:gd name="csX1" fmla="*/ 3812617 w 11633641"/>
                <a:gd name="csY1" fmla="*/ 43498 h 4047676"/>
                <a:gd name="csX2" fmla="*/ 4549741 w 11633641"/>
                <a:gd name="csY2" fmla="*/ 79612 h 4047676"/>
                <a:gd name="csX3" fmla="*/ 4773365 w 11633641"/>
                <a:gd name="csY3" fmla="*/ 203113 h 4047676"/>
                <a:gd name="csX4" fmla="*/ 4790486 w 11633641"/>
                <a:gd name="csY4" fmla="*/ 484508 h 4047676"/>
                <a:gd name="csX5" fmla="*/ 4844044 w 11633641"/>
                <a:gd name="csY5" fmla="*/ 1916921 h 4047676"/>
                <a:gd name="csX6" fmla="*/ 4900615 w 11633641"/>
                <a:gd name="csY6" fmla="*/ 3083533 h 4047676"/>
                <a:gd name="csX7" fmla="*/ 4939036 w 11633641"/>
                <a:gd name="csY7" fmla="*/ 3630640 h 4047676"/>
                <a:gd name="csX8" fmla="*/ 5000144 w 11633641"/>
                <a:gd name="csY8" fmla="*/ 4047512 h 4047676"/>
                <a:gd name="csX9" fmla="*/ 5133539 w 11633641"/>
                <a:gd name="csY9" fmla="*/ 3584333 h 4047676"/>
                <a:gd name="csX10" fmla="*/ 5217944 w 11633641"/>
                <a:gd name="csY10" fmla="*/ 3253360 h 4047676"/>
                <a:gd name="csX11" fmla="*/ 5288347 w 11633641"/>
                <a:gd name="csY11" fmla="*/ 2962236 h 4047676"/>
                <a:gd name="csX12" fmla="*/ 5353680 w 11633641"/>
                <a:gd name="csY12" fmla="*/ 2710187 h 4047676"/>
                <a:gd name="csX13" fmla="*/ 5479487 w 11633641"/>
                <a:gd name="csY13" fmla="*/ 2301935 h 4047676"/>
                <a:gd name="csX14" fmla="*/ 5613436 w 11633641"/>
                <a:gd name="csY14" fmla="*/ 1955632 h 4047676"/>
                <a:gd name="csX15" fmla="*/ 5751803 w 11633641"/>
                <a:gd name="csY15" fmla="*/ 1660620 h 4047676"/>
                <a:gd name="csX16" fmla="*/ 5954331 w 11633641"/>
                <a:gd name="csY16" fmla="*/ 1344723 h 4047676"/>
                <a:gd name="csX17" fmla="*/ 6150867 w 11633641"/>
                <a:gd name="csY17" fmla="*/ 1102117 h 4047676"/>
                <a:gd name="csX18" fmla="*/ 6377822 w 11633641"/>
                <a:gd name="csY18" fmla="*/ 907695 h 4047676"/>
                <a:gd name="csX19" fmla="*/ 6630043 w 11633641"/>
                <a:gd name="csY19" fmla="*/ 748547 h 4047676"/>
                <a:gd name="csX20" fmla="*/ 6913697 w 11633641"/>
                <a:gd name="csY20" fmla="*/ 621069 h 4047676"/>
                <a:gd name="csX21" fmla="*/ 7358338 w 11633641"/>
                <a:gd name="csY21" fmla="*/ 486453 h 4047676"/>
                <a:gd name="csX22" fmla="*/ 7811163 w 11633641"/>
                <a:gd name="csY22" fmla="*/ 383719 h 4047676"/>
                <a:gd name="csX23" fmla="*/ 8175513 w 11633641"/>
                <a:gd name="csY23" fmla="*/ 306101 h 4047676"/>
                <a:gd name="csX24" fmla="*/ 8793297 w 11633641"/>
                <a:gd name="csY24" fmla="*/ 207742 h 4047676"/>
                <a:gd name="csX25" fmla="*/ 9881832 w 11633641"/>
                <a:gd name="csY25" fmla="*/ 112296 h 4047676"/>
                <a:gd name="csX26" fmla="*/ 11633641 w 11633641"/>
                <a:gd name="csY26" fmla="*/ 17311 h 4047676"/>
                <a:gd name="csX0" fmla="*/ 0 w 11633641"/>
                <a:gd name="csY0" fmla="*/ 0 h 4047570"/>
                <a:gd name="csX1" fmla="*/ 3812617 w 11633641"/>
                <a:gd name="csY1" fmla="*/ 43498 h 4047570"/>
                <a:gd name="csX2" fmla="*/ 4549741 w 11633641"/>
                <a:gd name="csY2" fmla="*/ 79612 h 4047570"/>
                <a:gd name="csX3" fmla="*/ 4773365 w 11633641"/>
                <a:gd name="csY3" fmla="*/ 203113 h 4047570"/>
                <a:gd name="csX4" fmla="*/ 4790486 w 11633641"/>
                <a:gd name="csY4" fmla="*/ 484508 h 4047570"/>
                <a:gd name="csX5" fmla="*/ 4844044 w 11633641"/>
                <a:gd name="csY5" fmla="*/ 1916921 h 4047570"/>
                <a:gd name="csX6" fmla="*/ 4900615 w 11633641"/>
                <a:gd name="csY6" fmla="*/ 3083533 h 4047570"/>
                <a:gd name="csX7" fmla="*/ 4939036 w 11633641"/>
                <a:gd name="csY7" fmla="*/ 3630640 h 4047570"/>
                <a:gd name="csX8" fmla="*/ 5000144 w 11633641"/>
                <a:gd name="csY8" fmla="*/ 4047512 h 4047570"/>
                <a:gd name="csX9" fmla="*/ 5176772 w 11633641"/>
                <a:gd name="csY9" fmla="*/ 3603277 h 4047570"/>
                <a:gd name="csX10" fmla="*/ 5217944 w 11633641"/>
                <a:gd name="csY10" fmla="*/ 3253360 h 4047570"/>
                <a:gd name="csX11" fmla="*/ 5288347 w 11633641"/>
                <a:gd name="csY11" fmla="*/ 2962236 h 4047570"/>
                <a:gd name="csX12" fmla="*/ 5353680 w 11633641"/>
                <a:gd name="csY12" fmla="*/ 2710187 h 4047570"/>
                <a:gd name="csX13" fmla="*/ 5479487 w 11633641"/>
                <a:gd name="csY13" fmla="*/ 2301935 h 4047570"/>
                <a:gd name="csX14" fmla="*/ 5613436 w 11633641"/>
                <a:gd name="csY14" fmla="*/ 1955632 h 4047570"/>
                <a:gd name="csX15" fmla="*/ 5751803 w 11633641"/>
                <a:gd name="csY15" fmla="*/ 1660620 h 4047570"/>
                <a:gd name="csX16" fmla="*/ 5954331 w 11633641"/>
                <a:gd name="csY16" fmla="*/ 1344723 h 4047570"/>
                <a:gd name="csX17" fmla="*/ 6150867 w 11633641"/>
                <a:gd name="csY17" fmla="*/ 1102117 h 4047570"/>
                <a:gd name="csX18" fmla="*/ 6377822 w 11633641"/>
                <a:gd name="csY18" fmla="*/ 907695 h 4047570"/>
                <a:gd name="csX19" fmla="*/ 6630043 w 11633641"/>
                <a:gd name="csY19" fmla="*/ 748547 h 4047570"/>
                <a:gd name="csX20" fmla="*/ 6913697 w 11633641"/>
                <a:gd name="csY20" fmla="*/ 621069 h 4047570"/>
                <a:gd name="csX21" fmla="*/ 7358338 w 11633641"/>
                <a:gd name="csY21" fmla="*/ 486453 h 4047570"/>
                <a:gd name="csX22" fmla="*/ 7811163 w 11633641"/>
                <a:gd name="csY22" fmla="*/ 383719 h 4047570"/>
                <a:gd name="csX23" fmla="*/ 8175513 w 11633641"/>
                <a:gd name="csY23" fmla="*/ 306101 h 4047570"/>
                <a:gd name="csX24" fmla="*/ 8793297 w 11633641"/>
                <a:gd name="csY24" fmla="*/ 207742 h 4047570"/>
                <a:gd name="csX25" fmla="*/ 9881832 w 11633641"/>
                <a:gd name="csY25" fmla="*/ 112296 h 4047570"/>
                <a:gd name="csX26" fmla="*/ 11633641 w 11633641"/>
                <a:gd name="csY26" fmla="*/ 17311 h 4047570"/>
                <a:gd name="csX0" fmla="*/ 0 w 11633641"/>
                <a:gd name="csY0" fmla="*/ 0 h 4047570"/>
                <a:gd name="csX1" fmla="*/ 3812617 w 11633641"/>
                <a:gd name="csY1" fmla="*/ 43498 h 4047570"/>
                <a:gd name="csX2" fmla="*/ 4549741 w 11633641"/>
                <a:gd name="csY2" fmla="*/ 79612 h 4047570"/>
                <a:gd name="csX3" fmla="*/ 4773365 w 11633641"/>
                <a:gd name="csY3" fmla="*/ 203113 h 4047570"/>
                <a:gd name="csX4" fmla="*/ 4790486 w 11633641"/>
                <a:gd name="csY4" fmla="*/ 484508 h 4047570"/>
                <a:gd name="csX5" fmla="*/ 4844044 w 11633641"/>
                <a:gd name="csY5" fmla="*/ 1916921 h 4047570"/>
                <a:gd name="csX6" fmla="*/ 4900615 w 11633641"/>
                <a:gd name="csY6" fmla="*/ 3083533 h 4047570"/>
                <a:gd name="csX7" fmla="*/ 4939036 w 11633641"/>
                <a:gd name="csY7" fmla="*/ 3630640 h 4047570"/>
                <a:gd name="csX8" fmla="*/ 5000144 w 11633641"/>
                <a:gd name="csY8" fmla="*/ 4047512 h 4047570"/>
                <a:gd name="csX9" fmla="*/ 5176772 w 11633641"/>
                <a:gd name="csY9" fmla="*/ 3603277 h 4047570"/>
                <a:gd name="csX10" fmla="*/ 5266580 w 11633641"/>
                <a:gd name="csY10" fmla="*/ 3262831 h 4047570"/>
                <a:gd name="csX11" fmla="*/ 5288347 w 11633641"/>
                <a:gd name="csY11" fmla="*/ 2962236 h 4047570"/>
                <a:gd name="csX12" fmla="*/ 5353680 w 11633641"/>
                <a:gd name="csY12" fmla="*/ 2710187 h 4047570"/>
                <a:gd name="csX13" fmla="*/ 5479487 w 11633641"/>
                <a:gd name="csY13" fmla="*/ 2301935 h 4047570"/>
                <a:gd name="csX14" fmla="*/ 5613436 w 11633641"/>
                <a:gd name="csY14" fmla="*/ 1955632 h 4047570"/>
                <a:gd name="csX15" fmla="*/ 5751803 w 11633641"/>
                <a:gd name="csY15" fmla="*/ 1660620 h 4047570"/>
                <a:gd name="csX16" fmla="*/ 5954331 w 11633641"/>
                <a:gd name="csY16" fmla="*/ 1344723 h 4047570"/>
                <a:gd name="csX17" fmla="*/ 6150867 w 11633641"/>
                <a:gd name="csY17" fmla="*/ 1102117 h 4047570"/>
                <a:gd name="csX18" fmla="*/ 6377822 w 11633641"/>
                <a:gd name="csY18" fmla="*/ 907695 h 4047570"/>
                <a:gd name="csX19" fmla="*/ 6630043 w 11633641"/>
                <a:gd name="csY19" fmla="*/ 748547 h 4047570"/>
                <a:gd name="csX20" fmla="*/ 6913697 w 11633641"/>
                <a:gd name="csY20" fmla="*/ 621069 h 4047570"/>
                <a:gd name="csX21" fmla="*/ 7358338 w 11633641"/>
                <a:gd name="csY21" fmla="*/ 486453 h 4047570"/>
                <a:gd name="csX22" fmla="*/ 7811163 w 11633641"/>
                <a:gd name="csY22" fmla="*/ 383719 h 4047570"/>
                <a:gd name="csX23" fmla="*/ 8175513 w 11633641"/>
                <a:gd name="csY23" fmla="*/ 306101 h 4047570"/>
                <a:gd name="csX24" fmla="*/ 8793297 w 11633641"/>
                <a:gd name="csY24" fmla="*/ 207742 h 4047570"/>
                <a:gd name="csX25" fmla="*/ 9881832 w 11633641"/>
                <a:gd name="csY25" fmla="*/ 112296 h 4047570"/>
                <a:gd name="csX26" fmla="*/ 11633641 w 11633641"/>
                <a:gd name="csY26" fmla="*/ 17311 h 4047570"/>
                <a:gd name="csX0" fmla="*/ 0 w 11633641"/>
                <a:gd name="csY0" fmla="*/ 0 h 4047570"/>
                <a:gd name="csX1" fmla="*/ 3812617 w 11633641"/>
                <a:gd name="csY1" fmla="*/ 43498 h 4047570"/>
                <a:gd name="csX2" fmla="*/ 4549741 w 11633641"/>
                <a:gd name="csY2" fmla="*/ 79612 h 4047570"/>
                <a:gd name="csX3" fmla="*/ 4773365 w 11633641"/>
                <a:gd name="csY3" fmla="*/ 203113 h 4047570"/>
                <a:gd name="csX4" fmla="*/ 4790486 w 11633641"/>
                <a:gd name="csY4" fmla="*/ 484508 h 4047570"/>
                <a:gd name="csX5" fmla="*/ 4844044 w 11633641"/>
                <a:gd name="csY5" fmla="*/ 1916921 h 4047570"/>
                <a:gd name="csX6" fmla="*/ 4900615 w 11633641"/>
                <a:gd name="csY6" fmla="*/ 3083533 h 4047570"/>
                <a:gd name="csX7" fmla="*/ 4939036 w 11633641"/>
                <a:gd name="csY7" fmla="*/ 3630640 h 4047570"/>
                <a:gd name="csX8" fmla="*/ 5000144 w 11633641"/>
                <a:gd name="csY8" fmla="*/ 4047512 h 4047570"/>
                <a:gd name="csX9" fmla="*/ 5176772 w 11633641"/>
                <a:gd name="csY9" fmla="*/ 3603277 h 4047570"/>
                <a:gd name="csX10" fmla="*/ 5266580 w 11633641"/>
                <a:gd name="csY10" fmla="*/ 3262831 h 4047570"/>
                <a:gd name="csX11" fmla="*/ 5331580 w 11633641"/>
                <a:gd name="csY11" fmla="*/ 2962236 h 4047570"/>
                <a:gd name="csX12" fmla="*/ 5353680 w 11633641"/>
                <a:gd name="csY12" fmla="*/ 2710187 h 4047570"/>
                <a:gd name="csX13" fmla="*/ 5479487 w 11633641"/>
                <a:gd name="csY13" fmla="*/ 2301935 h 4047570"/>
                <a:gd name="csX14" fmla="*/ 5613436 w 11633641"/>
                <a:gd name="csY14" fmla="*/ 1955632 h 4047570"/>
                <a:gd name="csX15" fmla="*/ 5751803 w 11633641"/>
                <a:gd name="csY15" fmla="*/ 1660620 h 4047570"/>
                <a:gd name="csX16" fmla="*/ 5954331 w 11633641"/>
                <a:gd name="csY16" fmla="*/ 1344723 h 4047570"/>
                <a:gd name="csX17" fmla="*/ 6150867 w 11633641"/>
                <a:gd name="csY17" fmla="*/ 1102117 h 4047570"/>
                <a:gd name="csX18" fmla="*/ 6377822 w 11633641"/>
                <a:gd name="csY18" fmla="*/ 907695 h 4047570"/>
                <a:gd name="csX19" fmla="*/ 6630043 w 11633641"/>
                <a:gd name="csY19" fmla="*/ 748547 h 4047570"/>
                <a:gd name="csX20" fmla="*/ 6913697 w 11633641"/>
                <a:gd name="csY20" fmla="*/ 621069 h 4047570"/>
                <a:gd name="csX21" fmla="*/ 7358338 w 11633641"/>
                <a:gd name="csY21" fmla="*/ 486453 h 4047570"/>
                <a:gd name="csX22" fmla="*/ 7811163 w 11633641"/>
                <a:gd name="csY22" fmla="*/ 383719 h 4047570"/>
                <a:gd name="csX23" fmla="*/ 8175513 w 11633641"/>
                <a:gd name="csY23" fmla="*/ 306101 h 4047570"/>
                <a:gd name="csX24" fmla="*/ 8793297 w 11633641"/>
                <a:gd name="csY24" fmla="*/ 207742 h 4047570"/>
                <a:gd name="csX25" fmla="*/ 9881832 w 11633641"/>
                <a:gd name="csY25" fmla="*/ 112296 h 4047570"/>
                <a:gd name="csX26" fmla="*/ 11633641 w 11633641"/>
                <a:gd name="csY26" fmla="*/ 17311 h 4047570"/>
                <a:gd name="csX0" fmla="*/ 0 w 11633641"/>
                <a:gd name="csY0" fmla="*/ 0 h 4047570"/>
                <a:gd name="csX1" fmla="*/ 3812617 w 11633641"/>
                <a:gd name="csY1" fmla="*/ 43498 h 4047570"/>
                <a:gd name="csX2" fmla="*/ 4549741 w 11633641"/>
                <a:gd name="csY2" fmla="*/ 79612 h 4047570"/>
                <a:gd name="csX3" fmla="*/ 4773365 w 11633641"/>
                <a:gd name="csY3" fmla="*/ 203113 h 4047570"/>
                <a:gd name="csX4" fmla="*/ 4790486 w 11633641"/>
                <a:gd name="csY4" fmla="*/ 484508 h 4047570"/>
                <a:gd name="csX5" fmla="*/ 4844044 w 11633641"/>
                <a:gd name="csY5" fmla="*/ 1916921 h 4047570"/>
                <a:gd name="csX6" fmla="*/ 4900615 w 11633641"/>
                <a:gd name="csY6" fmla="*/ 3083533 h 4047570"/>
                <a:gd name="csX7" fmla="*/ 4939036 w 11633641"/>
                <a:gd name="csY7" fmla="*/ 3630640 h 4047570"/>
                <a:gd name="csX8" fmla="*/ 5000144 w 11633641"/>
                <a:gd name="csY8" fmla="*/ 4047512 h 4047570"/>
                <a:gd name="csX9" fmla="*/ 5176772 w 11633641"/>
                <a:gd name="csY9" fmla="*/ 3603277 h 4047570"/>
                <a:gd name="csX10" fmla="*/ 5266580 w 11633641"/>
                <a:gd name="csY10" fmla="*/ 3262831 h 4047570"/>
                <a:gd name="csX11" fmla="*/ 5331580 w 11633641"/>
                <a:gd name="csY11" fmla="*/ 2962236 h 4047570"/>
                <a:gd name="csX12" fmla="*/ 5386105 w 11633641"/>
                <a:gd name="csY12" fmla="*/ 2710187 h 4047570"/>
                <a:gd name="csX13" fmla="*/ 5479487 w 11633641"/>
                <a:gd name="csY13" fmla="*/ 2301935 h 4047570"/>
                <a:gd name="csX14" fmla="*/ 5613436 w 11633641"/>
                <a:gd name="csY14" fmla="*/ 1955632 h 4047570"/>
                <a:gd name="csX15" fmla="*/ 5751803 w 11633641"/>
                <a:gd name="csY15" fmla="*/ 1660620 h 4047570"/>
                <a:gd name="csX16" fmla="*/ 5954331 w 11633641"/>
                <a:gd name="csY16" fmla="*/ 1344723 h 4047570"/>
                <a:gd name="csX17" fmla="*/ 6150867 w 11633641"/>
                <a:gd name="csY17" fmla="*/ 1102117 h 4047570"/>
                <a:gd name="csX18" fmla="*/ 6377822 w 11633641"/>
                <a:gd name="csY18" fmla="*/ 907695 h 4047570"/>
                <a:gd name="csX19" fmla="*/ 6630043 w 11633641"/>
                <a:gd name="csY19" fmla="*/ 748547 h 4047570"/>
                <a:gd name="csX20" fmla="*/ 6913697 w 11633641"/>
                <a:gd name="csY20" fmla="*/ 621069 h 4047570"/>
                <a:gd name="csX21" fmla="*/ 7358338 w 11633641"/>
                <a:gd name="csY21" fmla="*/ 486453 h 4047570"/>
                <a:gd name="csX22" fmla="*/ 7811163 w 11633641"/>
                <a:gd name="csY22" fmla="*/ 383719 h 4047570"/>
                <a:gd name="csX23" fmla="*/ 8175513 w 11633641"/>
                <a:gd name="csY23" fmla="*/ 306101 h 4047570"/>
                <a:gd name="csX24" fmla="*/ 8793297 w 11633641"/>
                <a:gd name="csY24" fmla="*/ 207742 h 4047570"/>
                <a:gd name="csX25" fmla="*/ 9881832 w 11633641"/>
                <a:gd name="csY25" fmla="*/ 112296 h 4047570"/>
                <a:gd name="csX26" fmla="*/ 11633641 w 11633641"/>
                <a:gd name="csY26" fmla="*/ 17311 h 4047570"/>
                <a:gd name="csX0" fmla="*/ 0 w 11633641"/>
                <a:gd name="csY0" fmla="*/ 0 h 4047570"/>
                <a:gd name="csX1" fmla="*/ 3812617 w 11633641"/>
                <a:gd name="csY1" fmla="*/ 43498 h 4047570"/>
                <a:gd name="csX2" fmla="*/ 4549741 w 11633641"/>
                <a:gd name="csY2" fmla="*/ 79612 h 4047570"/>
                <a:gd name="csX3" fmla="*/ 4773365 w 11633641"/>
                <a:gd name="csY3" fmla="*/ 203113 h 4047570"/>
                <a:gd name="csX4" fmla="*/ 4790486 w 11633641"/>
                <a:gd name="csY4" fmla="*/ 484508 h 4047570"/>
                <a:gd name="csX5" fmla="*/ 4844044 w 11633641"/>
                <a:gd name="csY5" fmla="*/ 1916921 h 4047570"/>
                <a:gd name="csX6" fmla="*/ 4900615 w 11633641"/>
                <a:gd name="csY6" fmla="*/ 3083533 h 4047570"/>
                <a:gd name="csX7" fmla="*/ 4939036 w 11633641"/>
                <a:gd name="csY7" fmla="*/ 3630640 h 4047570"/>
                <a:gd name="csX8" fmla="*/ 5000144 w 11633641"/>
                <a:gd name="csY8" fmla="*/ 4047512 h 4047570"/>
                <a:gd name="csX9" fmla="*/ 5176772 w 11633641"/>
                <a:gd name="csY9" fmla="*/ 3603277 h 4047570"/>
                <a:gd name="csX10" fmla="*/ 5266580 w 11633641"/>
                <a:gd name="csY10" fmla="*/ 3262831 h 4047570"/>
                <a:gd name="csX11" fmla="*/ 5331580 w 11633641"/>
                <a:gd name="csY11" fmla="*/ 2962236 h 4047570"/>
                <a:gd name="csX12" fmla="*/ 5386105 w 11633641"/>
                <a:gd name="csY12" fmla="*/ 2710187 h 4047570"/>
                <a:gd name="csX13" fmla="*/ 5501103 w 11633641"/>
                <a:gd name="csY13" fmla="*/ 2311405 h 4047570"/>
                <a:gd name="csX14" fmla="*/ 5613436 w 11633641"/>
                <a:gd name="csY14" fmla="*/ 1955632 h 4047570"/>
                <a:gd name="csX15" fmla="*/ 5751803 w 11633641"/>
                <a:gd name="csY15" fmla="*/ 1660620 h 4047570"/>
                <a:gd name="csX16" fmla="*/ 5954331 w 11633641"/>
                <a:gd name="csY16" fmla="*/ 1344723 h 4047570"/>
                <a:gd name="csX17" fmla="*/ 6150867 w 11633641"/>
                <a:gd name="csY17" fmla="*/ 1102117 h 4047570"/>
                <a:gd name="csX18" fmla="*/ 6377822 w 11633641"/>
                <a:gd name="csY18" fmla="*/ 907695 h 4047570"/>
                <a:gd name="csX19" fmla="*/ 6630043 w 11633641"/>
                <a:gd name="csY19" fmla="*/ 748547 h 4047570"/>
                <a:gd name="csX20" fmla="*/ 6913697 w 11633641"/>
                <a:gd name="csY20" fmla="*/ 621069 h 4047570"/>
                <a:gd name="csX21" fmla="*/ 7358338 w 11633641"/>
                <a:gd name="csY21" fmla="*/ 486453 h 4047570"/>
                <a:gd name="csX22" fmla="*/ 7811163 w 11633641"/>
                <a:gd name="csY22" fmla="*/ 383719 h 4047570"/>
                <a:gd name="csX23" fmla="*/ 8175513 w 11633641"/>
                <a:gd name="csY23" fmla="*/ 306101 h 4047570"/>
                <a:gd name="csX24" fmla="*/ 8793297 w 11633641"/>
                <a:gd name="csY24" fmla="*/ 207742 h 4047570"/>
                <a:gd name="csX25" fmla="*/ 9881832 w 11633641"/>
                <a:gd name="csY25" fmla="*/ 112296 h 4047570"/>
                <a:gd name="csX26" fmla="*/ 11633641 w 11633641"/>
                <a:gd name="csY26" fmla="*/ 17311 h 4047570"/>
                <a:gd name="csX0" fmla="*/ 0 w 11633641"/>
                <a:gd name="csY0" fmla="*/ 0 h 4048200"/>
                <a:gd name="csX1" fmla="*/ 3812617 w 11633641"/>
                <a:gd name="csY1" fmla="*/ 43498 h 4048200"/>
                <a:gd name="csX2" fmla="*/ 4549741 w 11633641"/>
                <a:gd name="csY2" fmla="*/ 79612 h 4048200"/>
                <a:gd name="csX3" fmla="*/ 4773365 w 11633641"/>
                <a:gd name="csY3" fmla="*/ 203113 h 4048200"/>
                <a:gd name="csX4" fmla="*/ 4790486 w 11633641"/>
                <a:gd name="csY4" fmla="*/ 484508 h 4048200"/>
                <a:gd name="csX5" fmla="*/ 4844044 w 11633641"/>
                <a:gd name="csY5" fmla="*/ 1916921 h 4048200"/>
                <a:gd name="csX6" fmla="*/ 4900615 w 11633641"/>
                <a:gd name="csY6" fmla="*/ 3083533 h 4048200"/>
                <a:gd name="csX7" fmla="*/ 4939036 w 11633641"/>
                <a:gd name="csY7" fmla="*/ 3630640 h 4048200"/>
                <a:gd name="csX8" fmla="*/ 5000144 w 11633641"/>
                <a:gd name="csY8" fmla="*/ 4047512 h 4048200"/>
                <a:gd name="csX9" fmla="*/ 5182175 w 11633641"/>
                <a:gd name="csY9" fmla="*/ 3716942 h 4048200"/>
                <a:gd name="csX10" fmla="*/ 5266580 w 11633641"/>
                <a:gd name="csY10" fmla="*/ 3262831 h 4048200"/>
                <a:gd name="csX11" fmla="*/ 5331580 w 11633641"/>
                <a:gd name="csY11" fmla="*/ 2962236 h 4048200"/>
                <a:gd name="csX12" fmla="*/ 5386105 w 11633641"/>
                <a:gd name="csY12" fmla="*/ 2710187 h 4048200"/>
                <a:gd name="csX13" fmla="*/ 5501103 w 11633641"/>
                <a:gd name="csY13" fmla="*/ 2311405 h 4048200"/>
                <a:gd name="csX14" fmla="*/ 5613436 w 11633641"/>
                <a:gd name="csY14" fmla="*/ 1955632 h 4048200"/>
                <a:gd name="csX15" fmla="*/ 5751803 w 11633641"/>
                <a:gd name="csY15" fmla="*/ 1660620 h 4048200"/>
                <a:gd name="csX16" fmla="*/ 5954331 w 11633641"/>
                <a:gd name="csY16" fmla="*/ 1344723 h 4048200"/>
                <a:gd name="csX17" fmla="*/ 6150867 w 11633641"/>
                <a:gd name="csY17" fmla="*/ 1102117 h 4048200"/>
                <a:gd name="csX18" fmla="*/ 6377822 w 11633641"/>
                <a:gd name="csY18" fmla="*/ 907695 h 4048200"/>
                <a:gd name="csX19" fmla="*/ 6630043 w 11633641"/>
                <a:gd name="csY19" fmla="*/ 748547 h 4048200"/>
                <a:gd name="csX20" fmla="*/ 6913697 w 11633641"/>
                <a:gd name="csY20" fmla="*/ 621069 h 4048200"/>
                <a:gd name="csX21" fmla="*/ 7358338 w 11633641"/>
                <a:gd name="csY21" fmla="*/ 486453 h 4048200"/>
                <a:gd name="csX22" fmla="*/ 7811163 w 11633641"/>
                <a:gd name="csY22" fmla="*/ 383719 h 4048200"/>
                <a:gd name="csX23" fmla="*/ 8175513 w 11633641"/>
                <a:gd name="csY23" fmla="*/ 306101 h 4048200"/>
                <a:gd name="csX24" fmla="*/ 8793297 w 11633641"/>
                <a:gd name="csY24" fmla="*/ 207742 h 4048200"/>
                <a:gd name="csX25" fmla="*/ 9881832 w 11633641"/>
                <a:gd name="csY25" fmla="*/ 112296 h 4048200"/>
                <a:gd name="csX26" fmla="*/ 11633641 w 11633641"/>
                <a:gd name="csY26" fmla="*/ 17311 h 4048200"/>
                <a:gd name="csX0" fmla="*/ 0 w 11633641"/>
                <a:gd name="csY0" fmla="*/ 0 h 4057649"/>
                <a:gd name="csX1" fmla="*/ 3812617 w 11633641"/>
                <a:gd name="csY1" fmla="*/ 43498 h 4057649"/>
                <a:gd name="csX2" fmla="*/ 4549741 w 11633641"/>
                <a:gd name="csY2" fmla="*/ 79612 h 4057649"/>
                <a:gd name="csX3" fmla="*/ 4773365 w 11633641"/>
                <a:gd name="csY3" fmla="*/ 203113 h 4057649"/>
                <a:gd name="csX4" fmla="*/ 4790486 w 11633641"/>
                <a:gd name="csY4" fmla="*/ 484508 h 4057649"/>
                <a:gd name="csX5" fmla="*/ 4844044 w 11633641"/>
                <a:gd name="csY5" fmla="*/ 1916921 h 4057649"/>
                <a:gd name="csX6" fmla="*/ 4900615 w 11633641"/>
                <a:gd name="csY6" fmla="*/ 3083533 h 4057649"/>
                <a:gd name="csX7" fmla="*/ 4939036 w 11633641"/>
                <a:gd name="csY7" fmla="*/ 3630640 h 4057649"/>
                <a:gd name="csX8" fmla="*/ 5027164 w 11633641"/>
                <a:gd name="csY8" fmla="*/ 4056985 h 4057649"/>
                <a:gd name="csX9" fmla="*/ 5182175 w 11633641"/>
                <a:gd name="csY9" fmla="*/ 3716942 h 4057649"/>
                <a:gd name="csX10" fmla="*/ 5266580 w 11633641"/>
                <a:gd name="csY10" fmla="*/ 3262831 h 4057649"/>
                <a:gd name="csX11" fmla="*/ 5331580 w 11633641"/>
                <a:gd name="csY11" fmla="*/ 2962236 h 4057649"/>
                <a:gd name="csX12" fmla="*/ 5386105 w 11633641"/>
                <a:gd name="csY12" fmla="*/ 2710187 h 4057649"/>
                <a:gd name="csX13" fmla="*/ 5501103 w 11633641"/>
                <a:gd name="csY13" fmla="*/ 2311405 h 4057649"/>
                <a:gd name="csX14" fmla="*/ 5613436 w 11633641"/>
                <a:gd name="csY14" fmla="*/ 1955632 h 4057649"/>
                <a:gd name="csX15" fmla="*/ 5751803 w 11633641"/>
                <a:gd name="csY15" fmla="*/ 1660620 h 4057649"/>
                <a:gd name="csX16" fmla="*/ 5954331 w 11633641"/>
                <a:gd name="csY16" fmla="*/ 1344723 h 4057649"/>
                <a:gd name="csX17" fmla="*/ 6150867 w 11633641"/>
                <a:gd name="csY17" fmla="*/ 1102117 h 4057649"/>
                <a:gd name="csX18" fmla="*/ 6377822 w 11633641"/>
                <a:gd name="csY18" fmla="*/ 907695 h 4057649"/>
                <a:gd name="csX19" fmla="*/ 6630043 w 11633641"/>
                <a:gd name="csY19" fmla="*/ 748547 h 4057649"/>
                <a:gd name="csX20" fmla="*/ 6913697 w 11633641"/>
                <a:gd name="csY20" fmla="*/ 621069 h 4057649"/>
                <a:gd name="csX21" fmla="*/ 7358338 w 11633641"/>
                <a:gd name="csY21" fmla="*/ 486453 h 4057649"/>
                <a:gd name="csX22" fmla="*/ 7811163 w 11633641"/>
                <a:gd name="csY22" fmla="*/ 383719 h 4057649"/>
                <a:gd name="csX23" fmla="*/ 8175513 w 11633641"/>
                <a:gd name="csY23" fmla="*/ 306101 h 4057649"/>
                <a:gd name="csX24" fmla="*/ 8793297 w 11633641"/>
                <a:gd name="csY24" fmla="*/ 207742 h 4057649"/>
                <a:gd name="csX25" fmla="*/ 9881832 w 11633641"/>
                <a:gd name="csY25" fmla="*/ 112296 h 4057649"/>
                <a:gd name="csX26" fmla="*/ 11633641 w 11633641"/>
                <a:gd name="csY26" fmla="*/ 17311 h 4057649"/>
                <a:gd name="csX0" fmla="*/ 0 w 11633641"/>
                <a:gd name="csY0" fmla="*/ 0 h 4057519"/>
                <a:gd name="csX1" fmla="*/ 3812617 w 11633641"/>
                <a:gd name="csY1" fmla="*/ 43498 h 4057519"/>
                <a:gd name="csX2" fmla="*/ 4549741 w 11633641"/>
                <a:gd name="csY2" fmla="*/ 79612 h 4057519"/>
                <a:gd name="csX3" fmla="*/ 4773365 w 11633641"/>
                <a:gd name="csY3" fmla="*/ 203113 h 4057519"/>
                <a:gd name="csX4" fmla="*/ 4790486 w 11633641"/>
                <a:gd name="csY4" fmla="*/ 484508 h 4057519"/>
                <a:gd name="csX5" fmla="*/ 4844044 w 11633641"/>
                <a:gd name="csY5" fmla="*/ 1916921 h 4057519"/>
                <a:gd name="csX6" fmla="*/ 4900615 w 11633641"/>
                <a:gd name="csY6" fmla="*/ 3083533 h 4057519"/>
                <a:gd name="csX7" fmla="*/ 4955248 w 11633641"/>
                <a:gd name="csY7" fmla="*/ 3640113 h 4057519"/>
                <a:gd name="csX8" fmla="*/ 5027164 w 11633641"/>
                <a:gd name="csY8" fmla="*/ 4056985 h 4057519"/>
                <a:gd name="csX9" fmla="*/ 5182175 w 11633641"/>
                <a:gd name="csY9" fmla="*/ 3716942 h 4057519"/>
                <a:gd name="csX10" fmla="*/ 5266580 w 11633641"/>
                <a:gd name="csY10" fmla="*/ 3262831 h 4057519"/>
                <a:gd name="csX11" fmla="*/ 5331580 w 11633641"/>
                <a:gd name="csY11" fmla="*/ 2962236 h 4057519"/>
                <a:gd name="csX12" fmla="*/ 5386105 w 11633641"/>
                <a:gd name="csY12" fmla="*/ 2710187 h 4057519"/>
                <a:gd name="csX13" fmla="*/ 5501103 w 11633641"/>
                <a:gd name="csY13" fmla="*/ 2311405 h 4057519"/>
                <a:gd name="csX14" fmla="*/ 5613436 w 11633641"/>
                <a:gd name="csY14" fmla="*/ 1955632 h 4057519"/>
                <a:gd name="csX15" fmla="*/ 5751803 w 11633641"/>
                <a:gd name="csY15" fmla="*/ 1660620 h 4057519"/>
                <a:gd name="csX16" fmla="*/ 5954331 w 11633641"/>
                <a:gd name="csY16" fmla="*/ 1344723 h 4057519"/>
                <a:gd name="csX17" fmla="*/ 6150867 w 11633641"/>
                <a:gd name="csY17" fmla="*/ 1102117 h 4057519"/>
                <a:gd name="csX18" fmla="*/ 6377822 w 11633641"/>
                <a:gd name="csY18" fmla="*/ 907695 h 4057519"/>
                <a:gd name="csX19" fmla="*/ 6630043 w 11633641"/>
                <a:gd name="csY19" fmla="*/ 748547 h 4057519"/>
                <a:gd name="csX20" fmla="*/ 6913697 w 11633641"/>
                <a:gd name="csY20" fmla="*/ 621069 h 4057519"/>
                <a:gd name="csX21" fmla="*/ 7358338 w 11633641"/>
                <a:gd name="csY21" fmla="*/ 486453 h 4057519"/>
                <a:gd name="csX22" fmla="*/ 7811163 w 11633641"/>
                <a:gd name="csY22" fmla="*/ 383719 h 4057519"/>
                <a:gd name="csX23" fmla="*/ 8175513 w 11633641"/>
                <a:gd name="csY23" fmla="*/ 306101 h 4057519"/>
                <a:gd name="csX24" fmla="*/ 8793297 w 11633641"/>
                <a:gd name="csY24" fmla="*/ 207742 h 4057519"/>
                <a:gd name="csX25" fmla="*/ 9881832 w 11633641"/>
                <a:gd name="csY25" fmla="*/ 112296 h 4057519"/>
                <a:gd name="csX26" fmla="*/ 11633641 w 11633641"/>
                <a:gd name="csY26" fmla="*/ 17311 h 4057519"/>
                <a:gd name="csX0" fmla="*/ 0 w 11633641"/>
                <a:gd name="csY0" fmla="*/ 0 h 4057401"/>
                <a:gd name="csX1" fmla="*/ 3812617 w 11633641"/>
                <a:gd name="csY1" fmla="*/ 43498 h 4057401"/>
                <a:gd name="csX2" fmla="*/ 4549741 w 11633641"/>
                <a:gd name="csY2" fmla="*/ 79612 h 4057401"/>
                <a:gd name="csX3" fmla="*/ 4773365 w 11633641"/>
                <a:gd name="csY3" fmla="*/ 203113 h 4057401"/>
                <a:gd name="csX4" fmla="*/ 4790486 w 11633641"/>
                <a:gd name="csY4" fmla="*/ 484508 h 4057401"/>
                <a:gd name="csX5" fmla="*/ 4844044 w 11633641"/>
                <a:gd name="csY5" fmla="*/ 1916921 h 4057401"/>
                <a:gd name="csX6" fmla="*/ 4900615 w 11633641"/>
                <a:gd name="csY6" fmla="*/ 3083533 h 4057401"/>
                <a:gd name="csX7" fmla="*/ 4939036 w 11633641"/>
                <a:gd name="csY7" fmla="*/ 3649587 h 4057401"/>
                <a:gd name="csX8" fmla="*/ 5027164 w 11633641"/>
                <a:gd name="csY8" fmla="*/ 4056985 h 4057401"/>
                <a:gd name="csX9" fmla="*/ 5182175 w 11633641"/>
                <a:gd name="csY9" fmla="*/ 3716942 h 4057401"/>
                <a:gd name="csX10" fmla="*/ 5266580 w 11633641"/>
                <a:gd name="csY10" fmla="*/ 3262831 h 4057401"/>
                <a:gd name="csX11" fmla="*/ 5331580 w 11633641"/>
                <a:gd name="csY11" fmla="*/ 2962236 h 4057401"/>
                <a:gd name="csX12" fmla="*/ 5386105 w 11633641"/>
                <a:gd name="csY12" fmla="*/ 2710187 h 4057401"/>
                <a:gd name="csX13" fmla="*/ 5501103 w 11633641"/>
                <a:gd name="csY13" fmla="*/ 2311405 h 4057401"/>
                <a:gd name="csX14" fmla="*/ 5613436 w 11633641"/>
                <a:gd name="csY14" fmla="*/ 1955632 h 4057401"/>
                <a:gd name="csX15" fmla="*/ 5751803 w 11633641"/>
                <a:gd name="csY15" fmla="*/ 1660620 h 4057401"/>
                <a:gd name="csX16" fmla="*/ 5954331 w 11633641"/>
                <a:gd name="csY16" fmla="*/ 1344723 h 4057401"/>
                <a:gd name="csX17" fmla="*/ 6150867 w 11633641"/>
                <a:gd name="csY17" fmla="*/ 1102117 h 4057401"/>
                <a:gd name="csX18" fmla="*/ 6377822 w 11633641"/>
                <a:gd name="csY18" fmla="*/ 907695 h 4057401"/>
                <a:gd name="csX19" fmla="*/ 6630043 w 11633641"/>
                <a:gd name="csY19" fmla="*/ 748547 h 4057401"/>
                <a:gd name="csX20" fmla="*/ 6913697 w 11633641"/>
                <a:gd name="csY20" fmla="*/ 621069 h 4057401"/>
                <a:gd name="csX21" fmla="*/ 7358338 w 11633641"/>
                <a:gd name="csY21" fmla="*/ 486453 h 4057401"/>
                <a:gd name="csX22" fmla="*/ 7811163 w 11633641"/>
                <a:gd name="csY22" fmla="*/ 383719 h 4057401"/>
                <a:gd name="csX23" fmla="*/ 8175513 w 11633641"/>
                <a:gd name="csY23" fmla="*/ 306101 h 4057401"/>
                <a:gd name="csX24" fmla="*/ 8793297 w 11633641"/>
                <a:gd name="csY24" fmla="*/ 207742 h 4057401"/>
                <a:gd name="csX25" fmla="*/ 9881832 w 11633641"/>
                <a:gd name="csY25" fmla="*/ 112296 h 4057401"/>
                <a:gd name="csX26" fmla="*/ 11633641 w 11633641"/>
                <a:gd name="csY26" fmla="*/ 17311 h 4057401"/>
                <a:gd name="csX0" fmla="*/ 0 w 11633641"/>
                <a:gd name="csY0" fmla="*/ 0 h 4057401"/>
                <a:gd name="csX1" fmla="*/ 3812617 w 11633641"/>
                <a:gd name="csY1" fmla="*/ 43498 h 4057401"/>
                <a:gd name="csX2" fmla="*/ 4549741 w 11633641"/>
                <a:gd name="csY2" fmla="*/ 79612 h 4057401"/>
                <a:gd name="csX3" fmla="*/ 4773365 w 11633641"/>
                <a:gd name="csY3" fmla="*/ 203113 h 4057401"/>
                <a:gd name="csX4" fmla="*/ 4790486 w 11633641"/>
                <a:gd name="csY4" fmla="*/ 484508 h 4057401"/>
                <a:gd name="csX5" fmla="*/ 4844044 w 11633641"/>
                <a:gd name="csY5" fmla="*/ 1916921 h 4057401"/>
                <a:gd name="csX6" fmla="*/ 4900615 w 11633641"/>
                <a:gd name="csY6" fmla="*/ 3121422 h 4057401"/>
                <a:gd name="csX7" fmla="*/ 4939036 w 11633641"/>
                <a:gd name="csY7" fmla="*/ 3649587 h 4057401"/>
                <a:gd name="csX8" fmla="*/ 5027164 w 11633641"/>
                <a:gd name="csY8" fmla="*/ 4056985 h 4057401"/>
                <a:gd name="csX9" fmla="*/ 5182175 w 11633641"/>
                <a:gd name="csY9" fmla="*/ 3716942 h 4057401"/>
                <a:gd name="csX10" fmla="*/ 5266580 w 11633641"/>
                <a:gd name="csY10" fmla="*/ 3262831 h 4057401"/>
                <a:gd name="csX11" fmla="*/ 5331580 w 11633641"/>
                <a:gd name="csY11" fmla="*/ 2962236 h 4057401"/>
                <a:gd name="csX12" fmla="*/ 5386105 w 11633641"/>
                <a:gd name="csY12" fmla="*/ 2710187 h 4057401"/>
                <a:gd name="csX13" fmla="*/ 5501103 w 11633641"/>
                <a:gd name="csY13" fmla="*/ 2311405 h 4057401"/>
                <a:gd name="csX14" fmla="*/ 5613436 w 11633641"/>
                <a:gd name="csY14" fmla="*/ 1955632 h 4057401"/>
                <a:gd name="csX15" fmla="*/ 5751803 w 11633641"/>
                <a:gd name="csY15" fmla="*/ 1660620 h 4057401"/>
                <a:gd name="csX16" fmla="*/ 5954331 w 11633641"/>
                <a:gd name="csY16" fmla="*/ 1344723 h 4057401"/>
                <a:gd name="csX17" fmla="*/ 6150867 w 11633641"/>
                <a:gd name="csY17" fmla="*/ 1102117 h 4057401"/>
                <a:gd name="csX18" fmla="*/ 6377822 w 11633641"/>
                <a:gd name="csY18" fmla="*/ 907695 h 4057401"/>
                <a:gd name="csX19" fmla="*/ 6630043 w 11633641"/>
                <a:gd name="csY19" fmla="*/ 748547 h 4057401"/>
                <a:gd name="csX20" fmla="*/ 6913697 w 11633641"/>
                <a:gd name="csY20" fmla="*/ 621069 h 4057401"/>
                <a:gd name="csX21" fmla="*/ 7358338 w 11633641"/>
                <a:gd name="csY21" fmla="*/ 486453 h 4057401"/>
                <a:gd name="csX22" fmla="*/ 7811163 w 11633641"/>
                <a:gd name="csY22" fmla="*/ 383719 h 4057401"/>
                <a:gd name="csX23" fmla="*/ 8175513 w 11633641"/>
                <a:gd name="csY23" fmla="*/ 306101 h 4057401"/>
                <a:gd name="csX24" fmla="*/ 8793297 w 11633641"/>
                <a:gd name="csY24" fmla="*/ 207742 h 4057401"/>
                <a:gd name="csX25" fmla="*/ 9881832 w 11633641"/>
                <a:gd name="csY25" fmla="*/ 112296 h 4057401"/>
                <a:gd name="csX26" fmla="*/ 11633641 w 11633641"/>
                <a:gd name="csY26" fmla="*/ 17311 h 4057401"/>
                <a:gd name="csX0" fmla="*/ 0 w 11633641"/>
                <a:gd name="csY0" fmla="*/ 0 h 4059129"/>
                <a:gd name="csX1" fmla="*/ 3812617 w 11633641"/>
                <a:gd name="csY1" fmla="*/ 43498 h 4059129"/>
                <a:gd name="csX2" fmla="*/ 4549741 w 11633641"/>
                <a:gd name="csY2" fmla="*/ 79612 h 4059129"/>
                <a:gd name="csX3" fmla="*/ 4773365 w 11633641"/>
                <a:gd name="csY3" fmla="*/ 203113 h 4059129"/>
                <a:gd name="csX4" fmla="*/ 4790486 w 11633641"/>
                <a:gd name="csY4" fmla="*/ 484508 h 4059129"/>
                <a:gd name="csX5" fmla="*/ 4844044 w 11633641"/>
                <a:gd name="csY5" fmla="*/ 1916921 h 4059129"/>
                <a:gd name="csX6" fmla="*/ 4900615 w 11633641"/>
                <a:gd name="csY6" fmla="*/ 3121422 h 4059129"/>
                <a:gd name="csX7" fmla="*/ 4933631 w 11633641"/>
                <a:gd name="csY7" fmla="*/ 3554866 h 4059129"/>
                <a:gd name="csX8" fmla="*/ 5027164 w 11633641"/>
                <a:gd name="csY8" fmla="*/ 4056985 h 4059129"/>
                <a:gd name="csX9" fmla="*/ 5182175 w 11633641"/>
                <a:gd name="csY9" fmla="*/ 3716942 h 4059129"/>
                <a:gd name="csX10" fmla="*/ 5266580 w 11633641"/>
                <a:gd name="csY10" fmla="*/ 3262831 h 4059129"/>
                <a:gd name="csX11" fmla="*/ 5331580 w 11633641"/>
                <a:gd name="csY11" fmla="*/ 2962236 h 4059129"/>
                <a:gd name="csX12" fmla="*/ 5386105 w 11633641"/>
                <a:gd name="csY12" fmla="*/ 2710187 h 4059129"/>
                <a:gd name="csX13" fmla="*/ 5501103 w 11633641"/>
                <a:gd name="csY13" fmla="*/ 2311405 h 4059129"/>
                <a:gd name="csX14" fmla="*/ 5613436 w 11633641"/>
                <a:gd name="csY14" fmla="*/ 1955632 h 4059129"/>
                <a:gd name="csX15" fmla="*/ 5751803 w 11633641"/>
                <a:gd name="csY15" fmla="*/ 1660620 h 4059129"/>
                <a:gd name="csX16" fmla="*/ 5954331 w 11633641"/>
                <a:gd name="csY16" fmla="*/ 1344723 h 4059129"/>
                <a:gd name="csX17" fmla="*/ 6150867 w 11633641"/>
                <a:gd name="csY17" fmla="*/ 1102117 h 4059129"/>
                <a:gd name="csX18" fmla="*/ 6377822 w 11633641"/>
                <a:gd name="csY18" fmla="*/ 907695 h 4059129"/>
                <a:gd name="csX19" fmla="*/ 6630043 w 11633641"/>
                <a:gd name="csY19" fmla="*/ 748547 h 4059129"/>
                <a:gd name="csX20" fmla="*/ 6913697 w 11633641"/>
                <a:gd name="csY20" fmla="*/ 621069 h 4059129"/>
                <a:gd name="csX21" fmla="*/ 7358338 w 11633641"/>
                <a:gd name="csY21" fmla="*/ 486453 h 4059129"/>
                <a:gd name="csX22" fmla="*/ 7811163 w 11633641"/>
                <a:gd name="csY22" fmla="*/ 383719 h 4059129"/>
                <a:gd name="csX23" fmla="*/ 8175513 w 11633641"/>
                <a:gd name="csY23" fmla="*/ 306101 h 4059129"/>
                <a:gd name="csX24" fmla="*/ 8793297 w 11633641"/>
                <a:gd name="csY24" fmla="*/ 207742 h 4059129"/>
                <a:gd name="csX25" fmla="*/ 9881832 w 11633641"/>
                <a:gd name="csY25" fmla="*/ 112296 h 4059129"/>
                <a:gd name="csX26" fmla="*/ 11633641 w 11633641"/>
                <a:gd name="csY26" fmla="*/ 17311 h 4059129"/>
                <a:gd name="csX0" fmla="*/ 0 w 11633641"/>
                <a:gd name="csY0" fmla="*/ 0 h 4012158"/>
                <a:gd name="csX1" fmla="*/ 3812617 w 11633641"/>
                <a:gd name="csY1" fmla="*/ 43498 h 4012158"/>
                <a:gd name="csX2" fmla="*/ 4549741 w 11633641"/>
                <a:gd name="csY2" fmla="*/ 79612 h 4012158"/>
                <a:gd name="csX3" fmla="*/ 4773365 w 11633641"/>
                <a:gd name="csY3" fmla="*/ 203113 h 4012158"/>
                <a:gd name="csX4" fmla="*/ 4790486 w 11633641"/>
                <a:gd name="csY4" fmla="*/ 484508 h 4012158"/>
                <a:gd name="csX5" fmla="*/ 4844044 w 11633641"/>
                <a:gd name="csY5" fmla="*/ 1916921 h 4012158"/>
                <a:gd name="csX6" fmla="*/ 4900615 w 11633641"/>
                <a:gd name="csY6" fmla="*/ 3121422 h 4012158"/>
                <a:gd name="csX7" fmla="*/ 4933631 w 11633641"/>
                <a:gd name="csY7" fmla="*/ 3554866 h 4012158"/>
                <a:gd name="csX8" fmla="*/ 5021759 w 11633641"/>
                <a:gd name="csY8" fmla="*/ 4009626 h 4012158"/>
                <a:gd name="csX9" fmla="*/ 5182175 w 11633641"/>
                <a:gd name="csY9" fmla="*/ 3716942 h 4012158"/>
                <a:gd name="csX10" fmla="*/ 5266580 w 11633641"/>
                <a:gd name="csY10" fmla="*/ 3262831 h 4012158"/>
                <a:gd name="csX11" fmla="*/ 5331580 w 11633641"/>
                <a:gd name="csY11" fmla="*/ 2962236 h 4012158"/>
                <a:gd name="csX12" fmla="*/ 5386105 w 11633641"/>
                <a:gd name="csY12" fmla="*/ 2710187 h 4012158"/>
                <a:gd name="csX13" fmla="*/ 5501103 w 11633641"/>
                <a:gd name="csY13" fmla="*/ 2311405 h 4012158"/>
                <a:gd name="csX14" fmla="*/ 5613436 w 11633641"/>
                <a:gd name="csY14" fmla="*/ 1955632 h 4012158"/>
                <a:gd name="csX15" fmla="*/ 5751803 w 11633641"/>
                <a:gd name="csY15" fmla="*/ 1660620 h 4012158"/>
                <a:gd name="csX16" fmla="*/ 5954331 w 11633641"/>
                <a:gd name="csY16" fmla="*/ 1344723 h 4012158"/>
                <a:gd name="csX17" fmla="*/ 6150867 w 11633641"/>
                <a:gd name="csY17" fmla="*/ 1102117 h 4012158"/>
                <a:gd name="csX18" fmla="*/ 6377822 w 11633641"/>
                <a:gd name="csY18" fmla="*/ 907695 h 4012158"/>
                <a:gd name="csX19" fmla="*/ 6630043 w 11633641"/>
                <a:gd name="csY19" fmla="*/ 748547 h 4012158"/>
                <a:gd name="csX20" fmla="*/ 6913697 w 11633641"/>
                <a:gd name="csY20" fmla="*/ 621069 h 4012158"/>
                <a:gd name="csX21" fmla="*/ 7358338 w 11633641"/>
                <a:gd name="csY21" fmla="*/ 486453 h 4012158"/>
                <a:gd name="csX22" fmla="*/ 7811163 w 11633641"/>
                <a:gd name="csY22" fmla="*/ 383719 h 4012158"/>
                <a:gd name="csX23" fmla="*/ 8175513 w 11633641"/>
                <a:gd name="csY23" fmla="*/ 306101 h 4012158"/>
                <a:gd name="csX24" fmla="*/ 8793297 w 11633641"/>
                <a:gd name="csY24" fmla="*/ 207742 h 4012158"/>
                <a:gd name="csX25" fmla="*/ 9881832 w 11633641"/>
                <a:gd name="csY25" fmla="*/ 112296 h 4012158"/>
                <a:gd name="csX26" fmla="*/ 11633641 w 11633641"/>
                <a:gd name="csY26" fmla="*/ 17311 h 4012158"/>
                <a:gd name="csX0" fmla="*/ 0 w 11633641"/>
                <a:gd name="csY0" fmla="*/ 0 h 4011487"/>
                <a:gd name="csX1" fmla="*/ 3812617 w 11633641"/>
                <a:gd name="csY1" fmla="*/ 43498 h 4011487"/>
                <a:gd name="csX2" fmla="*/ 4549741 w 11633641"/>
                <a:gd name="csY2" fmla="*/ 79612 h 4011487"/>
                <a:gd name="csX3" fmla="*/ 4773365 w 11633641"/>
                <a:gd name="csY3" fmla="*/ 203113 h 4011487"/>
                <a:gd name="csX4" fmla="*/ 4790486 w 11633641"/>
                <a:gd name="csY4" fmla="*/ 484508 h 4011487"/>
                <a:gd name="csX5" fmla="*/ 4844044 w 11633641"/>
                <a:gd name="csY5" fmla="*/ 1916921 h 4011487"/>
                <a:gd name="csX6" fmla="*/ 4900615 w 11633641"/>
                <a:gd name="csY6" fmla="*/ 3121422 h 4011487"/>
                <a:gd name="csX7" fmla="*/ 4933631 w 11633641"/>
                <a:gd name="csY7" fmla="*/ 3554866 h 4011487"/>
                <a:gd name="csX8" fmla="*/ 5021759 w 11633641"/>
                <a:gd name="csY8" fmla="*/ 4009626 h 4011487"/>
                <a:gd name="csX9" fmla="*/ 5176772 w 11633641"/>
                <a:gd name="csY9" fmla="*/ 3697998 h 4011487"/>
                <a:gd name="csX10" fmla="*/ 5266580 w 11633641"/>
                <a:gd name="csY10" fmla="*/ 3262831 h 4011487"/>
                <a:gd name="csX11" fmla="*/ 5331580 w 11633641"/>
                <a:gd name="csY11" fmla="*/ 2962236 h 4011487"/>
                <a:gd name="csX12" fmla="*/ 5386105 w 11633641"/>
                <a:gd name="csY12" fmla="*/ 2710187 h 4011487"/>
                <a:gd name="csX13" fmla="*/ 5501103 w 11633641"/>
                <a:gd name="csY13" fmla="*/ 2311405 h 4011487"/>
                <a:gd name="csX14" fmla="*/ 5613436 w 11633641"/>
                <a:gd name="csY14" fmla="*/ 1955632 h 4011487"/>
                <a:gd name="csX15" fmla="*/ 5751803 w 11633641"/>
                <a:gd name="csY15" fmla="*/ 1660620 h 4011487"/>
                <a:gd name="csX16" fmla="*/ 5954331 w 11633641"/>
                <a:gd name="csY16" fmla="*/ 1344723 h 4011487"/>
                <a:gd name="csX17" fmla="*/ 6150867 w 11633641"/>
                <a:gd name="csY17" fmla="*/ 1102117 h 4011487"/>
                <a:gd name="csX18" fmla="*/ 6377822 w 11633641"/>
                <a:gd name="csY18" fmla="*/ 907695 h 4011487"/>
                <a:gd name="csX19" fmla="*/ 6630043 w 11633641"/>
                <a:gd name="csY19" fmla="*/ 748547 h 4011487"/>
                <a:gd name="csX20" fmla="*/ 6913697 w 11633641"/>
                <a:gd name="csY20" fmla="*/ 621069 h 4011487"/>
                <a:gd name="csX21" fmla="*/ 7358338 w 11633641"/>
                <a:gd name="csY21" fmla="*/ 486453 h 4011487"/>
                <a:gd name="csX22" fmla="*/ 7811163 w 11633641"/>
                <a:gd name="csY22" fmla="*/ 383719 h 4011487"/>
                <a:gd name="csX23" fmla="*/ 8175513 w 11633641"/>
                <a:gd name="csY23" fmla="*/ 306101 h 4011487"/>
                <a:gd name="csX24" fmla="*/ 8793297 w 11633641"/>
                <a:gd name="csY24" fmla="*/ 207742 h 4011487"/>
                <a:gd name="csX25" fmla="*/ 9881832 w 11633641"/>
                <a:gd name="csY25" fmla="*/ 112296 h 4011487"/>
                <a:gd name="csX26" fmla="*/ 11633641 w 11633641"/>
                <a:gd name="csY26" fmla="*/ 17311 h 4011487"/>
                <a:gd name="csX0" fmla="*/ 0 w 11633641"/>
                <a:gd name="csY0" fmla="*/ 0 h 4011499"/>
                <a:gd name="csX1" fmla="*/ 3812617 w 11633641"/>
                <a:gd name="csY1" fmla="*/ 43498 h 4011499"/>
                <a:gd name="csX2" fmla="*/ 4549741 w 11633641"/>
                <a:gd name="csY2" fmla="*/ 79612 h 4011499"/>
                <a:gd name="csX3" fmla="*/ 4773365 w 11633641"/>
                <a:gd name="csY3" fmla="*/ 203113 h 4011499"/>
                <a:gd name="csX4" fmla="*/ 4790486 w 11633641"/>
                <a:gd name="csY4" fmla="*/ 484508 h 4011499"/>
                <a:gd name="csX5" fmla="*/ 4844044 w 11633641"/>
                <a:gd name="csY5" fmla="*/ 1916921 h 4011499"/>
                <a:gd name="csX6" fmla="*/ 4900615 w 11633641"/>
                <a:gd name="csY6" fmla="*/ 3121422 h 4011499"/>
                <a:gd name="csX7" fmla="*/ 4933631 w 11633641"/>
                <a:gd name="csY7" fmla="*/ 3554866 h 4011499"/>
                <a:gd name="csX8" fmla="*/ 5021759 w 11633641"/>
                <a:gd name="csY8" fmla="*/ 4009626 h 4011499"/>
                <a:gd name="csX9" fmla="*/ 5176772 w 11633641"/>
                <a:gd name="csY9" fmla="*/ 3697998 h 4011499"/>
                <a:gd name="csX10" fmla="*/ 5282793 w 11633641"/>
                <a:gd name="csY10" fmla="*/ 3253360 h 4011499"/>
                <a:gd name="csX11" fmla="*/ 5331580 w 11633641"/>
                <a:gd name="csY11" fmla="*/ 2962236 h 4011499"/>
                <a:gd name="csX12" fmla="*/ 5386105 w 11633641"/>
                <a:gd name="csY12" fmla="*/ 2710187 h 4011499"/>
                <a:gd name="csX13" fmla="*/ 5501103 w 11633641"/>
                <a:gd name="csY13" fmla="*/ 2311405 h 4011499"/>
                <a:gd name="csX14" fmla="*/ 5613436 w 11633641"/>
                <a:gd name="csY14" fmla="*/ 1955632 h 4011499"/>
                <a:gd name="csX15" fmla="*/ 5751803 w 11633641"/>
                <a:gd name="csY15" fmla="*/ 1660620 h 4011499"/>
                <a:gd name="csX16" fmla="*/ 5954331 w 11633641"/>
                <a:gd name="csY16" fmla="*/ 1344723 h 4011499"/>
                <a:gd name="csX17" fmla="*/ 6150867 w 11633641"/>
                <a:gd name="csY17" fmla="*/ 1102117 h 4011499"/>
                <a:gd name="csX18" fmla="*/ 6377822 w 11633641"/>
                <a:gd name="csY18" fmla="*/ 907695 h 4011499"/>
                <a:gd name="csX19" fmla="*/ 6630043 w 11633641"/>
                <a:gd name="csY19" fmla="*/ 748547 h 4011499"/>
                <a:gd name="csX20" fmla="*/ 6913697 w 11633641"/>
                <a:gd name="csY20" fmla="*/ 621069 h 4011499"/>
                <a:gd name="csX21" fmla="*/ 7358338 w 11633641"/>
                <a:gd name="csY21" fmla="*/ 486453 h 4011499"/>
                <a:gd name="csX22" fmla="*/ 7811163 w 11633641"/>
                <a:gd name="csY22" fmla="*/ 383719 h 4011499"/>
                <a:gd name="csX23" fmla="*/ 8175513 w 11633641"/>
                <a:gd name="csY23" fmla="*/ 306101 h 4011499"/>
                <a:gd name="csX24" fmla="*/ 8793297 w 11633641"/>
                <a:gd name="csY24" fmla="*/ 207742 h 4011499"/>
                <a:gd name="csX25" fmla="*/ 9881832 w 11633641"/>
                <a:gd name="csY25" fmla="*/ 112296 h 4011499"/>
                <a:gd name="csX26" fmla="*/ 11633641 w 11633641"/>
                <a:gd name="csY26" fmla="*/ 17311 h 4011499"/>
                <a:gd name="csX0" fmla="*/ 0 w 11633641"/>
                <a:gd name="csY0" fmla="*/ 0 h 4011564"/>
                <a:gd name="csX1" fmla="*/ 3812617 w 11633641"/>
                <a:gd name="csY1" fmla="*/ 43498 h 4011564"/>
                <a:gd name="csX2" fmla="*/ 4549741 w 11633641"/>
                <a:gd name="csY2" fmla="*/ 79612 h 4011564"/>
                <a:gd name="csX3" fmla="*/ 4773365 w 11633641"/>
                <a:gd name="csY3" fmla="*/ 203113 h 4011564"/>
                <a:gd name="csX4" fmla="*/ 4790486 w 11633641"/>
                <a:gd name="csY4" fmla="*/ 484508 h 4011564"/>
                <a:gd name="csX5" fmla="*/ 4844044 w 11633641"/>
                <a:gd name="csY5" fmla="*/ 1916921 h 4011564"/>
                <a:gd name="csX6" fmla="*/ 4900615 w 11633641"/>
                <a:gd name="csY6" fmla="*/ 3121422 h 4011564"/>
                <a:gd name="csX7" fmla="*/ 4933631 w 11633641"/>
                <a:gd name="csY7" fmla="*/ 3554866 h 4011564"/>
                <a:gd name="csX8" fmla="*/ 5021759 w 11633641"/>
                <a:gd name="csY8" fmla="*/ 4009626 h 4011564"/>
                <a:gd name="csX9" fmla="*/ 5176772 w 11633641"/>
                <a:gd name="csY9" fmla="*/ 3697998 h 4011564"/>
                <a:gd name="csX10" fmla="*/ 5282793 w 11633641"/>
                <a:gd name="csY10" fmla="*/ 3206001 h 4011564"/>
                <a:gd name="csX11" fmla="*/ 5331580 w 11633641"/>
                <a:gd name="csY11" fmla="*/ 2962236 h 4011564"/>
                <a:gd name="csX12" fmla="*/ 5386105 w 11633641"/>
                <a:gd name="csY12" fmla="*/ 2710187 h 4011564"/>
                <a:gd name="csX13" fmla="*/ 5501103 w 11633641"/>
                <a:gd name="csY13" fmla="*/ 2311405 h 4011564"/>
                <a:gd name="csX14" fmla="*/ 5613436 w 11633641"/>
                <a:gd name="csY14" fmla="*/ 1955632 h 4011564"/>
                <a:gd name="csX15" fmla="*/ 5751803 w 11633641"/>
                <a:gd name="csY15" fmla="*/ 1660620 h 4011564"/>
                <a:gd name="csX16" fmla="*/ 5954331 w 11633641"/>
                <a:gd name="csY16" fmla="*/ 1344723 h 4011564"/>
                <a:gd name="csX17" fmla="*/ 6150867 w 11633641"/>
                <a:gd name="csY17" fmla="*/ 1102117 h 4011564"/>
                <a:gd name="csX18" fmla="*/ 6377822 w 11633641"/>
                <a:gd name="csY18" fmla="*/ 907695 h 4011564"/>
                <a:gd name="csX19" fmla="*/ 6630043 w 11633641"/>
                <a:gd name="csY19" fmla="*/ 748547 h 4011564"/>
                <a:gd name="csX20" fmla="*/ 6913697 w 11633641"/>
                <a:gd name="csY20" fmla="*/ 621069 h 4011564"/>
                <a:gd name="csX21" fmla="*/ 7358338 w 11633641"/>
                <a:gd name="csY21" fmla="*/ 486453 h 4011564"/>
                <a:gd name="csX22" fmla="*/ 7811163 w 11633641"/>
                <a:gd name="csY22" fmla="*/ 383719 h 4011564"/>
                <a:gd name="csX23" fmla="*/ 8175513 w 11633641"/>
                <a:gd name="csY23" fmla="*/ 306101 h 4011564"/>
                <a:gd name="csX24" fmla="*/ 8793297 w 11633641"/>
                <a:gd name="csY24" fmla="*/ 207742 h 4011564"/>
                <a:gd name="csX25" fmla="*/ 9881832 w 11633641"/>
                <a:gd name="csY25" fmla="*/ 112296 h 4011564"/>
                <a:gd name="csX26" fmla="*/ 11633641 w 11633641"/>
                <a:gd name="csY26" fmla="*/ 17311 h 4011564"/>
                <a:gd name="csX0" fmla="*/ 0 w 11633641"/>
                <a:gd name="csY0" fmla="*/ 0 h 4010379"/>
                <a:gd name="csX1" fmla="*/ 3812617 w 11633641"/>
                <a:gd name="csY1" fmla="*/ 43498 h 4010379"/>
                <a:gd name="csX2" fmla="*/ 4549741 w 11633641"/>
                <a:gd name="csY2" fmla="*/ 79612 h 4010379"/>
                <a:gd name="csX3" fmla="*/ 4773365 w 11633641"/>
                <a:gd name="csY3" fmla="*/ 203113 h 4010379"/>
                <a:gd name="csX4" fmla="*/ 4790486 w 11633641"/>
                <a:gd name="csY4" fmla="*/ 484508 h 4010379"/>
                <a:gd name="csX5" fmla="*/ 4844044 w 11633641"/>
                <a:gd name="csY5" fmla="*/ 1916921 h 4010379"/>
                <a:gd name="csX6" fmla="*/ 4900615 w 11633641"/>
                <a:gd name="csY6" fmla="*/ 3121422 h 4010379"/>
                <a:gd name="csX7" fmla="*/ 4933631 w 11633641"/>
                <a:gd name="csY7" fmla="*/ 3554866 h 4010379"/>
                <a:gd name="csX8" fmla="*/ 5021759 w 11633641"/>
                <a:gd name="csY8" fmla="*/ 4009626 h 4010379"/>
                <a:gd name="csX9" fmla="*/ 5160559 w 11633641"/>
                <a:gd name="csY9" fmla="*/ 3650639 h 4010379"/>
                <a:gd name="csX10" fmla="*/ 5282793 w 11633641"/>
                <a:gd name="csY10" fmla="*/ 3206001 h 4010379"/>
                <a:gd name="csX11" fmla="*/ 5331580 w 11633641"/>
                <a:gd name="csY11" fmla="*/ 2962236 h 4010379"/>
                <a:gd name="csX12" fmla="*/ 5386105 w 11633641"/>
                <a:gd name="csY12" fmla="*/ 2710187 h 4010379"/>
                <a:gd name="csX13" fmla="*/ 5501103 w 11633641"/>
                <a:gd name="csY13" fmla="*/ 2311405 h 4010379"/>
                <a:gd name="csX14" fmla="*/ 5613436 w 11633641"/>
                <a:gd name="csY14" fmla="*/ 1955632 h 4010379"/>
                <a:gd name="csX15" fmla="*/ 5751803 w 11633641"/>
                <a:gd name="csY15" fmla="*/ 1660620 h 4010379"/>
                <a:gd name="csX16" fmla="*/ 5954331 w 11633641"/>
                <a:gd name="csY16" fmla="*/ 1344723 h 4010379"/>
                <a:gd name="csX17" fmla="*/ 6150867 w 11633641"/>
                <a:gd name="csY17" fmla="*/ 1102117 h 4010379"/>
                <a:gd name="csX18" fmla="*/ 6377822 w 11633641"/>
                <a:gd name="csY18" fmla="*/ 907695 h 4010379"/>
                <a:gd name="csX19" fmla="*/ 6630043 w 11633641"/>
                <a:gd name="csY19" fmla="*/ 748547 h 4010379"/>
                <a:gd name="csX20" fmla="*/ 6913697 w 11633641"/>
                <a:gd name="csY20" fmla="*/ 621069 h 4010379"/>
                <a:gd name="csX21" fmla="*/ 7358338 w 11633641"/>
                <a:gd name="csY21" fmla="*/ 486453 h 4010379"/>
                <a:gd name="csX22" fmla="*/ 7811163 w 11633641"/>
                <a:gd name="csY22" fmla="*/ 383719 h 4010379"/>
                <a:gd name="csX23" fmla="*/ 8175513 w 11633641"/>
                <a:gd name="csY23" fmla="*/ 306101 h 4010379"/>
                <a:gd name="csX24" fmla="*/ 8793297 w 11633641"/>
                <a:gd name="csY24" fmla="*/ 207742 h 4010379"/>
                <a:gd name="csX25" fmla="*/ 9881832 w 11633641"/>
                <a:gd name="csY25" fmla="*/ 112296 h 4010379"/>
                <a:gd name="csX26" fmla="*/ 11633641 w 11633641"/>
                <a:gd name="csY26" fmla="*/ 17311 h 4010379"/>
                <a:gd name="csX0" fmla="*/ 0 w 11633641"/>
                <a:gd name="csY0" fmla="*/ 0 h 4010384"/>
                <a:gd name="csX1" fmla="*/ 3812617 w 11633641"/>
                <a:gd name="csY1" fmla="*/ 43498 h 4010384"/>
                <a:gd name="csX2" fmla="*/ 4549741 w 11633641"/>
                <a:gd name="csY2" fmla="*/ 79612 h 4010384"/>
                <a:gd name="csX3" fmla="*/ 4773365 w 11633641"/>
                <a:gd name="csY3" fmla="*/ 203113 h 4010384"/>
                <a:gd name="csX4" fmla="*/ 4790486 w 11633641"/>
                <a:gd name="csY4" fmla="*/ 484508 h 4010384"/>
                <a:gd name="csX5" fmla="*/ 4844044 w 11633641"/>
                <a:gd name="csY5" fmla="*/ 1916921 h 4010384"/>
                <a:gd name="csX6" fmla="*/ 4900615 w 11633641"/>
                <a:gd name="csY6" fmla="*/ 3121422 h 4010384"/>
                <a:gd name="csX7" fmla="*/ 4933631 w 11633641"/>
                <a:gd name="csY7" fmla="*/ 3554866 h 4010384"/>
                <a:gd name="csX8" fmla="*/ 5021759 w 11633641"/>
                <a:gd name="csY8" fmla="*/ 4009626 h 4010384"/>
                <a:gd name="csX9" fmla="*/ 5160559 w 11633641"/>
                <a:gd name="csY9" fmla="*/ 3650639 h 4010384"/>
                <a:gd name="csX10" fmla="*/ 5277389 w 11633641"/>
                <a:gd name="csY10" fmla="*/ 3196530 h 4010384"/>
                <a:gd name="csX11" fmla="*/ 5331580 w 11633641"/>
                <a:gd name="csY11" fmla="*/ 2962236 h 4010384"/>
                <a:gd name="csX12" fmla="*/ 5386105 w 11633641"/>
                <a:gd name="csY12" fmla="*/ 2710187 h 4010384"/>
                <a:gd name="csX13" fmla="*/ 5501103 w 11633641"/>
                <a:gd name="csY13" fmla="*/ 2311405 h 4010384"/>
                <a:gd name="csX14" fmla="*/ 5613436 w 11633641"/>
                <a:gd name="csY14" fmla="*/ 1955632 h 4010384"/>
                <a:gd name="csX15" fmla="*/ 5751803 w 11633641"/>
                <a:gd name="csY15" fmla="*/ 1660620 h 4010384"/>
                <a:gd name="csX16" fmla="*/ 5954331 w 11633641"/>
                <a:gd name="csY16" fmla="*/ 1344723 h 4010384"/>
                <a:gd name="csX17" fmla="*/ 6150867 w 11633641"/>
                <a:gd name="csY17" fmla="*/ 1102117 h 4010384"/>
                <a:gd name="csX18" fmla="*/ 6377822 w 11633641"/>
                <a:gd name="csY18" fmla="*/ 907695 h 4010384"/>
                <a:gd name="csX19" fmla="*/ 6630043 w 11633641"/>
                <a:gd name="csY19" fmla="*/ 748547 h 4010384"/>
                <a:gd name="csX20" fmla="*/ 6913697 w 11633641"/>
                <a:gd name="csY20" fmla="*/ 621069 h 4010384"/>
                <a:gd name="csX21" fmla="*/ 7358338 w 11633641"/>
                <a:gd name="csY21" fmla="*/ 486453 h 4010384"/>
                <a:gd name="csX22" fmla="*/ 7811163 w 11633641"/>
                <a:gd name="csY22" fmla="*/ 383719 h 4010384"/>
                <a:gd name="csX23" fmla="*/ 8175513 w 11633641"/>
                <a:gd name="csY23" fmla="*/ 306101 h 4010384"/>
                <a:gd name="csX24" fmla="*/ 8793297 w 11633641"/>
                <a:gd name="csY24" fmla="*/ 207742 h 4010384"/>
                <a:gd name="csX25" fmla="*/ 9881832 w 11633641"/>
                <a:gd name="csY25" fmla="*/ 112296 h 4010384"/>
                <a:gd name="csX26" fmla="*/ 11633641 w 11633641"/>
                <a:gd name="csY26" fmla="*/ 17311 h 4010384"/>
                <a:gd name="csX0" fmla="*/ 0 w 11633641"/>
                <a:gd name="csY0" fmla="*/ 0 h 4010384"/>
                <a:gd name="csX1" fmla="*/ 3812617 w 11633641"/>
                <a:gd name="csY1" fmla="*/ 43498 h 4010384"/>
                <a:gd name="csX2" fmla="*/ 4549741 w 11633641"/>
                <a:gd name="csY2" fmla="*/ 79612 h 4010384"/>
                <a:gd name="csX3" fmla="*/ 4773365 w 11633641"/>
                <a:gd name="csY3" fmla="*/ 203113 h 4010384"/>
                <a:gd name="csX4" fmla="*/ 4790486 w 11633641"/>
                <a:gd name="csY4" fmla="*/ 484508 h 4010384"/>
                <a:gd name="csX5" fmla="*/ 4844044 w 11633641"/>
                <a:gd name="csY5" fmla="*/ 1916921 h 4010384"/>
                <a:gd name="csX6" fmla="*/ 4900615 w 11633641"/>
                <a:gd name="csY6" fmla="*/ 3121422 h 4010384"/>
                <a:gd name="csX7" fmla="*/ 4933631 w 11633641"/>
                <a:gd name="csY7" fmla="*/ 3554866 h 4010384"/>
                <a:gd name="csX8" fmla="*/ 5021759 w 11633641"/>
                <a:gd name="csY8" fmla="*/ 4009626 h 4010384"/>
                <a:gd name="csX9" fmla="*/ 5160559 w 11633641"/>
                <a:gd name="csY9" fmla="*/ 3650639 h 4010384"/>
                <a:gd name="csX10" fmla="*/ 5277389 w 11633641"/>
                <a:gd name="csY10" fmla="*/ 3196530 h 4010384"/>
                <a:gd name="csX11" fmla="*/ 5326175 w 11633641"/>
                <a:gd name="csY11" fmla="*/ 2943292 h 4010384"/>
                <a:gd name="csX12" fmla="*/ 5386105 w 11633641"/>
                <a:gd name="csY12" fmla="*/ 2710187 h 4010384"/>
                <a:gd name="csX13" fmla="*/ 5501103 w 11633641"/>
                <a:gd name="csY13" fmla="*/ 2311405 h 4010384"/>
                <a:gd name="csX14" fmla="*/ 5613436 w 11633641"/>
                <a:gd name="csY14" fmla="*/ 1955632 h 4010384"/>
                <a:gd name="csX15" fmla="*/ 5751803 w 11633641"/>
                <a:gd name="csY15" fmla="*/ 1660620 h 4010384"/>
                <a:gd name="csX16" fmla="*/ 5954331 w 11633641"/>
                <a:gd name="csY16" fmla="*/ 1344723 h 4010384"/>
                <a:gd name="csX17" fmla="*/ 6150867 w 11633641"/>
                <a:gd name="csY17" fmla="*/ 1102117 h 4010384"/>
                <a:gd name="csX18" fmla="*/ 6377822 w 11633641"/>
                <a:gd name="csY18" fmla="*/ 907695 h 4010384"/>
                <a:gd name="csX19" fmla="*/ 6630043 w 11633641"/>
                <a:gd name="csY19" fmla="*/ 748547 h 4010384"/>
                <a:gd name="csX20" fmla="*/ 6913697 w 11633641"/>
                <a:gd name="csY20" fmla="*/ 621069 h 4010384"/>
                <a:gd name="csX21" fmla="*/ 7358338 w 11633641"/>
                <a:gd name="csY21" fmla="*/ 486453 h 4010384"/>
                <a:gd name="csX22" fmla="*/ 7811163 w 11633641"/>
                <a:gd name="csY22" fmla="*/ 383719 h 4010384"/>
                <a:gd name="csX23" fmla="*/ 8175513 w 11633641"/>
                <a:gd name="csY23" fmla="*/ 306101 h 4010384"/>
                <a:gd name="csX24" fmla="*/ 8793297 w 11633641"/>
                <a:gd name="csY24" fmla="*/ 207742 h 4010384"/>
                <a:gd name="csX25" fmla="*/ 9881832 w 11633641"/>
                <a:gd name="csY25" fmla="*/ 112296 h 4010384"/>
                <a:gd name="csX26" fmla="*/ 11633641 w 11633641"/>
                <a:gd name="csY26" fmla="*/ 17311 h 4010384"/>
                <a:gd name="csX0" fmla="*/ 0 w 11633641"/>
                <a:gd name="csY0" fmla="*/ 0 h 4010384"/>
                <a:gd name="csX1" fmla="*/ 3812617 w 11633641"/>
                <a:gd name="csY1" fmla="*/ 43498 h 4010384"/>
                <a:gd name="csX2" fmla="*/ 4549741 w 11633641"/>
                <a:gd name="csY2" fmla="*/ 79612 h 4010384"/>
                <a:gd name="csX3" fmla="*/ 4773365 w 11633641"/>
                <a:gd name="csY3" fmla="*/ 203113 h 4010384"/>
                <a:gd name="csX4" fmla="*/ 4790486 w 11633641"/>
                <a:gd name="csY4" fmla="*/ 484508 h 4010384"/>
                <a:gd name="csX5" fmla="*/ 4844044 w 11633641"/>
                <a:gd name="csY5" fmla="*/ 1916921 h 4010384"/>
                <a:gd name="csX6" fmla="*/ 4900615 w 11633641"/>
                <a:gd name="csY6" fmla="*/ 3121422 h 4010384"/>
                <a:gd name="csX7" fmla="*/ 4933631 w 11633641"/>
                <a:gd name="csY7" fmla="*/ 3554866 h 4010384"/>
                <a:gd name="csX8" fmla="*/ 5021759 w 11633641"/>
                <a:gd name="csY8" fmla="*/ 4009626 h 4010384"/>
                <a:gd name="csX9" fmla="*/ 5160559 w 11633641"/>
                <a:gd name="csY9" fmla="*/ 3650639 h 4010384"/>
                <a:gd name="csX10" fmla="*/ 5277389 w 11633641"/>
                <a:gd name="csY10" fmla="*/ 3196530 h 4010384"/>
                <a:gd name="csX11" fmla="*/ 5326175 w 11633641"/>
                <a:gd name="csY11" fmla="*/ 2943292 h 4010384"/>
                <a:gd name="csX12" fmla="*/ 5396913 w 11633641"/>
                <a:gd name="csY12" fmla="*/ 2634410 h 4010384"/>
                <a:gd name="csX13" fmla="*/ 5501103 w 11633641"/>
                <a:gd name="csY13" fmla="*/ 2311405 h 4010384"/>
                <a:gd name="csX14" fmla="*/ 5613436 w 11633641"/>
                <a:gd name="csY14" fmla="*/ 1955632 h 4010384"/>
                <a:gd name="csX15" fmla="*/ 5751803 w 11633641"/>
                <a:gd name="csY15" fmla="*/ 1660620 h 4010384"/>
                <a:gd name="csX16" fmla="*/ 5954331 w 11633641"/>
                <a:gd name="csY16" fmla="*/ 1344723 h 4010384"/>
                <a:gd name="csX17" fmla="*/ 6150867 w 11633641"/>
                <a:gd name="csY17" fmla="*/ 1102117 h 4010384"/>
                <a:gd name="csX18" fmla="*/ 6377822 w 11633641"/>
                <a:gd name="csY18" fmla="*/ 907695 h 4010384"/>
                <a:gd name="csX19" fmla="*/ 6630043 w 11633641"/>
                <a:gd name="csY19" fmla="*/ 748547 h 4010384"/>
                <a:gd name="csX20" fmla="*/ 6913697 w 11633641"/>
                <a:gd name="csY20" fmla="*/ 621069 h 4010384"/>
                <a:gd name="csX21" fmla="*/ 7358338 w 11633641"/>
                <a:gd name="csY21" fmla="*/ 486453 h 4010384"/>
                <a:gd name="csX22" fmla="*/ 7811163 w 11633641"/>
                <a:gd name="csY22" fmla="*/ 383719 h 4010384"/>
                <a:gd name="csX23" fmla="*/ 8175513 w 11633641"/>
                <a:gd name="csY23" fmla="*/ 306101 h 4010384"/>
                <a:gd name="csX24" fmla="*/ 8793297 w 11633641"/>
                <a:gd name="csY24" fmla="*/ 207742 h 4010384"/>
                <a:gd name="csX25" fmla="*/ 9881832 w 11633641"/>
                <a:gd name="csY25" fmla="*/ 112296 h 4010384"/>
                <a:gd name="csX26" fmla="*/ 11633641 w 11633641"/>
                <a:gd name="csY26" fmla="*/ 17311 h 4010384"/>
                <a:gd name="csX0" fmla="*/ 0 w 11633641"/>
                <a:gd name="csY0" fmla="*/ 0 h 4010384"/>
                <a:gd name="csX1" fmla="*/ 3812617 w 11633641"/>
                <a:gd name="csY1" fmla="*/ 43498 h 4010384"/>
                <a:gd name="csX2" fmla="*/ 4549741 w 11633641"/>
                <a:gd name="csY2" fmla="*/ 79612 h 4010384"/>
                <a:gd name="csX3" fmla="*/ 4773365 w 11633641"/>
                <a:gd name="csY3" fmla="*/ 203113 h 4010384"/>
                <a:gd name="csX4" fmla="*/ 4790486 w 11633641"/>
                <a:gd name="csY4" fmla="*/ 484508 h 4010384"/>
                <a:gd name="csX5" fmla="*/ 4844044 w 11633641"/>
                <a:gd name="csY5" fmla="*/ 1916921 h 4010384"/>
                <a:gd name="csX6" fmla="*/ 4900615 w 11633641"/>
                <a:gd name="csY6" fmla="*/ 3121422 h 4010384"/>
                <a:gd name="csX7" fmla="*/ 4933631 w 11633641"/>
                <a:gd name="csY7" fmla="*/ 3554866 h 4010384"/>
                <a:gd name="csX8" fmla="*/ 5021759 w 11633641"/>
                <a:gd name="csY8" fmla="*/ 4009626 h 4010384"/>
                <a:gd name="csX9" fmla="*/ 5160559 w 11633641"/>
                <a:gd name="csY9" fmla="*/ 3650639 h 4010384"/>
                <a:gd name="csX10" fmla="*/ 5277389 w 11633641"/>
                <a:gd name="csY10" fmla="*/ 3196530 h 4010384"/>
                <a:gd name="csX11" fmla="*/ 5326175 w 11633641"/>
                <a:gd name="csY11" fmla="*/ 2943292 h 4010384"/>
                <a:gd name="csX12" fmla="*/ 5396913 w 11633641"/>
                <a:gd name="csY12" fmla="*/ 2634410 h 4010384"/>
                <a:gd name="csX13" fmla="*/ 5506508 w 11633641"/>
                <a:gd name="csY13" fmla="*/ 2273519 h 4010384"/>
                <a:gd name="csX14" fmla="*/ 5613436 w 11633641"/>
                <a:gd name="csY14" fmla="*/ 1955632 h 4010384"/>
                <a:gd name="csX15" fmla="*/ 5751803 w 11633641"/>
                <a:gd name="csY15" fmla="*/ 1660620 h 4010384"/>
                <a:gd name="csX16" fmla="*/ 5954331 w 11633641"/>
                <a:gd name="csY16" fmla="*/ 1344723 h 4010384"/>
                <a:gd name="csX17" fmla="*/ 6150867 w 11633641"/>
                <a:gd name="csY17" fmla="*/ 1102117 h 4010384"/>
                <a:gd name="csX18" fmla="*/ 6377822 w 11633641"/>
                <a:gd name="csY18" fmla="*/ 907695 h 4010384"/>
                <a:gd name="csX19" fmla="*/ 6630043 w 11633641"/>
                <a:gd name="csY19" fmla="*/ 748547 h 4010384"/>
                <a:gd name="csX20" fmla="*/ 6913697 w 11633641"/>
                <a:gd name="csY20" fmla="*/ 621069 h 4010384"/>
                <a:gd name="csX21" fmla="*/ 7358338 w 11633641"/>
                <a:gd name="csY21" fmla="*/ 486453 h 4010384"/>
                <a:gd name="csX22" fmla="*/ 7811163 w 11633641"/>
                <a:gd name="csY22" fmla="*/ 383719 h 4010384"/>
                <a:gd name="csX23" fmla="*/ 8175513 w 11633641"/>
                <a:gd name="csY23" fmla="*/ 306101 h 4010384"/>
                <a:gd name="csX24" fmla="*/ 8793297 w 11633641"/>
                <a:gd name="csY24" fmla="*/ 207742 h 4010384"/>
                <a:gd name="csX25" fmla="*/ 9881832 w 11633641"/>
                <a:gd name="csY25" fmla="*/ 112296 h 4010384"/>
                <a:gd name="csX26" fmla="*/ 11633641 w 11633641"/>
                <a:gd name="csY26" fmla="*/ 17311 h 4010384"/>
                <a:gd name="csX0" fmla="*/ 0 w 11633641"/>
                <a:gd name="csY0" fmla="*/ 0 h 4010389"/>
                <a:gd name="csX1" fmla="*/ 3812617 w 11633641"/>
                <a:gd name="csY1" fmla="*/ 43498 h 4010389"/>
                <a:gd name="csX2" fmla="*/ 4549741 w 11633641"/>
                <a:gd name="csY2" fmla="*/ 79612 h 4010389"/>
                <a:gd name="csX3" fmla="*/ 4773365 w 11633641"/>
                <a:gd name="csY3" fmla="*/ 203113 h 4010389"/>
                <a:gd name="csX4" fmla="*/ 4790486 w 11633641"/>
                <a:gd name="csY4" fmla="*/ 484508 h 4010389"/>
                <a:gd name="csX5" fmla="*/ 4844044 w 11633641"/>
                <a:gd name="csY5" fmla="*/ 1916921 h 4010389"/>
                <a:gd name="csX6" fmla="*/ 4900615 w 11633641"/>
                <a:gd name="csY6" fmla="*/ 3121422 h 4010389"/>
                <a:gd name="csX7" fmla="*/ 4933631 w 11633641"/>
                <a:gd name="csY7" fmla="*/ 3554866 h 4010389"/>
                <a:gd name="csX8" fmla="*/ 5021759 w 11633641"/>
                <a:gd name="csY8" fmla="*/ 4009626 h 4010389"/>
                <a:gd name="csX9" fmla="*/ 5160559 w 11633641"/>
                <a:gd name="csY9" fmla="*/ 3650639 h 4010389"/>
                <a:gd name="csX10" fmla="*/ 5261177 w 11633641"/>
                <a:gd name="csY10" fmla="*/ 3187059 h 4010389"/>
                <a:gd name="csX11" fmla="*/ 5326175 w 11633641"/>
                <a:gd name="csY11" fmla="*/ 2943292 h 4010389"/>
                <a:gd name="csX12" fmla="*/ 5396913 w 11633641"/>
                <a:gd name="csY12" fmla="*/ 2634410 h 4010389"/>
                <a:gd name="csX13" fmla="*/ 5506508 w 11633641"/>
                <a:gd name="csY13" fmla="*/ 2273519 h 4010389"/>
                <a:gd name="csX14" fmla="*/ 5613436 w 11633641"/>
                <a:gd name="csY14" fmla="*/ 1955632 h 4010389"/>
                <a:gd name="csX15" fmla="*/ 5751803 w 11633641"/>
                <a:gd name="csY15" fmla="*/ 1660620 h 4010389"/>
                <a:gd name="csX16" fmla="*/ 5954331 w 11633641"/>
                <a:gd name="csY16" fmla="*/ 1344723 h 4010389"/>
                <a:gd name="csX17" fmla="*/ 6150867 w 11633641"/>
                <a:gd name="csY17" fmla="*/ 1102117 h 4010389"/>
                <a:gd name="csX18" fmla="*/ 6377822 w 11633641"/>
                <a:gd name="csY18" fmla="*/ 907695 h 4010389"/>
                <a:gd name="csX19" fmla="*/ 6630043 w 11633641"/>
                <a:gd name="csY19" fmla="*/ 748547 h 4010389"/>
                <a:gd name="csX20" fmla="*/ 6913697 w 11633641"/>
                <a:gd name="csY20" fmla="*/ 621069 h 4010389"/>
                <a:gd name="csX21" fmla="*/ 7358338 w 11633641"/>
                <a:gd name="csY21" fmla="*/ 486453 h 4010389"/>
                <a:gd name="csX22" fmla="*/ 7811163 w 11633641"/>
                <a:gd name="csY22" fmla="*/ 383719 h 4010389"/>
                <a:gd name="csX23" fmla="*/ 8175513 w 11633641"/>
                <a:gd name="csY23" fmla="*/ 306101 h 4010389"/>
                <a:gd name="csX24" fmla="*/ 8793297 w 11633641"/>
                <a:gd name="csY24" fmla="*/ 207742 h 4010389"/>
                <a:gd name="csX25" fmla="*/ 9881832 w 11633641"/>
                <a:gd name="csY25" fmla="*/ 112296 h 4010389"/>
                <a:gd name="csX26" fmla="*/ 11633641 w 11633641"/>
                <a:gd name="csY26" fmla="*/ 17311 h 4010389"/>
                <a:gd name="csX0" fmla="*/ 0 w 11633641"/>
                <a:gd name="csY0" fmla="*/ 0 h 4010389"/>
                <a:gd name="csX1" fmla="*/ 3812617 w 11633641"/>
                <a:gd name="csY1" fmla="*/ 43498 h 4010389"/>
                <a:gd name="csX2" fmla="*/ 4549741 w 11633641"/>
                <a:gd name="csY2" fmla="*/ 79612 h 4010389"/>
                <a:gd name="csX3" fmla="*/ 4773365 w 11633641"/>
                <a:gd name="csY3" fmla="*/ 203113 h 4010389"/>
                <a:gd name="csX4" fmla="*/ 4790486 w 11633641"/>
                <a:gd name="csY4" fmla="*/ 484508 h 4010389"/>
                <a:gd name="csX5" fmla="*/ 4844044 w 11633641"/>
                <a:gd name="csY5" fmla="*/ 1916921 h 4010389"/>
                <a:gd name="csX6" fmla="*/ 4895210 w 11633641"/>
                <a:gd name="csY6" fmla="*/ 2865678 h 4010389"/>
                <a:gd name="csX7" fmla="*/ 4933631 w 11633641"/>
                <a:gd name="csY7" fmla="*/ 3554866 h 4010389"/>
                <a:gd name="csX8" fmla="*/ 5021759 w 11633641"/>
                <a:gd name="csY8" fmla="*/ 4009626 h 4010389"/>
                <a:gd name="csX9" fmla="*/ 5160559 w 11633641"/>
                <a:gd name="csY9" fmla="*/ 3650639 h 4010389"/>
                <a:gd name="csX10" fmla="*/ 5261177 w 11633641"/>
                <a:gd name="csY10" fmla="*/ 3187059 h 4010389"/>
                <a:gd name="csX11" fmla="*/ 5326175 w 11633641"/>
                <a:gd name="csY11" fmla="*/ 2943292 h 4010389"/>
                <a:gd name="csX12" fmla="*/ 5396913 w 11633641"/>
                <a:gd name="csY12" fmla="*/ 2634410 h 4010389"/>
                <a:gd name="csX13" fmla="*/ 5506508 w 11633641"/>
                <a:gd name="csY13" fmla="*/ 2273519 h 4010389"/>
                <a:gd name="csX14" fmla="*/ 5613436 w 11633641"/>
                <a:gd name="csY14" fmla="*/ 1955632 h 4010389"/>
                <a:gd name="csX15" fmla="*/ 5751803 w 11633641"/>
                <a:gd name="csY15" fmla="*/ 1660620 h 4010389"/>
                <a:gd name="csX16" fmla="*/ 5954331 w 11633641"/>
                <a:gd name="csY16" fmla="*/ 1344723 h 4010389"/>
                <a:gd name="csX17" fmla="*/ 6150867 w 11633641"/>
                <a:gd name="csY17" fmla="*/ 1102117 h 4010389"/>
                <a:gd name="csX18" fmla="*/ 6377822 w 11633641"/>
                <a:gd name="csY18" fmla="*/ 907695 h 4010389"/>
                <a:gd name="csX19" fmla="*/ 6630043 w 11633641"/>
                <a:gd name="csY19" fmla="*/ 748547 h 4010389"/>
                <a:gd name="csX20" fmla="*/ 6913697 w 11633641"/>
                <a:gd name="csY20" fmla="*/ 621069 h 4010389"/>
                <a:gd name="csX21" fmla="*/ 7358338 w 11633641"/>
                <a:gd name="csY21" fmla="*/ 486453 h 4010389"/>
                <a:gd name="csX22" fmla="*/ 7811163 w 11633641"/>
                <a:gd name="csY22" fmla="*/ 383719 h 4010389"/>
                <a:gd name="csX23" fmla="*/ 8175513 w 11633641"/>
                <a:gd name="csY23" fmla="*/ 306101 h 4010389"/>
                <a:gd name="csX24" fmla="*/ 8793297 w 11633641"/>
                <a:gd name="csY24" fmla="*/ 207742 h 4010389"/>
                <a:gd name="csX25" fmla="*/ 9881832 w 11633641"/>
                <a:gd name="csY25" fmla="*/ 112296 h 4010389"/>
                <a:gd name="csX26" fmla="*/ 11633641 w 11633641"/>
                <a:gd name="csY26" fmla="*/ 17311 h 4010389"/>
                <a:gd name="csX0" fmla="*/ 0 w 11633641"/>
                <a:gd name="csY0" fmla="*/ 0 h 4009918"/>
                <a:gd name="csX1" fmla="*/ 3812617 w 11633641"/>
                <a:gd name="csY1" fmla="*/ 43498 h 4009918"/>
                <a:gd name="csX2" fmla="*/ 4549741 w 11633641"/>
                <a:gd name="csY2" fmla="*/ 79612 h 4009918"/>
                <a:gd name="csX3" fmla="*/ 4773365 w 11633641"/>
                <a:gd name="csY3" fmla="*/ 203113 h 4009918"/>
                <a:gd name="csX4" fmla="*/ 4790486 w 11633641"/>
                <a:gd name="csY4" fmla="*/ 484508 h 4009918"/>
                <a:gd name="csX5" fmla="*/ 4844044 w 11633641"/>
                <a:gd name="csY5" fmla="*/ 1916921 h 4009918"/>
                <a:gd name="csX6" fmla="*/ 4895210 w 11633641"/>
                <a:gd name="csY6" fmla="*/ 2865678 h 4009918"/>
                <a:gd name="csX7" fmla="*/ 4949844 w 11633641"/>
                <a:gd name="csY7" fmla="*/ 3592754 h 4009918"/>
                <a:gd name="csX8" fmla="*/ 5021759 w 11633641"/>
                <a:gd name="csY8" fmla="*/ 4009626 h 4009918"/>
                <a:gd name="csX9" fmla="*/ 5160559 w 11633641"/>
                <a:gd name="csY9" fmla="*/ 3650639 h 4009918"/>
                <a:gd name="csX10" fmla="*/ 5261177 w 11633641"/>
                <a:gd name="csY10" fmla="*/ 3187059 h 4009918"/>
                <a:gd name="csX11" fmla="*/ 5326175 w 11633641"/>
                <a:gd name="csY11" fmla="*/ 2943292 h 4009918"/>
                <a:gd name="csX12" fmla="*/ 5396913 w 11633641"/>
                <a:gd name="csY12" fmla="*/ 2634410 h 4009918"/>
                <a:gd name="csX13" fmla="*/ 5506508 w 11633641"/>
                <a:gd name="csY13" fmla="*/ 2273519 h 4009918"/>
                <a:gd name="csX14" fmla="*/ 5613436 w 11633641"/>
                <a:gd name="csY14" fmla="*/ 1955632 h 4009918"/>
                <a:gd name="csX15" fmla="*/ 5751803 w 11633641"/>
                <a:gd name="csY15" fmla="*/ 1660620 h 4009918"/>
                <a:gd name="csX16" fmla="*/ 5954331 w 11633641"/>
                <a:gd name="csY16" fmla="*/ 1344723 h 4009918"/>
                <a:gd name="csX17" fmla="*/ 6150867 w 11633641"/>
                <a:gd name="csY17" fmla="*/ 1102117 h 4009918"/>
                <a:gd name="csX18" fmla="*/ 6377822 w 11633641"/>
                <a:gd name="csY18" fmla="*/ 907695 h 4009918"/>
                <a:gd name="csX19" fmla="*/ 6630043 w 11633641"/>
                <a:gd name="csY19" fmla="*/ 748547 h 4009918"/>
                <a:gd name="csX20" fmla="*/ 6913697 w 11633641"/>
                <a:gd name="csY20" fmla="*/ 621069 h 4009918"/>
                <a:gd name="csX21" fmla="*/ 7358338 w 11633641"/>
                <a:gd name="csY21" fmla="*/ 486453 h 4009918"/>
                <a:gd name="csX22" fmla="*/ 7811163 w 11633641"/>
                <a:gd name="csY22" fmla="*/ 383719 h 4009918"/>
                <a:gd name="csX23" fmla="*/ 8175513 w 11633641"/>
                <a:gd name="csY23" fmla="*/ 306101 h 4009918"/>
                <a:gd name="csX24" fmla="*/ 8793297 w 11633641"/>
                <a:gd name="csY24" fmla="*/ 207742 h 4009918"/>
                <a:gd name="csX25" fmla="*/ 9881832 w 11633641"/>
                <a:gd name="csY25" fmla="*/ 112296 h 4009918"/>
                <a:gd name="csX26" fmla="*/ 11633641 w 11633641"/>
                <a:gd name="csY26" fmla="*/ 17311 h 4009918"/>
                <a:gd name="csX0" fmla="*/ 0 w 11633641"/>
                <a:gd name="csY0" fmla="*/ 0 h 4009918"/>
                <a:gd name="csX1" fmla="*/ 3812617 w 11633641"/>
                <a:gd name="csY1" fmla="*/ 43498 h 4009918"/>
                <a:gd name="csX2" fmla="*/ 4549741 w 11633641"/>
                <a:gd name="csY2" fmla="*/ 79612 h 4009918"/>
                <a:gd name="csX3" fmla="*/ 4773365 w 11633641"/>
                <a:gd name="csY3" fmla="*/ 203113 h 4009918"/>
                <a:gd name="csX4" fmla="*/ 4790486 w 11633641"/>
                <a:gd name="csY4" fmla="*/ 484508 h 4009918"/>
                <a:gd name="csX5" fmla="*/ 4844044 w 11633641"/>
                <a:gd name="csY5" fmla="*/ 1916921 h 4009918"/>
                <a:gd name="csX6" fmla="*/ 4895210 w 11633641"/>
                <a:gd name="csY6" fmla="*/ 2865678 h 4009918"/>
                <a:gd name="csX7" fmla="*/ 4949844 w 11633641"/>
                <a:gd name="csY7" fmla="*/ 3592754 h 4009918"/>
                <a:gd name="csX8" fmla="*/ 5021759 w 11633641"/>
                <a:gd name="csY8" fmla="*/ 4009626 h 4009918"/>
                <a:gd name="csX9" fmla="*/ 5160559 w 11633641"/>
                <a:gd name="csY9" fmla="*/ 3650639 h 4009918"/>
                <a:gd name="csX10" fmla="*/ 5261177 w 11633641"/>
                <a:gd name="csY10" fmla="*/ 3187059 h 4009918"/>
                <a:gd name="csX11" fmla="*/ 5317431 w 11633641"/>
                <a:gd name="csY11" fmla="*/ 2943291 h 4009918"/>
                <a:gd name="csX12" fmla="*/ 5396913 w 11633641"/>
                <a:gd name="csY12" fmla="*/ 2634410 h 4009918"/>
                <a:gd name="csX13" fmla="*/ 5506508 w 11633641"/>
                <a:gd name="csY13" fmla="*/ 2273519 h 4009918"/>
                <a:gd name="csX14" fmla="*/ 5613436 w 11633641"/>
                <a:gd name="csY14" fmla="*/ 1955632 h 4009918"/>
                <a:gd name="csX15" fmla="*/ 5751803 w 11633641"/>
                <a:gd name="csY15" fmla="*/ 1660620 h 4009918"/>
                <a:gd name="csX16" fmla="*/ 5954331 w 11633641"/>
                <a:gd name="csY16" fmla="*/ 1344723 h 4009918"/>
                <a:gd name="csX17" fmla="*/ 6150867 w 11633641"/>
                <a:gd name="csY17" fmla="*/ 1102117 h 4009918"/>
                <a:gd name="csX18" fmla="*/ 6377822 w 11633641"/>
                <a:gd name="csY18" fmla="*/ 907695 h 4009918"/>
                <a:gd name="csX19" fmla="*/ 6630043 w 11633641"/>
                <a:gd name="csY19" fmla="*/ 748547 h 4009918"/>
                <a:gd name="csX20" fmla="*/ 6913697 w 11633641"/>
                <a:gd name="csY20" fmla="*/ 621069 h 4009918"/>
                <a:gd name="csX21" fmla="*/ 7358338 w 11633641"/>
                <a:gd name="csY21" fmla="*/ 486453 h 4009918"/>
                <a:gd name="csX22" fmla="*/ 7811163 w 11633641"/>
                <a:gd name="csY22" fmla="*/ 383719 h 4009918"/>
                <a:gd name="csX23" fmla="*/ 8175513 w 11633641"/>
                <a:gd name="csY23" fmla="*/ 306101 h 4009918"/>
                <a:gd name="csX24" fmla="*/ 8793297 w 11633641"/>
                <a:gd name="csY24" fmla="*/ 207742 h 4009918"/>
                <a:gd name="csX25" fmla="*/ 9881832 w 11633641"/>
                <a:gd name="csY25" fmla="*/ 112296 h 4009918"/>
                <a:gd name="csX26" fmla="*/ 11633641 w 11633641"/>
                <a:gd name="csY26" fmla="*/ 17311 h 4009918"/>
                <a:gd name="csX0" fmla="*/ 0 w 11633641"/>
                <a:gd name="csY0" fmla="*/ 0 h 4009918"/>
                <a:gd name="csX1" fmla="*/ 3812617 w 11633641"/>
                <a:gd name="csY1" fmla="*/ 43498 h 4009918"/>
                <a:gd name="csX2" fmla="*/ 4549741 w 11633641"/>
                <a:gd name="csY2" fmla="*/ 79612 h 4009918"/>
                <a:gd name="csX3" fmla="*/ 4773365 w 11633641"/>
                <a:gd name="csY3" fmla="*/ 203113 h 4009918"/>
                <a:gd name="csX4" fmla="*/ 4790486 w 11633641"/>
                <a:gd name="csY4" fmla="*/ 484508 h 4009918"/>
                <a:gd name="csX5" fmla="*/ 4844044 w 11633641"/>
                <a:gd name="csY5" fmla="*/ 1916921 h 4009918"/>
                <a:gd name="csX6" fmla="*/ 4895210 w 11633641"/>
                <a:gd name="csY6" fmla="*/ 2865678 h 4009918"/>
                <a:gd name="csX7" fmla="*/ 4949844 w 11633641"/>
                <a:gd name="csY7" fmla="*/ 3592754 h 4009918"/>
                <a:gd name="csX8" fmla="*/ 5021759 w 11633641"/>
                <a:gd name="csY8" fmla="*/ 4009626 h 4009918"/>
                <a:gd name="csX9" fmla="*/ 5160559 w 11633641"/>
                <a:gd name="csY9" fmla="*/ 3650639 h 4009918"/>
                <a:gd name="csX10" fmla="*/ 5261177 w 11633641"/>
                <a:gd name="csY10" fmla="*/ 3187059 h 4009918"/>
                <a:gd name="csX11" fmla="*/ 5317431 w 11633641"/>
                <a:gd name="csY11" fmla="*/ 2943291 h 4009918"/>
                <a:gd name="csX12" fmla="*/ 5396913 w 11633641"/>
                <a:gd name="csY12" fmla="*/ 2634410 h 4009918"/>
                <a:gd name="csX13" fmla="*/ 5506508 w 11633641"/>
                <a:gd name="csY13" fmla="*/ 2273519 h 4009918"/>
                <a:gd name="csX14" fmla="*/ 5626552 w 11633641"/>
                <a:gd name="csY14" fmla="*/ 1940306 h 4009918"/>
                <a:gd name="csX15" fmla="*/ 5751803 w 11633641"/>
                <a:gd name="csY15" fmla="*/ 1660620 h 4009918"/>
                <a:gd name="csX16" fmla="*/ 5954331 w 11633641"/>
                <a:gd name="csY16" fmla="*/ 1344723 h 4009918"/>
                <a:gd name="csX17" fmla="*/ 6150867 w 11633641"/>
                <a:gd name="csY17" fmla="*/ 1102117 h 4009918"/>
                <a:gd name="csX18" fmla="*/ 6377822 w 11633641"/>
                <a:gd name="csY18" fmla="*/ 907695 h 4009918"/>
                <a:gd name="csX19" fmla="*/ 6630043 w 11633641"/>
                <a:gd name="csY19" fmla="*/ 748547 h 4009918"/>
                <a:gd name="csX20" fmla="*/ 6913697 w 11633641"/>
                <a:gd name="csY20" fmla="*/ 621069 h 4009918"/>
                <a:gd name="csX21" fmla="*/ 7358338 w 11633641"/>
                <a:gd name="csY21" fmla="*/ 486453 h 4009918"/>
                <a:gd name="csX22" fmla="*/ 7811163 w 11633641"/>
                <a:gd name="csY22" fmla="*/ 383719 h 4009918"/>
                <a:gd name="csX23" fmla="*/ 8175513 w 11633641"/>
                <a:gd name="csY23" fmla="*/ 306101 h 4009918"/>
                <a:gd name="csX24" fmla="*/ 8793297 w 11633641"/>
                <a:gd name="csY24" fmla="*/ 207742 h 4009918"/>
                <a:gd name="csX25" fmla="*/ 9881832 w 11633641"/>
                <a:gd name="csY25" fmla="*/ 112296 h 4009918"/>
                <a:gd name="csX26" fmla="*/ 11633641 w 11633641"/>
                <a:gd name="csY26" fmla="*/ 17311 h 40099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1633641" h="4009918">
                  <a:moveTo>
                    <a:pt x="0" y="0"/>
                  </a:moveTo>
                  <a:cubicBezTo>
                    <a:pt x="65616" y="10583"/>
                    <a:pt x="3054327" y="30229"/>
                    <a:pt x="3812617" y="43498"/>
                  </a:cubicBezTo>
                  <a:cubicBezTo>
                    <a:pt x="4570907" y="56767"/>
                    <a:pt x="4389617" y="53010"/>
                    <a:pt x="4549741" y="79612"/>
                  </a:cubicBezTo>
                  <a:cubicBezTo>
                    <a:pt x="4709865" y="106214"/>
                    <a:pt x="4753437" y="160255"/>
                    <a:pt x="4773365" y="203113"/>
                  </a:cubicBezTo>
                  <a:cubicBezTo>
                    <a:pt x="4793293" y="245971"/>
                    <a:pt x="4778706" y="198873"/>
                    <a:pt x="4790486" y="484508"/>
                  </a:cubicBezTo>
                  <a:cubicBezTo>
                    <a:pt x="4802266" y="770143"/>
                    <a:pt x="4826590" y="1520060"/>
                    <a:pt x="4844044" y="1916921"/>
                  </a:cubicBezTo>
                  <a:cubicBezTo>
                    <a:pt x="4861498" y="2313782"/>
                    <a:pt x="4877577" y="2586373"/>
                    <a:pt x="4895210" y="2865678"/>
                  </a:cubicBezTo>
                  <a:cubicBezTo>
                    <a:pt x="4912843" y="3144984"/>
                    <a:pt x="4928753" y="3402096"/>
                    <a:pt x="4949844" y="3592754"/>
                  </a:cubicBezTo>
                  <a:cubicBezTo>
                    <a:pt x="4970936" y="3783412"/>
                    <a:pt x="4986640" y="3999979"/>
                    <a:pt x="5021759" y="4009626"/>
                  </a:cubicBezTo>
                  <a:cubicBezTo>
                    <a:pt x="5056878" y="4019273"/>
                    <a:pt x="5120656" y="3787734"/>
                    <a:pt x="5160559" y="3650639"/>
                  </a:cubicBezTo>
                  <a:cubicBezTo>
                    <a:pt x="5200462" y="3513544"/>
                    <a:pt x="5235032" y="3304950"/>
                    <a:pt x="5261177" y="3187059"/>
                  </a:cubicBezTo>
                  <a:cubicBezTo>
                    <a:pt x="5287322" y="3069168"/>
                    <a:pt x="5294808" y="3035399"/>
                    <a:pt x="5317431" y="2943291"/>
                  </a:cubicBezTo>
                  <a:cubicBezTo>
                    <a:pt x="5340054" y="2851183"/>
                    <a:pt x="5365400" y="2746039"/>
                    <a:pt x="5396913" y="2634410"/>
                  </a:cubicBezTo>
                  <a:cubicBezTo>
                    <a:pt x="5428426" y="2522781"/>
                    <a:pt x="5468235" y="2389203"/>
                    <a:pt x="5506508" y="2273519"/>
                  </a:cubicBezTo>
                  <a:cubicBezTo>
                    <a:pt x="5544781" y="2157835"/>
                    <a:pt x="5585669" y="2042456"/>
                    <a:pt x="5626552" y="1940306"/>
                  </a:cubicBezTo>
                  <a:cubicBezTo>
                    <a:pt x="5667435" y="1838156"/>
                    <a:pt x="5697173" y="1759884"/>
                    <a:pt x="5751803" y="1660620"/>
                  </a:cubicBezTo>
                  <a:cubicBezTo>
                    <a:pt x="5806433" y="1561356"/>
                    <a:pt x="5887820" y="1437807"/>
                    <a:pt x="5954331" y="1344723"/>
                  </a:cubicBezTo>
                  <a:cubicBezTo>
                    <a:pt x="6020842" y="1251639"/>
                    <a:pt x="6080285" y="1174955"/>
                    <a:pt x="6150867" y="1102117"/>
                  </a:cubicBezTo>
                  <a:cubicBezTo>
                    <a:pt x="6221449" y="1029279"/>
                    <a:pt x="6297959" y="966623"/>
                    <a:pt x="6377822" y="907695"/>
                  </a:cubicBezTo>
                  <a:cubicBezTo>
                    <a:pt x="6457685" y="848767"/>
                    <a:pt x="6540730" y="796318"/>
                    <a:pt x="6630043" y="748547"/>
                  </a:cubicBezTo>
                  <a:cubicBezTo>
                    <a:pt x="6719356" y="700776"/>
                    <a:pt x="6792315" y="664751"/>
                    <a:pt x="6913697" y="621069"/>
                  </a:cubicBezTo>
                  <a:cubicBezTo>
                    <a:pt x="7035080" y="577387"/>
                    <a:pt x="7208760" y="526011"/>
                    <a:pt x="7358338" y="486453"/>
                  </a:cubicBezTo>
                  <a:cubicBezTo>
                    <a:pt x="7507916" y="446895"/>
                    <a:pt x="7674967" y="413778"/>
                    <a:pt x="7811163" y="383719"/>
                  </a:cubicBezTo>
                  <a:lnTo>
                    <a:pt x="8175513" y="306101"/>
                  </a:lnTo>
                  <a:lnTo>
                    <a:pt x="8793297" y="207742"/>
                  </a:lnTo>
                  <a:lnTo>
                    <a:pt x="9881832" y="112296"/>
                  </a:lnTo>
                  <a:cubicBezTo>
                    <a:pt x="10065513" y="89513"/>
                    <a:pt x="11628830" y="14302"/>
                    <a:pt x="11633641" y="17311"/>
                  </a:cubicBezTo>
                </a:path>
              </a:pathLst>
            </a:custGeom>
            <a:no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88" name="Forme libre 87">
              <a:extLst>
                <a:ext uri="{FF2B5EF4-FFF2-40B4-BE49-F238E27FC236}">
                  <a16:creationId xmlns:a16="http://schemas.microsoft.com/office/drawing/2014/main" id="{8BA63413-AD21-2C1E-D5F4-13A3EE8BF03A}"/>
                </a:ext>
              </a:extLst>
            </p:cNvPr>
            <p:cNvSpPr/>
            <p:nvPr/>
          </p:nvSpPr>
          <p:spPr>
            <a:xfrm>
              <a:off x="1245033" y="4289845"/>
              <a:ext cx="9470958" cy="2064801"/>
            </a:xfrm>
            <a:custGeom>
              <a:avLst/>
              <a:gdLst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57751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58843 w 9442383"/>
                <a:gd name="csY5" fmla="*/ 294859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294859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0568 w 9442383"/>
                <a:gd name="csY5" fmla="*/ 17457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26875 h 721894"/>
                <a:gd name="csX5" fmla="*/ 4850568 w 9442383"/>
                <a:gd name="csY5" fmla="*/ 17457 h 721894"/>
                <a:gd name="csX6" fmla="*/ 9442383 w 9442383"/>
                <a:gd name="csY6" fmla="*/ 0 h 721894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3532 w 9442383"/>
                <a:gd name="csY4" fmla="*/ 162616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92257 w 9442383"/>
                <a:gd name="csY4" fmla="*/ 9418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4912563 w 9442383"/>
                <a:gd name="csY6" fmla="*/ 1476 h 857635"/>
                <a:gd name="csX7" fmla="*/ 9442383 w 9442383"/>
                <a:gd name="csY7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4845539 w 9442383"/>
                <a:gd name="csY6" fmla="*/ 140312 h 857635"/>
                <a:gd name="csX7" fmla="*/ 9442383 w 9442383"/>
                <a:gd name="csY7" fmla="*/ 135741 h 857635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8320 w 9442383"/>
                <a:gd name="csY4" fmla="*/ 4630 h 852847"/>
                <a:gd name="csX5" fmla="*/ 4845781 w 9442383"/>
                <a:gd name="csY5" fmla="*/ 0 h 852847"/>
                <a:gd name="csX6" fmla="*/ 4845539 w 9442383"/>
                <a:gd name="csY6" fmla="*/ 135524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45781 w 9442383"/>
                <a:gd name="csY5" fmla="*/ 0 h 852847"/>
                <a:gd name="csX6" fmla="*/ 4845539 w 9442383"/>
                <a:gd name="csY6" fmla="*/ 135524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45781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69313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652 h 852847"/>
                <a:gd name="csX5" fmla="*/ 4869313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61596 w 9442383"/>
                <a:gd name="csY4" fmla="*/ 139875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61596 w 9442383"/>
                <a:gd name="csY4" fmla="*/ 1651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4858 w 9442383"/>
                <a:gd name="csY6" fmla="*/ 296474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79618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96473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79618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300687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965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0657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30288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5897 w 9442383"/>
                <a:gd name="csY6" fmla="*/ 2965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5897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1000595"/>
                <a:gd name="csX1" fmla="*/ 2021305 w 9442383"/>
                <a:gd name="csY1" fmla="*/ 269176 h 1000595"/>
                <a:gd name="csX2" fmla="*/ 2021305 w 9442383"/>
                <a:gd name="csY2" fmla="*/ 991070 h 1000595"/>
                <a:gd name="csX3" fmla="*/ 3866181 w 9442383"/>
                <a:gd name="csY3" fmla="*/ 1000595 h 1000595"/>
                <a:gd name="csX4" fmla="*/ 3857382 w 9442383"/>
                <a:gd name="csY4" fmla="*/ 5865 h 1000595"/>
                <a:gd name="csX5" fmla="*/ 4865099 w 9442383"/>
                <a:gd name="csY5" fmla="*/ 0 h 1000595"/>
                <a:gd name="csX6" fmla="*/ 4865897 w 9442383"/>
                <a:gd name="csY6" fmla="*/ 283832 h 1000595"/>
                <a:gd name="csX7" fmla="*/ 9442383 w 9442383"/>
                <a:gd name="csY7" fmla="*/ 269176 h 100059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21305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42383"/>
                <a:gd name="csY0" fmla="*/ 269176 h 1006945"/>
                <a:gd name="csX1" fmla="*/ 2021305 w 9442383"/>
                <a:gd name="csY1" fmla="*/ 269176 h 1006945"/>
                <a:gd name="csX2" fmla="*/ 2018130 w 9442383"/>
                <a:gd name="csY2" fmla="*/ 1006945 h 1006945"/>
                <a:gd name="csX3" fmla="*/ 3866181 w 9442383"/>
                <a:gd name="csY3" fmla="*/ 994245 h 1006945"/>
                <a:gd name="csX4" fmla="*/ 3857382 w 9442383"/>
                <a:gd name="csY4" fmla="*/ 5865 h 1006945"/>
                <a:gd name="csX5" fmla="*/ 4865099 w 9442383"/>
                <a:gd name="csY5" fmla="*/ 0 h 1006945"/>
                <a:gd name="csX6" fmla="*/ 4865897 w 9442383"/>
                <a:gd name="csY6" fmla="*/ 283832 h 1006945"/>
                <a:gd name="csX7" fmla="*/ 9442383 w 9442383"/>
                <a:gd name="csY7" fmla="*/ 269176 h 10069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64608"/>
                <a:gd name="csY0" fmla="*/ 288226 h 994245"/>
                <a:gd name="csX1" fmla="*/ 2043530 w 9464608"/>
                <a:gd name="csY1" fmla="*/ 269176 h 994245"/>
                <a:gd name="csX2" fmla="*/ 2040355 w 9464608"/>
                <a:gd name="csY2" fmla="*/ 991070 h 994245"/>
                <a:gd name="csX3" fmla="*/ 3888406 w 9464608"/>
                <a:gd name="csY3" fmla="*/ 994245 h 994245"/>
                <a:gd name="csX4" fmla="*/ 3879607 w 9464608"/>
                <a:gd name="csY4" fmla="*/ 5865 h 994245"/>
                <a:gd name="csX5" fmla="*/ 4887324 w 9464608"/>
                <a:gd name="csY5" fmla="*/ 0 h 994245"/>
                <a:gd name="csX6" fmla="*/ 4888122 w 9464608"/>
                <a:gd name="csY6" fmla="*/ 283832 h 994245"/>
                <a:gd name="csX7" fmla="*/ 9464608 w 9464608"/>
                <a:gd name="csY7" fmla="*/ 269176 h 9942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55083"/>
                <a:gd name="csY0" fmla="*/ 285051 h 994245"/>
                <a:gd name="csX1" fmla="*/ 2034005 w 9455083"/>
                <a:gd name="csY1" fmla="*/ 269176 h 994245"/>
                <a:gd name="csX2" fmla="*/ 2030830 w 9455083"/>
                <a:gd name="csY2" fmla="*/ 991070 h 994245"/>
                <a:gd name="csX3" fmla="*/ 3878881 w 9455083"/>
                <a:gd name="csY3" fmla="*/ 994245 h 994245"/>
                <a:gd name="csX4" fmla="*/ 3870082 w 9455083"/>
                <a:gd name="csY4" fmla="*/ 5865 h 994245"/>
                <a:gd name="csX5" fmla="*/ 4877799 w 9455083"/>
                <a:gd name="csY5" fmla="*/ 0 h 994245"/>
                <a:gd name="csX6" fmla="*/ 4878597 w 9455083"/>
                <a:gd name="csY6" fmla="*/ 283832 h 994245"/>
                <a:gd name="csX7" fmla="*/ 9455083 w 9455083"/>
                <a:gd name="csY7" fmla="*/ 269176 h 9942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55083"/>
                <a:gd name="csY0" fmla="*/ 281876 h 994245"/>
                <a:gd name="csX1" fmla="*/ 2034005 w 9455083"/>
                <a:gd name="csY1" fmla="*/ 269176 h 994245"/>
                <a:gd name="csX2" fmla="*/ 2030830 w 9455083"/>
                <a:gd name="csY2" fmla="*/ 991070 h 994245"/>
                <a:gd name="csX3" fmla="*/ 3878881 w 9455083"/>
                <a:gd name="csY3" fmla="*/ 994245 h 994245"/>
                <a:gd name="csX4" fmla="*/ 3870082 w 9455083"/>
                <a:gd name="csY4" fmla="*/ 5865 h 994245"/>
                <a:gd name="csX5" fmla="*/ 4877799 w 9455083"/>
                <a:gd name="csY5" fmla="*/ 0 h 994245"/>
                <a:gd name="csX6" fmla="*/ 4878597 w 9455083"/>
                <a:gd name="csY6" fmla="*/ 283832 h 994245"/>
                <a:gd name="csX7" fmla="*/ 9455083 w 9455083"/>
                <a:gd name="csY7" fmla="*/ 269176 h 994245"/>
                <a:gd name="csX0" fmla="*/ 0 w 9448733"/>
                <a:gd name="csY0" fmla="*/ 262826 h 994245"/>
                <a:gd name="csX1" fmla="*/ 2027655 w 9448733"/>
                <a:gd name="csY1" fmla="*/ 269176 h 994245"/>
                <a:gd name="csX2" fmla="*/ 2024480 w 9448733"/>
                <a:gd name="csY2" fmla="*/ 991070 h 994245"/>
                <a:gd name="csX3" fmla="*/ 3872531 w 9448733"/>
                <a:gd name="csY3" fmla="*/ 994245 h 994245"/>
                <a:gd name="csX4" fmla="*/ 3863732 w 9448733"/>
                <a:gd name="csY4" fmla="*/ 5865 h 994245"/>
                <a:gd name="csX5" fmla="*/ 4871449 w 9448733"/>
                <a:gd name="csY5" fmla="*/ 0 h 994245"/>
                <a:gd name="csX6" fmla="*/ 4872247 w 9448733"/>
                <a:gd name="csY6" fmla="*/ 283832 h 994245"/>
                <a:gd name="csX7" fmla="*/ 9448733 w 9448733"/>
                <a:gd name="csY7" fmla="*/ 269176 h 994245"/>
                <a:gd name="csX0" fmla="*/ 0 w 9461433"/>
                <a:gd name="csY0" fmla="*/ 281876 h 994245"/>
                <a:gd name="csX1" fmla="*/ 2040355 w 9461433"/>
                <a:gd name="csY1" fmla="*/ 269176 h 994245"/>
                <a:gd name="csX2" fmla="*/ 2037180 w 9461433"/>
                <a:gd name="csY2" fmla="*/ 991070 h 994245"/>
                <a:gd name="csX3" fmla="*/ 3885231 w 9461433"/>
                <a:gd name="csY3" fmla="*/ 994245 h 994245"/>
                <a:gd name="csX4" fmla="*/ 3876432 w 9461433"/>
                <a:gd name="csY4" fmla="*/ 5865 h 994245"/>
                <a:gd name="csX5" fmla="*/ 4884149 w 9461433"/>
                <a:gd name="csY5" fmla="*/ 0 h 994245"/>
                <a:gd name="csX6" fmla="*/ 4884947 w 9461433"/>
                <a:gd name="csY6" fmla="*/ 283832 h 994245"/>
                <a:gd name="csX7" fmla="*/ 9461433 w 9461433"/>
                <a:gd name="csY7" fmla="*/ 269176 h 994245"/>
                <a:gd name="csX0" fmla="*/ 0 w 9445558"/>
                <a:gd name="csY0" fmla="*/ 269176 h 994245"/>
                <a:gd name="csX1" fmla="*/ 2024480 w 9445558"/>
                <a:gd name="csY1" fmla="*/ 269176 h 994245"/>
                <a:gd name="csX2" fmla="*/ 2021305 w 9445558"/>
                <a:gd name="csY2" fmla="*/ 991070 h 994245"/>
                <a:gd name="csX3" fmla="*/ 3869356 w 9445558"/>
                <a:gd name="csY3" fmla="*/ 994245 h 994245"/>
                <a:gd name="csX4" fmla="*/ 3860557 w 9445558"/>
                <a:gd name="csY4" fmla="*/ 5865 h 994245"/>
                <a:gd name="csX5" fmla="*/ 4868274 w 9445558"/>
                <a:gd name="csY5" fmla="*/ 0 h 994245"/>
                <a:gd name="csX6" fmla="*/ 4869072 w 9445558"/>
                <a:gd name="csY6" fmla="*/ 283832 h 994245"/>
                <a:gd name="csX7" fmla="*/ 9445558 w 9445558"/>
                <a:gd name="csY7" fmla="*/ 269176 h 994245"/>
                <a:gd name="csX0" fmla="*/ 0 w 9470958"/>
                <a:gd name="csY0" fmla="*/ 272351 h 994245"/>
                <a:gd name="csX1" fmla="*/ 2049880 w 9470958"/>
                <a:gd name="csY1" fmla="*/ 269176 h 994245"/>
                <a:gd name="csX2" fmla="*/ 2046705 w 9470958"/>
                <a:gd name="csY2" fmla="*/ 991070 h 994245"/>
                <a:gd name="csX3" fmla="*/ 3894756 w 9470958"/>
                <a:gd name="csY3" fmla="*/ 994245 h 994245"/>
                <a:gd name="csX4" fmla="*/ 3885957 w 9470958"/>
                <a:gd name="csY4" fmla="*/ 5865 h 994245"/>
                <a:gd name="csX5" fmla="*/ 4893674 w 9470958"/>
                <a:gd name="csY5" fmla="*/ 0 h 994245"/>
                <a:gd name="csX6" fmla="*/ 4894472 w 9470958"/>
                <a:gd name="csY6" fmla="*/ 283832 h 994245"/>
                <a:gd name="csX7" fmla="*/ 9470958 w 9470958"/>
                <a:gd name="csY7" fmla="*/ 269176 h 994245"/>
                <a:gd name="csX0" fmla="*/ 0 w 9470958"/>
                <a:gd name="csY0" fmla="*/ 449381 h 1171275"/>
                <a:gd name="csX1" fmla="*/ 2049880 w 9470958"/>
                <a:gd name="csY1" fmla="*/ 446206 h 1171275"/>
                <a:gd name="csX2" fmla="*/ 2046705 w 9470958"/>
                <a:gd name="csY2" fmla="*/ 1168100 h 1171275"/>
                <a:gd name="csX3" fmla="*/ 3894756 w 9470958"/>
                <a:gd name="csY3" fmla="*/ 1171275 h 1171275"/>
                <a:gd name="csX4" fmla="*/ 3885957 w 9470958"/>
                <a:gd name="csY4" fmla="*/ 15 h 1171275"/>
                <a:gd name="csX5" fmla="*/ 4893674 w 9470958"/>
                <a:gd name="csY5" fmla="*/ 177030 h 1171275"/>
                <a:gd name="csX6" fmla="*/ 4894472 w 9470958"/>
                <a:gd name="csY6" fmla="*/ 460862 h 1171275"/>
                <a:gd name="csX7" fmla="*/ 9470958 w 9470958"/>
                <a:gd name="csY7" fmla="*/ 446206 h 1171275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79607 w 9470958"/>
                <a:gd name="csY5" fmla="*/ 8202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13953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2451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2451 h 1171260"/>
                <a:gd name="csX6" fmla="*/ 4894472 w 9470958"/>
                <a:gd name="csY6" fmla="*/ 455096 h 1171260"/>
                <a:gd name="csX7" fmla="*/ 9470958 w 9470958"/>
                <a:gd name="csY7" fmla="*/ 446191 h 1171260"/>
                <a:gd name="csX0" fmla="*/ 0 w 9470958"/>
                <a:gd name="csY0" fmla="*/ 584075 h 1305969"/>
                <a:gd name="csX1" fmla="*/ 2049880 w 9470958"/>
                <a:gd name="csY1" fmla="*/ 580900 h 1305969"/>
                <a:gd name="csX2" fmla="*/ 2046705 w 9470958"/>
                <a:gd name="csY2" fmla="*/ 1302794 h 1305969"/>
                <a:gd name="csX3" fmla="*/ 3894756 w 9470958"/>
                <a:gd name="csY3" fmla="*/ 1305969 h 1305969"/>
                <a:gd name="csX4" fmla="*/ 3885957 w 9470958"/>
                <a:gd name="csY4" fmla="*/ 134709 h 1305969"/>
                <a:gd name="csX5" fmla="*/ 4891109 w 9470958"/>
                <a:gd name="csY5" fmla="*/ 0 h 1305969"/>
                <a:gd name="csX6" fmla="*/ 4894472 w 9470958"/>
                <a:gd name="csY6" fmla="*/ 589805 h 1305969"/>
                <a:gd name="csX7" fmla="*/ 9470958 w 9470958"/>
                <a:gd name="csY7" fmla="*/ 580900 h 1305969"/>
                <a:gd name="csX0" fmla="*/ 0 w 9470958"/>
                <a:gd name="csY0" fmla="*/ 584075 h 1305969"/>
                <a:gd name="csX1" fmla="*/ 2049880 w 9470958"/>
                <a:gd name="csY1" fmla="*/ 580900 h 1305969"/>
                <a:gd name="csX2" fmla="*/ 2046705 w 9470958"/>
                <a:gd name="csY2" fmla="*/ 1302794 h 1305969"/>
                <a:gd name="csX3" fmla="*/ 3894756 w 9470958"/>
                <a:gd name="csY3" fmla="*/ 1305969 h 1305969"/>
                <a:gd name="csX4" fmla="*/ 3885957 w 9470958"/>
                <a:gd name="csY4" fmla="*/ 4534 h 1305969"/>
                <a:gd name="csX5" fmla="*/ 4891109 w 9470958"/>
                <a:gd name="csY5" fmla="*/ 0 h 1305969"/>
                <a:gd name="csX6" fmla="*/ 4894472 w 9470958"/>
                <a:gd name="csY6" fmla="*/ 589805 h 1305969"/>
                <a:gd name="csX7" fmla="*/ 9470958 w 9470958"/>
                <a:gd name="csY7" fmla="*/ 580900 h 1305969"/>
                <a:gd name="csX0" fmla="*/ 0 w 9470958"/>
                <a:gd name="csY0" fmla="*/ 720218 h 1442112"/>
                <a:gd name="csX1" fmla="*/ 2049880 w 9470958"/>
                <a:gd name="csY1" fmla="*/ 717043 h 1442112"/>
                <a:gd name="csX2" fmla="*/ 2046705 w 9470958"/>
                <a:gd name="csY2" fmla="*/ 1438937 h 1442112"/>
                <a:gd name="csX3" fmla="*/ 3894756 w 9470958"/>
                <a:gd name="csY3" fmla="*/ 1442112 h 1442112"/>
                <a:gd name="csX4" fmla="*/ 3885957 w 9470958"/>
                <a:gd name="csY4" fmla="*/ 0 h 1442112"/>
                <a:gd name="csX5" fmla="*/ 4891109 w 9470958"/>
                <a:gd name="csY5" fmla="*/ 136143 h 1442112"/>
                <a:gd name="csX6" fmla="*/ 4894472 w 9470958"/>
                <a:gd name="csY6" fmla="*/ 725948 h 1442112"/>
                <a:gd name="csX7" fmla="*/ 9470958 w 9470958"/>
                <a:gd name="csY7" fmla="*/ 717043 h 1442112"/>
                <a:gd name="csX0" fmla="*/ 0 w 9470958"/>
                <a:gd name="csY0" fmla="*/ 724752 h 1446646"/>
                <a:gd name="csX1" fmla="*/ 2049880 w 9470958"/>
                <a:gd name="csY1" fmla="*/ 721577 h 1446646"/>
                <a:gd name="csX2" fmla="*/ 2046705 w 9470958"/>
                <a:gd name="csY2" fmla="*/ 1443471 h 1446646"/>
                <a:gd name="csX3" fmla="*/ 3894756 w 9470958"/>
                <a:gd name="csY3" fmla="*/ 1446646 h 1446646"/>
                <a:gd name="csX4" fmla="*/ 3885957 w 9470958"/>
                <a:gd name="csY4" fmla="*/ 4534 h 1446646"/>
                <a:gd name="csX5" fmla="*/ 4891109 w 9470958"/>
                <a:gd name="csY5" fmla="*/ 0 h 1446646"/>
                <a:gd name="csX6" fmla="*/ 4894472 w 9470958"/>
                <a:gd name="csY6" fmla="*/ 730482 h 1446646"/>
                <a:gd name="csX7" fmla="*/ 9470958 w 9470958"/>
                <a:gd name="csY7" fmla="*/ 721577 h 1446646"/>
                <a:gd name="csX0" fmla="*/ 0 w 9470958"/>
                <a:gd name="csY0" fmla="*/ 737803 h 1459697"/>
                <a:gd name="csX1" fmla="*/ 2049880 w 9470958"/>
                <a:gd name="csY1" fmla="*/ 734628 h 1459697"/>
                <a:gd name="csX2" fmla="*/ 2046705 w 9470958"/>
                <a:gd name="csY2" fmla="*/ 1456522 h 1459697"/>
                <a:gd name="csX3" fmla="*/ 3894756 w 9470958"/>
                <a:gd name="csY3" fmla="*/ 1459697 h 1459697"/>
                <a:gd name="csX4" fmla="*/ 3885957 w 9470958"/>
                <a:gd name="csY4" fmla="*/ 0 h 1459697"/>
                <a:gd name="csX5" fmla="*/ 4891109 w 9470958"/>
                <a:gd name="csY5" fmla="*/ 13051 h 1459697"/>
                <a:gd name="csX6" fmla="*/ 4894472 w 9470958"/>
                <a:gd name="csY6" fmla="*/ 743533 h 1459697"/>
                <a:gd name="csX7" fmla="*/ 9470958 w 9470958"/>
                <a:gd name="csY7" fmla="*/ 734628 h 1459697"/>
                <a:gd name="csX0" fmla="*/ 0 w 9470958"/>
                <a:gd name="csY0" fmla="*/ 742337 h 1464231"/>
                <a:gd name="csX1" fmla="*/ 2049880 w 9470958"/>
                <a:gd name="csY1" fmla="*/ 739162 h 1464231"/>
                <a:gd name="csX2" fmla="*/ 2046705 w 9470958"/>
                <a:gd name="csY2" fmla="*/ 1461056 h 1464231"/>
                <a:gd name="csX3" fmla="*/ 3894756 w 9470958"/>
                <a:gd name="csY3" fmla="*/ 1464231 h 1464231"/>
                <a:gd name="csX4" fmla="*/ 3885957 w 9470958"/>
                <a:gd name="csY4" fmla="*/ 4534 h 1464231"/>
                <a:gd name="csX5" fmla="*/ 4899901 w 9470958"/>
                <a:gd name="csY5" fmla="*/ 0 h 1464231"/>
                <a:gd name="csX6" fmla="*/ 4894472 w 9470958"/>
                <a:gd name="csY6" fmla="*/ 748067 h 1464231"/>
                <a:gd name="csX7" fmla="*/ 9470958 w 9470958"/>
                <a:gd name="csY7" fmla="*/ 739162 h 1464231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99901 w 9470958"/>
                <a:gd name="csY5" fmla="*/ 149845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99901 w 9470958"/>
                <a:gd name="csY5" fmla="*/ 1404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76150 w 9470958"/>
                <a:gd name="csY5" fmla="*/ 7341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905839 w 9470958"/>
                <a:gd name="csY5" fmla="*/ 13279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83614 w 9470958"/>
                <a:gd name="csY5" fmla="*/ 16454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904303 h 1626197"/>
                <a:gd name="csX1" fmla="*/ 2049880 w 9470958"/>
                <a:gd name="csY1" fmla="*/ 901128 h 1626197"/>
                <a:gd name="csX2" fmla="*/ 2046705 w 9470958"/>
                <a:gd name="csY2" fmla="*/ 1623022 h 1626197"/>
                <a:gd name="csX3" fmla="*/ 3894756 w 9470958"/>
                <a:gd name="csY3" fmla="*/ 1626197 h 1626197"/>
                <a:gd name="csX4" fmla="*/ 3874082 w 9470958"/>
                <a:gd name="csY4" fmla="*/ 12121 h 1626197"/>
                <a:gd name="csX5" fmla="*/ 4883614 w 9470958"/>
                <a:gd name="csY5" fmla="*/ 0 h 1626197"/>
                <a:gd name="csX6" fmla="*/ 4894472 w 9470958"/>
                <a:gd name="csY6" fmla="*/ 910033 h 1626197"/>
                <a:gd name="csX7" fmla="*/ 9470958 w 9470958"/>
                <a:gd name="csY7" fmla="*/ 901128 h 1626197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83614 w 9470958"/>
                <a:gd name="csY5" fmla="*/ 6929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85253 h 1607147"/>
                <a:gd name="csX1" fmla="*/ 2049880 w 9470958"/>
                <a:gd name="csY1" fmla="*/ 882078 h 1607147"/>
                <a:gd name="csX2" fmla="*/ 2046705 w 9470958"/>
                <a:gd name="csY2" fmla="*/ 1603972 h 1607147"/>
                <a:gd name="csX3" fmla="*/ 3894756 w 9470958"/>
                <a:gd name="csY3" fmla="*/ 1607147 h 1607147"/>
                <a:gd name="csX4" fmla="*/ 3874082 w 9470958"/>
                <a:gd name="csY4" fmla="*/ 12121 h 1607147"/>
                <a:gd name="csX5" fmla="*/ 4883614 w 9470958"/>
                <a:gd name="csY5" fmla="*/ 0 h 1607147"/>
                <a:gd name="csX6" fmla="*/ 4894472 w 9470958"/>
                <a:gd name="csY6" fmla="*/ 890983 h 1607147"/>
                <a:gd name="csX7" fmla="*/ 9470958 w 9470958"/>
                <a:gd name="csY7" fmla="*/ 882078 h 1607147"/>
                <a:gd name="csX0" fmla="*/ 0 w 9470958"/>
                <a:gd name="csY0" fmla="*/ 885832 h 1607726"/>
                <a:gd name="csX1" fmla="*/ 2049880 w 9470958"/>
                <a:gd name="csY1" fmla="*/ 882657 h 1607726"/>
                <a:gd name="csX2" fmla="*/ 2046705 w 9470958"/>
                <a:gd name="csY2" fmla="*/ 1604551 h 1607726"/>
                <a:gd name="csX3" fmla="*/ 3894756 w 9470958"/>
                <a:gd name="csY3" fmla="*/ 1607726 h 1607726"/>
                <a:gd name="csX4" fmla="*/ 3880432 w 9470958"/>
                <a:gd name="csY4" fmla="*/ 0 h 1607726"/>
                <a:gd name="csX5" fmla="*/ 4883614 w 9470958"/>
                <a:gd name="csY5" fmla="*/ 579 h 1607726"/>
                <a:gd name="csX6" fmla="*/ 4894472 w 9470958"/>
                <a:gd name="csY6" fmla="*/ 891562 h 1607726"/>
                <a:gd name="csX7" fmla="*/ 9470958 w 9470958"/>
                <a:gd name="csY7" fmla="*/ 882657 h 1607726"/>
                <a:gd name="csX0" fmla="*/ 0 w 9470958"/>
                <a:gd name="csY0" fmla="*/ 885832 h 1607726"/>
                <a:gd name="csX1" fmla="*/ 2049880 w 9470958"/>
                <a:gd name="csY1" fmla="*/ 882657 h 1607726"/>
                <a:gd name="csX2" fmla="*/ 2046705 w 9470958"/>
                <a:gd name="csY2" fmla="*/ 1604551 h 1607726"/>
                <a:gd name="csX3" fmla="*/ 3894756 w 9470958"/>
                <a:gd name="csY3" fmla="*/ 1607726 h 1607726"/>
                <a:gd name="csX4" fmla="*/ 3880432 w 9470958"/>
                <a:gd name="csY4" fmla="*/ 0 h 1607726"/>
                <a:gd name="csX5" fmla="*/ 4902664 w 9470958"/>
                <a:gd name="csY5" fmla="*/ 3754 h 1607726"/>
                <a:gd name="csX6" fmla="*/ 4894472 w 9470958"/>
                <a:gd name="csY6" fmla="*/ 891562 h 1607726"/>
                <a:gd name="csX7" fmla="*/ 9470958 w 9470958"/>
                <a:gd name="csY7" fmla="*/ 882657 h 1607726"/>
                <a:gd name="csX0" fmla="*/ 0 w 9470958"/>
                <a:gd name="csY0" fmla="*/ 885832 h 1607726"/>
                <a:gd name="csX1" fmla="*/ 2049880 w 9470958"/>
                <a:gd name="csY1" fmla="*/ 882657 h 1607726"/>
                <a:gd name="csX2" fmla="*/ 2046705 w 9470958"/>
                <a:gd name="csY2" fmla="*/ 1604551 h 1607726"/>
                <a:gd name="csX3" fmla="*/ 3894756 w 9470958"/>
                <a:gd name="csY3" fmla="*/ 1607726 h 1607726"/>
                <a:gd name="csX4" fmla="*/ 3880432 w 9470958"/>
                <a:gd name="csY4" fmla="*/ 0 h 1607726"/>
                <a:gd name="csX5" fmla="*/ 4889964 w 9470958"/>
                <a:gd name="csY5" fmla="*/ 579 h 1607726"/>
                <a:gd name="csX6" fmla="*/ 4894472 w 9470958"/>
                <a:gd name="csY6" fmla="*/ 891562 h 1607726"/>
                <a:gd name="csX7" fmla="*/ 9470958 w 9470958"/>
                <a:gd name="csY7" fmla="*/ 882657 h 1607726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889964 w 9470958"/>
                <a:gd name="csY5" fmla="*/ 157654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901184 w 9470958"/>
                <a:gd name="csY5" fmla="*/ 1179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906794 w 9470958"/>
                <a:gd name="csY5" fmla="*/ 618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878745 w 9470958"/>
                <a:gd name="csY5" fmla="*/ 1179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901185 w 9470958"/>
                <a:gd name="csY5" fmla="*/ 1179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71012 w 9470958"/>
                <a:gd name="csY4" fmla="*/ 0 h 1917201"/>
                <a:gd name="csX5" fmla="*/ 4901185 w 9470958"/>
                <a:gd name="csY5" fmla="*/ 16419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71012 w 9470958"/>
                <a:gd name="csY4" fmla="*/ 0 h 1917201"/>
                <a:gd name="csX5" fmla="*/ 4904995 w 9470958"/>
                <a:gd name="csY5" fmla="*/ 36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71012 w 9470958"/>
                <a:gd name="csY4" fmla="*/ 0 h 1917201"/>
                <a:gd name="csX5" fmla="*/ 4904995 w 9470958"/>
                <a:gd name="csY5" fmla="*/ 1560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179699 h 1901593"/>
                <a:gd name="csX1" fmla="*/ 2049880 w 9470958"/>
                <a:gd name="csY1" fmla="*/ 1176524 h 1901593"/>
                <a:gd name="csX2" fmla="*/ 2046705 w 9470958"/>
                <a:gd name="csY2" fmla="*/ 1898418 h 1901593"/>
                <a:gd name="csX3" fmla="*/ 3894756 w 9470958"/>
                <a:gd name="csY3" fmla="*/ 1901593 h 1901593"/>
                <a:gd name="csX4" fmla="*/ 3871012 w 9470958"/>
                <a:gd name="csY4" fmla="*/ 3442 h 1901593"/>
                <a:gd name="csX5" fmla="*/ 4904995 w 9470958"/>
                <a:gd name="csY5" fmla="*/ 0 h 1901593"/>
                <a:gd name="csX6" fmla="*/ 4894472 w 9470958"/>
                <a:gd name="csY6" fmla="*/ 1185429 h 1901593"/>
                <a:gd name="csX7" fmla="*/ 9470958 w 9470958"/>
                <a:gd name="csY7" fmla="*/ 1176524 h 1901593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67202 w 9470958"/>
                <a:gd name="csY4" fmla="*/ 0 h 1917201"/>
                <a:gd name="csX5" fmla="*/ 4904995 w 9470958"/>
                <a:gd name="csY5" fmla="*/ 1560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67202 w 9470958"/>
                <a:gd name="csY4" fmla="*/ 0 h 1917201"/>
                <a:gd name="csX5" fmla="*/ 4901185 w 9470958"/>
                <a:gd name="csY5" fmla="*/ 36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4901185 w 9470958"/>
                <a:gd name="csY5" fmla="*/ 147968 h 2064801"/>
                <a:gd name="csX6" fmla="*/ 4894472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353339 h 2075233"/>
                <a:gd name="csX1" fmla="*/ 2049880 w 9470958"/>
                <a:gd name="csY1" fmla="*/ 1350164 h 2075233"/>
                <a:gd name="csX2" fmla="*/ 2046705 w 9470958"/>
                <a:gd name="csY2" fmla="*/ 2072058 h 2075233"/>
                <a:gd name="csX3" fmla="*/ 3894756 w 9470958"/>
                <a:gd name="csY3" fmla="*/ 2075233 h 2075233"/>
                <a:gd name="csX4" fmla="*/ 3867202 w 9470958"/>
                <a:gd name="csY4" fmla="*/ 10432 h 2075233"/>
                <a:gd name="csX5" fmla="*/ 4911985 w 9470958"/>
                <a:gd name="csY5" fmla="*/ 0 h 2075233"/>
                <a:gd name="csX6" fmla="*/ 4894472 w 9470958"/>
                <a:gd name="csY6" fmla="*/ 1359069 h 2075233"/>
                <a:gd name="csX7" fmla="*/ 9470958 w 9470958"/>
                <a:gd name="csY7" fmla="*/ 1350164 h 2075233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4911985 w 9470958"/>
                <a:gd name="csY5" fmla="*/ 14768 h 2064801"/>
                <a:gd name="csX6" fmla="*/ 4894472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356939 h 2078833"/>
                <a:gd name="csX1" fmla="*/ 2049880 w 9470958"/>
                <a:gd name="csY1" fmla="*/ 1353764 h 2078833"/>
                <a:gd name="csX2" fmla="*/ 2046705 w 9470958"/>
                <a:gd name="csY2" fmla="*/ 2075658 h 2078833"/>
                <a:gd name="csX3" fmla="*/ 3894756 w 9470958"/>
                <a:gd name="csY3" fmla="*/ 2078833 h 2078833"/>
                <a:gd name="csX4" fmla="*/ 3867202 w 9470958"/>
                <a:gd name="csY4" fmla="*/ 14032 h 2078833"/>
                <a:gd name="csX5" fmla="*/ 4911985 w 9470958"/>
                <a:gd name="csY5" fmla="*/ 0 h 2078833"/>
                <a:gd name="csX6" fmla="*/ 4894472 w 9470958"/>
                <a:gd name="csY6" fmla="*/ 1362669 h 2078833"/>
                <a:gd name="csX7" fmla="*/ 9470958 w 9470958"/>
                <a:gd name="csY7" fmla="*/ 1353764 h 2078833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4911985 w 9470958"/>
                <a:gd name="csY5" fmla="*/ 7568 h 2064801"/>
                <a:gd name="csX6" fmla="*/ 4894472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349739 h 2071633"/>
                <a:gd name="csX1" fmla="*/ 2049880 w 9470958"/>
                <a:gd name="csY1" fmla="*/ 1346564 h 2071633"/>
                <a:gd name="csX2" fmla="*/ 2046705 w 9470958"/>
                <a:gd name="csY2" fmla="*/ 2068458 h 2071633"/>
                <a:gd name="csX3" fmla="*/ 3894756 w 9470958"/>
                <a:gd name="csY3" fmla="*/ 2071633 h 2071633"/>
                <a:gd name="csX4" fmla="*/ 3867202 w 9470958"/>
                <a:gd name="csY4" fmla="*/ 6832 h 2071633"/>
                <a:gd name="csX5" fmla="*/ 4911985 w 9470958"/>
                <a:gd name="csY5" fmla="*/ 0 h 2071633"/>
                <a:gd name="csX6" fmla="*/ 4894472 w 9470958"/>
                <a:gd name="csY6" fmla="*/ 1355469 h 2071633"/>
                <a:gd name="csX7" fmla="*/ 9470958 w 9470958"/>
                <a:gd name="csY7" fmla="*/ 1346564 h 2071633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5023585 w 9470958"/>
                <a:gd name="csY5" fmla="*/ 57968 h 2064801"/>
                <a:gd name="csX6" fmla="*/ 4894472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4897585 w 9470958"/>
                <a:gd name="csY5" fmla="*/ 3968 h 2064801"/>
                <a:gd name="csX6" fmla="*/ 4894472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4897585 w 9470958"/>
                <a:gd name="csY5" fmla="*/ 3968 h 2064801"/>
                <a:gd name="csX6" fmla="*/ 4914066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4926976 w 9470958"/>
                <a:gd name="csY5" fmla="*/ 3968 h 2064801"/>
                <a:gd name="csX6" fmla="*/ 4914066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58833 w 9470958"/>
                <a:gd name="csY3" fmla="*/ 2064801 h 2064801"/>
                <a:gd name="csX4" fmla="*/ 3867202 w 9470958"/>
                <a:gd name="csY4" fmla="*/ 0 h 2064801"/>
                <a:gd name="csX5" fmla="*/ 4926976 w 9470958"/>
                <a:gd name="csY5" fmla="*/ 3968 h 2064801"/>
                <a:gd name="csX6" fmla="*/ 4914066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58833 w 9470958"/>
                <a:gd name="csY3" fmla="*/ 2064801 h 2064801"/>
                <a:gd name="csX4" fmla="*/ 3850873 w 9470958"/>
                <a:gd name="csY4" fmla="*/ 0 h 2064801"/>
                <a:gd name="csX5" fmla="*/ 4926976 w 9470958"/>
                <a:gd name="csY5" fmla="*/ 3968 h 2064801"/>
                <a:gd name="csX6" fmla="*/ 4914066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58833 w 9470958"/>
                <a:gd name="csY3" fmla="*/ 2064801 h 2064801"/>
                <a:gd name="csX4" fmla="*/ 3850873 w 9470958"/>
                <a:gd name="csY4" fmla="*/ 0 h 2064801"/>
                <a:gd name="csX5" fmla="*/ 4926976 w 9470958"/>
                <a:gd name="csY5" fmla="*/ 3968 h 2064801"/>
                <a:gd name="csX6" fmla="*/ 4923863 w 9470958"/>
                <a:gd name="csY6" fmla="*/ 1348637 h 2064801"/>
                <a:gd name="csX7" fmla="*/ 9470958 w 9470958"/>
                <a:gd name="csY7" fmla="*/ 1339732 h 20648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470958" h="2064801">
                  <a:moveTo>
                    <a:pt x="0" y="1342907"/>
                  </a:moveTo>
                  <a:lnTo>
                    <a:pt x="2049880" y="1339732"/>
                  </a:lnTo>
                  <a:cubicBezTo>
                    <a:pt x="2048822" y="1585655"/>
                    <a:pt x="2047763" y="1815703"/>
                    <a:pt x="2046705" y="2061626"/>
                  </a:cubicBezTo>
                  <a:lnTo>
                    <a:pt x="3858833" y="2064801"/>
                  </a:lnTo>
                  <a:cubicBezTo>
                    <a:pt x="3856892" y="1924361"/>
                    <a:pt x="3852814" y="140440"/>
                    <a:pt x="3850873" y="0"/>
                  </a:cubicBezTo>
                  <a:lnTo>
                    <a:pt x="4926976" y="3968"/>
                  </a:lnTo>
                  <a:cubicBezTo>
                    <a:pt x="4926895" y="49143"/>
                    <a:pt x="4923944" y="1303462"/>
                    <a:pt x="4923863" y="1348637"/>
                  </a:cubicBezTo>
                  <a:lnTo>
                    <a:pt x="9470958" y="1339732"/>
                  </a:lnTo>
                </a:path>
              </a:pathLst>
            </a:custGeom>
            <a:no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B937864A-5102-2647-A893-1F2011744EB8}"/>
              </a:ext>
            </a:extLst>
          </p:cNvPr>
          <p:cNvGrpSpPr/>
          <p:nvPr/>
        </p:nvGrpSpPr>
        <p:grpSpPr>
          <a:xfrm>
            <a:off x="1245230" y="325053"/>
            <a:ext cx="9470958" cy="6030948"/>
            <a:chOff x="1245230" y="325053"/>
            <a:chExt cx="9470958" cy="6030948"/>
          </a:xfrm>
        </p:grpSpPr>
        <p:sp>
          <p:nvSpPr>
            <p:cNvPr id="90" name="Forme libre 89">
              <a:extLst>
                <a:ext uri="{FF2B5EF4-FFF2-40B4-BE49-F238E27FC236}">
                  <a16:creationId xmlns:a16="http://schemas.microsoft.com/office/drawing/2014/main" id="{11DCE8EE-AABE-4A49-B642-84F7A414F017}"/>
                </a:ext>
              </a:extLst>
            </p:cNvPr>
            <p:cNvSpPr/>
            <p:nvPr/>
          </p:nvSpPr>
          <p:spPr>
            <a:xfrm>
              <a:off x="1879970" y="325053"/>
              <a:ext cx="7500003" cy="1440798"/>
            </a:xfrm>
            <a:custGeom>
              <a:avLst/>
              <a:gdLst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7867 w 5410200"/>
                <a:gd name="csY20" fmla="*/ 558800 h 3683410"/>
                <a:gd name="csX21" fmla="*/ 3268133 w 5410200"/>
                <a:gd name="csY21" fmla="*/ 397933 h 3683410"/>
                <a:gd name="csX22" fmla="*/ 3725333 w 5410200"/>
                <a:gd name="csY22" fmla="*/ 330200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5333 w 5410200"/>
                <a:gd name="csY22" fmla="*/ 330200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5308 w 5410200"/>
                <a:gd name="csY23" fmla="*/ 217581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5308 w 5410200"/>
                <a:gd name="csY23" fmla="*/ 217581 h 3683410"/>
                <a:gd name="csX24" fmla="*/ 4703092 w 5410200"/>
                <a:gd name="csY24" fmla="*/ 119222 h 3683410"/>
                <a:gd name="csX25" fmla="*/ 5410200 w 5410200"/>
                <a:gd name="csY25" fmla="*/ 169333 h 3683410"/>
                <a:gd name="csX0" fmla="*/ 0 w 5782085"/>
                <a:gd name="csY0" fmla="*/ 31923 h 3715333"/>
                <a:gd name="csX1" fmla="*/ 169333 w 5782085"/>
                <a:gd name="csY1" fmla="*/ 57323 h 3715333"/>
                <a:gd name="csX2" fmla="*/ 228600 w 5782085"/>
                <a:gd name="csY2" fmla="*/ 57323 h 3715333"/>
                <a:gd name="csX3" fmla="*/ 313267 w 5782085"/>
                <a:gd name="csY3" fmla="*/ 209723 h 3715333"/>
                <a:gd name="csX4" fmla="*/ 558800 w 5782085"/>
                <a:gd name="csY4" fmla="*/ 1310390 h 3715333"/>
                <a:gd name="csX5" fmla="*/ 685800 w 5782085"/>
                <a:gd name="csY5" fmla="*/ 2334856 h 3715333"/>
                <a:gd name="csX6" fmla="*/ 821267 w 5782085"/>
                <a:gd name="csY6" fmla="*/ 3113790 h 3715333"/>
                <a:gd name="csX7" fmla="*/ 905933 w 5782085"/>
                <a:gd name="csY7" fmla="*/ 3452456 h 3715333"/>
                <a:gd name="csX8" fmla="*/ 948267 w 5782085"/>
                <a:gd name="csY8" fmla="*/ 3604856 h 3715333"/>
                <a:gd name="csX9" fmla="*/ 1024467 w 5782085"/>
                <a:gd name="csY9" fmla="*/ 3689523 h 3715333"/>
                <a:gd name="csX10" fmla="*/ 1066800 w 5782085"/>
                <a:gd name="csY10" fmla="*/ 3706456 h 3715333"/>
                <a:gd name="csX11" fmla="*/ 1168400 w 5782085"/>
                <a:gd name="csY11" fmla="*/ 3562523 h 3715333"/>
                <a:gd name="csX12" fmla="*/ 1295400 w 5782085"/>
                <a:gd name="csY12" fmla="*/ 3232323 h 3715333"/>
                <a:gd name="csX13" fmla="*/ 1464733 w 5782085"/>
                <a:gd name="csY13" fmla="*/ 2715856 h 3715333"/>
                <a:gd name="csX14" fmla="*/ 1591733 w 5782085"/>
                <a:gd name="csY14" fmla="*/ 2267123 h 3715333"/>
                <a:gd name="csX15" fmla="*/ 1735667 w 5782085"/>
                <a:gd name="csY15" fmla="*/ 1877656 h 3715333"/>
                <a:gd name="csX16" fmla="*/ 1888067 w 5782085"/>
                <a:gd name="csY16" fmla="*/ 1505123 h 3715333"/>
                <a:gd name="csX17" fmla="*/ 2074333 w 5782085"/>
                <a:gd name="csY17" fmla="*/ 1191856 h 3715333"/>
                <a:gd name="csX18" fmla="*/ 2294467 w 5782085"/>
                <a:gd name="csY18" fmla="*/ 920923 h 3715333"/>
                <a:gd name="csX19" fmla="*/ 2531533 w 5782085"/>
                <a:gd name="csY19" fmla="*/ 700790 h 3715333"/>
                <a:gd name="csX20" fmla="*/ 2823492 w 5782085"/>
                <a:gd name="csY20" fmla="*/ 564472 h 3715333"/>
                <a:gd name="csX21" fmla="*/ 3268133 w 5782085"/>
                <a:gd name="csY21" fmla="*/ 429856 h 3715333"/>
                <a:gd name="csX22" fmla="*/ 3720958 w 5782085"/>
                <a:gd name="csY22" fmla="*/ 327122 h 3715333"/>
                <a:gd name="csX23" fmla="*/ 4085308 w 5782085"/>
                <a:gd name="csY23" fmla="*/ 249504 h 3715333"/>
                <a:gd name="csX24" fmla="*/ 4703092 w 5782085"/>
                <a:gd name="csY24" fmla="*/ 151145 h 3715333"/>
                <a:gd name="csX25" fmla="*/ 5782085 w 5782085"/>
                <a:gd name="csY25" fmla="*/ 0 h 3715333"/>
                <a:gd name="csX0" fmla="*/ 0 w 5782085"/>
                <a:gd name="csY0" fmla="*/ 31923 h 3715333"/>
                <a:gd name="csX1" fmla="*/ 169333 w 5782085"/>
                <a:gd name="csY1" fmla="*/ 57323 h 3715333"/>
                <a:gd name="csX2" fmla="*/ 228600 w 5782085"/>
                <a:gd name="csY2" fmla="*/ 57323 h 3715333"/>
                <a:gd name="csX3" fmla="*/ 313267 w 5782085"/>
                <a:gd name="csY3" fmla="*/ 209723 h 3715333"/>
                <a:gd name="csX4" fmla="*/ 558800 w 5782085"/>
                <a:gd name="csY4" fmla="*/ 1310390 h 3715333"/>
                <a:gd name="csX5" fmla="*/ 685800 w 5782085"/>
                <a:gd name="csY5" fmla="*/ 2334856 h 3715333"/>
                <a:gd name="csX6" fmla="*/ 821267 w 5782085"/>
                <a:gd name="csY6" fmla="*/ 3113790 h 3715333"/>
                <a:gd name="csX7" fmla="*/ 905933 w 5782085"/>
                <a:gd name="csY7" fmla="*/ 3452456 h 3715333"/>
                <a:gd name="csX8" fmla="*/ 970142 w 5782085"/>
                <a:gd name="csY8" fmla="*/ 3604856 h 3715333"/>
                <a:gd name="csX9" fmla="*/ 1024467 w 5782085"/>
                <a:gd name="csY9" fmla="*/ 3689523 h 3715333"/>
                <a:gd name="csX10" fmla="*/ 1066800 w 5782085"/>
                <a:gd name="csY10" fmla="*/ 3706456 h 3715333"/>
                <a:gd name="csX11" fmla="*/ 1168400 w 5782085"/>
                <a:gd name="csY11" fmla="*/ 3562523 h 3715333"/>
                <a:gd name="csX12" fmla="*/ 1295400 w 5782085"/>
                <a:gd name="csY12" fmla="*/ 3232323 h 3715333"/>
                <a:gd name="csX13" fmla="*/ 1464733 w 5782085"/>
                <a:gd name="csY13" fmla="*/ 2715856 h 3715333"/>
                <a:gd name="csX14" fmla="*/ 1591733 w 5782085"/>
                <a:gd name="csY14" fmla="*/ 2267123 h 3715333"/>
                <a:gd name="csX15" fmla="*/ 1735667 w 5782085"/>
                <a:gd name="csY15" fmla="*/ 1877656 h 3715333"/>
                <a:gd name="csX16" fmla="*/ 1888067 w 5782085"/>
                <a:gd name="csY16" fmla="*/ 1505123 h 3715333"/>
                <a:gd name="csX17" fmla="*/ 2074333 w 5782085"/>
                <a:gd name="csY17" fmla="*/ 1191856 h 3715333"/>
                <a:gd name="csX18" fmla="*/ 2294467 w 5782085"/>
                <a:gd name="csY18" fmla="*/ 920923 h 3715333"/>
                <a:gd name="csX19" fmla="*/ 2531533 w 5782085"/>
                <a:gd name="csY19" fmla="*/ 700790 h 3715333"/>
                <a:gd name="csX20" fmla="*/ 2823492 w 5782085"/>
                <a:gd name="csY20" fmla="*/ 564472 h 3715333"/>
                <a:gd name="csX21" fmla="*/ 3268133 w 5782085"/>
                <a:gd name="csY21" fmla="*/ 429856 h 3715333"/>
                <a:gd name="csX22" fmla="*/ 3720958 w 5782085"/>
                <a:gd name="csY22" fmla="*/ 327122 h 3715333"/>
                <a:gd name="csX23" fmla="*/ 4085308 w 5782085"/>
                <a:gd name="csY23" fmla="*/ 249504 h 3715333"/>
                <a:gd name="csX24" fmla="*/ 4703092 w 5782085"/>
                <a:gd name="csY24" fmla="*/ 151145 h 3715333"/>
                <a:gd name="csX25" fmla="*/ 5782085 w 5782085"/>
                <a:gd name="csY25" fmla="*/ 0 h 3715333"/>
                <a:gd name="csX0" fmla="*/ 0 w 9417810"/>
                <a:gd name="csY0" fmla="*/ 0 h 3727162"/>
                <a:gd name="csX1" fmla="*/ 3805058 w 9417810"/>
                <a:gd name="csY1" fmla="*/ 69152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64777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781198 w 9417810"/>
                <a:gd name="csY2" fmla="*/ 516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781198 w 9417810"/>
                <a:gd name="csY2" fmla="*/ 51652 h 3727162"/>
                <a:gd name="csX3" fmla="*/ 3948992 w 9417810"/>
                <a:gd name="csY3" fmla="*/ 221552 h 3727162"/>
                <a:gd name="csX4" fmla="*/ 4165186 w 9417810"/>
                <a:gd name="csY4" fmla="*/ 1346682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10472"/>
                <a:gd name="csX1" fmla="*/ 3350046 w 9417810"/>
                <a:gd name="csY1" fmla="*/ 51651 h 3710472"/>
                <a:gd name="csX2" fmla="*/ 3781198 w 9417810"/>
                <a:gd name="csY2" fmla="*/ 51652 h 3710472"/>
                <a:gd name="csX3" fmla="*/ 3948992 w 9417810"/>
                <a:gd name="csY3" fmla="*/ 221552 h 3710472"/>
                <a:gd name="csX4" fmla="*/ 4165186 w 9417810"/>
                <a:gd name="csY4" fmla="*/ 1346682 h 3710472"/>
                <a:gd name="csX5" fmla="*/ 4321525 w 9417810"/>
                <a:gd name="csY5" fmla="*/ 2346685 h 3710472"/>
                <a:gd name="csX6" fmla="*/ 4456992 w 9417810"/>
                <a:gd name="csY6" fmla="*/ 3125619 h 3710472"/>
                <a:gd name="csX7" fmla="*/ 4541658 w 9417810"/>
                <a:gd name="csY7" fmla="*/ 3464285 h 3710472"/>
                <a:gd name="csX8" fmla="*/ 4605867 w 9417810"/>
                <a:gd name="csY8" fmla="*/ 3616685 h 3710472"/>
                <a:gd name="csX9" fmla="*/ 4660192 w 9417810"/>
                <a:gd name="csY9" fmla="*/ 3701352 h 3710472"/>
                <a:gd name="csX10" fmla="*/ 4736754 w 9417810"/>
                <a:gd name="csY10" fmla="*/ 3693824 h 3710472"/>
                <a:gd name="csX11" fmla="*/ 4804125 w 9417810"/>
                <a:gd name="csY11" fmla="*/ 3574352 h 3710472"/>
                <a:gd name="csX12" fmla="*/ 4931125 w 9417810"/>
                <a:gd name="csY12" fmla="*/ 3244152 h 3710472"/>
                <a:gd name="csX13" fmla="*/ 5100458 w 9417810"/>
                <a:gd name="csY13" fmla="*/ 2727685 h 3710472"/>
                <a:gd name="csX14" fmla="*/ 5227458 w 9417810"/>
                <a:gd name="csY14" fmla="*/ 2278952 h 3710472"/>
                <a:gd name="csX15" fmla="*/ 5371392 w 9417810"/>
                <a:gd name="csY15" fmla="*/ 1889485 h 3710472"/>
                <a:gd name="csX16" fmla="*/ 5523792 w 9417810"/>
                <a:gd name="csY16" fmla="*/ 1516952 h 3710472"/>
                <a:gd name="csX17" fmla="*/ 5710058 w 9417810"/>
                <a:gd name="csY17" fmla="*/ 1203685 h 3710472"/>
                <a:gd name="csX18" fmla="*/ 5930192 w 9417810"/>
                <a:gd name="csY18" fmla="*/ 932752 h 3710472"/>
                <a:gd name="csX19" fmla="*/ 6167258 w 9417810"/>
                <a:gd name="csY19" fmla="*/ 712619 h 3710472"/>
                <a:gd name="csX20" fmla="*/ 6459217 w 9417810"/>
                <a:gd name="csY20" fmla="*/ 576301 h 3710472"/>
                <a:gd name="csX21" fmla="*/ 6903858 w 9417810"/>
                <a:gd name="csY21" fmla="*/ 441685 h 3710472"/>
                <a:gd name="csX22" fmla="*/ 7356683 w 9417810"/>
                <a:gd name="csY22" fmla="*/ 338951 h 3710472"/>
                <a:gd name="csX23" fmla="*/ 7721033 w 9417810"/>
                <a:gd name="csY23" fmla="*/ 261333 h 3710472"/>
                <a:gd name="csX24" fmla="*/ 8338817 w 9417810"/>
                <a:gd name="csY24" fmla="*/ 162974 h 3710472"/>
                <a:gd name="csX25" fmla="*/ 9417810 w 9417810"/>
                <a:gd name="csY25" fmla="*/ 11829 h 3710472"/>
                <a:gd name="csX0" fmla="*/ 0 w 9417810"/>
                <a:gd name="csY0" fmla="*/ 0 h 3710474"/>
                <a:gd name="csX1" fmla="*/ 3350046 w 9417810"/>
                <a:gd name="csY1" fmla="*/ 51651 h 3710474"/>
                <a:gd name="csX2" fmla="*/ 3781198 w 9417810"/>
                <a:gd name="csY2" fmla="*/ 51652 h 3710474"/>
                <a:gd name="csX3" fmla="*/ 3948992 w 9417810"/>
                <a:gd name="csY3" fmla="*/ 221552 h 3710474"/>
                <a:gd name="csX4" fmla="*/ 4165186 w 9417810"/>
                <a:gd name="csY4" fmla="*/ 1346682 h 3710474"/>
                <a:gd name="csX5" fmla="*/ 4321525 w 9417810"/>
                <a:gd name="csY5" fmla="*/ 2346685 h 3710474"/>
                <a:gd name="csX6" fmla="*/ 4456992 w 9417810"/>
                <a:gd name="csY6" fmla="*/ 3125619 h 3710474"/>
                <a:gd name="csX7" fmla="*/ 4541658 w 9417810"/>
                <a:gd name="csY7" fmla="*/ 3464285 h 3710474"/>
                <a:gd name="csX8" fmla="*/ 4605867 w 9417810"/>
                <a:gd name="csY8" fmla="*/ 3616685 h 3710474"/>
                <a:gd name="csX9" fmla="*/ 4660192 w 9417810"/>
                <a:gd name="csY9" fmla="*/ 3701352 h 3710474"/>
                <a:gd name="csX10" fmla="*/ 4736754 w 9417810"/>
                <a:gd name="csY10" fmla="*/ 3693824 h 3710474"/>
                <a:gd name="csX11" fmla="*/ 4804125 w 9417810"/>
                <a:gd name="csY11" fmla="*/ 3574352 h 3710474"/>
                <a:gd name="csX12" fmla="*/ 4931125 w 9417810"/>
                <a:gd name="csY12" fmla="*/ 3244152 h 3710474"/>
                <a:gd name="csX13" fmla="*/ 5094402 w 9417810"/>
                <a:gd name="csY13" fmla="*/ 2727685 h 3710474"/>
                <a:gd name="csX14" fmla="*/ 5227458 w 9417810"/>
                <a:gd name="csY14" fmla="*/ 2278952 h 3710474"/>
                <a:gd name="csX15" fmla="*/ 5371392 w 9417810"/>
                <a:gd name="csY15" fmla="*/ 1889485 h 3710474"/>
                <a:gd name="csX16" fmla="*/ 5523792 w 9417810"/>
                <a:gd name="csY16" fmla="*/ 1516952 h 3710474"/>
                <a:gd name="csX17" fmla="*/ 5710058 w 9417810"/>
                <a:gd name="csY17" fmla="*/ 1203685 h 3710474"/>
                <a:gd name="csX18" fmla="*/ 5930192 w 9417810"/>
                <a:gd name="csY18" fmla="*/ 932752 h 3710474"/>
                <a:gd name="csX19" fmla="*/ 6167258 w 9417810"/>
                <a:gd name="csY19" fmla="*/ 712619 h 3710474"/>
                <a:gd name="csX20" fmla="*/ 6459217 w 9417810"/>
                <a:gd name="csY20" fmla="*/ 576301 h 3710474"/>
                <a:gd name="csX21" fmla="*/ 6903858 w 9417810"/>
                <a:gd name="csY21" fmla="*/ 441685 h 3710474"/>
                <a:gd name="csX22" fmla="*/ 7356683 w 9417810"/>
                <a:gd name="csY22" fmla="*/ 338951 h 3710474"/>
                <a:gd name="csX23" fmla="*/ 7721033 w 9417810"/>
                <a:gd name="csY23" fmla="*/ 261333 h 3710474"/>
                <a:gd name="csX24" fmla="*/ 8338817 w 9417810"/>
                <a:gd name="csY24" fmla="*/ 162974 h 3710474"/>
                <a:gd name="csX25" fmla="*/ 9417810 w 9417810"/>
                <a:gd name="csY25" fmla="*/ 11829 h 3710474"/>
                <a:gd name="csX0" fmla="*/ 0 w 9045664"/>
                <a:gd name="csY0" fmla="*/ 2095 h 3698643"/>
                <a:gd name="csX1" fmla="*/ 2977900 w 9045664"/>
                <a:gd name="csY1" fmla="*/ 39822 h 3698643"/>
                <a:gd name="csX2" fmla="*/ 3409052 w 9045664"/>
                <a:gd name="csY2" fmla="*/ 39823 h 3698643"/>
                <a:gd name="csX3" fmla="*/ 3576846 w 9045664"/>
                <a:gd name="csY3" fmla="*/ 209723 h 3698643"/>
                <a:gd name="csX4" fmla="*/ 3793040 w 9045664"/>
                <a:gd name="csY4" fmla="*/ 1334853 h 3698643"/>
                <a:gd name="csX5" fmla="*/ 3949379 w 9045664"/>
                <a:gd name="csY5" fmla="*/ 2334856 h 3698643"/>
                <a:gd name="csX6" fmla="*/ 4084846 w 9045664"/>
                <a:gd name="csY6" fmla="*/ 3113790 h 3698643"/>
                <a:gd name="csX7" fmla="*/ 4169512 w 9045664"/>
                <a:gd name="csY7" fmla="*/ 3452456 h 3698643"/>
                <a:gd name="csX8" fmla="*/ 4233721 w 9045664"/>
                <a:gd name="csY8" fmla="*/ 3604856 h 3698643"/>
                <a:gd name="csX9" fmla="*/ 4288046 w 9045664"/>
                <a:gd name="csY9" fmla="*/ 3689523 h 3698643"/>
                <a:gd name="csX10" fmla="*/ 4364608 w 9045664"/>
                <a:gd name="csY10" fmla="*/ 3681995 h 3698643"/>
                <a:gd name="csX11" fmla="*/ 4431979 w 9045664"/>
                <a:gd name="csY11" fmla="*/ 3562523 h 3698643"/>
                <a:gd name="csX12" fmla="*/ 4558979 w 9045664"/>
                <a:gd name="csY12" fmla="*/ 3232323 h 3698643"/>
                <a:gd name="csX13" fmla="*/ 4722256 w 9045664"/>
                <a:gd name="csY13" fmla="*/ 2715856 h 3698643"/>
                <a:gd name="csX14" fmla="*/ 4855312 w 9045664"/>
                <a:gd name="csY14" fmla="*/ 2267123 h 3698643"/>
                <a:gd name="csX15" fmla="*/ 4999246 w 9045664"/>
                <a:gd name="csY15" fmla="*/ 1877656 h 3698643"/>
                <a:gd name="csX16" fmla="*/ 5151646 w 9045664"/>
                <a:gd name="csY16" fmla="*/ 1505123 h 3698643"/>
                <a:gd name="csX17" fmla="*/ 5337912 w 9045664"/>
                <a:gd name="csY17" fmla="*/ 1191856 h 3698643"/>
                <a:gd name="csX18" fmla="*/ 5558046 w 9045664"/>
                <a:gd name="csY18" fmla="*/ 920923 h 3698643"/>
                <a:gd name="csX19" fmla="*/ 5795112 w 9045664"/>
                <a:gd name="csY19" fmla="*/ 700790 h 3698643"/>
                <a:gd name="csX20" fmla="*/ 6087071 w 9045664"/>
                <a:gd name="csY20" fmla="*/ 564472 h 3698643"/>
                <a:gd name="csX21" fmla="*/ 6531712 w 9045664"/>
                <a:gd name="csY21" fmla="*/ 429856 h 3698643"/>
                <a:gd name="csX22" fmla="*/ 6984537 w 9045664"/>
                <a:gd name="csY22" fmla="*/ 327122 h 3698643"/>
                <a:gd name="csX23" fmla="*/ 7348887 w 9045664"/>
                <a:gd name="csY23" fmla="*/ 249504 h 3698643"/>
                <a:gd name="csX24" fmla="*/ 7966671 w 9045664"/>
                <a:gd name="csY24" fmla="*/ 151145 h 3698643"/>
                <a:gd name="csX25" fmla="*/ 9045664 w 9045664"/>
                <a:gd name="csY25" fmla="*/ 0 h 3698643"/>
                <a:gd name="csX0" fmla="*/ 0 w 9132546"/>
                <a:gd name="csY0" fmla="*/ 9873 h 3706422"/>
                <a:gd name="csX1" fmla="*/ 2977900 w 9132546"/>
                <a:gd name="csY1" fmla="*/ 47600 h 3706422"/>
                <a:gd name="csX2" fmla="*/ 3409052 w 9132546"/>
                <a:gd name="csY2" fmla="*/ 47601 h 3706422"/>
                <a:gd name="csX3" fmla="*/ 3576846 w 9132546"/>
                <a:gd name="csY3" fmla="*/ 217501 h 3706422"/>
                <a:gd name="csX4" fmla="*/ 3793040 w 9132546"/>
                <a:gd name="csY4" fmla="*/ 1342631 h 3706422"/>
                <a:gd name="csX5" fmla="*/ 3949379 w 9132546"/>
                <a:gd name="csY5" fmla="*/ 2342634 h 3706422"/>
                <a:gd name="csX6" fmla="*/ 4084846 w 9132546"/>
                <a:gd name="csY6" fmla="*/ 3121568 h 3706422"/>
                <a:gd name="csX7" fmla="*/ 4169512 w 9132546"/>
                <a:gd name="csY7" fmla="*/ 3460234 h 3706422"/>
                <a:gd name="csX8" fmla="*/ 4233721 w 9132546"/>
                <a:gd name="csY8" fmla="*/ 3612634 h 3706422"/>
                <a:gd name="csX9" fmla="*/ 4288046 w 9132546"/>
                <a:gd name="csY9" fmla="*/ 3697301 h 3706422"/>
                <a:gd name="csX10" fmla="*/ 4364608 w 9132546"/>
                <a:gd name="csY10" fmla="*/ 3689773 h 3706422"/>
                <a:gd name="csX11" fmla="*/ 4431979 w 9132546"/>
                <a:gd name="csY11" fmla="*/ 3570301 h 3706422"/>
                <a:gd name="csX12" fmla="*/ 4558979 w 9132546"/>
                <a:gd name="csY12" fmla="*/ 3240101 h 3706422"/>
                <a:gd name="csX13" fmla="*/ 4722256 w 9132546"/>
                <a:gd name="csY13" fmla="*/ 2723634 h 3706422"/>
                <a:gd name="csX14" fmla="*/ 4855312 w 9132546"/>
                <a:gd name="csY14" fmla="*/ 2274901 h 3706422"/>
                <a:gd name="csX15" fmla="*/ 4999246 w 9132546"/>
                <a:gd name="csY15" fmla="*/ 1885434 h 3706422"/>
                <a:gd name="csX16" fmla="*/ 5151646 w 9132546"/>
                <a:gd name="csY16" fmla="*/ 1512901 h 3706422"/>
                <a:gd name="csX17" fmla="*/ 5337912 w 9132546"/>
                <a:gd name="csY17" fmla="*/ 1199634 h 3706422"/>
                <a:gd name="csX18" fmla="*/ 5558046 w 9132546"/>
                <a:gd name="csY18" fmla="*/ 928701 h 3706422"/>
                <a:gd name="csX19" fmla="*/ 5795112 w 9132546"/>
                <a:gd name="csY19" fmla="*/ 708568 h 3706422"/>
                <a:gd name="csX20" fmla="*/ 6087071 w 9132546"/>
                <a:gd name="csY20" fmla="*/ 572250 h 3706422"/>
                <a:gd name="csX21" fmla="*/ 6531712 w 9132546"/>
                <a:gd name="csY21" fmla="*/ 437634 h 3706422"/>
                <a:gd name="csX22" fmla="*/ 6984537 w 9132546"/>
                <a:gd name="csY22" fmla="*/ 334900 h 3706422"/>
                <a:gd name="csX23" fmla="*/ 7348887 w 9132546"/>
                <a:gd name="csY23" fmla="*/ 257282 h 3706422"/>
                <a:gd name="csX24" fmla="*/ 7966671 w 9132546"/>
                <a:gd name="csY24" fmla="*/ 158923 h 3706422"/>
                <a:gd name="csX25" fmla="*/ 9045664 w 9132546"/>
                <a:gd name="csY25" fmla="*/ 7778 h 3706422"/>
                <a:gd name="csX26" fmla="*/ 9068759 w 9132546"/>
                <a:gd name="csY26" fmla="*/ 22223 h 3706422"/>
                <a:gd name="csX0" fmla="*/ 0 w 9927557"/>
                <a:gd name="csY0" fmla="*/ 12774 h 3709323"/>
                <a:gd name="csX1" fmla="*/ 2977900 w 9927557"/>
                <a:gd name="csY1" fmla="*/ 50501 h 3709323"/>
                <a:gd name="csX2" fmla="*/ 3409052 w 9927557"/>
                <a:gd name="csY2" fmla="*/ 50502 h 3709323"/>
                <a:gd name="csX3" fmla="*/ 3576846 w 9927557"/>
                <a:gd name="csY3" fmla="*/ 220402 h 3709323"/>
                <a:gd name="csX4" fmla="*/ 3793040 w 9927557"/>
                <a:gd name="csY4" fmla="*/ 1345532 h 3709323"/>
                <a:gd name="csX5" fmla="*/ 3949379 w 9927557"/>
                <a:gd name="csY5" fmla="*/ 2345535 h 3709323"/>
                <a:gd name="csX6" fmla="*/ 4084846 w 9927557"/>
                <a:gd name="csY6" fmla="*/ 3124469 h 3709323"/>
                <a:gd name="csX7" fmla="*/ 4169512 w 9927557"/>
                <a:gd name="csY7" fmla="*/ 3463135 h 3709323"/>
                <a:gd name="csX8" fmla="*/ 4233721 w 9927557"/>
                <a:gd name="csY8" fmla="*/ 3615535 h 3709323"/>
                <a:gd name="csX9" fmla="*/ 4288046 w 9927557"/>
                <a:gd name="csY9" fmla="*/ 3700202 h 3709323"/>
                <a:gd name="csX10" fmla="*/ 4364608 w 9927557"/>
                <a:gd name="csY10" fmla="*/ 3692674 h 3709323"/>
                <a:gd name="csX11" fmla="*/ 4431979 w 9927557"/>
                <a:gd name="csY11" fmla="*/ 3573202 h 3709323"/>
                <a:gd name="csX12" fmla="*/ 4558979 w 9927557"/>
                <a:gd name="csY12" fmla="*/ 3243002 h 3709323"/>
                <a:gd name="csX13" fmla="*/ 4722256 w 9927557"/>
                <a:gd name="csY13" fmla="*/ 2726535 h 3709323"/>
                <a:gd name="csX14" fmla="*/ 4855312 w 9927557"/>
                <a:gd name="csY14" fmla="*/ 2277802 h 3709323"/>
                <a:gd name="csX15" fmla="*/ 4999246 w 9927557"/>
                <a:gd name="csY15" fmla="*/ 1888335 h 3709323"/>
                <a:gd name="csX16" fmla="*/ 5151646 w 9927557"/>
                <a:gd name="csY16" fmla="*/ 1515802 h 3709323"/>
                <a:gd name="csX17" fmla="*/ 5337912 w 9927557"/>
                <a:gd name="csY17" fmla="*/ 1202535 h 3709323"/>
                <a:gd name="csX18" fmla="*/ 5558046 w 9927557"/>
                <a:gd name="csY18" fmla="*/ 931602 h 3709323"/>
                <a:gd name="csX19" fmla="*/ 5795112 w 9927557"/>
                <a:gd name="csY19" fmla="*/ 711469 h 3709323"/>
                <a:gd name="csX20" fmla="*/ 6087071 w 9927557"/>
                <a:gd name="csY20" fmla="*/ 575151 h 3709323"/>
                <a:gd name="csX21" fmla="*/ 6531712 w 9927557"/>
                <a:gd name="csY21" fmla="*/ 440535 h 3709323"/>
                <a:gd name="csX22" fmla="*/ 6984537 w 9927557"/>
                <a:gd name="csY22" fmla="*/ 337801 h 3709323"/>
                <a:gd name="csX23" fmla="*/ 7348887 w 9927557"/>
                <a:gd name="csY23" fmla="*/ 260183 h 3709323"/>
                <a:gd name="csX24" fmla="*/ 7966671 w 9927557"/>
                <a:gd name="csY24" fmla="*/ 161824 h 3709323"/>
                <a:gd name="csX25" fmla="*/ 9045664 w 9927557"/>
                <a:gd name="csY25" fmla="*/ 10679 h 3709323"/>
                <a:gd name="csX26" fmla="*/ 9927557 w 9927557"/>
                <a:gd name="csY26" fmla="*/ 11199 h 3709323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409052 w 9927557"/>
                <a:gd name="csY2" fmla="*/ 39483 h 3698304"/>
                <a:gd name="csX3" fmla="*/ 3576846 w 9927557"/>
                <a:gd name="csY3" fmla="*/ 209383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409052 w 9927557"/>
                <a:gd name="csY2" fmla="*/ 39483 h 3698304"/>
                <a:gd name="csX3" fmla="*/ 3723953 w 9927557"/>
                <a:gd name="csY3" fmla="*/ 260524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721653 w 9927557"/>
                <a:gd name="csY2" fmla="*/ 65055 h 3698304"/>
                <a:gd name="csX3" fmla="*/ 3723953 w 9927557"/>
                <a:gd name="csY3" fmla="*/ 260524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721653 w 9927557"/>
                <a:gd name="csY2" fmla="*/ 65055 h 3698304"/>
                <a:gd name="csX3" fmla="*/ 3769924 w 9927557"/>
                <a:gd name="csY3" fmla="*/ 273310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721653 w 9927557"/>
                <a:gd name="csY2" fmla="*/ 65055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620518 w 9927557"/>
                <a:gd name="csY2" fmla="*/ 77841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620518 w 9927557"/>
                <a:gd name="csY2" fmla="*/ 77841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4004544 w 9927557"/>
                <a:gd name="csY5" fmla="*/ 2347301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620518 w 9927557"/>
                <a:gd name="csY2" fmla="*/ 77841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67768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67768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67768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81163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81163 w 9927557"/>
                <a:gd name="csY5" fmla="*/ 2360085 h 3698304"/>
                <a:gd name="csX6" fmla="*/ 4084846 w 9927557"/>
                <a:gd name="csY6" fmla="*/ 3113450 h 3698304"/>
                <a:gd name="csX7" fmla="*/ 4193941 w 9927557"/>
                <a:gd name="csY7" fmla="*/ 3465703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81163 w 9927557"/>
                <a:gd name="csY5" fmla="*/ 2360085 h 3698304"/>
                <a:gd name="csX6" fmla="*/ 4109275 w 9927557"/>
                <a:gd name="csY6" fmla="*/ 3106657 h 3698304"/>
                <a:gd name="csX7" fmla="*/ 4193941 w 9927557"/>
                <a:gd name="csY7" fmla="*/ 3465703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4000706 w 9927557"/>
                <a:gd name="csY5" fmla="*/ 2360085 h 3698304"/>
                <a:gd name="csX6" fmla="*/ 4109275 w 9927557"/>
                <a:gd name="csY6" fmla="*/ 3106657 h 3698304"/>
                <a:gd name="csX7" fmla="*/ 4193941 w 9927557"/>
                <a:gd name="csY7" fmla="*/ 3465703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10437280"/>
                <a:gd name="csY0" fmla="*/ 1755 h 3698304"/>
                <a:gd name="csX1" fmla="*/ 3487623 w 10437280"/>
                <a:gd name="csY1" fmla="*/ 39482 h 3698304"/>
                <a:gd name="csX2" fmla="*/ 4056566 w 10437280"/>
                <a:gd name="csY2" fmla="*/ 49899 h 3698304"/>
                <a:gd name="csX3" fmla="*/ 4246159 w 10437280"/>
                <a:gd name="csY3" fmla="*/ 273310 h 3698304"/>
                <a:gd name="csX4" fmla="*/ 4385510 w 10437280"/>
                <a:gd name="csY4" fmla="*/ 1347298 h 3698304"/>
                <a:gd name="csX5" fmla="*/ 4510429 w 10437280"/>
                <a:gd name="csY5" fmla="*/ 2360085 h 3698304"/>
                <a:gd name="csX6" fmla="*/ 4618998 w 10437280"/>
                <a:gd name="csY6" fmla="*/ 3106657 h 3698304"/>
                <a:gd name="csX7" fmla="*/ 4703664 w 10437280"/>
                <a:gd name="csY7" fmla="*/ 3465703 h 3698304"/>
                <a:gd name="csX8" fmla="*/ 4743444 w 10437280"/>
                <a:gd name="csY8" fmla="*/ 3604516 h 3698304"/>
                <a:gd name="csX9" fmla="*/ 4797769 w 10437280"/>
                <a:gd name="csY9" fmla="*/ 3689183 h 3698304"/>
                <a:gd name="csX10" fmla="*/ 4874331 w 10437280"/>
                <a:gd name="csY10" fmla="*/ 3681655 h 3698304"/>
                <a:gd name="csX11" fmla="*/ 4941702 w 10437280"/>
                <a:gd name="csY11" fmla="*/ 3562183 h 3698304"/>
                <a:gd name="csX12" fmla="*/ 5068702 w 10437280"/>
                <a:gd name="csY12" fmla="*/ 3231983 h 3698304"/>
                <a:gd name="csX13" fmla="*/ 5231979 w 10437280"/>
                <a:gd name="csY13" fmla="*/ 2715516 h 3698304"/>
                <a:gd name="csX14" fmla="*/ 5365035 w 10437280"/>
                <a:gd name="csY14" fmla="*/ 2266783 h 3698304"/>
                <a:gd name="csX15" fmla="*/ 5508969 w 10437280"/>
                <a:gd name="csY15" fmla="*/ 1877316 h 3698304"/>
                <a:gd name="csX16" fmla="*/ 5661369 w 10437280"/>
                <a:gd name="csY16" fmla="*/ 1504783 h 3698304"/>
                <a:gd name="csX17" fmla="*/ 5847635 w 10437280"/>
                <a:gd name="csY17" fmla="*/ 1191516 h 3698304"/>
                <a:gd name="csX18" fmla="*/ 6067769 w 10437280"/>
                <a:gd name="csY18" fmla="*/ 920583 h 3698304"/>
                <a:gd name="csX19" fmla="*/ 6304835 w 10437280"/>
                <a:gd name="csY19" fmla="*/ 700450 h 3698304"/>
                <a:gd name="csX20" fmla="*/ 6596794 w 10437280"/>
                <a:gd name="csY20" fmla="*/ 564132 h 3698304"/>
                <a:gd name="csX21" fmla="*/ 7041435 w 10437280"/>
                <a:gd name="csY21" fmla="*/ 429516 h 3698304"/>
                <a:gd name="csX22" fmla="*/ 7494260 w 10437280"/>
                <a:gd name="csY22" fmla="*/ 326782 h 3698304"/>
                <a:gd name="csX23" fmla="*/ 7858610 w 10437280"/>
                <a:gd name="csY23" fmla="*/ 249164 h 3698304"/>
                <a:gd name="csX24" fmla="*/ 8476394 w 10437280"/>
                <a:gd name="csY24" fmla="*/ 150805 h 3698304"/>
                <a:gd name="csX25" fmla="*/ 9564929 w 10437280"/>
                <a:gd name="csY25" fmla="*/ 55359 h 3698304"/>
                <a:gd name="csX26" fmla="*/ 10437280 w 10437280"/>
                <a:gd name="csY26" fmla="*/ 180 h 3698304"/>
                <a:gd name="csX0" fmla="*/ 0 w 10445372"/>
                <a:gd name="csY0" fmla="*/ 0 h 3741552"/>
                <a:gd name="csX1" fmla="*/ 3495715 w 10445372"/>
                <a:gd name="csY1" fmla="*/ 82730 h 3741552"/>
                <a:gd name="csX2" fmla="*/ 4064658 w 10445372"/>
                <a:gd name="csY2" fmla="*/ 9314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64658 w 10445372"/>
                <a:gd name="csY2" fmla="*/ 9314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70646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8189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8189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8189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129385 w 10445372"/>
                <a:gd name="csY2" fmla="*/ 48144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72749 w 10445372"/>
                <a:gd name="csY2" fmla="*/ 59395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671658"/>
                <a:gd name="csY0" fmla="*/ 0 h 3761708"/>
                <a:gd name="csX1" fmla="*/ 3730092 w 10671658"/>
                <a:gd name="csY1" fmla="*/ 69132 h 3761708"/>
                <a:gd name="csX2" fmla="*/ 4299035 w 10671658"/>
                <a:gd name="csY2" fmla="*/ 79551 h 3761708"/>
                <a:gd name="csX3" fmla="*/ 4480537 w 10671658"/>
                <a:gd name="csY3" fmla="*/ 336714 h 3761708"/>
                <a:gd name="csX4" fmla="*/ 4619888 w 10671658"/>
                <a:gd name="csY4" fmla="*/ 1410702 h 3761708"/>
                <a:gd name="csX5" fmla="*/ 4744807 w 10671658"/>
                <a:gd name="csY5" fmla="*/ 2423489 h 3761708"/>
                <a:gd name="csX6" fmla="*/ 4853376 w 10671658"/>
                <a:gd name="csY6" fmla="*/ 3170061 h 3761708"/>
                <a:gd name="csX7" fmla="*/ 4938042 w 10671658"/>
                <a:gd name="csY7" fmla="*/ 3529107 h 3761708"/>
                <a:gd name="csX8" fmla="*/ 4977822 w 10671658"/>
                <a:gd name="csY8" fmla="*/ 3667920 h 3761708"/>
                <a:gd name="csX9" fmla="*/ 5032147 w 10671658"/>
                <a:gd name="csY9" fmla="*/ 3752587 h 3761708"/>
                <a:gd name="csX10" fmla="*/ 5108709 w 10671658"/>
                <a:gd name="csY10" fmla="*/ 3745059 h 3761708"/>
                <a:gd name="csX11" fmla="*/ 5176080 w 10671658"/>
                <a:gd name="csY11" fmla="*/ 3625587 h 3761708"/>
                <a:gd name="csX12" fmla="*/ 5303080 w 10671658"/>
                <a:gd name="csY12" fmla="*/ 3295387 h 3761708"/>
                <a:gd name="csX13" fmla="*/ 5466357 w 10671658"/>
                <a:gd name="csY13" fmla="*/ 2778920 h 3761708"/>
                <a:gd name="csX14" fmla="*/ 5599413 w 10671658"/>
                <a:gd name="csY14" fmla="*/ 2330187 h 3761708"/>
                <a:gd name="csX15" fmla="*/ 5743347 w 10671658"/>
                <a:gd name="csY15" fmla="*/ 1940720 h 3761708"/>
                <a:gd name="csX16" fmla="*/ 5895747 w 10671658"/>
                <a:gd name="csY16" fmla="*/ 1568187 h 3761708"/>
                <a:gd name="csX17" fmla="*/ 6082013 w 10671658"/>
                <a:gd name="csY17" fmla="*/ 1254920 h 3761708"/>
                <a:gd name="csX18" fmla="*/ 6302147 w 10671658"/>
                <a:gd name="csY18" fmla="*/ 983987 h 3761708"/>
                <a:gd name="csX19" fmla="*/ 6539213 w 10671658"/>
                <a:gd name="csY19" fmla="*/ 763854 h 3761708"/>
                <a:gd name="csX20" fmla="*/ 6831172 w 10671658"/>
                <a:gd name="csY20" fmla="*/ 627536 h 3761708"/>
                <a:gd name="csX21" fmla="*/ 7275813 w 10671658"/>
                <a:gd name="csY21" fmla="*/ 492920 h 3761708"/>
                <a:gd name="csX22" fmla="*/ 7728638 w 10671658"/>
                <a:gd name="csY22" fmla="*/ 390186 h 3761708"/>
                <a:gd name="csX23" fmla="*/ 8092988 w 10671658"/>
                <a:gd name="csY23" fmla="*/ 312568 h 3761708"/>
                <a:gd name="csX24" fmla="*/ 8710772 w 10671658"/>
                <a:gd name="csY24" fmla="*/ 214209 h 3761708"/>
                <a:gd name="csX25" fmla="*/ 9799307 w 10671658"/>
                <a:gd name="csY25" fmla="*/ 118763 h 3761708"/>
                <a:gd name="csX26" fmla="*/ 10671658 w 10671658"/>
                <a:gd name="csY26" fmla="*/ 63584 h 3761708"/>
                <a:gd name="csX0" fmla="*/ 0 w 11345993"/>
                <a:gd name="csY0" fmla="*/ 0 h 3761708"/>
                <a:gd name="csX1" fmla="*/ 3730092 w 11345993"/>
                <a:gd name="csY1" fmla="*/ 69132 h 3761708"/>
                <a:gd name="csX2" fmla="*/ 4299035 w 11345993"/>
                <a:gd name="csY2" fmla="*/ 79551 h 3761708"/>
                <a:gd name="csX3" fmla="*/ 4480537 w 11345993"/>
                <a:gd name="csY3" fmla="*/ 336714 h 3761708"/>
                <a:gd name="csX4" fmla="*/ 4619888 w 11345993"/>
                <a:gd name="csY4" fmla="*/ 1410702 h 3761708"/>
                <a:gd name="csX5" fmla="*/ 4744807 w 11345993"/>
                <a:gd name="csY5" fmla="*/ 2423489 h 3761708"/>
                <a:gd name="csX6" fmla="*/ 4853376 w 11345993"/>
                <a:gd name="csY6" fmla="*/ 3170061 h 3761708"/>
                <a:gd name="csX7" fmla="*/ 4938042 w 11345993"/>
                <a:gd name="csY7" fmla="*/ 3529107 h 3761708"/>
                <a:gd name="csX8" fmla="*/ 4977822 w 11345993"/>
                <a:gd name="csY8" fmla="*/ 3667920 h 3761708"/>
                <a:gd name="csX9" fmla="*/ 5032147 w 11345993"/>
                <a:gd name="csY9" fmla="*/ 3752587 h 3761708"/>
                <a:gd name="csX10" fmla="*/ 5108709 w 11345993"/>
                <a:gd name="csY10" fmla="*/ 3745059 h 3761708"/>
                <a:gd name="csX11" fmla="*/ 5176080 w 11345993"/>
                <a:gd name="csY11" fmla="*/ 3625587 h 3761708"/>
                <a:gd name="csX12" fmla="*/ 5303080 w 11345993"/>
                <a:gd name="csY12" fmla="*/ 3295387 h 3761708"/>
                <a:gd name="csX13" fmla="*/ 5466357 w 11345993"/>
                <a:gd name="csY13" fmla="*/ 2778920 h 3761708"/>
                <a:gd name="csX14" fmla="*/ 5599413 w 11345993"/>
                <a:gd name="csY14" fmla="*/ 2330187 h 3761708"/>
                <a:gd name="csX15" fmla="*/ 5743347 w 11345993"/>
                <a:gd name="csY15" fmla="*/ 1940720 h 3761708"/>
                <a:gd name="csX16" fmla="*/ 5895747 w 11345993"/>
                <a:gd name="csY16" fmla="*/ 1568187 h 3761708"/>
                <a:gd name="csX17" fmla="*/ 6082013 w 11345993"/>
                <a:gd name="csY17" fmla="*/ 1254920 h 3761708"/>
                <a:gd name="csX18" fmla="*/ 6302147 w 11345993"/>
                <a:gd name="csY18" fmla="*/ 983987 h 3761708"/>
                <a:gd name="csX19" fmla="*/ 6539213 w 11345993"/>
                <a:gd name="csY19" fmla="*/ 763854 h 3761708"/>
                <a:gd name="csX20" fmla="*/ 6831172 w 11345993"/>
                <a:gd name="csY20" fmla="*/ 627536 h 3761708"/>
                <a:gd name="csX21" fmla="*/ 7275813 w 11345993"/>
                <a:gd name="csY21" fmla="*/ 492920 h 3761708"/>
                <a:gd name="csX22" fmla="*/ 7728638 w 11345993"/>
                <a:gd name="csY22" fmla="*/ 390186 h 3761708"/>
                <a:gd name="csX23" fmla="*/ 8092988 w 11345993"/>
                <a:gd name="csY23" fmla="*/ 312568 h 3761708"/>
                <a:gd name="csX24" fmla="*/ 8710772 w 11345993"/>
                <a:gd name="csY24" fmla="*/ 214209 h 3761708"/>
                <a:gd name="csX25" fmla="*/ 9799307 w 11345993"/>
                <a:gd name="csY25" fmla="*/ 118763 h 3761708"/>
                <a:gd name="csX26" fmla="*/ 11345993 w 11345993"/>
                <a:gd name="csY26" fmla="*/ 29990 h 3761708"/>
                <a:gd name="csX0" fmla="*/ 0 w 11395775"/>
                <a:gd name="csY0" fmla="*/ 0 h 3761708"/>
                <a:gd name="csX1" fmla="*/ 3730092 w 11395775"/>
                <a:gd name="csY1" fmla="*/ 69132 h 3761708"/>
                <a:gd name="csX2" fmla="*/ 4299035 w 11395775"/>
                <a:gd name="csY2" fmla="*/ 79551 h 3761708"/>
                <a:gd name="csX3" fmla="*/ 4480537 w 11395775"/>
                <a:gd name="csY3" fmla="*/ 336714 h 3761708"/>
                <a:gd name="csX4" fmla="*/ 4619888 w 11395775"/>
                <a:gd name="csY4" fmla="*/ 1410702 h 3761708"/>
                <a:gd name="csX5" fmla="*/ 4744807 w 11395775"/>
                <a:gd name="csY5" fmla="*/ 2423489 h 3761708"/>
                <a:gd name="csX6" fmla="*/ 4853376 w 11395775"/>
                <a:gd name="csY6" fmla="*/ 3170061 h 3761708"/>
                <a:gd name="csX7" fmla="*/ 4938042 w 11395775"/>
                <a:gd name="csY7" fmla="*/ 3529107 h 3761708"/>
                <a:gd name="csX8" fmla="*/ 4977822 w 11395775"/>
                <a:gd name="csY8" fmla="*/ 3667920 h 3761708"/>
                <a:gd name="csX9" fmla="*/ 5032147 w 11395775"/>
                <a:gd name="csY9" fmla="*/ 3752587 h 3761708"/>
                <a:gd name="csX10" fmla="*/ 5108709 w 11395775"/>
                <a:gd name="csY10" fmla="*/ 3745059 h 3761708"/>
                <a:gd name="csX11" fmla="*/ 5176080 w 11395775"/>
                <a:gd name="csY11" fmla="*/ 3625587 h 3761708"/>
                <a:gd name="csX12" fmla="*/ 5303080 w 11395775"/>
                <a:gd name="csY12" fmla="*/ 3295387 h 3761708"/>
                <a:gd name="csX13" fmla="*/ 5466357 w 11395775"/>
                <a:gd name="csY13" fmla="*/ 2778920 h 3761708"/>
                <a:gd name="csX14" fmla="*/ 5599413 w 11395775"/>
                <a:gd name="csY14" fmla="*/ 2330187 h 3761708"/>
                <a:gd name="csX15" fmla="*/ 5743347 w 11395775"/>
                <a:gd name="csY15" fmla="*/ 1940720 h 3761708"/>
                <a:gd name="csX16" fmla="*/ 5895747 w 11395775"/>
                <a:gd name="csY16" fmla="*/ 1568187 h 3761708"/>
                <a:gd name="csX17" fmla="*/ 6082013 w 11395775"/>
                <a:gd name="csY17" fmla="*/ 1254920 h 3761708"/>
                <a:gd name="csX18" fmla="*/ 6302147 w 11395775"/>
                <a:gd name="csY18" fmla="*/ 983987 h 3761708"/>
                <a:gd name="csX19" fmla="*/ 6539213 w 11395775"/>
                <a:gd name="csY19" fmla="*/ 763854 h 3761708"/>
                <a:gd name="csX20" fmla="*/ 6831172 w 11395775"/>
                <a:gd name="csY20" fmla="*/ 627536 h 3761708"/>
                <a:gd name="csX21" fmla="*/ 7275813 w 11395775"/>
                <a:gd name="csY21" fmla="*/ 492920 h 3761708"/>
                <a:gd name="csX22" fmla="*/ 7728638 w 11395775"/>
                <a:gd name="csY22" fmla="*/ 390186 h 3761708"/>
                <a:gd name="csX23" fmla="*/ 8092988 w 11395775"/>
                <a:gd name="csY23" fmla="*/ 312568 h 3761708"/>
                <a:gd name="csX24" fmla="*/ 8710772 w 11395775"/>
                <a:gd name="csY24" fmla="*/ 214209 h 3761708"/>
                <a:gd name="csX25" fmla="*/ 9799307 w 11395775"/>
                <a:gd name="csY25" fmla="*/ 118763 h 3761708"/>
                <a:gd name="csX26" fmla="*/ 11395775 w 11395775"/>
                <a:gd name="csY26" fmla="*/ 36710 h 3761708"/>
                <a:gd name="csX0" fmla="*/ 0 w 11478300"/>
                <a:gd name="csY0" fmla="*/ 0 h 3755241"/>
                <a:gd name="csX1" fmla="*/ 3812617 w 11478300"/>
                <a:gd name="csY1" fmla="*/ 62665 h 3755241"/>
                <a:gd name="csX2" fmla="*/ 4381560 w 11478300"/>
                <a:gd name="csY2" fmla="*/ 73084 h 3755241"/>
                <a:gd name="csX3" fmla="*/ 4563062 w 11478300"/>
                <a:gd name="csY3" fmla="*/ 330247 h 3755241"/>
                <a:gd name="csX4" fmla="*/ 4702413 w 11478300"/>
                <a:gd name="csY4" fmla="*/ 1404235 h 3755241"/>
                <a:gd name="csX5" fmla="*/ 4827332 w 11478300"/>
                <a:gd name="csY5" fmla="*/ 2417022 h 3755241"/>
                <a:gd name="csX6" fmla="*/ 4935901 w 11478300"/>
                <a:gd name="csY6" fmla="*/ 3163594 h 3755241"/>
                <a:gd name="csX7" fmla="*/ 5020567 w 11478300"/>
                <a:gd name="csY7" fmla="*/ 3522640 h 3755241"/>
                <a:gd name="csX8" fmla="*/ 5060347 w 11478300"/>
                <a:gd name="csY8" fmla="*/ 3661453 h 3755241"/>
                <a:gd name="csX9" fmla="*/ 5114672 w 11478300"/>
                <a:gd name="csY9" fmla="*/ 3746120 h 3755241"/>
                <a:gd name="csX10" fmla="*/ 5191234 w 11478300"/>
                <a:gd name="csY10" fmla="*/ 3738592 h 3755241"/>
                <a:gd name="csX11" fmla="*/ 5258605 w 11478300"/>
                <a:gd name="csY11" fmla="*/ 3619120 h 3755241"/>
                <a:gd name="csX12" fmla="*/ 5385605 w 11478300"/>
                <a:gd name="csY12" fmla="*/ 3288920 h 3755241"/>
                <a:gd name="csX13" fmla="*/ 5548882 w 11478300"/>
                <a:gd name="csY13" fmla="*/ 2772453 h 3755241"/>
                <a:gd name="csX14" fmla="*/ 5681938 w 11478300"/>
                <a:gd name="csY14" fmla="*/ 2323720 h 3755241"/>
                <a:gd name="csX15" fmla="*/ 5825872 w 11478300"/>
                <a:gd name="csY15" fmla="*/ 1934253 h 3755241"/>
                <a:gd name="csX16" fmla="*/ 5978272 w 11478300"/>
                <a:gd name="csY16" fmla="*/ 1561720 h 3755241"/>
                <a:gd name="csX17" fmla="*/ 6164538 w 11478300"/>
                <a:gd name="csY17" fmla="*/ 1248453 h 3755241"/>
                <a:gd name="csX18" fmla="*/ 6384672 w 11478300"/>
                <a:gd name="csY18" fmla="*/ 977520 h 3755241"/>
                <a:gd name="csX19" fmla="*/ 6621738 w 11478300"/>
                <a:gd name="csY19" fmla="*/ 757387 h 3755241"/>
                <a:gd name="csX20" fmla="*/ 6913697 w 11478300"/>
                <a:gd name="csY20" fmla="*/ 621069 h 3755241"/>
                <a:gd name="csX21" fmla="*/ 7358338 w 11478300"/>
                <a:gd name="csY21" fmla="*/ 486453 h 3755241"/>
                <a:gd name="csX22" fmla="*/ 7811163 w 11478300"/>
                <a:gd name="csY22" fmla="*/ 383719 h 3755241"/>
                <a:gd name="csX23" fmla="*/ 8175513 w 11478300"/>
                <a:gd name="csY23" fmla="*/ 306101 h 3755241"/>
                <a:gd name="csX24" fmla="*/ 8793297 w 11478300"/>
                <a:gd name="csY24" fmla="*/ 207742 h 3755241"/>
                <a:gd name="csX25" fmla="*/ 9881832 w 11478300"/>
                <a:gd name="csY25" fmla="*/ 112296 h 3755241"/>
                <a:gd name="csX26" fmla="*/ 11478300 w 11478300"/>
                <a:gd name="csY26" fmla="*/ 30243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381560 w 11633641"/>
                <a:gd name="csY2" fmla="*/ 73084 h 3755241"/>
                <a:gd name="csX3" fmla="*/ 4563062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563062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563062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33369 w 11633641"/>
                <a:gd name="csY19" fmla="*/ 783208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40000 w 11633641"/>
                <a:gd name="csY4" fmla="*/ 14441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40000 w 11633641"/>
                <a:gd name="csY4" fmla="*/ 1444177 h 3755241"/>
                <a:gd name="csX5" fmla="*/ 4843436 w 11633641"/>
                <a:gd name="csY5" fmla="*/ 24313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43436 w 11633641"/>
                <a:gd name="csY5" fmla="*/ 24313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01143 w 11633641"/>
                <a:gd name="csY5" fmla="*/ 2579309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01143 w 11633641"/>
                <a:gd name="csY5" fmla="*/ 2579309 h 3755241"/>
                <a:gd name="csX6" fmla="*/ 4885150 w 11633641"/>
                <a:gd name="csY6" fmla="*/ 3323912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01143 w 11633641"/>
                <a:gd name="csY5" fmla="*/ 2579309 h 3755241"/>
                <a:gd name="csX6" fmla="*/ 4885150 w 11633641"/>
                <a:gd name="csY6" fmla="*/ 3323912 h 3755241"/>
                <a:gd name="csX7" fmla="*/ 4938884 w 11633641"/>
                <a:gd name="csY7" fmla="*/ 363189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862356"/>
                <a:gd name="csX1" fmla="*/ 3812617 w 11633641"/>
                <a:gd name="csY1" fmla="*/ 62665 h 3862356"/>
                <a:gd name="csX2" fmla="*/ 4477262 w 11633641"/>
                <a:gd name="csY2" fmla="*/ 81582 h 3862356"/>
                <a:gd name="csX3" fmla="*/ 4612685 w 11633641"/>
                <a:gd name="csY3" fmla="*/ 330247 h 3862356"/>
                <a:gd name="csX4" fmla="*/ 4706166 w 11633641"/>
                <a:gd name="csY4" fmla="*/ 1567498 h 3862356"/>
                <a:gd name="csX5" fmla="*/ 4801143 w 11633641"/>
                <a:gd name="csY5" fmla="*/ 2579309 h 3862356"/>
                <a:gd name="csX6" fmla="*/ 4885150 w 11633641"/>
                <a:gd name="csY6" fmla="*/ 3323912 h 3862356"/>
                <a:gd name="csX7" fmla="*/ 4938884 w 11633641"/>
                <a:gd name="csY7" fmla="*/ 3631890 h 3862356"/>
                <a:gd name="csX8" fmla="*/ 5001925 w 11633641"/>
                <a:gd name="csY8" fmla="*/ 3860202 h 3862356"/>
                <a:gd name="csX9" fmla="*/ 5114672 w 11633641"/>
                <a:gd name="csY9" fmla="*/ 3746120 h 3862356"/>
                <a:gd name="csX10" fmla="*/ 5191234 w 11633641"/>
                <a:gd name="csY10" fmla="*/ 3738592 h 3862356"/>
                <a:gd name="csX11" fmla="*/ 5258605 w 11633641"/>
                <a:gd name="csY11" fmla="*/ 3619120 h 3862356"/>
                <a:gd name="csX12" fmla="*/ 5385605 w 11633641"/>
                <a:gd name="csY12" fmla="*/ 3288920 h 3862356"/>
                <a:gd name="csX13" fmla="*/ 5548882 w 11633641"/>
                <a:gd name="csY13" fmla="*/ 2772453 h 3862356"/>
                <a:gd name="csX14" fmla="*/ 5681938 w 11633641"/>
                <a:gd name="csY14" fmla="*/ 2323720 h 3862356"/>
                <a:gd name="csX15" fmla="*/ 5825872 w 11633641"/>
                <a:gd name="csY15" fmla="*/ 1934253 h 3862356"/>
                <a:gd name="csX16" fmla="*/ 5978272 w 11633641"/>
                <a:gd name="csY16" fmla="*/ 1561720 h 3862356"/>
                <a:gd name="csX17" fmla="*/ 6164538 w 11633641"/>
                <a:gd name="csY17" fmla="*/ 1248453 h 3862356"/>
                <a:gd name="csX18" fmla="*/ 6384672 w 11633641"/>
                <a:gd name="csY18" fmla="*/ 977520 h 3862356"/>
                <a:gd name="csX19" fmla="*/ 6621739 w 11633641"/>
                <a:gd name="csY19" fmla="*/ 767715 h 3862356"/>
                <a:gd name="csX20" fmla="*/ 6913697 w 11633641"/>
                <a:gd name="csY20" fmla="*/ 621069 h 3862356"/>
                <a:gd name="csX21" fmla="*/ 7358338 w 11633641"/>
                <a:gd name="csY21" fmla="*/ 486453 h 3862356"/>
                <a:gd name="csX22" fmla="*/ 7811163 w 11633641"/>
                <a:gd name="csY22" fmla="*/ 383719 h 3862356"/>
                <a:gd name="csX23" fmla="*/ 8175513 w 11633641"/>
                <a:gd name="csY23" fmla="*/ 306101 h 3862356"/>
                <a:gd name="csX24" fmla="*/ 8793297 w 11633641"/>
                <a:gd name="csY24" fmla="*/ 207742 h 3862356"/>
                <a:gd name="csX25" fmla="*/ 9881832 w 11633641"/>
                <a:gd name="csY25" fmla="*/ 112296 h 3862356"/>
                <a:gd name="csX26" fmla="*/ 11633641 w 11633641"/>
                <a:gd name="csY26" fmla="*/ 17311 h 3862356"/>
                <a:gd name="csX0" fmla="*/ 0 w 11633641"/>
                <a:gd name="csY0" fmla="*/ 0 h 3867273"/>
                <a:gd name="csX1" fmla="*/ 3812617 w 11633641"/>
                <a:gd name="csY1" fmla="*/ 62665 h 3867273"/>
                <a:gd name="csX2" fmla="*/ 4477262 w 11633641"/>
                <a:gd name="csY2" fmla="*/ 81582 h 3867273"/>
                <a:gd name="csX3" fmla="*/ 4612685 w 11633641"/>
                <a:gd name="csY3" fmla="*/ 330247 h 3867273"/>
                <a:gd name="csX4" fmla="*/ 4706166 w 11633641"/>
                <a:gd name="csY4" fmla="*/ 1567498 h 3867273"/>
                <a:gd name="csX5" fmla="*/ 4801143 w 11633641"/>
                <a:gd name="csY5" fmla="*/ 2579309 h 3867273"/>
                <a:gd name="csX6" fmla="*/ 4885150 w 11633641"/>
                <a:gd name="csY6" fmla="*/ 3323912 h 3867273"/>
                <a:gd name="csX7" fmla="*/ 4938884 w 11633641"/>
                <a:gd name="csY7" fmla="*/ 3631890 h 3867273"/>
                <a:gd name="csX8" fmla="*/ 5001925 w 11633641"/>
                <a:gd name="csY8" fmla="*/ 3860202 h 3867273"/>
                <a:gd name="csX9" fmla="*/ 5127654 w 11633641"/>
                <a:gd name="csY9" fmla="*/ 3802905 h 3867273"/>
                <a:gd name="csX10" fmla="*/ 5191234 w 11633641"/>
                <a:gd name="csY10" fmla="*/ 3738592 h 3867273"/>
                <a:gd name="csX11" fmla="*/ 5258605 w 11633641"/>
                <a:gd name="csY11" fmla="*/ 3619120 h 3867273"/>
                <a:gd name="csX12" fmla="*/ 5385605 w 11633641"/>
                <a:gd name="csY12" fmla="*/ 3288920 h 3867273"/>
                <a:gd name="csX13" fmla="*/ 5548882 w 11633641"/>
                <a:gd name="csY13" fmla="*/ 2772453 h 3867273"/>
                <a:gd name="csX14" fmla="*/ 5681938 w 11633641"/>
                <a:gd name="csY14" fmla="*/ 2323720 h 3867273"/>
                <a:gd name="csX15" fmla="*/ 5825872 w 11633641"/>
                <a:gd name="csY15" fmla="*/ 1934253 h 3867273"/>
                <a:gd name="csX16" fmla="*/ 5978272 w 11633641"/>
                <a:gd name="csY16" fmla="*/ 1561720 h 3867273"/>
                <a:gd name="csX17" fmla="*/ 6164538 w 11633641"/>
                <a:gd name="csY17" fmla="*/ 1248453 h 3867273"/>
                <a:gd name="csX18" fmla="*/ 6384672 w 11633641"/>
                <a:gd name="csY18" fmla="*/ 977520 h 3867273"/>
                <a:gd name="csX19" fmla="*/ 6621739 w 11633641"/>
                <a:gd name="csY19" fmla="*/ 767715 h 3867273"/>
                <a:gd name="csX20" fmla="*/ 6913697 w 11633641"/>
                <a:gd name="csY20" fmla="*/ 621069 h 3867273"/>
                <a:gd name="csX21" fmla="*/ 7358338 w 11633641"/>
                <a:gd name="csY21" fmla="*/ 486453 h 3867273"/>
                <a:gd name="csX22" fmla="*/ 7811163 w 11633641"/>
                <a:gd name="csY22" fmla="*/ 383719 h 3867273"/>
                <a:gd name="csX23" fmla="*/ 8175513 w 11633641"/>
                <a:gd name="csY23" fmla="*/ 306101 h 3867273"/>
                <a:gd name="csX24" fmla="*/ 8793297 w 11633641"/>
                <a:gd name="csY24" fmla="*/ 207742 h 3867273"/>
                <a:gd name="csX25" fmla="*/ 9881832 w 11633641"/>
                <a:gd name="csY25" fmla="*/ 112296 h 3867273"/>
                <a:gd name="csX26" fmla="*/ 11633641 w 11633641"/>
                <a:gd name="csY26" fmla="*/ 17311 h 3867273"/>
                <a:gd name="csX0" fmla="*/ 0 w 11633641"/>
                <a:gd name="csY0" fmla="*/ 0 h 3906791"/>
                <a:gd name="csX1" fmla="*/ 3812617 w 11633641"/>
                <a:gd name="csY1" fmla="*/ 62665 h 3906791"/>
                <a:gd name="csX2" fmla="*/ 4477262 w 11633641"/>
                <a:gd name="csY2" fmla="*/ 81582 h 3906791"/>
                <a:gd name="csX3" fmla="*/ 4612685 w 11633641"/>
                <a:gd name="csY3" fmla="*/ 330247 h 3906791"/>
                <a:gd name="csX4" fmla="*/ 4706166 w 11633641"/>
                <a:gd name="csY4" fmla="*/ 1567498 h 3906791"/>
                <a:gd name="csX5" fmla="*/ 4801143 w 11633641"/>
                <a:gd name="csY5" fmla="*/ 2579309 h 3906791"/>
                <a:gd name="csX6" fmla="*/ 4885150 w 11633641"/>
                <a:gd name="csY6" fmla="*/ 3323912 h 3906791"/>
                <a:gd name="csX7" fmla="*/ 4938884 w 11633641"/>
                <a:gd name="csY7" fmla="*/ 3631890 h 3906791"/>
                <a:gd name="csX8" fmla="*/ 5001925 w 11633641"/>
                <a:gd name="csY8" fmla="*/ 3860202 h 3906791"/>
                <a:gd name="csX9" fmla="*/ 5134145 w 11633641"/>
                <a:gd name="csY9" fmla="*/ 3897548 h 3906791"/>
                <a:gd name="csX10" fmla="*/ 5191234 w 11633641"/>
                <a:gd name="csY10" fmla="*/ 3738592 h 3906791"/>
                <a:gd name="csX11" fmla="*/ 5258605 w 11633641"/>
                <a:gd name="csY11" fmla="*/ 3619120 h 3906791"/>
                <a:gd name="csX12" fmla="*/ 5385605 w 11633641"/>
                <a:gd name="csY12" fmla="*/ 3288920 h 3906791"/>
                <a:gd name="csX13" fmla="*/ 5548882 w 11633641"/>
                <a:gd name="csY13" fmla="*/ 2772453 h 3906791"/>
                <a:gd name="csX14" fmla="*/ 5681938 w 11633641"/>
                <a:gd name="csY14" fmla="*/ 2323720 h 3906791"/>
                <a:gd name="csX15" fmla="*/ 5825872 w 11633641"/>
                <a:gd name="csY15" fmla="*/ 1934253 h 3906791"/>
                <a:gd name="csX16" fmla="*/ 5978272 w 11633641"/>
                <a:gd name="csY16" fmla="*/ 1561720 h 3906791"/>
                <a:gd name="csX17" fmla="*/ 6164538 w 11633641"/>
                <a:gd name="csY17" fmla="*/ 1248453 h 3906791"/>
                <a:gd name="csX18" fmla="*/ 6384672 w 11633641"/>
                <a:gd name="csY18" fmla="*/ 977520 h 3906791"/>
                <a:gd name="csX19" fmla="*/ 6621739 w 11633641"/>
                <a:gd name="csY19" fmla="*/ 767715 h 3906791"/>
                <a:gd name="csX20" fmla="*/ 6913697 w 11633641"/>
                <a:gd name="csY20" fmla="*/ 621069 h 3906791"/>
                <a:gd name="csX21" fmla="*/ 7358338 w 11633641"/>
                <a:gd name="csY21" fmla="*/ 486453 h 3906791"/>
                <a:gd name="csX22" fmla="*/ 7811163 w 11633641"/>
                <a:gd name="csY22" fmla="*/ 383719 h 3906791"/>
                <a:gd name="csX23" fmla="*/ 8175513 w 11633641"/>
                <a:gd name="csY23" fmla="*/ 306101 h 3906791"/>
                <a:gd name="csX24" fmla="*/ 8793297 w 11633641"/>
                <a:gd name="csY24" fmla="*/ 207742 h 3906791"/>
                <a:gd name="csX25" fmla="*/ 9881832 w 11633641"/>
                <a:gd name="csY25" fmla="*/ 112296 h 3906791"/>
                <a:gd name="csX26" fmla="*/ 11633641 w 11633641"/>
                <a:gd name="csY26" fmla="*/ 17311 h 3906791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567498 h 3905397"/>
                <a:gd name="csX5" fmla="*/ 4801143 w 11633641"/>
                <a:gd name="csY5" fmla="*/ 2579309 h 3905397"/>
                <a:gd name="csX6" fmla="*/ 4885150 w 11633641"/>
                <a:gd name="csY6" fmla="*/ 3323912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681069 h 3905397"/>
                <a:gd name="csX5" fmla="*/ 4801143 w 11633641"/>
                <a:gd name="csY5" fmla="*/ 2579309 h 3905397"/>
                <a:gd name="csX6" fmla="*/ 4885150 w 11633641"/>
                <a:gd name="csY6" fmla="*/ 3323912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681069 h 3905397"/>
                <a:gd name="csX5" fmla="*/ 4781669 w 11633641"/>
                <a:gd name="csY5" fmla="*/ 2702345 h 3905397"/>
                <a:gd name="csX6" fmla="*/ 4885150 w 11633641"/>
                <a:gd name="csY6" fmla="*/ 3323912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681069 h 3905397"/>
                <a:gd name="csX5" fmla="*/ 4781669 w 11633641"/>
                <a:gd name="csY5" fmla="*/ 2702345 h 3905397"/>
                <a:gd name="csX6" fmla="*/ 4872167 w 11633641"/>
                <a:gd name="csY6" fmla="*/ 3484804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2367"/>
                <a:gd name="csX1" fmla="*/ 3812617 w 11633641"/>
                <a:gd name="csY1" fmla="*/ 62665 h 3902367"/>
                <a:gd name="csX2" fmla="*/ 4477262 w 11633641"/>
                <a:gd name="csY2" fmla="*/ 81582 h 3902367"/>
                <a:gd name="csX3" fmla="*/ 4612685 w 11633641"/>
                <a:gd name="csY3" fmla="*/ 330247 h 3902367"/>
                <a:gd name="csX4" fmla="*/ 4706166 w 11633641"/>
                <a:gd name="csY4" fmla="*/ 1681069 h 3902367"/>
                <a:gd name="csX5" fmla="*/ 4781669 w 11633641"/>
                <a:gd name="csY5" fmla="*/ 2702345 h 3902367"/>
                <a:gd name="csX6" fmla="*/ 4872167 w 11633641"/>
                <a:gd name="csY6" fmla="*/ 3484804 h 3902367"/>
                <a:gd name="csX7" fmla="*/ 4932393 w 11633641"/>
                <a:gd name="csY7" fmla="*/ 3764390 h 3902367"/>
                <a:gd name="csX8" fmla="*/ 5001925 w 11633641"/>
                <a:gd name="csY8" fmla="*/ 3860202 h 3902367"/>
                <a:gd name="csX9" fmla="*/ 5134145 w 11633641"/>
                <a:gd name="csY9" fmla="*/ 3897548 h 3902367"/>
                <a:gd name="csX10" fmla="*/ 5217200 w 11633641"/>
                <a:gd name="csY10" fmla="*/ 3757520 h 3902367"/>
                <a:gd name="csX11" fmla="*/ 5258605 w 11633641"/>
                <a:gd name="csY11" fmla="*/ 3619120 h 3902367"/>
                <a:gd name="csX12" fmla="*/ 5385605 w 11633641"/>
                <a:gd name="csY12" fmla="*/ 3288920 h 3902367"/>
                <a:gd name="csX13" fmla="*/ 5548882 w 11633641"/>
                <a:gd name="csY13" fmla="*/ 2772453 h 3902367"/>
                <a:gd name="csX14" fmla="*/ 5681938 w 11633641"/>
                <a:gd name="csY14" fmla="*/ 2323720 h 3902367"/>
                <a:gd name="csX15" fmla="*/ 5825872 w 11633641"/>
                <a:gd name="csY15" fmla="*/ 1934253 h 3902367"/>
                <a:gd name="csX16" fmla="*/ 5978272 w 11633641"/>
                <a:gd name="csY16" fmla="*/ 1561720 h 3902367"/>
                <a:gd name="csX17" fmla="*/ 6164538 w 11633641"/>
                <a:gd name="csY17" fmla="*/ 1248453 h 3902367"/>
                <a:gd name="csX18" fmla="*/ 6384672 w 11633641"/>
                <a:gd name="csY18" fmla="*/ 977520 h 3902367"/>
                <a:gd name="csX19" fmla="*/ 6621739 w 11633641"/>
                <a:gd name="csY19" fmla="*/ 767715 h 3902367"/>
                <a:gd name="csX20" fmla="*/ 6913697 w 11633641"/>
                <a:gd name="csY20" fmla="*/ 621069 h 3902367"/>
                <a:gd name="csX21" fmla="*/ 7358338 w 11633641"/>
                <a:gd name="csY21" fmla="*/ 486453 h 3902367"/>
                <a:gd name="csX22" fmla="*/ 7811163 w 11633641"/>
                <a:gd name="csY22" fmla="*/ 383719 h 3902367"/>
                <a:gd name="csX23" fmla="*/ 8175513 w 11633641"/>
                <a:gd name="csY23" fmla="*/ 306101 h 3902367"/>
                <a:gd name="csX24" fmla="*/ 8793297 w 11633641"/>
                <a:gd name="csY24" fmla="*/ 207742 h 3902367"/>
                <a:gd name="csX25" fmla="*/ 9881832 w 11633641"/>
                <a:gd name="csY25" fmla="*/ 112296 h 3902367"/>
                <a:gd name="csX26" fmla="*/ 11633641 w 11633641"/>
                <a:gd name="csY26" fmla="*/ 17311 h 3902367"/>
                <a:gd name="csX0" fmla="*/ 0 w 11633641"/>
                <a:gd name="csY0" fmla="*/ 0 h 3860247"/>
                <a:gd name="csX1" fmla="*/ 3812617 w 11633641"/>
                <a:gd name="csY1" fmla="*/ 62665 h 3860247"/>
                <a:gd name="csX2" fmla="*/ 4477262 w 11633641"/>
                <a:gd name="csY2" fmla="*/ 81582 h 3860247"/>
                <a:gd name="csX3" fmla="*/ 4612685 w 11633641"/>
                <a:gd name="csY3" fmla="*/ 330247 h 3860247"/>
                <a:gd name="csX4" fmla="*/ 4706166 w 11633641"/>
                <a:gd name="csY4" fmla="*/ 1681069 h 3860247"/>
                <a:gd name="csX5" fmla="*/ 4781669 w 11633641"/>
                <a:gd name="csY5" fmla="*/ 2702345 h 3860247"/>
                <a:gd name="csX6" fmla="*/ 4872167 w 11633641"/>
                <a:gd name="csY6" fmla="*/ 3484804 h 3860247"/>
                <a:gd name="csX7" fmla="*/ 4932393 w 11633641"/>
                <a:gd name="csY7" fmla="*/ 3764390 h 3860247"/>
                <a:gd name="csX8" fmla="*/ 5001925 w 11633641"/>
                <a:gd name="csY8" fmla="*/ 3860202 h 3860247"/>
                <a:gd name="csX9" fmla="*/ 5166602 w 11633641"/>
                <a:gd name="csY9" fmla="*/ 3755585 h 3860247"/>
                <a:gd name="csX10" fmla="*/ 5217200 w 11633641"/>
                <a:gd name="csY10" fmla="*/ 3757520 h 3860247"/>
                <a:gd name="csX11" fmla="*/ 5258605 w 11633641"/>
                <a:gd name="csY11" fmla="*/ 3619120 h 3860247"/>
                <a:gd name="csX12" fmla="*/ 5385605 w 11633641"/>
                <a:gd name="csY12" fmla="*/ 3288920 h 3860247"/>
                <a:gd name="csX13" fmla="*/ 5548882 w 11633641"/>
                <a:gd name="csY13" fmla="*/ 2772453 h 3860247"/>
                <a:gd name="csX14" fmla="*/ 5681938 w 11633641"/>
                <a:gd name="csY14" fmla="*/ 2323720 h 3860247"/>
                <a:gd name="csX15" fmla="*/ 5825872 w 11633641"/>
                <a:gd name="csY15" fmla="*/ 1934253 h 3860247"/>
                <a:gd name="csX16" fmla="*/ 5978272 w 11633641"/>
                <a:gd name="csY16" fmla="*/ 1561720 h 3860247"/>
                <a:gd name="csX17" fmla="*/ 6164538 w 11633641"/>
                <a:gd name="csY17" fmla="*/ 1248453 h 3860247"/>
                <a:gd name="csX18" fmla="*/ 6384672 w 11633641"/>
                <a:gd name="csY18" fmla="*/ 977520 h 3860247"/>
                <a:gd name="csX19" fmla="*/ 6621739 w 11633641"/>
                <a:gd name="csY19" fmla="*/ 767715 h 3860247"/>
                <a:gd name="csX20" fmla="*/ 6913697 w 11633641"/>
                <a:gd name="csY20" fmla="*/ 621069 h 3860247"/>
                <a:gd name="csX21" fmla="*/ 7358338 w 11633641"/>
                <a:gd name="csY21" fmla="*/ 486453 h 3860247"/>
                <a:gd name="csX22" fmla="*/ 7811163 w 11633641"/>
                <a:gd name="csY22" fmla="*/ 383719 h 3860247"/>
                <a:gd name="csX23" fmla="*/ 8175513 w 11633641"/>
                <a:gd name="csY23" fmla="*/ 306101 h 3860247"/>
                <a:gd name="csX24" fmla="*/ 8793297 w 11633641"/>
                <a:gd name="csY24" fmla="*/ 207742 h 3860247"/>
                <a:gd name="csX25" fmla="*/ 9881832 w 11633641"/>
                <a:gd name="csY25" fmla="*/ 112296 h 3860247"/>
                <a:gd name="csX26" fmla="*/ 11633641 w 11633641"/>
                <a:gd name="csY26" fmla="*/ 17311 h 3860247"/>
                <a:gd name="csX0" fmla="*/ 0 w 11633641"/>
                <a:gd name="csY0" fmla="*/ 0 h 3860245"/>
                <a:gd name="csX1" fmla="*/ 3812617 w 11633641"/>
                <a:gd name="csY1" fmla="*/ 62665 h 3860245"/>
                <a:gd name="csX2" fmla="*/ 4477262 w 11633641"/>
                <a:gd name="csY2" fmla="*/ 81582 h 3860245"/>
                <a:gd name="csX3" fmla="*/ 4612685 w 11633641"/>
                <a:gd name="csY3" fmla="*/ 330247 h 3860245"/>
                <a:gd name="csX4" fmla="*/ 4706166 w 11633641"/>
                <a:gd name="csY4" fmla="*/ 1681069 h 3860245"/>
                <a:gd name="csX5" fmla="*/ 4781669 w 11633641"/>
                <a:gd name="csY5" fmla="*/ 2702345 h 3860245"/>
                <a:gd name="csX6" fmla="*/ 4872167 w 11633641"/>
                <a:gd name="csY6" fmla="*/ 3484804 h 3860245"/>
                <a:gd name="csX7" fmla="*/ 4932393 w 11633641"/>
                <a:gd name="csY7" fmla="*/ 3764390 h 3860245"/>
                <a:gd name="csX8" fmla="*/ 5001925 w 11633641"/>
                <a:gd name="csY8" fmla="*/ 3860202 h 3860245"/>
                <a:gd name="csX9" fmla="*/ 5166602 w 11633641"/>
                <a:gd name="csY9" fmla="*/ 3755585 h 3860245"/>
                <a:gd name="csX10" fmla="*/ 5210709 w 11633641"/>
                <a:gd name="csY10" fmla="*/ 3625021 h 3860245"/>
                <a:gd name="csX11" fmla="*/ 5258605 w 11633641"/>
                <a:gd name="csY11" fmla="*/ 3619120 h 3860245"/>
                <a:gd name="csX12" fmla="*/ 5385605 w 11633641"/>
                <a:gd name="csY12" fmla="*/ 3288920 h 3860245"/>
                <a:gd name="csX13" fmla="*/ 5548882 w 11633641"/>
                <a:gd name="csY13" fmla="*/ 2772453 h 3860245"/>
                <a:gd name="csX14" fmla="*/ 5681938 w 11633641"/>
                <a:gd name="csY14" fmla="*/ 2323720 h 3860245"/>
                <a:gd name="csX15" fmla="*/ 5825872 w 11633641"/>
                <a:gd name="csY15" fmla="*/ 1934253 h 3860245"/>
                <a:gd name="csX16" fmla="*/ 5978272 w 11633641"/>
                <a:gd name="csY16" fmla="*/ 1561720 h 3860245"/>
                <a:gd name="csX17" fmla="*/ 6164538 w 11633641"/>
                <a:gd name="csY17" fmla="*/ 1248453 h 3860245"/>
                <a:gd name="csX18" fmla="*/ 6384672 w 11633641"/>
                <a:gd name="csY18" fmla="*/ 977520 h 3860245"/>
                <a:gd name="csX19" fmla="*/ 6621739 w 11633641"/>
                <a:gd name="csY19" fmla="*/ 767715 h 3860245"/>
                <a:gd name="csX20" fmla="*/ 6913697 w 11633641"/>
                <a:gd name="csY20" fmla="*/ 621069 h 3860245"/>
                <a:gd name="csX21" fmla="*/ 7358338 w 11633641"/>
                <a:gd name="csY21" fmla="*/ 486453 h 3860245"/>
                <a:gd name="csX22" fmla="*/ 7811163 w 11633641"/>
                <a:gd name="csY22" fmla="*/ 383719 h 3860245"/>
                <a:gd name="csX23" fmla="*/ 8175513 w 11633641"/>
                <a:gd name="csY23" fmla="*/ 306101 h 3860245"/>
                <a:gd name="csX24" fmla="*/ 8793297 w 11633641"/>
                <a:gd name="csY24" fmla="*/ 207742 h 3860245"/>
                <a:gd name="csX25" fmla="*/ 9881832 w 11633641"/>
                <a:gd name="csY25" fmla="*/ 112296 h 3860245"/>
                <a:gd name="csX26" fmla="*/ 11633641 w 11633641"/>
                <a:gd name="csY26" fmla="*/ 17311 h 3860245"/>
                <a:gd name="csX0" fmla="*/ 0 w 11633641"/>
                <a:gd name="csY0" fmla="*/ 0 h 3860247"/>
                <a:gd name="csX1" fmla="*/ 3812617 w 11633641"/>
                <a:gd name="csY1" fmla="*/ 62665 h 3860247"/>
                <a:gd name="csX2" fmla="*/ 4477262 w 11633641"/>
                <a:gd name="csY2" fmla="*/ 81582 h 3860247"/>
                <a:gd name="csX3" fmla="*/ 4612685 w 11633641"/>
                <a:gd name="csY3" fmla="*/ 330247 h 3860247"/>
                <a:gd name="csX4" fmla="*/ 4706166 w 11633641"/>
                <a:gd name="csY4" fmla="*/ 1681069 h 3860247"/>
                <a:gd name="csX5" fmla="*/ 4781669 w 11633641"/>
                <a:gd name="csY5" fmla="*/ 2702345 h 3860247"/>
                <a:gd name="csX6" fmla="*/ 4872167 w 11633641"/>
                <a:gd name="csY6" fmla="*/ 3484804 h 3860247"/>
                <a:gd name="csX7" fmla="*/ 4932393 w 11633641"/>
                <a:gd name="csY7" fmla="*/ 3764390 h 3860247"/>
                <a:gd name="csX8" fmla="*/ 5001925 w 11633641"/>
                <a:gd name="csY8" fmla="*/ 3860202 h 3860247"/>
                <a:gd name="csX9" fmla="*/ 5166602 w 11633641"/>
                <a:gd name="csY9" fmla="*/ 3755585 h 3860247"/>
                <a:gd name="csX10" fmla="*/ 5210709 w 11633641"/>
                <a:gd name="csY10" fmla="*/ 3625021 h 3860247"/>
                <a:gd name="csX11" fmla="*/ 5258605 w 11633641"/>
                <a:gd name="csY11" fmla="*/ 3458227 h 3860247"/>
                <a:gd name="csX12" fmla="*/ 5385605 w 11633641"/>
                <a:gd name="csY12" fmla="*/ 3288920 h 3860247"/>
                <a:gd name="csX13" fmla="*/ 5548882 w 11633641"/>
                <a:gd name="csY13" fmla="*/ 2772453 h 3860247"/>
                <a:gd name="csX14" fmla="*/ 5681938 w 11633641"/>
                <a:gd name="csY14" fmla="*/ 2323720 h 3860247"/>
                <a:gd name="csX15" fmla="*/ 5825872 w 11633641"/>
                <a:gd name="csY15" fmla="*/ 1934253 h 3860247"/>
                <a:gd name="csX16" fmla="*/ 5978272 w 11633641"/>
                <a:gd name="csY16" fmla="*/ 1561720 h 3860247"/>
                <a:gd name="csX17" fmla="*/ 6164538 w 11633641"/>
                <a:gd name="csY17" fmla="*/ 1248453 h 3860247"/>
                <a:gd name="csX18" fmla="*/ 6384672 w 11633641"/>
                <a:gd name="csY18" fmla="*/ 977520 h 3860247"/>
                <a:gd name="csX19" fmla="*/ 6621739 w 11633641"/>
                <a:gd name="csY19" fmla="*/ 767715 h 3860247"/>
                <a:gd name="csX20" fmla="*/ 6913697 w 11633641"/>
                <a:gd name="csY20" fmla="*/ 621069 h 3860247"/>
                <a:gd name="csX21" fmla="*/ 7358338 w 11633641"/>
                <a:gd name="csY21" fmla="*/ 486453 h 3860247"/>
                <a:gd name="csX22" fmla="*/ 7811163 w 11633641"/>
                <a:gd name="csY22" fmla="*/ 383719 h 3860247"/>
                <a:gd name="csX23" fmla="*/ 8175513 w 11633641"/>
                <a:gd name="csY23" fmla="*/ 306101 h 3860247"/>
                <a:gd name="csX24" fmla="*/ 8793297 w 11633641"/>
                <a:gd name="csY24" fmla="*/ 207742 h 3860247"/>
                <a:gd name="csX25" fmla="*/ 9881832 w 11633641"/>
                <a:gd name="csY25" fmla="*/ 112296 h 3860247"/>
                <a:gd name="csX26" fmla="*/ 11633641 w 11633641"/>
                <a:gd name="csY26" fmla="*/ 17311 h 3860247"/>
                <a:gd name="csX0" fmla="*/ 0 w 11633641"/>
                <a:gd name="csY0" fmla="*/ 0 h 3860245"/>
                <a:gd name="csX1" fmla="*/ 3812617 w 11633641"/>
                <a:gd name="csY1" fmla="*/ 62665 h 3860245"/>
                <a:gd name="csX2" fmla="*/ 4477262 w 11633641"/>
                <a:gd name="csY2" fmla="*/ 81582 h 3860245"/>
                <a:gd name="csX3" fmla="*/ 4612685 w 11633641"/>
                <a:gd name="csY3" fmla="*/ 330247 h 3860245"/>
                <a:gd name="csX4" fmla="*/ 4706166 w 11633641"/>
                <a:gd name="csY4" fmla="*/ 1681069 h 3860245"/>
                <a:gd name="csX5" fmla="*/ 4781669 w 11633641"/>
                <a:gd name="csY5" fmla="*/ 2702345 h 3860245"/>
                <a:gd name="csX6" fmla="*/ 4872167 w 11633641"/>
                <a:gd name="csY6" fmla="*/ 3484804 h 3860245"/>
                <a:gd name="csX7" fmla="*/ 4932393 w 11633641"/>
                <a:gd name="csY7" fmla="*/ 3764390 h 3860245"/>
                <a:gd name="csX8" fmla="*/ 5001925 w 11633641"/>
                <a:gd name="csY8" fmla="*/ 3860202 h 3860245"/>
                <a:gd name="csX9" fmla="*/ 5166602 w 11633641"/>
                <a:gd name="csY9" fmla="*/ 3755585 h 3860245"/>
                <a:gd name="csX10" fmla="*/ 5210709 w 11633641"/>
                <a:gd name="csY10" fmla="*/ 3625021 h 3860245"/>
                <a:gd name="csX11" fmla="*/ 5258605 w 11633641"/>
                <a:gd name="csY11" fmla="*/ 3458227 h 3860245"/>
                <a:gd name="csX12" fmla="*/ 5372622 w 11633641"/>
                <a:gd name="csY12" fmla="*/ 3137491 h 3860245"/>
                <a:gd name="csX13" fmla="*/ 5548882 w 11633641"/>
                <a:gd name="csY13" fmla="*/ 2772453 h 3860245"/>
                <a:gd name="csX14" fmla="*/ 5681938 w 11633641"/>
                <a:gd name="csY14" fmla="*/ 2323720 h 3860245"/>
                <a:gd name="csX15" fmla="*/ 5825872 w 11633641"/>
                <a:gd name="csY15" fmla="*/ 1934253 h 3860245"/>
                <a:gd name="csX16" fmla="*/ 5978272 w 11633641"/>
                <a:gd name="csY16" fmla="*/ 1561720 h 3860245"/>
                <a:gd name="csX17" fmla="*/ 6164538 w 11633641"/>
                <a:gd name="csY17" fmla="*/ 1248453 h 3860245"/>
                <a:gd name="csX18" fmla="*/ 6384672 w 11633641"/>
                <a:gd name="csY18" fmla="*/ 977520 h 3860245"/>
                <a:gd name="csX19" fmla="*/ 6621739 w 11633641"/>
                <a:gd name="csY19" fmla="*/ 767715 h 3860245"/>
                <a:gd name="csX20" fmla="*/ 6913697 w 11633641"/>
                <a:gd name="csY20" fmla="*/ 621069 h 3860245"/>
                <a:gd name="csX21" fmla="*/ 7358338 w 11633641"/>
                <a:gd name="csY21" fmla="*/ 486453 h 3860245"/>
                <a:gd name="csX22" fmla="*/ 7811163 w 11633641"/>
                <a:gd name="csY22" fmla="*/ 383719 h 3860245"/>
                <a:gd name="csX23" fmla="*/ 8175513 w 11633641"/>
                <a:gd name="csY23" fmla="*/ 306101 h 3860245"/>
                <a:gd name="csX24" fmla="*/ 8793297 w 11633641"/>
                <a:gd name="csY24" fmla="*/ 207742 h 3860245"/>
                <a:gd name="csX25" fmla="*/ 9881832 w 11633641"/>
                <a:gd name="csY25" fmla="*/ 112296 h 3860245"/>
                <a:gd name="csX26" fmla="*/ 11633641 w 11633641"/>
                <a:gd name="csY26" fmla="*/ 17311 h 3860245"/>
                <a:gd name="csX0" fmla="*/ 0 w 11633641"/>
                <a:gd name="csY0" fmla="*/ 0 h 3860247"/>
                <a:gd name="csX1" fmla="*/ 3812617 w 11633641"/>
                <a:gd name="csY1" fmla="*/ 62665 h 3860247"/>
                <a:gd name="csX2" fmla="*/ 4477262 w 11633641"/>
                <a:gd name="csY2" fmla="*/ 81582 h 3860247"/>
                <a:gd name="csX3" fmla="*/ 4612685 w 11633641"/>
                <a:gd name="csY3" fmla="*/ 330247 h 3860247"/>
                <a:gd name="csX4" fmla="*/ 4706166 w 11633641"/>
                <a:gd name="csY4" fmla="*/ 1681069 h 3860247"/>
                <a:gd name="csX5" fmla="*/ 4781669 w 11633641"/>
                <a:gd name="csY5" fmla="*/ 2702345 h 3860247"/>
                <a:gd name="csX6" fmla="*/ 4872167 w 11633641"/>
                <a:gd name="csY6" fmla="*/ 3484804 h 3860247"/>
                <a:gd name="csX7" fmla="*/ 4932393 w 11633641"/>
                <a:gd name="csY7" fmla="*/ 3764390 h 3860247"/>
                <a:gd name="csX8" fmla="*/ 5001925 w 11633641"/>
                <a:gd name="csY8" fmla="*/ 3860202 h 3860247"/>
                <a:gd name="csX9" fmla="*/ 5166602 w 11633641"/>
                <a:gd name="csY9" fmla="*/ 3755585 h 3860247"/>
                <a:gd name="csX10" fmla="*/ 5210709 w 11633641"/>
                <a:gd name="csY10" fmla="*/ 3625021 h 3860247"/>
                <a:gd name="csX11" fmla="*/ 5258605 w 11633641"/>
                <a:gd name="csY11" fmla="*/ 3458227 h 3860247"/>
                <a:gd name="csX12" fmla="*/ 5372622 w 11633641"/>
                <a:gd name="csY12" fmla="*/ 3137491 h 3860247"/>
                <a:gd name="csX13" fmla="*/ 5522917 w 11633641"/>
                <a:gd name="csY13" fmla="*/ 2630491 h 3860247"/>
                <a:gd name="csX14" fmla="*/ 5681938 w 11633641"/>
                <a:gd name="csY14" fmla="*/ 2323720 h 3860247"/>
                <a:gd name="csX15" fmla="*/ 5825872 w 11633641"/>
                <a:gd name="csY15" fmla="*/ 1934253 h 3860247"/>
                <a:gd name="csX16" fmla="*/ 5978272 w 11633641"/>
                <a:gd name="csY16" fmla="*/ 1561720 h 3860247"/>
                <a:gd name="csX17" fmla="*/ 6164538 w 11633641"/>
                <a:gd name="csY17" fmla="*/ 1248453 h 3860247"/>
                <a:gd name="csX18" fmla="*/ 6384672 w 11633641"/>
                <a:gd name="csY18" fmla="*/ 977520 h 3860247"/>
                <a:gd name="csX19" fmla="*/ 6621739 w 11633641"/>
                <a:gd name="csY19" fmla="*/ 767715 h 3860247"/>
                <a:gd name="csX20" fmla="*/ 6913697 w 11633641"/>
                <a:gd name="csY20" fmla="*/ 621069 h 3860247"/>
                <a:gd name="csX21" fmla="*/ 7358338 w 11633641"/>
                <a:gd name="csY21" fmla="*/ 486453 h 3860247"/>
                <a:gd name="csX22" fmla="*/ 7811163 w 11633641"/>
                <a:gd name="csY22" fmla="*/ 383719 h 3860247"/>
                <a:gd name="csX23" fmla="*/ 8175513 w 11633641"/>
                <a:gd name="csY23" fmla="*/ 306101 h 3860247"/>
                <a:gd name="csX24" fmla="*/ 8793297 w 11633641"/>
                <a:gd name="csY24" fmla="*/ 207742 h 3860247"/>
                <a:gd name="csX25" fmla="*/ 9881832 w 11633641"/>
                <a:gd name="csY25" fmla="*/ 112296 h 3860247"/>
                <a:gd name="csX26" fmla="*/ 11633641 w 11633641"/>
                <a:gd name="csY26" fmla="*/ 17311 h 3860247"/>
                <a:gd name="csX0" fmla="*/ 0 w 11633641"/>
                <a:gd name="csY0" fmla="*/ 0 h 3861490"/>
                <a:gd name="csX1" fmla="*/ 3812617 w 11633641"/>
                <a:gd name="csY1" fmla="*/ 62665 h 3861490"/>
                <a:gd name="csX2" fmla="*/ 4477262 w 11633641"/>
                <a:gd name="csY2" fmla="*/ 81582 h 3861490"/>
                <a:gd name="csX3" fmla="*/ 4612685 w 11633641"/>
                <a:gd name="csY3" fmla="*/ 330247 h 3861490"/>
                <a:gd name="csX4" fmla="*/ 4706166 w 11633641"/>
                <a:gd name="csY4" fmla="*/ 1681069 h 3861490"/>
                <a:gd name="csX5" fmla="*/ 4781669 w 11633641"/>
                <a:gd name="csY5" fmla="*/ 2702345 h 3861490"/>
                <a:gd name="csX6" fmla="*/ 4872167 w 11633641"/>
                <a:gd name="csY6" fmla="*/ 3484804 h 3861490"/>
                <a:gd name="csX7" fmla="*/ 4932393 w 11633641"/>
                <a:gd name="csY7" fmla="*/ 3764390 h 3861490"/>
                <a:gd name="csX8" fmla="*/ 5001925 w 11633641"/>
                <a:gd name="csY8" fmla="*/ 3860202 h 3861490"/>
                <a:gd name="csX9" fmla="*/ 5153620 w 11633641"/>
                <a:gd name="csY9" fmla="*/ 3708263 h 3861490"/>
                <a:gd name="csX10" fmla="*/ 5210709 w 11633641"/>
                <a:gd name="csY10" fmla="*/ 3625021 h 3861490"/>
                <a:gd name="csX11" fmla="*/ 5258605 w 11633641"/>
                <a:gd name="csY11" fmla="*/ 3458227 h 3861490"/>
                <a:gd name="csX12" fmla="*/ 5372622 w 11633641"/>
                <a:gd name="csY12" fmla="*/ 3137491 h 3861490"/>
                <a:gd name="csX13" fmla="*/ 5522917 w 11633641"/>
                <a:gd name="csY13" fmla="*/ 2630491 h 3861490"/>
                <a:gd name="csX14" fmla="*/ 5681938 w 11633641"/>
                <a:gd name="csY14" fmla="*/ 2323720 h 3861490"/>
                <a:gd name="csX15" fmla="*/ 5825872 w 11633641"/>
                <a:gd name="csY15" fmla="*/ 1934253 h 3861490"/>
                <a:gd name="csX16" fmla="*/ 5978272 w 11633641"/>
                <a:gd name="csY16" fmla="*/ 1561720 h 3861490"/>
                <a:gd name="csX17" fmla="*/ 6164538 w 11633641"/>
                <a:gd name="csY17" fmla="*/ 1248453 h 3861490"/>
                <a:gd name="csX18" fmla="*/ 6384672 w 11633641"/>
                <a:gd name="csY18" fmla="*/ 977520 h 3861490"/>
                <a:gd name="csX19" fmla="*/ 6621739 w 11633641"/>
                <a:gd name="csY19" fmla="*/ 767715 h 3861490"/>
                <a:gd name="csX20" fmla="*/ 6913697 w 11633641"/>
                <a:gd name="csY20" fmla="*/ 621069 h 3861490"/>
                <a:gd name="csX21" fmla="*/ 7358338 w 11633641"/>
                <a:gd name="csY21" fmla="*/ 486453 h 3861490"/>
                <a:gd name="csX22" fmla="*/ 7811163 w 11633641"/>
                <a:gd name="csY22" fmla="*/ 383719 h 3861490"/>
                <a:gd name="csX23" fmla="*/ 8175513 w 11633641"/>
                <a:gd name="csY23" fmla="*/ 306101 h 3861490"/>
                <a:gd name="csX24" fmla="*/ 8793297 w 11633641"/>
                <a:gd name="csY24" fmla="*/ 207742 h 3861490"/>
                <a:gd name="csX25" fmla="*/ 9881832 w 11633641"/>
                <a:gd name="csY25" fmla="*/ 112296 h 3861490"/>
                <a:gd name="csX26" fmla="*/ 11633641 w 11633641"/>
                <a:gd name="csY26" fmla="*/ 17311 h 3861490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10709 w 11633641"/>
                <a:gd name="csY10" fmla="*/ 3625021 h 3880120"/>
                <a:gd name="csX11" fmla="*/ 5258605 w 11633641"/>
                <a:gd name="csY11" fmla="*/ 3458227 h 3880120"/>
                <a:gd name="csX12" fmla="*/ 5372622 w 11633641"/>
                <a:gd name="csY12" fmla="*/ 3137491 h 3880120"/>
                <a:gd name="csX13" fmla="*/ 5522917 w 11633641"/>
                <a:gd name="csY13" fmla="*/ 2630491 h 3880120"/>
                <a:gd name="csX14" fmla="*/ 5681938 w 11633641"/>
                <a:gd name="csY14" fmla="*/ 2323720 h 3880120"/>
                <a:gd name="csX15" fmla="*/ 5825872 w 11633641"/>
                <a:gd name="csY15" fmla="*/ 1934253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458227 h 3880122"/>
                <a:gd name="csX12" fmla="*/ 5372622 w 11633641"/>
                <a:gd name="csY12" fmla="*/ 3137491 h 3880122"/>
                <a:gd name="csX13" fmla="*/ 5522917 w 11633641"/>
                <a:gd name="csY13" fmla="*/ 2630491 h 3880122"/>
                <a:gd name="csX14" fmla="*/ 5681938 w 11633641"/>
                <a:gd name="csY14" fmla="*/ 2323720 h 3880122"/>
                <a:gd name="csX15" fmla="*/ 5825872 w 11633641"/>
                <a:gd name="csY15" fmla="*/ 1934253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72622 w 11633641"/>
                <a:gd name="csY12" fmla="*/ 3137491 h 3880120"/>
                <a:gd name="csX13" fmla="*/ 5522917 w 11633641"/>
                <a:gd name="csY13" fmla="*/ 2630491 h 3880120"/>
                <a:gd name="csX14" fmla="*/ 5681938 w 11633641"/>
                <a:gd name="csY14" fmla="*/ 2323720 h 3880120"/>
                <a:gd name="csX15" fmla="*/ 5825872 w 11633641"/>
                <a:gd name="csY15" fmla="*/ 1934253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2917 w 11633641"/>
                <a:gd name="csY13" fmla="*/ 2630491 h 3880122"/>
                <a:gd name="csX14" fmla="*/ 5681938 w 11633641"/>
                <a:gd name="csY14" fmla="*/ 2323720 h 3880122"/>
                <a:gd name="csX15" fmla="*/ 5825872 w 11633641"/>
                <a:gd name="csY15" fmla="*/ 1934253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46656 w 11633641"/>
                <a:gd name="csY12" fmla="*/ 3071242 h 3880120"/>
                <a:gd name="csX13" fmla="*/ 5529409 w 11633641"/>
                <a:gd name="csY13" fmla="*/ 2469599 h 3880120"/>
                <a:gd name="csX14" fmla="*/ 5681938 w 11633641"/>
                <a:gd name="csY14" fmla="*/ 2323720 h 3880120"/>
                <a:gd name="csX15" fmla="*/ 5825872 w 11633641"/>
                <a:gd name="csY15" fmla="*/ 1934253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9409 w 11633641"/>
                <a:gd name="csY13" fmla="*/ 2469599 h 3880122"/>
                <a:gd name="csX14" fmla="*/ 5655973 w 11633641"/>
                <a:gd name="csY14" fmla="*/ 2172293 h 3880122"/>
                <a:gd name="csX15" fmla="*/ 5825872 w 11633641"/>
                <a:gd name="csY15" fmla="*/ 1934253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46656 w 11633641"/>
                <a:gd name="csY12" fmla="*/ 3071242 h 3880120"/>
                <a:gd name="csX13" fmla="*/ 5529409 w 11633641"/>
                <a:gd name="csY13" fmla="*/ 2469599 h 3880120"/>
                <a:gd name="csX14" fmla="*/ 5655973 w 11633641"/>
                <a:gd name="csY14" fmla="*/ 2172293 h 3880120"/>
                <a:gd name="csX15" fmla="*/ 5786925 w 11633641"/>
                <a:gd name="csY15" fmla="*/ 1801755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9409 w 11633641"/>
                <a:gd name="csY13" fmla="*/ 2469599 h 3880122"/>
                <a:gd name="csX14" fmla="*/ 5617025 w 11633641"/>
                <a:gd name="csY14" fmla="*/ 2172293 h 3880122"/>
                <a:gd name="csX15" fmla="*/ 5786925 w 11633641"/>
                <a:gd name="csY15" fmla="*/ 1801755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46656 w 11633641"/>
                <a:gd name="csY12" fmla="*/ 3071242 h 3880120"/>
                <a:gd name="csX13" fmla="*/ 5529409 w 11633641"/>
                <a:gd name="csY13" fmla="*/ 2469599 h 3880120"/>
                <a:gd name="csX14" fmla="*/ 5617025 w 11633641"/>
                <a:gd name="csY14" fmla="*/ 2172293 h 3880120"/>
                <a:gd name="csX15" fmla="*/ 5786925 w 11633641"/>
                <a:gd name="csY15" fmla="*/ 1801755 h 3880120"/>
                <a:gd name="csX16" fmla="*/ 5958798 w 11633641"/>
                <a:gd name="csY16" fmla="*/ 1457614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16510 w 11633641"/>
                <a:gd name="csY10" fmla="*/ 3499978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9409 w 11633641"/>
                <a:gd name="csY13" fmla="*/ 2469599 h 3880122"/>
                <a:gd name="csX14" fmla="*/ 5617025 w 11633641"/>
                <a:gd name="csY14" fmla="*/ 2172293 h 3880122"/>
                <a:gd name="csX15" fmla="*/ 5786925 w 11633641"/>
                <a:gd name="csY15" fmla="*/ 1801755 h 3880122"/>
                <a:gd name="csX16" fmla="*/ 5958798 w 11633641"/>
                <a:gd name="csY16" fmla="*/ 1457614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16510 w 11633641"/>
                <a:gd name="csY10" fmla="*/ 3499978 h 3880120"/>
                <a:gd name="csX11" fmla="*/ 5258605 w 11633641"/>
                <a:gd name="csY11" fmla="*/ 3373049 h 3880120"/>
                <a:gd name="csX12" fmla="*/ 5342100 w 11633641"/>
                <a:gd name="csY12" fmla="*/ 3024732 h 3880120"/>
                <a:gd name="csX13" fmla="*/ 5529409 w 11633641"/>
                <a:gd name="csY13" fmla="*/ 2469599 h 3880120"/>
                <a:gd name="csX14" fmla="*/ 5617025 w 11633641"/>
                <a:gd name="csY14" fmla="*/ 2172293 h 3880120"/>
                <a:gd name="csX15" fmla="*/ 5786925 w 11633641"/>
                <a:gd name="csY15" fmla="*/ 1801755 h 3880120"/>
                <a:gd name="csX16" fmla="*/ 5958798 w 11633641"/>
                <a:gd name="csY16" fmla="*/ 1457614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16510 w 11633641"/>
                <a:gd name="csY10" fmla="*/ 3499978 h 3880122"/>
                <a:gd name="csX11" fmla="*/ 5240377 w 11633641"/>
                <a:gd name="csY11" fmla="*/ 3366403 h 3880122"/>
                <a:gd name="csX12" fmla="*/ 5342100 w 11633641"/>
                <a:gd name="csY12" fmla="*/ 3024732 h 3880122"/>
                <a:gd name="csX13" fmla="*/ 5529409 w 11633641"/>
                <a:gd name="csY13" fmla="*/ 2469599 h 3880122"/>
                <a:gd name="csX14" fmla="*/ 5617025 w 11633641"/>
                <a:gd name="csY14" fmla="*/ 2172293 h 3880122"/>
                <a:gd name="csX15" fmla="*/ 5786925 w 11633641"/>
                <a:gd name="csY15" fmla="*/ 1801755 h 3880122"/>
                <a:gd name="csX16" fmla="*/ 5958798 w 11633641"/>
                <a:gd name="csY16" fmla="*/ 1457614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798"/>
                <a:gd name="csX1" fmla="*/ 3812617 w 11633641"/>
                <a:gd name="csY1" fmla="*/ 62665 h 3880798"/>
                <a:gd name="csX2" fmla="*/ 4477262 w 11633641"/>
                <a:gd name="csY2" fmla="*/ 81582 h 3880798"/>
                <a:gd name="csX3" fmla="*/ 4612685 w 11633641"/>
                <a:gd name="csY3" fmla="*/ 330247 h 3880798"/>
                <a:gd name="csX4" fmla="*/ 4706166 w 11633641"/>
                <a:gd name="csY4" fmla="*/ 1681069 h 3880798"/>
                <a:gd name="csX5" fmla="*/ 4781669 w 11633641"/>
                <a:gd name="csY5" fmla="*/ 2702345 h 3880798"/>
                <a:gd name="csX6" fmla="*/ 4872167 w 11633641"/>
                <a:gd name="csY6" fmla="*/ 3484804 h 3880798"/>
                <a:gd name="csX7" fmla="*/ 4932393 w 11633641"/>
                <a:gd name="csY7" fmla="*/ 3764390 h 3880798"/>
                <a:gd name="csX8" fmla="*/ 5047365 w 11633641"/>
                <a:gd name="csY8" fmla="*/ 3879132 h 3880798"/>
                <a:gd name="csX9" fmla="*/ 5153621 w 11633641"/>
                <a:gd name="csY9" fmla="*/ 3688330 h 3880798"/>
                <a:gd name="csX10" fmla="*/ 5216510 w 11633641"/>
                <a:gd name="csY10" fmla="*/ 3499978 h 3880798"/>
                <a:gd name="csX11" fmla="*/ 5240377 w 11633641"/>
                <a:gd name="csY11" fmla="*/ 3366403 h 3880798"/>
                <a:gd name="csX12" fmla="*/ 5342100 w 11633641"/>
                <a:gd name="csY12" fmla="*/ 3024732 h 3880798"/>
                <a:gd name="csX13" fmla="*/ 5529409 w 11633641"/>
                <a:gd name="csY13" fmla="*/ 2469599 h 3880798"/>
                <a:gd name="csX14" fmla="*/ 5617025 w 11633641"/>
                <a:gd name="csY14" fmla="*/ 2172293 h 3880798"/>
                <a:gd name="csX15" fmla="*/ 5786925 w 11633641"/>
                <a:gd name="csY15" fmla="*/ 1801755 h 3880798"/>
                <a:gd name="csX16" fmla="*/ 5958798 w 11633641"/>
                <a:gd name="csY16" fmla="*/ 1457614 h 3880798"/>
                <a:gd name="csX17" fmla="*/ 6164538 w 11633641"/>
                <a:gd name="csY17" fmla="*/ 1248453 h 3880798"/>
                <a:gd name="csX18" fmla="*/ 6384672 w 11633641"/>
                <a:gd name="csY18" fmla="*/ 977520 h 3880798"/>
                <a:gd name="csX19" fmla="*/ 6621739 w 11633641"/>
                <a:gd name="csY19" fmla="*/ 767715 h 3880798"/>
                <a:gd name="csX20" fmla="*/ 6913697 w 11633641"/>
                <a:gd name="csY20" fmla="*/ 621069 h 3880798"/>
                <a:gd name="csX21" fmla="*/ 7358338 w 11633641"/>
                <a:gd name="csY21" fmla="*/ 486453 h 3880798"/>
                <a:gd name="csX22" fmla="*/ 7811163 w 11633641"/>
                <a:gd name="csY22" fmla="*/ 383719 h 3880798"/>
                <a:gd name="csX23" fmla="*/ 8175513 w 11633641"/>
                <a:gd name="csY23" fmla="*/ 306101 h 3880798"/>
                <a:gd name="csX24" fmla="*/ 8793297 w 11633641"/>
                <a:gd name="csY24" fmla="*/ 207742 h 3880798"/>
                <a:gd name="csX25" fmla="*/ 9881832 w 11633641"/>
                <a:gd name="csY25" fmla="*/ 112296 h 3880798"/>
                <a:gd name="csX26" fmla="*/ 11633641 w 11633641"/>
                <a:gd name="csY26" fmla="*/ 17311 h 3880798"/>
                <a:gd name="csX0" fmla="*/ 0 w 11633641"/>
                <a:gd name="csY0" fmla="*/ 0 h 3887326"/>
                <a:gd name="csX1" fmla="*/ 3812617 w 11633641"/>
                <a:gd name="csY1" fmla="*/ 62665 h 3887326"/>
                <a:gd name="csX2" fmla="*/ 4477262 w 11633641"/>
                <a:gd name="csY2" fmla="*/ 81582 h 3887326"/>
                <a:gd name="csX3" fmla="*/ 4612685 w 11633641"/>
                <a:gd name="csY3" fmla="*/ 330247 h 3887326"/>
                <a:gd name="csX4" fmla="*/ 4706166 w 11633641"/>
                <a:gd name="csY4" fmla="*/ 1681069 h 3887326"/>
                <a:gd name="csX5" fmla="*/ 4781669 w 11633641"/>
                <a:gd name="csY5" fmla="*/ 2702345 h 3887326"/>
                <a:gd name="csX6" fmla="*/ 4872167 w 11633641"/>
                <a:gd name="csY6" fmla="*/ 3484804 h 3887326"/>
                <a:gd name="csX7" fmla="*/ 4932393 w 11633641"/>
                <a:gd name="csY7" fmla="*/ 3764390 h 3887326"/>
                <a:gd name="csX8" fmla="*/ 5015465 w 11633641"/>
                <a:gd name="csY8" fmla="*/ 3885776 h 3887326"/>
                <a:gd name="csX9" fmla="*/ 5153621 w 11633641"/>
                <a:gd name="csY9" fmla="*/ 3688330 h 3887326"/>
                <a:gd name="csX10" fmla="*/ 5216510 w 11633641"/>
                <a:gd name="csY10" fmla="*/ 3499978 h 3887326"/>
                <a:gd name="csX11" fmla="*/ 5240377 w 11633641"/>
                <a:gd name="csY11" fmla="*/ 3366403 h 3887326"/>
                <a:gd name="csX12" fmla="*/ 5342100 w 11633641"/>
                <a:gd name="csY12" fmla="*/ 3024732 h 3887326"/>
                <a:gd name="csX13" fmla="*/ 5529409 w 11633641"/>
                <a:gd name="csY13" fmla="*/ 2469599 h 3887326"/>
                <a:gd name="csX14" fmla="*/ 5617025 w 11633641"/>
                <a:gd name="csY14" fmla="*/ 2172293 h 3887326"/>
                <a:gd name="csX15" fmla="*/ 5786925 w 11633641"/>
                <a:gd name="csY15" fmla="*/ 1801755 h 3887326"/>
                <a:gd name="csX16" fmla="*/ 5958798 w 11633641"/>
                <a:gd name="csY16" fmla="*/ 1457614 h 3887326"/>
                <a:gd name="csX17" fmla="*/ 6164538 w 11633641"/>
                <a:gd name="csY17" fmla="*/ 1248453 h 3887326"/>
                <a:gd name="csX18" fmla="*/ 6384672 w 11633641"/>
                <a:gd name="csY18" fmla="*/ 977520 h 3887326"/>
                <a:gd name="csX19" fmla="*/ 6621739 w 11633641"/>
                <a:gd name="csY19" fmla="*/ 767715 h 3887326"/>
                <a:gd name="csX20" fmla="*/ 6913697 w 11633641"/>
                <a:gd name="csY20" fmla="*/ 621069 h 3887326"/>
                <a:gd name="csX21" fmla="*/ 7358338 w 11633641"/>
                <a:gd name="csY21" fmla="*/ 486453 h 3887326"/>
                <a:gd name="csX22" fmla="*/ 7811163 w 11633641"/>
                <a:gd name="csY22" fmla="*/ 383719 h 3887326"/>
                <a:gd name="csX23" fmla="*/ 8175513 w 11633641"/>
                <a:gd name="csY23" fmla="*/ 306101 h 3887326"/>
                <a:gd name="csX24" fmla="*/ 8793297 w 11633641"/>
                <a:gd name="csY24" fmla="*/ 207742 h 3887326"/>
                <a:gd name="csX25" fmla="*/ 9881832 w 11633641"/>
                <a:gd name="csY25" fmla="*/ 112296 h 3887326"/>
                <a:gd name="csX26" fmla="*/ 11633641 w 11633641"/>
                <a:gd name="csY26" fmla="*/ 17311 h 3887326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6510 w 11633641"/>
                <a:gd name="csY10" fmla="*/ 3499978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29409 w 11633641"/>
                <a:gd name="csY13" fmla="*/ 2469599 h 3888617"/>
                <a:gd name="csX14" fmla="*/ 5617025 w 11633641"/>
                <a:gd name="csY14" fmla="*/ 2172293 h 3888617"/>
                <a:gd name="csX15" fmla="*/ 5786925 w 11633641"/>
                <a:gd name="csY15" fmla="*/ 1801755 h 3888617"/>
                <a:gd name="csX16" fmla="*/ 5958798 w 11633641"/>
                <a:gd name="csY16" fmla="*/ 1457614 h 3888617"/>
                <a:gd name="csX17" fmla="*/ 6164538 w 11633641"/>
                <a:gd name="csY17" fmla="*/ 1248453 h 3888617"/>
                <a:gd name="csX18" fmla="*/ 6384672 w 11633641"/>
                <a:gd name="csY18" fmla="*/ 977520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29409 w 11633641"/>
                <a:gd name="csY13" fmla="*/ 2469599 h 3888615"/>
                <a:gd name="csX14" fmla="*/ 5617025 w 11633641"/>
                <a:gd name="csY14" fmla="*/ 2172293 h 3888615"/>
                <a:gd name="csX15" fmla="*/ 5786925 w 11633641"/>
                <a:gd name="csY15" fmla="*/ 1801755 h 3888615"/>
                <a:gd name="csX16" fmla="*/ 5958798 w 11633641"/>
                <a:gd name="csY16" fmla="*/ 1457614 h 3888615"/>
                <a:gd name="csX17" fmla="*/ 6164538 w 11633641"/>
                <a:gd name="csY17" fmla="*/ 1248453 h 3888615"/>
                <a:gd name="csX18" fmla="*/ 6384672 w 11633641"/>
                <a:gd name="csY18" fmla="*/ 977520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7025 w 11633641"/>
                <a:gd name="csY14" fmla="*/ 2172293 h 3888617"/>
                <a:gd name="csX15" fmla="*/ 5786925 w 11633641"/>
                <a:gd name="csY15" fmla="*/ 1801755 h 3888617"/>
                <a:gd name="csX16" fmla="*/ 5958798 w 11633641"/>
                <a:gd name="csY16" fmla="*/ 1457614 h 3888617"/>
                <a:gd name="csX17" fmla="*/ 6164538 w 11633641"/>
                <a:gd name="csY17" fmla="*/ 1248453 h 3888617"/>
                <a:gd name="csX18" fmla="*/ 6384672 w 11633641"/>
                <a:gd name="csY18" fmla="*/ 977520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07911 w 11633641"/>
                <a:gd name="csY14" fmla="*/ 2099207 h 3888615"/>
                <a:gd name="csX15" fmla="*/ 5786925 w 11633641"/>
                <a:gd name="csY15" fmla="*/ 1801755 h 3888615"/>
                <a:gd name="csX16" fmla="*/ 5958798 w 11633641"/>
                <a:gd name="csY16" fmla="*/ 1457614 h 3888615"/>
                <a:gd name="csX17" fmla="*/ 6164538 w 11633641"/>
                <a:gd name="csY17" fmla="*/ 1248453 h 3888615"/>
                <a:gd name="csX18" fmla="*/ 6384672 w 11633641"/>
                <a:gd name="csY18" fmla="*/ 977520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07911 w 11633641"/>
                <a:gd name="csY14" fmla="*/ 2099207 h 3888617"/>
                <a:gd name="csX15" fmla="*/ 5773255 w 11633641"/>
                <a:gd name="csY15" fmla="*/ 1755244 h 3888617"/>
                <a:gd name="csX16" fmla="*/ 5958798 w 11633641"/>
                <a:gd name="csY16" fmla="*/ 1457614 h 3888617"/>
                <a:gd name="csX17" fmla="*/ 6164538 w 11633641"/>
                <a:gd name="csY17" fmla="*/ 1248453 h 3888617"/>
                <a:gd name="csX18" fmla="*/ 6384672 w 11633641"/>
                <a:gd name="csY18" fmla="*/ 977520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07911 w 11633641"/>
                <a:gd name="csY14" fmla="*/ 2099207 h 3888615"/>
                <a:gd name="csX15" fmla="*/ 5773255 w 11633641"/>
                <a:gd name="csY15" fmla="*/ 1755244 h 3888615"/>
                <a:gd name="csX16" fmla="*/ 5958798 w 11633641"/>
                <a:gd name="csY16" fmla="*/ 1457614 h 3888615"/>
                <a:gd name="csX17" fmla="*/ 6150867 w 11633641"/>
                <a:gd name="csY17" fmla="*/ 1208589 h 3888615"/>
                <a:gd name="csX18" fmla="*/ 6384672 w 11633641"/>
                <a:gd name="csY18" fmla="*/ 977520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07911 w 11633641"/>
                <a:gd name="csY14" fmla="*/ 2099207 h 3888617"/>
                <a:gd name="csX15" fmla="*/ 5773255 w 11633641"/>
                <a:gd name="csY15" fmla="*/ 1755244 h 3888617"/>
                <a:gd name="csX16" fmla="*/ 5958798 w 11633641"/>
                <a:gd name="csY16" fmla="*/ 1457614 h 3888617"/>
                <a:gd name="csX17" fmla="*/ 6150867 w 11633641"/>
                <a:gd name="csY17" fmla="*/ 1208589 h 3888617"/>
                <a:gd name="csX18" fmla="*/ 6384672 w 11633641"/>
                <a:gd name="csY18" fmla="*/ 93765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07911 w 11633641"/>
                <a:gd name="csY14" fmla="*/ 2099207 h 3888615"/>
                <a:gd name="csX15" fmla="*/ 5773255 w 11633641"/>
                <a:gd name="csY15" fmla="*/ 1755244 h 3888615"/>
                <a:gd name="csX16" fmla="*/ 5958798 w 11633641"/>
                <a:gd name="csY16" fmla="*/ 1457614 h 3888615"/>
                <a:gd name="csX17" fmla="*/ 6150867 w 11633641"/>
                <a:gd name="csY17" fmla="*/ 1182012 h 3888615"/>
                <a:gd name="csX18" fmla="*/ 6384672 w 11633641"/>
                <a:gd name="csY18" fmla="*/ 93765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73255 w 11633641"/>
                <a:gd name="csY15" fmla="*/ 1755244 h 3888617"/>
                <a:gd name="csX16" fmla="*/ 5958798 w 11633641"/>
                <a:gd name="csY16" fmla="*/ 1457614 h 3888617"/>
                <a:gd name="csX17" fmla="*/ 6150867 w 11633641"/>
                <a:gd name="csY17" fmla="*/ 1182012 h 3888617"/>
                <a:gd name="csX18" fmla="*/ 6384672 w 11633641"/>
                <a:gd name="csY18" fmla="*/ 93765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12468 w 11633641"/>
                <a:gd name="csY14" fmla="*/ 2132428 h 3888615"/>
                <a:gd name="csX15" fmla="*/ 5773255 w 11633641"/>
                <a:gd name="csY15" fmla="*/ 1755244 h 3888615"/>
                <a:gd name="csX16" fmla="*/ 5958798 w 11633641"/>
                <a:gd name="csY16" fmla="*/ 1427654 h 3888615"/>
                <a:gd name="csX17" fmla="*/ 6150867 w 11633641"/>
                <a:gd name="csY17" fmla="*/ 1182012 h 3888615"/>
                <a:gd name="csX18" fmla="*/ 6384672 w 11633641"/>
                <a:gd name="csY18" fmla="*/ 93765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73255 w 11633641"/>
                <a:gd name="csY15" fmla="*/ 1755244 h 3888617"/>
                <a:gd name="csX16" fmla="*/ 5965648 w 11633641"/>
                <a:gd name="csY16" fmla="*/ 1367733 h 3888617"/>
                <a:gd name="csX17" fmla="*/ 6150867 w 11633641"/>
                <a:gd name="csY17" fmla="*/ 1182012 h 3888617"/>
                <a:gd name="csX18" fmla="*/ 6384672 w 11633641"/>
                <a:gd name="csY18" fmla="*/ 93765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12468 w 11633641"/>
                <a:gd name="csY14" fmla="*/ 2132428 h 3888615"/>
                <a:gd name="csX15" fmla="*/ 5773255 w 11633641"/>
                <a:gd name="csY15" fmla="*/ 1755244 h 3888615"/>
                <a:gd name="csX16" fmla="*/ 5965648 w 11633641"/>
                <a:gd name="csY16" fmla="*/ 1367733 h 3888615"/>
                <a:gd name="csX17" fmla="*/ 6150867 w 11633641"/>
                <a:gd name="csY17" fmla="*/ 1102117 h 3888615"/>
                <a:gd name="csX18" fmla="*/ 6384672 w 11633641"/>
                <a:gd name="csY18" fmla="*/ 93765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73255 w 11633641"/>
                <a:gd name="csY15" fmla="*/ 1755244 h 3888617"/>
                <a:gd name="csX16" fmla="*/ 5965648 w 11633641"/>
                <a:gd name="csY16" fmla="*/ 1367733 h 3888617"/>
                <a:gd name="csX17" fmla="*/ 6150867 w 11633641"/>
                <a:gd name="csY17" fmla="*/ 1102117 h 3888617"/>
                <a:gd name="csX18" fmla="*/ 6377822 w 11633641"/>
                <a:gd name="csY18" fmla="*/ 90769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12468 w 11633641"/>
                <a:gd name="csY14" fmla="*/ 2132428 h 3888615"/>
                <a:gd name="csX15" fmla="*/ 5759556 w 11633641"/>
                <a:gd name="csY15" fmla="*/ 1745257 h 3888615"/>
                <a:gd name="csX16" fmla="*/ 5965648 w 11633641"/>
                <a:gd name="csY16" fmla="*/ 1367733 h 3888615"/>
                <a:gd name="csX17" fmla="*/ 6150867 w 11633641"/>
                <a:gd name="csY17" fmla="*/ 1102117 h 3888615"/>
                <a:gd name="csX18" fmla="*/ 6377822 w 11633641"/>
                <a:gd name="csY18" fmla="*/ 90769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59556 w 11633641"/>
                <a:gd name="csY15" fmla="*/ 1745257 h 3888617"/>
                <a:gd name="csX16" fmla="*/ 5958798 w 11633641"/>
                <a:gd name="csY16" fmla="*/ 1357746 h 3888617"/>
                <a:gd name="csX17" fmla="*/ 6150867 w 11633641"/>
                <a:gd name="csY17" fmla="*/ 1102117 h 3888617"/>
                <a:gd name="csX18" fmla="*/ 6377822 w 11633641"/>
                <a:gd name="csY18" fmla="*/ 90769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902382"/>
                <a:gd name="csX1" fmla="*/ 3812617 w 11633641"/>
                <a:gd name="csY1" fmla="*/ 62665 h 3902382"/>
                <a:gd name="csX2" fmla="*/ 4477262 w 11633641"/>
                <a:gd name="csY2" fmla="*/ 81582 h 3902382"/>
                <a:gd name="csX3" fmla="*/ 4612685 w 11633641"/>
                <a:gd name="csY3" fmla="*/ 330247 h 3902382"/>
                <a:gd name="csX4" fmla="*/ 4706166 w 11633641"/>
                <a:gd name="csY4" fmla="*/ 1681069 h 3902382"/>
                <a:gd name="csX5" fmla="*/ 4781669 w 11633641"/>
                <a:gd name="csY5" fmla="*/ 2702345 h 3902382"/>
                <a:gd name="csX6" fmla="*/ 4872167 w 11633641"/>
                <a:gd name="csY6" fmla="*/ 3484804 h 3902382"/>
                <a:gd name="csX7" fmla="*/ 4932393 w 11633641"/>
                <a:gd name="csY7" fmla="*/ 3764390 h 3902382"/>
                <a:gd name="csX8" fmla="*/ 4996133 w 11633641"/>
                <a:gd name="csY8" fmla="*/ 3899870 h 3902382"/>
                <a:gd name="csX9" fmla="*/ 5144507 w 11633641"/>
                <a:gd name="csY9" fmla="*/ 3655109 h 3902382"/>
                <a:gd name="csX10" fmla="*/ 5211953 w 11633641"/>
                <a:gd name="csY10" fmla="*/ 3460113 h 3902382"/>
                <a:gd name="csX11" fmla="*/ 5240377 w 11633641"/>
                <a:gd name="csY11" fmla="*/ 3366403 h 3902382"/>
                <a:gd name="csX12" fmla="*/ 5342100 w 11633641"/>
                <a:gd name="csY12" fmla="*/ 3024732 h 3902382"/>
                <a:gd name="csX13" fmla="*/ 5506624 w 11633641"/>
                <a:gd name="csY13" fmla="*/ 2443022 h 3902382"/>
                <a:gd name="csX14" fmla="*/ 5612468 w 11633641"/>
                <a:gd name="csY14" fmla="*/ 2132428 h 3902382"/>
                <a:gd name="csX15" fmla="*/ 5759556 w 11633641"/>
                <a:gd name="csY15" fmla="*/ 1745257 h 3902382"/>
                <a:gd name="csX16" fmla="*/ 5958798 w 11633641"/>
                <a:gd name="csY16" fmla="*/ 1357746 h 3902382"/>
                <a:gd name="csX17" fmla="*/ 6150867 w 11633641"/>
                <a:gd name="csY17" fmla="*/ 1102117 h 3902382"/>
                <a:gd name="csX18" fmla="*/ 6377822 w 11633641"/>
                <a:gd name="csY18" fmla="*/ 907695 h 3902382"/>
                <a:gd name="csX19" fmla="*/ 6621739 w 11633641"/>
                <a:gd name="csY19" fmla="*/ 767715 h 3902382"/>
                <a:gd name="csX20" fmla="*/ 6913697 w 11633641"/>
                <a:gd name="csY20" fmla="*/ 621069 h 3902382"/>
                <a:gd name="csX21" fmla="*/ 7358338 w 11633641"/>
                <a:gd name="csY21" fmla="*/ 486453 h 3902382"/>
                <a:gd name="csX22" fmla="*/ 7811163 w 11633641"/>
                <a:gd name="csY22" fmla="*/ 383719 h 3902382"/>
                <a:gd name="csX23" fmla="*/ 8175513 w 11633641"/>
                <a:gd name="csY23" fmla="*/ 306101 h 3902382"/>
                <a:gd name="csX24" fmla="*/ 8793297 w 11633641"/>
                <a:gd name="csY24" fmla="*/ 207742 h 3902382"/>
                <a:gd name="csX25" fmla="*/ 9881832 w 11633641"/>
                <a:gd name="csY25" fmla="*/ 112296 h 3902382"/>
                <a:gd name="csX26" fmla="*/ 11633641 w 11633641"/>
                <a:gd name="csY26" fmla="*/ 17311 h 3902382"/>
                <a:gd name="csX0" fmla="*/ 0 w 11633641"/>
                <a:gd name="csY0" fmla="*/ 0 h 3905613"/>
                <a:gd name="csX1" fmla="*/ 3812617 w 11633641"/>
                <a:gd name="csY1" fmla="*/ 62665 h 3905613"/>
                <a:gd name="csX2" fmla="*/ 4477262 w 11633641"/>
                <a:gd name="csY2" fmla="*/ 81582 h 3905613"/>
                <a:gd name="csX3" fmla="*/ 4612685 w 11633641"/>
                <a:gd name="csY3" fmla="*/ 330247 h 3905613"/>
                <a:gd name="csX4" fmla="*/ 4706166 w 11633641"/>
                <a:gd name="csY4" fmla="*/ 1681069 h 3905613"/>
                <a:gd name="csX5" fmla="*/ 4781669 w 11633641"/>
                <a:gd name="csY5" fmla="*/ 2702345 h 3905613"/>
                <a:gd name="csX6" fmla="*/ 4872167 w 11633641"/>
                <a:gd name="csY6" fmla="*/ 3484804 h 3905613"/>
                <a:gd name="csX7" fmla="*/ 4917894 w 11633641"/>
                <a:gd name="csY7" fmla="*/ 3799625 h 3905613"/>
                <a:gd name="csX8" fmla="*/ 4996133 w 11633641"/>
                <a:gd name="csY8" fmla="*/ 3899870 h 3905613"/>
                <a:gd name="csX9" fmla="*/ 5144507 w 11633641"/>
                <a:gd name="csY9" fmla="*/ 3655109 h 3905613"/>
                <a:gd name="csX10" fmla="*/ 5211953 w 11633641"/>
                <a:gd name="csY10" fmla="*/ 3460113 h 3905613"/>
                <a:gd name="csX11" fmla="*/ 5240377 w 11633641"/>
                <a:gd name="csY11" fmla="*/ 3366403 h 3905613"/>
                <a:gd name="csX12" fmla="*/ 5342100 w 11633641"/>
                <a:gd name="csY12" fmla="*/ 3024732 h 3905613"/>
                <a:gd name="csX13" fmla="*/ 5506624 w 11633641"/>
                <a:gd name="csY13" fmla="*/ 2443022 h 3905613"/>
                <a:gd name="csX14" fmla="*/ 5612468 w 11633641"/>
                <a:gd name="csY14" fmla="*/ 2132428 h 3905613"/>
                <a:gd name="csX15" fmla="*/ 5759556 w 11633641"/>
                <a:gd name="csY15" fmla="*/ 1745257 h 3905613"/>
                <a:gd name="csX16" fmla="*/ 5958798 w 11633641"/>
                <a:gd name="csY16" fmla="*/ 1357746 h 3905613"/>
                <a:gd name="csX17" fmla="*/ 6150867 w 11633641"/>
                <a:gd name="csY17" fmla="*/ 1102117 h 3905613"/>
                <a:gd name="csX18" fmla="*/ 6377822 w 11633641"/>
                <a:gd name="csY18" fmla="*/ 907695 h 3905613"/>
                <a:gd name="csX19" fmla="*/ 6621739 w 11633641"/>
                <a:gd name="csY19" fmla="*/ 767715 h 3905613"/>
                <a:gd name="csX20" fmla="*/ 6913697 w 11633641"/>
                <a:gd name="csY20" fmla="*/ 621069 h 3905613"/>
                <a:gd name="csX21" fmla="*/ 7358338 w 11633641"/>
                <a:gd name="csY21" fmla="*/ 486453 h 3905613"/>
                <a:gd name="csX22" fmla="*/ 7811163 w 11633641"/>
                <a:gd name="csY22" fmla="*/ 383719 h 3905613"/>
                <a:gd name="csX23" fmla="*/ 8175513 w 11633641"/>
                <a:gd name="csY23" fmla="*/ 306101 h 3905613"/>
                <a:gd name="csX24" fmla="*/ 8793297 w 11633641"/>
                <a:gd name="csY24" fmla="*/ 207742 h 3905613"/>
                <a:gd name="csX25" fmla="*/ 9881832 w 11633641"/>
                <a:gd name="csY25" fmla="*/ 112296 h 3905613"/>
                <a:gd name="csX26" fmla="*/ 11633641 w 11633641"/>
                <a:gd name="csY26" fmla="*/ 17311 h 3905613"/>
                <a:gd name="csX0" fmla="*/ 0 w 11633641"/>
                <a:gd name="csY0" fmla="*/ 0 h 3905387"/>
                <a:gd name="csX1" fmla="*/ 3812617 w 11633641"/>
                <a:gd name="csY1" fmla="*/ 62665 h 3905387"/>
                <a:gd name="csX2" fmla="*/ 4477262 w 11633641"/>
                <a:gd name="csY2" fmla="*/ 81582 h 3905387"/>
                <a:gd name="csX3" fmla="*/ 4612685 w 11633641"/>
                <a:gd name="csY3" fmla="*/ 330247 h 3905387"/>
                <a:gd name="csX4" fmla="*/ 4706166 w 11633641"/>
                <a:gd name="csY4" fmla="*/ 1681069 h 3905387"/>
                <a:gd name="csX5" fmla="*/ 4781669 w 11633641"/>
                <a:gd name="csY5" fmla="*/ 2702345 h 3905387"/>
                <a:gd name="csX6" fmla="*/ 4843166 w 11633641"/>
                <a:gd name="csY6" fmla="*/ 3505945 h 3905387"/>
                <a:gd name="csX7" fmla="*/ 4917894 w 11633641"/>
                <a:gd name="csY7" fmla="*/ 3799625 h 3905387"/>
                <a:gd name="csX8" fmla="*/ 4996133 w 11633641"/>
                <a:gd name="csY8" fmla="*/ 3899870 h 3905387"/>
                <a:gd name="csX9" fmla="*/ 5144507 w 11633641"/>
                <a:gd name="csY9" fmla="*/ 3655109 h 3905387"/>
                <a:gd name="csX10" fmla="*/ 5211953 w 11633641"/>
                <a:gd name="csY10" fmla="*/ 3460113 h 3905387"/>
                <a:gd name="csX11" fmla="*/ 5240377 w 11633641"/>
                <a:gd name="csY11" fmla="*/ 3366403 h 3905387"/>
                <a:gd name="csX12" fmla="*/ 5342100 w 11633641"/>
                <a:gd name="csY12" fmla="*/ 3024732 h 3905387"/>
                <a:gd name="csX13" fmla="*/ 5506624 w 11633641"/>
                <a:gd name="csY13" fmla="*/ 2443022 h 3905387"/>
                <a:gd name="csX14" fmla="*/ 5612468 w 11633641"/>
                <a:gd name="csY14" fmla="*/ 2132428 h 3905387"/>
                <a:gd name="csX15" fmla="*/ 5759556 w 11633641"/>
                <a:gd name="csY15" fmla="*/ 1745257 h 3905387"/>
                <a:gd name="csX16" fmla="*/ 5958798 w 11633641"/>
                <a:gd name="csY16" fmla="*/ 1357746 h 3905387"/>
                <a:gd name="csX17" fmla="*/ 6150867 w 11633641"/>
                <a:gd name="csY17" fmla="*/ 1102117 h 3905387"/>
                <a:gd name="csX18" fmla="*/ 6377822 w 11633641"/>
                <a:gd name="csY18" fmla="*/ 907695 h 3905387"/>
                <a:gd name="csX19" fmla="*/ 6621739 w 11633641"/>
                <a:gd name="csY19" fmla="*/ 767715 h 3905387"/>
                <a:gd name="csX20" fmla="*/ 6913697 w 11633641"/>
                <a:gd name="csY20" fmla="*/ 621069 h 3905387"/>
                <a:gd name="csX21" fmla="*/ 7358338 w 11633641"/>
                <a:gd name="csY21" fmla="*/ 486453 h 3905387"/>
                <a:gd name="csX22" fmla="*/ 7811163 w 11633641"/>
                <a:gd name="csY22" fmla="*/ 383719 h 3905387"/>
                <a:gd name="csX23" fmla="*/ 8175513 w 11633641"/>
                <a:gd name="csY23" fmla="*/ 306101 h 3905387"/>
                <a:gd name="csX24" fmla="*/ 8793297 w 11633641"/>
                <a:gd name="csY24" fmla="*/ 207742 h 3905387"/>
                <a:gd name="csX25" fmla="*/ 9881832 w 11633641"/>
                <a:gd name="csY25" fmla="*/ 112296 h 3905387"/>
                <a:gd name="csX26" fmla="*/ 11633641 w 11633641"/>
                <a:gd name="csY26" fmla="*/ 17311 h 3905387"/>
                <a:gd name="csX0" fmla="*/ 0 w 11633641"/>
                <a:gd name="csY0" fmla="*/ 0 h 3905387"/>
                <a:gd name="csX1" fmla="*/ 3812617 w 11633641"/>
                <a:gd name="csY1" fmla="*/ 62665 h 3905387"/>
                <a:gd name="csX2" fmla="*/ 4477262 w 11633641"/>
                <a:gd name="csY2" fmla="*/ 81582 h 3905387"/>
                <a:gd name="csX3" fmla="*/ 4612685 w 11633641"/>
                <a:gd name="csY3" fmla="*/ 330247 h 3905387"/>
                <a:gd name="csX4" fmla="*/ 4706166 w 11633641"/>
                <a:gd name="csY4" fmla="*/ 1681069 h 3905387"/>
                <a:gd name="csX5" fmla="*/ 4757501 w 11633641"/>
                <a:gd name="csY5" fmla="*/ 2702345 h 3905387"/>
                <a:gd name="csX6" fmla="*/ 4843166 w 11633641"/>
                <a:gd name="csY6" fmla="*/ 3505945 h 3905387"/>
                <a:gd name="csX7" fmla="*/ 4917894 w 11633641"/>
                <a:gd name="csY7" fmla="*/ 3799625 h 3905387"/>
                <a:gd name="csX8" fmla="*/ 4996133 w 11633641"/>
                <a:gd name="csY8" fmla="*/ 3899870 h 3905387"/>
                <a:gd name="csX9" fmla="*/ 5144507 w 11633641"/>
                <a:gd name="csY9" fmla="*/ 3655109 h 3905387"/>
                <a:gd name="csX10" fmla="*/ 5211953 w 11633641"/>
                <a:gd name="csY10" fmla="*/ 3460113 h 3905387"/>
                <a:gd name="csX11" fmla="*/ 5240377 w 11633641"/>
                <a:gd name="csY11" fmla="*/ 3366403 h 3905387"/>
                <a:gd name="csX12" fmla="*/ 5342100 w 11633641"/>
                <a:gd name="csY12" fmla="*/ 3024732 h 3905387"/>
                <a:gd name="csX13" fmla="*/ 5506624 w 11633641"/>
                <a:gd name="csY13" fmla="*/ 2443022 h 3905387"/>
                <a:gd name="csX14" fmla="*/ 5612468 w 11633641"/>
                <a:gd name="csY14" fmla="*/ 2132428 h 3905387"/>
                <a:gd name="csX15" fmla="*/ 5759556 w 11633641"/>
                <a:gd name="csY15" fmla="*/ 1745257 h 3905387"/>
                <a:gd name="csX16" fmla="*/ 5958798 w 11633641"/>
                <a:gd name="csY16" fmla="*/ 1357746 h 3905387"/>
                <a:gd name="csX17" fmla="*/ 6150867 w 11633641"/>
                <a:gd name="csY17" fmla="*/ 1102117 h 3905387"/>
                <a:gd name="csX18" fmla="*/ 6377822 w 11633641"/>
                <a:gd name="csY18" fmla="*/ 907695 h 3905387"/>
                <a:gd name="csX19" fmla="*/ 6621739 w 11633641"/>
                <a:gd name="csY19" fmla="*/ 767715 h 3905387"/>
                <a:gd name="csX20" fmla="*/ 6913697 w 11633641"/>
                <a:gd name="csY20" fmla="*/ 621069 h 3905387"/>
                <a:gd name="csX21" fmla="*/ 7358338 w 11633641"/>
                <a:gd name="csY21" fmla="*/ 486453 h 3905387"/>
                <a:gd name="csX22" fmla="*/ 7811163 w 11633641"/>
                <a:gd name="csY22" fmla="*/ 383719 h 3905387"/>
                <a:gd name="csX23" fmla="*/ 8175513 w 11633641"/>
                <a:gd name="csY23" fmla="*/ 306101 h 3905387"/>
                <a:gd name="csX24" fmla="*/ 8793297 w 11633641"/>
                <a:gd name="csY24" fmla="*/ 207742 h 3905387"/>
                <a:gd name="csX25" fmla="*/ 9881832 w 11633641"/>
                <a:gd name="csY25" fmla="*/ 112296 h 3905387"/>
                <a:gd name="csX26" fmla="*/ 11633641 w 11633641"/>
                <a:gd name="csY26" fmla="*/ 17311 h 3905387"/>
                <a:gd name="csX0" fmla="*/ 0 w 11633641"/>
                <a:gd name="csY0" fmla="*/ 0 h 3946001"/>
                <a:gd name="csX1" fmla="*/ 3812617 w 11633641"/>
                <a:gd name="csY1" fmla="*/ 62665 h 3946001"/>
                <a:gd name="csX2" fmla="*/ 4477262 w 11633641"/>
                <a:gd name="csY2" fmla="*/ 81582 h 3946001"/>
                <a:gd name="csX3" fmla="*/ 4612685 w 11633641"/>
                <a:gd name="csY3" fmla="*/ 330247 h 3946001"/>
                <a:gd name="csX4" fmla="*/ 4706166 w 11633641"/>
                <a:gd name="csY4" fmla="*/ 1681069 h 3946001"/>
                <a:gd name="csX5" fmla="*/ 4757501 w 11633641"/>
                <a:gd name="csY5" fmla="*/ 2702345 h 3946001"/>
                <a:gd name="csX6" fmla="*/ 4843166 w 11633641"/>
                <a:gd name="csY6" fmla="*/ 3505945 h 3946001"/>
                <a:gd name="csX7" fmla="*/ 4917894 w 11633641"/>
                <a:gd name="csY7" fmla="*/ 3799625 h 3946001"/>
                <a:gd name="csX8" fmla="*/ 4976799 w 11633641"/>
                <a:gd name="csY8" fmla="*/ 3942152 h 3946001"/>
                <a:gd name="csX9" fmla="*/ 5144507 w 11633641"/>
                <a:gd name="csY9" fmla="*/ 3655109 h 3946001"/>
                <a:gd name="csX10" fmla="*/ 5211953 w 11633641"/>
                <a:gd name="csY10" fmla="*/ 3460113 h 3946001"/>
                <a:gd name="csX11" fmla="*/ 5240377 w 11633641"/>
                <a:gd name="csY11" fmla="*/ 3366403 h 3946001"/>
                <a:gd name="csX12" fmla="*/ 5342100 w 11633641"/>
                <a:gd name="csY12" fmla="*/ 3024732 h 3946001"/>
                <a:gd name="csX13" fmla="*/ 5506624 w 11633641"/>
                <a:gd name="csY13" fmla="*/ 2443022 h 3946001"/>
                <a:gd name="csX14" fmla="*/ 5612468 w 11633641"/>
                <a:gd name="csY14" fmla="*/ 2132428 h 3946001"/>
                <a:gd name="csX15" fmla="*/ 5759556 w 11633641"/>
                <a:gd name="csY15" fmla="*/ 1745257 h 3946001"/>
                <a:gd name="csX16" fmla="*/ 5958798 w 11633641"/>
                <a:gd name="csY16" fmla="*/ 1357746 h 3946001"/>
                <a:gd name="csX17" fmla="*/ 6150867 w 11633641"/>
                <a:gd name="csY17" fmla="*/ 1102117 h 3946001"/>
                <a:gd name="csX18" fmla="*/ 6377822 w 11633641"/>
                <a:gd name="csY18" fmla="*/ 907695 h 3946001"/>
                <a:gd name="csX19" fmla="*/ 6621739 w 11633641"/>
                <a:gd name="csY19" fmla="*/ 767715 h 3946001"/>
                <a:gd name="csX20" fmla="*/ 6913697 w 11633641"/>
                <a:gd name="csY20" fmla="*/ 621069 h 3946001"/>
                <a:gd name="csX21" fmla="*/ 7358338 w 11633641"/>
                <a:gd name="csY21" fmla="*/ 486453 h 3946001"/>
                <a:gd name="csX22" fmla="*/ 7811163 w 11633641"/>
                <a:gd name="csY22" fmla="*/ 383719 h 3946001"/>
                <a:gd name="csX23" fmla="*/ 8175513 w 11633641"/>
                <a:gd name="csY23" fmla="*/ 306101 h 3946001"/>
                <a:gd name="csX24" fmla="*/ 8793297 w 11633641"/>
                <a:gd name="csY24" fmla="*/ 207742 h 3946001"/>
                <a:gd name="csX25" fmla="*/ 9881832 w 11633641"/>
                <a:gd name="csY25" fmla="*/ 112296 h 3946001"/>
                <a:gd name="csX26" fmla="*/ 11633641 w 11633641"/>
                <a:gd name="csY26" fmla="*/ 17311 h 3946001"/>
                <a:gd name="csX0" fmla="*/ 0 w 11633641"/>
                <a:gd name="csY0" fmla="*/ 0 h 3947215"/>
                <a:gd name="csX1" fmla="*/ 3812617 w 11633641"/>
                <a:gd name="csY1" fmla="*/ 62665 h 3947215"/>
                <a:gd name="csX2" fmla="*/ 4477262 w 11633641"/>
                <a:gd name="csY2" fmla="*/ 81582 h 3947215"/>
                <a:gd name="csX3" fmla="*/ 4612685 w 11633641"/>
                <a:gd name="csY3" fmla="*/ 330247 h 3947215"/>
                <a:gd name="csX4" fmla="*/ 4706166 w 11633641"/>
                <a:gd name="csY4" fmla="*/ 1681069 h 3947215"/>
                <a:gd name="csX5" fmla="*/ 4757501 w 11633641"/>
                <a:gd name="csY5" fmla="*/ 2702345 h 3947215"/>
                <a:gd name="csX6" fmla="*/ 4843166 w 11633641"/>
                <a:gd name="csY6" fmla="*/ 3505945 h 3947215"/>
                <a:gd name="csX7" fmla="*/ 4888894 w 11633641"/>
                <a:gd name="csY7" fmla="*/ 3813719 h 3947215"/>
                <a:gd name="csX8" fmla="*/ 4976799 w 11633641"/>
                <a:gd name="csY8" fmla="*/ 3942152 h 3947215"/>
                <a:gd name="csX9" fmla="*/ 5144507 w 11633641"/>
                <a:gd name="csY9" fmla="*/ 3655109 h 3947215"/>
                <a:gd name="csX10" fmla="*/ 5211953 w 11633641"/>
                <a:gd name="csY10" fmla="*/ 3460113 h 3947215"/>
                <a:gd name="csX11" fmla="*/ 5240377 w 11633641"/>
                <a:gd name="csY11" fmla="*/ 3366403 h 3947215"/>
                <a:gd name="csX12" fmla="*/ 5342100 w 11633641"/>
                <a:gd name="csY12" fmla="*/ 3024732 h 3947215"/>
                <a:gd name="csX13" fmla="*/ 5506624 w 11633641"/>
                <a:gd name="csY13" fmla="*/ 2443022 h 3947215"/>
                <a:gd name="csX14" fmla="*/ 5612468 w 11633641"/>
                <a:gd name="csY14" fmla="*/ 2132428 h 3947215"/>
                <a:gd name="csX15" fmla="*/ 5759556 w 11633641"/>
                <a:gd name="csY15" fmla="*/ 1745257 h 3947215"/>
                <a:gd name="csX16" fmla="*/ 5958798 w 11633641"/>
                <a:gd name="csY16" fmla="*/ 1357746 h 3947215"/>
                <a:gd name="csX17" fmla="*/ 6150867 w 11633641"/>
                <a:gd name="csY17" fmla="*/ 1102117 h 3947215"/>
                <a:gd name="csX18" fmla="*/ 6377822 w 11633641"/>
                <a:gd name="csY18" fmla="*/ 907695 h 3947215"/>
                <a:gd name="csX19" fmla="*/ 6621739 w 11633641"/>
                <a:gd name="csY19" fmla="*/ 767715 h 3947215"/>
                <a:gd name="csX20" fmla="*/ 6913697 w 11633641"/>
                <a:gd name="csY20" fmla="*/ 621069 h 3947215"/>
                <a:gd name="csX21" fmla="*/ 7358338 w 11633641"/>
                <a:gd name="csY21" fmla="*/ 486453 h 3947215"/>
                <a:gd name="csX22" fmla="*/ 7811163 w 11633641"/>
                <a:gd name="csY22" fmla="*/ 383719 h 3947215"/>
                <a:gd name="csX23" fmla="*/ 8175513 w 11633641"/>
                <a:gd name="csY23" fmla="*/ 306101 h 3947215"/>
                <a:gd name="csX24" fmla="*/ 8793297 w 11633641"/>
                <a:gd name="csY24" fmla="*/ 207742 h 3947215"/>
                <a:gd name="csX25" fmla="*/ 9881832 w 11633641"/>
                <a:gd name="csY25" fmla="*/ 112296 h 3947215"/>
                <a:gd name="csX26" fmla="*/ 11633641 w 11633641"/>
                <a:gd name="csY26" fmla="*/ 17311 h 3947215"/>
                <a:gd name="csX0" fmla="*/ 0 w 11633641"/>
                <a:gd name="csY0" fmla="*/ 0 h 3947215"/>
                <a:gd name="csX1" fmla="*/ 3812617 w 11633641"/>
                <a:gd name="csY1" fmla="*/ 62665 h 3947215"/>
                <a:gd name="csX2" fmla="*/ 4477262 w 11633641"/>
                <a:gd name="csY2" fmla="*/ 81582 h 3947215"/>
                <a:gd name="csX3" fmla="*/ 4612685 w 11633641"/>
                <a:gd name="csY3" fmla="*/ 330247 h 3947215"/>
                <a:gd name="csX4" fmla="*/ 4672332 w 11633641"/>
                <a:gd name="csY4" fmla="*/ 1695163 h 3947215"/>
                <a:gd name="csX5" fmla="*/ 4757501 w 11633641"/>
                <a:gd name="csY5" fmla="*/ 2702345 h 3947215"/>
                <a:gd name="csX6" fmla="*/ 4843166 w 11633641"/>
                <a:gd name="csY6" fmla="*/ 3505945 h 3947215"/>
                <a:gd name="csX7" fmla="*/ 4888894 w 11633641"/>
                <a:gd name="csY7" fmla="*/ 3813719 h 3947215"/>
                <a:gd name="csX8" fmla="*/ 4976799 w 11633641"/>
                <a:gd name="csY8" fmla="*/ 3942152 h 3947215"/>
                <a:gd name="csX9" fmla="*/ 5144507 w 11633641"/>
                <a:gd name="csY9" fmla="*/ 3655109 h 3947215"/>
                <a:gd name="csX10" fmla="*/ 5211953 w 11633641"/>
                <a:gd name="csY10" fmla="*/ 3460113 h 3947215"/>
                <a:gd name="csX11" fmla="*/ 5240377 w 11633641"/>
                <a:gd name="csY11" fmla="*/ 3366403 h 3947215"/>
                <a:gd name="csX12" fmla="*/ 5342100 w 11633641"/>
                <a:gd name="csY12" fmla="*/ 3024732 h 3947215"/>
                <a:gd name="csX13" fmla="*/ 5506624 w 11633641"/>
                <a:gd name="csY13" fmla="*/ 2443022 h 3947215"/>
                <a:gd name="csX14" fmla="*/ 5612468 w 11633641"/>
                <a:gd name="csY14" fmla="*/ 2132428 h 3947215"/>
                <a:gd name="csX15" fmla="*/ 5759556 w 11633641"/>
                <a:gd name="csY15" fmla="*/ 1745257 h 3947215"/>
                <a:gd name="csX16" fmla="*/ 5958798 w 11633641"/>
                <a:gd name="csY16" fmla="*/ 1357746 h 3947215"/>
                <a:gd name="csX17" fmla="*/ 6150867 w 11633641"/>
                <a:gd name="csY17" fmla="*/ 1102117 h 3947215"/>
                <a:gd name="csX18" fmla="*/ 6377822 w 11633641"/>
                <a:gd name="csY18" fmla="*/ 907695 h 3947215"/>
                <a:gd name="csX19" fmla="*/ 6621739 w 11633641"/>
                <a:gd name="csY19" fmla="*/ 767715 h 3947215"/>
                <a:gd name="csX20" fmla="*/ 6913697 w 11633641"/>
                <a:gd name="csY20" fmla="*/ 621069 h 3947215"/>
                <a:gd name="csX21" fmla="*/ 7358338 w 11633641"/>
                <a:gd name="csY21" fmla="*/ 486453 h 3947215"/>
                <a:gd name="csX22" fmla="*/ 7811163 w 11633641"/>
                <a:gd name="csY22" fmla="*/ 383719 h 3947215"/>
                <a:gd name="csX23" fmla="*/ 8175513 w 11633641"/>
                <a:gd name="csY23" fmla="*/ 306101 h 3947215"/>
                <a:gd name="csX24" fmla="*/ 8793297 w 11633641"/>
                <a:gd name="csY24" fmla="*/ 207742 h 3947215"/>
                <a:gd name="csX25" fmla="*/ 9881832 w 11633641"/>
                <a:gd name="csY25" fmla="*/ 112296 h 3947215"/>
                <a:gd name="csX26" fmla="*/ 11633641 w 11633641"/>
                <a:gd name="csY26" fmla="*/ 17311 h 3947215"/>
                <a:gd name="csX0" fmla="*/ 0 w 11633641"/>
                <a:gd name="csY0" fmla="*/ 0 h 3947215"/>
                <a:gd name="csX1" fmla="*/ 3812617 w 11633641"/>
                <a:gd name="csY1" fmla="*/ 62665 h 3947215"/>
                <a:gd name="csX2" fmla="*/ 4477262 w 11633641"/>
                <a:gd name="csY2" fmla="*/ 81582 h 3947215"/>
                <a:gd name="csX3" fmla="*/ 4612685 w 11633641"/>
                <a:gd name="csY3" fmla="*/ 330247 h 3947215"/>
                <a:gd name="csX4" fmla="*/ 4696500 w 11633641"/>
                <a:gd name="csY4" fmla="*/ 1716305 h 3947215"/>
                <a:gd name="csX5" fmla="*/ 4757501 w 11633641"/>
                <a:gd name="csY5" fmla="*/ 2702345 h 3947215"/>
                <a:gd name="csX6" fmla="*/ 4843166 w 11633641"/>
                <a:gd name="csY6" fmla="*/ 3505945 h 3947215"/>
                <a:gd name="csX7" fmla="*/ 4888894 w 11633641"/>
                <a:gd name="csY7" fmla="*/ 3813719 h 3947215"/>
                <a:gd name="csX8" fmla="*/ 4976799 w 11633641"/>
                <a:gd name="csY8" fmla="*/ 3942152 h 3947215"/>
                <a:gd name="csX9" fmla="*/ 5144507 w 11633641"/>
                <a:gd name="csY9" fmla="*/ 3655109 h 3947215"/>
                <a:gd name="csX10" fmla="*/ 5211953 w 11633641"/>
                <a:gd name="csY10" fmla="*/ 3460113 h 3947215"/>
                <a:gd name="csX11" fmla="*/ 5240377 w 11633641"/>
                <a:gd name="csY11" fmla="*/ 3366403 h 3947215"/>
                <a:gd name="csX12" fmla="*/ 5342100 w 11633641"/>
                <a:gd name="csY12" fmla="*/ 3024732 h 3947215"/>
                <a:gd name="csX13" fmla="*/ 5506624 w 11633641"/>
                <a:gd name="csY13" fmla="*/ 2443022 h 3947215"/>
                <a:gd name="csX14" fmla="*/ 5612468 w 11633641"/>
                <a:gd name="csY14" fmla="*/ 2132428 h 3947215"/>
                <a:gd name="csX15" fmla="*/ 5759556 w 11633641"/>
                <a:gd name="csY15" fmla="*/ 1745257 h 3947215"/>
                <a:gd name="csX16" fmla="*/ 5958798 w 11633641"/>
                <a:gd name="csY16" fmla="*/ 1357746 h 3947215"/>
                <a:gd name="csX17" fmla="*/ 6150867 w 11633641"/>
                <a:gd name="csY17" fmla="*/ 1102117 h 3947215"/>
                <a:gd name="csX18" fmla="*/ 6377822 w 11633641"/>
                <a:gd name="csY18" fmla="*/ 907695 h 3947215"/>
                <a:gd name="csX19" fmla="*/ 6621739 w 11633641"/>
                <a:gd name="csY19" fmla="*/ 767715 h 3947215"/>
                <a:gd name="csX20" fmla="*/ 6913697 w 11633641"/>
                <a:gd name="csY20" fmla="*/ 621069 h 3947215"/>
                <a:gd name="csX21" fmla="*/ 7358338 w 11633641"/>
                <a:gd name="csY21" fmla="*/ 486453 h 3947215"/>
                <a:gd name="csX22" fmla="*/ 7811163 w 11633641"/>
                <a:gd name="csY22" fmla="*/ 383719 h 3947215"/>
                <a:gd name="csX23" fmla="*/ 8175513 w 11633641"/>
                <a:gd name="csY23" fmla="*/ 306101 h 3947215"/>
                <a:gd name="csX24" fmla="*/ 8793297 w 11633641"/>
                <a:gd name="csY24" fmla="*/ 207742 h 3947215"/>
                <a:gd name="csX25" fmla="*/ 9881832 w 11633641"/>
                <a:gd name="csY25" fmla="*/ 112296 h 3947215"/>
                <a:gd name="csX26" fmla="*/ 11633641 w 11633641"/>
                <a:gd name="csY26" fmla="*/ 17311 h 3947215"/>
                <a:gd name="csX0" fmla="*/ 0 w 11633641"/>
                <a:gd name="csY0" fmla="*/ 0 h 3950686"/>
                <a:gd name="csX1" fmla="*/ 3812617 w 11633641"/>
                <a:gd name="csY1" fmla="*/ 62665 h 3950686"/>
                <a:gd name="csX2" fmla="*/ 4477262 w 11633641"/>
                <a:gd name="csY2" fmla="*/ 81582 h 3950686"/>
                <a:gd name="csX3" fmla="*/ 4612685 w 11633641"/>
                <a:gd name="csY3" fmla="*/ 330247 h 3950686"/>
                <a:gd name="csX4" fmla="*/ 4696500 w 11633641"/>
                <a:gd name="csY4" fmla="*/ 1716305 h 3950686"/>
                <a:gd name="csX5" fmla="*/ 4757501 w 11633641"/>
                <a:gd name="csY5" fmla="*/ 2702345 h 3950686"/>
                <a:gd name="csX6" fmla="*/ 4794833 w 11633641"/>
                <a:gd name="csY6" fmla="*/ 3209973 h 3950686"/>
                <a:gd name="csX7" fmla="*/ 4888894 w 11633641"/>
                <a:gd name="csY7" fmla="*/ 3813719 h 3950686"/>
                <a:gd name="csX8" fmla="*/ 4976799 w 11633641"/>
                <a:gd name="csY8" fmla="*/ 3942152 h 3950686"/>
                <a:gd name="csX9" fmla="*/ 5144507 w 11633641"/>
                <a:gd name="csY9" fmla="*/ 3655109 h 3950686"/>
                <a:gd name="csX10" fmla="*/ 5211953 w 11633641"/>
                <a:gd name="csY10" fmla="*/ 3460113 h 3950686"/>
                <a:gd name="csX11" fmla="*/ 5240377 w 11633641"/>
                <a:gd name="csY11" fmla="*/ 3366403 h 3950686"/>
                <a:gd name="csX12" fmla="*/ 5342100 w 11633641"/>
                <a:gd name="csY12" fmla="*/ 3024732 h 3950686"/>
                <a:gd name="csX13" fmla="*/ 5506624 w 11633641"/>
                <a:gd name="csY13" fmla="*/ 2443022 h 3950686"/>
                <a:gd name="csX14" fmla="*/ 5612468 w 11633641"/>
                <a:gd name="csY14" fmla="*/ 2132428 h 3950686"/>
                <a:gd name="csX15" fmla="*/ 5759556 w 11633641"/>
                <a:gd name="csY15" fmla="*/ 1745257 h 3950686"/>
                <a:gd name="csX16" fmla="*/ 5958798 w 11633641"/>
                <a:gd name="csY16" fmla="*/ 1357746 h 3950686"/>
                <a:gd name="csX17" fmla="*/ 6150867 w 11633641"/>
                <a:gd name="csY17" fmla="*/ 1102117 h 3950686"/>
                <a:gd name="csX18" fmla="*/ 6377822 w 11633641"/>
                <a:gd name="csY18" fmla="*/ 907695 h 3950686"/>
                <a:gd name="csX19" fmla="*/ 6621739 w 11633641"/>
                <a:gd name="csY19" fmla="*/ 767715 h 3950686"/>
                <a:gd name="csX20" fmla="*/ 6913697 w 11633641"/>
                <a:gd name="csY20" fmla="*/ 621069 h 3950686"/>
                <a:gd name="csX21" fmla="*/ 7358338 w 11633641"/>
                <a:gd name="csY21" fmla="*/ 486453 h 3950686"/>
                <a:gd name="csX22" fmla="*/ 7811163 w 11633641"/>
                <a:gd name="csY22" fmla="*/ 383719 h 3950686"/>
                <a:gd name="csX23" fmla="*/ 8175513 w 11633641"/>
                <a:gd name="csY23" fmla="*/ 306101 h 3950686"/>
                <a:gd name="csX24" fmla="*/ 8793297 w 11633641"/>
                <a:gd name="csY24" fmla="*/ 207742 h 3950686"/>
                <a:gd name="csX25" fmla="*/ 9881832 w 11633641"/>
                <a:gd name="csY25" fmla="*/ 112296 h 3950686"/>
                <a:gd name="csX26" fmla="*/ 11633641 w 11633641"/>
                <a:gd name="csY26" fmla="*/ 17311 h 3950686"/>
                <a:gd name="csX0" fmla="*/ 0 w 11633641"/>
                <a:gd name="csY0" fmla="*/ 0 h 3950444"/>
                <a:gd name="csX1" fmla="*/ 3812617 w 11633641"/>
                <a:gd name="csY1" fmla="*/ 62665 h 3950444"/>
                <a:gd name="csX2" fmla="*/ 4477262 w 11633641"/>
                <a:gd name="csY2" fmla="*/ 81582 h 3950444"/>
                <a:gd name="csX3" fmla="*/ 4612685 w 11633641"/>
                <a:gd name="csY3" fmla="*/ 330247 h 3950444"/>
                <a:gd name="csX4" fmla="*/ 4696500 w 11633641"/>
                <a:gd name="csY4" fmla="*/ 1716305 h 3950444"/>
                <a:gd name="csX5" fmla="*/ 4757501 w 11633641"/>
                <a:gd name="csY5" fmla="*/ 2702345 h 3950444"/>
                <a:gd name="csX6" fmla="*/ 4809332 w 11633641"/>
                <a:gd name="csY6" fmla="*/ 3224067 h 3950444"/>
                <a:gd name="csX7" fmla="*/ 4888894 w 11633641"/>
                <a:gd name="csY7" fmla="*/ 3813719 h 3950444"/>
                <a:gd name="csX8" fmla="*/ 4976799 w 11633641"/>
                <a:gd name="csY8" fmla="*/ 3942152 h 3950444"/>
                <a:gd name="csX9" fmla="*/ 5144507 w 11633641"/>
                <a:gd name="csY9" fmla="*/ 3655109 h 3950444"/>
                <a:gd name="csX10" fmla="*/ 5211953 w 11633641"/>
                <a:gd name="csY10" fmla="*/ 3460113 h 3950444"/>
                <a:gd name="csX11" fmla="*/ 5240377 w 11633641"/>
                <a:gd name="csY11" fmla="*/ 3366403 h 3950444"/>
                <a:gd name="csX12" fmla="*/ 5342100 w 11633641"/>
                <a:gd name="csY12" fmla="*/ 3024732 h 3950444"/>
                <a:gd name="csX13" fmla="*/ 5506624 w 11633641"/>
                <a:gd name="csY13" fmla="*/ 2443022 h 3950444"/>
                <a:gd name="csX14" fmla="*/ 5612468 w 11633641"/>
                <a:gd name="csY14" fmla="*/ 2132428 h 3950444"/>
                <a:gd name="csX15" fmla="*/ 5759556 w 11633641"/>
                <a:gd name="csY15" fmla="*/ 1745257 h 3950444"/>
                <a:gd name="csX16" fmla="*/ 5958798 w 11633641"/>
                <a:gd name="csY16" fmla="*/ 1357746 h 3950444"/>
                <a:gd name="csX17" fmla="*/ 6150867 w 11633641"/>
                <a:gd name="csY17" fmla="*/ 1102117 h 3950444"/>
                <a:gd name="csX18" fmla="*/ 6377822 w 11633641"/>
                <a:gd name="csY18" fmla="*/ 907695 h 3950444"/>
                <a:gd name="csX19" fmla="*/ 6621739 w 11633641"/>
                <a:gd name="csY19" fmla="*/ 767715 h 3950444"/>
                <a:gd name="csX20" fmla="*/ 6913697 w 11633641"/>
                <a:gd name="csY20" fmla="*/ 621069 h 3950444"/>
                <a:gd name="csX21" fmla="*/ 7358338 w 11633641"/>
                <a:gd name="csY21" fmla="*/ 486453 h 3950444"/>
                <a:gd name="csX22" fmla="*/ 7811163 w 11633641"/>
                <a:gd name="csY22" fmla="*/ 383719 h 3950444"/>
                <a:gd name="csX23" fmla="*/ 8175513 w 11633641"/>
                <a:gd name="csY23" fmla="*/ 306101 h 3950444"/>
                <a:gd name="csX24" fmla="*/ 8793297 w 11633641"/>
                <a:gd name="csY24" fmla="*/ 207742 h 3950444"/>
                <a:gd name="csX25" fmla="*/ 9881832 w 11633641"/>
                <a:gd name="csY25" fmla="*/ 112296 h 3950444"/>
                <a:gd name="csX26" fmla="*/ 11633641 w 11633641"/>
                <a:gd name="csY26" fmla="*/ 17311 h 3950444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11953 w 11633641"/>
                <a:gd name="csY10" fmla="*/ 3460113 h 3955140"/>
                <a:gd name="csX11" fmla="*/ 5240377 w 11633641"/>
                <a:gd name="csY11" fmla="*/ 3366403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11953 w 11633641"/>
                <a:gd name="csY10" fmla="*/ 3460113 h 3955140"/>
                <a:gd name="csX11" fmla="*/ 5288713 w 11633641"/>
                <a:gd name="csY11" fmla="*/ 3197278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88713 w 11633641"/>
                <a:gd name="csY11" fmla="*/ 3197278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5 w 11633641"/>
                <a:gd name="csY13" fmla="*/ 2358458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5 w 11633641"/>
                <a:gd name="csY13" fmla="*/ 2358458 h 3955140"/>
                <a:gd name="csX14" fmla="*/ 5607635 w 11633641"/>
                <a:gd name="csY14" fmla="*/ 2054911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5 w 11633641"/>
                <a:gd name="csY13" fmla="*/ 2358458 h 3955140"/>
                <a:gd name="csX14" fmla="*/ 5607635 w 11633641"/>
                <a:gd name="csY14" fmla="*/ 2054911 h 3955140"/>
                <a:gd name="csX15" fmla="*/ 5759556 w 11633641"/>
                <a:gd name="csY15" fmla="*/ 1688882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61434 w 11633641"/>
                <a:gd name="csY12" fmla="*/ 2806276 h 3955140"/>
                <a:gd name="csX13" fmla="*/ 5506625 w 11633641"/>
                <a:gd name="csY13" fmla="*/ 2358458 h 3955140"/>
                <a:gd name="csX14" fmla="*/ 5607635 w 11633641"/>
                <a:gd name="csY14" fmla="*/ 2054911 h 3955140"/>
                <a:gd name="csX15" fmla="*/ 5759556 w 11633641"/>
                <a:gd name="csY15" fmla="*/ 1688882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57501 w 11633641"/>
                <a:gd name="csY5" fmla="*/ 2702345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74165 w 11633641"/>
                <a:gd name="csY5" fmla="*/ 2734741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51946 w 11633641"/>
                <a:gd name="csY5" fmla="*/ 2759036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79720 w 11633641"/>
                <a:gd name="csY5" fmla="*/ 2815727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707610 w 11633641"/>
                <a:gd name="csY4" fmla="*/ 1748699 h 3914657"/>
                <a:gd name="csX5" fmla="*/ 4779720 w 11633641"/>
                <a:gd name="csY5" fmla="*/ 2815727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707610 w 11633641"/>
                <a:gd name="csY4" fmla="*/ 1748699 h 3914657"/>
                <a:gd name="csX5" fmla="*/ 4774165 w 11633641"/>
                <a:gd name="csY5" fmla="*/ 2888615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1445"/>
                <a:gd name="csX1" fmla="*/ 3812617 w 11633641"/>
                <a:gd name="csY1" fmla="*/ 62665 h 3911445"/>
                <a:gd name="csX2" fmla="*/ 4477262 w 11633641"/>
                <a:gd name="csY2" fmla="*/ 81582 h 3911445"/>
                <a:gd name="csX3" fmla="*/ 4612685 w 11633641"/>
                <a:gd name="csY3" fmla="*/ 330247 h 3911445"/>
                <a:gd name="csX4" fmla="*/ 4707610 w 11633641"/>
                <a:gd name="csY4" fmla="*/ 1748699 h 3911445"/>
                <a:gd name="csX5" fmla="*/ 4774165 w 11633641"/>
                <a:gd name="csY5" fmla="*/ 2888615 h 3911445"/>
                <a:gd name="csX6" fmla="*/ 4803778 w 11633641"/>
                <a:gd name="csY6" fmla="*/ 3313153 h 3911445"/>
                <a:gd name="csX7" fmla="*/ 4888894 w 11633641"/>
                <a:gd name="csY7" fmla="*/ 3813719 h 3911445"/>
                <a:gd name="csX8" fmla="*/ 5015683 w 11633641"/>
                <a:gd name="csY8" fmla="*/ 3893558 h 3911445"/>
                <a:gd name="csX9" fmla="*/ 5125173 w 11633641"/>
                <a:gd name="csY9" fmla="*/ 3584640 h 3911445"/>
                <a:gd name="csX10" fmla="*/ 5207120 w 11633641"/>
                <a:gd name="csY10" fmla="*/ 3340316 h 3911445"/>
                <a:gd name="csX11" fmla="*/ 5279047 w 11633641"/>
                <a:gd name="csY11" fmla="*/ 3098621 h 3911445"/>
                <a:gd name="csX12" fmla="*/ 5361434 w 11633641"/>
                <a:gd name="csY12" fmla="*/ 2806276 h 3911445"/>
                <a:gd name="csX13" fmla="*/ 5506625 w 11633641"/>
                <a:gd name="csY13" fmla="*/ 2358458 h 3911445"/>
                <a:gd name="csX14" fmla="*/ 5607635 w 11633641"/>
                <a:gd name="csY14" fmla="*/ 2054911 h 3911445"/>
                <a:gd name="csX15" fmla="*/ 5759556 w 11633641"/>
                <a:gd name="csY15" fmla="*/ 1688882 h 3911445"/>
                <a:gd name="csX16" fmla="*/ 5958798 w 11633641"/>
                <a:gd name="csY16" fmla="*/ 1357746 h 3911445"/>
                <a:gd name="csX17" fmla="*/ 6150867 w 11633641"/>
                <a:gd name="csY17" fmla="*/ 1102117 h 3911445"/>
                <a:gd name="csX18" fmla="*/ 6377822 w 11633641"/>
                <a:gd name="csY18" fmla="*/ 907695 h 3911445"/>
                <a:gd name="csX19" fmla="*/ 6621739 w 11633641"/>
                <a:gd name="csY19" fmla="*/ 767715 h 3911445"/>
                <a:gd name="csX20" fmla="*/ 6913697 w 11633641"/>
                <a:gd name="csY20" fmla="*/ 621069 h 3911445"/>
                <a:gd name="csX21" fmla="*/ 7358338 w 11633641"/>
                <a:gd name="csY21" fmla="*/ 486453 h 3911445"/>
                <a:gd name="csX22" fmla="*/ 7811163 w 11633641"/>
                <a:gd name="csY22" fmla="*/ 383719 h 3911445"/>
                <a:gd name="csX23" fmla="*/ 8175513 w 11633641"/>
                <a:gd name="csY23" fmla="*/ 306101 h 3911445"/>
                <a:gd name="csX24" fmla="*/ 8793297 w 11633641"/>
                <a:gd name="csY24" fmla="*/ 207742 h 3911445"/>
                <a:gd name="csX25" fmla="*/ 9881832 w 11633641"/>
                <a:gd name="csY25" fmla="*/ 112296 h 3911445"/>
                <a:gd name="csX26" fmla="*/ 11633641 w 11633641"/>
                <a:gd name="csY26" fmla="*/ 17311 h 3911445"/>
                <a:gd name="csX0" fmla="*/ 0 w 11633641"/>
                <a:gd name="csY0" fmla="*/ 0 h 3910418"/>
                <a:gd name="csX1" fmla="*/ 3812617 w 11633641"/>
                <a:gd name="csY1" fmla="*/ 62665 h 3910418"/>
                <a:gd name="csX2" fmla="*/ 4477262 w 11633641"/>
                <a:gd name="csY2" fmla="*/ 81582 h 3910418"/>
                <a:gd name="csX3" fmla="*/ 4612685 w 11633641"/>
                <a:gd name="csY3" fmla="*/ 330247 h 3910418"/>
                <a:gd name="csX4" fmla="*/ 4707610 w 11633641"/>
                <a:gd name="csY4" fmla="*/ 1748699 h 3910418"/>
                <a:gd name="csX5" fmla="*/ 4774165 w 11633641"/>
                <a:gd name="csY5" fmla="*/ 2888615 h 3910418"/>
                <a:gd name="csX6" fmla="*/ 4831552 w 11633641"/>
                <a:gd name="csY6" fmla="*/ 3345548 h 3910418"/>
                <a:gd name="csX7" fmla="*/ 4888894 w 11633641"/>
                <a:gd name="csY7" fmla="*/ 3813719 h 3910418"/>
                <a:gd name="csX8" fmla="*/ 5015683 w 11633641"/>
                <a:gd name="csY8" fmla="*/ 3893558 h 3910418"/>
                <a:gd name="csX9" fmla="*/ 5125173 w 11633641"/>
                <a:gd name="csY9" fmla="*/ 3584640 h 3910418"/>
                <a:gd name="csX10" fmla="*/ 5207120 w 11633641"/>
                <a:gd name="csY10" fmla="*/ 3340316 h 3910418"/>
                <a:gd name="csX11" fmla="*/ 5279047 w 11633641"/>
                <a:gd name="csY11" fmla="*/ 3098621 h 3910418"/>
                <a:gd name="csX12" fmla="*/ 5361434 w 11633641"/>
                <a:gd name="csY12" fmla="*/ 2806276 h 3910418"/>
                <a:gd name="csX13" fmla="*/ 5506625 w 11633641"/>
                <a:gd name="csY13" fmla="*/ 2358458 h 3910418"/>
                <a:gd name="csX14" fmla="*/ 5607635 w 11633641"/>
                <a:gd name="csY14" fmla="*/ 2054911 h 3910418"/>
                <a:gd name="csX15" fmla="*/ 5759556 w 11633641"/>
                <a:gd name="csY15" fmla="*/ 1688882 h 3910418"/>
                <a:gd name="csX16" fmla="*/ 5958798 w 11633641"/>
                <a:gd name="csY16" fmla="*/ 1357746 h 3910418"/>
                <a:gd name="csX17" fmla="*/ 6150867 w 11633641"/>
                <a:gd name="csY17" fmla="*/ 1102117 h 3910418"/>
                <a:gd name="csX18" fmla="*/ 6377822 w 11633641"/>
                <a:gd name="csY18" fmla="*/ 907695 h 3910418"/>
                <a:gd name="csX19" fmla="*/ 6621739 w 11633641"/>
                <a:gd name="csY19" fmla="*/ 767715 h 3910418"/>
                <a:gd name="csX20" fmla="*/ 6913697 w 11633641"/>
                <a:gd name="csY20" fmla="*/ 621069 h 3910418"/>
                <a:gd name="csX21" fmla="*/ 7358338 w 11633641"/>
                <a:gd name="csY21" fmla="*/ 486453 h 3910418"/>
                <a:gd name="csX22" fmla="*/ 7811163 w 11633641"/>
                <a:gd name="csY22" fmla="*/ 383719 h 3910418"/>
                <a:gd name="csX23" fmla="*/ 8175513 w 11633641"/>
                <a:gd name="csY23" fmla="*/ 306101 h 3910418"/>
                <a:gd name="csX24" fmla="*/ 8793297 w 11633641"/>
                <a:gd name="csY24" fmla="*/ 207742 h 3910418"/>
                <a:gd name="csX25" fmla="*/ 9881832 w 11633641"/>
                <a:gd name="csY25" fmla="*/ 112296 h 3910418"/>
                <a:gd name="csX26" fmla="*/ 11633641 w 11633641"/>
                <a:gd name="csY26" fmla="*/ 17311 h 3910418"/>
                <a:gd name="csX0" fmla="*/ 0 w 11633641"/>
                <a:gd name="csY0" fmla="*/ 0 h 3909236"/>
                <a:gd name="csX1" fmla="*/ 3812617 w 11633641"/>
                <a:gd name="csY1" fmla="*/ 62665 h 3909236"/>
                <a:gd name="csX2" fmla="*/ 4477262 w 11633641"/>
                <a:gd name="csY2" fmla="*/ 81582 h 3909236"/>
                <a:gd name="csX3" fmla="*/ 4612685 w 11633641"/>
                <a:gd name="csY3" fmla="*/ 330247 h 3909236"/>
                <a:gd name="csX4" fmla="*/ 4707610 w 11633641"/>
                <a:gd name="csY4" fmla="*/ 1748699 h 3909236"/>
                <a:gd name="csX5" fmla="*/ 4774165 w 11633641"/>
                <a:gd name="csY5" fmla="*/ 2888615 h 3909236"/>
                <a:gd name="csX6" fmla="*/ 4814887 w 11633641"/>
                <a:gd name="csY6" fmla="*/ 3386043 h 3909236"/>
                <a:gd name="csX7" fmla="*/ 4888894 w 11633641"/>
                <a:gd name="csY7" fmla="*/ 3813719 h 3909236"/>
                <a:gd name="csX8" fmla="*/ 5015683 w 11633641"/>
                <a:gd name="csY8" fmla="*/ 3893558 h 3909236"/>
                <a:gd name="csX9" fmla="*/ 5125173 w 11633641"/>
                <a:gd name="csY9" fmla="*/ 3584640 h 3909236"/>
                <a:gd name="csX10" fmla="*/ 5207120 w 11633641"/>
                <a:gd name="csY10" fmla="*/ 3340316 h 3909236"/>
                <a:gd name="csX11" fmla="*/ 5279047 w 11633641"/>
                <a:gd name="csY11" fmla="*/ 3098621 h 3909236"/>
                <a:gd name="csX12" fmla="*/ 5361434 w 11633641"/>
                <a:gd name="csY12" fmla="*/ 2806276 h 3909236"/>
                <a:gd name="csX13" fmla="*/ 5506625 w 11633641"/>
                <a:gd name="csY13" fmla="*/ 2358458 h 3909236"/>
                <a:gd name="csX14" fmla="*/ 5607635 w 11633641"/>
                <a:gd name="csY14" fmla="*/ 2054911 h 3909236"/>
                <a:gd name="csX15" fmla="*/ 5759556 w 11633641"/>
                <a:gd name="csY15" fmla="*/ 1688882 h 3909236"/>
                <a:gd name="csX16" fmla="*/ 5958798 w 11633641"/>
                <a:gd name="csY16" fmla="*/ 1357746 h 3909236"/>
                <a:gd name="csX17" fmla="*/ 6150867 w 11633641"/>
                <a:gd name="csY17" fmla="*/ 1102117 h 3909236"/>
                <a:gd name="csX18" fmla="*/ 6377822 w 11633641"/>
                <a:gd name="csY18" fmla="*/ 907695 h 3909236"/>
                <a:gd name="csX19" fmla="*/ 6621739 w 11633641"/>
                <a:gd name="csY19" fmla="*/ 767715 h 3909236"/>
                <a:gd name="csX20" fmla="*/ 6913697 w 11633641"/>
                <a:gd name="csY20" fmla="*/ 621069 h 3909236"/>
                <a:gd name="csX21" fmla="*/ 7358338 w 11633641"/>
                <a:gd name="csY21" fmla="*/ 486453 h 3909236"/>
                <a:gd name="csX22" fmla="*/ 7811163 w 11633641"/>
                <a:gd name="csY22" fmla="*/ 383719 h 3909236"/>
                <a:gd name="csX23" fmla="*/ 8175513 w 11633641"/>
                <a:gd name="csY23" fmla="*/ 306101 h 3909236"/>
                <a:gd name="csX24" fmla="*/ 8793297 w 11633641"/>
                <a:gd name="csY24" fmla="*/ 207742 h 3909236"/>
                <a:gd name="csX25" fmla="*/ 9881832 w 11633641"/>
                <a:gd name="csY25" fmla="*/ 112296 h 3909236"/>
                <a:gd name="csX26" fmla="*/ 11633641 w 11633641"/>
                <a:gd name="csY26" fmla="*/ 17311 h 3909236"/>
                <a:gd name="csX0" fmla="*/ 0 w 11633641"/>
                <a:gd name="csY0" fmla="*/ 0 h 3842748"/>
                <a:gd name="csX1" fmla="*/ 3812617 w 11633641"/>
                <a:gd name="csY1" fmla="*/ 62665 h 3842748"/>
                <a:gd name="csX2" fmla="*/ 4477262 w 11633641"/>
                <a:gd name="csY2" fmla="*/ 81582 h 3842748"/>
                <a:gd name="csX3" fmla="*/ 4612685 w 11633641"/>
                <a:gd name="csY3" fmla="*/ 330247 h 3842748"/>
                <a:gd name="csX4" fmla="*/ 4707610 w 11633641"/>
                <a:gd name="csY4" fmla="*/ 1748699 h 3842748"/>
                <a:gd name="csX5" fmla="*/ 4774165 w 11633641"/>
                <a:gd name="csY5" fmla="*/ 2888615 h 3842748"/>
                <a:gd name="csX6" fmla="*/ 4814887 w 11633641"/>
                <a:gd name="csY6" fmla="*/ 3386043 h 3842748"/>
                <a:gd name="csX7" fmla="*/ 4888894 w 11633641"/>
                <a:gd name="csY7" fmla="*/ 3813719 h 3842748"/>
                <a:gd name="csX8" fmla="*/ 5065676 w 11633641"/>
                <a:gd name="csY8" fmla="*/ 3780174 h 3842748"/>
                <a:gd name="csX9" fmla="*/ 5125173 w 11633641"/>
                <a:gd name="csY9" fmla="*/ 3584640 h 3842748"/>
                <a:gd name="csX10" fmla="*/ 5207120 w 11633641"/>
                <a:gd name="csY10" fmla="*/ 3340316 h 3842748"/>
                <a:gd name="csX11" fmla="*/ 5279047 w 11633641"/>
                <a:gd name="csY11" fmla="*/ 3098621 h 3842748"/>
                <a:gd name="csX12" fmla="*/ 5361434 w 11633641"/>
                <a:gd name="csY12" fmla="*/ 2806276 h 3842748"/>
                <a:gd name="csX13" fmla="*/ 5506625 w 11633641"/>
                <a:gd name="csY13" fmla="*/ 2358458 h 3842748"/>
                <a:gd name="csX14" fmla="*/ 5607635 w 11633641"/>
                <a:gd name="csY14" fmla="*/ 2054911 h 3842748"/>
                <a:gd name="csX15" fmla="*/ 5759556 w 11633641"/>
                <a:gd name="csY15" fmla="*/ 1688882 h 3842748"/>
                <a:gd name="csX16" fmla="*/ 5958798 w 11633641"/>
                <a:gd name="csY16" fmla="*/ 1357746 h 3842748"/>
                <a:gd name="csX17" fmla="*/ 6150867 w 11633641"/>
                <a:gd name="csY17" fmla="*/ 1102117 h 3842748"/>
                <a:gd name="csX18" fmla="*/ 6377822 w 11633641"/>
                <a:gd name="csY18" fmla="*/ 907695 h 3842748"/>
                <a:gd name="csX19" fmla="*/ 6621739 w 11633641"/>
                <a:gd name="csY19" fmla="*/ 767715 h 3842748"/>
                <a:gd name="csX20" fmla="*/ 6913697 w 11633641"/>
                <a:gd name="csY20" fmla="*/ 621069 h 3842748"/>
                <a:gd name="csX21" fmla="*/ 7358338 w 11633641"/>
                <a:gd name="csY21" fmla="*/ 486453 h 3842748"/>
                <a:gd name="csX22" fmla="*/ 7811163 w 11633641"/>
                <a:gd name="csY22" fmla="*/ 383719 h 3842748"/>
                <a:gd name="csX23" fmla="*/ 8175513 w 11633641"/>
                <a:gd name="csY23" fmla="*/ 306101 h 3842748"/>
                <a:gd name="csX24" fmla="*/ 8793297 w 11633641"/>
                <a:gd name="csY24" fmla="*/ 207742 h 3842748"/>
                <a:gd name="csX25" fmla="*/ 9881832 w 11633641"/>
                <a:gd name="csY25" fmla="*/ 112296 h 3842748"/>
                <a:gd name="csX26" fmla="*/ 11633641 w 11633641"/>
                <a:gd name="csY26" fmla="*/ 17311 h 3842748"/>
                <a:gd name="csX0" fmla="*/ 0 w 11633641"/>
                <a:gd name="csY0" fmla="*/ 0 h 3808592"/>
                <a:gd name="csX1" fmla="*/ 3812617 w 11633641"/>
                <a:gd name="csY1" fmla="*/ 62665 h 3808592"/>
                <a:gd name="csX2" fmla="*/ 4477262 w 11633641"/>
                <a:gd name="csY2" fmla="*/ 81582 h 3808592"/>
                <a:gd name="csX3" fmla="*/ 4612685 w 11633641"/>
                <a:gd name="csY3" fmla="*/ 330247 h 3808592"/>
                <a:gd name="csX4" fmla="*/ 4707610 w 11633641"/>
                <a:gd name="csY4" fmla="*/ 1748699 h 3808592"/>
                <a:gd name="csX5" fmla="*/ 4774165 w 11633641"/>
                <a:gd name="csY5" fmla="*/ 2888615 h 3808592"/>
                <a:gd name="csX6" fmla="*/ 4814887 w 11633641"/>
                <a:gd name="csY6" fmla="*/ 3386043 h 3808592"/>
                <a:gd name="csX7" fmla="*/ 4905559 w 11633641"/>
                <a:gd name="csY7" fmla="*/ 3765126 h 3808592"/>
                <a:gd name="csX8" fmla="*/ 5065676 w 11633641"/>
                <a:gd name="csY8" fmla="*/ 3780174 h 3808592"/>
                <a:gd name="csX9" fmla="*/ 5125173 w 11633641"/>
                <a:gd name="csY9" fmla="*/ 3584640 h 3808592"/>
                <a:gd name="csX10" fmla="*/ 5207120 w 11633641"/>
                <a:gd name="csY10" fmla="*/ 3340316 h 3808592"/>
                <a:gd name="csX11" fmla="*/ 5279047 w 11633641"/>
                <a:gd name="csY11" fmla="*/ 3098621 h 3808592"/>
                <a:gd name="csX12" fmla="*/ 5361434 w 11633641"/>
                <a:gd name="csY12" fmla="*/ 2806276 h 3808592"/>
                <a:gd name="csX13" fmla="*/ 5506625 w 11633641"/>
                <a:gd name="csY13" fmla="*/ 2358458 h 3808592"/>
                <a:gd name="csX14" fmla="*/ 5607635 w 11633641"/>
                <a:gd name="csY14" fmla="*/ 2054911 h 3808592"/>
                <a:gd name="csX15" fmla="*/ 5759556 w 11633641"/>
                <a:gd name="csY15" fmla="*/ 1688882 h 3808592"/>
                <a:gd name="csX16" fmla="*/ 5958798 w 11633641"/>
                <a:gd name="csY16" fmla="*/ 1357746 h 3808592"/>
                <a:gd name="csX17" fmla="*/ 6150867 w 11633641"/>
                <a:gd name="csY17" fmla="*/ 1102117 h 3808592"/>
                <a:gd name="csX18" fmla="*/ 6377822 w 11633641"/>
                <a:gd name="csY18" fmla="*/ 907695 h 3808592"/>
                <a:gd name="csX19" fmla="*/ 6621739 w 11633641"/>
                <a:gd name="csY19" fmla="*/ 767715 h 3808592"/>
                <a:gd name="csX20" fmla="*/ 6913697 w 11633641"/>
                <a:gd name="csY20" fmla="*/ 621069 h 3808592"/>
                <a:gd name="csX21" fmla="*/ 7358338 w 11633641"/>
                <a:gd name="csY21" fmla="*/ 486453 h 3808592"/>
                <a:gd name="csX22" fmla="*/ 7811163 w 11633641"/>
                <a:gd name="csY22" fmla="*/ 383719 h 3808592"/>
                <a:gd name="csX23" fmla="*/ 8175513 w 11633641"/>
                <a:gd name="csY23" fmla="*/ 306101 h 3808592"/>
                <a:gd name="csX24" fmla="*/ 8793297 w 11633641"/>
                <a:gd name="csY24" fmla="*/ 207742 h 3808592"/>
                <a:gd name="csX25" fmla="*/ 9881832 w 11633641"/>
                <a:gd name="csY25" fmla="*/ 112296 h 3808592"/>
                <a:gd name="csX26" fmla="*/ 11633641 w 11633641"/>
                <a:gd name="csY26" fmla="*/ 17311 h 3808592"/>
                <a:gd name="csX0" fmla="*/ 0 w 11633641"/>
                <a:gd name="csY0" fmla="*/ 0 h 3806538"/>
                <a:gd name="csX1" fmla="*/ 3812617 w 11633641"/>
                <a:gd name="csY1" fmla="*/ 62665 h 3806538"/>
                <a:gd name="csX2" fmla="*/ 4477262 w 11633641"/>
                <a:gd name="csY2" fmla="*/ 81582 h 3806538"/>
                <a:gd name="csX3" fmla="*/ 4612685 w 11633641"/>
                <a:gd name="csY3" fmla="*/ 330247 h 3806538"/>
                <a:gd name="csX4" fmla="*/ 4707610 w 11633641"/>
                <a:gd name="csY4" fmla="*/ 1748699 h 3806538"/>
                <a:gd name="csX5" fmla="*/ 4774165 w 11633641"/>
                <a:gd name="csY5" fmla="*/ 2888615 h 3806538"/>
                <a:gd name="csX6" fmla="*/ 4848216 w 11633641"/>
                <a:gd name="csY6" fmla="*/ 3418438 h 3806538"/>
                <a:gd name="csX7" fmla="*/ 4905559 w 11633641"/>
                <a:gd name="csY7" fmla="*/ 3765126 h 3806538"/>
                <a:gd name="csX8" fmla="*/ 5065676 w 11633641"/>
                <a:gd name="csY8" fmla="*/ 3780174 h 3806538"/>
                <a:gd name="csX9" fmla="*/ 5125173 w 11633641"/>
                <a:gd name="csY9" fmla="*/ 3584640 h 3806538"/>
                <a:gd name="csX10" fmla="*/ 5207120 w 11633641"/>
                <a:gd name="csY10" fmla="*/ 3340316 h 3806538"/>
                <a:gd name="csX11" fmla="*/ 5279047 w 11633641"/>
                <a:gd name="csY11" fmla="*/ 3098621 h 3806538"/>
                <a:gd name="csX12" fmla="*/ 5361434 w 11633641"/>
                <a:gd name="csY12" fmla="*/ 2806276 h 3806538"/>
                <a:gd name="csX13" fmla="*/ 5506625 w 11633641"/>
                <a:gd name="csY13" fmla="*/ 2358458 h 3806538"/>
                <a:gd name="csX14" fmla="*/ 5607635 w 11633641"/>
                <a:gd name="csY14" fmla="*/ 2054911 h 3806538"/>
                <a:gd name="csX15" fmla="*/ 5759556 w 11633641"/>
                <a:gd name="csY15" fmla="*/ 1688882 h 3806538"/>
                <a:gd name="csX16" fmla="*/ 5958798 w 11633641"/>
                <a:gd name="csY16" fmla="*/ 1357746 h 3806538"/>
                <a:gd name="csX17" fmla="*/ 6150867 w 11633641"/>
                <a:gd name="csY17" fmla="*/ 1102117 h 3806538"/>
                <a:gd name="csX18" fmla="*/ 6377822 w 11633641"/>
                <a:gd name="csY18" fmla="*/ 907695 h 3806538"/>
                <a:gd name="csX19" fmla="*/ 6621739 w 11633641"/>
                <a:gd name="csY19" fmla="*/ 767715 h 3806538"/>
                <a:gd name="csX20" fmla="*/ 6913697 w 11633641"/>
                <a:gd name="csY20" fmla="*/ 621069 h 3806538"/>
                <a:gd name="csX21" fmla="*/ 7358338 w 11633641"/>
                <a:gd name="csY21" fmla="*/ 486453 h 3806538"/>
                <a:gd name="csX22" fmla="*/ 7811163 w 11633641"/>
                <a:gd name="csY22" fmla="*/ 383719 h 3806538"/>
                <a:gd name="csX23" fmla="*/ 8175513 w 11633641"/>
                <a:gd name="csY23" fmla="*/ 306101 h 3806538"/>
                <a:gd name="csX24" fmla="*/ 8793297 w 11633641"/>
                <a:gd name="csY24" fmla="*/ 207742 h 3806538"/>
                <a:gd name="csX25" fmla="*/ 9881832 w 11633641"/>
                <a:gd name="csY25" fmla="*/ 112296 h 3806538"/>
                <a:gd name="csX26" fmla="*/ 11633641 w 11633641"/>
                <a:gd name="csY26" fmla="*/ 17311 h 3806538"/>
                <a:gd name="csX0" fmla="*/ 0 w 11633641"/>
                <a:gd name="csY0" fmla="*/ 0 h 3804544"/>
                <a:gd name="csX1" fmla="*/ 3812617 w 11633641"/>
                <a:gd name="csY1" fmla="*/ 62665 h 3804544"/>
                <a:gd name="csX2" fmla="*/ 4477262 w 11633641"/>
                <a:gd name="csY2" fmla="*/ 81582 h 3804544"/>
                <a:gd name="csX3" fmla="*/ 4612685 w 11633641"/>
                <a:gd name="csY3" fmla="*/ 330247 h 3804544"/>
                <a:gd name="csX4" fmla="*/ 4707610 w 11633641"/>
                <a:gd name="csY4" fmla="*/ 1748699 h 3804544"/>
                <a:gd name="csX5" fmla="*/ 4774165 w 11633641"/>
                <a:gd name="csY5" fmla="*/ 2888615 h 3804544"/>
                <a:gd name="csX6" fmla="*/ 4820443 w 11633641"/>
                <a:gd name="csY6" fmla="*/ 3450833 h 3804544"/>
                <a:gd name="csX7" fmla="*/ 4905559 w 11633641"/>
                <a:gd name="csY7" fmla="*/ 3765126 h 3804544"/>
                <a:gd name="csX8" fmla="*/ 5065676 w 11633641"/>
                <a:gd name="csY8" fmla="*/ 3780174 h 3804544"/>
                <a:gd name="csX9" fmla="*/ 5125173 w 11633641"/>
                <a:gd name="csY9" fmla="*/ 3584640 h 3804544"/>
                <a:gd name="csX10" fmla="*/ 5207120 w 11633641"/>
                <a:gd name="csY10" fmla="*/ 3340316 h 3804544"/>
                <a:gd name="csX11" fmla="*/ 5279047 w 11633641"/>
                <a:gd name="csY11" fmla="*/ 3098621 h 3804544"/>
                <a:gd name="csX12" fmla="*/ 5361434 w 11633641"/>
                <a:gd name="csY12" fmla="*/ 2806276 h 3804544"/>
                <a:gd name="csX13" fmla="*/ 5506625 w 11633641"/>
                <a:gd name="csY13" fmla="*/ 2358458 h 3804544"/>
                <a:gd name="csX14" fmla="*/ 5607635 w 11633641"/>
                <a:gd name="csY14" fmla="*/ 2054911 h 3804544"/>
                <a:gd name="csX15" fmla="*/ 5759556 w 11633641"/>
                <a:gd name="csY15" fmla="*/ 1688882 h 3804544"/>
                <a:gd name="csX16" fmla="*/ 5958798 w 11633641"/>
                <a:gd name="csY16" fmla="*/ 1357746 h 3804544"/>
                <a:gd name="csX17" fmla="*/ 6150867 w 11633641"/>
                <a:gd name="csY17" fmla="*/ 1102117 h 3804544"/>
                <a:gd name="csX18" fmla="*/ 6377822 w 11633641"/>
                <a:gd name="csY18" fmla="*/ 907695 h 3804544"/>
                <a:gd name="csX19" fmla="*/ 6621739 w 11633641"/>
                <a:gd name="csY19" fmla="*/ 767715 h 3804544"/>
                <a:gd name="csX20" fmla="*/ 6913697 w 11633641"/>
                <a:gd name="csY20" fmla="*/ 621069 h 3804544"/>
                <a:gd name="csX21" fmla="*/ 7358338 w 11633641"/>
                <a:gd name="csY21" fmla="*/ 486453 h 3804544"/>
                <a:gd name="csX22" fmla="*/ 7811163 w 11633641"/>
                <a:gd name="csY22" fmla="*/ 383719 h 3804544"/>
                <a:gd name="csX23" fmla="*/ 8175513 w 11633641"/>
                <a:gd name="csY23" fmla="*/ 306101 h 3804544"/>
                <a:gd name="csX24" fmla="*/ 8793297 w 11633641"/>
                <a:gd name="csY24" fmla="*/ 207742 h 3804544"/>
                <a:gd name="csX25" fmla="*/ 9881832 w 11633641"/>
                <a:gd name="csY25" fmla="*/ 112296 h 3804544"/>
                <a:gd name="csX26" fmla="*/ 11633641 w 11633641"/>
                <a:gd name="csY26" fmla="*/ 17311 h 3804544"/>
                <a:gd name="csX0" fmla="*/ 0 w 11633641"/>
                <a:gd name="csY0" fmla="*/ 0 h 3784208"/>
                <a:gd name="csX1" fmla="*/ 3812617 w 11633641"/>
                <a:gd name="csY1" fmla="*/ 62665 h 3784208"/>
                <a:gd name="csX2" fmla="*/ 4477262 w 11633641"/>
                <a:gd name="csY2" fmla="*/ 81582 h 3784208"/>
                <a:gd name="csX3" fmla="*/ 4612685 w 11633641"/>
                <a:gd name="csY3" fmla="*/ 330247 h 3784208"/>
                <a:gd name="csX4" fmla="*/ 4707610 w 11633641"/>
                <a:gd name="csY4" fmla="*/ 1748699 h 3784208"/>
                <a:gd name="csX5" fmla="*/ 4774165 w 11633641"/>
                <a:gd name="csY5" fmla="*/ 2888615 h 3784208"/>
                <a:gd name="csX6" fmla="*/ 4820443 w 11633641"/>
                <a:gd name="csY6" fmla="*/ 3450833 h 3784208"/>
                <a:gd name="csX7" fmla="*/ 4905559 w 11633641"/>
                <a:gd name="csY7" fmla="*/ 3765126 h 3784208"/>
                <a:gd name="csX8" fmla="*/ 5060121 w 11633641"/>
                <a:gd name="csY8" fmla="*/ 3731581 h 3784208"/>
                <a:gd name="csX9" fmla="*/ 5125173 w 11633641"/>
                <a:gd name="csY9" fmla="*/ 3584640 h 3784208"/>
                <a:gd name="csX10" fmla="*/ 5207120 w 11633641"/>
                <a:gd name="csY10" fmla="*/ 3340316 h 3784208"/>
                <a:gd name="csX11" fmla="*/ 5279047 w 11633641"/>
                <a:gd name="csY11" fmla="*/ 3098621 h 3784208"/>
                <a:gd name="csX12" fmla="*/ 5361434 w 11633641"/>
                <a:gd name="csY12" fmla="*/ 2806276 h 3784208"/>
                <a:gd name="csX13" fmla="*/ 5506625 w 11633641"/>
                <a:gd name="csY13" fmla="*/ 2358458 h 3784208"/>
                <a:gd name="csX14" fmla="*/ 5607635 w 11633641"/>
                <a:gd name="csY14" fmla="*/ 2054911 h 3784208"/>
                <a:gd name="csX15" fmla="*/ 5759556 w 11633641"/>
                <a:gd name="csY15" fmla="*/ 1688882 h 3784208"/>
                <a:gd name="csX16" fmla="*/ 5958798 w 11633641"/>
                <a:gd name="csY16" fmla="*/ 1357746 h 3784208"/>
                <a:gd name="csX17" fmla="*/ 6150867 w 11633641"/>
                <a:gd name="csY17" fmla="*/ 1102117 h 3784208"/>
                <a:gd name="csX18" fmla="*/ 6377822 w 11633641"/>
                <a:gd name="csY18" fmla="*/ 907695 h 3784208"/>
                <a:gd name="csX19" fmla="*/ 6621739 w 11633641"/>
                <a:gd name="csY19" fmla="*/ 767715 h 3784208"/>
                <a:gd name="csX20" fmla="*/ 6913697 w 11633641"/>
                <a:gd name="csY20" fmla="*/ 621069 h 3784208"/>
                <a:gd name="csX21" fmla="*/ 7358338 w 11633641"/>
                <a:gd name="csY21" fmla="*/ 486453 h 3784208"/>
                <a:gd name="csX22" fmla="*/ 7811163 w 11633641"/>
                <a:gd name="csY22" fmla="*/ 383719 h 3784208"/>
                <a:gd name="csX23" fmla="*/ 8175513 w 11633641"/>
                <a:gd name="csY23" fmla="*/ 306101 h 3784208"/>
                <a:gd name="csX24" fmla="*/ 8793297 w 11633641"/>
                <a:gd name="csY24" fmla="*/ 207742 h 3784208"/>
                <a:gd name="csX25" fmla="*/ 9881832 w 11633641"/>
                <a:gd name="csY25" fmla="*/ 112296 h 3784208"/>
                <a:gd name="csX26" fmla="*/ 11633641 w 11633641"/>
                <a:gd name="csY26" fmla="*/ 17311 h 3784208"/>
                <a:gd name="csX0" fmla="*/ 0 w 11633641"/>
                <a:gd name="csY0" fmla="*/ 0 h 3777785"/>
                <a:gd name="csX1" fmla="*/ 3812617 w 11633641"/>
                <a:gd name="csY1" fmla="*/ 62665 h 3777785"/>
                <a:gd name="csX2" fmla="*/ 4477262 w 11633641"/>
                <a:gd name="csY2" fmla="*/ 81582 h 3777785"/>
                <a:gd name="csX3" fmla="*/ 4612685 w 11633641"/>
                <a:gd name="csY3" fmla="*/ 330247 h 3777785"/>
                <a:gd name="csX4" fmla="*/ 4707610 w 11633641"/>
                <a:gd name="csY4" fmla="*/ 1748699 h 3777785"/>
                <a:gd name="csX5" fmla="*/ 4774165 w 11633641"/>
                <a:gd name="csY5" fmla="*/ 2888615 h 3777785"/>
                <a:gd name="csX6" fmla="*/ 4820443 w 11633641"/>
                <a:gd name="csY6" fmla="*/ 3450833 h 3777785"/>
                <a:gd name="csX7" fmla="*/ 4905559 w 11633641"/>
                <a:gd name="csY7" fmla="*/ 3765126 h 3777785"/>
                <a:gd name="csX8" fmla="*/ 5063998 w 11633641"/>
                <a:gd name="csY8" fmla="*/ 3703320 h 3777785"/>
                <a:gd name="csX9" fmla="*/ 5125173 w 11633641"/>
                <a:gd name="csY9" fmla="*/ 3584640 h 3777785"/>
                <a:gd name="csX10" fmla="*/ 5207120 w 11633641"/>
                <a:gd name="csY10" fmla="*/ 3340316 h 3777785"/>
                <a:gd name="csX11" fmla="*/ 5279047 w 11633641"/>
                <a:gd name="csY11" fmla="*/ 3098621 h 3777785"/>
                <a:gd name="csX12" fmla="*/ 5361434 w 11633641"/>
                <a:gd name="csY12" fmla="*/ 2806276 h 3777785"/>
                <a:gd name="csX13" fmla="*/ 5506625 w 11633641"/>
                <a:gd name="csY13" fmla="*/ 2358458 h 3777785"/>
                <a:gd name="csX14" fmla="*/ 5607635 w 11633641"/>
                <a:gd name="csY14" fmla="*/ 2054911 h 3777785"/>
                <a:gd name="csX15" fmla="*/ 5759556 w 11633641"/>
                <a:gd name="csY15" fmla="*/ 1688882 h 3777785"/>
                <a:gd name="csX16" fmla="*/ 5958798 w 11633641"/>
                <a:gd name="csY16" fmla="*/ 1357746 h 3777785"/>
                <a:gd name="csX17" fmla="*/ 6150867 w 11633641"/>
                <a:gd name="csY17" fmla="*/ 1102117 h 3777785"/>
                <a:gd name="csX18" fmla="*/ 6377822 w 11633641"/>
                <a:gd name="csY18" fmla="*/ 907695 h 3777785"/>
                <a:gd name="csX19" fmla="*/ 6621739 w 11633641"/>
                <a:gd name="csY19" fmla="*/ 767715 h 3777785"/>
                <a:gd name="csX20" fmla="*/ 6913697 w 11633641"/>
                <a:gd name="csY20" fmla="*/ 621069 h 3777785"/>
                <a:gd name="csX21" fmla="*/ 7358338 w 11633641"/>
                <a:gd name="csY21" fmla="*/ 486453 h 3777785"/>
                <a:gd name="csX22" fmla="*/ 7811163 w 11633641"/>
                <a:gd name="csY22" fmla="*/ 383719 h 3777785"/>
                <a:gd name="csX23" fmla="*/ 8175513 w 11633641"/>
                <a:gd name="csY23" fmla="*/ 306101 h 3777785"/>
                <a:gd name="csX24" fmla="*/ 8793297 w 11633641"/>
                <a:gd name="csY24" fmla="*/ 207742 h 3777785"/>
                <a:gd name="csX25" fmla="*/ 9881832 w 11633641"/>
                <a:gd name="csY25" fmla="*/ 112296 h 3777785"/>
                <a:gd name="csX26" fmla="*/ 11633641 w 11633641"/>
                <a:gd name="csY26" fmla="*/ 17311 h 3777785"/>
                <a:gd name="csX0" fmla="*/ 0 w 11633641"/>
                <a:gd name="csY0" fmla="*/ 0 h 3779216"/>
                <a:gd name="csX1" fmla="*/ 3812617 w 11633641"/>
                <a:gd name="csY1" fmla="*/ 62665 h 3779216"/>
                <a:gd name="csX2" fmla="*/ 4477262 w 11633641"/>
                <a:gd name="csY2" fmla="*/ 81582 h 3779216"/>
                <a:gd name="csX3" fmla="*/ 4612685 w 11633641"/>
                <a:gd name="csY3" fmla="*/ 330247 h 3779216"/>
                <a:gd name="csX4" fmla="*/ 4707610 w 11633641"/>
                <a:gd name="csY4" fmla="*/ 1748699 h 3779216"/>
                <a:gd name="csX5" fmla="*/ 4774165 w 11633641"/>
                <a:gd name="csY5" fmla="*/ 2888615 h 3779216"/>
                <a:gd name="csX6" fmla="*/ 4820443 w 11633641"/>
                <a:gd name="csY6" fmla="*/ 3450833 h 3779216"/>
                <a:gd name="csX7" fmla="*/ 4905559 w 11633641"/>
                <a:gd name="csY7" fmla="*/ 3765126 h 3779216"/>
                <a:gd name="csX8" fmla="*/ 5063998 w 11633641"/>
                <a:gd name="csY8" fmla="*/ 3703320 h 3779216"/>
                <a:gd name="csX9" fmla="*/ 5144557 w 11633641"/>
                <a:gd name="csY9" fmla="*/ 3511161 h 3779216"/>
                <a:gd name="csX10" fmla="*/ 5207120 w 11633641"/>
                <a:gd name="csY10" fmla="*/ 3340316 h 3779216"/>
                <a:gd name="csX11" fmla="*/ 5279047 w 11633641"/>
                <a:gd name="csY11" fmla="*/ 3098621 h 3779216"/>
                <a:gd name="csX12" fmla="*/ 5361434 w 11633641"/>
                <a:gd name="csY12" fmla="*/ 2806276 h 3779216"/>
                <a:gd name="csX13" fmla="*/ 5506625 w 11633641"/>
                <a:gd name="csY13" fmla="*/ 2358458 h 3779216"/>
                <a:gd name="csX14" fmla="*/ 5607635 w 11633641"/>
                <a:gd name="csY14" fmla="*/ 2054911 h 3779216"/>
                <a:gd name="csX15" fmla="*/ 5759556 w 11633641"/>
                <a:gd name="csY15" fmla="*/ 1688882 h 3779216"/>
                <a:gd name="csX16" fmla="*/ 5958798 w 11633641"/>
                <a:gd name="csY16" fmla="*/ 1357746 h 3779216"/>
                <a:gd name="csX17" fmla="*/ 6150867 w 11633641"/>
                <a:gd name="csY17" fmla="*/ 1102117 h 3779216"/>
                <a:gd name="csX18" fmla="*/ 6377822 w 11633641"/>
                <a:gd name="csY18" fmla="*/ 907695 h 3779216"/>
                <a:gd name="csX19" fmla="*/ 6621739 w 11633641"/>
                <a:gd name="csY19" fmla="*/ 767715 h 3779216"/>
                <a:gd name="csX20" fmla="*/ 6913697 w 11633641"/>
                <a:gd name="csY20" fmla="*/ 621069 h 3779216"/>
                <a:gd name="csX21" fmla="*/ 7358338 w 11633641"/>
                <a:gd name="csY21" fmla="*/ 486453 h 3779216"/>
                <a:gd name="csX22" fmla="*/ 7811163 w 11633641"/>
                <a:gd name="csY22" fmla="*/ 383719 h 3779216"/>
                <a:gd name="csX23" fmla="*/ 8175513 w 11633641"/>
                <a:gd name="csY23" fmla="*/ 306101 h 3779216"/>
                <a:gd name="csX24" fmla="*/ 8793297 w 11633641"/>
                <a:gd name="csY24" fmla="*/ 207742 h 3779216"/>
                <a:gd name="csX25" fmla="*/ 9881832 w 11633641"/>
                <a:gd name="csY25" fmla="*/ 112296 h 3779216"/>
                <a:gd name="csX26" fmla="*/ 11633641 w 11633641"/>
                <a:gd name="csY26" fmla="*/ 17311 h 3779216"/>
                <a:gd name="csX0" fmla="*/ 0 w 11633641"/>
                <a:gd name="csY0" fmla="*/ 0 h 3764606"/>
                <a:gd name="csX1" fmla="*/ 3812617 w 11633641"/>
                <a:gd name="csY1" fmla="*/ 62665 h 3764606"/>
                <a:gd name="csX2" fmla="*/ 4477262 w 11633641"/>
                <a:gd name="csY2" fmla="*/ 81582 h 3764606"/>
                <a:gd name="csX3" fmla="*/ 4612685 w 11633641"/>
                <a:gd name="csY3" fmla="*/ 330247 h 3764606"/>
                <a:gd name="csX4" fmla="*/ 4707610 w 11633641"/>
                <a:gd name="csY4" fmla="*/ 1748699 h 3764606"/>
                <a:gd name="csX5" fmla="*/ 4774165 w 11633641"/>
                <a:gd name="csY5" fmla="*/ 2888615 h 3764606"/>
                <a:gd name="csX6" fmla="*/ 4820443 w 11633641"/>
                <a:gd name="csY6" fmla="*/ 3450833 h 3764606"/>
                <a:gd name="csX7" fmla="*/ 4928819 w 11633641"/>
                <a:gd name="csY7" fmla="*/ 3748169 h 3764606"/>
                <a:gd name="csX8" fmla="*/ 5063998 w 11633641"/>
                <a:gd name="csY8" fmla="*/ 3703320 h 3764606"/>
                <a:gd name="csX9" fmla="*/ 5144557 w 11633641"/>
                <a:gd name="csY9" fmla="*/ 3511161 h 3764606"/>
                <a:gd name="csX10" fmla="*/ 5207120 w 11633641"/>
                <a:gd name="csY10" fmla="*/ 3340316 h 3764606"/>
                <a:gd name="csX11" fmla="*/ 5279047 w 11633641"/>
                <a:gd name="csY11" fmla="*/ 3098621 h 3764606"/>
                <a:gd name="csX12" fmla="*/ 5361434 w 11633641"/>
                <a:gd name="csY12" fmla="*/ 2806276 h 3764606"/>
                <a:gd name="csX13" fmla="*/ 5506625 w 11633641"/>
                <a:gd name="csY13" fmla="*/ 2358458 h 3764606"/>
                <a:gd name="csX14" fmla="*/ 5607635 w 11633641"/>
                <a:gd name="csY14" fmla="*/ 2054911 h 3764606"/>
                <a:gd name="csX15" fmla="*/ 5759556 w 11633641"/>
                <a:gd name="csY15" fmla="*/ 1688882 h 3764606"/>
                <a:gd name="csX16" fmla="*/ 5958798 w 11633641"/>
                <a:gd name="csY16" fmla="*/ 1357746 h 3764606"/>
                <a:gd name="csX17" fmla="*/ 6150867 w 11633641"/>
                <a:gd name="csY17" fmla="*/ 1102117 h 3764606"/>
                <a:gd name="csX18" fmla="*/ 6377822 w 11633641"/>
                <a:gd name="csY18" fmla="*/ 907695 h 3764606"/>
                <a:gd name="csX19" fmla="*/ 6621739 w 11633641"/>
                <a:gd name="csY19" fmla="*/ 767715 h 3764606"/>
                <a:gd name="csX20" fmla="*/ 6913697 w 11633641"/>
                <a:gd name="csY20" fmla="*/ 621069 h 3764606"/>
                <a:gd name="csX21" fmla="*/ 7358338 w 11633641"/>
                <a:gd name="csY21" fmla="*/ 486453 h 3764606"/>
                <a:gd name="csX22" fmla="*/ 7811163 w 11633641"/>
                <a:gd name="csY22" fmla="*/ 383719 h 3764606"/>
                <a:gd name="csX23" fmla="*/ 8175513 w 11633641"/>
                <a:gd name="csY23" fmla="*/ 306101 h 3764606"/>
                <a:gd name="csX24" fmla="*/ 8793297 w 11633641"/>
                <a:gd name="csY24" fmla="*/ 207742 h 3764606"/>
                <a:gd name="csX25" fmla="*/ 9881832 w 11633641"/>
                <a:gd name="csY25" fmla="*/ 112296 h 3764606"/>
                <a:gd name="csX26" fmla="*/ 11633641 w 11633641"/>
                <a:gd name="csY26" fmla="*/ 17311 h 3764606"/>
                <a:gd name="csX0" fmla="*/ 0 w 11633641"/>
                <a:gd name="csY0" fmla="*/ 0 h 3764604"/>
                <a:gd name="csX1" fmla="*/ 3812617 w 11633641"/>
                <a:gd name="csY1" fmla="*/ 62665 h 3764604"/>
                <a:gd name="csX2" fmla="*/ 4477262 w 11633641"/>
                <a:gd name="csY2" fmla="*/ 81582 h 3764604"/>
                <a:gd name="csX3" fmla="*/ 4612685 w 11633641"/>
                <a:gd name="csY3" fmla="*/ 330247 h 3764604"/>
                <a:gd name="csX4" fmla="*/ 4707610 w 11633641"/>
                <a:gd name="csY4" fmla="*/ 1748699 h 3764604"/>
                <a:gd name="csX5" fmla="*/ 4774165 w 11633641"/>
                <a:gd name="csY5" fmla="*/ 2888615 h 3764604"/>
                <a:gd name="csX6" fmla="*/ 4839827 w 11633641"/>
                <a:gd name="csY6" fmla="*/ 3450833 h 3764604"/>
                <a:gd name="csX7" fmla="*/ 4928819 w 11633641"/>
                <a:gd name="csY7" fmla="*/ 3748169 h 3764604"/>
                <a:gd name="csX8" fmla="*/ 5063998 w 11633641"/>
                <a:gd name="csY8" fmla="*/ 3703320 h 3764604"/>
                <a:gd name="csX9" fmla="*/ 5144557 w 11633641"/>
                <a:gd name="csY9" fmla="*/ 3511161 h 3764604"/>
                <a:gd name="csX10" fmla="*/ 5207120 w 11633641"/>
                <a:gd name="csY10" fmla="*/ 3340316 h 3764604"/>
                <a:gd name="csX11" fmla="*/ 5279047 w 11633641"/>
                <a:gd name="csY11" fmla="*/ 3098621 h 3764604"/>
                <a:gd name="csX12" fmla="*/ 5361434 w 11633641"/>
                <a:gd name="csY12" fmla="*/ 2806276 h 3764604"/>
                <a:gd name="csX13" fmla="*/ 5506625 w 11633641"/>
                <a:gd name="csY13" fmla="*/ 2358458 h 3764604"/>
                <a:gd name="csX14" fmla="*/ 5607635 w 11633641"/>
                <a:gd name="csY14" fmla="*/ 2054911 h 3764604"/>
                <a:gd name="csX15" fmla="*/ 5759556 w 11633641"/>
                <a:gd name="csY15" fmla="*/ 1688882 h 3764604"/>
                <a:gd name="csX16" fmla="*/ 5958798 w 11633641"/>
                <a:gd name="csY16" fmla="*/ 1357746 h 3764604"/>
                <a:gd name="csX17" fmla="*/ 6150867 w 11633641"/>
                <a:gd name="csY17" fmla="*/ 1102117 h 3764604"/>
                <a:gd name="csX18" fmla="*/ 6377822 w 11633641"/>
                <a:gd name="csY18" fmla="*/ 907695 h 3764604"/>
                <a:gd name="csX19" fmla="*/ 6621739 w 11633641"/>
                <a:gd name="csY19" fmla="*/ 767715 h 3764604"/>
                <a:gd name="csX20" fmla="*/ 6913697 w 11633641"/>
                <a:gd name="csY20" fmla="*/ 621069 h 3764604"/>
                <a:gd name="csX21" fmla="*/ 7358338 w 11633641"/>
                <a:gd name="csY21" fmla="*/ 486453 h 3764604"/>
                <a:gd name="csX22" fmla="*/ 7811163 w 11633641"/>
                <a:gd name="csY22" fmla="*/ 383719 h 3764604"/>
                <a:gd name="csX23" fmla="*/ 8175513 w 11633641"/>
                <a:gd name="csY23" fmla="*/ 306101 h 3764604"/>
                <a:gd name="csX24" fmla="*/ 8793297 w 11633641"/>
                <a:gd name="csY24" fmla="*/ 207742 h 3764604"/>
                <a:gd name="csX25" fmla="*/ 9881832 w 11633641"/>
                <a:gd name="csY25" fmla="*/ 112296 h 3764604"/>
                <a:gd name="csX26" fmla="*/ 11633641 w 11633641"/>
                <a:gd name="csY26" fmla="*/ 17311 h 3764604"/>
                <a:gd name="csX0" fmla="*/ 0 w 11633641"/>
                <a:gd name="csY0" fmla="*/ 0 h 3774272"/>
                <a:gd name="csX1" fmla="*/ 3812617 w 11633641"/>
                <a:gd name="csY1" fmla="*/ 62665 h 3774272"/>
                <a:gd name="csX2" fmla="*/ 4477262 w 11633641"/>
                <a:gd name="csY2" fmla="*/ 81582 h 3774272"/>
                <a:gd name="csX3" fmla="*/ 4612685 w 11633641"/>
                <a:gd name="csY3" fmla="*/ 330247 h 3774272"/>
                <a:gd name="csX4" fmla="*/ 4707610 w 11633641"/>
                <a:gd name="csY4" fmla="*/ 1748699 h 3774272"/>
                <a:gd name="csX5" fmla="*/ 4774165 w 11633641"/>
                <a:gd name="csY5" fmla="*/ 2888615 h 3774272"/>
                <a:gd name="csX6" fmla="*/ 4839827 w 11633641"/>
                <a:gd name="csY6" fmla="*/ 3450833 h 3774272"/>
                <a:gd name="csX7" fmla="*/ 4952080 w 11633641"/>
                <a:gd name="csY7" fmla="*/ 3759473 h 3774272"/>
                <a:gd name="csX8" fmla="*/ 5063998 w 11633641"/>
                <a:gd name="csY8" fmla="*/ 3703320 h 3774272"/>
                <a:gd name="csX9" fmla="*/ 5144557 w 11633641"/>
                <a:gd name="csY9" fmla="*/ 3511161 h 3774272"/>
                <a:gd name="csX10" fmla="*/ 5207120 w 11633641"/>
                <a:gd name="csY10" fmla="*/ 3340316 h 3774272"/>
                <a:gd name="csX11" fmla="*/ 5279047 w 11633641"/>
                <a:gd name="csY11" fmla="*/ 3098621 h 3774272"/>
                <a:gd name="csX12" fmla="*/ 5361434 w 11633641"/>
                <a:gd name="csY12" fmla="*/ 2806276 h 3774272"/>
                <a:gd name="csX13" fmla="*/ 5506625 w 11633641"/>
                <a:gd name="csY13" fmla="*/ 2358458 h 3774272"/>
                <a:gd name="csX14" fmla="*/ 5607635 w 11633641"/>
                <a:gd name="csY14" fmla="*/ 2054911 h 3774272"/>
                <a:gd name="csX15" fmla="*/ 5759556 w 11633641"/>
                <a:gd name="csY15" fmla="*/ 1688882 h 3774272"/>
                <a:gd name="csX16" fmla="*/ 5958798 w 11633641"/>
                <a:gd name="csY16" fmla="*/ 1357746 h 3774272"/>
                <a:gd name="csX17" fmla="*/ 6150867 w 11633641"/>
                <a:gd name="csY17" fmla="*/ 1102117 h 3774272"/>
                <a:gd name="csX18" fmla="*/ 6377822 w 11633641"/>
                <a:gd name="csY18" fmla="*/ 907695 h 3774272"/>
                <a:gd name="csX19" fmla="*/ 6621739 w 11633641"/>
                <a:gd name="csY19" fmla="*/ 767715 h 3774272"/>
                <a:gd name="csX20" fmla="*/ 6913697 w 11633641"/>
                <a:gd name="csY20" fmla="*/ 621069 h 3774272"/>
                <a:gd name="csX21" fmla="*/ 7358338 w 11633641"/>
                <a:gd name="csY21" fmla="*/ 486453 h 3774272"/>
                <a:gd name="csX22" fmla="*/ 7811163 w 11633641"/>
                <a:gd name="csY22" fmla="*/ 383719 h 3774272"/>
                <a:gd name="csX23" fmla="*/ 8175513 w 11633641"/>
                <a:gd name="csY23" fmla="*/ 306101 h 3774272"/>
                <a:gd name="csX24" fmla="*/ 8793297 w 11633641"/>
                <a:gd name="csY24" fmla="*/ 207742 h 3774272"/>
                <a:gd name="csX25" fmla="*/ 9881832 w 11633641"/>
                <a:gd name="csY25" fmla="*/ 112296 h 3774272"/>
                <a:gd name="csX26" fmla="*/ 11633641 w 11633641"/>
                <a:gd name="csY26" fmla="*/ 17311 h 3774272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707610 w 11633641"/>
                <a:gd name="csY4" fmla="*/ 1748699 h 3773480"/>
                <a:gd name="csX5" fmla="*/ 4774165 w 11633641"/>
                <a:gd name="csY5" fmla="*/ 2888615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8798 w 11633641"/>
                <a:gd name="csY16" fmla="*/ 1357746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707610 w 11633641"/>
                <a:gd name="csY4" fmla="*/ 1748699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8798 w 11633641"/>
                <a:gd name="csY16" fmla="*/ 1357746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707610 w 11633641"/>
                <a:gd name="csY4" fmla="*/ 1748699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689747 w 11633641"/>
                <a:gd name="csY4" fmla="*/ 1794280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585890 w 11633641"/>
                <a:gd name="csY3" fmla="*/ 330248 h 3773480"/>
                <a:gd name="csX4" fmla="*/ 4689747 w 11633641"/>
                <a:gd name="csY4" fmla="*/ 1794280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585890 w 11633641"/>
                <a:gd name="csY3" fmla="*/ 330248 h 3773480"/>
                <a:gd name="csX4" fmla="*/ 4689747 w 11633641"/>
                <a:gd name="csY4" fmla="*/ 1794280 h 3773480"/>
                <a:gd name="csX5" fmla="*/ 4784028 w 11633641"/>
                <a:gd name="csY5" fmla="*/ 2924246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585890 w 11633641"/>
                <a:gd name="csY3" fmla="*/ 330248 h 3773480"/>
                <a:gd name="csX4" fmla="*/ 4689747 w 11633641"/>
                <a:gd name="csY4" fmla="*/ 1794280 h 3773480"/>
                <a:gd name="csX5" fmla="*/ 4784028 w 11633641"/>
                <a:gd name="csY5" fmla="*/ 2924246 h 3773480"/>
                <a:gd name="csX6" fmla="*/ 4859211 w 11633641"/>
                <a:gd name="csY6" fmla="*/ 3462138 h 3773480"/>
                <a:gd name="csX7" fmla="*/ 4916351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2572"/>
                <a:gd name="csX1" fmla="*/ 3812617 w 11633641"/>
                <a:gd name="csY1" fmla="*/ 62665 h 3772572"/>
                <a:gd name="csX2" fmla="*/ 4477262 w 11633641"/>
                <a:gd name="csY2" fmla="*/ 81582 h 3772572"/>
                <a:gd name="csX3" fmla="*/ 4585890 w 11633641"/>
                <a:gd name="csY3" fmla="*/ 330248 h 3772572"/>
                <a:gd name="csX4" fmla="*/ 4689747 w 11633641"/>
                <a:gd name="csY4" fmla="*/ 1794280 h 3772572"/>
                <a:gd name="csX5" fmla="*/ 4784028 w 11633641"/>
                <a:gd name="csY5" fmla="*/ 2924246 h 3772572"/>
                <a:gd name="csX6" fmla="*/ 4836880 w 11633641"/>
                <a:gd name="csY6" fmla="*/ 3475161 h 3772572"/>
                <a:gd name="csX7" fmla="*/ 4916351 w 11633641"/>
                <a:gd name="csY7" fmla="*/ 3759473 h 3772572"/>
                <a:gd name="csX8" fmla="*/ 5063998 w 11633641"/>
                <a:gd name="csY8" fmla="*/ 3703320 h 3772572"/>
                <a:gd name="csX9" fmla="*/ 5144557 w 11633641"/>
                <a:gd name="csY9" fmla="*/ 3511161 h 3772572"/>
                <a:gd name="csX10" fmla="*/ 5207120 w 11633641"/>
                <a:gd name="csY10" fmla="*/ 3340316 h 3772572"/>
                <a:gd name="csX11" fmla="*/ 5279047 w 11633641"/>
                <a:gd name="csY11" fmla="*/ 3098621 h 3772572"/>
                <a:gd name="csX12" fmla="*/ 5361434 w 11633641"/>
                <a:gd name="csY12" fmla="*/ 2806276 h 3772572"/>
                <a:gd name="csX13" fmla="*/ 5506625 w 11633641"/>
                <a:gd name="csY13" fmla="*/ 2358458 h 3772572"/>
                <a:gd name="csX14" fmla="*/ 5607635 w 11633641"/>
                <a:gd name="csY14" fmla="*/ 2054911 h 3772572"/>
                <a:gd name="csX15" fmla="*/ 5759556 w 11633641"/>
                <a:gd name="csY15" fmla="*/ 1688882 h 3772572"/>
                <a:gd name="csX16" fmla="*/ 5954331 w 11633641"/>
                <a:gd name="csY16" fmla="*/ 1344723 h 3772572"/>
                <a:gd name="csX17" fmla="*/ 6150867 w 11633641"/>
                <a:gd name="csY17" fmla="*/ 1102117 h 3772572"/>
                <a:gd name="csX18" fmla="*/ 6377822 w 11633641"/>
                <a:gd name="csY18" fmla="*/ 907695 h 3772572"/>
                <a:gd name="csX19" fmla="*/ 6621739 w 11633641"/>
                <a:gd name="csY19" fmla="*/ 767715 h 3772572"/>
                <a:gd name="csX20" fmla="*/ 6913697 w 11633641"/>
                <a:gd name="csY20" fmla="*/ 621069 h 3772572"/>
                <a:gd name="csX21" fmla="*/ 7358338 w 11633641"/>
                <a:gd name="csY21" fmla="*/ 486453 h 3772572"/>
                <a:gd name="csX22" fmla="*/ 7811163 w 11633641"/>
                <a:gd name="csY22" fmla="*/ 383719 h 3772572"/>
                <a:gd name="csX23" fmla="*/ 8175513 w 11633641"/>
                <a:gd name="csY23" fmla="*/ 306101 h 3772572"/>
                <a:gd name="csX24" fmla="*/ 8793297 w 11633641"/>
                <a:gd name="csY24" fmla="*/ 207742 h 3772572"/>
                <a:gd name="csX25" fmla="*/ 9881832 w 11633641"/>
                <a:gd name="csY25" fmla="*/ 112296 h 3772572"/>
                <a:gd name="csX26" fmla="*/ 11633641 w 11633641"/>
                <a:gd name="csY26" fmla="*/ 17311 h 3772572"/>
                <a:gd name="csX0" fmla="*/ 0 w 11633641"/>
                <a:gd name="csY0" fmla="*/ 0 h 3772572"/>
                <a:gd name="csX1" fmla="*/ 3812617 w 11633641"/>
                <a:gd name="csY1" fmla="*/ 62665 h 3772572"/>
                <a:gd name="csX2" fmla="*/ 4477262 w 11633641"/>
                <a:gd name="csY2" fmla="*/ 81582 h 3772572"/>
                <a:gd name="csX3" fmla="*/ 4585890 w 11633641"/>
                <a:gd name="csY3" fmla="*/ 330248 h 3772572"/>
                <a:gd name="csX4" fmla="*/ 4689747 w 11633641"/>
                <a:gd name="csY4" fmla="*/ 1794280 h 3772572"/>
                <a:gd name="csX5" fmla="*/ 4775095 w 11633641"/>
                <a:gd name="csY5" fmla="*/ 2956803 h 3772572"/>
                <a:gd name="csX6" fmla="*/ 4836880 w 11633641"/>
                <a:gd name="csY6" fmla="*/ 3475161 h 3772572"/>
                <a:gd name="csX7" fmla="*/ 4916351 w 11633641"/>
                <a:gd name="csY7" fmla="*/ 3759473 h 3772572"/>
                <a:gd name="csX8" fmla="*/ 5063998 w 11633641"/>
                <a:gd name="csY8" fmla="*/ 3703320 h 3772572"/>
                <a:gd name="csX9" fmla="*/ 5144557 w 11633641"/>
                <a:gd name="csY9" fmla="*/ 3511161 h 3772572"/>
                <a:gd name="csX10" fmla="*/ 5207120 w 11633641"/>
                <a:gd name="csY10" fmla="*/ 3340316 h 3772572"/>
                <a:gd name="csX11" fmla="*/ 5279047 w 11633641"/>
                <a:gd name="csY11" fmla="*/ 3098621 h 3772572"/>
                <a:gd name="csX12" fmla="*/ 5361434 w 11633641"/>
                <a:gd name="csY12" fmla="*/ 2806276 h 3772572"/>
                <a:gd name="csX13" fmla="*/ 5506625 w 11633641"/>
                <a:gd name="csY13" fmla="*/ 2358458 h 3772572"/>
                <a:gd name="csX14" fmla="*/ 5607635 w 11633641"/>
                <a:gd name="csY14" fmla="*/ 2054911 h 3772572"/>
                <a:gd name="csX15" fmla="*/ 5759556 w 11633641"/>
                <a:gd name="csY15" fmla="*/ 1688882 h 3772572"/>
                <a:gd name="csX16" fmla="*/ 5954331 w 11633641"/>
                <a:gd name="csY16" fmla="*/ 1344723 h 3772572"/>
                <a:gd name="csX17" fmla="*/ 6150867 w 11633641"/>
                <a:gd name="csY17" fmla="*/ 1102117 h 3772572"/>
                <a:gd name="csX18" fmla="*/ 6377822 w 11633641"/>
                <a:gd name="csY18" fmla="*/ 907695 h 3772572"/>
                <a:gd name="csX19" fmla="*/ 6621739 w 11633641"/>
                <a:gd name="csY19" fmla="*/ 767715 h 3772572"/>
                <a:gd name="csX20" fmla="*/ 6913697 w 11633641"/>
                <a:gd name="csY20" fmla="*/ 621069 h 3772572"/>
                <a:gd name="csX21" fmla="*/ 7358338 w 11633641"/>
                <a:gd name="csY21" fmla="*/ 486453 h 3772572"/>
                <a:gd name="csX22" fmla="*/ 7811163 w 11633641"/>
                <a:gd name="csY22" fmla="*/ 383719 h 3772572"/>
                <a:gd name="csX23" fmla="*/ 8175513 w 11633641"/>
                <a:gd name="csY23" fmla="*/ 306101 h 3772572"/>
                <a:gd name="csX24" fmla="*/ 8793297 w 11633641"/>
                <a:gd name="csY24" fmla="*/ 207742 h 3772572"/>
                <a:gd name="csX25" fmla="*/ 9881832 w 11633641"/>
                <a:gd name="csY25" fmla="*/ 112296 h 3772572"/>
                <a:gd name="csX26" fmla="*/ 11633641 w 11633641"/>
                <a:gd name="csY26" fmla="*/ 17311 h 3772572"/>
                <a:gd name="csX0" fmla="*/ 0 w 11633641"/>
                <a:gd name="csY0" fmla="*/ 0 h 3764710"/>
                <a:gd name="csX1" fmla="*/ 3812617 w 11633641"/>
                <a:gd name="csY1" fmla="*/ 62665 h 3764710"/>
                <a:gd name="csX2" fmla="*/ 4477262 w 11633641"/>
                <a:gd name="csY2" fmla="*/ 81582 h 3764710"/>
                <a:gd name="csX3" fmla="*/ 4585890 w 11633641"/>
                <a:gd name="csY3" fmla="*/ 330248 h 3764710"/>
                <a:gd name="csX4" fmla="*/ 4689747 w 11633641"/>
                <a:gd name="csY4" fmla="*/ 1794280 h 3764710"/>
                <a:gd name="csX5" fmla="*/ 4775095 w 11633641"/>
                <a:gd name="csY5" fmla="*/ 2956803 h 3764710"/>
                <a:gd name="csX6" fmla="*/ 4836880 w 11633641"/>
                <a:gd name="csY6" fmla="*/ 3475161 h 3764710"/>
                <a:gd name="csX7" fmla="*/ 4916351 w 11633641"/>
                <a:gd name="csY7" fmla="*/ 3759473 h 3764710"/>
                <a:gd name="csX8" fmla="*/ 5063998 w 11633641"/>
                <a:gd name="csY8" fmla="*/ 3703320 h 3764710"/>
                <a:gd name="csX9" fmla="*/ 5144557 w 11633641"/>
                <a:gd name="csY9" fmla="*/ 3511161 h 3764710"/>
                <a:gd name="csX10" fmla="*/ 5207120 w 11633641"/>
                <a:gd name="csY10" fmla="*/ 3340316 h 3764710"/>
                <a:gd name="csX11" fmla="*/ 5279047 w 11633641"/>
                <a:gd name="csY11" fmla="*/ 3098621 h 3764710"/>
                <a:gd name="csX12" fmla="*/ 5361434 w 11633641"/>
                <a:gd name="csY12" fmla="*/ 2806276 h 3764710"/>
                <a:gd name="csX13" fmla="*/ 5506625 w 11633641"/>
                <a:gd name="csY13" fmla="*/ 2358458 h 3764710"/>
                <a:gd name="csX14" fmla="*/ 5607635 w 11633641"/>
                <a:gd name="csY14" fmla="*/ 2054911 h 3764710"/>
                <a:gd name="csX15" fmla="*/ 5759556 w 11633641"/>
                <a:gd name="csY15" fmla="*/ 1688882 h 3764710"/>
                <a:gd name="csX16" fmla="*/ 5954331 w 11633641"/>
                <a:gd name="csY16" fmla="*/ 1344723 h 3764710"/>
                <a:gd name="csX17" fmla="*/ 6150867 w 11633641"/>
                <a:gd name="csY17" fmla="*/ 1102117 h 3764710"/>
                <a:gd name="csX18" fmla="*/ 6377822 w 11633641"/>
                <a:gd name="csY18" fmla="*/ 907695 h 3764710"/>
                <a:gd name="csX19" fmla="*/ 6621739 w 11633641"/>
                <a:gd name="csY19" fmla="*/ 767715 h 3764710"/>
                <a:gd name="csX20" fmla="*/ 6913697 w 11633641"/>
                <a:gd name="csY20" fmla="*/ 621069 h 3764710"/>
                <a:gd name="csX21" fmla="*/ 7358338 w 11633641"/>
                <a:gd name="csY21" fmla="*/ 486453 h 3764710"/>
                <a:gd name="csX22" fmla="*/ 7811163 w 11633641"/>
                <a:gd name="csY22" fmla="*/ 383719 h 3764710"/>
                <a:gd name="csX23" fmla="*/ 8175513 w 11633641"/>
                <a:gd name="csY23" fmla="*/ 306101 h 3764710"/>
                <a:gd name="csX24" fmla="*/ 8793297 w 11633641"/>
                <a:gd name="csY24" fmla="*/ 207742 h 3764710"/>
                <a:gd name="csX25" fmla="*/ 9881832 w 11633641"/>
                <a:gd name="csY25" fmla="*/ 112296 h 3764710"/>
                <a:gd name="csX26" fmla="*/ 11633641 w 11633641"/>
                <a:gd name="csY26" fmla="*/ 17311 h 3764710"/>
                <a:gd name="csX0" fmla="*/ 0 w 11633641"/>
                <a:gd name="csY0" fmla="*/ 0 h 3800690"/>
                <a:gd name="csX1" fmla="*/ 3812617 w 11633641"/>
                <a:gd name="csY1" fmla="*/ 62665 h 3800690"/>
                <a:gd name="csX2" fmla="*/ 4477262 w 11633641"/>
                <a:gd name="csY2" fmla="*/ 81582 h 3800690"/>
                <a:gd name="csX3" fmla="*/ 4585890 w 11633641"/>
                <a:gd name="csY3" fmla="*/ 330248 h 3800690"/>
                <a:gd name="csX4" fmla="*/ 4689747 w 11633641"/>
                <a:gd name="csY4" fmla="*/ 1794280 h 3800690"/>
                <a:gd name="csX5" fmla="*/ 4775095 w 11633641"/>
                <a:gd name="csY5" fmla="*/ 2956803 h 3800690"/>
                <a:gd name="csX6" fmla="*/ 4836880 w 11633641"/>
                <a:gd name="csY6" fmla="*/ 3475161 h 3800690"/>
                <a:gd name="csX7" fmla="*/ 4916351 w 11633641"/>
                <a:gd name="csY7" fmla="*/ 3759473 h 3800690"/>
                <a:gd name="csX8" fmla="*/ 5063998 w 11633641"/>
                <a:gd name="csY8" fmla="*/ 3703320 h 3800690"/>
                <a:gd name="csX9" fmla="*/ 5144557 w 11633641"/>
                <a:gd name="csY9" fmla="*/ 3511161 h 3800690"/>
                <a:gd name="csX10" fmla="*/ 5207120 w 11633641"/>
                <a:gd name="csY10" fmla="*/ 3340316 h 3800690"/>
                <a:gd name="csX11" fmla="*/ 5279047 w 11633641"/>
                <a:gd name="csY11" fmla="*/ 3098621 h 3800690"/>
                <a:gd name="csX12" fmla="*/ 5361434 w 11633641"/>
                <a:gd name="csY12" fmla="*/ 2806276 h 3800690"/>
                <a:gd name="csX13" fmla="*/ 5506625 w 11633641"/>
                <a:gd name="csY13" fmla="*/ 2358458 h 3800690"/>
                <a:gd name="csX14" fmla="*/ 5607635 w 11633641"/>
                <a:gd name="csY14" fmla="*/ 2054911 h 3800690"/>
                <a:gd name="csX15" fmla="*/ 5759556 w 11633641"/>
                <a:gd name="csY15" fmla="*/ 1688882 h 3800690"/>
                <a:gd name="csX16" fmla="*/ 5954331 w 11633641"/>
                <a:gd name="csY16" fmla="*/ 1344723 h 3800690"/>
                <a:gd name="csX17" fmla="*/ 6150867 w 11633641"/>
                <a:gd name="csY17" fmla="*/ 1102117 h 3800690"/>
                <a:gd name="csX18" fmla="*/ 6377822 w 11633641"/>
                <a:gd name="csY18" fmla="*/ 907695 h 3800690"/>
                <a:gd name="csX19" fmla="*/ 6621739 w 11633641"/>
                <a:gd name="csY19" fmla="*/ 767715 h 3800690"/>
                <a:gd name="csX20" fmla="*/ 6913697 w 11633641"/>
                <a:gd name="csY20" fmla="*/ 621069 h 3800690"/>
                <a:gd name="csX21" fmla="*/ 7358338 w 11633641"/>
                <a:gd name="csY21" fmla="*/ 486453 h 3800690"/>
                <a:gd name="csX22" fmla="*/ 7811163 w 11633641"/>
                <a:gd name="csY22" fmla="*/ 383719 h 3800690"/>
                <a:gd name="csX23" fmla="*/ 8175513 w 11633641"/>
                <a:gd name="csY23" fmla="*/ 306101 h 3800690"/>
                <a:gd name="csX24" fmla="*/ 8793297 w 11633641"/>
                <a:gd name="csY24" fmla="*/ 207742 h 3800690"/>
                <a:gd name="csX25" fmla="*/ 9881832 w 11633641"/>
                <a:gd name="csY25" fmla="*/ 112296 h 3800690"/>
                <a:gd name="csX26" fmla="*/ 11633641 w 11633641"/>
                <a:gd name="csY26" fmla="*/ 17311 h 3800690"/>
                <a:gd name="csX0" fmla="*/ 0 w 11633641"/>
                <a:gd name="csY0" fmla="*/ 0 h 3829377"/>
                <a:gd name="csX1" fmla="*/ 3812617 w 11633641"/>
                <a:gd name="csY1" fmla="*/ 62665 h 3829377"/>
                <a:gd name="csX2" fmla="*/ 4477262 w 11633641"/>
                <a:gd name="csY2" fmla="*/ 81582 h 3829377"/>
                <a:gd name="csX3" fmla="*/ 4585890 w 11633641"/>
                <a:gd name="csY3" fmla="*/ 330248 h 3829377"/>
                <a:gd name="csX4" fmla="*/ 4689747 w 11633641"/>
                <a:gd name="csY4" fmla="*/ 1794280 h 3829377"/>
                <a:gd name="csX5" fmla="*/ 4775095 w 11633641"/>
                <a:gd name="csY5" fmla="*/ 2956803 h 3829377"/>
                <a:gd name="csX6" fmla="*/ 4836880 w 11633641"/>
                <a:gd name="csY6" fmla="*/ 3475161 h 3829377"/>
                <a:gd name="csX7" fmla="*/ 4916351 w 11633641"/>
                <a:gd name="csY7" fmla="*/ 3759473 h 3829377"/>
                <a:gd name="csX8" fmla="*/ 5063998 w 11633641"/>
                <a:gd name="csY8" fmla="*/ 3703320 h 3829377"/>
                <a:gd name="csX9" fmla="*/ 5144557 w 11633641"/>
                <a:gd name="csY9" fmla="*/ 3511161 h 3829377"/>
                <a:gd name="csX10" fmla="*/ 5207120 w 11633641"/>
                <a:gd name="csY10" fmla="*/ 3340316 h 3829377"/>
                <a:gd name="csX11" fmla="*/ 5279047 w 11633641"/>
                <a:gd name="csY11" fmla="*/ 3098621 h 3829377"/>
                <a:gd name="csX12" fmla="*/ 5361434 w 11633641"/>
                <a:gd name="csY12" fmla="*/ 2806276 h 3829377"/>
                <a:gd name="csX13" fmla="*/ 5506625 w 11633641"/>
                <a:gd name="csY13" fmla="*/ 2358458 h 3829377"/>
                <a:gd name="csX14" fmla="*/ 5607635 w 11633641"/>
                <a:gd name="csY14" fmla="*/ 2054911 h 3829377"/>
                <a:gd name="csX15" fmla="*/ 5759556 w 11633641"/>
                <a:gd name="csY15" fmla="*/ 1688882 h 3829377"/>
                <a:gd name="csX16" fmla="*/ 5954331 w 11633641"/>
                <a:gd name="csY16" fmla="*/ 1344723 h 3829377"/>
                <a:gd name="csX17" fmla="*/ 6150867 w 11633641"/>
                <a:gd name="csY17" fmla="*/ 1102117 h 3829377"/>
                <a:gd name="csX18" fmla="*/ 6377822 w 11633641"/>
                <a:gd name="csY18" fmla="*/ 907695 h 3829377"/>
                <a:gd name="csX19" fmla="*/ 6621739 w 11633641"/>
                <a:gd name="csY19" fmla="*/ 767715 h 3829377"/>
                <a:gd name="csX20" fmla="*/ 6913697 w 11633641"/>
                <a:gd name="csY20" fmla="*/ 621069 h 3829377"/>
                <a:gd name="csX21" fmla="*/ 7358338 w 11633641"/>
                <a:gd name="csY21" fmla="*/ 486453 h 3829377"/>
                <a:gd name="csX22" fmla="*/ 7811163 w 11633641"/>
                <a:gd name="csY22" fmla="*/ 383719 h 3829377"/>
                <a:gd name="csX23" fmla="*/ 8175513 w 11633641"/>
                <a:gd name="csY23" fmla="*/ 306101 h 3829377"/>
                <a:gd name="csX24" fmla="*/ 8793297 w 11633641"/>
                <a:gd name="csY24" fmla="*/ 207742 h 3829377"/>
                <a:gd name="csX25" fmla="*/ 9881832 w 11633641"/>
                <a:gd name="csY25" fmla="*/ 112296 h 3829377"/>
                <a:gd name="csX26" fmla="*/ 11633641 w 11633641"/>
                <a:gd name="csY26" fmla="*/ 17311 h 3829377"/>
                <a:gd name="csX0" fmla="*/ 0 w 11633641"/>
                <a:gd name="csY0" fmla="*/ 0 h 3839085"/>
                <a:gd name="csX1" fmla="*/ 3812617 w 11633641"/>
                <a:gd name="csY1" fmla="*/ 62665 h 3839085"/>
                <a:gd name="csX2" fmla="*/ 4477262 w 11633641"/>
                <a:gd name="csY2" fmla="*/ 81582 h 3839085"/>
                <a:gd name="csX3" fmla="*/ 4585890 w 11633641"/>
                <a:gd name="csY3" fmla="*/ 330248 h 3839085"/>
                <a:gd name="csX4" fmla="*/ 4689747 w 11633641"/>
                <a:gd name="csY4" fmla="*/ 1794280 h 3839085"/>
                <a:gd name="csX5" fmla="*/ 4775095 w 11633641"/>
                <a:gd name="csY5" fmla="*/ 2956803 h 3839085"/>
                <a:gd name="csX6" fmla="*/ 4836880 w 11633641"/>
                <a:gd name="csY6" fmla="*/ 3475161 h 3839085"/>
                <a:gd name="csX7" fmla="*/ 4916351 w 11633641"/>
                <a:gd name="csY7" fmla="*/ 3759473 h 3839085"/>
                <a:gd name="csX8" fmla="*/ 5063998 w 11633641"/>
                <a:gd name="csY8" fmla="*/ 3703320 h 3839085"/>
                <a:gd name="csX9" fmla="*/ 5144557 w 11633641"/>
                <a:gd name="csY9" fmla="*/ 3511161 h 3839085"/>
                <a:gd name="csX10" fmla="*/ 5207120 w 11633641"/>
                <a:gd name="csY10" fmla="*/ 3340316 h 3839085"/>
                <a:gd name="csX11" fmla="*/ 5279047 w 11633641"/>
                <a:gd name="csY11" fmla="*/ 3098621 h 3839085"/>
                <a:gd name="csX12" fmla="*/ 5361434 w 11633641"/>
                <a:gd name="csY12" fmla="*/ 2806276 h 3839085"/>
                <a:gd name="csX13" fmla="*/ 5506625 w 11633641"/>
                <a:gd name="csY13" fmla="*/ 2358458 h 3839085"/>
                <a:gd name="csX14" fmla="*/ 5607635 w 11633641"/>
                <a:gd name="csY14" fmla="*/ 2054911 h 3839085"/>
                <a:gd name="csX15" fmla="*/ 5759556 w 11633641"/>
                <a:gd name="csY15" fmla="*/ 1688882 h 3839085"/>
                <a:gd name="csX16" fmla="*/ 5954331 w 11633641"/>
                <a:gd name="csY16" fmla="*/ 1344723 h 3839085"/>
                <a:gd name="csX17" fmla="*/ 6150867 w 11633641"/>
                <a:gd name="csY17" fmla="*/ 1102117 h 3839085"/>
                <a:gd name="csX18" fmla="*/ 6377822 w 11633641"/>
                <a:gd name="csY18" fmla="*/ 907695 h 3839085"/>
                <a:gd name="csX19" fmla="*/ 6621739 w 11633641"/>
                <a:gd name="csY19" fmla="*/ 767715 h 3839085"/>
                <a:gd name="csX20" fmla="*/ 6913697 w 11633641"/>
                <a:gd name="csY20" fmla="*/ 621069 h 3839085"/>
                <a:gd name="csX21" fmla="*/ 7358338 w 11633641"/>
                <a:gd name="csY21" fmla="*/ 486453 h 3839085"/>
                <a:gd name="csX22" fmla="*/ 7811163 w 11633641"/>
                <a:gd name="csY22" fmla="*/ 383719 h 3839085"/>
                <a:gd name="csX23" fmla="*/ 8175513 w 11633641"/>
                <a:gd name="csY23" fmla="*/ 306101 h 3839085"/>
                <a:gd name="csX24" fmla="*/ 8793297 w 11633641"/>
                <a:gd name="csY24" fmla="*/ 207742 h 3839085"/>
                <a:gd name="csX25" fmla="*/ 9881832 w 11633641"/>
                <a:gd name="csY25" fmla="*/ 112296 h 3839085"/>
                <a:gd name="csX26" fmla="*/ 11633641 w 11633641"/>
                <a:gd name="csY26" fmla="*/ 17311 h 3839085"/>
                <a:gd name="csX0" fmla="*/ 0 w 11633641"/>
                <a:gd name="csY0" fmla="*/ 0 h 3786769"/>
                <a:gd name="csX1" fmla="*/ 3812617 w 11633641"/>
                <a:gd name="csY1" fmla="*/ 62665 h 3786769"/>
                <a:gd name="csX2" fmla="*/ 4477262 w 11633641"/>
                <a:gd name="csY2" fmla="*/ 81582 h 3786769"/>
                <a:gd name="csX3" fmla="*/ 4585890 w 11633641"/>
                <a:gd name="csY3" fmla="*/ 330248 h 3786769"/>
                <a:gd name="csX4" fmla="*/ 4689747 w 11633641"/>
                <a:gd name="csY4" fmla="*/ 1794280 h 3786769"/>
                <a:gd name="csX5" fmla="*/ 4775095 w 11633641"/>
                <a:gd name="csY5" fmla="*/ 2956803 h 3786769"/>
                <a:gd name="csX6" fmla="*/ 4836880 w 11633641"/>
                <a:gd name="csY6" fmla="*/ 3475161 h 3786769"/>
                <a:gd name="csX7" fmla="*/ 4916351 w 11633641"/>
                <a:gd name="csY7" fmla="*/ 3759473 h 3786769"/>
                <a:gd name="csX8" fmla="*/ 5086328 w 11633641"/>
                <a:gd name="csY8" fmla="*/ 3716343 h 3786769"/>
                <a:gd name="csX9" fmla="*/ 5144557 w 11633641"/>
                <a:gd name="csY9" fmla="*/ 3511161 h 3786769"/>
                <a:gd name="csX10" fmla="*/ 5207120 w 11633641"/>
                <a:gd name="csY10" fmla="*/ 3340316 h 3786769"/>
                <a:gd name="csX11" fmla="*/ 5279047 w 11633641"/>
                <a:gd name="csY11" fmla="*/ 3098621 h 3786769"/>
                <a:gd name="csX12" fmla="*/ 5361434 w 11633641"/>
                <a:gd name="csY12" fmla="*/ 2806276 h 3786769"/>
                <a:gd name="csX13" fmla="*/ 5506625 w 11633641"/>
                <a:gd name="csY13" fmla="*/ 2358458 h 3786769"/>
                <a:gd name="csX14" fmla="*/ 5607635 w 11633641"/>
                <a:gd name="csY14" fmla="*/ 2054911 h 3786769"/>
                <a:gd name="csX15" fmla="*/ 5759556 w 11633641"/>
                <a:gd name="csY15" fmla="*/ 1688882 h 3786769"/>
                <a:gd name="csX16" fmla="*/ 5954331 w 11633641"/>
                <a:gd name="csY16" fmla="*/ 1344723 h 3786769"/>
                <a:gd name="csX17" fmla="*/ 6150867 w 11633641"/>
                <a:gd name="csY17" fmla="*/ 1102117 h 3786769"/>
                <a:gd name="csX18" fmla="*/ 6377822 w 11633641"/>
                <a:gd name="csY18" fmla="*/ 907695 h 3786769"/>
                <a:gd name="csX19" fmla="*/ 6621739 w 11633641"/>
                <a:gd name="csY19" fmla="*/ 767715 h 3786769"/>
                <a:gd name="csX20" fmla="*/ 6913697 w 11633641"/>
                <a:gd name="csY20" fmla="*/ 621069 h 3786769"/>
                <a:gd name="csX21" fmla="*/ 7358338 w 11633641"/>
                <a:gd name="csY21" fmla="*/ 486453 h 3786769"/>
                <a:gd name="csX22" fmla="*/ 7811163 w 11633641"/>
                <a:gd name="csY22" fmla="*/ 383719 h 3786769"/>
                <a:gd name="csX23" fmla="*/ 8175513 w 11633641"/>
                <a:gd name="csY23" fmla="*/ 306101 h 3786769"/>
                <a:gd name="csX24" fmla="*/ 8793297 w 11633641"/>
                <a:gd name="csY24" fmla="*/ 207742 h 3786769"/>
                <a:gd name="csX25" fmla="*/ 9881832 w 11633641"/>
                <a:gd name="csY25" fmla="*/ 112296 h 3786769"/>
                <a:gd name="csX26" fmla="*/ 11633641 w 11633641"/>
                <a:gd name="csY26" fmla="*/ 17311 h 3786769"/>
                <a:gd name="csX0" fmla="*/ 0 w 11633641"/>
                <a:gd name="csY0" fmla="*/ 0 h 3778261"/>
                <a:gd name="csX1" fmla="*/ 3812617 w 11633641"/>
                <a:gd name="csY1" fmla="*/ 62665 h 3778261"/>
                <a:gd name="csX2" fmla="*/ 4477262 w 11633641"/>
                <a:gd name="csY2" fmla="*/ 81582 h 3778261"/>
                <a:gd name="csX3" fmla="*/ 4585890 w 11633641"/>
                <a:gd name="csY3" fmla="*/ 330248 h 3778261"/>
                <a:gd name="csX4" fmla="*/ 4689747 w 11633641"/>
                <a:gd name="csY4" fmla="*/ 1794280 h 3778261"/>
                <a:gd name="csX5" fmla="*/ 4775095 w 11633641"/>
                <a:gd name="csY5" fmla="*/ 2956803 h 3778261"/>
                <a:gd name="csX6" fmla="*/ 4836880 w 11633641"/>
                <a:gd name="csY6" fmla="*/ 3475161 h 3778261"/>
                <a:gd name="csX7" fmla="*/ 4916351 w 11633641"/>
                <a:gd name="csY7" fmla="*/ 3759473 h 3778261"/>
                <a:gd name="csX8" fmla="*/ 5086328 w 11633641"/>
                <a:gd name="csY8" fmla="*/ 3716343 h 3778261"/>
                <a:gd name="csX9" fmla="*/ 5144557 w 11633641"/>
                <a:gd name="csY9" fmla="*/ 3511161 h 3778261"/>
                <a:gd name="csX10" fmla="*/ 5207120 w 11633641"/>
                <a:gd name="csY10" fmla="*/ 3340316 h 3778261"/>
                <a:gd name="csX11" fmla="*/ 5279047 w 11633641"/>
                <a:gd name="csY11" fmla="*/ 3098621 h 3778261"/>
                <a:gd name="csX12" fmla="*/ 5361434 w 11633641"/>
                <a:gd name="csY12" fmla="*/ 2806276 h 3778261"/>
                <a:gd name="csX13" fmla="*/ 5506625 w 11633641"/>
                <a:gd name="csY13" fmla="*/ 2358458 h 3778261"/>
                <a:gd name="csX14" fmla="*/ 5607635 w 11633641"/>
                <a:gd name="csY14" fmla="*/ 2054911 h 3778261"/>
                <a:gd name="csX15" fmla="*/ 5759556 w 11633641"/>
                <a:gd name="csY15" fmla="*/ 1688882 h 3778261"/>
                <a:gd name="csX16" fmla="*/ 5954331 w 11633641"/>
                <a:gd name="csY16" fmla="*/ 1344723 h 3778261"/>
                <a:gd name="csX17" fmla="*/ 6150867 w 11633641"/>
                <a:gd name="csY17" fmla="*/ 1102117 h 3778261"/>
                <a:gd name="csX18" fmla="*/ 6377822 w 11633641"/>
                <a:gd name="csY18" fmla="*/ 907695 h 3778261"/>
                <a:gd name="csX19" fmla="*/ 6621739 w 11633641"/>
                <a:gd name="csY19" fmla="*/ 767715 h 3778261"/>
                <a:gd name="csX20" fmla="*/ 6913697 w 11633641"/>
                <a:gd name="csY20" fmla="*/ 621069 h 3778261"/>
                <a:gd name="csX21" fmla="*/ 7358338 w 11633641"/>
                <a:gd name="csY21" fmla="*/ 486453 h 3778261"/>
                <a:gd name="csX22" fmla="*/ 7811163 w 11633641"/>
                <a:gd name="csY22" fmla="*/ 383719 h 3778261"/>
                <a:gd name="csX23" fmla="*/ 8175513 w 11633641"/>
                <a:gd name="csY23" fmla="*/ 306101 h 3778261"/>
                <a:gd name="csX24" fmla="*/ 8793297 w 11633641"/>
                <a:gd name="csY24" fmla="*/ 207742 h 3778261"/>
                <a:gd name="csX25" fmla="*/ 9881832 w 11633641"/>
                <a:gd name="csY25" fmla="*/ 112296 h 3778261"/>
                <a:gd name="csX26" fmla="*/ 11633641 w 11633641"/>
                <a:gd name="csY26" fmla="*/ 17311 h 3778261"/>
                <a:gd name="csX0" fmla="*/ 0 w 11633641"/>
                <a:gd name="csY0" fmla="*/ 0 h 3776333"/>
                <a:gd name="csX1" fmla="*/ 3812617 w 11633641"/>
                <a:gd name="csY1" fmla="*/ 62665 h 3776333"/>
                <a:gd name="csX2" fmla="*/ 4477262 w 11633641"/>
                <a:gd name="csY2" fmla="*/ 81582 h 3776333"/>
                <a:gd name="csX3" fmla="*/ 4585890 w 11633641"/>
                <a:gd name="csY3" fmla="*/ 330248 h 3776333"/>
                <a:gd name="csX4" fmla="*/ 4689747 w 11633641"/>
                <a:gd name="csY4" fmla="*/ 1794280 h 3776333"/>
                <a:gd name="csX5" fmla="*/ 4775095 w 11633641"/>
                <a:gd name="csY5" fmla="*/ 2956803 h 3776333"/>
                <a:gd name="csX6" fmla="*/ 4832415 w 11633641"/>
                <a:gd name="csY6" fmla="*/ 3501209 h 3776333"/>
                <a:gd name="csX7" fmla="*/ 4916351 w 11633641"/>
                <a:gd name="csY7" fmla="*/ 3759473 h 3776333"/>
                <a:gd name="csX8" fmla="*/ 5086328 w 11633641"/>
                <a:gd name="csY8" fmla="*/ 3716343 h 3776333"/>
                <a:gd name="csX9" fmla="*/ 5144557 w 11633641"/>
                <a:gd name="csY9" fmla="*/ 3511161 h 3776333"/>
                <a:gd name="csX10" fmla="*/ 5207120 w 11633641"/>
                <a:gd name="csY10" fmla="*/ 3340316 h 3776333"/>
                <a:gd name="csX11" fmla="*/ 5279047 w 11633641"/>
                <a:gd name="csY11" fmla="*/ 3098621 h 3776333"/>
                <a:gd name="csX12" fmla="*/ 5361434 w 11633641"/>
                <a:gd name="csY12" fmla="*/ 2806276 h 3776333"/>
                <a:gd name="csX13" fmla="*/ 5506625 w 11633641"/>
                <a:gd name="csY13" fmla="*/ 2358458 h 3776333"/>
                <a:gd name="csX14" fmla="*/ 5607635 w 11633641"/>
                <a:gd name="csY14" fmla="*/ 2054911 h 3776333"/>
                <a:gd name="csX15" fmla="*/ 5759556 w 11633641"/>
                <a:gd name="csY15" fmla="*/ 1688882 h 3776333"/>
                <a:gd name="csX16" fmla="*/ 5954331 w 11633641"/>
                <a:gd name="csY16" fmla="*/ 1344723 h 3776333"/>
                <a:gd name="csX17" fmla="*/ 6150867 w 11633641"/>
                <a:gd name="csY17" fmla="*/ 1102117 h 3776333"/>
                <a:gd name="csX18" fmla="*/ 6377822 w 11633641"/>
                <a:gd name="csY18" fmla="*/ 907695 h 3776333"/>
                <a:gd name="csX19" fmla="*/ 6621739 w 11633641"/>
                <a:gd name="csY19" fmla="*/ 767715 h 3776333"/>
                <a:gd name="csX20" fmla="*/ 6913697 w 11633641"/>
                <a:gd name="csY20" fmla="*/ 621069 h 3776333"/>
                <a:gd name="csX21" fmla="*/ 7358338 w 11633641"/>
                <a:gd name="csY21" fmla="*/ 486453 h 3776333"/>
                <a:gd name="csX22" fmla="*/ 7811163 w 11633641"/>
                <a:gd name="csY22" fmla="*/ 383719 h 3776333"/>
                <a:gd name="csX23" fmla="*/ 8175513 w 11633641"/>
                <a:gd name="csY23" fmla="*/ 306101 h 3776333"/>
                <a:gd name="csX24" fmla="*/ 8793297 w 11633641"/>
                <a:gd name="csY24" fmla="*/ 207742 h 3776333"/>
                <a:gd name="csX25" fmla="*/ 9881832 w 11633641"/>
                <a:gd name="csY25" fmla="*/ 112296 h 3776333"/>
                <a:gd name="csX26" fmla="*/ 11633641 w 11633641"/>
                <a:gd name="csY26" fmla="*/ 17311 h 3776333"/>
                <a:gd name="csX0" fmla="*/ 0 w 11633641"/>
                <a:gd name="csY0" fmla="*/ 0 h 3760961"/>
                <a:gd name="csX1" fmla="*/ 3812617 w 11633641"/>
                <a:gd name="csY1" fmla="*/ 62665 h 3760961"/>
                <a:gd name="csX2" fmla="*/ 4477262 w 11633641"/>
                <a:gd name="csY2" fmla="*/ 81582 h 3760961"/>
                <a:gd name="csX3" fmla="*/ 4585890 w 11633641"/>
                <a:gd name="csY3" fmla="*/ 330248 h 3760961"/>
                <a:gd name="csX4" fmla="*/ 4689747 w 11633641"/>
                <a:gd name="csY4" fmla="*/ 1794280 h 3760961"/>
                <a:gd name="csX5" fmla="*/ 4775095 w 11633641"/>
                <a:gd name="csY5" fmla="*/ 2956803 h 3760961"/>
                <a:gd name="csX6" fmla="*/ 4832415 w 11633641"/>
                <a:gd name="csY6" fmla="*/ 3501209 h 3760961"/>
                <a:gd name="csX7" fmla="*/ 4916351 w 11633641"/>
                <a:gd name="csY7" fmla="*/ 3759473 h 3760961"/>
                <a:gd name="csX8" fmla="*/ 5090794 w 11633641"/>
                <a:gd name="csY8" fmla="*/ 3599139 h 3760961"/>
                <a:gd name="csX9" fmla="*/ 5144557 w 11633641"/>
                <a:gd name="csY9" fmla="*/ 3511161 h 3760961"/>
                <a:gd name="csX10" fmla="*/ 5207120 w 11633641"/>
                <a:gd name="csY10" fmla="*/ 3340316 h 3760961"/>
                <a:gd name="csX11" fmla="*/ 5279047 w 11633641"/>
                <a:gd name="csY11" fmla="*/ 3098621 h 3760961"/>
                <a:gd name="csX12" fmla="*/ 5361434 w 11633641"/>
                <a:gd name="csY12" fmla="*/ 2806276 h 3760961"/>
                <a:gd name="csX13" fmla="*/ 5506625 w 11633641"/>
                <a:gd name="csY13" fmla="*/ 2358458 h 3760961"/>
                <a:gd name="csX14" fmla="*/ 5607635 w 11633641"/>
                <a:gd name="csY14" fmla="*/ 2054911 h 3760961"/>
                <a:gd name="csX15" fmla="*/ 5759556 w 11633641"/>
                <a:gd name="csY15" fmla="*/ 1688882 h 3760961"/>
                <a:gd name="csX16" fmla="*/ 5954331 w 11633641"/>
                <a:gd name="csY16" fmla="*/ 1344723 h 3760961"/>
                <a:gd name="csX17" fmla="*/ 6150867 w 11633641"/>
                <a:gd name="csY17" fmla="*/ 1102117 h 3760961"/>
                <a:gd name="csX18" fmla="*/ 6377822 w 11633641"/>
                <a:gd name="csY18" fmla="*/ 907695 h 3760961"/>
                <a:gd name="csX19" fmla="*/ 6621739 w 11633641"/>
                <a:gd name="csY19" fmla="*/ 767715 h 3760961"/>
                <a:gd name="csX20" fmla="*/ 6913697 w 11633641"/>
                <a:gd name="csY20" fmla="*/ 621069 h 3760961"/>
                <a:gd name="csX21" fmla="*/ 7358338 w 11633641"/>
                <a:gd name="csY21" fmla="*/ 486453 h 3760961"/>
                <a:gd name="csX22" fmla="*/ 7811163 w 11633641"/>
                <a:gd name="csY22" fmla="*/ 383719 h 3760961"/>
                <a:gd name="csX23" fmla="*/ 8175513 w 11633641"/>
                <a:gd name="csY23" fmla="*/ 306101 h 3760961"/>
                <a:gd name="csX24" fmla="*/ 8793297 w 11633641"/>
                <a:gd name="csY24" fmla="*/ 207742 h 3760961"/>
                <a:gd name="csX25" fmla="*/ 9881832 w 11633641"/>
                <a:gd name="csY25" fmla="*/ 112296 h 3760961"/>
                <a:gd name="csX26" fmla="*/ 11633641 w 11633641"/>
                <a:gd name="csY26" fmla="*/ 17311 h 3760961"/>
                <a:gd name="csX0" fmla="*/ 0 w 11633641"/>
                <a:gd name="csY0" fmla="*/ 0 h 3762004"/>
                <a:gd name="csX1" fmla="*/ 3812617 w 11633641"/>
                <a:gd name="csY1" fmla="*/ 62665 h 3762004"/>
                <a:gd name="csX2" fmla="*/ 4477262 w 11633641"/>
                <a:gd name="csY2" fmla="*/ 81582 h 3762004"/>
                <a:gd name="csX3" fmla="*/ 4585890 w 11633641"/>
                <a:gd name="csY3" fmla="*/ 330248 h 3762004"/>
                <a:gd name="csX4" fmla="*/ 4689747 w 11633641"/>
                <a:gd name="csY4" fmla="*/ 1794280 h 3762004"/>
                <a:gd name="csX5" fmla="*/ 4775095 w 11633641"/>
                <a:gd name="csY5" fmla="*/ 2956803 h 3762004"/>
                <a:gd name="csX6" fmla="*/ 4832415 w 11633641"/>
                <a:gd name="csY6" fmla="*/ 3501209 h 3762004"/>
                <a:gd name="csX7" fmla="*/ 4916351 w 11633641"/>
                <a:gd name="csY7" fmla="*/ 3759473 h 3762004"/>
                <a:gd name="csX8" fmla="*/ 5090794 w 11633641"/>
                <a:gd name="csY8" fmla="*/ 3599139 h 3762004"/>
                <a:gd name="csX9" fmla="*/ 5144557 w 11633641"/>
                <a:gd name="csY9" fmla="*/ 3511161 h 3762004"/>
                <a:gd name="csX10" fmla="*/ 5207120 w 11633641"/>
                <a:gd name="csY10" fmla="*/ 3340316 h 3762004"/>
                <a:gd name="csX11" fmla="*/ 5279047 w 11633641"/>
                <a:gd name="csY11" fmla="*/ 3098621 h 3762004"/>
                <a:gd name="csX12" fmla="*/ 5361434 w 11633641"/>
                <a:gd name="csY12" fmla="*/ 2806276 h 3762004"/>
                <a:gd name="csX13" fmla="*/ 5506625 w 11633641"/>
                <a:gd name="csY13" fmla="*/ 2358458 h 3762004"/>
                <a:gd name="csX14" fmla="*/ 5607635 w 11633641"/>
                <a:gd name="csY14" fmla="*/ 2054911 h 3762004"/>
                <a:gd name="csX15" fmla="*/ 5759556 w 11633641"/>
                <a:gd name="csY15" fmla="*/ 1688882 h 3762004"/>
                <a:gd name="csX16" fmla="*/ 5954331 w 11633641"/>
                <a:gd name="csY16" fmla="*/ 1344723 h 3762004"/>
                <a:gd name="csX17" fmla="*/ 6150867 w 11633641"/>
                <a:gd name="csY17" fmla="*/ 1102117 h 3762004"/>
                <a:gd name="csX18" fmla="*/ 6377822 w 11633641"/>
                <a:gd name="csY18" fmla="*/ 907695 h 3762004"/>
                <a:gd name="csX19" fmla="*/ 6621739 w 11633641"/>
                <a:gd name="csY19" fmla="*/ 767715 h 3762004"/>
                <a:gd name="csX20" fmla="*/ 6913697 w 11633641"/>
                <a:gd name="csY20" fmla="*/ 621069 h 3762004"/>
                <a:gd name="csX21" fmla="*/ 7358338 w 11633641"/>
                <a:gd name="csY21" fmla="*/ 486453 h 3762004"/>
                <a:gd name="csX22" fmla="*/ 7811163 w 11633641"/>
                <a:gd name="csY22" fmla="*/ 383719 h 3762004"/>
                <a:gd name="csX23" fmla="*/ 8175513 w 11633641"/>
                <a:gd name="csY23" fmla="*/ 306101 h 3762004"/>
                <a:gd name="csX24" fmla="*/ 8793297 w 11633641"/>
                <a:gd name="csY24" fmla="*/ 207742 h 3762004"/>
                <a:gd name="csX25" fmla="*/ 9881832 w 11633641"/>
                <a:gd name="csY25" fmla="*/ 112296 h 3762004"/>
                <a:gd name="csX26" fmla="*/ 11633641 w 11633641"/>
                <a:gd name="csY26" fmla="*/ 17311 h 3762004"/>
                <a:gd name="csX0" fmla="*/ 0 w 11633641"/>
                <a:gd name="csY0" fmla="*/ 0 h 3760882"/>
                <a:gd name="csX1" fmla="*/ 3812617 w 11633641"/>
                <a:gd name="csY1" fmla="*/ 62665 h 3760882"/>
                <a:gd name="csX2" fmla="*/ 4477262 w 11633641"/>
                <a:gd name="csY2" fmla="*/ 81582 h 3760882"/>
                <a:gd name="csX3" fmla="*/ 4585890 w 11633641"/>
                <a:gd name="csY3" fmla="*/ 330248 h 3760882"/>
                <a:gd name="csX4" fmla="*/ 4689747 w 11633641"/>
                <a:gd name="csY4" fmla="*/ 1794280 h 3760882"/>
                <a:gd name="csX5" fmla="*/ 4775095 w 11633641"/>
                <a:gd name="csY5" fmla="*/ 2956803 h 3760882"/>
                <a:gd name="csX6" fmla="*/ 4832415 w 11633641"/>
                <a:gd name="csY6" fmla="*/ 3501209 h 3760882"/>
                <a:gd name="csX7" fmla="*/ 4916351 w 11633641"/>
                <a:gd name="csY7" fmla="*/ 3759473 h 3760882"/>
                <a:gd name="csX8" fmla="*/ 5090794 w 11633641"/>
                <a:gd name="csY8" fmla="*/ 3599139 h 3760882"/>
                <a:gd name="csX9" fmla="*/ 5135625 w 11633641"/>
                <a:gd name="csY9" fmla="*/ 3478605 h 3760882"/>
                <a:gd name="csX10" fmla="*/ 5207120 w 11633641"/>
                <a:gd name="csY10" fmla="*/ 3340316 h 3760882"/>
                <a:gd name="csX11" fmla="*/ 5279047 w 11633641"/>
                <a:gd name="csY11" fmla="*/ 3098621 h 3760882"/>
                <a:gd name="csX12" fmla="*/ 5361434 w 11633641"/>
                <a:gd name="csY12" fmla="*/ 2806276 h 3760882"/>
                <a:gd name="csX13" fmla="*/ 5506625 w 11633641"/>
                <a:gd name="csY13" fmla="*/ 2358458 h 3760882"/>
                <a:gd name="csX14" fmla="*/ 5607635 w 11633641"/>
                <a:gd name="csY14" fmla="*/ 2054911 h 3760882"/>
                <a:gd name="csX15" fmla="*/ 5759556 w 11633641"/>
                <a:gd name="csY15" fmla="*/ 1688882 h 3760882"/>
                <a:gd name="csX16" fmla="*/ 5954331 w 11633641"/>
                <a:gd name="csY16" fmla="*/ 1344723 h 3760882"/>
                <a:gd name="csX17" fmla="*/ 6150867 w 11633641"/>
                <a:gd name="csY17" fmla="*/ 1102117 h 3760882"/>
                <a:gd name="csX18" fmla="*/ 6377822 w 11633641"/>
                <a:gd name="csY18" fmla="*/ 907695 h 3760882"/>
                <a:gd name="csX19" fmla="*/ 6621739 w 11633641"/>
                <a:gd name="csY19" fmla="*/ 767715 h 3760882"/>
                <a:gd name="csX20" fmla="*/ 6913697 w 11633641"/>
                <a:gd name="csY20" fmla="*/ 621069 h 3760882"/>
                <a:gd name="csX21" fmla="*/ 7358338 w 11633641"/>
                <a:gd name="csY21" fmla="*/ 486453 h 3760882"/>
                <a:gd name="csX22" fmla="*/ 7811163 w 11633641"/>
                <a:gd name="csY22" fmla="*/ 383719 h 3760882"/>
                <a:gd name="csX23" fmla="*/ 8175513 w 11633641"/>
                <a:gd name="csY23" fmla="*/ 306101 h 3760882"/>
                <a:gd name="csX24" fmla="*/ 8793297 w 11633641"/>
                <a:gd name="csY24" fmla="*/ 207742 h 3760882"/>
                <a:gd name="csX25" fmla="*/ 9881832 w 11633641"/>
                <a:gd name="csY25" fmla="*/ 112296 h 3760882"/>
                <a:gd name="csX26" fmla="*/ 11633641 w 11633641"/>
                <a:gd name="csY26" fmla="*/ 17311 h 3760882"/>
                <a:gd name="csX0" fmla="*/ 0 w 11633641"/>
                <a:gd name="csY0" fmla="*/ 0 h 3760882"/>
                <a:gd name="csX1" fmla="*/ 3812617 w 11633641"/>
                <a:gd name="csY1" fmla="*/ 62665 h 3760882"/>
                <a:gd name="csX2" fmla="*/ 4477262 w 11633641"/>
                <a:gd name="csY2" fmla="*/ 81582 h 3760882"/>
                <a:gd name="csX3" fmla="*/ 4585890 w 11633641"/>
                <a:gd name="csY3" fmla="*/ 330248 h 3760882"/>
                <a:gd name="csX4" fmla="*/ 4689747 w 11633641"/>
                <a:gd name="csY4" fmla="*/ 1794280 h 3760882"/>
                <a:gd name="csX5" fmla="*/ 4775095 w 11633641"/>
                <a:gd name="csY5" fmla="*/ 2956803 h 3760882"/>
                <a:gd name="csX6" fmla="*/ 4832415 w 11633641"/>
                <a:gd name="csY6" fmla="*/ 3501209 h 3760882"/>
                <a:gd name="csX7" fmla="*/ 4916351 w 11633641"/>
                <a:gd name="csY7" fmla="*/ 3759473 h 3760882"/>
                <a:gd name="csX8" fmla="*/ 5090794 w 11633641"/>
                <a:gd name="csY8" fmla="*/ 3599139 h 3760882"/>
                <a:gd name="csX9" fmla="*/ 5135625 w 11633641"/>
                <a:gd name="csY9" fmla="*/ 3478605 h 3760882"/>
                <a:gd name="csX10" fmla="*/ 5211586 w 11633641"/>
                <a:gd name="csY10" fmla="*/ 3294737 h 3760882"/>
                <a:gd name="csX11" fmla="*/ 5279047 w 11633641"/>
                <a:gd name="csY11" fmla="*/ 3098621 h 3760882"/>
                <a:gd name="csX12" fmla="*/ 5361434 w 11633641"/>
                <a:gd name="csY12" fmla="*/ 2806276 h 3760882"/>
                <a:gd name="csX13" fmla="*/ 5506625 w 11633641"/>
                <a:gd name="csY13" fmla="*/ 2358458 h 3760882"/>
                <a:gd name="csX14" fmla="*/ 5607635 w 11633641"/>
                <a:gd name="csY14" fmla="*/ 2054911 h 3760882"/>
                <a:gd name="csX15" fmla="*/ 5759556 w 11633641"/>
                <a:gd name="csY15" fmla="*/ 1688882 h 3760882"/>
                <a:gd name="csX16" fmla="*/ 5954331 w 11633641"/>
                <a:gd name="csY16" fmla="*/ 1344723 h 3760882"/>
                <a:gd name="csX17" fmla="*/ 6150867 w 11633641"/>
                <a:gd name="csY17" fmla="*/ 1102117 h 3760882"/>
                <a:gd name="csX18" fmla="*/ 6377822 w 11633641"/>
                <a:gd name="csY18" fmla="*/ 907695 h 3760882"/>
                <a:gd name="csX19" fmla="*/ 6621739 w 11633641"/>
                <a:gd name="csY19" fmla="*/ 767715 h 3760882"/>
                <a:gd name="csX20" fmla="*/ 6913697 w 11633641"/>
                <a:gd name="csY20" fmla="*/ 621069 h 3760882"/>
                <a:gd name="csX21" fmla="*/ 7358338 w 11633641"/>
                <a:gd name="csY21" fmla="*/ 486453 h 3760882"/>
                <a:gd name="csX22" fmla="*/ 7811163 w 11633641"/>
                <a:gd name="csY22" fmla="*/ 383719 h 3760882"/>
                <a:gd name="csX23" fmla="*/ 8175513 w 11633641"/>
                <a:gd name="csY23" fmla="*/ 306101 h 3760882"/>
                <a:gd name="csX24" fmla="*/ 8793297 w 11633641"/>
                <a:gd name="csY24" fmla="*/ 207742 h 3760882"/>
                <a:gd name="csX25" fmla="*/ 9881832 w 11633641"/>
                <a:gd name="csY25" fmla="*/ 112296 h 3760882"/>
                <a:gd name="csX26" fmla="*/ 11633641 w 11633641"/>
                <a:gd name="csY26" fmla="*/ 17311 h 3760882"/>
                <a:gd name="csX0" fmla="*/ 0 w 11633641"/>
                <a:gd name="csY0" fmla="*/ 0 h 3760871"/>
                <a:gd name="csX1" fmla="*/ 3812617 w 11633641"/>
                <a:gd name="csY1" fmla="*/ 62665 h 3760871"/>
                <a:gd name="csX2" fmla="*/ 4477262 w 11633641"/>
                <a:gd name="csY2" fmla="*/ 81582 h 3760871"/>
                <a:gd name="csX3" fmla="*/ 4585890 w 11633641"/>
                <a:gd name="csY3" fmla="*/ 330248 h 3760871"/>
                <a:gd name="csX4" fmla="*/ 4689747 w 11633641"/>
                <a:gd name="csY4" fmla="*/ 1794280 h 3760871"/>
                <a:gd name="csX5" fmla="*/ 4775095 w 11633641"/>
                <a:gd name="csY5" fmla="*/ 2956803 h 3760871"/>
                <a:gd name="csX6" fmla="*/ 4832415 w 11633641"/>
                <a:gd name="csY6" fmla="*/ 3501209 h 3760871"/>
                <a:gd name="csX7" fmla="*/ 4916351 w 11633641"/>
                <a:gd name="csY7" fmla="*/ 3759473 h 3760871"/>
                <a:gd name="csX8" fmla="*/ 5090794 w 11633641"/>
                <a:gd name="csY8" fmla="*/ 3599139 h 3760871"/>
                <a:gd name="csX9" fmla="*/ 5157955 w 11633641"/>
                <a:gd name="csY9" fmla="*/ 3485115 h 3760871"/>
                <a:gd name="csX10" fmla="*/ 5211586 w 11633641"/>
                <a:gd name="csY10" fmla="*/ 3294737 h 3760871"/>
                <a:gd name="csX11" fmla="*/ 5279047 w 11633641"/>
                <a:gd name="csY11" fmla="*/ 3098621 h 3760871"/>
                <a:gd name="csX12" fmla="*/ 5361434 w 11633641"/>
                <a:gd name="csY12" fmla="*/ 2806276 h 3760871"/>
                <a:gd name="csX13" fmla="*/ 5506625 w 11633641"/>
                <a:gd name="csY13" fmla="*/ 2358458 h 3760871"/>
                <a:gd name="csX14" fmla="*/ 5607635 w 11633641"/>
                <a:gd name="csY14" fmla="*/ 2054911 h 3760871"/>
                <a:gd name="csX15" fmla="*/ 5759556 w 11633641"/>
                <a:gd name="csY15" fmla="*/ 1688882 h 3760871"/>
                <a:gd name="csX16" fmla="*/ 5954331 w 11633641"/>
                <a:gd name="csY16" fmla="*/ 1344723 h 3760871"/>
                <a:gd name="csX17" fmla="*/ 6150867 w 11633641"/>
                <a:gd name="csY17" fmla="*/ 1102117 h 3760871"/>
                <a:gd name="csX18" fmla="*/ 6377822 w 11633641"/>
                <a:gd name="csY18" fmla="*/ 907695 h 3760871"/>
                <a:gd name="csX19" fmla="*/ 6621739 w 11633641"/>
                <a:gd name="csY19" fmla="*/ 767715 h 3760871"/>
                <a:gd name="csX20" fmla="*/ 6913697 w 11633641"/>
                <a:gd name="csY20" fmla="*/ 621069 h 3760871"/>
                <a:gd name="csX21" fmla="*/ 7358338 w 11633641"/>
                <a:gd name="csY21" fmla="*/ 486453 h 3760871"/>
                <a:gd name="csX22" fmla="*/ 7811163 w 11633641"/>
                <a:gd name="csY22" fmla="*/ 383719 h 3760871"/>
                <a:gd name="csX23" fmla="*/ 8175513 w 11633641"/>
                <a:gd name="csY23" fmla="*/ 306101 h 3760871"/>
                <a:gd name="csX24" fmla="*/ 8793297 w 11633641"/>
                <a:gd name="csY24" fmla="*/ 207742 h 3760871"/>
                <a:gd name="csX25" fmla="*/ 9881832 w 11633641"/>
                <a:gd name="csY25" fmla="*/ 112296 h 3760871"/>
                <a:gd name="csX26" fmla="*/ 11633641 w 11633641"/>
                <a:gd name="csY26" fmla="*/ 17311 h 3760871"/>
                <a:gd name="csX0" fmla="*/ 0 w 11633641"/>
                <a:gd name="csY0" fmla="*/ 0 h 3764481"/>
                <a:gd name="csX1" fmla="*/ 3812617 w 11633641"/>
                <a:gd name="csY1" fmla="*/ 62665 h 3764481"/>
                <a:gd name="csX2" fmla="*/ 4477262 w 11633641"/>
                <a:gd name="csY2" fmla="*/ 81582 h 3764481"/>
                <a:gd name="csX3" fmla="*/ 4585890 w 11633641"/>
                <a:gd name="csY3" fmla="*/ 330248 h 3764481"/>
                <a:gd name="csX4" fmla="*/ 4689747 w 11633641"/>
                <a:gd name="csY4" fmla="*/ 1794280 h 3764481"/>
                <a:gd name="csX5" fmla="*/ 4775095 w 11633641"/>
                <a:gd name="csY5" fmla="*/ 2956803 h 3764481"/>
                <a:gd name="csX6" fmla="*/ 4832415 w 11633641"/>
                <a:gd name="csY6" fmla="*/ 3501209 h 3764481"/>
                <a:gd name="csX7" fmla="*/ 4916351 w 11633641"/>
                <a:gd name="csY7" fmla="*/ 3759473 h 3764481"/>
                <a:gd name="csX8" fmla="*/ 5090795 w 11633641"/>
                <a:gd name="csY8" fmla="*/ 3657740 h 3764481"/>
                <a:gd name="csX9" fmla="*/ 5157955 w 11633641"/>
                <a:gd name="csY9" fmla="*/ 3485115 h 3764481"/>
                <a:gd name="csX10" fmla="*/ 5211586 w 11633641"/>
                <a:gd name="csY10" fmla="*/ 3294737 h 3764481"/>
                <a:gd name="csX11" fmla="*/ 5279047 w 11633641"/>
                <a:gd name="csY11" fmla="*/ 3098621 h 3764481"/>
                <a:gd name="csX12" fmla="*/ 5361434 w 11633641"/>
                <a:gd name="csY12" fmla="*/ 2806276 h 3764481"/>
                <a:gd name="csX13" fmla="*/ 5506625 w 11633641"/>
                <a:gd name="csY13" fmla="*/ 2358458 h 3764481"/>
                <a:gd name="csX14" fmla="*/ 5607635 w 11633641"/>
                <a:gd name="csY14" fmla="*/ 2054911 h 3764481"/>
                <a:gd name="csX15" fmla="*/ 5759556 w 11633641"/>
                <a:gd name="csY15" fmla="*/ 1688882 h 3764481"/>
                <a:gd name="csX16" fmla="*/ 5954331 w 11633641"/>
                <a:gd name="csY16" fmla="*/ 1344723 h 3764481"/>
                <a:gd name="csX17" fmla="*/ 6150867 w 11633641"/>
                <a:gd name="csY17" fmla="*/ 1102117 h 3764481"/>
                <a:gd name="csX18" fmla="*/ 6377822 w 11633641"/>
                <a:gd name="csY18" fmla="*/ 907695 h 3764481"/>
                <a:gd name="csX19" fmla="*/ 6621739 w 11633641"/>
                <a:gd name="csY19" fmla="*/ 767715 h 3764481"/>
                <a:gd name="csX20" fmla="*/ 6913697 w 11633641"/>
                <a:gd name="csY20" fmla="*/ 621069 h 3764481"/>
                <a:gd name="csX21" fmla="*/ 7358338 w 11633641"/>
                <a:gd name="csY21" fmla="*/ 486453 h 3764481"/>
                <a:gd name="csX22" fmla="*/ 7811163 w 11633641"/>
                <a:gd name="csY22" fmla="*/ 383719 h 3764481"/>
                <a:gd name="csX23" fmla="*/ 8175513 w 11633641"/>
                <a:gd name="csY23" fmla="*/ 306101 h 3764481"/>
                <a:gd name="csX24" fmla="*/ 8793297 w 11633641"/>
                <a:gd name="csY24" fmla="*/ 207742 h 3764481"/>
                <a:gd name="csX25" fmla="*/ 9881832 w 11633641"/>
                <a:gd name="csY25" fmla="*/ 112296 h 3764481"/>
                <a:gd name="csX26" fmla="*/ 11633641 w 11633641"/>
                <a:gd name="csY26" fmla="*/ 17311 h 3764481"/>
                <a:gd name="csX0" fmla="*/ 0 w 11633641"/>
                <a:gd name="csY0" fmla="*/ 0 h 3760872"/>
                <a:gd name="csX1" fmla="*/ 3812617 w 11633641"/>
                <a:gd name="csY1" fmla="*/ 62665 h 3760872"/>
                <a:gd name="csX2" fmla="*/ 4477262 w 11633641"/>
                <a:gd name="csY2" fmla="*/ 81582 h 3760872"/>
                <a:gd name="csX3" fmla="*/ 4585890 w 11633641"/>
                <a:gd name="csY3" fmla="*/ 330248 h 3760872"/>
                <a:gd name="csX4" fmla="*/ 4689747 w 11633641"/>
                <a:gd name="csY4" fmla="*/ 1794280 h 3760872"/>
                <a:gd name="csX5" fmla="*/ 4775095 w 11633641"/>
                <a:gd name="csY5" fmla="*/ 2956803 h 3760872"/>
                <a:gd name="csX6" fmla="*/ 4832415 w 11633641"/>
                <a:gd name="csY6" fmla="*/ 3501209 h 3760872"/>
                <a:gd name="csX7" fmla="*/ 4916351 w 11633641"/>
                <a:gd name="csY7" fmla="*/ 3759473 h 3760872"/>
                <a:gd name="csX8" fmla="*/ 5090795 w 11633641"/>
                <a:gd name="csY8" fmla="*/ 3599138 h 3760872"/>
                <a:gd name="csX9" fmla="*/ 5157955 w 11633641"/>
                <a:gd name="csY9" fmla="*/ 3485115 h 3760872"/>
                <a:gd name="csX10" fmla="*/ 5211586 w 11633641"/>
                <a:gd name="csY10" fmla="*/ 3294737 h 3760872"/>
                <a:gd name="csX11" fmla="*/ 5279047 w 11633641"/>
                <a:gd name="csY11" fmla="*/ 3098621 h 3760872"/>
                <a:gd name="csX12" fmla="*/ 5361434 w 11633641"/>
                <a:gd name="csY12" fmla="*/ 2806276 h 3760872"/>
                <a:gd name="csX13" fmla="*/ 5506625 w 11633641"/>
                <a:gd name="csY13" fmla="*/ 2358458 h 3760872"/>
                <a:gd name="csX14" fmla="*/ 5607635 w 11633641"/>
                <a:gd name="csY14" fmla="*/ 2054911 h 3760872"/>
                <a:gd name="csX15" fmla="*/ 5759556 w 11633641"/>
                <a:gd name="csY15" fmla="*/ 1688882 h 3760872"/>
                <a:gd name="csX16" fmla="*/ 5954331 w 11633641"/>
                <a:gd name="csY16" fmla="*/ 1344723 h 3760872"/>
                <a:gd name="csX17" fmla="*/ 6150867 w 11633641"/>
                <a:gd name="csY17" fmla="*/ 1102117 h 3760872"/>
                <a:gd name="csX18" fmla="*/ 6377822 w 11633641"/>
                <a:gd name="csY18" fmla="*/ 907695 h 3760872"/>
                <a:gd name="csX19" fmla="*/ 6621739 w 11633641"/>
                <a:gd name="csY19" fmla="*/ 767715 h 3760872"/>
                <a:gd name="csX20" fmla="*/ 6913697 w 11633641"/>
                <a:gd name="csY20" fmla="*/ 621069 h 3760872"/>
                <a:gd name="csX21" fmla="*/ 7358338 w 11633641"/>
                <a:gd name="csY21" fmla="*/ 486453 h 3760872"/>
                <a:gd name="csX22" fmla="*/ 7811163 w 11633641"/>
                <a:gd name="csY22" fmla="*/ 383719 h 3760872"/>
                <a:gd name="csX23" fmla="*/ 8175513 w 11633641"/>
                <a:gd name="csY23" fmla="*/ 306101 h 3760872"/>
                <a:gd name="csX24" fmla="*/ 8793297 w 11633641"/>
                <a:gd name="csY24" fmla="*/ 207742 h 3760872"/>
                <a:gd name="csX25" fmla="*/ 9881832 w 11633641"/>
                <a:gd name="csY25" fmla="*/ 112296 h 3760872"/>
                <a:gd name="csX26" fmla="*/ 11633641 w 11633641"/>
                <a:gd name="csY26" fmla="*/ 17311 h 3760872"/>
                <a:gd name="csX0" fmla="*/ 0 w 11633641"/>
                <a:gd name="csY0" fmla="*/ 0 h 3761007"/>
                <a:gd name="csX1" fmla="*/ 3812617 w 11633641"/>
                <a:gd name="csY1" fmla="*/ 62665 h 3761007"/>
                <a:gd name="csX2" fmla="*/ 4477262 w 11633641"/>
                <a:gd name="csY2" fmla="*/ 81582 h 3761007"/>
                <a:gd name="csX3" fmla="*/ 4585890 w 11633641"/>
                <a:gd name="csY3" fmla="*/ 330248 h 3761007"/>
                <a:gd name="csX4" fmla="*/ 4689747 w 11633641"/>
                <a:gd name="csY4" fmla="*/ 1794280 h 3761007"/>
                <a:gd name="csX5" fmla="*/ 4775095 w 11633641"/>
                <a:gd name="csY5" fmla="*/ 2956803 h 3761007"/>
                <a:gd name="csX6" fmla="*/ 4832415 w 11633641"/>
                <a:gd name="csY6" fmla="*/ 3501209 h 3761007"/>
                <a:gd name="csX7" fmla="*/ 4916351 w 11633641"/>
                <a:gd name="csY7" fmla="*/ 3759473 h 3761007"/>
                <a:gd name="csX8" fmla="*/ 5090795 w 11633641"/>
                <a:gd name="csY8" fmla="*/ 3599138 h 3761007"/>
                <a:gd name="csX9" fmla="*/ 5171354 w 11633641"/>
                <a:gd name="csY9" fmla="*/ 3406979 h 3761007"/>
                <a:gd name="csX10" fmla="*/ 5211586 w 11633641"/>
                <a:gd name="csY10" fmla="*/ 3294737 h 3761007"/>
                <a:gd name="csX11" fmla="*/ 5279047 w 11633641"/>
                <a:gd name="csY11" fmla="*/ 3098621 h 3761007"/>
                <a:gd name="csX12" fmla="*/ 5361434 w 11633641"/>
                <a:gd name="csY12" fmla="*/ 2806276 h 3761007"/>
                <a:gd name="csX13" fmla="*/ 5506625 w 11633641"/>
                <a:gd name="csY13" fmla="*/ 2358458 h 3761007"/>
                <a:gd name="csX14" fmla="*/ 5607635 w 11633641"/>
                <a:gd name="csY14" fmla="*/ 2054911 h 3761007"/>
                <a:gd name="csX15" fmla="*/ 5759556 w 11633641"/>
                <a:gd name="csY15" fmla="*/ 1688882 h 3761007"/>
                <a:gd name="csX16" fmla="*/ 5954331 w 11633641"/>
                <a:gd name="csY16" fmla="*/ 1344723 h 3761007"/>
                <a:gd name="csX17" fmla="*/ 6150867 w 11633641"/>
                <a:gd name="csY17" fmla="*/ 1102117 h 3761007"/>
                <a:gd name="csX18" fmla="*/ 6377822 w 11633641"/>
                <a:gd name="csY18" fmla="*/ 907695 h 3761007"/>
                <a:gd name="csX19" fmla="*/ 6621739 w 11633641"/>
                <a:gd name="csY19" fmla="*/ 767715 h 3761007"/>
                <a:gd name="csX20" fmla="*/ 6913697 w 11633641"/>
                <a:gd name="csY20" fmla="*/ 621069 h 3761007"/>
                <a:gd name="csX21" fmla="*/ 7358338 w 11633641"/>
                <a:gd name="csY21" fmla="*/ 486453 h 3761007"/>
                <a:gd name="csX22" fmla="*/ 7811163 w 11633641"/>
                <a:gd name="csY22" fmla="*/ 383719 h 3761007"/>
                <a:gd name="csX23" fmla="*/ 8175513 w 11633641"/>
                <a:gd name="csY23" fmla="*/ 306101 h 3761007"/>
                <a:gd name="csX24" fmla="*/ 8793297 w 11633641"/>
                <a:gd name="csY24" fmla="*/ 207742 h 3761007"/>
                <a:gd name="csX25" fmla="*/ 9881832 w 11633641"/>
                <a:gd name="csY25" fmla="*/ 112296 h 3761007"/>
                <a:gd name="csX26" fmla="*/ 11633641 w 11633641"/>
                <a:gd name="csY26" fmla="*/ 17311 h 3761007"/>
                <a:gd name="csX0" fmla="*/ 0 w 11633641"/>
                <a:gd name="csY0" fmla="*/ 0 h 3767459"/>
                <a:gd name="csX1" fmla="*/ 3812617 w 11633641"/>
                <a:gd name="csY1" fmla="*/ 62665 h 3767459"/>
                <a:gd name="csX2" fmla="*/ 4477262 w 11633641"/>
                <a:gd name="csY2" fmla="*/ 81582 h 3767459"/>
                <a:gd name="csX3" fmla="*/ 4585890 w 11633641"/>
                <a:gd name="csY3" fmla="*/ 330248 h 3767459"/>
                <a:gd name="csX4" fmla="*/ 4689747 w 11633641"/>
                <a:gd name="csY4" fmla="*/ 1794280 h 3767459"/>
                <a:gd name="csX5" fmla="*/ 4775095 w 11633641"/>
                <a:gd name="csY5" fmla="*/ 2956803 h 3767459"/>
                <a:gd name="csX6" fmla="*/ 4832415 w 11633641"/>
                <a:gd name="csY6" fmla="*/ 3501209 h 3767459"/>
                <a:gd name="csX7" fmla="*/ 4947614 w 11633641"/>
                <a:gd name="csY7" fmla="*/ 3765985 h 3767459"/>
                <a:gd name="csX8" fmla="*/ 5090795 w 11633641"/>
                <a:gd name="csY8" fmla="*/ 3599138 h 3767459"/>
                <a:gd name="csX9" fmla="*/ 5171354 w 11633641"/>
                <a:gd name="csY9" fmla="*/ 3406979 h 3767459"/>
                <a:gd name="csX10" fmla="*/ 5211586 w 11633641"/>
                <a:gd name="csY10" fmla="*/ 3294737 h 3767459"/>
                <a:gd name="csX11" fmla="*/ 5279047 w 11633641"/>
                <a:gd name="csY11" fmla="*/ 3098621 h 3767459"/>
                <a:gd name="csX12" fmla="*/ 5361434 w 11633641"/>
                <a:gd name="csY12" fmla="*/ 2806276 h 3767459"/>
                <a:gd name="csX13" fmla="*/ 5506625 w 11633641"/>
                <a:gd name="csY13" fmla="*/ 2358458 h 3767459"/>
                <a:gd name="csX14" fmla="*/ 5607635 w 11633641"/>
                <a:gd name="csY14" fmla="*/ 2054911 h 3767459"/>
                <a:gd name="csX15" fmla="*/ 5759556 w 11633641"/>
                <a:gd name="csY15" fmla="*/ 1688882 h 3767459"/>
                <a:gd name="csX16" fmla="*/ 5954331 w 11633641"/>
                <a:gd name="csY16" fmla="*/ 1344723 h 3767459"/>
                <a:gd name="csX17" fmla="*/ 6150867 w 11633641"/>
                <a:gd name="csY17" fmla="*/ 1102117 h 3767459"/>
                <a:gd name="csX18" fmla="*/ 6377822 w 11633641"/>
                <a:gd name="csY18" fmla="*/ 907695 h 3767459"/>
                <a:gd name="csX19" fmla="*/ 6621739 w 11633641"/>
                <a:gd name="csY19" fmla="*/ 767715 h 3767459"/>
                <a:gd name="csX20" fmla="*/ 6913697 w 11633641"/>
                <a:gd name="csY20" fmla="*/ 621069 h 3767459"/>
                <a:gd name="csX21" fmla="*/ 7358338 w 11633641"/>
                <a:gd name="csY21" fmla="*/ 486453 h 3767459"/>
                <a:gd name="csX22" fmla="*/ 7811163 w 11633641"/>
                <a:gd name="csY22" fmla="*/ 383719 h 3767459"/>
                <a:gd name="csX23" fmla="*/ 8175513 w 11633641"/>
                <a:gd name="csY23" fmla="*/ 306101 h 3767459"/>
                <a:gd name="csX24" fmla="*/ 8793297 w 11633641"/>
                <a:gd name="csY24" fmla="*/ 207742 h 3767459"/>
                <a:gd name="csX25" fmla="*/ 9881832 w 11633641"/>
                <a:gd name="csY25" fmla="*/ 112296 h 3767459"/>
                <a:gd name="csX26" fmla="*/ 11633641 w 11633641"/>
                <a:gd name="csY26" fmla="*/ 17311 h 3767459"/>
                <a:gd name="csX0" fmla="*/ 0 w 11633641"/>
                <a:gd name="csY0" fmla="*/ 0 h 3767459"/>
                <a:gd name="csX1" fmla="*/ 3812617 w 11633641"/>
                <a:gd name="csY1" fmla="*/ 62665 h 3767459"/>
                <a:gd name="csX2" fmla="*/ 4477262 w 11633641"/>
                <a:gd name="csY2" fmla="*/ 81582 h 3767459"/>
                <a:gd name="csX3" fmla="*/ 4585890 w 11633641"/>
                <a:gd name="csY3" fmla="*/ 330248 h 3767459"/>
                <a:gd name="csX4" fmla="*/ 4689747 w 11633641"/>
                <a:gd name="csY4" fmla="*/ 1794280 h 3767459"/>
                <a:gd name="csX5" fmla="*/ 4775095 w 11633641"/>
                <a:gd name="csY5" fmla="*/ 2956803 h 3767459"/>
                <a:gd name="csX6" fmla="*/ 4832415 w 11633641"/>
                <a:gd name="csY6" fmla="*/ 3501209 h 3767459"/>
                <a:gd name="csX7" fmla="*/ 4911885 w 11633641"/>
                <a:gd name="csY7" fmla="*/ 3765985 h 3767459"/>
                <a:gd name="csX8" fmla="*/ 5090795 w 11633641"/>
                <a:gd name="csY8" fmla="*/ 3599138 h 3767459"/>
                <a:gd name="csX9" fmla="*/ 5171354 w 11633641"/>
                <a:gd name="csY9" fmla="*/ 3406979 h 3767459"/>
                <a:gd name="csX10" fmla="*/ 5211586 w 11633641"/>
                <a:gd name="csY10" fmla="*/ 3294737 h 3767459"/>
                <a:gd name="csX11" fmla="*/ 5279047 w 11633641"/>
                <a:gd name="csY11" fmla="*/ 3098621 h 3767459"/>
                <a:gd name="csX12" fmla="*/ 5361434 w 11633641"/>
                <a:gd name="csY12" fmla="*/ 2806276 h 3767459"/>
                <a:gd name="csX13" fmla="*/ 5506625 w 11633641"/>
                <a:gd name="csY13" fmla="*/ 2358458 h 3767459"/>
                <a:gd name="csX14" fmla="*/ 5607635 w 11633641"/>
                <a:gd name="csY14" fmla="*/ 2054911 h 3767459"/>
                <a:gd name="csX15" fmla="*/ 5759556 w 11633641"/>
                <a:gd name="csY15" fmla="*/ 1688882 h 3767459"/>
                <a:gd name="csX16" fmla="*/ 5954331 w 11633641"/>
                <a:gd name="csY16" fmla="*/ 1344723 h 3767459"/>
                <a:gd name="csX17" fmla="*/ 6150867 w 11633641"/>
                <a:gd name="csY17" fmla="*/ 1102117 h 3767459"/>
                <a:gd name="csX18" fmla="*/ 6377822 w 11633641"/>
                <a:gd name="csY18" fmla="*/ 907695 h 3767459"/>
                <a:gd name="csX19" fmla="*/ 6621739 w 11633641"/>
                <a:gd name="csY19" fmla="*/ 767715 h 3767459"/>
                <a:gd name="csX20" fmla="*/ 6913697 w 11633641"/>
                <a:gd name="csY20" fmla="*/ 621069 h 3767459"/>
                <a:gd name="csX21" fmla="*/ 7358338 w 11633641"/>
                <a:gd name="csY21" fmla="*/ 486453 h 3767459"/>
                <a:gd name="csX22" fmla="*/ 7811163 w 11633641"/>
                <a:gd name="csY22" fmla="*/ 383719 h 3767459"/>
                <a:gd name="csX23" fmla="*/ 8175513 w 11633641"/>
                <a:gd name="csY23" fmla="*/ 306101 h 3767459"/>
                <a:gd name="csX24" fmla="*/ 8793297 w 11633641"/>
                <a:gd name="csY24" fmla="*/ 207742 h 3767459"/>
                <a:gd name="csX25" fmla="*/ 9881832 w 11633641"/>
                <a:gd name="csY25" fmla="*/ 112296 h 3767459"/>
                <a:gd name="csX26" fmla="*/ 11633641 w 11633641"/>
                <a:gd name="csY26" fmla="*/ 17311 h 3767459"/>
                <a:gd name="csX0" fmla="*/ 0 w 11633641"/>
                <a:gd name="csY0" fmla="*/ 0 h 3777923"/>
                <a:gd name="csX1" fmla="*/ 3812617 w 11633641"/>
                <a:gd name="csY1" fmla="*/ 62665 h 3777923"/>
                <a:gd name="csX2" fmla="*/ 4477262 w 11633641"/>
                <a:gd name="csY2" fmla="*/ 81582 h 3777923"/>
                <a:gd name="csX3" fmla="*/ 4585890 w 11633641"/>
                <a:gd name="csY3" fmla="*/ 330248 h 3777923"/>
                <a:gd name="csX4" fmla="*/ 4689747 w 11633641"/>
                <a:gd name="csY4" fmla="*/ 1794280 h 3777923"/>
                <a:gd name="csX5" fmla="*/ 4775095 w 11633641"/>
                <a:gd name="csY5" fmla="*/ 2956803 h 3777923"/>
                <a:gd name="csX6" fmla="*/ 4832415 w 11633641"/>
                <a:gd name="csY6" fmla="*/ 3501209 h 3777923"/>
                <a:gd name="csX7" fmla="*/ 4911885 w 11633641"/>
                <a:gd name="csY7" fmla="*/ 3765985 h 3777923"/>
                <a:gd name="csX8" fmla="*/ 5090795 w 11633641"/>
                <a:gd name="csY8" fmla="*/ 3599138 h 3777923"/>
                <a:gd name="csX9" fmla="*/ 5171354 w 11633641"/>
                <a:gd name="csY9" fmla="*/ 3406979 h 3777923"/>
                <a:gd name="csX10" fmla="*/ 5211586 w 11633641"/>
                <a:gd name="csY10" fmla="*/ 3294737 h 3777923"/>
                <a:gd name="csX11" fmla="*/ 5279047 w 11633641"/>
                <a:gd name="csY11" fmla="*/ 3098621 h 3777923"/>
                <a:gd name="csX12" fmla="*/ 5361434 w 11633641"/>
                <a:gd name="csY12" fmla="*/ 2806276 h 3777923"/>
                <a:gd name="csX13" fmla="*/ 5506625 w 11633641"/>
                <a:gd name="csY13" fmla="*/ 2358458 h 3777923"/>
                <a:gd name="csX14" fmla="*/ 5607635 w 11633641"/>
                <a:gd name="csY14" fmla="*/ 2054911 h 3777923"/>
                <a:gd name="csX15" fmla="*/ 5759556 w 11633641"/>
                <a:gd name="csY15" fmla="*/ 1688882 h 3777923"/>
                <a:gd name="csX16" fmla="*/ 5954331 w 11633641"/>
                <a:gd name="csY16" fmla="*/ 1344723 h 3777923"/>
                <a:gd name="csX17" fmla="*/ 6150867 w 11633641"/>
                <a:gd name="csY17" fmla="*/ 1102117 h 3777923"/>
                <a:gd name="csX18" fmla="*/ 6377822 w 11633641"/>
                <a:gd name="csY18" fmla="*/ 907695 h 3777923"/>
                <a:gd name="csX19" fmla="*/ 6621739 w 11633641"/>
                <a:gd name="csY19" fmla="*/ 767715 h 3777923"/>
                <a:gd name="csX20" fmla="*/ 6913697 w 11633641"/>
                <a:gd name="csY20" fmla="*/ 621069 h 3777923"/>
                <a:gd name="csX21" fmla="*/ 7358338 w 11633641"/>
                <a:gd name="csY21" fmla="*/ 486453 h 3777923"/>
                <a:gd name="csX22" fmla="*/ 7811163 w 11633641"/>
                <a:gd name="csY22" fmla="*/ 383719 h 3777923"/>
                <a:gd name="csX23" fmla="*/ 8175513 w 11633641"/>
                <a:gd name="csY23" fmla="*/ 306101 h 3777923"/>
                <a:gd name="csX24" fmla="*/ 8793297 w 11633641"/>
                <a:gd name="csY24" fmla="*/ 207742 h 3777923"/>
                <a:gd name="csX25" fmla="*/ 9881832 w 11633641"/>
                <a:gd name="csY25" fmla="*/ 112296 h 3777923"/>
                <a:gd name="csX26" fmla="*/ 11633641 w 11633641"/>
                <a:gd name="csY26" fmla="*/ 17311 h 3777923"/>
                <a:gd name="csX0" fmla="*/ 0 w 11633641"/>
                <a:gd name="csY0" fmla="*/ 0 h 3795667"/>
                <a:gd name="csX1" fmla="*/ 3812617 w 11633641"/>
                <a:gd name="csY1" fmla="*/ 62665 h 3795667"/>
                <a:gd name="csX2" fmla="*/ 4477262 w 11633641"/>
                <a:gd name="csY2" fmla="*/ 81582 h 3795667"/>
                <a:gd name="csX3" fmla="*/ 4585890 w 11633641"/>
                <a:gd name="csY3" fmla="*/ 330248 h 3795667"/>
                <a:gd name="csX4" fmla="*/ 4689747 w 11633641"/>
                <a:gd name="csY4" fmla="*/ 1794280 h 3795667"/>
                <a:gd name="csX5" fmla="*/ 4775095 w 11633641"/>
                <a:gd name="csY5" fmla="*/ 2956803 h 3795667"/>
                <a:gd name="csX6" fmla="*/ 4832415 w 11633641"/>
                <a:gd name="csY6" fmla="*/ 3501209 h 3795667"/>
                <a:gd name="csX7" fmla="*/ 4911885 w 11633641"/>
                <a:gd name="csY7" fmla="*/ 3765985 h 3795667"/>
                <a:gd name="csX8" fmla="*/ 5090795 w 11633641"/>
                <a:gd name="csY8" fmla="*/ 3599138 h 3795667"/>
                <a:gd name="csX9" fmla="*/ 5171354 w 11633641"/>
                <a:gd name="csY9" fmla="*/ 3406979 h 3795667"/>
                <a:gd name="csX10" fmla="*/ 5211586 w 11633641"/>
                <a:gd name="csY10" fmla="*/ 3294737 h 3795667"/>
                <a:gd name="csX11" fmla="*/ 5279047 w 11633641"/>
                <a:gd name="csY11" fmla="*/ 3098621 h 3795667"/>
                <a:gd name="csX12" fmla="*/ 5361434 w 11633641"/>
                <a:gd name="csY12" fmla="*/ 2806276 h 3795667"/>
                <a:gd name="csX13" fmla="*/ 5506625 w 11633641"/>
                <a:gd name="csY13" fmla="*/ 2358458 h 3795667"/>
                <a:gd name="csX14" fmla="*/ 5607635 w 11633641"/>
                <a:gd name="csY14" fmla="*/ 2054911 h 3795667"/>
                <a:gd name="csX15" fmla="*/ 5759556 w 11633641"/>
                <a:gd name="csY15" fmla="*/ 1688882 h 3795667"/>
                <a:gd name="csX16" fmla="*/ 5954331 w 11633641"/>
                <a:gd name="csY16" fmla="*/ 1344723 h 3795667"/>
                <a:gd name="csX17" fmla="*/ 6150867 w 11633641"/>
                <a:gd name="csY17" fmla="*/ 1102117 h 3795667"/>
                <a:gd name="csX18" fmla="*/ 6377822 w 11633641"/>
                <a:gd name="csY18" fmla="*/ 907695 h 3795667"/>
                <a:gd name="csX19" fmla="*/ 6621739 w 11633641"/>
                <a:gd name="csY19" fmla="*/ 767715 h 3795667"/>
                <a:gd name="csX20" fmla="*/ 6913697 w 11633641"/>
                <a:gd name="csY20" fmla="*/ 621069 h 3795667"/>
                <a:gd name="csX21" fmla="*/ 7358338 w 11633641"/>
                <a:gd name="csY21" fmla="*/ 486453 h 3795667"/>
                <a:gd name="csX22" fmla="*/ 7811163 w 11633641"/>
                <a:gd name="csY22" fmla="*/ 383719 h 3795667"/>
                <a:gd name="csX23" fmla="*/ 8175513 w 11633641"/>
                <a:gd name="csY23" fmla="*/ 306101 h 3795667"/>
                <a:gd name="csX24" fmla="*/ 8793297 w 11633641"/>
                <a:gd name="csY24" fmla="*/ 207742 h 3795667"/>
                <a:gd name="csX25" fmla="*/ 9881832 w 11633641"/>
                <a:gd name="csY25" fmla="*/ 112296 h 3795667"/>
                <a:gd name="csX26" fmla="*/ 11633641 w 11633641"/>
                <a:gd name="csY26" fmla="*/ 17311 h 3795667"/>
                <a:gd name="csX0" fmla="*/ 0 w 11633641"/>
                <a:gd name="csY0" fmla="*/ 0 h 3767459"/>
                <a:gd name="csX1" fmla="*/ 3812617 w 11633641"/>
                <a:gd name="csY1" fmla="*/ 62665 h 3767459"/>
                <a:gd name="csX2" fmla="*/ 4477262 w 11633641"/>
                <a:gd name="csY2" fmla="*/ 81582 h 3767459"/>
                <a:gd name="csX3" fmla="*/ 4585890 w 11633641"/>
                <a:gd name="csY3" fmla="*/ 330248 h 3767459"/>
                <a:gd name="csX4" fmla="*/ 4689747 w 11633641"/>
                <a:gd name="csY4" fmla="*/ 1794280 h 3767459"/>
                <a:gd name="csX5" fmla="*/ 4775095 w 11633641"/>
                <a:gd name="csY5" fmla="*/ 2956803 h 3767459"/>
                <a:gd name="csX6" fmla="*/ 4832415 w 11633641"/>
                <a:gd name="csY6" fmla="*/ 3501209 h 3767459"/>
                <a:gd name="csX7" fmla="*/ 4911885 w 11633641"/>
                <a:gd name="csY7" fmla="*/ 3765985 h 3767459"/>
                <a:gd name="csX8" fmla="*/ 5090795 w 11633641"/>
                <a:gd name="csY8" fmla="*/ 3599138 h 3767459"/>
                <a:gd name="csX9" fmla="*/ 5171354 w 11633641"/>
                <a:gd name="csY9" fmla="*/ 3406979 h 3767459"/>
                <a:gd name="csX10" fmla="*/ 5211586 w 11633641"/>
                <a:gd name="csY10" fmla="*/ 3294737 h 3767459"/>
                <a:gd name="csX11" fmla="*/ 5279047 w 11633641"/>
                <a:gd name="csY11" fmla="*/ 3098621 h 3767459"/>
                <a:gd name="csX12" fmla="*/ 5361434 w 11633641"/>
                <a:gd name="csY12" fmla="*/ 2806276 h 3767459"/>
                <a:gd name="csX13" fmla="*/ 5506625 w 11633641"/>
                <a:gd name="csY13" fmla="*/ 2358458 h 3767459"/>
                <a:gd name="csX14" fmla="*/ 5607635 w 11633641"/>
                <a:gd name="csY14" fmla="*/ 2054911 h 3767459"/>
                <a:gd name="csX15" fmla="*/ 5759556 w 11633641"/>
                <a:gd name="csY15" fmla="*/ 1688882 h 3767459"/>
                <a:gd name="csX16" fmla="*/ 5954331 w 11633641"/>
                <a:gd name="csY16" fmla="*/ 1344723 h 3767459"/>
                <a:gd name="csX17" fmla="*/ 6150867 w 11633641"/>
                <a:gd name="csY17" fmla="*/ 1102117 h 3767459"/>
                <a:gd name="csX18" fmla="*/ 6377822 w 11633641"/>
                <a:gd name="csY18" fmla="*/ 907695 h 3767459"/>
                <a:gd name="csX19" fmla="*/ 6621739 w 11633641"/>
                <a:gd name="csY19" fmla="*/ 767715 h 3767459"/>
                <a:gd name="csX20" fmla="*/ 6913697 w 11633641"/>
                <a:gd name="csY20" fmla="*/ 621069 h 3767459"/>
                <a:gd name="csX21" fmla="*/ 7358338 w 11633641"/>
                <a:gd name="csY21" fmla="*/ 486453 h 3767459"/>
                <a:gd name="csX22" fmla="*/ 7811163 w 11633641"/>
                <a:gd name="csY22" fmla="*/ 383719 h 3767459"/>
                <a:gd name="csX23" fmla="*/ 8175513 w 11633641"/>
                <a:gd name="csY23" fmla="*/ 306101 h 3767459"/>
                <a:gd name="csX24" fmla="*/ 8793297 w 11633641"/>
                <a:gd name="csY24" fmla="*/ 207742 h 3767459"/>
                <a:gd name="csX25" fmla="*/ 9881832 w 11633641"/>
                <a:gd name="csY25" fmla="*/ 112296 h 3767459"/>
                <a:gd name="csX26" fmla="*/ 11633641 w 11633641"/>
                <a:gd name="csY26" fmla="*/ 17311 h 3767459"/>
                <a:gd name="csX0" fmla="*/ 0 w 11633641"/>
                <a:gd name="csY0" fmla="*/ 0 h 3793214"/>
                <a:gd name="csX1" fmla="*/ 3812617 w 11633641"/>
                <a:gd name="csY1" fmla="*/ 62665 h 3793214"/>
                <a:gd name="csX2" fmla="*/ 4477262 w 11633641"/>
                <a:gd name="csY2" fmla="*/ 81582 h 3793214"/>
                <a:gd name="csX3" fmla="*/ 4585890 w 11633641"/>
                <a:gd name="csY3" fmla="*/ 330248 h 3793214"/>
                <a:gd name="csX4" fmla="*/ 4689747 w 11633641"/>
                <a:gd name="csY4" fmla="*/ 1794280 h 3793214"/>
                <a:gd name="csX5" fmla="*/ 4775095 w 11633641"/>
                <a:gd name="csY5" fmla="*/ 2956803 h 3793214"/>
                <a:gd name="csX6" fmla="*/ 4832415 w 11633641"/>
                <a:gd name="csY6" fmla="*/ 3501209 h 3793214"/>
                <a:gd name="csX7" fmla="*/ 4911885 w 11633641"/>
                <a:gd name="csY7" fmla="*/ 3765985 h 3793214"/>
                <a:gd name="csX8" fmla="*/ 5090795 w 11633641"/>
                <a:gd name="csY8" fmla="*/ 3599138 h 3793214"/>
                <a:gd name="csX9" fmla="*/ 5171354 w 11633641"/>
                <a:gd name="csY9" fmla="*/ 3406979 h 3793214"/>
                <a:gd name="csX10" fmla="*/ 5211586 w 11633641"/>
                <a:gd name="csY10" fmla="*/ 3294737 h 3793214"/>
                <a:gd name="csX11" fmla="*/ 5279047 w 11633641"/>
                <a:gd name="csY11" fmla="*/ 3098621 h 3793214"/>
                <a:gd name="csX12" fmla="*/ 5361434 w 11633641"/>
                <a:gd name="csY12" fmla="*/ 2806276 h 3793214"/>
                <a:gd name="csX13" fmla="*/ 5506625 w 11633641"/>
                <a:gd name="csY13" fmla="*/ 2358458 h 3793214"/>
                <a:gd name="csX14" fmla="*/ 5607635 w 11633641"/>
                <a:gd name="csY14" fmla="*/ 2054911 h 3793214"/>
                <a:gd name="csX15" fmla="*/ 5759556 w 11633641"/>
                <a:gd name="csY15" fmla="*/ 1688882 h 3793214"/>
                <a:gd name="csX16" fmla="*/ 5954331 w 11633641"/>
                <a:gd name="csY16" fmla="*/ 1344723 h 3793214"/>
                <a:gd name="csX17" fmla="*/ 6150867 w 11633641"/>
                <a:gd name="csY17" fmla="*/ 1102117 h 3793214"/>
                <a:gd name="csX18" fmla="*/ 6377822 w 11633641"/>
                <a:gd name="csY18" fmla="*/ 907695 h 3793214"/>
                <a:gd name="csX19" fmla="*/ 6621739 w 11633641"/>
                <a:gd name="csY19" fmla="*/ 767715 h 3793214"/>
                <a:gd name="csX20" fmla="*/ 6913697 w 11633641"/>
                <a:gd name="csY20" fmla="*/ 621069 h 3793214"/>
                <a:gd name="csX21" fmla="*/ 7358338 w 11633641"/>
                <a:gd name="csY21" fmla="*/ 486453 h 3793214"/>
                <a:gd name="csX22" fmla="*/ 7811163 w 11633641"/>
                <a:gd name="csY22" fmla="*/ 383719 h 3793214"/>
                <a:gd name="csX23" fmla="*/ 8175513 w 11633641"/>
                <a:gd name="csY23" fmla="*/ 306101 h 3793214"/>
                <a:gd name="csX24" fmla="*/ 8793297 w 11633641"/>
                <a:gd name="csY24" fmla="*/ 207742 h 3793214"/>
                <a:gd name="csX25" fmla="*/ 9881832 w 11633641"/>
                <a:gd name="csY25" fmla="*/ 112296 h 3793214"/>
                <a:gd name="csX26" fmla="*/ 11633641 w 11633641"/>
                <a:gd name="csY26" fmla="*/ 17311 h 3793214"/>
                <a:gd name="csX0" fmla="*/ 0 w 11633641"/>
                <a:gd name="csY0" fmla="*/ 0 h 3816183"/>
                <a:gd name="csX1" fmla="*/ 3812617 w 11633641"/>
                <a:gd name="csY1" fmla="*/ 62665 h 3816183"/>
                <a:gd name="csX2" fmla="*/ 4477262 w 11633641"/>
                <a:gd name="csY2" fmla="*/ 81582 h 3816183"/>
                <a:gd name="csX3" fmla="*/ 4585890 w 11633641"/>
                <a:gd name="csY3" fmla="*/ 330248 h 3816183"/>
                <a:gd name="csX4" fmla="*/ 4689747 w 11633641"/>
                <a:gd name="csY4" fmla="*/ 1794280 h 3816183"/>
                <a:gd name="csX5" fmla="*/ 4775095 w 11633641"/>
                <a:gd name="csY5" fmla="*/ 2956803 h 3816183"/>
                <a:gd name="csX6" fmla="*/ 4832415 w 11633641"/>
                <a:gd name="csY6" fmla="*/ 3501209 h 3816183"/>
                <a:gd name="csX7" fmla="*/ 4911885 w 11633641"/>
                <a:gd name="csY7" fmla="*/ 3765985 h 3816183"/>
                <a:gd name="csX8" fmla="*/ 5090795 w 11633641"/>
                <a:gd name="csY8" fmla="*/ 3599138 h 3816183"/>
                <a:gd name="csX9" fmla="*/ 5171354 w 11633641"/>
                <a:gd name="csY9" fmla="*/ 3406979 h 3816183"/>
                <a:gd name="csX10" fmla="*/ 5211586 w 11633641"/>
                <a:gd name="csY10" fmla="*/ 3294737 h 3816183"/>
                <a:gd name="csX11" fmla="*/ 5279047 w 11633641"/>
                <a:gd name="csY11" fmla="*/ 3098621 h 3816183"/>
                <a:gd name="csX12" fmla="*/ 5361434 w 11633641"/>
                <a:gd name="csY12" fmla="*/ 2806276 h 3816183"/>
                <a:gd name="csX13" fmla="*/ 5506625 w 11633641"/>
                <a:gd name="csY13" fmla="*/ 2358458 h 3816183"/>
                <a:gd name="csX14" fmla="*/ 5607635 w 11633641"/>
                <a:gd name="csY14" fmla="*/ 2054911 h 3816183"/>
                <a:gd name="csX15" fmla="*/ 5759556 w 11633641"/>
                <a:gd name="csY15" fmla="*/ 1688882 h 3816183"/>
                <a:gd name="csX16" fmla="*/ 5954331 w 11633641"/>
                <a:gd name="csY16" fmla="*/ 1344723 h 3816183"/>
                <a:gd name="csX17" fmla="*/ 6150867 w 11633641"/>
                <a:gd name="csY17" fmla="*/ 1102117 h 3816183"/>
                <a:gd name="csX18" fmla="*/ 6377822 w 11633641"/>
                <a:gd name="csY18" fmla="*/ 907695 h 3816183"/>
                <a:gd name="csX19" fmla="*/ 6621739 w 11633641"/>
                <a:gd name="csY19" fmla="*/ 767715 h 3816183"/>
                <a:gd name="csX20" fmla="*/ 6913697 w 11633641"/>
                <a:gd name="csY20" fmla="*/ 621069 h 3816183"/>
                <a:gd name="csX21" fmla="*/ 7358338 w 11633641"/>
                <a:gd name="csY21" fmla="*/ 486453 h 3816183"/>
                <a:gd name="csX22" fmla="*/ 7811163 w 11633641"/>
                <a:gd name="csY22" fmla="*/ 383719 h 3816183"/>
                <a:gd name="csX23" fmla="*/ 8175513 w 11633641"/>
                <a:gd name="csY23" fmla="*/ 306101 h 3816183"/>
                <a:gd name="csX24" fmla="*/ 8793297 w 11633641"/>
                <a:gd name="csY24" fmla="*/ 207742 h 3816183"/>
                <a:gd name="csX25" fmla="*/ 9881832 w 11633641"/>
                <a:gd name="csY25" fmla="*/ 112296 h 3816183"/>
                <a:gd name="csX26" fmla="*/ 11633641 w 11633641"/>
                <a:gd name="csY26" fmla="*/ 17311 h 3816183"/>
                <a:gd name="csX0" fmla="*/ 0 w 11633641"/>
                <a:gd name="csY0" fmla="*/ 0 h 3840391"/>
                <a:gd name="csX1" fmla="*/ 3812617 w 11633641"/>
                <a:gd name="csY1" fmla="*/ 62665 h 3840391"/>
                <a:gd name="csX2" fmla="*/ 4477262 w 11633641"/>
                <a:gd name="csY2" fmla="*/ 81582 h 3840391"/>
                <a:gd name="csX3" fmla="*/ 4585890 w 11633641"/>
                <a:gd name="csY3" fmla="*/ 330248 h 3840391"/>
                <a:gd name="csX4" fmla="*/ 4689747 w 11633641"/>
                <a:gd name="csY4" fmla="*/ 1794280 h 3840391"/>
                <a:gd name="csX5" fmla="*/ 4775095 w 11633641"/>
                <a:gd name="csY5" fmla="*/ 2956803 h 3840391"/>
                <a:gd name="csX6" fmla="*/ 4832415 w 11633641"/>
                <a:gd name="csY6" fmla="*/ 3501209 h 3840391"/>
                <a:gd name="csX7" fmla="*/ 4911885 w 11633641"/>
                <a:gd name="csY7" fmla="*/ 3765985 h 3840391"/>
                <a:gd name="csX8" fmla="*/ 5090795 w 11633641"/>
                <a:gd name="csY8" fmla="*/ 3599138 h 3840391"/>
                <a:gd name="csX9" fmla="*/ 5171354 w 11633641"/>
                <a:gd name="csY9" fmla="*/ 3406979 h 3840391"/>
                <a:gd name="csX10" fmla="*/ 5211586 w 11633641"/>
                <a:gd name="csY10" fmla="*/ 3294737 h 3840391"/>
                <a:gd name="csX11" fmla="*/ 5279047 w 11633641"/>
                <a:gd name="csY11" fmla="*/ 3098621 h 3840391"/>
                <a:gd name="csX12" fmla="*/ 5361434 w 11633641"/>
                <a:gd name="csY12" fmla="*/ 2806276 h 3840391"/>
                <a:gd name="csX13" fmla="*/ 5506625 w 11633641"/>
                <a:gd name="csY13" fmla="*/ 2358458 h 3840391"/>
                <a:gd name="csX14" fmla="*/ 5607635 w 11633641"/>
                <a:gd name="csY14" fmla="*/ 2054911 h 3840391"/>
                <a:gd name="csX15" fmla="*/ 5759556 w 11633641"/>
                <a:gd name="csY15" fmla="*/ 1688882 h 3840391"/>
                <a:gd name="csX16" fmla="*/ 5954331 w 11633641"/>
                <a:gd name="csY16" fmla="*/ 1344723 h 3840391"/>
                <a:gd name="csX17" fmla="*/ 6150867 w 11633641"/>
                <a:gd name="csY17" fmla="*/ 1102117 h 3840391"/>
                <a:gd name="csX18" fmla="*/ 6377822 w 11633641"/>
                <a:gd name="csY18" fmla="*/ 907695 h 3840391"/>
                <a:gd name="csX19" fmla="*/ 6621739 w 11633641"/>
                <a:gd name="csY19" fmla="*/ 767715 h 3840391"/>
                <a:gd name="csX20" fmla="*/ 6913697 w 11633641"/>
                <a:gd name="csY20" fmla="*/ 621069 h 3840391"/>
                <a:gd name="csX21" fmla="*/ 7358338 w 11633641"/>
                <a:gd name="csY21" fmla="*/ 486453 h 3840391"/>
                <a:gd name="csX22" fmla="*/ 7811163 w 11633641"/>
                <a:gd name="csY22" fmla="*/ 383719 h 3840391"/>
                <a:gd name="csX23" fmla="*/ 8175513 w 11633641"/>
                <a:gd name="csY23" fmla="*/ 306101 h 3840391"/>
                <a:gd name="csX24" fmla="*/ 8793297 w 11633641"/>
                <a:gd name="csY24" fmla="*/ 207742 h 3840391"/>
                <a:gd name="csX25" fmla="*/ 9881832 w 11633641"/>
                <a:gd name="csY25" fmla="*/ 112296 h 3840391"/>
                <a:gd name="csX26" fmla="*/ 11633641 w 11633641"/>
                <a:gd name="csY26" fmla="*/ 17311 h 3840391"/>
                <a:gd name="csX0" fmla="*/ 0 w 11633641"/>
                <a:gd name="csY0" fmla="*/ 0 h 3840391"/>
                <a:gd name="csX1" fmla="*/ 3812617 w 11633641"/>
                <a:gd name="csY1" fmla="*/ 62665 h 3840391"/>
                <a:gd name="csX2" fmla="*/ 4477262 w 11633641"/>
                <a:gd name="csY2" fmla="*/ 81582 h 3840391"/>
                <a:gd name="csX3" fmla="*/ 4585890 w 11633641"/>
                <a:gd name="csY3" fmla="*/ 330248 h 3840391"/>
                <a:gd name="csX4" fmla="*/ 4689747 w 11633641"/>
                <a:gd name="csY4" fmla="*/ 1794280 h 3840391"/>
                <a:gd name="csX5" fmla="*/ 4775095 w 11633641"/>
                <a:gd name="csY5" fmla="*/ 2956803 h 3840391"/>
                <a:gd name="csX6" fmla="*/ 4832415 w 11633641"/>
                <a:gd name="csY6" fmla="*/ 3501209 h 3840391"/>
                <a:gd name="csX7" fmla="*/ 4911885 w 11633641"/>
                <a:gd name="csY7" fmla="*/ 3765985 h 3840391"/>
                <a:gd name="csX8" fmla="*/ 5090795 w 11633641"/>
                <a:gd name="csY8" fmla="*/ 3599138 h 3840391"/>
                <a:gd name="csX9" fmla="*/ 5171354 w 11633641"/>
                <a:gd name="csY9" fmla="*/ 3406979 h 3840391"/>
                <a:gd name="csX10" fmla="*/ 5211586 w 11633641"/>
                <a:gd name="csY10" fmla="*/ 3294737 h 3840391"/>
                <a:gd name="csX11" fmla="*/ 5279047 w 11633641"/>
                <a:gd name="csY11" fmla="*/ 3098621 h 3840391"/>
                <a:gd name="csX12" fmla="*/ 5361434 w 11633641"/>
                <a:gd name="csY12" fmla="*/ 2806276 h 3840391"/>
                <a:gd name="csX13" fmla="*/ 5506625 w 11633641"/>
                <a:gd name="csY13" fmla="*/ 2358458 h 3840391"/>
                <a:gd name="csX14" fmla="*/ 5607635 w 11633641"/>
                <a:gd name="csY14" fmla="*/ 2054911 h 3840391"/>
                <a:gd name="csX15" fmla="*/ 5759556 w 11633641"/>
                <a:gd name="csY15" fmla="*/ 1688882 h 3840391"/>
                <a:gd name="csX16" fmla="*/ 5954331 w 11633641"/>
                <a:gd name="csY16" fmla="*/ 1344723 h 3840391"/>
                <a:gd name="csX17" fmla="*/ 6150867 w 11633641"/>
                <a:gd name="csY17" fmla="*/ 1102117 h 3840391"/>
                <a:gd name="csX18" fmla="*/ 6377822 w 11633641"/>
                <a:gd name="csY18" fmla="*/ 907695 h 3840391"/>
                <a:gd name="csX19" fmla="*/ 6621739 w 11633641"/>
                <a:gd name="csY19" fmla="*/ 767715 h 3840391"/>
                <a:gd name="csX20" fmla="*/ 6913697 w 11633641"/>
                <a:gd name="csY20" fmla="*/ 621069 h 3840391"/>
                <a:gd name="csX21" fmla="*/ 7358338 w 11633641"/>
                <a:gd name="csY21" fmla="*/ 486453 h 3840391"/>
                <a:gd name="csX22" fmla="*/ 7811163 w 11633641"/>
                <a:gd name="csY22" fmla="*/ 383719 h 3840391"/>
                <a:gd name="csX23" fmla="*/ 8175513 w 11633641"/>
                <a:gd name="csY23" fmla="*/ 306101 h 3840391"/>
                <a:gd name="csX24" fmla="*/ 8793297 w 11633641"/>
                <a:gd name="csY24" fmla="*/ 207742 h 3840391"/>
                <a:gd name="csX25" fmla="*/ 9881832 w 11633641"/>
                <a:gd name="csY25" fmla="*/ 112296 h 3840391"/>
                <a:gd name="csX26" fmla="*/ 11633641 w 11633641"/>
                <a:gd name="csY26" fmla="*/ 17311 h 3840391"/>
                <a:gd name="csX0" fmla="*/ 0 w 11633641"/>
                <a:gd name="csY0" fmla="*/ 0 h 3868982"/>
                <a:gd name="csX1" fmla="*/ 3812617 w 11633641"/>
                <a:gd name="csY1" fmla="*/ 62665 h 3868982"/>
                <a:gd name="csX2" fmla="*/ 4477262 w 11633641"/>
                <a:gd name="csY2" fmla="*/ 81582 h 3868982"/>
                <a:gd name="csX3" fmla="*/ 4585890 w 11633641"/>
                <a:gd name="csY3" fmla="*/ 330248 h 3868982"/>
                <a:gd name="csX4" fmla="*/ 4689747 w 11633641"/>
                <a:gd name="csY4" fmla="*/ 1794280 h 3868982"/>
                <a:gd name="csX5" fmla="*/ 4775095 w 11633641"/>
                <a:gd name="csY5" fmla="*/ 2956803 h 3868982"/>
                <a:gd name="csX6" fmla="*/ 4832415 w 11633641"/>
                <a:gd name="csY6" fmla="*/ 3501209 h 3868982"/>
                <a:gd name="csX7" fmla="*/ 4902953 w 11633641"/>
                <a:gd name="csY7" fmla="*/ 3798541 h 3868982"/>
                <a:gd name="csX8" fmla="*/ 5090795 w 11633641"/>
                <a:gd name="csY8" fmla="*/ 3599138 h 3868982"/>
                <a:gd name="csX9" fmla="*/ 5171354 w 11633641"/>
                <a:gd name="csY9" fmla="*/ 3406979 h 3868982"/>
                <a:gd name="csX10" fmla="*/ 5211586 w 11633641"/>
                <a:gd name="csY10" fmla="*/ 3294737 h 3868982"/>
                <a:gd name="csX11" fmla="*/ 5279047 w 11633641"/>
                <a:gd name="csY11" fmla="*/ 3098621 h 3868982"/>
                <a:gd name="csX12" fmla="*/ 5361434 w 11633641"/>
                <a:gd name="csY12" fmla="*/ 2806276 h 3868982"/>
                <a:gd name="csX13" fmla="*/ 5506625 w 11633641"/>
                <a:gd name="csY13" fmla="*/ 2358458 h 3868982"/>
                <a:gd name="csX14" fmla="*/ 5607635 w 11633641"/>
                <a:gd name="csY14" fmla="*/ 2054911 h 3868982"/>
                <a:gd name="csX15" fmla="*/ 5759556 w 11633641"/>
                <a:gd name="csY15" fmla="*/ 1688882 h 3868982"/>
                <a:gd name="csX16" fmla="*/ 5954331 w 11633641"/>
                <a:gd name="csY16" fmla="*/ 1344723 h 3868982"/>
                <a:gd name="csX17" fmla="*/ 6150867 w 11633641"/>
                <a:gd name="csY17" fmla="*/ 1102117 h 3868982"/>
                <a:gd name="csX18" fmla="*/ 6377822 w 11633641"/>
                <a:gd name="csY18" fmla="*/ 907695 h 3868982"/>
                <a:gd name="csX19" fmla="*/ 6621739 w 11633641"/>
                <a:gd name="csY19" fmla="*/ 767715 h 3868982"/>
                <a:gd name="csX20" fmla="*/ 6913697 w 11633641"/>
                <a:gd name="csY20" fmla="*/ 621069 h 3868982"/>
                <a:gd name="csX21" fmla="*/ 7358338 w 11633641"/>
                <a:gd name="csY21" fmla="*/ 486453 h 3868982"/>
                <a:gd name="csX22" fmla="*/ 7811163 w 11633641"/>
                <a:gd name="csY22" fmla="*/ 383719 h 3868982"/>
                <a:gd name="csX23" fmla="*/ 8175513 w 11633641"/>
                <a:gd name="csY23" fmla="*/ 306101 h 3868982"/>
                <a:gd name="csX24" fmla="*/ 8793297 w 11633641"/>
                <a:gd name="csY24" fmla="*/ 207742 h 3868982"/>
                <a:gd name="csX25" fmla="*/ 9881832 w 11633641"/>
                <a:gd name="csY25" fmla="*/ 112296 h 3868982"/>
                <a:gd name="csX26" fmla="*/ 11633641 w 11633641"/>
                <a:gd name="csY26" fmla="*/ 17311 h 3868982"/>
                <a:gd name="csX0" fmla="*/ 0 w 11633641"/>
                <a:gd name="csY0" fmla="*/ 0 h 3800212"/>
                <a:gd name="csX1" fmla="*/ 3812617 w 11633641"/>
                <a:gd name="csY1" fmla="*/ 62665 h 3800212"/>
                <a:gd name="csX2" fmla="*/ 4477262 w 11633641"/>
                <a:gd name="csY2" fmla="*/ 81582 h 3800212"/>
                <a:gd name="csX3" fmla="*/ 4585890 w 11633641"/>
                <a:gd name="csY3" fmla="*/ 330248 h 3800212"/>
                <a:gd name="csX4" fmla="*/ 4689747 w 11633641"/>
                <a:gd name="csY4" fmla="*/ 1794280 h 3800212"/>
                <a:gd name="csX5" fmla="*/ 4775095 w 11633641"/>
                <a:gd name="csY5" fmla="*/ 2956803 h 3800212"/>
                <a:gd name="csX6" fmla="*/ 4832415 w 11633641"/>
                <a:gd name="csY6" fmla="*/ 3501209 h 3800212"/>
                <a:gd name="csX7" fmla="*/ 4902953 w 11633641"/>
                <a:gd name="csY7" fmla="*/ 3798541 h 3800212"/>
                <a:gd name="csX8" fmla="*/ 5122058 w 11633641"/>
                <a:gd name="csY8" fmla="*/ 3612162 h 3800212"/>
                <a:gd name="csX9" fmla="*/ 5171354 w 11633641"/>
                <a:gd name="csY9" fmla="*/ 3406979 h 3800212"/>
                <a:gd name="csX10" fmla="*/ 5211586 w 11633641"/>
                <a:gd name="csY10" fmla="*/ 3294737 h 3800212"/>
                <a:gd name="csX11" fmla="*/ 5279047 w 11633641"/>
                <a:gd name="csY11" fmla="*/ 3098621 h 3800212"/>
                <a:gd name="csX12" fmla="*/ 5361434 w 11633641"/>
                <a:gd name="csY12" fmla="*/ 2806276 h 3800212"/>
                <a:gd name="csX13" fmla="*/ 5506625 w 11633641"/>
                <a:gd name="csY13" fmla="*/ 2358458 h 3800212"/>
                <a:gd name="csX14" fmla="*/ 5607635 w 11633641"/>
                <a:gd name="csY14" fmla="*/ 2054911 h 3800212"/>
                <a:gd name="csX15" fmla="*/ 5759556 w 11633641"/>
                <a:gd name="csY15" fmla="*/ 1688882 h 3800212"/>
                <a:gd name="csX16" fmla="*/ 5954331 w 11633641"/>
                <a:gd name="csY16" fmla="*/ 1344723 h 3800212"/>
                <a:gd name="csX17" fmla="*/ 6150867 w 11633641"/>
                <a:gd name="csY17" fmla="*/ 1102117 h 3800212"/>
                <a:gd name="csX18" fmla="*/ 6377822 w 11633641"/>
                <a:gd name="csY18" fmla="*/ 907695 h 3800212"/>
                <a:gd name="csX19" fmla="*/ 6621739 w 11633641"/>
                <a:gd name="csY19" fmla="*/ 767715 h 3800212"/>
                <a:gd name="csX20" fmla="*/ 6913697 w 11633641"/>
                <a:gd name="csY20" fmla="*/ 621069 h 3800212"/>
                <a:gd name="csX21" fmla="*/ 7358338 w 11633641"/>
                <a:gd name="csY21" fmla="*/ 486453 h 3800212"/>
                <a:gd name="csX22" fmla="*/ 7811163 w 11633641"/>
                <a:gd name="csY22" fmla="*/ 383719 h 3800212"/>
                <a:gd name="csX23" fmla="*/ 8175513 w 11633641"/>
                <a:gd name="csY23" fmla="*/ 306101 h 3800212"/>
                <a:gd name="csX24" fmla="*/ 8793297 w 11633641"/>
                <a:gd name="csY24" fmla="*/ 207742 h 3800212"/>
                <a:gd name="csX25" fmla="*/ 9881832 w 11633641"/>
                <a:gd name="csY25" fmla="*/ 112296 h 3800212"/>
                <a:gd name="csX26" fmla="*/ 11633641 w 11633641"/>
                <a:gd name="csY26" fmla="*/ 17311 h 3800212"/>
                <a:gd name="csX0" fmla="*/ 0 w 11633641"/>
                <a:gd name="csY0" fmla="*/ 0 h 3799414"/>
                <a:gd name="csX1" fmla="*/ 3812617 w 11633641"/>
                <a:gd name="csY1" fmla="*/ 62665 h 3799414"/>
                <a:gd name="csX2" fmla="*/ 4477262 w 11633641"/>
                <a:gd name="csY2" fmla="*/ 81582 h 3799414"/>
                <a:gd name="csX3" fmla="*/ 4585890 w 11633641"/>
                <a:gd name="csY3" fmla="*/ 330248 h 3799414"/>
                <a:gd name="csX4" fmla="*/ 4689747 w 11633641"/>
                <a:gd name="csY4" fmla="*/ 1794280 h 3799414"/>
                <a:gd name="csX5" fmla="*/ 4775095 w 11633641"/>
                <a:gd name="csY5" fmla="*/ 2956803 h 3799414"/>
                <a:gd name="csX6" fmla="*/ 4832415 w 11633641"/>
                <a:gd name="csY6" fmla="*/ 3501209 h 3799414"/>
                <a:gd name="csX7" fmla="*/ 4902953 w 11633641"/>
                <a:gd name="csY7" fmla="*/ 3798541 h 3799414"/>
                <a:gd name="csX8" fmla="*/ 5090796 w 11633641"/>
                <a:gd name="csY8" fmla="*/ 3586118 h 3799414"/>
                <a:gd name="csX9" fmla="*/ 5171354 w 11633641"/>
                <a:gd name="csY9" fmla="*/ 3406979 h 3799414"/>
                <a:gd name="csX10" fmla="*/ 5211586 w 11633641"/>
                <a:gd name="csY10" fmla="*/ 3294737 h 3799414"/>
                <a:gd name="csX11" fmla="*/ 5279047 w 11633641"/>
                <a:gd name="csY11" fmla="*/ 3098621 h 3799414"/>
                <a:gd name="csX12" fmla="*/ 5361434 w 11633641"/>
                <a:gd name="csY12" fmla="*/ 2806276 h 3799414"/>
                <a:gd name="csX13" fmla="*/ 5506625 w 11633641"/>
                <a:gd name="csY13" fmla="*/ 2358458 h 3799414"/>
                <a:gd name="csX14" fmla="*/ 5607635 w 11633641"/>
                <a:gd name="csY14" fmla="*/ 2054911 h 3799414"/>
                <a:gd name="csX15" fmla="*/ 5759556 w 11633641"/>
                <a:gd name="csY15" fmla="*/ 1688882 h 3799414"/>
                <a:gd name="csX16" fmla="*/ 5954331 w 11633641"/>
                <a:gd name="csY16" fmla="*/ 1344723 h 3799414"/>
                <a:gd name="csX17" fmla="*/ 6150867 w 11633641"/>
                <a:gd name="csY17" fmla="*/ 1102117 h 3799414"/>
                <a:gd name="csX18" fmla="*/ 6377822 w 11633641"/>
                <a:gd name="csY18" fmla="*/ 907695 h 3799414"/>
                <a:gd name="csX19" fmla="*/ 6621739 w 11633641"/>
                <a:gd name="csY19" fmla="*/ 767715 h 3799414"/>
                <a:gd name="csX20" fmla="*/ 6913697 w 11633641"/>
                <a:gd name="csY20" fmla="*/ 621069 h 3799414"/>
                <a:gd name="csX21" fmla="*/ 7358338 w 11633641"/>
                <a:gd name="csY21" fmla="*/ 486453 h 3799414"/>
                <a:gd name="csX22" fmla="*/ 7811163 w 11633641"/>
                <a:gd name="csY22" fmla="*/ 383719 h 3799414"/>
                <a:gd name="csX23" fmla="*/ 8175513 w 11633641"/>
                <a:gd name="csY23" fmla="*/ 306101 h 3799414"/>
                <a:gd name="csX24" fmla="*/ 8793297 w 11633641"/>
                <a:gd name="csY24" fmla="*/ 207742 h 3799414"/>
                <a:gd name="csX25" fmla="*/ 9881832 w 11633641"/>
                <a:gd name="csY25" fmla="*/ 112296 h 3799414"/>
                <a:gd name="csX26" fmla="*/ 11633641 w 11633641"/>
                <a:gd name="csY26" fmla="*/ 17311 h 3799414"/>
                <a:gd name="csX0" fmla="*/ 0 w 11633641"/>
                <a:gd name="csY0" fmla="*/ 0 h 3799720"/>
                <a:gd name="csX1" fmla="*/ 3812617 w 11633641"/>
                <a:gd name="csY1" fmla="*/ 62665 h 3799720"/>
                <a:gd name="csX2" fmla="*/ 4477262 w 11633641"/>
                <a:gd name="csY2" fmla="*/ 81582 h 3799720"/>
                <a:gd name="csX3" fmla="*/ 4585890 w 11633641"/>
                <a:gd name="csY3" fmla="*/ 330248 h 3799720"/>
                <a:gd name="csX4" fmla="*/ 4689747 w 11633641"/>
                <a:gd name="csY4" fmla="*/ 1794280 h 3799720"/>
                <a:gd name="csX5" fmla="*/ 4775095 w 11633641"/>
                <a:gd name="csY5" fmla="*/ 2956803 h 3799720"/>
                <a:gd name="csX6" fmla="*/ 4832415 w 11633641"/>
                <a:gd name="csY6" fmla="*/ 3501209 h 3799720"/>
                <a:gd name="csX7" fmla="*/ 4902953 w 11633641"/>
                <a:gd name="csY7" fmla="*/ 3798541 h 3799720"/>
                <a:gd name="csX8" fmla="*/ 5090796 w 11633641"/>
                <a:gd name="csY8" fmla="*/ 3586118 h 3799720"/>
                <a:gd name="csX9" fmla="*/ 5171354 w 11633641"/>
                <a:gd name="csY9" fmla="*/ 3406979 h 3799720"/>
                <a:gd name="csX10" fmla="*/ 5211586 w 11633641"/>
                <a:gd name="csY10" fmla="*/ 3294737 h 3799720"/>
                <a:gd name="csX11" fmla="*/ 5279047 w 11633641"/>
                <a:gd name="csY11" fmla="*/ 3098621 h 3799720"/>
                <a:gd name="csX12" fmla="*/ 5361434 w 11633641"/>
                <a:gd name="csY12" fmla="*/ 2806276 h 3799720"/>
                <a:gd name="csX13" fmla="*/ 5506625 w 11633641"/>
                <a:gd name="csY13" fmla="*/ 2358458 h 3799720"/>
                <a:gd name="csX14" fmla="*/ 5607635 w 11633641"/>
                <a:gd name="csY14" fmla="*/ 2054911 h 3799720"/>
                <a:gd name="csX15" fmla="*/ 5759556 w 11633641"/>
                <a:gd name="csY15" fmla="*/ 1688882 h 3799720"/>
                <a:gd name="csX16" fmla="*/ 5954331 w 11633641"/>
                <a:gd name="csY16" fmla="*/ 1344723 h 3799720"/>
                <a:gd name="csX17" fmla="*/ 6150867 w 11633641"/>
                <a:gd name="csY17" fmla="*/ 1102117 h 3799720"/>
                <a:gd name="csX18" fmla="*/ 6377822 w 11633641"/>
                <a:gd name="csY18" fmla="*/ 907695 h 3799720"/>
                <a:gd name="csX19" fmla="*/ 6621739 w 11633641"/>
                <a:gd name="csY19" fmla="*/ 767715 h 3799720"/>
                <a:gd name="csX20" fmla="*/ 6913697 w 11633641"/>
                <a:gd name="csY20" fmla="*/ 621069 h 3799720"/>
                <a:gd name="csX21" fmla="*/ 7358338 w 11633641"/>
                <a:gd name="csY21" fmla="*/ 486453 h 3799720"/>
                <a:gd name="csX22" fmla="*/ 7811163 w 11633641"/>
                <a:gd name="csY22" fmla="*/ 383719 h 3799720"/>
                <a:gd name="csX23" fmla="*/ 8175513 w 11633641"/>
                <a:gd name="csY23" fmla="*/ 306101 h 3799720"/>
                <a:gd name="csX24" fmla="*/ 8793297 w 11633641"/>
                <a:gd name="csY24" fmla="*/ 207742 h 3799720"/>
                <a:gd name="csX25" fmla="*/ 9881832 w 11633641"/>
                <a:gd name="csY25" fmla="*/ 112296 h 3799720"/>
                <a:gd name="csX26" fmla="*/ 11633641 w 11633641"/>
                <a:gd name="csY26" fmla="*/ 17311 h 3799720"/>
                <a:gd name="csX0" fmla="*/ 0 w 11633641"/>
                <a:gd name="csY0" fmla="*/ 0 h 3799848"/>
                <a:gd name="csX1" fmla="*/ 3812617 w 11633641"/>
                <a:gd name="csY1" fmla="*/ 62665 h 3799848"/>
                <a:gd name="csX2" fmla="*/ 4477262 w 11633641"/>
                <a:gd name="csY2" fmla="*/ 81582 h 3799848"/>
                <a:gd name="csX3" fmla="*/ 4585890 w 11633641"/>
                <a:gd name="csY3" fmla="*/ 330248 h 3799848"/>
                <a:gd name="csX4" fmla="*/ 4689747 w 11633641"/>
                <a:gd name="csY4" fmla="*/ 1794280 h 3799848"/>
                <a:gd name="csX5" fmla="*/ 4775095 w 11633641"/>
                <a:gd name="csY5" fmla="*/ 2956803 h 3799848"/>
                <a:gd name="csX6" fmla="*/ 4832415 w 11633641"/>
                <a:gd name="csY6" fmla="*/ 3501209 h 3799848"/>
                <a:gd name="csX7" fmla="*/ 4902953 w 11633641"/>
                <a:gd name="csY7" fmla="*/ 3798541 h 3799848"/>
                <a:gd name="csX8" fmla="*/ 5090796 w 11633641"/>
                <a:gd name="csY8" fmla="*/ 3586118 h 3799848"/>
                <a:gd name="csX9" fmla="*/ 5171354 w 11633641"/>
                <a:gd name="csY9" fmla="*/ 3406979 h 3799848"/>
                <a:gd name="csX10" fmla="*/ 5211586 w 11633641"/>
                <a:gd name="csY10" fmla="*/ 3294737 h 3799848"/>
                <a:gd name="csX11" fmla="*/ 5279047 w 11633641"/>
                <a:gd name="csY11" fmla="*/ 3098621 h 3799848"/>
                <a:gd name="csX12" fmla="*/ 5361434 w 11633641"/>
                <a:gd name="csY12" fmla="*/ 2806276 h 3799848"/>
                <a:gd name="csX13" fmla="*/ 5506625 w 11633641"/>
                <a:gd name="csY13" fmla="*/ 2358458 h 3799848"/>
                <a:gd name="csX14" fmla="*/ 5607635 w 11633641"/>
                <a:gd name="csY14" fmla="*/ 2054911 h 3799848"/>
                <a:gd name="csX15" fmla="*/ 5759556 w 11633641"/>
                <a:gd name="csY15" fmla="*/ 1688882 h 3799848"/>
                <a:gd name="csX16" fmla="*/ 5954331 w 11633641"/>
                <a:gd name="csY16" fmla="*/ 1344723 h 3799848"/>
                <a:gd name="csX17" fmla="*/ 6150867 w 11633641"/>
                <a:gd name="csY17" fmla="*/ 1102117 h 3799848"/>
                <a:gd name="csX18" fmla="*/ 6377822 w 11633641"/>
                <a:gd name="csY18" fmla="*/ 907695 h 3799848"/>
                <a:gd name="csX19" fmla="*/ 6621739 w 11633641"/>
                <a:gd name="csY19" fmla="*/ 767715 h 3799848"/>
                <a:gd name="csX20" fmla="*/ 6913697 w 11633641"/>
                <a:gd name="csY20" fmla="*/ 621069 h 3799848"/>
                <a:gd name="csX21" fmla="*/ 7358338 w 11633641"/>
                <a:gd name="csY21" fmla="*/ 486453 h 3799848"/>
                <a:gd name="csX22" fmla="*/ 7811163 w 11633641"/>
                <a:gd name="csY22" fmla="*/ 383719 h 3799848"/>
                <a:gd name="csX23" fmla="*/ 8175513 w 11633641"/>
                <a:gd name="csY23" fmla="*/ 306101 h 3799848"/>
                <a:gd name="csX24" fmla="*/ 8793297 w 11633641"/>
                <a:gd name="csY24" fmla="*/ 207742 h 3799848"/>
                <a:gd name="csX25" fmla="*/ 9881832 w 11633641"/>
                <a:gd name="csY25" fmla="*/ 112296 h 3799848"/>
                <a:gd name="csX26" fmla="*/ 11633641 w 11633641"/>
                <a:gd name="csY26" fmla="*/ 17311 h 3799848"/>
                <a:gd name="csX0" fmla="*/ 0 w 11633641"/>
                <a:gd name="csY0" fmla="*/ 0 h 3799415"/>
                <a:gd name="csX1" fmla="*/ 3812617 w 11633641"/>
                <a:gd name="csY1" fmla="*/ 62665 h 3799415"/>
                <a:gd name="csX2" fmla="*/ 4477262 w 11633641"/>
                <a:gd name="csY2" fmla="*/ 81582 h 3799415"/>
                <a:gd name="csX3" fmla="*/ 4585890 w 11633641"/>
                <a:gd name="csY3" fmla="*/ 330248 h 3799415"/>
                <a:gd name="csX4" fmla="*/ 4689747 w 11633641"/>
                <a:gd name="csY4" fmla="*/ 1794280 h 3799415"/>
                <a:gd name="csX5" fmla="*/ 4775095 w 11633641"/>
                <a:gd name="csY5" fmla="*/ 2956803 h 3799415"/>
                <a:gd name="csX6" fmla="*/ 4832415 w 11633641"/>
                <a:gd name="csY6" fmla="*/ 3501209 h 3799415"/>
                <a:gd name="csX7" fmla="*/ 4938682 w 11633641"/>
                <a:gd name="csY7" fmla="*/ 3798541 h 3799415"/>
                <a:gd name="csX8" fmla="*/ 5090796 w 11633641"/>
                <a:gd name="csY8" fmla="*/ 3586118 h 3799415"/>
                <a:gd name="csX9" fmla="*/ 5171354 w 11633641"/>
                <a:gd name="csY9" fmla="*/ 3406979 h 3799415"/>
                <a:gd name="csX10" fmla="*/ 5211586 w 11633641"/>
                <a:gd name="csY10" fmla="*/ 3294737 h 3799415"/>
                <a:gd name="csX11" fmla="*/ 5279047 w 11633641"/>
                <a:gd name="csY11" fmla="*/ 3098621 h 3799415"/>
                <a:gd name="csX12" fmla="*/ 5361434 w 11633641"/>
                <a:gd name="csY12" fmla="*/ 2806276 h 3799415"/>
                <a:gd name="csX13" fmla="*/ 5506625 w 11633641"/>
                <a:gd name="csY13" fmla="*/ 2358458 h 3799415"/>
                <a:gd name="csX14" fmla="*/ 5607635 w 11633641"/>
                <a:gd name="csY14" fmla="*/ 2054911 h 3799415"/>
                <a:gd name="csX15" fmla="*/ 5759556 w 11633641"/>
                <a:gd name="csY15" fmla="*/ 1688882 h 3799415"/>
                <a:gd name="csX16" fmla="*/ 5954331 w 11633641"/>
                <a:gd name="csY16" fmla="*/ 1344723 h 3799415"/>
                <a:gd name="csX17" fmla="*/ 6150867 w 11633641"/>
                <a:gd name="csY17" fmla="*/ 1102117 h 3799415"/>
                <a:gd name="csX18" fmla="*/ 6377822 w 11633641"/>
                <a:gd name="csY18" fmla="*/ 907695 h 3799415"/>
                <a:gd name="csX19" fmla="*/ 6621739 w 11633641"/>
                <a:gd name="csY19" fmla="*/ 767715 h 3799415"/>
                <a:gd name="csX20" fmla="*/ 6913697 w 11633641"/>
                <a:gd name="csY20" fmla="*/ 621069 h 3799415"/>
                <a:gd name="csX21" fmla="*/ 7358338 w 11633641"/>
                <a:gd name="csY21" fmla="*/ 486453 h 3799415"/>
                <a:gd name="csX22" fmla="*/ 7811163 w 11633641"/>
                <a:gd name="csY22" fmla="*/ 383719 h 3799415"/>
                <a:gd name="csX23" fmla="*/ 8175513 w 11633641"/>
                <a:gd name="csY23" fmla="*/ 306101 h 3799415"/>
                <a:gd name="csX24" fmla="*/ 8793297 w 11633641"/>
                <a:gd name="csY24" fmla="*/ 207742 h 3799415"/>
                <a:gd name="csX25" fmla="*/ 9881832 w 11633641"/>
                <a:gd name="csY25" fmla="*/ 112296 h 3799415"/>
                <a:gd name="csX26" fmla="*/ 11633641 w 11633641"/>
                <a:gd name="csY26" fmla="*/ 17311 h 3799415"/>
                <a:gd name="csX0" fmla="*/ 0 w 11633641"/>
                <a:gd name="csY0" fmla="*/ 0 h 3799415"/>
                <a:gd name="csX1" fmla="*/ 3812617 w 11633641"/>
                <a:gd name="csY1" fmla="*/ 62665 h 3799415"/>
                <a:gd name="csX2" fmla="*/ 4477262 w 11633641"/>
                <a:gd name="csY2" fmla="*/ 81582 h 3799415"/>
                <a:gd name="csX3" fmla="*/ 4608220 w 11633641"/>
                <a:gd name="csY3" fmla="*/ 336760 h 3799415"/>
                <a:gd name="csX4" fmla="*/ 4689747 w 11633641"/>
                <a:gd name="csY4" fmla="*/ 1794280 h 3799415"/>
                <a:gd name="csX5" fmla="*/ 4775095 w 11633641"/>
                <a:gd name="csY5" fmla="*/ 2956803 h 3799415"/>
                <a:gd name="csX6" fmla="*/ 4832415 w 11633641"/>
                <a:gd name="csY6" fmla="*/ 3501209 h 3799415"/>
                <a:gd name="csX7" fmla="*/ 4938682 w 11633641"/>
                <a:gd name="csY7" fmla="*/ 3798541 h 3799415"/>
                <a:gd name="csX8" fmla="*/ 5090796 w 11633641"/>
                <a:gd name="csY8" fmla="*/ 3586118 h 3799415"/>
                <a:gd name="csX9" fmla="*/ 5171354 w 11633641"/>
                <a:gd name="csY9" fmla="*/ 3406979 h 3799415"/>
                <a:gd name="csX10" fmla="*/ 5211586 w 11633641"/>
                <a:gd name="csY10" fmla="*/ 3294737 h 3799415"/>
                <a:gd name="csX11" fmla="*/ 5279047 w 11633641"/>
                <a:gd name="csY11" fmla="*/ 3098621 h 3799415"/>
                <a:gd name="csX12" fmla="*/ 5361434 w 11633641"/>
                <a:gd name="csY12" fmla="*/ 2806276 h 3799415"/>
                <a:gd name="csX13" fmla="*/ 5506625 w 11633641"/>
                <a:gd name="csY13" fmla="*/ 2358458 h 3799415"/>
                <a:gd name="csX14" fmla="*/ 5607635 w 11633641"/>
                <a:gd name="csY14" fmla="*/ 2054911 h 3799415"/>
                <a:gd name="csX15" fmla="*/ 5759556 w 11633641"/>
                <a:gd name="csY15" fmla="*/ 1688882 h 3799415"/>
                <a:gd name="csX16" fmla="*/ 5954331 w 11633641"/>
                <a:gd name="csY16" fmla="*/ 1344723 h 3799415"/>
                <a:gd name="csX17" fmla="*/ 6150867 w 11633641"/>
                <a:gd name="csY17" fmla="*/ 1102117 h 3799415"/>
                <a:gd name="csX18" fmla="*/ 6377822 w 11633641"/>
                <a:gd name="csY18" fmla="*/ 907695 h 3799415"/>
                <a:gd name="csX19" fmla="*/ 6621739 w 11633641"/>
                <a:gd name="csY19" fmla="*/ 767715 h 3799415"/>
                <a:gd name="csX20" fmla="*/ 6913697 w 11633641"/>
                <a:gd name="csY20" fmla="*/ 621069 h 3799415"/>
                <a:gd name="csX21" fmla="*/ 7358338 w 11633641"/>
                <a:gd name="csY21" fmla="*/ 486453 h 3799415"/>
                <a:gd name="csX22" fmla="*/ 7811163 w 11633641"/>
                <a:gd name="csY22" fmla="*/ 383719 h 3799415"/>
                <a:gd name="csX23" fmla="*/ 8175513 w 11633641"/>
                <a:gd name="csY23" fmla="*/ 306101 h 3799415"/>
                <a:gd name="csX24" fmla="*/ 8793297 w 11633641"/>
                <a:gd name="csY24" fmla="*/ 207742 h 3799415"/>
                <a:gd name="csX25" fmla="*/ 9881832 w 11633641"/>
                <a:gd name="csY25" fmla="*/ 112296 h 3799415"/>
                <a:gd name="csX26" fmla="*/ 11633641 w 11633641"/>
                <a:gd name="csY26" fmla="*/ 17311 h 3799415"/>
                <a:gd name="csX0" fmla="*/ 0 w 11633641"/>
                <a:gd name="csY0" fmla="*/ 0 h 3799415"/>
                <a:gd name="csX1" fmla="*/ 3812617 w 11633641"/>
                <a:gd name="csY1" fmla="*/ 62665 h 3799415"/>
                <a:gd name="csX2" fmla="*/ 4477262 w 11633641"/>
                <a:gd name="csY2" fmla="*/ 81582 h 3799415"/>
                <a:gd name="csX3" fmla="*/ 4608220 w 11633641"/>
                <a:gd name="csY3" fmla="*/ 336760 h 3799415"/>
                <a:gd name="csX4" fmla="*/ 4689747 w 11633641"/>
                <a:gd name="csY4" fmla="*/ 1794280 h 3799415"/>
                <a:gd name="csX5" fmla="*/ 4761696 w 11633641"/>
                <a:gd name="csY5" fmla="*/ 2969826 h 3799415"/>
                <a:gd name="csX6" fmla="*/ 4832415 w 11633641"/>
                <a:gd name="csY6" fmla="*/ 3501209 h 3799415"/>
                <a:gd name="csX7" fmla="*/ 4938682 w 11633641"/>
                <a:gd name="csY7" fmla="*/ 3798541 h 3799415"/>
                <a:gd name="csX8" fmla="*/ 5090796 w 11633641"/>
                <a:gd name="csY8" fmla="*/ 3586118 h 3799415"/>
                <a:gd name="csX9" fmla="*/ 5171354 w 11633641"/>
                <a:gd name="csY9" fmla="*/ 3406979 h 3799415"/>
                <a:gd name="csX10" fmla="*/ 5211586 w 11633641"/>
                <a:gd name="csY10" fmla="*/ 3294737 h 3799415"/>
                <a:gd name="csX11" fmla="*/ 5279047 w 11633641"/>
                <a:gd name="csY11" fmla="*/ 3098621 h 3799415"/>
                <a:gd name="csX12" fmla="*/ 5361434 w 11633641"/>
                <a:gd name="csY12" fmla="*/ 2806276 h 3799415"/>
                <a:gd name="csX13" fmla="*/ 5506625 w 11633641"/>
                <a:gd name="csY13" fmla="*/ 2358458 h 3799415"/>
                <a:gd name="csX14" fmla="*/ 5607635 w 11633641"/>
                <a:gd name="csY14" fmla="*/ 2054911 h 3799415"/>
                <a:gd name="csX15" fmla="*/ 5759556 w 11633641"/>
                <a:gd name="csY15" fmla="*/ 1688882 h 3799415"/>
                <a:gd name="csX16" fmla="*/ 5954331 w 11633641"/>
                <a:gd name="csY16" fmla="*/ 1344723 h 3799415"/>
                <a:gd name="csX17" fmla="*/ 6150867 w 11633641"/>
                <a:gd name="csY17" fmla="*/ 1102117 h 3799415"/>
                <a:gd name="csX18" fmla="*/ 6377822 w 11633641"/>
                <a:gd name="csY18" fmla="*/ 907695 h 3799415"/>
                <a:gd name="csX19" fmla="*/ 6621739 w 11633641"/>
                <a:gd name="csY19" fmla="*/ 767715 h 3799415"/>
                <a:gd name="csX20" fmla="*/ 6913697 w 11633641"/>
                <a:gd name="csY20" fmla="*/ 621069 h 3799415"/>
                <a:gd name="csX21" fmla="*/ 7358338 w 11633641"/>
                <a:gd name="csY21" fmla="*/ 486453 h 3799415"/>
                <a:gd name="csX22" fmla="*/ 7811163 w 11633641"/>
                <a:gd name="csY22" fmla="*/ 383719 h 3799415"/>
                <a:gd name="csX23" fmla="*/ 8175513 w 11633641"/>
                <a:gd name="csY23" fmla="*/ 306101 h 3799415"/>
                <a:gd name="csX24" fmla="*/ 8793297 w 11633641"/>
                <a:gd name="csY24" fmla="*/ 207742 h 3799415"/>
                <a:gd name="csX25" fmla="*/ 9881832 w 11633641"/>
                <a:gd name="csY25" fmla="*/ 112296 h 3799415"/>
                <a:gd name="csX26" fmla="*/ 11633641 w 11633641"/>
                <a:gd name="csY26" fmla="*/ 17311 h 3799415"/>
                <a:gd name="csX0" fmla="*/ 0 w 11633641"/>
                <a:gd name="csY0" fmla="*/ 0 h 3799719"/>
                <a:gd name="csX1" fmla="*/ 3812617 w 11633641"/>
                <a:gd name="csY1" fmla="*/ 62665 h 3799719"/>
                <a:gd name="csX2" fmla="*/ 4477262 w 11633641"/>
                <a:gd name="csY2" fmla="*/ 81582 h 3799719"/>
                <a:gd name="csX3" fmla="*/ 4608220 w 11633641"/>
                <a:gd name="csY3" fmla="*/ 336760 h 3799719"/>
                <a:gd name="csX4" fmla="*/ 4689747 w 11633641"/>
                <a:gd name="csY4" fmla="*/ 1794280 h 3799719"/>
                <a:gd name="csX5" fmla="*/ 4761696 w 11633641"/>
                <a:gd name="csY5" fmla="*/ 2969826 h 3799719"/>
                <a:gd name="csX6" fmla="*/ 4832415 w 11633641"/>
                <a:gd name="csY6" fmla="*/ 3501209 h 3799719"/>
                <a:gd name="csX7" fmla="*/ 4938682 w 11633641"/>
                <a:gd name="csY7" fmla="*/ 3798541 h 3799719"/>
                <a:gd name="csX8" fmla="*/ 5090796 w 11633641"/>
                <a:gd name="csY8" fmla="*/ 3586118 h 3799719"/>
                <a:gd name="csX9" fmla="*/ 5171354 w 11633641"/>
                <a:gd name="csY9" fmla="*/ 3406979 h 3799719"/>
                <a:gd name="csX10" fmla="*/ 5211586 w 11633641"/>
                <a:gd name="csY10" fmla="*/ 3294737 h 3799719"/>
                <a:gd name="csX11" fmla="*/ 5279047 w 11633641"/>
                <a:gd name="csY11" fmla="*/ 3098621 h 3799719"/>
                <a:gd name="csX12" fmla="*/ 5361434 w 11633641"/>
                <a:gd name="csY12" fmla="*/ 2806276 h 3799719"/>
                <a:gd name="csX13" fmla="*/ 5506625 w 11633641"/>
                <a:gd name="csY13" fmla="*/ 2358458 h 3799719"/>
                <a:gd name="csX14" fmla="*/ 5607635 w 11633641"/>
                <a:gd name="csY14" fmla="*/ 2054911 h 3799719"/>
                <a:gd name="csX15" fmla="*/ 5759556 w 11633641"/>
                <a:gd name="csY15" fmla="*/ 1688882 h 3799719"/>
                <a:gd name="csX16" fmla="*/ 5954331 w 11633641"/>
                <a:gd name="csY16" fmla="*/ 1344723 h 3799719"/>
                <a:gd name="csX17" fmla="*/ 6150867 w 11633641"/>
                <a:gd name="csY17" fmla="*/ 1102117 h 3799719"/>
                <a:gd name="csX18" fmla="*/ 6377822 w 11633641"/>
                <a:gd name="csY18" fmla="*/ 907695 h 3799719"/>
                <a:gd name="csX19" fmla="*/ 6621739 w 11633641"/>
                <a:gd name="csY19" fmla="*/ 767715 h 3799719"/>
                <a:gd name="csX20" fmla="*/ 6913697 w 11633641"/>
                <a:gd name="csY20" fmla="*/ 621069 h 3799719"/>
                <a:gd name="csX21" fmla="*/ 7358338 w 11633641"/>
                <a:gd name="csY21" fmla="*/ 486453 h 3799719"/>
                <a:gd name="csX22" fmla="*/ 7811163 w 11633641"/>
                <a:gd name="csY22" fmla="*/ 383719 h 3799719"/>
                <a:gd name="csX23" fmla="*/ 8175513 w 11633641"/>
                <a:gd name="csY23" fmla="*/ 306101 h 3799719"/>
                <a:gd name="csX24" fmla="*/ 8793297 w 11633641"/>
                <a:gd name="csY24" fmla="*/ 207742 h 3799719"/>
                <a:gd name="csX25" fmla="*/ 9881832 w 11633641"/>
                <a:gd name="csY25" fmla="*/ 112296 h 3799719"/>
                <a:gd name="csX26" fmla="*/ 11633641 w 11633641"/>
                <a:gd name="csY26" fmla="*/ 17311 h 3799719"/>
                <a:gd name="csX0" fmla="*/ 0 w 11633641"/>
                <a:gd name="csY0" fmla="*/ 0 h 3799456"/>
                <a:gd name="csX1" fmla="*/ 3812617 w 11633641"/>
                <a:gd name="csY1" fmla="*/ 62665 h 3799456"/>
                <a:gd name="csX2" fmla="*/ 4477262 w 11633641"/>
                <a:gd name="csY2" fmla="*/ 81582 h 3799456"/>
                <a:gd name="csX3" fmla="*/ 4608220 w 11633641"/>
                <a:gd name="csY3" fmla="*/ 336760 h 3799456"/>
                <a:gd name="csX4" fmla="*/ 4689747 w 11633641"/>
                <a:gd name="csY4" fmla="*/ 1794280 h 3799456"/>
                <a:gd name="csX5" fmla="*/ 4761696 w 11633641"/>
                <a:gd name="csY5" fmla="*/ 2969826 h 3799456"/>
                <a:gd name="csX6" fmla="*/ 4832415 w 11633641"/>
                <a:gd name="csY6" fmla="*/ 3501209 h 3799456"/>
                <a:gd name="csX7" fmla="*/ 4938682 w 11633641"/>
                <a:gd name="csY7" fmla="*/ 3798541 h 3799456"/>
                <a:gd name="csX8" fmla="*/ 5090796 w 11633641"/>
                <a:gd name="csY8" fmla="*/ 3586118 h 3799456"/>
                <a:gd name="csX9" fmla="*/ 5162422 w 11633641"/>
                <a:gd name="csY9" fmla="*/ 3361401 h 3799456"/>
                <a:gd name="csX10" fmla="*/ 5211586 w 11633641"/>
                <a:gd name="csY10" fmla="*/ 3294737 h 3799456"/>
                <a:gd name="csX11" fmla="*/ 5279047 w 11633641"/>
                <a:gd name="csY11" fmla="*/ 3098621 h 3799456"/>
                <a:gd name="csX12" fmla="*/ 5361434 w 11633641"/>
                <a:gd name="csY12" fmla="*/ 2806276 h 3799456"/>
                <a:gd name="csX13" fmla="*/ 5506625 w 11633641"/>
                <a:gd name="csY13" fmla="*/ 2358458 h 3799456"/>
                <a:gd name="csX14" fmla="*/ 5607635 w 11633641"/>
                <a:gd name="csY14" fmla="*/ 2054911 h 3799456"/>
                <a:gd name="csX15" fmla="*/ 5759556 w 11633641"/>
                <a:gd name="csY15" fmla="*/ 1688882 h 3799456"/>
                <a:gd name="csX16" fmla="*/ 5954331 w 11633641"/>
                <a:gd name="csY16" fmla="*/ 1344723 h 3799456"/>
                <a:gd name="csX17" fmla="*/ 6150867 w 11633641"/>
                <a:gd name="csY17" fmla="*/ 1102117 h 3799456"/>
                <a:gd name="csX18" fmla="*/ 6377822 w 11633641"/>
                <a:gd name="csY18" fmla="*/ 907695 h 3799456"/>
                <a:gd name="csX19" fmla="*/ 6621739 w 11633641"/>
                <a:gd name="csY19" fmla="*/ 767715 h 3799456"/>
                <a:gd name="csX20" fmla="*/ 6913697 w 11633641"/>
                <a:gd name="csY20" fmla="*/ 621069 h 3799456"/>
                <a:gd name="csX21" fmla="*/ 7358338 w 11633641"/>
                <a:gd name="csY21" fmla="*/ 486453 h 3799456"/>
                <a:gd name="csX22" fmla="*/ 7811163 w 11633641"/>
                <a:gd name="csY22" fmla="*/ 383719 h 3799456"/>
                <a:gd name="csX23" fmla="*/ 8175513 w 11633641"/>
                <a:gd name="csY23" fmla="*/ 306101 h 3799456"/>
                <a:gd name="csX24" fmla="*/ 8793297 w 11633641"/>
                <a:gd name="csY24" fmla="*/ 207742 h 3799456"/>
                <a:gd name="csX25" fmla="*/ 9881832 w 11633641"/>
                <a:gd name="csY25" fmla="*/ 112296 h 3799456"/>
                <a:gd name="csX26" fmla="*/ 11633641 w 11633641"/>
                <a:gd name="csY26" fmla="*/ 17311 h 3799456"/>
                <a:gd name="csX0" fmla="*/ 0 w 11633641"/>
                <a:gd name="csY0" fmla="*/ 0 h 3799454"/>
                <a:gd name="csX1" fmla="*/ 3812617 w 11633641"/>
                <a:gd name="csY1" fmla="*/ 62665 h 3799454"/>
                <a:gd name="csX2" fmla="*/ 4477262 w 11633641"/>
                <a:gd name="csY2" fmla="*/ 81582 h 3799454"/>
                <a:gd name="csX3" fmla="*/ 4608220 w 11633641"/>
                <a:gd name="csY3" fmla="*/ 336760 h 3799454"/>
                <a:gd name="csX4" fmla="*/ 4689747 w 11633641"/>
                <a:gd name="csY4" fmla="*/ 1794280 h 3799454"/>
                <a:gd name="csX5" fmla="*/ 4761696 w 11633641"/>
                <a:gd name="csY5" fmla="*/ 2969826 h 3799454"/>
                <a:gd name="csX6" fmla="*/ 4832415 w 11633641"/>
                <a:gd name="csY6" fmla="*/ 3501209 h 3799454"/>
                <a:gd name="csX7" fmla="*/ 4938682 w 11633641"/>
                <a:gd name="csY7" fmla="*/ 3798541 h 3799454"/>
                <a:gd name="csX8" fmla="*/ 5090796 w 11633641"/>
                <a:gd name="csY8" fmla="*/ 3586118 h 3799454"/>
                <a:gd name="csX9" fmla="*/ 5162422 w 11633641"/>
                <a:gd name="csY9" fmla="*/ 3361401 h 3799454"/>
                <a:gd name="csX10" fmla="*/ 5238381 w 11633641"/>
                <a:gd name="csY10" fmla="*/ 3118928 h 3799454"/>
                <a:gd name="csX11" fmla="*/ 5279047 w 11633641"/>
                <a:gd name="csY11" fmla="*/ 3098621 h 3799454"/>
                <a:gd name="csX12" fmla="*/ 5361434 w 11633641"/>
                <a:gd name="csY12" fmla="*/ 2806276 h 3799454"/>
                <a:gd name="csX13" fmla="*/ 5506625 w 11633641"/>
                <a:gd name="csY13" fmla="*/ 2358458 h 3799454"/>
                <a:gd name="csX14" fmla="*/ 5607635 w 11633641"/>
                <a:gd name="csY14" fmla="*/ 2054911 h 3799454"/>
                <a:gd name="csX15" fmla="*/ 5759556 w 11633641"/>
                <a:gd name="csY15" fmla="*/ 1688882 h 3799454"/>
                <a:gd name="csX16" fmla="*/ 5954331 w 11633641"/>
                <a:gd name="csY16" fmla="*/ 1344723 h 3799454"/>
                <a:gd name="csX17" fmla="*/ 6150867 w 11633641"/>
                <a:gd name="csY17" fmla="*/ 1102117 h 3799454"/>
                <a:gd name="csX18" fmla="*/ 6377822 w 11633641"/>
                <a:gd name="csY18" fmla="*/ 907695 h 3799454"/>
                <a:gd name="csX19" fmla="*/ 6621739 w 11633641"/>
                <a:gd name="csY19" fmla="*/ 767715 h 3799454"/>
                <a:gd name="csX20" fmla="*/ 6913697 w 11633641"/>
                <a:gd name="csY20" fmla="*/ 621069 h 3799454"/>
                <a:gd name="csX21" fmla="*/ 7358338 w 11633641"/>
                <a:gd name="csY21" fmla="*/ 486453 h 3799454"/>
                <a:gd name="csX22" fmla="*/ 7811163 w 11633641"/>
                <a:gd name="csY22" fmla="*/ 383719 h 3799454"/>
                <a:gd name="csX23" fmla="*/ 8175513 w 11633641"/>
                <a:gd name="csY23" fmla="*/ 306101 h 3799454"/>
                <a:gd name="csX24" fmla="*/ 8793297 w 11633641"/>
                <a:gd name="csY24" fmla="*/ 207742 h 3799454"/>
                <a:gd name="csX25" fmla="*/ 9881832 w 11633641"/>
                <a:gd name="csY25" fmla="*/ 112296 h 3799454"/>
                <a:gd name="csX26" fmla="*/ 11633641 w 11633641"/>
                <a:gd name="csY26" fmla="*/ 17311 h 3799454"/>
                <a:gd name="csX0" fmla="*/ 0 w 11633641"/>
                <a:gd name="csY0" fmla="*/ 0 h 3799456"/>
                <a:gd name="csX1" fmla="*/ 3812617 w 11633641"/>
                <a:gd name="csY1" fmla="*/ 62665 h 3799456"/>
                <a:gd name="csX2" fmla="*/ 4477262 w 11633641"/>
                <a:gd name="csY2" fmla="*/ 81582 h 3799456"/>
                <a:gd name="csX3" fmla="*/ 4608220 w 11633641"/>
                <a:gd name="csY3" fmla="*/ 336760 h 3799456"/>
                <a:gd name="csX4" fmla="*/ 4689747 w 11633641"/>
                <a:gd name="csY4" fmla="*/ 1794280 h 3799456"/>
                <a:gd name="csX5" fmla="*/ 4761696 w 11633641"/>
                <a:gd name="csY5" fmla="*/ 2969826 h 3799456"/>
                <a:gd name="csX6" fmla="*/ 4832415 w 11633641"/>
                <a:gd name="csY6" fmla="*/ 3501209 h 3799456"/>
                <a:gd name="csX7" fmla="*/ 4938682 w 11633641"/>
                <a:gd name="csY7" fmla="*/ 3798541 h 3799456"/>
                <a:gd name="csX8" fmla="*/ 5090796 w 11633641"/>
                <a:gd name="csY8" fmla="*/ 3586118 h 3799456"/>
                <a:gd name="csX9" fmla="*/ 5162422 w 11633641"/>
                <a:gd name="csY9" fmla="*/ 3361401 h 3799456"/>
                <a:gd name="csX10" fmla="*/ 5238381 w 11633641"/>
                <a:gd name="csY10" fmla="*/ 3118928 h 3799456"/>
                <a:gd name="csX11" fmla="*/ 5361434 w 11633641"/>
                <a:gd name="csY11" fmla="*/ 2806276 h 3799456"/>
                <a:gd name="csX12" fmla="*/ 5506625 w 11633641"/>
                <a:gd name="csY12" fmla="*/ 2358458 h 3799456"/>
                <a:gd name="csX13" fmla="*/ 5607635 w 11633641"/>
                <a:gd name="csY13" fmla="*/ 2054911 h 3799456"/>
                <a:gd name="csX14" fmla="*/ 5759556 w 11633641"/>
                <a:gd name="csY14" fmla="*/ 1688882 h 3799456"/>
                <a:gd name="csX15" fmla="*/ 5954331 w 11633641"/>
                <a:gd name="csY15" fmla="*/ 1344723 h 3799456"/>
                <a:gd name="csX16" fmla="*/ 6150867 w 11633641"/>
                <a:gd name="csY16" fmla="*/ 1102117 h 3799456"/>
                <a:gd name="csX17" fmla="*/ 6377822 w 11633641"/>
                <a:gd name="csY17" fmla="*/ 907695 h 3799456"/>
                <a:gd name="csX18" fmla="*/ 6621739 w 11633641"/>
                <a:gd name="csY18" fmla="*/ 767715 h 3799456"/>
                <a:gd name="csX19" fmla="*/ 6913697 w 11633641"/>
                <a:gd name="csY19" fmla="*/ 621069 h 3799456"/>
                <a:gd name="csX20" fmla="*/ 7358338 w 11633641"/>
                <a:gd name="csY20" fmla="*/ 486453 h 3799456"/>
                <a:gd name="csX21" fmla="*/ 7811163 w 11633641"/>
                <a:gd name="csY21" fmla="*/ 383719 h 3799456"/>
                <a:gd name="csX22" fmla="*/ 8175513 w 11633641"/>
                <a:gd name="csY22" fmla="*/ 306101 h 3799456"/>
                <a:gd name="csX23" fmla="*/ 8793297 w 11633641"/>
                <a:gd name="csY23" fmla="*/ 207742 h 3799456"/>
                <a:gd name="csX24" fmla="*/ 9881832 w 11633641"/>
                <a:gd name="csY24" fmla="*/ 112296 h 3799456"/>
                <a:gd name="csX25" fmla="*/ 11633641 w 11633641"/>
                <a:gd name="csY25" fmla="*/ 17311 h 3799456"/>
                <a:gd name="csX0" fmla="*/ 0 w 11633641"/>
                <a:gd name="csY0" fmla="*/ 0 h 3799454"/>
                <a:gd name="csX1" fmla="*/ 3812617 w 11633641"/>
                <a:gd name="csY1" fmla="*/ 62665 h 3799454"/>
                <a:gd name="csX2" fmla="*/ 4477262 w 11633641"/>
                <a:gd name="csY2" fmla="*/ 81582 h 3799454"/>
                <a:gd name="csX3" fmla="*/ 4608220 w 11633641"/>
                <a:gd name="csY3" fmla="*/ 336760 h 3799454"/>
                <a:gd name="csX4" fmla="*/ 4689747 w 11633641"/>
                <a:gd name="csY4" fmla="*/ 1794280 h 3799454"/>
                <a:gd name="csX5" fmla="*/ 4761696 w 11633641"/>
                <a:gd name="csY5" fmla="*/ 2969826 h 3799454"/>
                <a:gd name="csX6" fmla="*/ 4832415 w 11633641"/>
                <a:gd name="csY6" fmla="*/ 3501209 h 3799454"/>
                <a:gd name="csX7" fmla="*/ 4938682 w 11633641"/>
                <a:gd name="csY7" fmla="*/ 3798541 h 3799454"/>
                <a:gd name="csX8" fmla="*/ 5090796 w 11633641"/>
                <a:gd name="csY8" fmla="*/ 3586118 h 3799454"/>
                <a:gd name="csX9" fmla="*/ 5162422 w 11633641"/>
                <a:gd name="csY9" fmla="*/ 3361401 h 3799454"/>
                <a:gd name="csX10" fmla="*/ 5265178 w 11633641"/>
                <a:gd name="csY10" fmla="*/ 3125440 h 3799454"/>
                <a:gd name="csX11" fmla="*/ 5361434 w 11633641"/>
                <a:gd name="csY11" fmla="*/ 2806276 h 3799454"/>
                <a:gd name="csX12" fmla="*/ 5506625 w 11633641"/>
                <a:gd name="csY12" fmla="*/ 2358458 h 3799454"/>
                <a:gd name="csX13" fmla="*/ 5607635 w 11633641"/>
                <a:gd name="csY13" fmla="*/ 2054911 h 3799454"/>
                <a:gd name="csX14" fmla="*/ 5759556 w 11633641"/>
                <a:gd name="csY14" fmla="*/ 1688882 h 3799454"/>
                <a:gd name="csX15" fmla="*/ 5954331 w 11633641"/>
                <a:gd name="csY15" fmla="*/ 1344723 h 3799454"/>
                <a:gd name="csX16" fmla="*/ 6150867 w 11633641"/>
                <a:gd name="csY16" fmla="*/ 1102117 h 3799454"/>
                <a:gd name="csX17" fmla="*/ 6377822 w 11633641"/>
                <a:gd name="csY17" fmla="*/ 907695 h 3799454"/>
                <a:gd name="csX18" fmla="*/ 6621739 w 11633641"/>
                <a:gd name="csY18" fmla="*/ 767715 h 3799454"/>
                <a:gd name="csX19" fmla="*/ 6913697 w 11633641"/>
                <a:gd name="csY19" fmla="*/ 621069 h 3799454"/>
                <a:gd name="csX20" fmla="*/ 7358338 w 11633641"/>
                <a:gd name="csY20" fmla="*/ 486453 h 3799454"/>
                <a:gd name="csX21" fmla="*/ 7811163 w 11633641"/>
                <a:gd name="csY21" fmla="*/ 383719 h 3799454"/>
                <a:gd name="csX22" fmla="*/ 8175513 w 11633641"/>
                <a:gd name="csY22" fmla="*/ 306101 h 3799454"/>
                <a:gd name="csX23" fmla="*/ 8793297 w 11633641"/>
                <a:gd name="csY23" fmla="*/ 207742 h 3799454"/>
                <a:gd name="csX24" fmla="*/ 9881832 w 11633641"/>
                <a:gd name="csY24" fmla="*/ 112296 h 3799454"/>
                <a:gd name="csX25" fmla="*/ 11633641 w 11633641"/>
                <a:gd name="csY25" fmla="*/ 17311 h 3799454"/>
                <a:gd name="csX0" fmla="*/ 0 w 11633641"/>
                <a:gd name="csY0" fmla="*/ 0 h 3799456"/>
                <a:gd name="csX1" fmla="*/ 3812617 w 11633641"/>
                <a:gd name="csY1" fmla="*/ 62665 h 3799456"/>
                <a:gd name="csX2" fmla="*/ 4477262 w 11633641"/>
                <a:gd name="csY2" fmla="*/ 81582 h 3799456"/>
                <a:gd name="csX3" fmla="*/ 4608220 w 11633641"/>
                <a:gd name="csY3" fmla="*/ 336760 h 3799456"/>
                <a:gd name="csX4" fmla="*/ 4689747 w 11633641"/>
                <a:gd name="csY4" fmla="*/ 1794280 h 3799456"/>
                <a:gd name="csX5" fmla="*/ 4761696 w 11633641"/>
                <a:gd name="csY5" fmla="*/ 2969826 h 3799456"/>
                <a:gd name="csX6" fmla="*/ 4832415 w 11633641"/>
                <a:gd name="csY6" fmla="*/ 3501209 h 3799456"/>
                <a:gd name="csX7" fmla="*/ 4938682 w 11633641"/>
                <a:gd name="csY7" fmla="*/ 3798541 h 3799456"/>
                <a:gd name="csX8" fmla="*/ 5090796 w 11633641"/>
                <a:gd name="csY8" fmla="*/ 3586118 h 3799456"/>
                <a:gd name="csX9" fmla="*/ 5162422 w 11633641"/>
                <a:gd name="csY9" fmla="*/ 3361401 h 3799456"/>
                <a:gd name="csX10" fmla="*/ 5260713 w 11633641"/>
                <a:gd name="csY10" fmla="*/ 3092883 h 3799456"/>
                <a:gd name="csX11" fmla="*/ 5361434 w 11633641"/>
                <a:gd name="csY11" fmla="*/ 2806276 h 3799456"/>
                <a:gd name="csX12" fmla="*/ 5506625 w 11633641"/>
                <a:gd name="csY12" fmla="*/ 2358458 h 3799456"/>
                <a:gd name="csX13" fmla="*/ 5607635 w 11633641"/>
                <a:gd name="csY13" fmla="*/ 2054911 h 3799456"/>
                <a:gd name="csX14" fmla="*/ 5759556 w 11633641"/>
                <a:gd name="csY14" fmla="*/ 1688882 h 3799456"/>
                <a:gd name="csX15" fmla="*/ 5954331 w 11633641"/>
                <a:gd name="csY15" fmla="*/ 1344723 h 3799456"/>
                <a:gd name="csX16" fmla="*/ 6150867 w 11633641"/>
                <a:gd name="csY16" fmla="*/ 1102117 h 3799456"/>
                <a:gd name="csX17" fmla="*/ 6377822 w 11633641"/>
                <a:gd name="csY17" fmla="*/ 907695 h 3799456"/>
                <a:gd name="csX18" fmla="*/ 6621739 w 11633641"/>
                <a:gd name="csY18" fmla="*/ 767715 h 3799456"/>
                <a:gd name="csX19" fmla="*/ 6913697 w 11633641"/>
                <a:gd name="csY19" fmla="*/ 621069 h 3799456"/>
                <a:gd name="csX20" fmla="*/ 7358338 w 11633641"/>
                <a:gd name="csY20" fmla="*/ 486453 h 3799456"/>
                <a:gd name="csX21" fmla="*/ 7811163 w 11633641"/>
                <a:gd name="csY21" fmla="*/ 383719 h 3799456"/>
                <a:gd name="csX22" fmla="*/ 8175513 w 11633641"/>
                <a:gd name="csY22" fmla="*/ 306101 h 3799456"/>
                <a:gd name="csX23" fmla="*/ 8793297 w 11633641"/>
                <a:gd name="csY23" fmla="*/ 207742 h 3799456"/>
                <a:gd name="csX24" fmla="*/ 9881832 w 11633641"/>
                <a:gd name="csY24" fmla="*/ 112296 h 3799456"/>
                <a:gd name="csX25" fmla="*/ 11633641 w 11633641"/>
                <a:gd name="csY25" fmla="*/ 17311 h 3799456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61696 w 11633641"/>
                <a:gd name="csY5" fmla="*/ 2969826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60713 w 11633641"/>
                <a:gd name="csY10" fmla="*/ 3092883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61696 w 11633641"/>
                <a:gd name="csY5" fmla="*/ 2969826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76220 w 11633641"/>
                <a:gd name="csY10" fmla="*/ 3098535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87782 w 11633641"/>
                <a:gd name="csY5" fmla="*/ 2985040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76220 w 11633641"/>
                <a:gd name="csY10" fmla="*/ 3098535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66914 w 11633641"/>
                <a:gd name="csY5" fmla="*/ 3000254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76220 w 11633641"/>
                <a:gd name="csY10" fmla="*/ 3098535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8552"/>
                <a:gd name="csX1" fmla="*/ 3812617 w 11633641"/>
                <a:gd name="csY1" fmla="*/ 62665 h 3798552"/>
                <a:gd name="csX2" fmla="*/ 4477262 w 11633641"/>
                <a:gd name="csY2" fmla="*/ 81582 h 3798552"/>
                <a:gd name="csX3" fmla="*/ 4608220 w 11633641"/>
                <a:gd name="csY3" fmla="*/ 336760 h 3798552"/>
                <a:gd name="csX4" fmla="*/ 4689747 w 11633641"/>
                <a:gd name="csY4" fmla="*/ 1794280 h 3798552"/>
                <a:gd name="csX5" fmla="*/ 4766914 w 11633641"/>
                <a:gd name="csY5" fmla="*/ 3000254 h 3798552"/>
                <a:gd name="csX6" fmla="*/ 4832415 w 11633641"/>
                <a:gd name="csY6" fmla="*/ 3577276 h 3798552"/>
                <a:gd name="csX7" fmla="*/ 4938682 w 11633641"/>
                <a:gd name="csY7" fmla="*/ 3798541 h 3798552"/>
                <a:gd name="csX8" fmla="*/ 5090796 w 11633641"/>
                <a:gd name="csY8" fmla="*/ 3586118 h 3798552"/>
                <a:gd name="csX9" fmla="*/ 5180287 w 11633641"/>
                <a:gd name="csY9" fmla="*/ 3367913 h 3798552"/>
                <a:gd name="csX10" fmla="*/ 5276220 w 11633641"/>
                <a:gd name="csY10" fmla="*/ 3098535 h 3798552"/>
                <a:gd name="csX11" fmla="*/ 5361434 w 11633641"/>
                <a:gd name="csY11" fmla="*/ 2806276 h 3798552"/>
                <a:gd name="csX12" fmla="*/ 5506625 w 11633641"/>
                <a:gd name="csY12" fmla="*/ 2358458 h 3798552"/>
                <a:gd name="csX13" fmla="*/ 5607635 w 11633641"/>
                <a:gd name="csY13" fmla="*/ 2054911 h 3798552"/>
                <a:gd name="csX14" fmla="*/ 5759556 w 11633641"/>
                <a:gd name="csY14" fmla="*/ 1688882 h 3798552"/>
                <a:gd name="csX15" fmla="*/ 5954331 w 11633641"/>
                <a:gd name="csY15" fmla="*/ 1344723 h 3798552"/>
                <a:gd name="csX16" fmla="*/ 6150867 w 11633641"/>
                <a:gd name="csY16" fmla="*/ 1102117 h 3798552"/>
                <a:gd name="csX17" fmla="*/ 6377822 w 11633641"/>
                <a:gd name="csY17" fmla="*/ 907695 h 3798552"/>
                <a:gd name="csX18" fmla="*/ 6621739 w 11633641"/>
                <a:gd name="csY18" fmla="*/ 767715 h 3798552"/>
                <a:gd name="csX19" fmla="*/ 6913697 w 11633641"/>
                <a:gd name="csY19" fmla="*/ 621069 h 3798552"/>
                <a:gd name="csX20" fmla="*/ 7358338 w 11633641"/>
                <a:gd name="csY20" fmla="*/ 486453 h 3798552"/>
                <a:gd name="csX21" fmla="*/ 7811163 w 11633641"/>
                <a:gd name="csY21" fmla="*/ 383719 h 3798552"/>
                <a:gd name="csX22" fmla="*/ 8175513 w 11633641"/>
                <a:gd name="csY22" fmla="*/ 306101 h 3798552"/>
                <a:gd name="csX23" fmla="*/ 8793297 w 11633641"/>
                <a:gd name="csY23" fmla="*/ 207742 h 3798552"/>
                <a:gd name="csX24" fmla="*/ 9881832 w 11633641"/>
                <a:gd name="csY24" fmla="*/ 112296 h 3798552"/>
                <a:gd name="csX25" fmla="*/ 11633641 w 11633641"/>
                <a:gd name="csY25" fmla="*/ 17311 h 3798552"/>
                <a:gd name="csX0" fmla="*/ 0 w 11633641"/>
                <a:gd name="csY0" fmla="*/ 0 h 3745311"/>
                <a:gd name="csX1" fmla="*/ 3812617 w 11633641"/>
                <a:gd name="csY1" fmla="*/ 62665 h 3745311"/>
                <a:gd name="csX2" fmla="*/ 4477262 w 11633641"/>
                <a:gd name="csY2" fmla="*/ 81582 h 3745311"/>
                <a:gd name="csX3" fmla="*/ 4608220 w 11633641"/>
                <a:gd name="csY3" fmla="*/ 336760 h 3745311"/>
                <a:gd name="csX4" fmla="*/ 4689747 w 11633641"/>
                <a:gd name="csY4" fmla="*/ 1794280 h 3745311"/>
                <a:gd name="csX5" fmla="*/ 4766914 w 11633641"/>
                <a:gd name="csY5" fmla="*/ 3000254 h 3745311"/>
                <a:gd name="csX6" fmla="*/ 4832415 w 11633641"/>
                <a:gd name="csY6" fmla="*/ 3577276 h 3745311"/>
                <a:gd name="csX7" fmla="*/ 4938682 w 11633641"/>
                <a:gd name="csY7" fmla="*/ 3745295 h 3745311"/>
                <a:gd name="csX8" fmla="*/ 5090796 w 11633641"/>
                <a:gd name="csY8" fmla="*/ 3586118 h 3745311"/>
                <a:gd name="csX9" fmla="*/ 5180287 w 11633641"/>
                <a:gd name="csY9" fmla="*/ 3367913 h 3745311"/>
                <a:gd name="csX10" fmla="*/ 5276220 w 11633641"/>
                <a:gd name="csY10" fmla="*/ 3098535 h 3745311"/>
                <a:gd name="csX11" fmla="*/ 5361434 w 11633641"/>
                <a:gd name="csY11" fmla="*/ 2806276 h 3745311"/>
                <a:gd name="csX12" fmla="*/ 5506625 w 11633641"/>
                <a:gd name="csY12" fmla="*/ 2358458 h 3745311"/>
                <a:gd name="csX13" fmla="*/ 5607635 w 11633641"/>
                <a:gd name="csY13" fmla="*/ 2054911 h 3745311"/>
                <a:gd name="csX14" fmla="*/ 5759556 w 11633641"/>
                <a:gd name="csY14" fmla="*/ 1688882 h 3745311"/>
                <a:gd name="csX15" fmla="*/ 5954331 w 11633641"/>
                <a:gd name="csY15" fmla="*/ 1344723 h 3745311"/>
                <a:gd name="csX16" fmla="*/ 6150867 w 11633641"/>
                <a:gd name="csY16" fmla="*/ 1102117 h 3745311"/>
                <a:gd name="csX17" fmla="*/ 6377822 w 11633641"/>
                <a:gd name="csY17" fmla="*/ 907695 h 3745311"/>
                <a:gd name="csX18" fmla="*/ 6621739 w 11633641"/>
                <a:gd name="csY18" fmla="*/ 767715 h 3745311"/>
                <a:gd name="csX19" fmla="*/ 6913697 w 11633641"/>
                <a:gd name="csY19" fmla="*/ 621069 h 3745311"/>
                <a:gd name="csX20" fmla="*/ 7358338 w 11633641"/>
                <a:gd name="csY20" fmla="*/ 486453 h 3745311"/>
                <a:gd name="csX21" fmla="*/ 7811163 w 11633641"/>
                <a:gd name="csY21" fmla="*/ 383719 h 3745311"/>
                <a:gd name="csX22" fmla="*/ 8175513 w 11633641"/>
                <a:gd name="csY22" fmla="*/ 306101 h 3745311"/>
                <a:gd name="csX23" fmla="*/ 8793297 w 11633641"/>
                <a:gd name="csY23" fmla="*/ 207742 h 3745311"/>
                <a:gd name="csX24" fmla="*/ 9881832 w 11633641"/>
                <a:gd name="csY24" fmla="*/ 112296 h 3745311"/>
                <a:gd name="csX25" fmla="*/ 11633641 w 11633641"/>
                <a:gd name="csY25" fmla="*/ 17311 h 3745311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80287 w 11633641"/>
                <a:gd name="csY9" fmla="*/ 3367913 h 3745484"/>
                <a:gd name="csX10" fmla="*/ 5276220 w 11633641"/>
                <a:gd name="csY10" fmla="*/ 3098535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90722 w 11633641"/>
                <a:gd name="csY9" fmla="*/ 3314666 h 3745484"/>
                <a:gd name="csX10" fmla="*/ 5276220 w 11633641"/>
                <a:gd name="csY10" fmla="*/ 3098535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90722 w 11633641"/>
                <a:gd name="csY9" fmla="*/ 3314666 h 3745484"/>
                <a:gd name="csX10" fmla="*/ 5255351 w 11633641"/>
                <a:gd name="csY10" fmla="*/ 3083321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90722 w 11633641"/>
                <a:gd name="csY9" fmla="*/ 3314666 h 3745484"/>
                <a:gd name="csX10" fmla="*/ 5274735 w 11633641"/>
                <a:gd name="csY10" fmla="*/ 3088973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986"/>
                <a:gd name="csX1" fmla="*/ 3812617 w 11633641"/>
                <a:gd name="csY1" fmla="*/ 62665 h 3745986"/>
                <a:gd name="csX2" fmla="*/ 4477262 w 11633641"/>
                <a:gd name="csY2" fmla="*/ 81582 h 3745986"/>
                <a:gd name="csX3" fmla="*/ 4608220 w 11633641"/>
                <a:gd name="csY3" fmla="*/ 336760 h 3745986"/>
                <a:gd name="csX4" fmla="*/ 4689747 w 11633641"/>
                <a:gd name="csY4" fmla="*/ 1794280 h 3745986"/>
                <a:gd name="csX5" fmla="*/ 4766914 w 11633641"/>
                <a:gd name="csY5" fmla="*/ 3000254 h 3745986"/>
                <a:gd name="csX6" fmla="*/ 4832415 w 11633641"/>
                <a:gd name="csY6" fmla="*/ 3577276 h 3745986"/>
                <a:gd name="csX7" fmla="*/ 4938682 w 11633641"/>
                <a:gd name="csY7" fmla="*/ 3745295 h 3745986"/>
                <a:gd name="csX8" fmla="*/ 5088260 w 11633641"/>
                <a:gd name="csY8" fmla="*/ 3533083 h 3745986"/>
                <a:gd name="csX9" fmla="*/ 5190722 w 11633641"/>
                <a:gd name="csY9" fmla="*/ 3314666 h 3745986"/>
                <a:gd name="csX10" fmla="*/ 5274735 w 11633641"/>
                <a:gd name="csY10" fmla="*/ 3088973 h 3745986"/>
                <a:gd name="csX11" fmla="*/ 5361434 w 11633641"/>
                <a:gd name="csY11" fmla="*/ 2806276 h 3745986"/>
                <a:gd name="csX12" fmla="*/ 5506625 w 11633641"/>
                <a:gd name="csY12" fmla="*/ 2358458 h 3745986"/>
                <a:gd name="csX13" fmla="*/ 5607635 w 11633641"/>
                <a:gd name="csY13" fmla="*/ 2054911 h 3745986"/>
                <a:gd name="csX14" fmla="*/ 5759556 w 11633641"/>
                <a:gd name="csY14" fmla="*/ 1688882 h 3745986"/>
                <a:gd name="csX15" fmla="*/ 5954331 w 11633641"/>
                <a:gd name="csY15" fmla="*/ 1344723 h 3745986"/>
                <a:gd name="csX16" fmla="*/ 6150867 w 11633641"/>
                <a:gd name="csY16" fmla="*/ 1102117 h 3745986"/>
                <a:gd name="csX17" fmla="*/ 6377822 w 11633641"/>
                <a:gd name="csY17" fmla="*/ 907695 h 3745986"/>
                <a:gd name="csX18" fmla="*/ 6621739 w 11633641"/>
                <a:gd name="csY18" fmla="*/ 767715 h 3745986"/>
                <a:gd name="csX19" fmla="*/ 6913697 w 11633641"/>
                <a:gd name="csY19" fmla="*/ 621069 h 3745986"/>
                <a:gd name="csX20" fmla="*/ 7358338 w 11633641"/>
                <a:gd name="csY20" fmla="*/ 486453 h 3745986"/>
                <a:gd name="csX21" fmla="*/ 7811163 w 11633641"/>
                <a:gd name="csY21" fmla="*/ 383719 h 3745986"/>
                <a:gd name="csX22" fmla="*/ 8175513 w 11633641"/>
                <a:gd name="csY22" fmla="*/ 306101 h 3745986"/>
                <a:gd name="csX23" fmla="*/ 8793297 w 11633641"/>
                <a:gd name="csY23" fmla="*/ 207742 h 3745986"/>
                <a:gd name="csX24" fmla="*/ 9881832 w 11633641"/>
                <a:gd name="csY24" fmla="*/ 112296 h 3745986"/>
                <a:gd name="csX25" fmla="*/ 11633641 w 11633641"/>
                <a:gd name="csY25" fmla="*/ 17311 h 3745986"/>
                <a:gd name="csX0" fmla="*/ 0 w 11633641"/>
                <a:gd name="csY0" fmla="*/ 0 h 3745986"/>
                <a:gd name="csX1" fmla="*/ 3812617 w 11633641"/>
                <a:gd name="csY1" fmla="*/ 62665 h 3745986"/>
                <a:gd name="csX2" fmla="*/ 4477262 w 11633641"/>
                <a:gd name="csY2" fmla="*/ 81582 h 3745986"/>
                <a:gd name="csX3" fmla="*/ 4608220 w 11633641"/>
                <a:gd name="csY3" fmla="*/ 336760 h 3745986"/>
                <a:gd name="csX4" fmla="*/ 4689747 w 11633641"/>
                <a:gd name="csY4" fmla="*/ 1794280 h 3745986"/>
                <a:gd name="csX5" fmla="*/ 4766914 w 11633641"/>
                <a:gd name="csY5" fmla="*/ 3000254 h 3745986"/>
                <a:gd name="csX6" fmla="*/ 4832415 w 11633641"/>
                <a:gd name="csY6" fmla="*/ 3577276 h 3745986"/>
                <a:gd name="csX7" fmla="*/ 4938682 w 11633641"/>
                <a:gd name="csY7" fmla="*/ 3745295 h 3745986"/>
                <a:gd name="csX8" fmla="*/ 5088260 w 11633641"/>
                <a:gd name="csY8" fmla="*/ 3533083 h 3745986"/>
                <a:gd name="csX9" fmla="*/ 5190722 w 11633641"/>
                <a:gd name="csY9" fmla="*/ 3314666 h 3745986"/>
                <a:gd name="csX10" fmla="*/ 5274735 w 11633641"/>
                <a:gd name="csY10" fmla="*/ 3088973 h 3745986"/>
                <a:gd name="csX11" fmla="*/ 5373064 w 11633641"/>
                <a:gd name="csY11" fmla="*/ 2811928 h 3745986"/>
                <a:gd name="csX12" fmla="*/ 5506625 w 11633641"/>
                <a:gd name="csY12" fmla="*/ 2358458 h 3745986"/>
                <a:gd name="csX13" fmla="*/ 5607635 w 11633641"/>
                <a:gd name="csY13" fmla="*/ 2054911 h 3745986"/>
                <a:gd name="csX14" fmla="*/ 5759556 w 11633641"/>
                <a:gd name="csY14" fmla="*/ 1688882 h 3745986"/>
                <a:gd name="csX15" fmla="*/ 5954331 w 11633641"/>
                <a:gd name="csY15" fmla="*/ 1344723 h 3745986"/>
                <a:gd name="csX16" fmla="*/ 6150867 w 11633641"/>
                <a:gd name="csY16" fmla="*/ 1102117 h 3745986"/>
                <a:gd name="csX17" fmla="*/ 6377822 w 11633641"/>
                <a:gd name="csY17" fmla="*/ 907695 h 3745986"/>
                <a:gd name="csX18" fmla="*/ 6621739 w 11633641"/>
                <a:gd name="csY18" fmla="*/ 767715 h 3745986"/>
                <a:gd name="csX19" fmla="*/ 6913697 w 11633641"/>
                <a:gd name="csY19" fmla="*/ 621069 h 3745986"/>
                <a:gd name="csX20" fmla="*/ 7358338 w 11633641"/>
                <a:gd name="csY20" fmla="*/ 486453 h 3745986"/>
                <a:gd name="csX21" fmla="*/ 7811163 w 11633641"/>
                <a:gd name="csY21" fmla="*/ 383719 h 3745986"/>
                <a:gd name="csX22" fmla="*/ 8175513 w 11633641"/>
                <a:gd name="csY22" fmla="*/ 306101 h 3745986"/>
                <a:gd name="csX23" fmla="*/ 8793297 w 11633641"/>
                <a:gd name="csY23" fmla="*/ 207742 h 3745986"/>
                <a:gd name="csX24" fmla="*/ 9881832 w 11633641"/>
                <a:gd name="csY24" fmla="*/ 112296 h 3745986"/>
                <a:gd name="csX25" fmla="*/ 11633641 w 11633641"/>
                <a:gd name="csY25" fmla="*/ 17311 h 3745986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190722 w 11633641"/>
                <a:gd name="csY9" fmla="*/ 3314666 h 3745342"/>
                <a:gd name="csX10" fmla="*/ 5274735 w 11633641"/>
                <a:gd name="csY10" fmla="*/ 3088973 h 3745342"/>
                <a:gd name="csX11" fmla="*/ 5373064 w 11633641"/>
                <a:gd name="csY11" fmla="*/ 2811928 h 3745342"/>
                <a:gd name="csX12" fmla="*/ 5506625 w 11633641"/>
                <a:gd name="csY12" fmla="*/ 2358458 h 3745342"/>
                <a:gd name="csX13" fmla="*/ 5607635 w 11633641"/>
                <a:gd name="csY13" fmla="*/ 2054911 h 3745342"/>
                <a:gd name="csX14" fmla="*/ 5759556 w 11633641"/>
                <a:gd name="csY14" fmla="*/ 1688882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74735 w 11633641"/>
                <a:gd name="csY10" fmla="*/ 3088973 h 3745340"/>
                <a:gd name="csX11" fmla="*/ 5373064 w 11633641"/>
                <a:gd name="csY11" fmla="*/ 2811928 h 3745340"/>
                <a:gd name="csX12" fmla="*/ 5506625 w 11633641"/>
                <a:gd name="csY12" fmla="*/ 2358458 h 3745340"/>
                <a:gd name="csX13" fmla="*/ 5607635 w 11633641"/>
                <a:gd name="csY13" fmla="*/ 2054911 h 3745340"/>
                <a:gd name="csX14" fmla="*/ 5759556 w 11633641"/>
                <a:gd name="csY14" fmla="*/ 1688882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206229 w 11633641"/>
                <a:gd name="csY9" fmla="*/ 3320318 h 3745342"/>
                <a:gd name="csX10" fmla="*/ 5290242 w 11633641"/>
                <a:gd name="csY10" fmla="*/ 3088973 h 3745342"/>
                <a:gd name="csX11" fmla="*/ 5373064 w 11633641"/>
                <a:gd name="csY11" fmla="*/ 2811928 h 3745342"/>
                <a:gd name="csX12" fmla="*/ 5506625 w 11633641"/>
                <a:gd name="csY12" fmla="*/ 2358458 h 3745342"/>
                <a:gd name="csX13" fmla="*/ 5607635 w 11633641"/>
                <a:gd name="csY13" fmla="*/ 2054911 h 3745342"/>
                <a:gd name="csX14" fmla="*/ 5759556 w 11633641"/>
                <a:gd name="csY14" fmla="*/ 1688882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90242 w 11633641"/>
                <a:gd name="csY10" fmla="*/ 3088973 h 3745340"/>
                <a:gd name="csX11" fmla="*/ 5373064 w 11633641"/>
                <a:gd name="csY11" fmla="*/ 2811928 h 3745340"/>
                <a:gd name="csX12" fmla="*/ 5506625 w 11633641"/>
                <a:gd name="csY12" fmla="*/ 2358458 h 3745340"/>
                <a:gd name="csX13" fmla="*/ 5584374 w 11633641"/>
                <a:gd name="csY13" fmla="*/ 2032303 h 3745340"/>
                <a:gd name="csX14" fmla="*/ 5759556 w 11633641"/>
                <a:gd name="csY14" fmla="*/ 1688882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206229 w 11633641"/>
                <a:gd name="csY9" fmla="*/ 3320318 h 3745342"/>
                <a:gd name="csX10" fmla="*/ 5290242 w 11633641"/>
                <a:gd name="csY10" fmla="*/ 3088973 h 3745342"/>
                <a:gd name="csX11" fmla="*/ 5373064 w 11633641"/>
                <a:gd name="csY11" fmla="*/ 2811928 h 3745342"/>
                <a:gd name="csX12" fmla="*/ 5506625 w 11633641"/>
                <a:gd name="csY12" fmla="*/ 2358458 h 3745342"/>
                <a:gd name="csX13" fmla="*/ 5584374 w 11633641"/>
                <a:gd name="csY13" fmla="*/ 2032303 h 3745342"/>
                <a:gd name="csX14" fmla="*/ 5751803 w 11633641"/>
                <a:gd name="csY14" fmla="*/ 1660620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90242 w 11633641"/>
                <a:gd name="csY10" fmla="*/ 3088973 h 3745340"/>
                <a:gd name="csX11" fmla="*/ 5373064 w 11633641"/>
                <a:gd name="csY11" fmla="*/ 2811928 h 3745340"/>
                <a:gd name="csX12" fmla="*/ 5479487 w 11633641"/>
                <a:gd name="csY12" fmla="*/ 2369762 h 3745340"/>
                <a:gd name="csX13" fmla="*/ 5584374 w 11633641"/>
                <a:gd name="csY13" fmla="*/ 2032303 h 3745340"/>
                <a:gd name="csX14" fmla="*/ 5751803 w 11633641"/>
                <a:gd name="csY14" fmla="*/ 1660620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206229 w 11633641"/>
                <a:gd name="csY9" fmla="*/ 3320318 h 3745342"/>
                <a:gd name="csX10" fmla="*/ 5290242 w 11633641"/>
                <a:gd name="csY10" fmla="*/ 3088973 h 3745342"/>
                <a:gd name="csX11" fmla="*/ 5353680 w 11633641"/>
                <a:gd name="csY11" fmla="*/ 2811928 h 3745342"/>
                <a:gd name="csX12" fmla="*/ 5479487 w 11633641"/>
                <a:gd name="csY12" fmla="*/ 2369762 h 3745342"/>
                <a:gd name="csX13" fmla="*/ 5584374 w 11633641"/>
                <a:gd name="csY13" fmla="*/ 2032303 h 3745342"/>
                <a:gd name="csX14" fmla="*/ 5751803 w 11633641"/>
                <a:gd name="csY14" fmla="*/ 1660620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74735 w 11633641"/>
                <a:gd name="csY10" fmla="*/ 3072017 h 3745340"/>
                <a:gd name="csX11" fmla="*/ 5353680 w 11633641"/>
                <a:gd name="csY11" fmla="*/ 2811928 h 3745340"/>
                <a:gd name="csX12" fmla="*/ 5479487 w 11633641"/>
                <a:gd name="csY12" fmla="*/ 2369762 h 3745340"/>
                <a:gd name="csX13" fmla="*/ 5584374 w 11633641"/>
                <a:gd name="csY13" fmla="*/ 2032303 h 3745340"/>
                <a:gd name="csX14" fmla="*/ 5751803 w 11633641"/>
                <a:gd name="csY14" fmla="*/ 1660620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194599 w 11633641"/>
                <a:gd name="csY9" fmla="*/ 3331623 h 3745342"/>
                <a:gd name="csX10" fmla="*/ 5274735 w 11633641"/>
                <a:gd name="csY10" fmla="*/ 3072017 h 3745342"/>
                <a:gd name="csX11" fmla="*/ 5353680 w 11633641"/>
                <a:gd name="csY11" fmla="*/ 2811928 h 3745342"/>
                <a:gd name="csX12" fmla="*/ 5479487 w 11633641"/>
                <a:gd name="csY12" fmla="*/ 2369762 h 3745342"/>
                <a:gd name="csX13" fmla="*/ 5584374 w 11633641"/>
                <a:gd name="csY13" fmla="*/ 2032303 h 3745342"/>
                <a:gd name="csX14" fmla="*/ 5751803 w 11633641"/>
                <a:gd name="csY14" fmla="*/ 1660620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837"/>
                <a:gd name="csX1" fmla="*/ 3812617 w 11633641"/>
                <a:gd name="csY1" fmla="*/ 62665 h 3745837"/>
                <a:gd name="csX2" fmla="*/ 4477262 w 11633641"/>
                <a:gd name="csY2" fmla="*/ 81582 h 3745837"/>
                <a:gd name="csX3" fmla="*/ 4608220 w 11633641"/>
                <a:gd name="csY3" fmla="*/ 336760 h 3745837"/>
                <a:gd name="csX4" fmla="*/ 4689747 w 11633641"/>
                <a:gd name="csY4" fmla="*/ 1794280 h 3745837"/>
                <a:gd name="csX5" fmla="*/ 4766914 w 11633641"/>
                <a:gd name="csY5" fmla="*/ 3000254 h 3745837"/>
                <a:gd name="csX6" fmla="*/ 4832415 w 11633641"/>
                <a:gd name="csY6" fmla="*/ 3577276 h 3745837"/>
                <a:gd name="csX7" fmla="*/ 4938682 w 11633641"/>
                <a:gd name="csY7" fmla="*/ 3745295 h 3745837"/>
                <a:gd name="csX8" fmla="*/ 5096013 w 11633641"/>
                <a:gd name="csY8" fmla="*/ 3538735 h 3745837"/>
                <a:gd name="csX9" fmla="*/ 5194599 w 11633641"/>
                <a:gd name="csY9" fmla="*/ 3331623 h 3745837"/>
                <a:gd name="csX10" fmla="*/ 5274735 w 11633641"/>
                <a:gd name="csY10" fmla="*/ 3072017 h 3745837"/>
                <a:gd name="csX11" fmla="*/ 5353680 w 11633641"/>
                <a:gd name="csY11" fmla="*/ 2811928 h 3745837"/>
                <a:gd name="csX12" fmla="*/ 5479487 w 11633641"/>
                <a:gd name="csY12" fmla="*/ 2369762 h 3745837"/>
                <a:gd name="csX13" fmla="*/ 5584374 w 11633641"/>
                <a:gd name="csY13" fmla="*/ 2032303 h 3745837"/>
                <a:gd name="csX14" fmla="*/ 5751803 w 11633641"/>
                <a:gd name="csY14" fmla="*/ 1660620 h 3745837"/>
                <a:gd name="csX15" fmla="*/ 5954331 w 11633641"/>
                <a:gd name="csY15" fmla="*/ 1344723 h 3745837"/>
                <a:gd name="csX16" fmla="*/ 6150867 w 11633641"/>
                <a:gd name="csY16" fmla="*/ 1102117 h 3745837"/>
                <a:gd name="csX17" fmla="*/ 6377822 w 11633641"/>
                <a:gd name="csY17" fmla="*/ 907695 h 3745837"/>
                <a:gd name="csX18" fmla="*/ 6621739 w 11633641"/>
                <a:gd name="csY18" fmla="*/ 767715 h 3745837"/>
                <a:gd name="csX19" fmla="*/ 6913697 w 11633641"/>
                <a:gd name="csY19" fmla="*/ 621069 h 3745837"/>
                <a:gd name="csX20" fmla="*/ 7358338 w 11633641"/>
                <a:gd name="csY20" fmla="*/ 486453 h 3745837"/>
                <a:gd name="csX21" fmla="*/ 7811163 w 11633641"/>
                <a:gd name="csY21" fmla="*/ 383719 h 3745837"/>
                <a:gd name="csX22" fmla="*/ 8175513 w 11633641"/>
                <a:gd name="csY22" fmla="*/ 306101 h 3745837"/>
                <a:gd name="csX23" fmla="*/ 8793297 w 11633641"/>
                <a:gd name="csY23" fmla="*/ 207742 h 3745837"/>
                <a:gd name="csX24" fmla="*/ 9881832 w 11633641"/>
                <a:gd name="csY24" fmla="*/ 112296 h 3745837"/>
                <a:gd name="csX25" fmla="*/ 11633641 w 11633641"/>
                <a:gd name="csY25" fmla="*/ 17311 h 3745837"/>
                <a:gd name="csX0" fmla="*/ 0 w 11633641"/>
                <a:gd name="csY0" fmla="*/ 0 h 3745837"/>
                <a:gd name="csX1" fmla="*/ 3812617 w 11633641"/>
                <a:gd name="csY1" fmla="*/ 62665 h 3745837"/>
                <a:gd name="csX2" fmla="*/ 4477262 w 11633641"/>
                <a:gd name="csY2" fmla="*/ 81582 h 3745837"/>
                <a:gd name="csX3" fmla="*/ 4608220 w 11633641"/>
                <a:gd name="csY3" fmla="*/ 336760 h 3745837"/>
                <a:gd name="csX4" fmla="*/ 4689747 w 11633641"/>
                <a:gd name="csY4" fmla="*/ 1794280 h 3745837"/>
                <a:gd name="csX5" fmla="*/ 4766914 w 11633641"/>
                <a:gd name="csY5" fmla="*/ 3000254 h 3745837"/>
                <a:gd name="csX6" fmla="*/ 4832415 w 11633641"/>
                <a:gd name="csY6" fmla="*/ 3577276 h 3745837"/>
                <a:gd name="csX7" fmla="*/ 4938682 w 11633641"/>
                <a:gd name="csY7" fmla="*/ 3745295 h 3745837"/>
                <a:gd name="csX8" fmla="*/ 5096013 w 11633641"/>
                <a:gd name="csY8" fmla="*/ 3538735 h 3745837"/>
                <a:gd name="csX9" fmla="*/ 5190722 w 11633641"/>
                <a:gd name="csY9" fmla="*/ 3320318 h 3745837"/>
                <a:gd name="csX10" fmla="*/ 5274735 w 11633641"/>
                <a:gd name="csY10" fmla="*/ 3072017 h 3745837"/>
                <a:gd name="csX11" fmla="*/ 5353680 w 11633641"/>
                <a:gd name="csY11" fmla="*/ 2811928 h 3745837"/>
                <a:gd name="csX12" fmla="*/ 5479487 w 11633641"/>
                <a:gd name="csY12" fmla="*/ 2369762 h 3745837"/>
                <a:gd name="csX13" fmla="*/ 5584374 w 11633641"/>
                <a:gd name="csY13" fmla="*/ 2032303 h 3745837"/>
                <a:gd name="csX14" fmla="*/ 5751803 w 11633641"/>
                <a:gd name="csY14" fmla="*/ 1660620 h 3745837"/>
                <a:gd name="csX15" fmla="*/ 5954331 w 11633641"/>
                <a:gd name="csY15" fmla="*/ 1344723 h 3745837"/>
                <a:gd name="csX16" fmla="*/ 6150867 w 11633641"/>
                <a:gd name="csY16" fmla="*/ 1102117 h 3745837"/>
                <a:gd name="csX17" fmla="*/ 6377822 w 11633641"/>
                <a:gd name="csY17" fmla="*/ 907695 h 3745837"/>
                <a:gd name="csX18" fmla="*/ 6621739 w 11633641"/>
                <a:gd name="csY18" fmla="*/ 767715 h 3745837"/>
                <a:gd name="csX19" fmla="*/ 6913697 w 11633641"/>
                <a:gd name="csY19" fmla="*/ 621069 h 3745837"/>
                <a:gd name="csX20" fmla="*/ 7358338 w 11633641"/>
                <a:gd name="csY20" fmla="*/ 486453 h 3745837"/>
                <a:gd name="csX21" fmla="*/ 7811163 w 11633641"/>
                <a:gd name="csY21" fmla="*/ 383719 h 3745837"/>
                <a:gd name="csX22" fmla="*/ 8175513 w 11633641"/>
                <a:gd name="csY22" fmla="*/ 306101 h 3745837"/>
                <a:gd name="csX23" fmla="*/ 8793297 w 11633641"/>
                <a:gd name="csY23" fmla="*/ 207742 h 3745837"/>
                <a:gd name="csX24" fmla="*/ 9881832 w 11633641"/>
                <a:gd name="csY24" fmla="*/ 112296 h 3745837"/>
                <a:gd name="csX25" fmla="*/ 11633641 w 11633641"/>
                <a:gd name="csY25" fmla="*/ 17311 h 3745837"/>
                <a:gd name="csX0" fmla="*/ 0 w 11633641"/>
                <a:gd name="csY0" fmla="*/ 0 h 3746054"/>
                <a:gd name="csX1" fmla="*/ 3812617 w 11633641"/>
                <a:gd name="csY1" fmla="*/ 62665 h 3746054"/>
                <a:gd name="csX2" fmla="*/ 4477262 w 11633641"/>
                <a:gd name="csY2" fmla="*/ 81582 h 3746054"/>
                <a:gd name="csX3" fmla="*/ 4608220 w 11633641"/>
                <a:gd name="csY3" fmla="*/ 336760 h 3746054"/>
                <a:gd name="csX4" fmla="*/ 4689747 w 11633641"/>
                <a:gd name="csY4" fmla="*/ 1794280 h 3746054"/>
                <a:gd name="csX5" fmla="*/ 4766914 w 11633641"/>
                <a:gd name="csY5" fmla="*/ 3000254 h 3746054"/>
                <a:gd name="csX6" fmla="*/ 4859552 w 11633641"/>
                <a:gd name="csY6" fmla="*/ 3582928 h 3746054"/>
                <a:gd name="csX7" fmla="*/ 4938682 w 11633641"/>
                <a:gd name="csY7" fmla="*/ 3745295 h 3746054"/>
                <a:gd name="csX8" fmla="*/ 5096013 w 11633641"/>
                <a:gd name="csY8" fmla="*/ 3538735 h 3746054"/>
                <a:gd name="csX9" fmla="*/ 5190722 w 11633641"/>
                <a:gd name="csY9" fmla="*/ 3320318 h 3746054"/>
                <a:gd name="csX10" fmla="*/ 5274735 w 11633641"/>
                <a:gd name="csY10" fmla="*/ 3072017 h 3746054"/>
                <a:gd name="csX11" fmla="*/ 5353680 w 11633641"/>
                <a:gd name="csY11" fmla="*/ 2811928 h 3746054"/>
                <a:gd name="csX12" fmla="*/ 5479487 w 11633641"/>
                <a:gd name="csY12" fmla="*/ 2369762 h 3746054"/>
                <a:gd name="csX13" fmla="*/ 5584374 w 11633641"/>
                <a:gd name="csY13" fmla="*/ 2032303 h 3746054"/>
                <a:gd name="csX14" fmla="*/ 5751803 w 11633641"/>
                <a:gd name="csY14" fmla="*/ 1660620 h 3746054"/>
                <a:gd name="csX15" fmla="*/ 5954331 w 11633641"/>
                <a:gd name="csY15" fmla="*/ 1344723 h 3746054"/>
                <a:gd name="csX16" fmla="*/ 6150867 w 11633641"/>
                <a:gd name="csY16" fmla="*/ 1102117 h 3746054"/>
                <a:gd name="csX17" fmla="*/ 6377822 w 11633641"/>
                <a:gd name="csY17" fmla="*/ 907695 h 3746054"/>
                <a:gd name="csX18" fmla="*/ 6621739 w 11633641"/>
                <a:gd name="csY18" fmla="*/ 767715 h 3746054"/>
                <a:gd name="csX19" fmla="*/ 6913697 w 11633641"/>
                <a:gd name="csY19" fmla="*/ 621069 h 3746054"/>
                <a:gd name="csX20" fmla="*/ 7358338 w 11633641"/>
                <a:gd name="csY20" fmla="*/ 486453 h 3746054"/>
                <a:gd name="csX21" fmla="*/ 7811163 w 11633641"/>
                <a:gd name="csY21" fmla="*/ 383719 h 3746054"/>
                <a:gd name="csX22" fmla="*/ 8175513 w 11633641"/>
                <a:gd name="csY22" fmla="*/ 306101 h 3746054"/>
                <a:gd name="csX23" fmla="*/ 8793297 w 11633641"/>
                <a:gd name="csY23" fmla="*/ 207742 h 3746054"/>
                <a:gd name="csX24" fmla="*/ 9881832 w 11633641"/>
                <a:gd name="csY24" fmla="*/ 112296 h 3746054"/>
                <a:gd name="csX25" fmla="*/ 11633641 w 11633641"/>
                <a:gd name="csY25" fmla="*/ 17311 h 3746054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90722 w 11633641"/>
                <a:gd name="csY9" fmla="*/ 3320318 h 3746043"/>
                <a:gd name="csX10" fmla="*/ 5274735 w 11633641"/>
                <a:gd name="csY10" fmla="*/ 307201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90722 w 11633641"/>
                <a:gd name="csY9" fmla="*/ 3320318 h 3746043"/>
                <a:gd name="csX10" fmla="*/ 5274735 w 11633641"/>
                <a:gd name="csY10" fmla="*/ 307201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4735 w 11633641"/>
                <a:gd name="csY10" fmla="*/ 307201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0859 w 11633641"/>
                <a:gd name="csY10" fmla="*/ 299288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01935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314666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01935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314666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01935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691522"/>
                <a:gd name="csX1" fmla="*/ 3812617 w 11633641"/>
                <a:gd name="csY1" fmla="*/ 62665 h 3691522"/>
                <a:gd name="csX2" fmla="*/ 4477262 w 11633641"/>
                <a:gd name="csY2" fmla="*/ 81582 h 3691522"/>
                <a:gd name="csX3" fmla="*/ 4608220 w 11633641"/>
                <a:gd name="csY3" fmla="*/ 336760 h 3691522"/>
                <a:gd name="csX4" fmla="*/ 4689747 w 11633641"/>
                <a:gd name="csY4" fmla="*/ 1794280 h 3691522"/>
                <a:gd name="csX5" fmla="*/ 4786298 w 11633641"/>
                <a:gd name="csY5" fmla="*/ 3005906 h 3691522"/>
                <a:gd name="csX6" fmla="*/ 4859552 w 11633641"/>
                <a:gd name="csY6" fmla="*/ 3582928 h 3691522"/>
                <a:gd name="csX7" fmla="*/ 4934805 w 11633641"/>
                <a:gd name="csY7" fmla="*/ 3688773 h 3691522"/>
                <a:gd name="csX8" fmla="*/ 5096013 w 11633641"/>
                <a:gd name="csY8" fmla="*/ 3538735 h 3691522"/>
                <a:gd name="csX9" fmla="*/ 5182968 w 11633641"/>
                <a:gd name="csY9" fmla="*/ 3314666 h 3691522"/>
                <a:gd name="csX10" fmla="*/ 5270859 w 11633641"/>
                <a:gd name="csY10" fmla="*/ 2992887 h 3691522"/>
                <a:gd name="csX11" fmla="*/ 5353680 w 11633641"/>
                <a:gd name="csY11" fmla="*/ 2710187 h 3691522"/>
                <a:gd name="csX12" fmla="*/ 5479487 w 11633641"/>
                <a:gd name="csY12" fmla="*/ 2301935 h 3691522"/>
                <a:gd name="csX13" fmla="*/ 5584374 w 11633641"/>
                <a:gd name="csY13" fmla="*/ 2032303 h 3691522"/>
                <a:gd name="csX14" fmla="*/ 5751803 w 11633641"/>
                <a:gd name="csY14" fmla="*/ 1660620 h 3691522"/>
                <a:gd name="csX15" fmla="*/ 5954331 w 11633641"/>
                <a:gd name="csY15" fmla="*/ 1344723 h 3691522"/>
                <a:gd name="csX16" fmla="*/ 6150867 w 11633641"/>
                <a:gd name="csY16" fmla="*/ 1102117 h 3691522"/>
                <a:gd name="csX17" fmla="*/ 6377822 w 11633641"/>
                <a:gd name="csY17" fmla="*/ 907695 h 3691522"/>
                <a:gd name="csX18" fmla="*/ 6621739 w 11633641"/>
                <a:gd name="csY18" fmla="*/ 767715 h 3691522"/>
                <a:gd name="csX19" fmla="*/ 6913697 w 11633641"/>
                <a:gd name="csY19" fmla="*/ 621069 h 3691522"/>
                <a:gd name="csX20" fmla="*/ 7358338 w 11633641"/>
                <a:gd name="csY20" fmla="*/ 486453 h 3691522"/>
                <a:gd name="csX21" fmla="*/ 7811163 w 11633641"/>
                <a:gd name="csY21" fmla="*/ 383719 h 3691522"/>
                <a:gd name="csX22" fmla="*/ 8175513 w 11633641"/>
                <a:gd name="csY22" fmla="*/ 306101 h 3691522"/>
                <a:gd name="csX23" fmla="*/ 8793297 w 11633641"/>
                <a:gd name="csY23" fmla="*/ 207742 h 3691522"/>
                <a:gd name="csX24" fmla="*/ 9881832 w 11633641"/>
                <a:gd name="csY24" fmla="*/ 112296 h 3691522"/>
                <a:gd name="csX25" fmla="*/ 11633641 w 11633641"/>
                <a:gd name="csY25" fmla="*/ 17311 h 3691522"/>
                <a:gd name="csX0" fmla="*/ 0 w 11633641"/>
                <a:gd name="csY0" fmla="*/ 0 h 3704954"/>
                <a:gd name="csX1" fmla="*/ 3812617 w 11633641"/>
                <a:gd name="csY1" fmla="*/ 62665 h 3704954"/>
                <a:gd name="csX2" fmla="*/ 4477262 w 11633641"/>
                <a:gd name="csY2" fmla="*/ 81582 h 3704954"/>
                <a:gd name="csX3" fmla="*/ 4608220 w 11633641"/>
                <a:gd name="csY3" fmla="*/ 336760 h 3704954"/>
                <a:gd name="csX4" fmla="*/ 4689747 w 11633641"/>
                <a:gd name="csY4" fmla="*/ 1794280 h 3704954"/>
                <a:gd name="csX5" fmla="*/ 4786298 w 11633641"/>
                <a:gd name="csY5" fmla="*/ 3005906 h 3704954"/>
                <a:gd name="csX6" fmla="*/ 4859552 w 11633641"/>
                <a:gd name="csY6" fmla="*/ 3582928 h 3704954"/>
                <a:gd name="csX7" fmla="*/ 4934805 w 11633641"/>
                <a:gd name="csY7" fmla="*/ 3688773 h 3704954"/>
                <a:gd name="csX8" fmla="*/ 5096013 w 11633641"/>
                <a:gd name="csY8" fmla="*/ 3538735 h 3704954"/>
                <a:gd name="csX9" fmla="*/ 5182968 w 11633641"/>
                <a:gd name="csY9" fmla="*/ 3314666 h 3704954"/>
                <a:gd name="csX10" fmla="*/ 5270859 w 11633641"/>
                <a:gd name="csY10" fmla="*/ 2992887 h 3704954"/>
                <a:gd name="csX11" fmla="*/ 5353680 w 11633641"/>
                <a:gd name="csY11" fmla="*/ 2710187 h 3704954"/>
                <a:gd name="csX12" fmla="*/ 5479487 w 11633641"/>
                <a:gd name="csY12" fmla="*/ 2301935 h 3704954"/>
                <a:gd name="csX13" fmla="*/ 5584374 w 11633641"/>
                <a:gd name="csY13" fmla="*/ 2032303 h 3704954"/>
                <a:gd name="csX14" fmla="*/ 5751803 w 11633641"/>
                <a:gd name="csY14" fmla="*/ 1660620 h 3704954"/>
                <a:gd name="csX15" fmla="*/ 5954331 w 11633641"/>
                <a:gd name="csY15" fmla="*/ 1344723 h 3704954"/>
                <a:gd name="csX16" fmla="*/ 6150867 w 11633641"/>
                <a:gd name="csY16" fmla="*/ 1102117 h 3704954"/>
                <a:gd name="csX17" fmla="*/ 6377822 w 11633641"/>
                <a:gd name="csY17" fmla="*/ 907695 h 3704954"/>
                <a:gd name="csX18" fmla="*/ 6621739 w 11633641"/>
                <a:gd name="csY18" fmla="*/ 767715 h 3704954"/>
                <a:gd name="csX19" fmla="*/ 6913697 w 11633641"/>
                <a:gd name="csY19" fmla="*/ 621069 h 3704954"/>
                <a:gd name="csX20" fmla="*/ 7358338 w 11633641"/>
                <a:gd name="csY20" fmla="*/ 486453 h 3704954"/>
                <a:gd name="csX21" fmla="*/ 7811163 w 11633641"/>
                <a:gd name="csY21" fmla="*/ 383719 h 3704954"/>
                <a:gd name="csX22" fmla="*/ 8175513 w 11633641"/>
                <a:gd name="csY22" fmla="*/ 306101 h 3704954"/>
                <a:gd name="csX23" fmla="*/ 8793297 w 11633641"/>
                <a:gd name="csY23" fmla="*/ 207742 h 3704954"/>
                <a:gd name="csX24" fmla="*/ 9881832 w 11633641"/>
                <a:gd name="csY24" fmla="*/ 112296 h 3704954"/>
                <a:gd name="csX25" fmla="*/ 11633641 w 11633641"/>
                <a:gd name="csY25" fmla="*/ 17311 h 3704954"/>
                <a:gd name="csX0" fmla="*/ 0 w 11633641"/>
                <a:gd name="csY0" fmla="*/ 0 h 3736907"/>
                <a:gd name="csX1" fmla="*/ 3812617 w 11633641"/>
                <a:gd name="csY1" fmla="*/ 62665 h 3736907"/>
                <a:gd name="csX2" fmla="*/ 4477262 w 11633641"/>
                <a:gd name="csY2" fmla="*/ 81582 h 3736907"/>
                <a:gd name="csX3" fmla="*/ 4608220 w 11633641"/>
                <a:gd name="csY3" fmla="*/ 336760 h 3736907"/>
                <a:gd name="csX4" fmla="*/ 4689747 w 11633641"/>
                <a:gd name="csY4" fmla="*/ 1794280 h 3736907"/>
                <a:gd name="csX5" fmla="*/ 4786298 w 11633641"/>
                <a:gd name="csY5" fmla="*/ 3005906 h 3736907"/>
                <a:gd name="csX6" fmla="*/ 4859552 w 11633641"/>
                <a:gd name="csY6" fmla="*/ 3582928 h 3736907"/>
                <a:gd name="csX7" fmla="*/ 4919298 w 11633641"/>
                <a:gd name="csY7" fmla="*/ 3722687 h 3736907"/>
                <a:gd name="csX8" fmla="*/ 5096013 w 11633641"/>
                <a:gd name="csY8" fmla="*/ 3538735 h 3736907"/>
                <a:gd name="csX9" fmla="*/ 5182968 w 11633641"/>
                <a:gd name="csY9" fmla="*/ 3314666 h 3736907"/>
                <a:gd name="csX10" fmla="*/ 5270859 w 11633641"/>
                <a:gd name="csY10" fmla="*/ 2992887 h 3736907"/>
                <a:gd name="csX11" fmla="*/ 5353680 w 11633641"/>
                <a:gd name="csY11" fmla="*/ 2710187 h 3736907"/>
                <a:gd name="csX12" fmla="*/ 5479487 w 11633641"/>
                <a:gd name="csY12" fmla="*/ 2301935 h 3736907"/>
                <a:gd name="csX13" fmla="*/ 5584374 w 11633641"/>
                <a:gd name="csY13" fmla="*/ 2032303 h 3736907"/>
                <a:gd name="csX14" fmla="*/ 5751803 w 11633641"/>
                <a:gd name="csY14" fmla="*/ 1660620 h 3736907"/>
                <a:gd name="csX15" fmla="*/ 5954331 w 11633641"/>
                <a:gd name="csY15" fmla="*/ 1344723 h 3736907"/>
                <a:gd name="csX16" fmla="*/ 6150867 w 11633641"/>
                <a:gd name="csY16" fmla="*/ 1102117 h 3736907"/>
                <a:gd name="csX17" fmla="*/ 6377822 w 11633641"/>
                <a:gd name="csY17" fmla="*/ 907695 h 3736907"/>
                <a:gd name="csX18" fmla="*/ 6621739 w 11633641"/>
                <a:gd name="csY18" fmla="*/ 767715 h 3736907"/>
                <a:gd name="csX19" fmla="*/ 6913697 w 11633641"/>
                <a:gd name="csY19" fmla="*/ 621069 h 3736907"/>
                <a:gd name="csX20" fmla="*/ 7358338 w 11633641"/>
                <a:gd name="csY20" fmla="*/ 486453 h 3736907"/>
                <a:gd name="csX21" fmla="*/ 7811163 w 11633641"/>
                <a:gd name="csY21" fmla="*/ 383719 h 3736907"/>
                <a:gd name="csX22" fmla="*/ 8175513 w 11633641"/>
                <a:gd name="csY22" fmla="*/ 306101 h 3736907"/>
                <a:gd name="csX23" fmla="*/ 8793297 w 11633641"/>
                <a:gd name="csY23" fmla="*/ 207742 h 3736907"/>
                <a:gd name="csX24" fmla="*/ 9881832 w 11633641"/>
                <a:gd name="csY24" fmla="*/ 112296 h 3736907"/>
                <a:gd name="csX25" fmla="*/ 11633641 w 11633641"/>
                <a:gd name="csY25" fmla="*/ 17311 h 3736907"/>
                <a:gd name="csX0" fmla="*/ 0 w 11633641"/>
                <a:gd name="csY0" fmla="*/ 0 h 3724216"/>
                <a:gd name="csX1" fmla="*/ 3812617 w 11633641"/>
                <a:gd name="csY1" fmla="*/ 62665 h 3724216"/>
                <a:gd name="csX2" fmla="*/ 4477262 w 11633641"/>
                <a:gd name="csY2" fmla="*/ 81582 h 3724216"/>
                <a:gd name="csX3" fmla="*/ 4608220 w 11633641"/>
                <a:gd name="csY3" fmla="*/ 336760 h 3724216"/>
                <a:gd name="csX4" fmla="*/ 4689747 w 11633641"/>
                <a:gd name="csY4" fmla="*/ 1794280 h 3724216"/>
                <a:gd name="csX5" fmla="*/ 4786298 w 11633641"/>
                <a:gd name="csY5" fmla="*/ 3005906 h 3724216"/>
                <a:gd name="csX6" fmla="*/ 4871183 w 11633641"/>
                <a:gd name="csY6" fmla="*/ 3588580 h 3724216"/>
                <a:gd name="csX7" fmla="*/ 4919298 w 11633641"/>
                <a:gd name="csY7" fmla="*/ 3722687 h 3724216"/>
                <a:gd name="csX8" fmla="*/ 5096013 w 11633641"/>
                <a:gd name="csY8" fmla="*/ 3538735 h 3724216"/>
                <a:gd name="csX9" fmla="*/ 5182968 w 11633641"/>
                <a:gd name="csY9" fmla="*/ 3314666 h 3724216"/>
                <a:gd name="csX10" fmla="*/ 5270859 w 11633641"/>
                <a:gd name="csY10" fmla="*/ 2992887 h 3724216"/>
                <a:gd name="csX11" fmla="*/ 5353680 w 11633641"/>
                <a:gd name="csY11" fmla="*/ 2710187 h 3724216"/>
                <a:gd name="csX12" fmla="*/ 5479487 w 11633641"/>
                <a:gd name="csY12" fmla="*/ 2301935 h 3724216"/>
                <a:gd name="csX13" fmla="*/ 5584374 w 11633641"/>
                <a:gd name="csY13" fmla="*/ 2032303 h 3724216"/>
                <a:gd name="csX14" fmla="*/ 5751803 w 11633641"/>
                <a:gd name="csY14" fmla="*/ 1660620 h 3724216"/>
                <a:gd name="csX15" fmla="*/ 5954331 w 11633641"/>
                <a:gd name="csY15" fmla="*/ 1344723 h 3724216"/>
                <a:gd name="csX16" fmla="*/ 6150867 w 11633641"/>
                <a:gd name="csY16" fmla="*/ 1102117 h 3724216"/>
                <a:gd name="csX17" fmla="*/ 6377822 w 11633641"/>
                <a:gd name="csY17" fmla="*/ 907695 h 3724216"/>
                <a:gd name="csX18" fmla="*/ 6621739 w 11633641"/>
                <a:gd name="csY18" fmla="*/ 767715 h 3724216"/>
                <a:gd name="csX19" fmla="*/ 6913697 w 11633641"/>
                <a:gd name="csY19" fmla="*/ 621069 h 3724216"/>
                <a:gd name="csX20" fmla="*/ 7358338 w 11633641"/>
                <a:gd name="csY20" fmla="*/ 486453 h 3724216"/>
                <a:gd name="csX21" fmla="*/ 7811163 w 11633641"/>
                <a:gd name="csY21" fmla="*/ 383719 h 3724216"/>
                <a:gd name="csX22" fmla="*/ 8175513 w 11633641"/>
                <a:gd name="csY22" fmla="*/ 306101 h 3724216"/>
                <a:gd name="csX23" fmla="*/ 8793297 w 11633641"/>
                <a:gd name="csY23" fmla="*/ 207742 h 3724216"/>
                <a:gd name="csX24" fmla="*/ 9881832 w 11633641"/>
                <a:gd name="csY24" fmla="*/ 112296 h 3724216"/>
                <a:gd name="csX25" fmla="*/ 11633641 w 11633641"/>
                <a:gd name="csY25" fmla="*/ 17311 h 3724216"/>
                <a:gd name="csX0" fmla="*/ 0 w 11633641"/>
                <a:gd name="csY0" fmla="*/ 0 h 3708035"/>
                <a:gd name="csX1" fmla="*/ 3812617 w 11633641"/>
                <a:gd name="csY1" fmla="*/ 62665 h 3708035"/>
                <a:gd name="csX2" fmla="*/ 4477262 w 11633641"/>
                <a:gd name="csY2" fmla="*/ 81582 h 3708035"/>
                <a:gd name="csX3" fmla="*/ 4608220 w 11633641"/>
                <a:gd name="csY3" fmla="*/ 336760 h 3708035"/>
                <a:gd name="csX4" fmla="*/ 4689747 w 11633641"/>
                <a:gd name="csY4" fmla="*/ 1794280 h 3708035"/>
                <a:gd name="csX5" fmla="*/ 4786298 w 11633641"/>
                <a:gd name="csY5" fmla="*/ 3005906 h 3708035"/>
                <a:gd name="csX6" fmla="*/ 4871183 w 11633641"/>
                <a:gd name="csY6" fmla="*/ 3588580 h 3708035"/>
                <a:gd name="csX7" fmla="*/ 5023971 w 11633641"/>
                <a:gd name="csY7" fmla="*/ 3705730 h 3708035"/>
                <a:gd name="csX8" fmla="*/ 5096013 w 11633641"/>
                <a:gd name="csY8" fmla="*/ 3538735 h 3708035"/>
                <a:gd name="csX9" fmla="*/ 5182968 w 11633641"/>
                <a:gd name="csY9" fmla="*/ 3314666 h 3708035"/>
                <a:gd name="csX10" fmla="*/ 5270859 w 11633641"/>
                <a:gd name="csY10" fmla="*/ 2992887 h 3708035"/>
                <a:gd name="csX11" fmla="*/ 5353680 w 11633641"/>
                <a:gd name="csY11" fmla="*/ 2710187 h 3708035"/>
                <a:gd name="csX12" fmla="*/ 5479487 w 11633641"/>
                <a:gd name="csY12" fmla="*/ 2301935 h 3708035"/>
                <a:gd name="csX13" fmla="*/ 5584374 w 11633641"/>
                <a:gd name="csY13" fmla="*/ 2032303 h 3708035"/>
                <a:gd name="csX14" fmla="*/ 5751803 w 11633641"/>
                <a:gd name="csY14" fmla="*/ 1660620 h 3708035"/>
                <a:gd name="csX15" fmla="*/ 5954331 w 11633641"/>
                <a:gd name="csY15" fmla="*/ 1344723 h 3708035"/>
                <a:gd name="csX16" fmla="*/ 6150867 w 11633641"/>
                <a:gd name="csY16" fmla="*/ 1102117 h 3708035"/>
                <a:gd name="csX17" fmla="*/ 6377822 w 11633641"/>
                <a:gd name="csY17" fmla="*/ 907695 h 3708035"/>
                <a:gd name="csX18" fmla="*/ 6621739 w 11633641"/>
                <a:gd name="csY18" fmla="*/ 767715 h 3708035"/>
                <a:gd name="csX19" fmla="*/ 6913697 w 11633641"/>
                <a:gd name="csY19" fmla="*/ 621069 h 3708035"/>
                <a:gd name="csX20" fmla="*/ 7358338 w 11633641"/>
                <a:gd name="csY20" fmla="*/ 486453 h 3708035"/>
                <a:gd name="csX21" fmla="*/ 7811163 w 11633641"/>
                <a:gd name="csY21" fmla="*/ 383719 h 3708035"/>
                <a:gd name="csX22" fmla="*/ 8175513 w 11633641"/>
                <a:gd name="csY22" fmla="*/ 306101 h 3708035"/>
                <a:gd name="csX23" fmla="*/ 8793297 w 11633641"/>
                <a:gd name="csY23" fmla="*/ 207742 h 3708035"/>
                <a:gd name="csX24" fmla="*/ 9881832 w 11633641"/>
                <a:gd name="csY24" fmla="*/ 112296 h 3708035"/>
                <a:gd name="csX25" fmla="*/ 11633641 w 11633641"/>
                <a:gd name="csY25" fmla="*/ 17311 h 3708035"/>
                <a:gd name="csX0" fmla="*/ 0 w 11633641"/>
                <a:gd name="csY0" fmla="*/ 0 h 3706792"/>
                <a:gd name="csX1" fmla="*/ 3812617 w 11633641"/>
                <a:gd name="csY1" fmla="*/ 62665 h 3706792"/>
                <a:gd name="csX2" fmla="*/ 4477262 w 11633641"/>
                <a:gd name="csY2" fmla="*/ 81582 h 3706792"/>
                <a:gd name="csX3" fmla="*/ 4608220 w 11633641"/>
                <a:gd name="csY3" fmla="*/ 336760 h 3706792"/>
                <a:gd name="csX4" fmla="*/ 4689747 w 11633641"/>
                <a:gd name="csY4" fmla="*/ 1794280 h 3706792"/>
                <a:gd name="csX5" fmla="*/ 4786298 w 11633641"/>
                <a:gd name="csY5" fmla="*/ 3005906 h 3706792"/>
                <a:gd name="csX6" fmla="*/ 4871183 w 11633641"/>
                <a:gd name="csY6" fmla="*/ 3588580 h 3706792"/>
                <a:gd name="csX7" fmla="*/ 5023971 w 11633641"/>
                <a:gd name="csY7" fmla="*/ 3705730 h 3706792"/>
                <a:gd name="csX8" fmla="*/ 5115397 w 11633641"/>
                <a:gd name="csY8" fmla="*/ 3561344 h 3706792"/>
                <a:gd name="csX9" fmla="*/ 5182968 w 11633641"/>
                <a:gd name="csY9" fmla="*/ 3314666 h 3706792"/>
                <a:gd name="csX10" fmla="*/ 5270859 w 11633641"/>
                <a:gd name="csY10" fmla="*/ 2992887 h 3706792"/>
                <a:gd name="csX11" fmla="*/ 5353680 w 11633641"/>
                <a:gd name="csY11" fmla="*/ 2710187 h 3706792"/>
                <a:gd name="csX12" fmla="*/ 5479487 w 11633641"/>
                <a:gd name="csY12" fmla="*/ 2301935 h 3706792"/>
                <a:gd name="csX13" fmla="*/ 5584374 w 11633641"/>
                <a:gd name="csY13" fmla="*/ 2032303 h 3706792"/>
                <a:gd name="csX14" fmla="*/ 5751803 w 11633641"/>
                <a:gd name="csY14" fmla="*/ 1660620 h 3706792"/>
                <a:gd name="csX15" fmla="*/ 5954331 w 11633641"/>
                <a:gd name="csY15" fmla="*/ 1344723 h 3706792"/>
                <a:gd name="csX16" fmla="*/ 6150867 w 11633641"/>
                <a:gd name="csY16" fmla="*/ 1102117 h 3706792"/>
                <a:gd name="csX17" fmla="*/ 6377822 w 11633641"/>
                <a:gd name="csY17" fmla="*/ 907695 h 3706792"/>
                <a:gd name="csX18" fmla="*/ 6621739 w 11633641"/>
                <a:gd name="csY18" fmla="*/ 767715 h 3706792"/>
                <a:gd name="csX19" fmla="*/ 6913697 w 11633641"/>
                <a:gd name="csY19" fmla="*/ 621069 h 3706792"/>
                <a:gd name="csX20" fmla="*/ 7358338 w 11633641"/>
                <a:gd name="csY20" fmla="*/ 486453 h 3706792"/>
                <a:gd name="csX21" fmla="*/ 7811163 w 11633641"/>
                <a:gd name="csY21" fmla="*/ 383719 h 3706792"/>
                <a:gd name="csX22" fmla="*/ 8175513 w 11633641"/>
                <a:gd name="csY22" fmla="*/ 306101 h 3706792"/>
                <a:gd name="csX23" fmla="*/ 8793297 w 11633641"/>
                <a:gd name="csY23" fmla="*/ 207742 h 3706792"/>
                <a:gd name="csX24" fmla="*/ 9881832 w 11633641"/>
                <a:gd name="csY24" fmla="*/ 112296 h 3706792"/>
                <a:gd name="csX25" fmla="*/ 11633641 w 11633641"/>
                <a:gd name="csY25" fmla="*/ 17311 h 3706792"/>
                <a:gd name="csX0" fmla="*/ 0 w 11633641"/>
                <a:gd name="csY0" fmla="*/ 0 h 3681425"/>
                <a:gd name="csX1" fmla="*/ 3812617 w 11633641"/>
                <a:gd name="csY1" fmla="*/ 62665 h 3681425"/>
                <a:gd name="csX2" fmla="*/ 4477262 w 11633641"/>
                <a:gd name="csY2" fmla="*/ 81582 h 3681425"/>
                <a:gd name="csX3" fmla="*/ 4608220 w 11633641"/>
                <a:gd name="csY3" fmla="*/ 336760 h 3681425"/>
                <a:gd name="csX4" fmla="*/ 4689747 w 11633641"/>
                <a:gd name="csY4" fmla="*/ 1794280 h 3681425"/>
                <a:gd name="csX5" fmla="*/ 4786298 w 11633641"/>
                <a:gd name="csY5" fmla="*/ 3005906 h 3681425"/>
                <a:gd name="csX6" fmla="*/ 4871183 w 11633641"/>
                <a:gd name="csY6" fmla="*/ 3588580 h 3681425"/>
                <a:gd name="csX7" fmla="*/ 5020094 w 11633641"/>
                <a:gd name="csY7" fmla="*/ 3677470 h 3681425"/>
                <a:gd name="csX8" fmla="*/ 5115397 w 11633641"/>
                <a:gd name="csY8" fmla="*/ 3561344 h 3681425"/>
                <a:gd name="csX9" fmla="*/ 5182968 w 11633641"/>
                <a:gd name="csY9" fmla="*/ 3314666 h 3681425"/>
                <a:gd name="csX10" fmla="*/ 5270859 w 11633641"/>
                <a:gd name="csY10" fmla="*/ 2992887 h 3681425"/>
                <a:gd name="csX11" fmla="*/ 5353680 w 11633641"/>
                <a:gd name="csY11" fmla="*/ 2710187 h 3681425"/>
                <a:gd name="csX12" fmla="*/ 5479487 w 11633641"/>
                <a:gd name="csY12" fmla="*/ 2301935 h 3681425"/>
                <a:gd name="csX13" fmla="*/ 5584374 w 11633641"/>
                <a:gd name="csY13" fmla="*/ 2032303 h 3681425"/>
                <a:gd name="csX14" fmla="*/ 5751803 w 11633641"/>
                <a:gd name="csY14" fmla="*/ 1660620 h 3681425"/>
                <a:gd name="csX15" fmla="*/ 5954331 w 11633641"/>
                <a:gd name="csY15" fmla="*/ 1344723 h 3681425"/>
                <a:gd name="csX16" fmla="*/ 6150867 w 11633641"/>
                <a:gd name="csY16" fmla="*/ 1102117 h 3681425"/>
                <a:gd name="csX17" fmla="*/ 6377822 w 11633641"/>
                <a:gd name="csY17" fmla="*/ 907695 h 3681425"/>
                <a:gd name="csX18" fmla="*/ 6621739 w 11633641"/>
                <a:gd name="csY18" fmla="*/ 767715 h 3681425"/>
                <a:gd name="csX19" fmla="*/ 6913697 w 11633641"/>
                <a:gd name="csY19" fmla="*/ 621069 h 3681425"/>
                <a:gd name="csX20" fmla="*/ 7358338 w 11633641"/>
                <a:gd name="csY20" fmla="*/ 486453 h 3681425"/>
                <a:gd name="csX21" fmla="*/ 7811163 w 11633641"/>
                <a:gd name="csY21" fmla="*/ 383719 h 3681425"/>
                <a:gd name="csX22" fmla="*/ 8175513 w 11633641"/>
                <a:gd name="csY22" fmla="*/ 306101 h 3681425"/>
                <a:gd name="csX23" fmla="*/ 8793297 w 11633641"/>
                <a:gd name="csY23" fmla="*/ 207742 h 3681425"/>
                <a:gd name="csX24" fmla="*/ 9881832 w 11633641"/>
                <a:gd name="csY24" fmla="*/ 112296 h 3681425"/>
                <a:gd name="csX25" fmla="*/ 11633641 w 11633641"/>
                <a:gd name="csY25" fmla="*/ 17311 h 3681425"/>
                <a:gd name="csX0" fmla="*/ 0 w 11633641"/>
                <a:gd name="csY0" fmla="*/ 0 h 3766196"/>
                <a:gd name="csX1" fmla="*/ 3812617 w 11633641"/>
                <a:gd name="csY1" fmla="*/ 62665 h 3766196"/>
                <a:gd name="csX2" fmla="*/ 4477262 w 11633641"/>
                <a:gd name="csY2" fmla="*/ 81582 h 3766196"/>
                <a:gd name="csX3" fmla="*/ 4608220 w 11633641"/>
                <a:gd name="csY3" fmla="*/ 336760 h 3766196"/>
                <a:gd name="csX4" fmla="*/ 4689747 w 11633641"/>
                <a:gd name="csY4" fmla="*/ 1794280 h 3766196"/>
                <a:gd name="csX5" fmla="*/ 4786298 w 11633641"/>
                <a:gd name="csY5" fmla="*/ 3005906 h 3766196"/>
                <a:gd name="csX6" fmla="*/ 4871183 w 11633641"/>
                <a:gd name="csY6" fmla="*/ 3588580 h 3766196"/>
                <a:gd name="csX7" fmla="*/ 5012004 w 11633641"/>
                <a:gd name="csY7" fmla="*/ 3765940 h 3766196"/>
                <a:gd name="csX8" fmla="*/ 5115397 w 11633641"/>
                <a:gd name="csY8" fmla="*/ 3561344 h 3766196"/>
                <a:gd name="csX9" fmla="*/ 5182968 w 11633641"/>
                <a:gd name="csY9" fmla="*/ 3314666 h 3766196"/>
                <a:gd name="csX10" fmla="*/ 5270859 w 11633641"/>
                <a:gd name="csY10" fmla="*/ 2992887 h 3766196"/>
                <a:gd name="csX11" fmla="*/ 5353680 w 11633641"/>
                <a:gd name="csY11" fmla="*/ 2710187 h 3766196"/>
                <a:gd name="csX12" fmla="*/ 5479487 w 11633641"/>
                <a:gd name="csY12" fmla="*/ 2301935 h 3766196"/>
                <a:gd name="csX13" fmla="*/ 5584374 w 11633641"/>
                <a:gd name="csY13" fmla="*/ 2032303 h 3766196"/>
                <a:gd name="csX14" fmla="*/ 5751803 w 11633641"/>
                <a:gd name="csY14" fmla="*/ 1660620 h 3766196"/>
                <a:gd name="csX15" fmla="*/ 5954331 w 11633641"/>
                <a:gd name="csY15" fmla="*/ 1344723 h 3766196"/>
                <a:gd name="csX16" fmla="*/ 6150867 w 11633641"/>
                <a:gd name="csY16" fmla="*/ 1102117 h 3766196"/>
                <a:gd name="csX17" fmla="*/ 6377822 w 11633641"/>
                <a:gd name="csY17" fmla="*/ 907695 h 3766196"/>
                <a:gd name="csX18" fmla="*/ 6621739 w 11633641"/>
                <a:gd name="csY18" fmla="*/ 767715 h 3766196"/>
                <a:gd name="csX19" fmla="*/ 6913697 w 11633641"/>
                <a:gd name="csY19" fmla="*/ 621069 h 3766196"/>
                <a:gd name="csX20" fmla="*/ 7358338 w 11633641"/>
                <a:gd name="csY20" fmla="*/ 486453 h 3766196"/>
                <a:gd name="csX21" fmla="*/ 7811163 w 11633641"/>
                <a:gd name="csY21" fmla="*/ 383719 h 3766196"/>
                <a:gd name="csX22" fmla="*/ 8175513 w 11633641"/>
                <a:gd name="csY22" fmla="*/ 306101 h 3766196"/>
                <a:gd name="csX23" fmla="*/ 8793297 w 11633641"/>
                <a:gd name="csY23" fmla="*/ 207742 h 3766196"/>
                <a:gd name="csX24" fmla="*/ 9881832 w 11633641"/>
                <a:gd name="csY24" fmla="*/ 112296 h 3766196"/>
                <a:gd name="csX25" fmla="*/ 11633641 w 11633641"/>
                <a:gd name="csY25" fmla="*/ 17311 h 3766196"/>
                <a:gd name="csX0" fmla="*/ 0 w 11633641"/>
                <a:gd name="csY0" fmla="*/ 0 h 3789725"/>
                <a:gd name="csX1" fmla="*/ 3812617 w 11633641"/>
                <a:gd name="csY1" fmla="*/ 62665 h 3789725"/>
                <a:gd name="csX2" fmla="*/ 4477262 w 11633641"/>
                <a:gd name="csY2" fmla="*/ 81582 h 3789725"/>
                <a:gd name="csX3" fmla="*/ 4608220 w 11633641"/>
                <a:gd name="csY3" fmla="*/ 336760 h 3789725"/>
                <a:gd name="csX4" fmla="*/ 4689747 w 11633641"/>
                <a:gd name="csY4" fmla="*/ 1794280 h 3789725"/>
                <a:gd name="csX5" fmla="*/ 4786298 w 11633641"/>
                <a:gd name="csY5" fmla="*/ 3005906 h 3789725"/>
                <a:gd name="csX6" fmla="*/ 4871183 w 11633641"/>
                <a:gd name="csY6" fmla="*/ 3588580 h 3789725"/>
                <a:gd name="csX7" fmla="*/ 4975596 w 11633641"/>
                <a:gd name="csY7" fmla="*/ 3789531 h 3789725"/>
                <a:gd name="csX8" fmla="*/ 5115397 w 11633641"/>
                <a:gd name="csY8" fmla="*/ 3561344 h 3789725"/>
                <a:gd name="csX9" fmla="*/ 5182968 w 11633641"/>
                <a:gd name="csY9" fmla="*/ 3314666 h 3789725"/>
                <a:gd name="csX10" fmla="*/ 5270859 w 11633641"/>
                <a:gd name="csY10" fmla="*/ 2992887 h 3789725"/>
                <a:gd name="csX11" fmla="*/ 5353680 w 11633641"/>
                <a:gd name="csY11" fmla="*/ 2710187 h 3789725"/>
                <a:gd name="csX12" fmla="*/ 5479487 w 11633641"/>
                <a:gd name="csY12" fmla="*/ 2301935 h 3789725"/>
                <a:gd name="csX13" fmla="*/ 5584374 w 11633641"/>
                <a:gd name="csY13" fmla="*/ 2032303 h 3789725"/>
                <a:gd name="csX14" fmla="*/ 5751803 w 11633641"/>
                <a:gd name="csY14" fmla="*/ 1660620 h 3789725"/>
                <a:gd name="csX15" fmla="*/ 5954331 w 11633641"/>
                <a:gd name="csY15" fmla="*/ 1344723 h 3789725"/>
                <a:gd name="csX16" fmla="*/ 6150867 w 11633641"/>
                <a:gd name="csY16" fmla="*/ 1102117 h 3789725"/>
                <a:gd name="csX17" fmla="*/ 6377822 w 11633641"/>
                <a:gd name="csY17" fmla="*/ 907695 h 3789725"/>
                <a:gd name="csX18" fmla="*/ 6621739 w 11633641"/>
                <a:gd name="csY18" fmla="*/ 767715 h 3789725"/>
                <a:gd name="csX19" fmla="*/ 6913697 w 11633641"/>
                <a:gd name="csY19" fmla="*/ 621069 h 3789725"/>
                <a:gd name="csX20" fmla="*/ 7358338 w 11633641"/>
                <a:gd name="csY20" fmla="*/ 486453 h 3789725"/>
                <a:gd name="csX21" fmla="*/ 7811163 w 11633641"/>
                <a:gd name="csY21" fmla="*/ 383719 h 3789725"/>
                <a:gd name="csX22" fmla="*/ 8175513 w 11633641"/>
                <a:gd name="csY22" fmla="*/ 306101 h 3789725"/>
                <a:gd name="csX23" fmla="*/ 8793297 w 11633641"/>
                <a:gd name="csY23" fmla="*/ 207742 h 3789725"/>
                <a:gd name="csX24" fmla="*/ 9881832 w 11633641"/>
                <a:gd name="csY24" fmla="*/ 112296 h 3789725"/>
                <a:gd name="csX25" fmla="*/ 11633641 w 11633641"/>
                <a:gd name="csY25" fmla="*/ 17311 h 3789725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08220 w 11633641"/>
                <a:gd name="csY3" fmla="*/ 336760 h 3789727"/>
                <a:gd name="csX4" fmla="*/ 4689747 w 11633641"/>
                <a:gd name="csY4" fmla="*/ 1794280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377822 w 11633641"/>
                <a:gd name="csY17" fmla="*/ 907695 h 3789727"/>
                <a:gd name="csX18" fmla="*/ 6621739 w 11633641"/>
                <a:gd name="csY18" fmla="*/ 767715 h 3789727"/>
                <a:gd name="csX19" fmla="*/ 6913697 w 11633641"/>
                <a:gd name="csY19" fmla="*/ 621069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25"/>
                <a:gd name="csX1" fmla="*/ 3812617 w 11633641"/>
                <a:gd name="csY1" fmla="*/ 62665 h 3789725"/>
                <a:gd name="csX2" fmla="*/ 4477262 w 11633641"/>
                <a:gd name="csY2" fmla="*/ 81582 h 3789725"/>
                <a:gd name="csX3" fmla="*/ 4608220 w 11633641"/>
                <a:gd name="csY3" fmla="*/ 336760 h 3789725"/>
                <a:gd name="csX4" fmla="*/ 4707124 w 11633641"/>
                <a:gd name="csY4" fmla="*/ 1806948 h 3789725"/>
                <a:gd name="csX5" fmla="*/ 4786298 w 11633641"/>
                <a:gd name="csY5" fmla="*/ 3005906 h 3789725"/>
                <a:gd name="csX6" fmla="*/ 4871183 w 11633641"/>
                <a:gd name="csY6" fmla="*/ 3588580 h 3789725"/>
                <a:gd name="csX7" fmla="*/ 4975596 w 11633641"/>
                <a:gd name="csY7" fmla="*/ 3789531 h 3789725"/>
                <a:gd name="csX8" fmla="*/ 5107307 w 11633641"/>
                <a:gd name="csY8" fmla="*/ 3561344 h 3789725"/>
                <a:gd name="csX9" fmla="*/ 5182968 w 11633641"/>
                <a:gd name="csY9" fmla="*/ 3314666 h 3789725"/>
                <a:gd name="csX10" fmla="*/ 5270859 w 11633641"/>
                <a:gd name="csY10" fmla="*/ 2992887 h 3789725"/>
                <a:gd name="csX11" fmla="*/ 5353680 w 11633641"/>
                <a:gd name="csY11" fmla="*/ 2710187 h 3789725"/>
                <a:gd name="csX12" fmla="*/ 5479487 w 11633641"/>
                <a:gd name="csY12" fmla="*/ 2301935 h 3789725"/>
                <a:gd name="csX13" fmla="*/ 5584374 w 11633641"/>
                <a:gd name="csY13" fmla="*/ 2032303 h 3789725"/>
                <a:gd name="csX14" fmla="*/ 5751803 w 11633641"/>
                <a:gd name="csY14" fmla="*/ 1660620 h 3789725"/>
                <a:gd name="csX15" fmla="*/ 5954331 w 11633641"/>
                <a:gd name="csY15" fmla="*/ 1344723 h 3789725"/>
                <a:gd name="csX16" fmla="*/ 6150867 w 11633641"/>
                <a:gd name="csY16" fmla="*/ 1102117 h 3789725"/>
                <a:gd name="csX17" fmla="*/ 6377822 w 11633641"/>
                <a:gd name="csY17" fmla="*/ 907695 h 3789725"/>
                <a:gd name="csX18" fmla="*/ 6621739 w 11633641"/>
                <a:gd name="csY18" fmla="*/ 767715 h 3789725"/>
                <a:gd name="csX19" fmla="*/ 6913697 w 11633641"/>
                <a:gd name="csY19" fmla="*/ 621069 h 3789725"/>
                <a:gd name="csX20" fmla="*/ 7358338 w 11633641"/>
                <a:gd name="csY20" fmla="*/ 486453 h 3789725"/>
                <a:gd name="csX21" fmla="*/ 7811163 w 11633641"/>
                <a:gd name="csY21" fmla="*/ 383719 h 3789725"/>
                <a:gd name="csX22" fmla="*/ 8175513 w 11633641"/>
                <a:gd name="csY22" fmla="*/ 306101 h 3789725"/>
                <a:gd name="csX23" fmla="*/ 8793297 w 11633641"/>
                <a:gd name="csY23" fmla="*/ 207742 h 3789725"/>
                <a:gd name="csX24" fmla="*/ 9881832 w 11633641"/>
                <a:gd name="csY24" fmla="*/ 112296 h 3789725"/>
                <a:gd name="csX25" fmla="*/ 11633641 w 11633641"/>
                <a:gd name="csY25" fmla="*/ 17311 h 3789725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08220 w 11633641"/>
                <a:gd name="csY3" fmla="*/ 336760 h 3789727"/>
                <a:gd name="csX4" fmla="*/ 4698435 w 11633641"/>
                <a:gd name="csY4" fmla="*/ 1825950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377822 w 11633641"/>
                <a:gd name="csY17" fmla="*/ 907695 h 3789727"/>
                <a:gd name="csX18" fmla="*/ 6621739 w 11633641"/>
                <a:gd name="csY18" fmla="*/ 767715 h 3789727"/>
                <a:gd name="csX19" fmla="*/ 6913697 w 11633641"/>
                <a:gd name="csY19" fmla="*/ 621069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69312 w 11633641"/>
                <a:gd name="csY3" fmla="*/ 336760 h 3789727"/>
                <a:gd name="csX4" fmla="*/ 4698435 w 11633641"/>
                <a:gd name="csY4" fmla="*/ 1825950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377822 w 11633641"/>
                <a:gd name="csY17" fmla="*/ 907695 h 3789727"/>
                <a:gd name="csX18" fmla="*/ 6621739 w 11633641"/>
                <a:gd name="csY18" fmla="*/ 767715 h 3789727"/>
                <a:gd name="csX19" fmla="*/ 6913697 w 11633641"/>
                <a:gd name="csY19" fmla="*/ 621069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69312 w 11633641"/>
                <a:gd name="csY3" fmla="*/ 336760 h 3789727"/>
                <a:gd name="csX4" fmla="*/ 4759751 w 11633641"/>
                <a:gd name="csY4" fmla="*/ 1833812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377822 w 11633641"/>
                <a:gd name="csY17" fmla="*/ 907695 h 3789727"/>
                <a:gd name="csX18" fmla="*/ 6621739 w 11633641"/>
                <a:gd name="csY18" fmla="*/ 767715 h 3789727"/>
                <a:gd name="csX19" fmla="*/ 6913697 w 11633641"/>
                <a:gd name="csY19" fmla="*/ 621069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17"/>
                <a:gd name="csX1" fmla="*/ 3812617 w 11633641"/>
                <a:gd name="csY1" fmla="*/ 62665 h 3789717"/>
                <a:gd name="csX2" fmla="*/ 4477262 w 11633641"/>
                <a:gd name="csY2" fmla="*/ 81582 h 3789717"/>
                <a:gd name="csX3" fmla="*/ 4669312 w 11633641"/>
                <a:gd name="csY3" fmla="*/ 336760 h 3789717"/>
                <a:gd name="csX4" fmla="*/ 4759751 w 11633641"/>
                <a:gd name="csY4" fmla="*/ 1833812 h 3789717"/>
                <a:gd name="csX5" fmla="*/ 4822066 w 11633641"/>
                <a:gd name="csY5" fmla="*/ 3029498 h 3789717"/>
                <a:gd name="csX6" fmla="*/ 4871183 w 11633641"/>
                <a:gd name="csY6" fmla="*/ 3588580 h 3789717"/>
                <a:gd name="csX7" fmla="*/ 4975596 w 11633641"/>
                <a:gd name="csY7" fmla="*/ 3789531 h 3789717"/>
                <a:gd name="csX8" fmla="*/ 5107307 w 11633641"/>
                <a:gd name="csY8" fmla="*/ 3561344 h 3789717"/>
                <a:gd name="csX9" fmla="*/ 5182968 w 11633641"/>
                <a:gd name="csY9" fmla="*/ 3314666 h 3789717"/>
                <a:gd name="csX10" fmla="*/ 5270859 w 11633641"/>
                <a:gd name="csY10" fmla="*/ 2992887 h 3789717"/>
                <a:gd name="csX11" fmla="*/ 5353680 w 11633641"/>
                <a:gd name="csY11" fmla="*/ 2710187 h 3789717"/>
                <a:gd name="csX12" fmla="*/ 5479487 w 11633641"/>
                <a:gd name="csY12" fmla="*/ 2301935 h 3789717"/>
                <a:gd name="csX13" fmla="*/ 5584374 w 11633641"/>
                <a:gd name="csY13" fmla="*/ 2032303 h 3789717"/>
                <a:gd name="csX14" fmla="*/ 5751803 w 11633641"/>
                <a:gd name="csY14" fmla="*/ 1660620 h 3789717"/>
                <a:gd name="csX15" fmla="*/ 5954331 w 11633641"/>
                <a:gd name="csY15" fmla="*/ 1344723 h 3789717"/>
                <a:gd name="csX16" fmla="*/ 6150867 w 11633641"/>
                <a:gd name="csY16" fmla="*/ 1102117 h 3789717"/>
                <a:gd name="csX17" fmla="*/ 6377822 w 11633641"/>
                <a:gd name="csY17" fmla="*/ 907695 h 3789717"/>
                <a:gd name="csX18" fmla="*/ 6621739 w 11633641"/>
                <a:gd name="csY18" fmla="*/ 767715 h 3789717"/>
                <a:gd name="csX19" fmla="*/ 6913697 w 11633641"/>
                <a:gd name="csY19" fmla="*/ 621069 h 3789717"/>
                <a:gd name="csX20" fmla="*/ 7358338 w 11633641"/>
                <a:gd name="csY20" fmla="*/ 486453 h 3789717"/>
                <a:gd name="csX21" fmla="*/ 7811163 w 11633641"/>
                <a:gd name="csY21" fmla="*/ 383719 h 3789717"/>
                <a:gd name="csX22" fmla="*/ 8175513 w 11633641"/>
                <a:gd name="csY22" fmla="*/ 306101 h 3789717"/>
                <a:gd name="csX23" fmla="*/ 8793297 w 11633641"/>
                <a:gd name="csY23" fmla="*/ 207742 h 3789717"/>
                <a:gd name="csX24" fmla="*/ 9881832 w 11633641"/>
                <a:gd name="csY24" fmla="*/ 112296 h 3789717"/>
                <a:gd name="csX25" fmla="*/ 11633641 w 11633641"/>
                <a:gd name="csY25" fmla="*/ 17311 h 3789717"/>
                <a:gd name="csX0" fmla="*/ 0 w 11633641"/>
                <a:gd name="csY0" fmla="*/ 0 h 3790327"/>
                <a:gd name="csX1" fmla="*/ 3812617 w 11633641"/>
                <a:gd name="csY1" fmla="*/ 62665 h 3790327"/>
                <a:gd name="csX2" fmla="*/ 4477262 w 11633641"/>
                <a:gd name="csY2" fmla="*/ 81582 h 3790327"/>
                <a:gd name="csX3" fmla="*/ 4669312 w 11633641"/>
                <a:gd name="csY3" fmla="*/ 336760 h 3790327"/>
                <a:gd name="csX4" fmla="*/ 4759751 w 11633641"/>
                <a:gd name="csY4" fmla="*/ 1833812 h 3790327"/>
                <a:gd name="csX5" fmla="*/ 4822066 w 11633641"/>
                <a:gd name="csY5" fmla="*/ 3029498 h 3790327"/>
                <a:gd name="csX6" fmla="*/ 4891620 w 11633641"/>
                <a:gd name="csY6" fmla="*/ 3612171 h 3790327"/>
                <a:gd name="csX7" fmla="*/ 4975596 w 11633641"/>
                <a:gd name="csY7" fmla="*/ 3789531 h 3790327"/>
                <a:gd name="csX8" fmla="*/ 5107307 w 11633641"/>
                <a:gd name="csY8" fmla="*/ 3561344 h 3790327"/>
                <a:gd name="csX9" fmla="*/ 5182968 w 11633641"/>
                <a:gd name="csY9" fmla="*/ 3314666 h 3790327"/>
                <a:gd name="csX10" fmla="*/ 5270859 w 11633641"/>
                <a:gd name="csY10" fmla="*/ 2992887 h 3790327"/>
                <a:gd name="csX11" fmla="*/ 5353680 w 11633641"/>
                <a:gd name="csY11" fmla="*/ 2710187 h 3790327"/>
                <a:gd name="csX12" fmla="*/ 5479487 w 11633641"/>
                <a:gd name="csY12" fmla="*/ 2301935 h 3790327"/>
                <a:gd name="csX13" fmla="*/ 5584374 w 11633641"/>
                <a:gd name="csY13" fmla="*/ 2032303 h 3790327"/>
                <a:gd name="csX14" fmla="*/ 5751803 w 11633641"/>
                <a:gd name="csY14" fmla="*/ 1660620 h 3790327"/>
                <a:gd name="csX15" fmla="*/ 5954331 w 11633641"/>
                <a:gd name="csY15" fmla="*/ 1344723 h 3790327"/>
                <a:gd name="csX16" fmla="*/ 6150867 w 11633641"/>
                <a:gd name="csY16" fmla="*/ 1102117 h 3790327"/>
                <a:gd name="csX17" fmla="*/ 6377822 w 11633641"/>
                <a:gd name="csY17" fmla="*/ 907695 h 3790327"/>
                <a:gd name="csX18" fmla="*/ 6621739 w 11633641"/>
                <a:gd name="csY18" fmla="*/ 767715 h 3790327"/>
                <a:gd name="csX19" fmla="*/ 6913697 w 11633641"/>
                <a:gd name="csY19" fmla="*/ 621069 h 3790327"/>
                <a:gd name="csX20" fmla="*/ 7358338 w 11633641"/>
                <a:gd name="csY20" fmla="*/ 486453 h 3790327"/>
                <a:gd name="csX21" fmla="*/ 7811163 w 11633641"/>
                <a:gd name="csY21" fmla="*/ 383719 h 3790327"/>
                <a:gd name="csX22" fmla="*/ 8175513 w 11633641"/>
                <a:gd name="csY22" fmla="*/ 306101 h 3790327"/>
                <a:gd name="csX23" fmla="*/ 8793297 w 11633641"/>
                <a:gd name="csY23" fmla="*/ 207742 h 3790327"/>
                <a:gd name="csX24" fmla="*/ 9881832 w 11633641"/>
                <a:gd name="csY24" fmla="*/ 112296 h 3790327"/>
                <a:gd name="csX25" fmla="*/ 11633641 w 11633641"/>
                <a:gd name="csY25" fmla="*/ 17311 h 3790327"/>
                <a:gd name="csX0" fmla="*/ 0 w 11633641"/>
                <a:gd name="csY0" fmla="*/ 0 h 3790313"/>
                <a:gd name="csX1" fmla="*/ 3812617 w 11633641"/>
                <a:gd name="csY1" fmla="*/ 62665 h 3790313"/>
                <a:gd name="csX2" fmla="*/ 4477262 w 11633641"/>
                <a:gd name="csY2" fmla="*/ 81582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62665 h 3790313"/>
                <a:gd name="csX2" fmla="*/ 4477262 w 11633641"/>
                <a:gd name="csY2" fmla="*/ 81582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62665 h 3790313"/>
                <a:gd name="csX2" fmla="*/ 4533135 w 11633641"/>
                <a:gd name="csY2" fmla="*/ 98780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62665 h 3790313"/>
                <a:gd name="csX2" fmla="*/ 4549741 w 11633641"/>
                <a:gd name="csY2" fmla="*/ 79612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55227 w 11633641"/>
                <a:gd name="csY3" fmla="*/ 181798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584374 w 11633641"/>
                <a:gd name="csY14" fmla="*/ 2032303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21739 w 11633641"/>
                <a:gd name="csY19" fmla="*/ 767715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63530 w 11633641"/>
                <a:gd name="csY3" fmla="*/ 143463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584374 w 11633641"/>
                <a:gd name="csY14" fmla="*/ 2032303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21739 w 11633641"/>
                <a:gd name="csY19" fmla="*/ 767715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46924 w 11633641"/>
                <a:gd name="csY3" fmla="*/ 175409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584374 w 11633641"/>
                <a:gd name="csY14" fmla="*/ 2032303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21739 w 11633641"/>
                <a:gd name="csY19" fmla="*/ 767715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46924 w 11633641"/>
                <a:gd name="csY3" fmla="*/ 175409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21739 w 11633641"/>
                <a:gd name="csY19" fmla="*/ 767715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46924 w 11633641"/>
                <a:gd name="csY3" fmla="*/ 175409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30043 w 11633641"/>
                <a:gd name="csY19" fmla="*/ 748547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773365 w 11633641"/>
                <a:gd name="csY3" fmla="*/ 203113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30043 w 11633641"/>
                <a:gd name="csY19" fmla="*/ 748547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773365 w 11633641"/>
                <a:gd name="csY3" fmla="*/ 203113 h 3790313"/>
                <a:gd name="csX4" fmla="*/ 4743070 w 11633641"/>
                <a:gd name="csY4" fmla="*/ 419867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30043 w 11633641"/>
                <a:gd name="csY19" fmla="*/ 748547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773365 w 11633641"/>
                <a:gd name="csY3" fmla="*/ 203113 h 3790313"/>
                <a:gd name="csX4" fmla="*/ 4790486 w 11633641"/>
                <a:gd name="csY4" fmla="*/ 484508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30043 w 11633641"/>
                <a:gd name="csY19" fmla="*/ 748547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773365 w 11633641"/>
                <a:gd name="csY3" fmla="*/ 203113 h 3790313"/>
                <a:gd name="csX4" fmla="*/ 4790486 w 11633641"/>
                <a:gd name="csY4" fmla="*/ 484508 h 3790313"/>
                <a:gd name="csX5" fmla="*/ 4844044 w 11633641"/>
                <a:gd name="csY5" fmla="*/ 1916921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30043 w 11633641"/>
                <a:gd name="csY19" fmla="*/ 748547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238"/>
                <a:gd name="csX1" fmla="*/ 3812617 w 11633641"/>
                <a:gd name="csY1" fmla="*/ 43498 h 3790238"/>
                <a:gd name="csX2" fmla="*/ 4549741 w 11633641"/>
                <a:gd name="csY2" fmla="*/ 79612 h 3790238"/>
                <a:gd name="csX3" fmla="*/ 4773365 w 11633641"/>
                <a:gd name="csY3" fmla="*/ 203113 h 3790238"/>
                <a:gd name="csX4" fmla="*/ 4790486 w 11633641"/>
                <a:gd name="csY4" fmla="*/ 484508 h 3790238"/>
                <a:gd name="csX5" fmla="*/ 4844044 w 11633641"/>
                <a:gd name="csY5" fmla="*/ 1916921 h 3790238"/>
                <a:gd name="csX6" fmla="*/ 4900615 w 11633641"/>
                <a:gd name="csY6" fmla="*/ 3083533 h 3790238"/>
                <a:gd name="csX7" fmla="*/ 4891620 w 11633641"/>
                <a:gd name="csY7" fmla="*/ 3612171 h 3790238"/>
                <a:gd name="csX8" fmla="*/ 4975596 w 11633641"/>
                <a:gd name="csY8" fmla="*/ 3789531 h 3790238"/>
                <a:gd name="csX9" fmla="*/ 5107307 w 11633641"/>
                <a:gd name="csY9" fmla="*/ 3561344 h 3790238"/>
                <a:gd name="csX10" fmla="*/ 5182968 w 11633641"/>
                <a:gd name="csY10" fmla="*/ 3314666 h 3790238"/>
                <a:gd name="csX11" fmla="*/ 5270859 w 11633641"/>
                <a:gd name="csY11" fmla="*/ 2992887 h 3790238"/>
                <a:gd name="csX12" fmla="*/ 5353680 w 11633641"/>
                <a:gd name="csY12" fmla="*/ 2710187 h 3790238"/>
                <a:gd name="csX13" fmla="*/ 5479487 w 11633641"/>
                <a:gd name="csY13" fmla="*/ 2301935 h 3790238"/>
                <a:gd name="csX14" fmla="*/ 5613436 w 11633641"/>
                <a:gd name="csY14" fmla="*/ 1955632 h 3790238"/>
                <a:gd name="csX15" fmla="*/ 5751803 w 11633641"/>
                <a:gd name="csY15" fmla="*/ 1660620 h 3790238"/>
                <a:gd name="csX16" fmla="*/ 5954331 w 11633641"/>
                <a:gd name="csY16" fmla="*/ 1344723 h 3790238"/>
                <a:gd name="csX17" fmla="*/ 6150867 w 11633641"/>
                <a:gd name="csY17" fmla="*/ 1102117 h 3790238"/>
                <a:gd name="csX18" fmla="*/ 6377822 w 11633641"/>
                <a:gd name="csY18" fmla="*/ 907695 h 3790238"/>
                <a:gd name="csX19" fmla="*/ 6630043 w 11633641"/>
                <a:gd name="csY19" fmla="*/ 748547 h 3790238"/>
                <a:gd name="csX20" fmla="*/ 6913697 w 11633641"/>
                <a:gd name="csY20" fmla="*/ 621069 h 3790238"/>
                <a:gd name="csX21" fmla="*/ 7358338 w 11633641"/>
                <a:gd name="csY21" fmla="*/ 486453 h 3790238"/>
                <a:gd name="csX22" fmla="*/ 7811163 w 11633641"/>
                <a:gd name="csY22" fmla="*/ 383719 h 3790238"/>
                <a:gd name="csX23" fmla="*/ 8175513 w 11633641"/>
                <a:gd name="csY23" fmla="*/ 306101 h 3790238"/>
                <a:gd name="csX24" fmla="*/ 8793297 w 11633641"/>
                <a:gd name="csY24" fmla="*/ 207742 h 3790238"/>
                <a:gd name="csX25" fmla="*/ 9881832 w 11633641"/>
                <a:gd name="csY25" fmla="*/ 112296 h 3790238"/>
                <a:gd name="csX26" fmla="*/ 11633641 w 11633641"/>
                <a:gd name="csY26" fmla="*/ 17311 h 3790238"/>
                <a:gd name="csX0" fmla="*/ 0 w 11633641"/>
                <a:gd name="csY0" fmla="*/ 0 h 3791085"/>
                <a:gd name="csX1" fmla="*/ 3812617 w 11633641"/>
                <a:gd name="csY1" fmla="*/ 43498 h 3791085"/>
                <a:gd name="csX2" fmla="*/ 4549741 w 11633641"/>
                <a:gd name="csY2" fmla="*/ 79612 h 3791085"/>
                <a:gd name="csX3" fmla="*/ 4773365 w 11633641"/>
                <a:gd name="csY3" fmla="*/ 203113 h 3791085"/>
                <a:gd name="csX4" fmla="*/ 4790486 w 11633641"/>
                <a:gd name="csY4" fmla="*/ 484508 h 3791085"/>
                <a:gd name="csX5" fmla="*/ 4844044 w 11633641"/>
                <a:gd name="csY5" fmla="*/ 1916921 h 3791085"/>
                <a:gd name="csX6" fmla="*/ 4900615 w 11633641"/>
                <a:gd name="csY6" fmla="*/ 3083533 h 3791085"/>
                <a:gd name="csX7" fmla="*/ 4939036 w 11633641"/>
                <a:gd name="csY7" fmla="*/ 3630640 h 3791085"/>
                <a:gd name="csX8" fmla="*/ 4975596 w 11633641"/>
                <a:gd name="csY8" fmla="*/ 3789531 h 3791085"/>
                <a:gd name="csX9" fmla="*/ 5107307 w 11633641"/>
                <a:gd name="csY9" fmla="*/ 3561344 h 3791085"/>
                <a:gd name="csX10" fmla="*/ 5182968 w 11633641"/>
                <a:gd name="csY10" fmla="*/ 3314666 h 3791085"/>
                <a:gd name="csX11" fmla="*/ 5270859 w 11633641"/>
                <a:gd name="csY11" fmla="*/ 2992887 h 3791085"/>
                <a:gd name="csX12" fmla="*/ 5353680 w 11633641"/>
                <a:gd name="csY12" fmla="*/ 2710187 h 3791085"/>
                <a:gd name="csX13" fmla="*/ 5479487 w 11633641"/>
                <a:gd name="csY13" fmla="*/ 2301935 h 3791085"/>
                <a:gd name="csX14" fmla="*/ 5613436 w 11633641"/>
                <a:gd name="csY14" fmla="*/ 1955632 h 3791085"/>
                <a:gd name="csX15" fmla="*/ 5751803 w 11633641"/>
                <a:gd name="csY15" fmla="*/ 1660620 h 3791085"/>
                <a:gd name="csX16" fmla="*/ 5954331 w 11633641"/>
                <a:gd name="csY16" fmla="*/ 1344723 h 3791085"/>
                <a:gd name="csX17" fmla="*/ 6150867 w 11633641"/>
                <a:gd name="csY17" fmla="*/ 1102117 h 3791085"/>
                <a:gd name="csX18" fmla="*/ 6377822 w 11633641"/>
                <a:gd name="csY18" fmla="*/ 907695 h 3791085"/>
                <a:gd name="csX19" fmla="*/ 6630043 w 11633641"/>
                <a:gd name="csY19" fmla="*/ 748547 h 3791085"/>
                <a:gd name="csX20" fmla="*/ 6913697 w 11633641"/>
                <a:gd name="csY20" fmla="*/ 621069 h 3791085"/>
                <a:gd name="csX21" fmla="*/ 7358338 w 11633641"/>
                <a:gd name="csY21" fmla="*/ 486453 h 3791085"/>
                <a:gd name="csX22" fmla="*/ 7811163 w 11633641"/>
                <a:gd name="csY22" fmla="*/ 383719 h 3791085"/>
                <a:gd name="csX23" fmla="*/ 8175513 w 11633641"/>
                <a:gd name="csY23" fmla="*/ 306101 h 3791085"/>
                <a:gd name="csX24" fmla="*/ 8793297 w 11633641"/>
                <a:gd name="csY24" fmla="*/ 207742 h 3791085"/>
                <a:gd name="csX25" fmla="*/ 9881832 w 11633641"/>
                <a:gd name="csY25" fmla="*/ 112296 h 3791085"/>
                <a:gd name="csX26" fmla="*/ 11633641 w 11633641"/>
                <a:gd name="csY26" fmla="*/ 17311 h 3791085"/>
                <a:gd name="csX0" fmla="*/ 0 w 11633641"/>
                <a:gd name="csY0" fmla="*/ 0 h 3910191"/>
                <a:gd name="csX1" fmla="*/ 3812617 w 11633641"/>
                <a:gd name="csY1" fmla="*/ 43498 h 3910191"/>
                <a:gd name="csX2" fmla="*/ 4549741 w 11633641"/>
                <a:gd name="csY2" fmla="*/ 79612 h 3910191"/>
                <a:gd name="csX3" fmla="*/ 4773365 w 11633641"/>
                <a:gd name="csY3" fmla="*/ 203113 h 3910191"/>
                <a:gd name="csX4" fmla="*/ 4790486 w 11633641"/>
                <a:gd name="csY4" fmla="*/ 484508 h 3910191"/>
                <a:gd name="csX5" fmla="*/ 4844044 w 11633641"/>
                <a:gd name="csY5" fmla="*/ 1916921 h 3910191"/>
                <a:gd name="csX6" fmla="*/ 4900615 w 11633641"/>
                <a:gd name="csY6" fmla="*/ 3083533 h 3910191"/>
                <a:gd name="csX7" fmla="*/ 4939036 w 11633641"/>
                <a:gd name="csY7" fmla="*/ 3630640 h 3910191"/>
                <a:gd name="csX8" fmla="*/ 4991400 w 11633641"/>
                <a:gd name="csY8" fmla="*/ 3909575 h 3910191"/>
                <a:gd name="csX9" fmla="*/ 5107307 w 11633641"/>
                <a:gd name="csY9" fmla="*/ 3561344 h 3910191"/>
                <a:gd name="csX10" fmla="*/ 5182968 w 11633641"/>
                <a:gd name="csY10" fmla="*/ 3314666 h 3910191"/>
                <a:gd name="csX11" fmla="*/ 5270859 w 11633641"/>
                <a:gd name="csY11" fmla="*/ 2992887 h 3910191"/>
                <a:gd name="csX12" fmla="*/ 5353680 w 11633641"/>
                <a:gd name="csY12" fmla="*/ 2710187 h 3910191"/>
                <a:gd name="csX13" fmla="*/ 5479487 w 11633641"/>
                <a:gd name="csY13" fmla="*/ 2301935 h 3910191"/>
                <a:gd name="csX14" fmla="*/ 5613436 w 11633641"/>
                <a:gd name="csY14" fmla="*/ 1955632 h 3910191"/>
                <a:gd name="csX15" fmla="*/ 5751803 w 11633641"/>
                <a:gd name="csY15" fmla="*/ 1660620 h 3910191"/>
                <a:gd name="csX16" fmla="*/ 5954331 w 11633641"/>
                <a:gd name="csY16" fmla="*/ 1344723 h 3910191"/>
                <a:gd name="csX17" fmla="*/ 6150867 w 11633641"/>
                <a:gd name="csY17" fmla="*/ 1102117 h 3910191"/>
                <a:gd name="csX18" fmla="*/ 6377822 w 11633641"/>
                <a:gd name="csY18" fmla="*/ 907695 h 3910191"/>
                <a:gd name="csX19" fmla="*/ 6630043 w 11633641"/>
                <a:gd name="csY19" fmla="*/ 748547 h 3910191"/>
                <a:gd name="csX20" fmla="*/ 6913697 w 11633641"/>
                <a:gd name="csY20" fmla="*/ 621069 h 3910191"/>
                <a:gd name="csX21" fmla="*/ 7358338 w 11633641"/>
                <a:gd name="csY21" fmla="*/ 486453 h 3910191"/>
                <a:gd name="csX22" fmla="*/ 7811163 w 11633641"/>
                <a:gd name="csY22" fmla="*/ 383719 h 3910191"/>
                <a:gd name="csX23" fmla="*/ 8175513 w 11633641"/>
                <a:gd name="csY23" fmla="*/ 306101 h 3910191"/>
                <a:gd name="csX24" fmla="*/ 8793297 w 11633641"/>
                <a:gd name="csY24" fmla="*/ 207742 h 3910191"/>
                <a:gd name="csX25" fmla="*/ 9881832 w 11633641"/>
                <a:gd name="csY25" fmla="*/ 112296 h 3910191"/>
                <a:gd name="csX26" fmla="*/ 11633641 w 11633641"/>
                <a:gd name="csY26" fmla="*/ 17311 h 3910191"/>
                <a:gd name="csX0" fmla="*/ 0 w 11633641"/>
                <a:gd name="csY0" fmla="*/ 0 h 4047874"/>
                <a:gd name="csX1" fmla="*/ 3812617 w 11633641"/>
                <a:gd name="csY1" fmla="*/ 43498 h 4047874"/>
                <a:gd name="csX2" fmla="*/ 4549741 w 11633641"/>
                <a:gd name="csY2" fmla="*/ 79612 h 4047874"/>
                <a:gd name="csX3" fmla="*/ 4773365 w 11633641"/>
                <a:gd name="csY3" fmla="*/ 203113 h 4047874"/>
                <a:gd name="csX4" fmla="*/ 4790486 w 11633641"/>
                <a:gd name="csY4" fmla="*/ 484508 h 4047874"/>
                <a:gd name="csX5" fmla="*/ 4844044 w 11633641"/>
                <a:gd name="csY5" fmla="*/ 1916921 h 4047874"/>
                <a:gd name="csX6" fmla="*/ 4900615 w 11633641"/>
                <a:gd name="csY6" fmla="*/ 3083533 h 4047874"/>
                <a:gd name="csX7" fmla="*/ 4939036 w 11633641"/>
                <a:gd name="csY7" fmla="*/ 3630640 h 4047874"/>
                <a:gd name="csX8" fmla="*/ 5000144 w 11633641"/>
                <a:gd name="csY8" fmla="*/ 4047512 h 4047874"/>
                <a:gd name="csX9" fmla="*/ 5107307 w 11633641"/>
                <a:gd name="csY9" fmla="*/ 3561344 h 4047874"/>
                <a:gd name="csX10" fmla="*/ 5182968 w 11633641"/>
                <a:gd name="csY10" fmla="*/ 3314666 h 4047874"/>
                <a:gd name="csX11" fmla="*/ 5270859 w 11633641"/>
                <a:gd name="csY11" fmla="*/ 2992887 h 4047874"/>
                <a:gd name="csX12" fmla="*/ 5353680 w 11633641"/>
                <a:gd name="csY12" fmla="*/ 2710187 h 4047874"/>
                <a:gd name="csX13" fmla="*/ 5479487 w 11633641"/>
                <a:gd name="csY13" fmla="*/ 2301935 h 4047874"/>
                <a:gd name="csX14" fmla="*/ 5613436 w 11633641"/>
                <a:gd name="csY14" fmla="*/ 1955632 h 4047874"/>
                <a:gd name="csX15" fmla="*/ 5751803 w 11633641"/>
                <a:gd name="csY15" fmla="*/ 1660620 h 4047874"/>
                <a:gd name="csX16" fmla="*/ 5954331 w 11633641"/>
                <a:gd name="csY16" fmla="*/ 1344723 h 4047874"/>
                <a:gd name="csX17" fmla="*/ 6150867 w 11633641"/>
                <a:gd name="csY17" fmla="*/ 1102117 h 4047874"/>
                <a:gd name="csX18" fmla="*/ 6377822 w 11633641"/>
                <a:gd name="csY18" fmla="*/ 907695 h 4047874"/>
                <a:gd name="csX19" fmla="*/ 6630043 w 11633641"/>
                <a:gd name="csY19" fmla="*/ 748547 h 4047874"/>
                <a:gd name="csX20" fmla="*/ 6913697 w 11633641"/>
                <a:gd name="csY20" fmla="*/ 621069 h 4047874"/>
                <a:gd name="csX21" fmla="*/ 7358338 w 11633641"/>
                <a:gd name="csY21" fmla="*/ 486453 h 4047874"/>
                <a:gd name="csX22" fmla="*/ 7811163 w 11633641"/>
                <a:gd name="csY22" fmla="*/ 383719 h 4047874"/>
                <a:gd name="csX23" fmla="*/ 8175513 w 11633641"/>
                <a:gd name="csY23" fmla="*/ 306101 h 4047874"/>
                <a:gd name="csX24" fmla="*/ 8793297 w 11633641"/>
                <a:gd name="csY24" fmla="*/ 207742 h 4047874"/>
                <a:gd name="csX25" fmla="*/ 9881832 w 11633641"/>
                <a:gd name="csY25" fmla="*/ 112296 h 4047874"/>
                <a:gd name="csX26" fmla="*/ 11633641 w 11633641"/>
                <a:gd name="csY26" fmla="*/ 17311 h 4047874"/>
                <a:gd name="csX0" fmla="*/ 0 w 11633641"/>
                <a:gd name="csY0" fmla="*/ 0 h 4047676"/>
                <a:gd name="csX1" fmla="*/ 3812617 w 11633641"/>
                <a:gd name="csY1" fmla="*/ 43498 h 4047676"/>
                <a:gd name="csX2" fmla="*/ 4549741 w 11633641"/>
                <a:gd name="csY2" fmla="*/ 79612 h 4047676"/>
                <a:gd name="csX3" fmla="*/ 4773365 w 11633641"/>
                <a:gd name="csY3" fmla="*/ 203113 h 4047676"/>
                <a:gd name="csX4" fmla="*/ 4790486 w 11633641"/>
                <a:gd name="csY4" fmla="*/ 484508 h 4047676"/>
                <a:gd name="csX5" fmla="*/ 4844044 w 11633641"/>
                <a:gd name="csY5" fmla="*/ 1916921 h 4047676"/>
                <a:gd name="csX6" fmla="*/ 4900615 w 11633641"/>
                <a:gd name="csY6" fmla="*/ 3083533 h 4047676"/>
                <a:gd name="csX7" fmla="*/ 4939036 w 11633641"/>
                <a:gd name="csY7" fmla="*/ 3630640 h 4047676"/>
                <a:gd name="csX8" fmla="*/ 5000144 w 11633641"/>
                <a:gd name="csY8" fmla="*/ 4047512 h 4047676"/>
                <a:gd name="csX9" fmla="*/ 5133539 w 11633641"/>
                <a:gd name="csY9" fmla="*/ 3584333 h 4047676"/>
                <a:gd name="csX10" fmla="*/ 5182968 w 11633641"/>
                <a:gd name="csY10" fmla="*/ 3314666 h 4047676"/>
                <a:gd name="csX11" fmla="*/ 5270859 w 11633641"/>
                <a:gd name="csY11" fmla="*/ 2992887 h 4047676"/>
                <a:gd name="csX12" fmla="*/ 5353680 w 11633641"/>
                <a:gd name="csY12" fmla="*/ 2710187 h 4047676"/>
                <a:gd name="csX13" fmla="*/ 5479487 w 11633641"/>
                <a:gd name="csY13" fmla="*/ 2301935 h 4047676"/>
                <a:gd name="csX14" fmla="*/ 5613436 w 11633641"/>
                <a:gd name="csY14" fmla="*/ 1955632 h 4047676"/>
                <a:gd name="csX15" fmla="*/ 5751803 w 11633641"/>
                <a:gd name="csY15" fmla="*/ 1660620 h 4047676"/>
                <a:gd name="csX16" fmla="*/ 5954331 w 11633641"/>
                <a:gd name="csY16" fmla="*/ 1344723 h 4047676"/>
                <a:gd name="csX17" fmla="*/ 6150867 w 11633641"/>
                <a:gd name="csY17" fmla="*/ 1102117 h 4047676"/>
                <a:gd name="csX18" fmla="*/ 6377822 w 11633641"/>
                <a:gd name="csY18" fmla="*/ 907695 h 4047676"/>
                <a:gd name="csX19" fmla="*/ 6630043 w 11633641"/>
                <a:gd name="csY19" fmla="*/ 748547 h 4047676"/>
                <a:gd name="csX20" fmla="*/ 6913697 w 11633641"/>
                <a:gd name="csY20" fmla="*/ 621069 h 4047676"/>
                <a:gd name="csX21" fmla="*/ 7358338 w 11633641"/>
                <a:gd name="csY21" fmla="*/ 486453 h 4047676"/>
                <a:gd name="csX22" fmla="*/ 7811163 w 11633641"/>
                <a:gd name="csY22" fmla="*/ 383719 h 4047676"/>
                <a:gd name="csX23" fmla="*/ 8175513 w 11633641"/>
                <a:gd name="csY23" fmla="*/ 306101 h 4047676"/>
                <a:gd name="csX24" fmla="*/ 8793297 w 11633641"/>
                <a:gd name="csY24" fmla="*/ 207742 h 4047676"/>
                <a:gd name="csX25" fmla="*/ 9881832 w 11633641"/>
                <a:gd name="csY25" fmla="*/ 112296 h 4047676"/>
                <a:gd name="csX26" fmla="*/ 11633641 w 11633641"/>
                <a:gd name="csY26" fmla="*/ 17311 h 4047676"/>
                <a:gd name="csX0" fmla="*/ 0 w 11633641"/>
                <a:gd name="csY0" fmla="*/ 0 h 4047676"/>
                <a:gd name="csX1" fmla="*/ 3812617 w 11633641"/>
                <a:gd name="csY1" fmla="*/ 43498 h 4047676"/>
                <a:gd name="csX2" fmla="*/ 4549741 w 11633641"/>
                <a:gd name="csY2" fmla="*/ 79612 h 4047676"/>
                <a:gd name="csX3" fmla="*/ 4773365 w 11633641"/>
                <a:gd name="csY3" fmla="*/ 203113 h 4047676"/>
                <a:gd name="csX4" fmla="*/ 4790486 w 11633641"/>
                <a:gd name="csY4" fmla="*/ 484508 h 4047676"/>
                <a:gd name="csX5" fmla="*/ 4844044 w 11633641"/>
                <a:gd name="csY5" fmla="*/ 1916921 h 4047676"/>
                <a:gd name="csX6" fmla="*/ 4900615 w 11633641"/>
                <a:gd name="csY6" fmla="*/ 3083533 h 4047676"/>
                <a:gd name="csX7" fmla="*/ 4939036 w 11633641"/>
                <a:gd name="csY7" fmla="*/ 3630640 h 4047676"/>
                <a:gd name="csX8" fmla="*/ 5000144 w 11633641"/>
                <a:gd name="csY8" fmla="*/ 4047512 h 4047676"/>
                <a:gd name="csX9" fmla="*/ 5133539 w 11633641"/>
                <a:gd name="csY9" fmla="*/ 3584333 h 4047676"/>
                <a:gd name="csX10" fmla="*/ 5217944 w 11633641"/>
                <a:gd name="csY10" fmla="*/ 3299339 h 4047676"/>
                <a:gd name="csX11" fmla="*/ 5270859 w 11633641"/>
                <a:gd name="csY11" fmla="*/ 2992887 h 4047676"/>
                <a:gd name="csX12" fmla="*/ 5353680 w 11633641"/>
                <a:gd name="csY12" fmla="*/ 2710187 h 4047676"/>
                <a:gd name="csX13" fmla="*/ 5479487 w 11633641"/>
                <a:gd name="csY13" fmla="*/ 2301935 h 4047676"/>
                <a:gd name="csX14" fmla="*/ 5613436 w 11633641"/>
                <a:gd name="csY14" fmla="*/ 1955632 h 4047676"/>
                <a:gd name="csX15" fmla="*/ 5751803 w 11633641"/>
                <a:gd name="csY15" fmla="*/ 1660620 h 4047676"/>
                <a:gd name="csX16" fmla="*/ 5954331 w 11633641"/>
                <a:gd name="csY16" fmla="*/ 1344723 h 4047676"/>
                <a:gd name="csX17" fmla="*/ 6150867 w 11633641"/>
                <a:gd name="csY17" fmla="*/ 1102117 h 4047676"/>
                <a:gd name="csX18" fmla="*/ 6377822 w 11633641"/>
                <a:gd name="csY18" fmla="*/ 907695 h 4047676"/>
                <a:gd name="csX19" fmla="*/ 6630043 w 11633641"/>
                <a:gd name="csY19" fmla="*/ 748547 h 4047676"/>
                <a:gd name="csX20" fmla="*/ 6913697 w 11633641"/>
                <a:gd name="csY20" fmla="*/ 621069 h 4047676"/>
                <a:gd name="csX21" fmla="*/ 7358338 w 11633641"/>
                <a:gd name="csY21" fmla="*/ 486453 h 4047676"/>
                <a:gd name="csX22" fmla="*/ 7811163 w 11633641"/>
                <a:gd name="csY22" fmla="*/ 383719 h 4047676"/>
                <a:gd name="csX23" fmla="*/ 8175513 w 11633641"/>
                <a:gd name="csY23" fmla="*/ 306101 h 4047676"/>
                <a:gd name="csX24" fmla="*/ 8793297 w 11633641"/>
                <a:gd name="csY24" fmla="*/ 207742 h 4047676"/>
                <a:gd name="csX25" fmla="*/ 9881832 w 11633641"/>
                <a:gd name="csY25" fmla="*/ 112296 h 4047676"/>
                <a:gd name="csX26" fmla="*/ 11633641 w 11633641"/>
                <a:gd name="csY26" fmla="*/ 17311 h 4047676"/>
                <a:gd name="csX0" fmla="*/ 0 w 11633641"/>
                <a:gd name="csY0" fmla="*/ 0 h 4047676"/>
                <a:gd name="csX1" fmla="*/ 3812617 w 11633641"/>
                <a:gd name="csY1" fmla="*/ 43498 h 4047676"/>
                <a:gd name="csX2" fmla="*/ 4549741 w 11633641"/>
                <a:gd name="csY2" fmla="*/ 79612 h 4047676"/>
                <a:gd name="csX3" fmla="*/ 4773365 w 11633641"/>
                <a:gd name="csY3" fmla="*/ 203113 h 4047676"/>
                <a:gd name="csX4" fmla="*/ 4790486 w 11633641"/>
                <a:gd name="csY4" fmla="*/ 484508 h 4047676"/>
                <a:gd name="csX5" fmla="*/ 4844044 w 11633641"/>
                <a:gd name="csY5" fmla="*/ 1916921 h 4047676"/>
                <a:gd name="csX6" fmla="*/ 4900615 w 11633641"/>
                <a:gd name="csY6" fmla="*/ 3083533 h 4047676"/>
                <a:gd name="csX7" fmla="*/ 4939036 w 11633641"/>
                <a:gd name="csY7" fmla="*/ 3630640 h 4047676"/>
                <a:gd name="csX8" fmla="*/ 5000144 w 11633641"/>
                <a:gd name="csY8" fmla="*/ 4047512 h 4047676"/>
                <a:gd name="csX9" fmla="*/ 5133539 w 11633641"/>
                <a:gd name="csY9" fmla="*/ 3584333 h 4047676"/>
                <a:gd name="csX10" fmla="*/ 5217944 w 11633641"/>
                <a:gd name="csY10" fmla="*/ 3253360 h 4047676"/>
                <a:gd name="csX11" fmla="*/ 5270859 w 11633641"/>
                <a:gd name="csY11" fmla="*/ 2992887 h 4047676"/>
                <a:gd name="csX12" fmla="*/ 5353680 w 11633641"/>
                <a:gd name="csY12" fmla="*/ 2710187 h 4047676"/>
                <a:gd name="csX13" fmla="*/ 5479487 w 11633641"/>
                <a:gd name="csY13" fmla="*/ 2301935 h 4047676"/>
                <a:gd name="csX14" fmla="*/ 5613436 w 11633641"/>
                <a:gd name="csY14" fmla="*/ 1955632 h 4047676"/>
                <a:gd name="csX15" fmla="*/ 5751803 w 11633641"/>
                <a:gd name="csY15" fmla="*/ 1660620 h 4047676"/>
                <a:gd name="csX16" fmla="*/ 5954331 w 11633641"/>
                <a:gd name="csY16" fmla="*/ 1344723 h 4047676"/>
                <a:gd name="csX17" fmla="*/ 6150867 w 11633641"/>
                <a:gd name="csY17" fmla="*/ 1102117 h 4047676"/>
                <a:gd name="csX18" fmla="*/ 6377822 w 11633641"/>
                <a:gd name="csY18" fmla="*/ 907695 h 4047676"/>
                <a:gd name="csX19" fmla="*/ 6630043 w 11633641"/>
                <a:gd name="csY19" fmla="*/ 748547 h 4047676"/>
                <a:gd name="csX20" fmla="*/ 6913697 w 11633641"/>
                <a:gd name="csY20" fmla="*/ 621069 h 4047676"/>
                <a:gd name="csX21" fmla="*/ 7358338 w 11633641"/>
                <a:gd name="csY21" fmla="*/ 486453 h 4047676"/>
                <a:gd name="csX22" fmla="*/ 7811163 w 11633641"/>
                <a:gd name="csY22" fmla="*/ 383719 h 4047676"/>
                <a:gd name="csX23" fmla="*/ 8175513 w 11633641"/>
                <a:gd name="csY23" fmla="*/ 306101 h 4047676"/>
                <a:gd name="csX24" fmla="*/ 8793297 w 11633641"/>
                <a:gd name="csY24" fmla="*/ 207742 h 4047676"/>
                <a:gd name="csX25" fmla="*/ 9881832 w 11633641"/>
                <a:gd name="csY25" fmla="*/ 112296 h 4047676"/>
                <a:gd name="csX26" fmla="*/ 11633641 w 11633641"/>
                <a:gd name="csY26" fmla="*/ 17311 h 4047676"/>
                <a:gd name="csX0" fmla="*/ 0 w 11633641"/>
                <a:gd name="csY0" fmla="*/ 0 h 4047676"/>
                <a:gd name="csX1" fmla="*/ 3812617 w 11633641"/>
                <a:gd name="csY1" fmla="*/ 43498 h 4047676"/>
                <a:gd name="csX2" fmla="*/ 4549741 w 11633641"/>
                <a:gd name="csY2" fmla="*/ 79612 h 4047676"/>
                <a:gd name="csX3" fmla="*/ 4773365 w 11633641"/>
                <a:gd name="csY3" fmla="*/ 203113 h 4047676"/>
                <a:gd name="csX4" fmla="*/ 4790486 w 11633641"/>
                <a:gd name="csY4" fmla="*/ 484508 h 4047676"/>
                <a:gd name="csX5" fmla="*/ 4844044 w 11633641"/>
                <a:gd name="csY5" fmla="*/ 1916921 h 4047676"/>
                <a:gd name="csX6" fmla="*/ 4900615 w 11633641"/>
                <a:gd name="csY6" fmla="*/ 3083533 h 4047676"/>
                <a:gd name="csX7" fmla="*/ 4939036 w 11633641"/>
                <a:gd name="csY7" fmla="*/ 3630640 h 4047676"/>
                <a:gd name="csX8" fmla="*/ 5000144 w 11633641"/>
                <a:gd name="csY8" fmla="*/ 4047512 h 4047676"/>
                <a:gd name="csX9" fmla="*/ 5133539 w 11633641"/>
                <a:gd name="csY9" fmla="*/ 3584333 h 4047676"/>
                <a:gd name="csX10" fmla="*/ 5217944 w 11633641"/>
                <a:gd name="csY10" fmla="*/ 3253360 h 4047676"/>
                <a:gd name="csX11" fmla="*/ 5288347 w 11633641"/>
                <a:gd name="csY11" fmla="*/ 2962236 h 4047676"/>
                <a:gd name="csX12" fmla="*/ 5353680 w 11633641"/>
                <a:gd name="csY12" fmla="*/ 2710187 h 4047676"/>
                <a:gd name="csX13" fmla="*/ 5479487 w 11633641"/>
                <a:gd name="csY13" fmla="*/ 2301935 h 4047676"/>
                <a:gd name="csX14" fmla="*/ 5613436 w 11633641"/>
                <a:gd name="csY14" fmla="*/ 1955632 h 4047676"/>
                <a:gd name="csX15" fmla="*/ 5751803 w 11633641"/>
                <a:gd name="csY15" fmla="*/ 1660620 h 4047676"/>
                <a:gd name="csX16" fmla="*/ 5954331 w 11633641"/>
                <a:gd name="csY16" fmla="*/ 1344723 h 4047676"/>
                <a:gd name="csX17" fmla="*/ 6150867 w 11633641"/>
                <a:gd name="csY17" fmla="*/ 1102117 h 4047676"/>
                <a:gd name="csX18" fmla="*/ 6377822 w 11633641"/>
                <a:gd name="csY18" fmla="*/ 907695 h 4047676"/>
                <a:gd name="csX19" fmla="*/ 6630043 w 11633641"/>
                <a:gd name="csY19" fmla="*/ 748547 h 4047676"/>
                <a:gd name="csX20" fmla="*/ 6913697 w 11633641"/>
                <a:gd name="csY20" fmla="*/ 621069 h 4047676"/>
                <a:gd name="csX21" fmla="*/ 7358338 w 11633641"/>
                <a:gd name="csY21" fmla="*/ 486453 h 4047676"/>
                <a:gd name="csX22" fmla="*/ 7811163 w 11633641"/>
                <a:gd name="csY22" fmla="*/ 383719 h 4047676"/>
                <a:gd name="csX23" fmla="*/ 8175513 w 11633641"/>
                <a:gd name="csY23" fmla="*/ 306101 h 4047676"/>
                <a:gd name="csX24" fmla="*/ 8793297 w 11633641"/>
                <a:gd name="csY24" fmla="*/ 207742 h 4047676"/>
                <a:gd name="csX25" fmla="*/ 9881832 w 11633641"/>
                <a:gd name="csY25" fmla="*/ 112296 h 4047676"/>
                <a:gd name="csX26" fmla="*/ 11633641 w 11633641"/>
                <a:gd name="csY26" fmla="*/ 17311 h 4047676"/>
                <a:gd name="csX0" fmla="*/ 0 w 11633641"/>
                <a:gd name="csY0" fmla="*/ 0 h 4047570"/>
                <a:gd name="csX1" fmla="*/ 3812617 w 11633641"/>
                <a:gd name="csY1" fmla="*/ 43498 h 4047570"/>
                <a:gd name="csX2" fmla="*/ 4549741 w 11633641"/>
                <a:gd name="csY2" fmla="*/ 79612 h 4047570"/>
                <a:gd name="csX3" fmla="*/ 4773365 w 11633641"/>
                <a:gd name="csY3" fmla="*/ 203113 h 4047570"/>
                <a:gd name="csX4" fmla="*/ 4790486 w 11633641"/>
                <a:gd name="csY4" fmla="*/ 484508 h 4047570"/>
                <a:gd name="csX5" fmla="*/ 4844044 w 11633641"/>
                <a:gd name="csY5" fmla="*/ 1916921 h 4047570"/>
                <a:gd name="csX6" fmla="*/ 4900615 w 11633641"/>
                <a:gd name="csY6" fmla="*/ 3083533 h 4047570"/>
                <a:gd name="csX7" fmla="*/ 4939036 w 11633641"/>
                <a:gd name="csY7" fmla="*/ 3630640 h 4047570"/>
                <a:gd name="csX8" fmla="*/ 5000144 w 11633641"/>
                <a:gd name="csY8" fmla="*/ 4047512 h 4047570"/>
                <a:gd name="csX9" fmla="*/ 5176772 w 11633641"/>
                <a:gd name="csY9" fmla="*/ 3603277 h 4047570"/>
                <a:gd name="csX10" fmla="*/ 5217944 w 11633641"/>
                <a:gd name="csY10" fmla="*/ 3253360 h 4047570"/>
                <a:gd name="csX11" fmla="*/ 5288347 w 11633641"/>
                <a:gd name="csY11" fmla="*/ 2962236 h 4047570"/>
                <a:gd name="csX12" fmla="*/ 5353680 w 11633641"/>
                <a:gd name="csY12" fmla="*/ 2710187 h 4047570"/>
                <a:gd name="csX13" fmla="*/ 5479487 w 11633641"/>
                <a:gd name="csY13" fmla="*/ 2301935 h 4047570"/>
                <a:gd name="csX14" fmla="*/ 5613436 w 11633641"/>
                <a:gd name="csY14" fmla="*/ 1955632 h 4047570"/>
                <a:gd name="csX15" fmla="*/ 5751803 w 11633641"/>
                <a:gd name="csY15" fmla="*/ 1660620 h 4047570"/>
                <a:gd name="csX16" fmla="*/ 5954331 w 11633641"/>
                <a:gd name="csY16" fmla="*/ 1344723 h 4047570"/>
                <a:gd name="csX17" fmla="*/ 6150867 w 11633641"/>
                <a:gd name="csY17" fmla="*/ 1102117 h 4047570"/>
                <a:gd name="csX18" fmla="*/ 6377822 w 11633641"/>
                <a:gd name="csY18" fmla="*/ 907695 h 4047570"/>
                <a:gd name="csX19" fmla="*/ 6630043 w 11633641"/>
                <a:gd name="csY19" fmla="*/ 748547 h 4047570"/>
                <a:gd name="csX20" fmla="*/ 6913697 w 11633641"/>
                <a:gd name="csY20" fmla="*/ 621069 h 4047570"/>
                <a:gd name="csX21" fmla="*/ 7358338 w 11633641"/>
                <a:gd name="csY21" fmla="*/ 486453 h 4047570"/>
                <a:gd name="csX22" fmla="*/ 7811163 w 11633641"/>
                <a:gd name="csY22" fmla="*/ 383719 h 4047570"/>
                <a:gd name="csX23" fmla="*/ 8175513 w 11633641"/>
                <a:gd name="csY23" fmla="*/ 306101 h 4047570"/>
                <a:gd name="csX24" fmla="*/ 8793297 w 11633641"/>
                <a:gd name="csY24" fmla="*/ 207742 h 4047570"/>
                <a:gd name="csX25" fmla="*/ 9881832 w 11633641"/>
                <a:gd name="csY25" fmla="*/ 112296 h 4047570"/>
                <a:gd name="csX26" fmla="*/ 11633641 w 11633641"/>
                <a:gd name="csY26" fmla="*/ 17311 h 4047570"/>
                <a:gd name="csX0" fmla="*/ 0 w 11633641"/>
                <a:gd name="csY0" fmla="*/ 0 h 4047570"/>
                <a:gd name="csX1" fmla="*/ 3812617 w 11633641"/>
                <a:gd name="csY1" fmla="*/ 43498 h 4047570"/>
                <a:gd name="csX2" fmla="*/ 4549741 w 11633641"/>
                <a:gd name="csY2" fmla="*/ 79612 h 4047570"/>
                <a:gd name="csX3" fmla="*/ 4773365 w 11633641"/>
                <a:gd name="csY3" fmla="*/ 203113 h 4047570"/>
                <a:gd name="csX4" fmla="*/ 4790486 w 11633641"/>
                <a:gd name="csY4" fmla="*/ 484508 h 4047570"/>
                <a:gd name="csX5" fmla="*/ 4844044 w 11633641"/>
                <a:gd name="csY5" fmla="*/ 1916921 h 4047570"/>
                <a:gd name="csX6" fmla="*/ 4900615 w 11633641"/>
                <a:gd name="csY6" fmla="*/ 3083533 h 4047570"/>
                <a:gd name="csX7" fmla="*/ 4939036 w 11633641"/>
                <a:gd name="csY7" fmla="*/ 3630640 h 4047570"/>
                <a:gd name="csX8" fmla="*/ 5000144 w 11633641"/>
                <a:gd name="csY8" fmla="*/ 4047512 h 4047570"/>
                <a:gd name="csX9" fmla="*/ 5176772 w 11633641"/>
                <a:gd name="csY9" fmla="*/ 3603277 h 4047570"/>
                <a:gd name="csX10" fmla="*/ 5266580 w 11633641"/>
                <a:gd name="csY10" fmla="*/ 3262831 h 4047570"/>
                <a:gd name="csX11" fmla="*/ 5288347 w 11633641"/>
                <a:gd name="csY11" fmla="*/ 2962236 h 4047570"/>
                <a:gd name="csX12" fmla="*/ 5353680 w 11633641"/>
                <a:gd name="csY12" fmla="*/ 2710187 h 4047570"/>
                <a:gd name="csX13" fmla="*/ 5479487 w 11633641"/>
                <a:gd name="csY13" fmla="*/ 2301935 h 4047570"/>
                <a:gd name="csX14" fmla="*/ 5613436 w 11633641"/>
                <a:gd name="csY14" fmla="*/ 1955632 h 4047570"/>
                <a:gd name="csX15" fmla="*/ 5751803 w 11633641"/>
                <a:gd name="csY15" fmla="*/ 1660620 h 4047570"/>
                <a:gd name="csX16" fmla="*/ 5954331 w 11633641"/>
                <a:gd name="csY16" fmla="*/ 1344723 h 4047570"/>
                <a:gd name="csX17" fmla="*/ 6150867 w 11633641"/>
                <a:gd name="csY17" fmla="*/ 1102117 h 4047570"/>
                <a:gd name="csX18" fmla="*/ 6377822 w 11633641"/>
                <a:gd name="csY18" fmla="*/ 907695 h 4047570"/>
                <a:gd name="csX19" fmla="*/ 6630043 w 11633641"/>
                <a:gd name="csY19" fmla="*/ 748547 h 4047570"/>
                <a:gd name="csX20" fmla="*/ 6913697 w 11633641"/>
                <a:gd name="csY20" fmla="*/ 621069 h 4047570"/>
                <a:gd name="csX21" fmla="*/ 7358338 w 11633641"/>
                <a:gd name="csY21" fmla="*/ 486453 h 4047570"/>
                <a:gd name="csX22" fmla="*/ 7811163 w 11633641"/>
                <a:gd name="csY22" fmla="*/ 383719 h 4047570"/>
                <a:gd name="csX23" fmla="*/ 8175513 w 11633641"/>
                <a:gd name="csY23" fmla="*/ 306101 h 4047570"/>
                <a:gd name="csX24" fmla="*/ 8793297 w 11633641"/>
                <a:gd name="csY24" fmla="*/ 207742 h 4047570"/>
                <a:gd name="csX25" fmla="*/ 9881832 w 11633641"/>
                <a:gd name="csY25" fmla="*/ 112296 h 4047570"/>
                <a:gd name="csX26" fmla="*/ 11633641 w 11633641"/>
                <a:gd name="csY26" fmla="*/ 17311 h 4047570"/>
                <a:gd name="csX0" fmla="*/ 0 w 11633641"/>
                <a:gd name="csY0" fmla="*/ 0 h 4047570"/>
                <a:gd name="csX1" fmla="*/ 3812617 w 11633641"/>
                <a:gd name="csY1" fmla="*/ 43498 h 4047570"/>
                <a:gd name="csX2" fmla="*/ 4549741 w 11633641"/>
                <a:gd name="csY2" fmla="*/ 79612 h 4047570"/>
                <a:gd name="csX3" fmla="*/ 4773365 w 11633641"/>
                <a:gd name="csY3" fmla="*/ 203113 h 4047570"/>
                <a:gd name="csX4" fmla="*/ 4790486 w 11633641"/>
                <a:gd name="csY4" fmla="*/ 484508 h 4047570"/>
                <a:gd name="csX5" fmla="*/ 4844044 w 11633641"/>
                <a:gd name="csY5" fmla="*/ 1916921 h 4047570"/>
                <a:gd name="csX6" fmla="*/ 4900615 w 11633641"/>
                <a:gd name="csY6" fmla="*/ 3083533 h 4047570"/>
                <a:gd name="csX7" fmla="*/ 4939036 w 11633641"/>
                <a:gd name="csY7" fmla="*/ 3630640 h 4047570"/>
                <a:gd name="csX8" fmla="*/ 5000144 w 11633641"/>
                <a:gd name="csY8" fmla="*/ 4047512 h 4047570"/>
                <a:gd name="csX9" fmla="*/ 5176772 w 11633641"/>
                <a:gd name="csY9" fmla="*/ 3603277 h 4047570"/>
                <a:gd name="csX10" fmla="*/ 5266580 w 11633641"/>
                <a:gd name="csY10" fmla="*/ 3262831 h 4047570"/>
                <a:gd name="csX11" fmla="*/ 5331580 w 11633641"/>
                <a:gd name="csY11" fmla="*/ 2962236 h 4047570"/>
                <a:gd name="csX12" fmla="*/ 5353680 w 11633641"/>
                <a:gd name="csY12" fmla="*/ 2710187 h 4047570"/>
                <a:gd name="csX13" fmla="*/ 5479487 w 11633641"/>
                <a:gd name="csY13" fmla="*/ 2301935 h 4047570"/>
                <a:gd name="csX14" fmla="*/ 5613436 w 11633641"/>
                <a:gd name="csY14" fmla="*/ 1955632 h 4047570"/>
                <a:gd name="csX15" fmla="*/ 5751803 w 11633641"/>
                <a:gd name="csY15" fmla="*/ 1660620 h 4047570"/>
                <a:gd name="csX16" fmla="*/ 5954331 w 11633641"/>
                <a:gd name="csY16" fmla="*/ 1344723 h 4047570"/>
                <a:gd name="csX17" fmla="*/ 6150867 w 11633641"/>
                <a:gd name="csY17" fmla="*/ 1102117 h 4047570"/>
                <a:gd name="csX18" fmla="*/ 6377822 w 11633641"/>
                <a:gd name="csY18" fmla="*/ 907695 h 4047570"/>
                <a:gd name="csX19" fmla="*/ 6630043 w 11633641"/>
                <a:gd name="csY19" fmla="*/ 748547 h 4047570"/>
                <a:gd name="csX20" fmla="*/ 6913697 w 11633641"/>
                <a:gd name="csY20" fmla="*/ 621069 h 4047570"/>
                <a:gd name="csX21" fmla="*/ 7358338 w 11633641"/>
                <a:gd name="csY21" fmla="*/ 486453 h 4047570"/>
                <a:gd name="csX22" fmla="*/ 7811163 w 11633641"/>
                <a:gd name="csY22" fmla="*/ 383719 h 4047570"/>
                <a:gd name="csX23" fmla="*/ 8175513 w 11633641"/>
                <a:gd name="csY23" fmla="*/ 306101 h 4047570"/>
                <a:gd name="csX24" fmla="*/ 8793297 w 11633641"/>
                <a:gd name="csY24" fmla="*/ 207742 h 4047570"/>
                <a:gd name="csX25" fmla="*/ 9881832 w 11633641"/>
                <a:gd name="csY25" fmla="*/ 112296 h 4047570"/>
                <a:gd name="csX26" fmla="*/ 11633641 w 11633641"/>
                <a:gd name="csY26" fmla="*/ 17311 h 4047570"/>
                <a:gd name="csX0" fmla="*/ 0 w 11633641"/>
                <a:gd name="csY0" fmla="*/ 0 h 4047570"/>
                <a:gd name="csX1" fmla="*/ 3812617 w 11633641"/>
                <a:gd name="csY1" fmla="*/ 43498 h 4047570"/>
                <a:gd name="csX2" fmla="*/ 4549741 w 11633641"/>
                <a:gd name="csY2" fmla="*/ 79612 h 4047570"/>
                <a:gd name="csX3" fmla="*/ 4773365 w 11633641"/>
                <a:gd name="csY3" fmla="*/ 203113 h 4047570"/>
                <a:gd name="csX4" fmla="*/ 4790486 w 11633641"/>
                <a:gd name="csY4" fmla="*/ 484508 h 4047570"/>
                <a:gd name="csX5" fmla="*/ 4844044 w 11633641"/>
                <a:gd name="csY5" fmla="*/ 1916921 h 4047570"/>
                <a:gd name="csX6" fmla="*/ 4900615 w 11633641"/>
                <a:gd name="csY6" fmla="*/ 3083533 h 4047570"/>
                <a:gd name="csX7" fmla="*/ 4939036 w 11633641"/>
                <a:gd name="csY7" fmla="*/ 3630640 h 4047570"/>
                <a:gd name="csX8" fmla="*/ 5000144 w 11633641"/>
                <a:gd name="csY8" fmla="*/ 4047512 h 4047570"/>
                <a:gd name="csX9" fmla="*/ 5176772 w 11633641"/>
                <a:gd name="csY9" fmla="*/ 3603277 h 4047570"/>
                <a:gd name="csX10" fmla="*/ 5266580 w 11633641"/>
                <a:gd name="csY10" fmla="*/ 3262831 h 4047570"/>
                <a:gd name="csX11" fmla="*/ 5331580 w 11633641"/>
                <a:gd name="csY11" fmla="*/ 2962236 h 4047570"/>
                <a:gd name="csX12" fmla="*/ 5386105 w 11633641"/>
                <a:gd name="csY12" fmla="*/ 2710187 h 4047570"/>
                <a:gd name="csX13" fmla="*/ 5479487 w 11633641"/>
                <a:gd name="csY13" fmla="*/ 2301935 h 4047570"/>
                <a:gd name="csX14" fmla="*/ 5613436 w 11633641"/>
                <a:gd name="csY14" fmla="*/ 1955632 h 4047570"/>
                <a:gd name="csX15" fmla="*/ 5751803 w 11633641"/>
                <a:gd name="csY15" fmla="*/ 1660620 h 4047570"/>
                <a:gd name="csX16" fmla="*/ 5954331 w 11633641"/>
                <a:gd name="csY16" fmla="*/ 1344723 h 4047570"/>
                <a:gd name="csX17" fmla="*/ 6150867 w 11633641"/>
                <a:gd name="csY17" fmla="*/ 1102117 h 4047570"/>
                <a:gd name="csX18" fmla="*/ 6377822 w 11633641"/>
                <a:gd name="csY18" fmla="*/ 907695 h 4047570"/>
                <a:gd name="csX19" fmla="*/ 6630043 w 11633641"/>
                <a:gd name="csY19" fmla="*/ 748547 h 4047570"/>
                <a:gd name="csX20" fmla="*/ 6913697 w 11633641"/>
                <a:gd name="csY20" fmla="*/ 621069 h 4047570"/>
                <a:gd name="csX21" fmla="*/ 7358338 w 11633641"/>
                <a:gd name="csY21" fmla="*/ 486453 h 4047570"/>
                <a:gd name="csX22" fmla="*/ 7811163 w 11633641"/>
                <a:gd name="csY22" fmla="*/ 383719 h 4047570"/>
                <a:gd name="csX23" fmla="*/ 8175513 w 11633641"/>
                <a:gd name="csY23" fmla="*/ 306101 h 4047570"/>
                <a:gd name="csX24" fmla="*/ 8793297 w 11633641"/>
                <a:gd name="csY24" fmla="*/ 207742 h 4047570"/>
                <a:gd name="csX25" fmla="*/ 9881832 w 11633641"/>
                <a:gd name="csY25" fmla="*/ 112296 h 4047570"/>
                <a:gd name="csX26" fmla="*/ 11633641 w 11633641"/>
                <a:gd name="csY26" fmla="*/ 17311 h 4047570"/>
                <a:gd name="csX0" fmla="*/ 0 w 11633641"/>
                <a:gd name="csY0" fmla="*/ 0 h 4047570"/>
                <a:gd name="csX1" fmla="*/ 3812617 w 11633641"/>
                <a:gd name="csY1" fmla="*/ 43498 h 4047570"/>
                <a:gd name="csX2" fmla="*/ 4549741 w 11633641"/>
                <a:gd name="csY2" fmla="*/ 79612 h 4047570"/>
                <a:gd name="csX3" fmla="*/ 4773365 w 11633641"/>
                <a:gd name="csY3" fmla="*/ 203113 h 4047570"/>
                <a:gd name="csX4" fmla="*/ 4790486 w 11633641"/>
                <a:gd name="csY4" fmla="*/ 484508 h 4047570"/>
                <a:gd name="csX5" fmla="*/ 4844044 w 11633641"/>
                <a:gd name="csY5" fmla="*/ 1916921 h 4047570"/>
                <a:gd name="csX6" fmla="*/ 4900615 w 11633641"/>
                <a:gd name="csY6" fmla="*/ 3083533 h 4047570"/>
                <a:gd name="csX7" fmla="*/ 4939036 w 11633641"/>
                <a:gd name="csY7" fmla="*/ 3630640 h 4047570"/>
                <a:gd name="csX8" fmla="*/ 5000144 w 11633641"/>
                <a:gd name="csY8" fmla="*/ 4047512 h 4047570"/>
                <a:gd name="csX9" fmla="*/ 5176772 w 11633641"/>
                <a:gd name="csY9" fmla="*/ 3603277 h 4047570"/>
                <a:gd name="csX10" fmla="*/ 5266580 w 11633641"/>
                <a:gd name="csY10" fmla="*/ 3262831 h 4047570"/>
                <a:gd name="csX11" fmla="*/ 5331580 w 11633641"/>
                <a:gd name="csY11" fmla="*/ 2962236 h 4047570"/>
                <a:gd name="csX12" fmla="*/ 5386105 w 11633641"/>
                <a:gd name="csY12" fmla="*/ 2710187 h 4047570"/>
                <a:gd name="csX13" fmla="*/ 5501103 w 11633641"/>
                <a:gd name="csY13" fmla="*/ 2311405 h 4047570"/>
                <a:gd name="csX14" fmla="*/ 5613436 w 11633641"/>
                <a:gd name="csY14" fmla="*/ 1955632 h 4047570"/>
                <a:gd name="csX15" fmla="*/ 5751803 w 11633641"/>
                <a:gd name="csY15" fmla="*/ 1660620 h 4047570"/>
                <a:gd name="csX16" fmla="*/ 5954331 w 11633641"/>
                <a:gd name="csY16" fmla="*/ 1344723 h 4047570"/>
                <a:gd name="csX17" fmla="*/ 6150867 w 11633641"/>
                <a:gd name="csY17" fmla="*/ 1102117 h 4047570"/>
                <a:gd name="csX18" fmla="*/ 6377822 w 11633641"/>
                <a:gd name="csY18" fmla="*/ 907695 h 4047570"/>
                <a:gd name="csX19" fmla="*/ 6630043 w 11633641"/>
                <a:gd name="csY19" fmla="*/ 748547 h 4047570"/>
                <a:gd name="csX20" fmla="*/ 6913697 w 11633641"/>
                <a:gd name="csY20" fmla="*/ 621069 h 4047570"/>
                <a:gd name="csX21" fmla="*/ 7358338 w 11633641"/>
                <a:gd name="csY21" fmla="*/ 486453 h 4047570"/>
                <a:gd name="csX22" fmla="*/ 7811163 w 11633641"/>
                <a:gd name="csY22" fmla="*/ 383719 h 4047570"/>
                <a:gd name="csX23" fmla="*/ 8175513 w 11633641"/>
                <a:gd name="csY23" fmla="*/ 306101 h 4047570"/>
                <a:gd name="csX24" fmla="*/ 8793297 w 11633641"/>
                <a:gd name="csY24" fmla="*/ 207742 h 4047570"/>
                <a:gd name="csX25" fmla="*/ 9881832 w 11633641"/>
                <a:gd name="csY25" fmla="*/ 112296 h 4047570"/>
                <a:gd name="csX26" fmla="*/ 11633641 w 11633641"/>
                <a:gd name="csY26" fmla="*/ 17311 h 4047570"/>
                <a:gd name="csX0" fmla="*/ 0 w 11633641"/>
                <a:gd name="csY0" fmla="*/ 0 h 4048200"/>
                <a:gd name="csX1" fmla="*/ 3812617 w 11633641"/>
                <a:gd name="csY1" fmla="*/ 43498 h 4048200"/>
                <a:gd name="csX2" fmla="*/ 4549741 w 11633641"/>
                <a:gd name="csY2" fmla="*/ 79612 h 4048200"/>
                <a:gd name="csX3" fmla="*/ 4773365 w 11633641"/>
                <a:gd name="csY3" fmla="*/ 203113 h 4048200"/>
                <a:gd name="csX4" fmla="*/ 4790486 w 11633641"/>
                <a:gd name="csY4" fmla="*/ 484508 h 4048200"/>
                <a:gd name="csX5" fmla="*/ 4844044 w 11633641"/>
                <a:gd name="csY5" fmla="*/ 1916921 h 4048200"/>
                <a:gd name="csX6" fmla="*/ 4900615 w 11633641"/>
                <a:gd name="csY6" fmla="*/ 3083533 h 4048200"/>
                <a:gd name="csX7" fmla="*/ 4939036 w 11633641"/>
                <a:gd name="csY7" fmla="*/ 3630640 h 4048200"/>
                <a:gd name="csX8" fmla="*/ 5000144 w 11633641"/>
                <a:gd name="csY8" fmla="*/ 4047512 h 4048200"/>
                <a:gd name="csX9" fmla="*/ 5182175 w 11633641"/>
                <a:gd name="csY9" fmla="*/ 3716942 h 4048200"/>
                <a:gd name="csX10" fmla="*/ 5266580 w 11633641"/>
                <a:gd name="csY10" fmla="*/ 3262831 h 4048200"/>
                <a:gd name="csX11" fmla="*/ 5331580 w 11633641"/>
                <a:gd name="csY11" fmla="*/ 2962236 h 4048200"/>
                <a:gd name="csX12" fmla="*/ 5386105 w 11633641"/>
                <a:gd name="csY12" fmla="*/ 2710187 h 4048200"/>
                <a:gd name="csX13" fmla="*/ 5501103 w 11633641"/>
                <a:gd name="csY13" fmla="*/ 2311405 h 4048200"/>
                <a:gd name="csX14" fmla="*/ 5613436 w 11633641"/>
                <a:gd name="csY14" fmla="*/ 1955632 h 4048200"/>
                <a:gd name="csX15" fmla="*/ 5751803 w 11633641"/>
                <a:gd name="csY15" fmla="*/ 1660620 h 4048200"/>
                <a:gd name="csX16" fmla="*/ 5954331 w 11633641"/>
                <a:gd name="csY16" fmla="*/ 1344723 h 4048200"/>
                <a:gd name="csX17" fmla="*/ 6150867 w 11633641"/>
                <a:gd name="csY17" fmla="*/ 1102117 h 4048200"/>
                <a:gd name="csX18" fmla="*/ 6377822 w 11633641"/>
                <a:gd name="csY18" fmla="*/ 907695 h 4048200"/>
                <a:gd name="csX19" fmla="*/ 6630043 w 11633641"/>
                <a:gd name="csY19" fmla="*/ 748547 h 4048200"/>
                <a:gd name="csX20" fmla="*/ 6913697 w 11633641"/>
                <a:gd name="csY20" fmla="*/ 621069 h 4048200"/>
                <a:gd name="csX21" fmla="*/ 7358338 w 11633641"/>
                <a:gd name="csY21" fmla="*/ 486453 h 4048200"/>
                <a:gd name="csX22" fmla="*/ 7811163 w 11633641"/>
                <a:gd name="csY22" fmla="*/ 383719 h 4048200"/>
                <a:gd name="csX23" fmla="*/ 8175513 w 11633641"/>
                <a:gd name="csY23" fmla="*/ 306101 h 4048200"/>
                <a:gd name="csX24" fmla="*/ 8793297 w 11633641"/>
                <a:gd name="csY24" fmla="*/ 207742 h 4048200"/>
                <a:gd name="csX25" fmla="*/ 9881832 w 11633641"/>
                <a:gd name="csY25" fmla="*/ 112296 h 4048200"/>
                <a:gd name="csX26" fmla="*/ 11633641 w 11633641"/>
                <a:gd name="csY26" fmla="*/ 17311 h 4048200"/>
                <a:gd name="csX0" fmla="*/ 0 w 11633641"/>
                <a:gd name="csY0" fmla="*/ 0 h 4057649"/>
                <a:gd name="csX1" fmla="*/ 3812617 w 11633641"/>
                <a:gd name="csY1" fmla="*/ 43498 h 4057649"/>
                <a:gd name="csX2" fmla="*/ 4549741 w 11633641"/>
                <a:gd name="csY2" fmla="*/ 79612 h 4057649"/>
                <a:gd name="csX3" fmla="*/ 4773365 w 11633641"/>
                <a:gd name="csY3" fmla="*/ 203113 h 4057649"/>
                <a:gd name="csX4" fmla="*/ 4790486 w 11633641"/>
                <a:gd name="csY4" fmla="*/ 484508 h 4057649"/>
                <a:gd name="csX5" fmla="*/ 4844044 w 11633641"/>
                <a:gd name="csY5" fmla="*/ 1916921 h 4057649"/>
                <a:gd name="csX6" fmla="*/ 4900615 w 11633641"/>
                <a:gd name="csY6" fmla="*/ 3083533 h 4057649"/>
                <a:gd name="csX7" fmla="*/ 4939036 w 11633641"/>
                <a:gd name="csY7" fmla="*/ 3630640 h 4057649"/>
                <a:gd name="csX8" fmla="*/ 5027164 w 11633641"/>
                <a:gd name="csY8" fmla="*/ 4056985 h 4057649"/>
                <a:gd name="csX9" fmla="*/ 5182175 w 11633641"/>
                <a:gd name="csY9" fmla="*/ 3716942 h 4057649"/>
                <a:gd name="csX10" fmla="*/ 5266580 w 11633641"/>
                <a:gd name="csY10" fmla="*/ 3262831 h 4057649"/>
                <a:gd name="csX11" fmla="*/ 5331580 w 11633641"/>
                <a:gd name="csY11" fmla="*/ 2962236 h 4057649"/>
                <a:gd name="csX12" fmla="*/ 5386105 w 11633641"/>
                <a:gd name="csY12" fmla="*/ 2710187 h 4057649"/>
                <a:gd name="csX13" fmla="*/ 5501103 w 11633641"/>
                <a:gd name="csY13" fmla="*/ 2311405 h 4057649"/>
                <a:gd name="csX14" fmla="*/ 5613436 w 11633641"/>
                <a:gd name="csY14" fmla="*/ 1955632 h 4057649"/>
                <a:gd name="csX15" fmla="*/ 5751803 w 11633641"/>
                <a:gd name="csY15" fmla="*/ 1660620 h 4057649"/>
                <a:gd name="csX16" fmla="*/ 5954331 w 11633641"/>
                <a:gd name="csY16" fmla="*/ 1344723 h 4057649"/>
                <a:gd name="csX17" fmla="*/ 6150867 w 11633641"/>
                <a:gd name="csY17" fmla="*/ 1102117 h 4057649"/>
                <a:gd name="csX18" fmla="*/ 6377822 w 11633641"/>
                <a:gd name="csY18" fmla="*/ 907695 h 4057649"/>
                <a:gd name="csX19" fmla="*/ 6630043 w 11633641"/>
                <a:gd name="csY19" fmla="*/ 748547 h 4057649"/>
                <a:gd name="csX20" fmla="*/ 6913697 w 11633641"/>
                <a:gd name="csY20" fmla="*/ 621069 h 4057649"/>
                <a:gd name="csX21" fmla="*/ 7358338 w 11633641"/>
                <a:gd name="csY21" fmla="*/ 486453 h 4057649"/>
                <a:gd name="csX22" fmla="*/ 7811163 w 11633641"/>
                <a:gd name="csY22" fmla="*/ 383719 h 4057649"/>
                <a:gd name="csX23" fmla="*/ 8175513 w 11633641"/>
                <a:gd name="csY23" fmla="*/ 306101 h 4057649"/>
                <a:gd name="csX24" fmla="*/ 8793297 w 11633641"/>
                <a:gd name="csY24" fmla="*/ 207742 h 4057649"/>
                <a:gd name="csX25" fmla="*/ 9881832 w 11633641"/>
                <a:gd name="csY25" fmla="*/ 112296 h 4057649"/>
                <a:gd name="csX26" fmla="*/ 11633641 w 11633641"/>
                <a:gd name="csY26" fmla="*/ 17311 h 4057649"/>
                <a:gd name="csX0" fmla="*/ 0 w 11633641"/>
                <a:gd name="csY0" fmla="*/ 0 h 4057519"/>
                <a:gd name="csX1" fmla="*/ 3812617 w 11633641"/>
                <a:gd name="csY1" fmla="*/ 43498 h 4057519"/>
                <a:gd name="csX2" fmla="*/ 4549741 w 11633641"/>
                <a:gd name="csY2" fmla="*/ 79612 h 4057519"/>
                <a:gd name="csX3" fmla="*/ 4773365 w 11633641"/>
                <a:gd name="csY3" fmla="*/ 203113 h 4057519"/>
                <a:gd name="csX4" fmla="*/ 4790486 w 11633641"/>
                <a:gd name="csY4" fmla="*/ 484508 h 4057519"/>
                <a:gd name="csX5" fmla="*/ 4844044 w 11633641"/>
                <a:gd name="csY5" fmla="*/ 1916921 h 4057519"/>
                <a:gd name="csX6" fmla="*/ 4900615 w 11633641"/>
                <a:gd name="csY6" fmla="*/ 3083533 h 4057519"/>
                <a:gd name="csX7" fmla="*/ 4955248 w 11633641"/>
                <a:gd name="csY7" fmla="*/ 3640113 h 4057519"/>
                <a:gd name="csX8" fmla="*/ 5027164 w 11633641"/>
                <a:gd name="csY8" fmla="*/ 4056985 h 4057519"/>
                <a:gd name="csX9" fmla="*/ 5182175 w 11633641"/>
                <a:gd name="csY9" fmla="*/ 3716942 h 4057519"/>
                <a:gd name="csX10" fmla="*/ 5266580 w 11633641"/>
                <a:gd name="csY10" fmla="*/ 3262831 h 4057519"/>
                <a:gd name="csX11" fmla="*/ 5331580 w 11633641"/>
                <a:gd name="csY11" fmla="*/ 2962236 h 4057519"/>
                <a:gd name="csX12" fmla="*/ 5386105 w 11633641"/>
                <a:gd name="csY12" fmla="*/ 2710187 h 4057519"/>
                <a:gd name="csX13" fmla="*/ 5501103 w 11633641"/>
                <a:gd name="csY13" fmla="*/ 2311405 h 4057519"/>
                <a:gd name="csX14" fmla="*/ 5613436 w 11633641"/>
                <a:gd name="csY14" fmla="*/ 1955632 h 4057519"/>
                <a:gd name="csX15" fmla="*/ 5751803 w 11633641"/>
                <a:gd name="csY15" fmla="*/ 1660620 h 4057519"/>
                <a:gd name="csX16" fmla="*/ 5954331 w 11633641"/>
                <a:gd name="csY16" fmla="*/ 1344723 h 4057519"/>
                <a:gd name="csX17" fmla="*/ 6150867 w 11633641"/>
                <a:gd name="csY17" fmla="*/ 1102117 h 4057519"/>
                <a:gd name="csX18" fmla="*/ 6377822 w 11633641"/>
                <a:gd name="csY18" fmla="*/ 907695 h 4057519"/>
                <a:gd name="csX19" fmla="*/ 6630043 w 11633641"/>
                <a:gd name="csY19" fmla="*/ 748547 h 4057519"/>
                <a:gd name="csX20" fmla="*/ 6913697 w 11633641"/>
                <a:gd name="csY20" fmla="*/ 621069 h 4057519"/>
                <a:gd name="csX21" fmla="*/ 7358338 w 11633641"/>
                <a:gd name="csY21" fmla="*/ 486453 h 4057519"/>
                <a:gd name="csX22" fmla="*/ 7811163 w 11633641"/>
                <a:gd name="csY22" fmla="*/ 383719 h 4057519"/>
                <a:gd name="csX23" fmla="*/ 8175513 w 11633641"/>
                <a:gd name="csY23" fmla="*/ 306101 h 4057519"/>
                <a:gd name="csX24" fmla="*/ 8793297 w 11633641"/>
                <a:gd name="csY24" fmla="*/ 207742 h 4057519"/>
                <a:gd name="csX25" fmla="*/ 9881832 w 11633641"/>
                <a:gd name="csY25" fmla="*/ 112296 h 4057519"/>
                <a:gd name="csX26" fmla="*/ 11633641 w 11633641"/>
                <a:gd name="csY26" fmla="*/ 17311 h 4057519"/>
                <a:gd name="csX0" fmla="*/ 0 w 11633641"/>
                <a:gd name="csY0" fmla="*/ 0 h 4057401"/>
                <a:gd name="csX1" fmla="*/ 3812617 w 11633641"/>
                <a:gd name="csY1" fmla="*/ 43498 h 4057401"/>
                <a:gd name="csX2" fmla="*/ 4549741 w 11633641"/>
                <a:gd name="csY2" fmla="*/ 79612 h 4057401"/>
                <a:gd name="csX3" fmla="*/ 4773365 w 11633641"/>
                <a:gd name="csY3" fmla="*/ 203113 h 4057401"/>
                <a:gd name="csX4" fmla="*/ 4790486 w 11633641"/>
                <a:gd name="csY4" fmla="*/ 484508 h 4057401"/>
                <a:gd name="csX5" fmla="*/ 4844044 w 11633641"/>
                <a:gd name="csY5" fmla="*/ 1916921 h 4057401"/>
                <a:gd name="csX6" fmla="*/ 4900615 w 11633641"/>
                <a:gd name="csY6" fmla="*/ 3083533 h 4057401"/>
                <a:gd name="csX7" fmla="*/ 4939036 w 11633641"/>
                <a:gd name="csY7" fmla="*/ 3649587 h 4057401"/>
                <a:gd name="csX8" fmla="*/ 5027164 w 11633641"/>
                <a:gd name="csY8" fmla="*/ 4056985 h 4057401"/>
                <a:gd name="csX9" fmla="*/ 5182175 w 11633641"/>
                <a:gd name="csY9" fmla="*/ 3716942 h 4057401"/>
                <a:gd name="csX10" fmla="*/ 5266580 w 11633641"/>
                <a:gd name="csY10" fmla="*/ 3262831 h 4057401"/>
                <a:gd name="csX11" fmla="*/ 5331580 w 11633641"/>
                <a:gd name="csY11" fmla="*/ 2962236 h 4057401"/>
                <a:gd name="csX12" fmla="*/ 5386105 w 11633641"/>
                <a:gd name="csY12" fmla="*/ 2710187 h 4057401"/>
                <a:gd name="csX13" fmla="*/ 5501103 w 11633641"/>
                <a:gd name="csY13" fmla="*/ 2311405 h 4057401"/>
                <a:gd name="csX14" fmla="*/ 5613436 w 11633641"/>
                <a:gd name="csY14" fmla="*/ 1955632 h 4057401"/>
                <a:gd name="csX15" fmla="*/ 5751803 w 11633641"/>
                <a:gd name="csY15" fmla="*/ 1660620 h 4057401"/>
                <a:gd name="csX16" fmla="*/ 5954331 w 11633641"/>
                <a:gd name="csY16" fmla="*/ 1344723 h 4057401"/>
                <a:gd name="csX17" fmla="*/ 6150867 w 11633641"/>
                <a:gd name="csY17" fmla="*/ 1102117 h 4057401"/>
                <a:gd name="csX18" fmla="*/ 6377822 w 11633641"/>
                <a:gd name="csY18" fmla="*/ 907695 h 4057401"/>
                <a:gd name="csX19" fmla="*/ 6630043 w 11633641"/>
                <a:gd name="csY19" fmla="*/ 748547 h 4057401"/>
                <a:gd name="csX20" fmla="*/ 6913697 w 11633641"/>
                <a:gd name="csY20" fmla="*/ 621069 h 4057401"/>
                <a:gd name="csX21" fmla="*/ 7358338 w 11633641"/>
                <a:gd name="csY21" fmla="*/ 486453 h 4057401"/>
                <a:gd name="csX22" fmla="*/ 7811163 w 11633641"/>
                <a:gd name="csY22" fmla="*/ 383719 h 4057401"/>
                <a:gd name="csX23" fmla="*/ 8175513 w 11633641"/>
                <a:gd name="csY23" fmla="*/ 306101 h 4057401"/>
                <a:gd name="csX24" fmla="*/ 8793297 w 11633641"/>
                <a:gd name="csY24" fmla="*/ 207742 h 4057401"/>
                <a:gd name="csX25" fmla="*/ 9881832 w 11633641"/>
                <a:gd name="csY25" fmla="*/ 112296 h 4057401"/>
                <a:gd name="csX26" fmla="*/ 11633641 w 11633641"/>
                <a:gd name="csY26" fmla="*/ 17311 h 4057401"/>
                <a:gd name="csX0" fmla="*/ 0 w 11633641"/>
                <a:gd name="csY0" fmla="*/ 0 h 4057401"/>
                <a:gd name="csX1" fmla="*/ 3812617 w 11633641"/>
                <a:gd name="csY1" fmla="*/ 43498 h 4057401"/>
                <a:gd name="csX2" fmla="*/ 4549741 w 11633641"/>
                <a:gd name="csY2" fmla="*/ 79612 h 4057401"/>
                <a:gd name="csX3" fmla="*/ 4773365 w 11633641"/>
                <a:gd name="csY3" fmla="*/ 203113 h 4057401"/>
                <a:gd name="csX4" fmla="*/ 4790486 w 11633641"/>
                <a:gd name="csY4" fmla="*/ 484508 h 4057401"/>
                <a:gd name="csX5" fmla="*/ 4844044 w 11633641"/>
                <a:gd name="csY5" fmla="*/ 1916921 h 4057401"/>
                <a:gd name="csX6" fmla="*/ 4900615 w 11633641"/>
                <a:gd name="csY6" fmla="*/ 3121422 h 4057401"/>
                <a:gd name="csX7" fmla="*/ 4939036 w 11633641"/>
                <a:gd name="csY7" fmla="*/ 3649587 h 4057401"/>
                <a:gd name="csX8" fmla="*/ 5027164 w 11633641"/>
                <a:gd name="csY8" fmla="*/ 4056985 h 4057401"/>
                <a:gd name="csX9" fmla="*/ 5182175 w 11633641"/>
                <a:gd name="csY9" fmla="*/ 3716942 h 4057401"/>
                <a:gd name="csX10" fmla="*/ 5266580 w 11633641"/>
                <a:gd name="csY10" fmla="*/ 3262831 h 4057401"/>
                <a:gd name="csX11" fmla="*/ 5331580 w 11633641"/>
                <a:gd name="csY11" fmla="*/ 2962236 h 4057401"/>
                <a:gd name="csX12" fmla="*/ 5386105 w 11633641"/>
                <a:gd name="csY12" fmla="*/ 2710187 h 4057401"/>
                <a:gd name="csX13" fmla="*/ 5501103 w 11633641"/>
                <a:gd name="csY13" fmla="*/ 2311405 h 4057401"/>
                <a:gd name="csX14" fmla="*/ 5613436 w 11633641"/>
                <a:gd name="csY14" fmla="*/ 1955632 h 4057401"/>
                <a:gd name="csX15" fmla="*/ 5751803 w 11633641"/>
                <a:gd name="csY15" fmla="*/ 1660620 h 4057401"/>
                <a:gd name="csX16" fmla="*/ 5954331 w 11633641"/>
                <a:gd name="csY16" fmla="*/ 1344723 h 4057401"/>
                <a:gd name="csX17" fmla="*/ 6150867 w 11633641"/>
                <a:gd name="csY17" fmla="*/ 1102117 h 4057401"/>
                <a:gd name="csX18" fmla="*/ 6377822 w 11633641"/>
                <a:gd name="csY18" fmla="*/ 907695 h 4057401"/>
                <a:gd name="csX19" fmla="*/ 6630043 w 11633641"/>
                <a:gd name="csY19" fmla="*/ 748547 h 4057401"/>
                <a:gd name="csX20" fmla="*/ 6913697 w 11633641"/>
                <a:gd name="csY20" fmla="*/ 621069 h 4057401"/>
                <a:gd name="csX21" fmla="*/ 7358338 w 11633641"/>
                <a:gd name="csY21" fmla="*/ 486453 h 4057401"/>
                <a:gd name="csX22" fmla="*/ 7811163 w 11633641"/>
                <a:gd name="csY22" fmla="*/ 383719 h 4057401"/>
                <a:gd name="csX23" fmla="*/ 8175513 w 11633641"/>
                <a:gd name="csY23" fmla="*/ 306101 h 4057401"/>
                <a:gd name="csX24" fmla="*/ 8793297 w 11633641"/>
                <a:gd name="csY24" fmla="*/ 207742 h 4057401"/>
                <a:gd name="csX25" fmla="*/ 9881832 w 11633641"/>
                <a:gd name="csY25" fmla="*/ 112296 h 4057401"/>
                <a:gd name="csX26" fmla="*/ 11633641 w 11633641"/>
                <a:gd name="csY26" fmla="*/ 17311 h 4057401"/>
                <a:gd name="csX0" fmla="*/ 0 w 11633641"/>
                <a:gd name="csY0" fmla="*/ 0 h 4059129"/>
                <a:gd name="csX1" fmla="*/ 3812617 w 11633641"/>
                <a:gd name="csY1" fmla="*/ 43498 h 4059129"/>
                <a:gd name="csX2" fmla="*/ 4549741 w 11633641"/>
                <a:gd name="csY2" fmla="*/ 79612 h 4059129"/>
                <a:gd name="csX3" fmla="*/ 4773365 w 11633641"/>
                <a:gd name="csY3" fmla="*/ 203113 h 4059129"/>
                <a:gd name="csX4" fmla="*/ 4790486 w 11633641"/>
                <a:gd name="csY4" fmla="*/ 484508 h 4059129"/>
                <a:gd name="csX5" fmla="*/ 4844044 w 11633641"/>
                <a:gd name="csY5" fmla="*/ 1916921 h 4059129"/>
                <a:gd name="csX6" fmla="*/ 4900615 w 11633641"/>
                <a:gd name="csY6" fmla="*/ 3121422 h 4059129"/>
                <a:gd name="csX7" fmla="*/ 4933631 w 11633641"/>
                <a:gd name="csY7" fmla="*/ 3554866 h 4059129"/>
                <a:gd name="csX8" fmla="*/ 5027164 w 11633641"/>
                <a:gd name="csY8" fmla="*/ 4056985 h 4059129"/>
                <a:gd name="csX9" fmla="*/ 5182175 w 11633641"/>
                <a:gd name="csY9" fmla="*/ 3716942 h 4059129"/>
                <a:gd name="csX10" fmla="*/ 5266580 w 11633641"/>
                <a:gd name="csY10" fmla="*/ 3262831 h 4059129"/>
                <a:gd name="csX11" fmla="*/ 5331580 w 11633641"/>
                <a:gd name="csY11" fmla="*/ 2962236 h 4059129"/>
                <a:gd name="csX12" fmla="*/ 5386105 w 11633641"/>
                <a:gd name="csY12" fmla="*/ 2710187 h 4059129"/>
                <a:gd name="csX13" fmla="*/ 5501103 w 11633641"/>
                <a:gd name="csY13" fmla="*/ 2311405 h 4059129"/>
                <a:gd name="csX14" fmla="*/ 5613436 w 11633641"/>
                <a:gd name="csY14" fmla="*/ 1955632 h 4059129"/>
                <a:gd name="csX15" fmla="*/ 5751803 w 11633641"/>
                <a:gd name="csY15" fmla="*/ 1660620 h 4059129"/>
                <a:gd name="csX16" fmla="*/ 5954331 w 11633641"/>
                <a:gd name="csY16" fmla="*/ 1344723 h 4059129"/>
                <a:gd name="csX17" fmla="*/ 6150867 w 11633641"/>
                <a:gd name="csY17" fmla="*/ 1102117 h 4059129"/>
                <a:gd name="csX18" fmla="*/ 6377822 w 11633641"/>
                <a:gd name="csY18" fmla="*/ 907695 h 4059129"/>
                <a:gd name="csX19" fmla="*/ 6630043 w 11633641"/>
                <a:gd name="csY19" fmla="*/ 748547 h 4059129"/>
                <a:gd name="csX20" fmla="*/ 6913697 w 11633641"/>
                <a:gd name="csY20" fmla="*/ 621069 h 4059129"/>
                <a:gd name="csX21" fmla="*/ 7358338 w 11633641"/>
                <a:gd name="csY21" fmla="*/ 486453 h 4059129"/>
                <a:gd name="csX22" fmla="*/ 7811163 w 11633641"/>
                <a:gd name="csY22" fmla="*/ 383719 h 4059129"/>
                <a:gd name="csX23" fmla="*/ 8175513 w 11633641"/>
                <a:gd name="csY23" fmla="*/ 306101 h 4059129"/>
                <a:gd name="csX24" fmla="*/ 8793297 w 11633641"/>
                <a:gd name="csY24" fmla="*/ 207742 h 4059129"/>
                <a:gd name="csX25" fmla="*/ 9881832 w 11633641"/>
                <a:gd name="csY25" fmla="*/ 112296 h 4059129"/>
                <a:gd name="csX26" fmla="*/ 11633641 w 11633641"/>
                <a:gd name="csY26" fmla="*/ 17311 h 4059129"/>
                <a:gd name="csX0" fmla="*/ 0 w 11633641"/>
                <a:gd name="csY0" fmla="*/ 0 h 4012158"/>
                <a:gd name="csX1" fmla="*/ 3812617 w 11633641"/>
                <a:gd name="csY1" fmla="*/ 43498 h 4012158"/>
                <a:gd name="csX2" fmla="*/ 4549741 w 11633641"/>
                <a:gd name="csY2" fmla="*/ 79612 h 4012158"/>
                <a:gd name="csX3" fmla="*/ 4773365 w 11633641"/>
                <a:gd name="csY3" fmla="*/ 203113 h 4012158"/>
                <a:gd name="csX4" fmla="*/ 4790486 w 11633641"/>
                <a:gd name="csY4" fmla="*/ 484508 h 4012158"/>
                <a:gd name="csX5" fmla="*/ 4844044 w 11633641"/>
                <a:gd name="csY5" fmla="*/ 1916921 h 4012158"/>
                <a:gd name="csX6" fmla="*/ 4900615 w 11633641"/>
                <a:gd name="csY6" fmla="*/ 3121422 h 4012158"/>
                <a:gd name="csX7" fmla="*/ 4933631 w 11633641"/>
                <a:gd name="csY7" fmla="*/ 3554866 h 4012158"/>
                <a:gd name="csX8" fmla="*/ 5021759 w 11633641"/>
                <a:gd name="csY8" fmla="*/ 4009626 h 4012158"/>
                <a:gd name="csX9" fmla="*/ 5182175 w 11633641"/>
                <a:gd name="csY9" fmla="*/ 3716942 h 4012158"/>
                <a:gd name="csX10" fmla="*/ 5266580 w 11633641"/>
                <a:gd name="csY10" fmla="*/ 3262831 h 4012158"/>
                <a:gd name="csX11" fmla="*/ 5331580 w 11633641"/>
                <a:gd name="csY11" fmla="*/ 2962236 h 4012158"/>
                <a:gd name="csX12" fmla="*/ 5386105 w 11633641"/>
                <a:gd name="csY12" fmla="*/ 2710187 h 4012158"/>
                <a:gd name="csX13" fmla="*/ 5501103 w 11633641"/>
                <a:gd name="csY13" fmla="*/ 2311405 h 4012158"/>
                <a:gd name="csX14" fmla="*/ 5613436 w 11633641"/>
                <a:gd name="csY14" fmla="*/ 1955632 h 4012158"/>
                <a:gd name="csX15" fmla="*/ 5751803 w 11633641"/>
                <a:gd name="csY15" fmla="*/ 1660620 h 4012158"/>
                <a:gd name="csX16" fmla="*/ 5954331 w 11633641"/>
                <a:gd name="csY16" fmla="*/ 1344723 h 4012158"/>
                <a:gd name="csX17" fmla="*/ 6150867 w 11633641"/>
                <a:gd name="csY17" fmla="*/ 1102117 h 4012158"/>
                <a:gd name="csX18" fmla="*/ 6377822 w 11633641"/>
                <a:gd name="csY18" fmla="*/ 907695 h 4012158"/>
                <a:gd name="csX19" fmla="*/ 6630043 w 11633641"/>
                <a:gd name="csY19" fmla="*/ 748547 h 4012158"/>
                <a:gd name="csX20" fmla="*/ 6913697 w 11633641"/>
                <a:gd name="csY20" fmla="*/ 621069 h 4012158"/>
                <a:gd name="csX21" fmla="*/ 7358338 w 11633641"/>
                <a:gd name="csY21" fmla="*/ 486453 h 4012158"/>
                <a:gd name="csX22" fmla="*/ 7811163 w 11633641"/>
                <a:gd name="csY22" fmla="*/ 383719 h 4012158"/>
                <a:gd name="csX23" fmla="*/ 8175513 w 11633641"/>
                <a:gd name="csY23" fmla="*/ 306101 h 4012158"/>
                <a:gd name="csX24" fmla="*/ 8793297 w 11633641"/>
                <a:gd name="csY24" fmla="*/ 207742 h 4012158"/>
                <a:gd name="csX25" fmla="*/ 9881832 w 11633641"/>
                <a:gd name="csY25" fmla="*/ 112296 h 4012158"/>
                <a:gd name="csX26" fmla="*/ 11633641 w 11633641"/>
                <a:gd name="csY26" fmla="*/ 17311 h 4012158"/>
                <a:gd name="csX0" fmla="*/ 0 w 11633641"/>
                <a:gd name="csY0" fmla="*/ 0 h 4011487"/>
                <a:gd name="csX1" fmla="*/ 3812617 w 11633641"/>
                <a:gd name="csY1" fmla="*/ 43498 h 4011487"/>
                <a:gd name="csX2" fmla="*/ 4549741 w 11633641"/>
                <a:gd name="csY2" fmla="*/ 79612 h 4011487"/>
                <a:gd name="csX3" fmla="*/ 4773365 w 11633641"/>
                <a:gd name="csY3" fmla="*/ 203113 h 4011487"/>
                <a:gd name="csX4" fmla="*/ 4790486 w 11633641"/>
                <a:gd name="csY4" fmla="*/ 484508 h 4011487"/>
                <a:gd name="csX5" fmla="*/ 4844044 w 11633641"/>
                <a:gd name="csY5" fmla="*/ 1916921 h 4011487"/>
                <a:gd name="csX6" fmla="*/ 4900615 w 11633641"/>
                <a:gd name="csY6" fmla="*/ 3121422 h 4011487"/>
                <a:gd name="csX7" fmla="*/ 4933631 w 11633641"/>
                <a:gd name="csY7" fmla="*/ 3554866 h 4011487"/>
                <a:gd name="csX8" fmla="*/ 5021759 w 11633641"/>
                <a:gd name="csY8" fmla="*/ 4009626 h 4011487"/>
                <a:gd name="csX9" fmla="*/ 5176772 w 11633641"/>
                <a:gd name="csY9" fmla="*/ 3697998 h 4011487"/>
                <a:gd name="csX10" fmla="*/ 5266580 w 11633641"/>
                <a:gd name="csY10" fmla="*/ 3262831 h 4011487"/>
                <a:gd name="csX11" fmla="*/ 5331580 w 11633641"/>
                <a:gd name="csY11" fmla="*/ 2962236 h 4011487"/>
                <a:gd name="csX12" fmla="*/ 5386105 w 11633641"/>
                <a:gd name="csY12" fmla="*/ 2710187 h 4011487"/>
                <a:gd name="csX13" fmla="*/ 5501103 w 11633641"/>
                <a:gd name="csY13" fmla="*/ 2311405 h 4011487"/>
                <a:gd name="csX14" fmla="*/ 5613436 w 11633641"/>
                <a:gd name="csY14" fmla="*/ 1955632 h 4011487"/>
                <a:gd name="csX15" fmla="*/ 5751803 w 11633641"/>
                <a:gd name="csY15" fmla="*/ 1660620 h 4011487"/>
                <a:gd name="csX16" fmla="*/ 5954331 w 11633641"/>
                <a:gd name="csY16" fmla="*/ 1344723 h 4011487"/>
                <a:gd name="csX17" fmla="*/ 6150867 w 11633641"/>
                <a:gd name="csY17" fmla="*/ 1102117 h 4011487"/>
                <a:gd name="csX18" fmla="*/ 6377822 w 11633641"/>
                <a:gd name="csY18" fmla="*/ 907695 h 4011487"/>
                <a:gd name="csX19" fmla="*/ 6630043 w 11633641"/>
                <a:gd name="csY19" fmla="*/ 748547 h 4011487"/>
                <a:gd name="csX20" fmla="*/ 6913697 w 11633641"/>
                <a:gd name="csY20" fmla="*/ 621069 h 4011487"/>
                <a:gd name="csX21" fmla="*/ 7358338 w 11633641"/>
                <a:gd name="csY21" fmla="*/ 486453 h 4011487"/>
                <a:gd name="csX22" fmla="*/ 7811163 w 11633641"/>
                <a:gd name="csY22" fmla="*/ 383719 h 4011487"/>
                <a:gd name="csX23" fmla="*/ 8175513 w 11633641"/>
                <a:gd name="csY23" fmla="*/ 306101 h 4011487"/>
                <a:gd name="csX24" fmla="*/ 8793297 w 11633641"/>
                <a:gd name="csY24" fmla="*/ 207742 h 4011487"/>
                <a:gd name="csX25" fmla="*/ 9881832 w 11633641"/>
                <a:gd name="csY25" fmla="*/ 112296 h 4011487"/>
                <a:gd name="csX26" fmla="*/ 11633641 w 11633641"/>
                <a:gd name="csY26" fmla="*/ 17311 h 4011487"/>
                <a:gd name="csX0" fmla="*/ 0 w 11633641"/>
                <a:gd name="csY0" fmla="*/ 0 h 4011499"/>
                <a:gd name="csX1" fmla="*/ 3812617 w 11633641"/>
                <a:gd name="csY1" fmla="*/ 43498 h 4011499"/>
                <a:gd name="csX2" fmla="*/ 4549741 w 11633641"/>
                <a:gd name="csY2" fmla="*/ 79612 h 4011499"/>
                <a:gd name="csX3" fmla="*/ 4773365 w 11633641"/>
                <a:gd name="csY3" fmla="*/ 203113 h 4011499"/>
                <a:gd name="csX4" fmla="*/ 4790486 w 11633641"/>
                <a:gd name="csY4" fmla="*/ 484508 h 4011499"/>
                <a:gd name="csX5" fmla="*/ 4844044 w 11633641"/>
                <a:gd name="csY5" fmla="*/ 1916921 h 4011499"/>
                <a:gd name="csX6" fmla="*/ 4900615 w 11633641"/>
                <a:gd name="csY6" fmla="*/ 3121422 h 4011499"/>
                <a:gd name="csX7" fmla="*/ 4933631 w 11633641"/>
                <a:gd name="csY7" fmla="*/ 3554866 h 4011499"/>
                <a:gd name="csX8" fmla="*/ 5021759 w 11633641"/>
                <a:gd name="csY8" fmla="*/ 4009626 h 4011499"/>
                <a:gd name="csX9" fmla="*/ 5176772 w 11633641"/>
                <a:gd name="csY9" fmla="*/ 3697998 h 4011499"/>
                <a:gd name="csX10" fmla="*/ 5282793 w 11633641"/>
                <a:gd name="csY10" fmla="*/ 3253360 h 4011499"/>
                <a:gd name="csX11" fmla="*/ 5331580 w 11633641"/>
                <a:gd name="csY11" fmla="*/ 2962236 h 4011499"/>
                <a:gd name="csX12" fmla="*/ 5386105 w 11633641"/>
                <a:gd name="csY12" fmla="*/ 2710187 h 4011499"/>
                <a:gd name="csX13" fmla="*/ 5501103 w 11633641"/>
                <a:gd name="csY13" fmla="*/ 2311405 h 4011499"/>
                <a:gd name="csX14" fmla="*/ 5613436 w 11633641"/>
                <a:gd name="csY14" fmla="*/ 1955632 h 4011499"/>
                <a:gd name="csX15" fmla="*/ 5751803 w 11633641"/>
                <a:gd name="csY15" fmla="*/ 1660620 h 4011499"/>
                <a:gd name="csX16" fmla="*/ 5954331 w 11633641"/>
                <a:gd name="csY16" fmla="*/ 1344723 h 4011499"/>
                <a:gd name="csX17" fmla="*/ 6150867 w 11633641"/>
                <a:gd name="csY17" fmla="*/ 1102117 h 4011499"/>
                <a:gd name="csX18" fmla="*/ 6377822 w 11633641"/>
                <a:gd name="csY18" fmla="*/ 907695 h 4011499"/>
                <a:gd name="csX19" fmla="*/ 6630043 w 11633641"/>
                <a:gd name="csY19" fmla="*/ 748547 h 4011499"/>
                <a:gd name="csX20" fmla="*/ 6913697 w 11633641"/>
                <a:gd name="csY20" fmla="*/ 621069 h 4011499"/>
                <a:gd name="csX21" fmla="*/ 7358338 w 11633641"/>
                <a:gd name="csY21" fmla="*/ 486453 h 4011499"/>
                <a:gd name="csX22" fmla="*/ 7811163 w 11633641"/>
                <a:gd name="csY22" fmla="*/ 383719 h 4011499"/>
                <a:gd name="csX23" fmla="*/ 8175513 w 11633641"/>
                <a:gd name="csY23" fmla="*/ 306101 h 4011499"/>
                <a:gd name="csX24" fmla="*/ 8793297 w 11633641"/>
                <a:gd name="csY24" fmla="*/ 207742 h 4011499"/>
                <a:gd name="csX25" fmla="*/ 9881832 w 11633641"/>
                <a:gd name="csY25" fmla="*/ 112296 h 4011499"/>
                <a:gd name="csX26" fmla="*/ 11633641 w 11633641"/>
                <a:gd name="csY26" fmla="*/ 17311 h 4011499"/>
                <a:gd name="csX0" fmla="*/ 0 w 11633641"/>
                <a:gd name="csY0" fmla="*/ 0 h 4011564"/>
                <a:gd name="csX1" fmla="*/ 3812617 w 11633641"/>
                <a:gd name="csY1" fmla="*/ 43498 h 4011564"/>
                <a:gd name="csX2" fmla="*/ 4549741 w 11633641"/>
                <a:gd name="csY2" fmla="*/ 79612 h 4011564"/>
                <a:gd name="csX3" fmla="*/ 4773365 w 11633641"/>
                <a:gd name="csY3" fmla="*/ 203113 h 4011564"/>
                <a:gd name="csX4" fmla="*/ 4790486 w 11633641"/>
                <a:gd name="csY4" fmla="*/ 484508 h 4011564"/>
                <a:gd name="csX5" fmla="*/ 4844044 w 11633641"/>
                <a:gd name="csY5" fmla="*/ 1916921 h 4011564"/>
                <a:gd name="csX6" fmla="*/ 4900615 w 11633641"/>
                <a:gd name="csY6" fmla="*/ 3121422 h 4011564"/>
                <a:gd name="csX7" fmla="*/ 4933631 w 11633641"/>
                <a:gd name="csY7" fmla="*/ 3554866 h 4011564"/>
                <a:gd name="csX8" fmla="*/ 5021759 w 11633641"/>
                <a:gd name="csY8" fmla="*/ 4009626 h 4011564"/>
                <a:gd name="csX9" fmla="*/ 5176772 w 11633641"/>
                <a:gd name="csY9" fmla="*/ 3697998 h 4011564"/>
                <a:gd name="csX10" fmla="*/ 5282793 w 11633641"/>
                <a:gd name="csY10" fmla="*/ 3206001 h 4011564"/>
                <a:gd name="csX11" fmla="*/ 5331580 w 11633641"/>
                <a:gd name="csY11" fmla="*/ 2962236 h 4011564"/>
                <a:gd name="csX12" fmla="*/ 5386105 w 11633641"/>
                <a:gd name="csY12" fmla="*/ 2710187 h 4011564"/>
                <a:gd name="csX13" fmla="*/ 5501103 w 11633641"/>
                <a:gd name="csY13" fmla="*/ 2311405 h 4011564"/>
                <a:gd name="csX14" fmla="*/ 5613436 w 11633641"/>
                <a:gd name="csY14" fmla="*/ 1955632 h 4011564"/>
                <a:gd name="csX15" fmla="*/ 5751803 w 11633641"/>
                <a:gd name="csY15" fmla="*/ 1660620 h 4011564"/>
                <a:gd name="csX16" fmla="*/ 5954331 w 11633641"/>
                <a:gd name="csY16" fmla="*/ 1344723 h 4011564"/>
                <a:gd name="csX17" fmla="*/ 6150867 w 11633641"/>
                <a:gd name="csY17" fmla="*/ 1102117 h 4011564"/>
                <a:gd name="csX18" fmla="*/ 6377822 w 11633641"/>
                <a:gd name="csY18" fmla="*/ 907695 h 4011564"/>
                <a:gd name="csX19" fmla="*/ 6630043 w 11633641"/>
                <a:gd name="csY19" fmla="*/ 748547 h 4011564"/>
                <a:gd name="csX20" fmla="*/ 6913697 w 11633641"/>
                <a:gd name="csY20" fmla="*/ 621069 h 4011564"/>
                <a:gd name="csX21" fmla="*/ 7358338 w 11633641"/>
                <a:gd name="csY21" fmla="*/ 486453 h 4011564"/>
                <a:gd name="csX22" fmla="*/ 7811163 w 11633641"/>
                <a:gd name="csY22" fmla="*/ 383719 h 4011564"/>
                <a:gd name="csX23" fmla="*/ 8175513 w 11633641"/>
                <a:gd name="csY23" fmla="*/ 306101 h 4011564"/>
                <a:gd name="csX24" fmla="*/ 8793297 w 11633641"/>
                <a:gd name="csY24" fmla="*/ 207742 h 4011564"/>
                <a:gd name="csX25" fmla="*/ 9881832 w 11633641"/>
                <a:gd name="csY25" fmla="*/ 112296 h 4011564"/>
                <a:gd name="csX26" fmla="*/ 11633641 w 11633641"/>
                <a:gd name="csY26" fmla="*/ 17311 h 4011564"/>
                <a:gd name="csX0" fmla="*/ 0 w 11633641"/>
                <a:gd name="csY0" fmla="*/ 0 h 4010379"/>
                <a:gd name="csX1" fmla="*/ 3812617 w 11633641"/>
                <a:gd name="csY1" fmla="*/ 43498 h 4010379"/>
                <a:gd name="csX2" fmla="*/ 4549741 w 11633641"/>
                <a:gd name="csY2" fmla="*/ 79612 h 4010379"/>
                <a:gd name="csX3" fmla="*/ 4773365 w 11633641"/>
                <a:gd name="csY3" fmla="*/ 203113 h 4010379"/>
                <a:gd name="csX4" fmla="*/ 4790486 w 11633641"/>
                <a:gd name="csY4" fmla="*/ 484508 h 4010379"/>
                <a:gd name="csX5" fmla="*/ 4844044 w 11633641"/>
                <a:gd name="csY5" fmla="*/ 1916921 h 4010379"/>
                <a:gd name="csX6" fmla="*/ 4900615 w 11633641"/>
                <a:gd name="csY6" fmla="*/ 3121422 h 4010379"/>
                <a:gd name="csX7" fmla="*/ 4933631 w 11633641"/>
                <a:gd name="csY7" fmla="*/ 3554866 h 4010379"/>
                <a:gd name="csX8" fmla="*/ 5021759 w 11633641"/>
                <a:gd name="csY8" fmla="*/ 4009626 h 4010379"/>
                <a:gd name="csX9" fmla="*/ 5160559 w 11633641"/>
                <a:gd name="csY9" fmla="*/ 3650639 h 4010379"/>
                <a:gd name="csX10" fmla="*/ 5282793 w 11633641"/>
                <a:gd name="csY10" fmla="*/ 3206001 h 4010379"/>
                <a:gd name="csX11" fmla="*/ 5331580 w 11633641"/>
                <a:gd name="csY11" fmla="*/ 2962236 h 4010379"/>
                <a:gd name="csX12" fmla="*/ 5386105 w 11633641"/>
                <a:gd name="csY12" fmla="*/ 2710187 h 4010379"/>
                <a:gd name="csX13" fmla="*/ 5501103 w 11633641"/>
                <a:gd name="csY13" fmla="*/ 2311405 h 4010379"/>
                <a:gd name="csX14" fmla="*/ 5613436 w 11633641"/>
                <a:gd name="csY14" fmla="*/ 1955632 h 4010379"/>
                <a:gd name="csX15" fmla="*/ 5751803 w 11633641"/>
                <a:gd name="csY15" fmla="*/ 1660620 h 4010379"/>
                <a:gd name="csX16" fmla="*/ 5954331 w 11633641"/>
                <a:gd name="csY16" fmla="*/ 1344723 h 4010379"/>
                <a:gd name="csX17" fmla="*/ 6150867 w 11633641"/>
                <a:gd name="csY17" fmla="*/ 1102117 h 4010379"/>
                <a:gd name="csX18" fmla="*/ 6377822 w 11633641"/>
                <a:gd name="csY18" fmla="*/ 907695 h 4010379"/>
                <a:gd name="csX19" fmla="*/ 6630043 w 11633641"/>
                <a:gd name="csY19" fmla="*/ 748547 h 4010379"/>
                <a:gd name="csX20" fmla="*/ 6913697 w 11633641"/>
                <a:gd name="csY20" fmla="*/ 621069 h 4010379"/>
                <a:gd name="csX21" fmla="*/ 7358338 w 11633641"/>
                <a:gd name="csY21" fmla="*/ 486453 h 4010379"/>
                <a:gd name="csX22" fmla="*/ 7811163 w 11633641"/>
                <a:gd name="csY22" fmla="*/ 383719 h 4010379"/>
                <a:gd name="csX23" fmla="*/ 8175513 w 11633641"/>
                <a:gd name="csY23" fmla="*/ 306101 h 4010379"/>
                <a:gd name="csX24" fmla="*/ 8793297 w 11633641"/>
                <a:gd name="csY24" fmla="*/ 207742 h 4010379"/>
                <a:gd name="csX25" fmla="*/ 9881832 w 11633641"/>
                <a:gd name="csY25" fmla="*/ 112296 h 4010379"/>
                <a:gd name="csX26" fmla="*/ 11633641 w 11633641"/>
                <a:gd name="csY26" fmla="*/ 17311 h 4010379"/>
                <a:gd name="csX0" fmla="*/ 0 w 11633641"/>
                <a:gd name="csY0" fmla="*/ 0 h 4010384"/>
                <a:gd name="csX1" fmla="*/ 3812617 w 11633641"/>
                <a:gd name="csY1" fmla="*/ 43498 h 4010384"/>
                <a:gd name="csX2" fmla="*/ 4549741 w 11633641"/>
                <a:gd name="csY2" fmla="*/ 79612 h 4010384"/>
                <a:gd name="csX3" fmla="*/ 4773365 w 11633641"/>
                <a:gd name="csY3" fmla="*/ 203113 h 4010384"/>
                <a:gd name="csX4" fmla="*/ 4790486 w 11633641"/>
                <a:gd name="csY4" fmla="*/ 484508 h 4010384"/>
                <a:gd name="csX5" fmla="*/ 4844044 w 11633641"/>
                <a:gd name="csY5" fmla="*/ 1916921 h 4010384"/>
                <a:gd name="csX6" fmla="*/ 4900615 w 11633641"/>
                <a:gd name="csY6" fmla="*/ 3121422 h 4010384"/>
                <a:gd name="csX7" fmla="*/ 4933631 w 11633641"/>
                <a:gd name="csY7" fmla="*/ 3554866 h 4010384"/>
                <a:gd name="csX8" fmla="*/ 5021759 w 11633641"/>
                <a:gd name="csY8" fmla="*/ 4009626 h 4010384"/>
                <a:gd name="csX9" fmla="*/ 5160559 w 11633641"/>
                <a:gd name="csY9" fmla="*/ 3650639 h 4010384"/>
                <a:gd name="csX10" fmla="*/ 5277389 w 11633641"/>
                <a:gd name="csY10" fmla="*/ 3196530 h 4010384"/>
                <a:gd name="csX11" fmla="*/ 5331580 w 11633641"/>
                <a:gd name="csY11" fmla="*/ 2962236 h 4010384"/>
                <a:gd name="csX12" fmla="*/ 5386105 w 11633641"/>
                <a:gd name="csY12" fmla="*/ 2710187 h 4010384"/>
                <a:gd name="csX13" fmla="*/ 5501103 w 11633641"/>
                <a:gd name="csY13" fmla="*/ 2311405 h 4010384"/>
                <a:gd name="csX14" fmla="*/ 5613436 w 11633641"/>
                <a:gd name="csY14" fmla="*/ 1955632 h 4010384"/>
                <a:gd name="csX15" fmla="*/ 5751803 w 11633641"/>
                <a:gd name="csY15" fmla="*/ 1660620 h 4010384"/>
                <a:gd name="csX16" fmla="*/ 5954331 w 11633641"/>
                <a:gd name="csY16" fmla="*/ 1344723 h 4010384"/>
                <a:gd name="csX17" fmla="*/ 6150867 w 11633641"/>
                <a:gd name="csY17" fmla="*/ 1102117 h 4010384"/>
                <a:gd name="csX18" fmla="*/ 6377822 w 11633641"/>
                <a:gd name="csY18" fmla="*/ 907695 h 4010384"/>
                <a:gd name="csX19" fmla="*/ 6630043 w 11633641"/>
                <a:gd name="csY19" fmla="*/ 748547 h 4010384"/>
                <a:gd name="csX20" fmla="*/ 6913697 w 11633641"/>
                <a:gd name="csY20" fmla="*/ 621069 h 4010384"/>
                <a:gd name="csX21" fmla="*/ 7358338 w 11633641"/>
                <a:gd name="csY21" fmla="*/ 486453 h 4010384"/>
                <a:gd name="csX22" fmla="*/ 7811163 w 11633641"/>
                <a:gd name="csY22" fmla="*/ 383719 h 4010384"/>
                <a:gd name="csX23" fmla="*/ 8175513 w 11633641"/>
                <a:gd name="csY23" fmla="*/ 306101 h 4010384"/>
                <a:gd name="csX24" fmla="*/ 8793297 w 11633641"/>
                <a:gd name="csY24" fmla="*/ 207742 h 4010384"/>
                <a:gd name="csX25" fmla="*/ 9881832 w 11633641"/>
                <a:gd name="csY25" fmla="*/ 112296 h 4010384"/>
                <a:gd name="csX26" fmla="*/ 11633641 w 11633641"/>
                <a:gd name="csY26" fmla="*/ 17311 h 4010384"/>
                <a:gd name="csX0" fmla="*/ 0 w 11633641"/>
                <a:gd name="csY0" fmla="*/ 0 h 4010384"/>
                <a:gd name="csX1" fmla="*/ 3812617 w 11633641"/>
                <a:gd name="csY1" fmla="*/ 43498 h 4010384"/>
                <a:gd name="csX2" fmla="*/ 4549741 w 11633641"/>
                <a:gd name="csY2" fmla="*/ 79612 h 4010384"/>
                <a:gd name="csX3" fmla="*/ 4773365 w 11633641"/>
                <a:gd name="csY3" fmla="*/ 203113 h 4010384"/>
                <a:gd name="csX4" fmla="*/ 4790486 w 11633641"/>
                <a:gd name="csY4" fmla="*/ 484508 h 4010384"/>
                <a:gd name="csX5" fmla="*/ 4844044 w 11633641"/>
                <a:gd name="csY5" fmla="*/ 1916921 h 4010384"/>
                <a:gd name="csX6" fmla="*/ 4900615 w 11633641"/>
                <a:gd name="csY6" fmla="*/ 3121422 h 4010384"/>
                <a:gd name="csX7" fmla="*/ 4933631 w 11633641"/>
                <a:gd name="csY7" fmla="*/ 3554866 h 4010384"/>
                <a:gd name="csX8" fmla="*/ 5021759 w 11633641"/>
                <a:gd name="csY8" fmla="*/ 4009626 h 4010384"/>
                <a:gd name="csX9" fmla="*/ 5160559 w 11633641"/>
                <a:gd name="csY9" fmla="*/ 3650639 h 4010384"/>
                <a:gd name="csX10" fmla="*/ 5277389 w 11633641"/>
                <a:gd name="csY10" fmla="*/ 3196530 h 4010384"/>
                <a:gd name="csX11" fmla="*/ 5326175 w 11633641"/>
                <a:gd name="csY11" fmla="*/ 2943292 h 4010384"/>
                <a:gd name="csX12" fmla="*/ 5386105 w 11633641"/>
                <a:gd name="csY12" fmla="*/ 2710187 h 4010384"/>
                <a:gd name="csX13" fmla="*/ 5501103 w 11633641"/>
                <a:gd name="csY13" fmla="*/ 2311405 h 4010384"/>
                <a:gd name="csX14" fmla="*/ 5613436 w 11633641"/>
                <a:gd name="csY14" fmla="*/ 1955632 h 4010384"/>
                <a:gd name="csX15" fmla="*/ 5751803 w 11633641"/>
                <a:gd name="csY15" fmla="*/ 1660620 h 4010384"/>
                <a:gd name="csX16" fmla="*/ 5954331 w 11633641"/>
                <a:gd name="csY16" fmla="*/ 1344723 h 4010384"/>
                <a:gd name="csX17" fmla="*/ 6150867 w 11633641"/>
                <a:gd name="csY17" fmla="*/ 1102117 h 4010384"/>
                <a:gd name="csX18" fmla="*/ 6377822 w 11633641"/>
                <a:gd name="csY18" fmla="*/ 907695 h 4010384"/>
                <a:gd name="csX19" fmla="*/ 6630043 w 11633641"/>
                <a:gd name="csY19" fmla="*/ 748547 h 4010384"/>
                <a:gd name="csX20" fmla="*/ 6913697 w 11633641"/>
                <a:gd name="csY20" fmla="*/ 621069 h 4010384"/>
                <a:gd name="csX21" fmla="*/ 7358338 w 11633641"/>
                <a:gd name="csY21" fmla="*/ 486453 h 4010384"/>
                <a:gd name="csX22" fmla="*/ 7811163 w 11633641"/>
                <a:gd name="csY22" fmla="*/ 383719 h 4010384"/>
                <a:gd name="csX23" fmla="*/ 8175513 w 11633641"/>
                <a:gd name="csY23" fmla="*/ 306101 h 4010384"/>
                <a:gd name="csX24" fmla="*/ 8793297 w 11633641"/>
                <a:gd name="csY24" fmla="*/ 207742 h 4010384"/>
                <a:gd name="csX25" fmla="*/ 9881832 w 11633641"/>
                <a:gd name="csY25" fmla="*/ 112296 h 4010384"/>
                <a:gd name="csX26" fmla="*/ 11633641 w 11633641"/>
                <a:gd name="csY26" fmla="*/ 17311 h 4010384"/>
                <a:gd name="csX0" fmla="*/ 0 w 11633641"/>
                <a:gd name="csY0" fmla="*/ 0 h 4010384"/>
                <a:gd name="csX1" fmla="*/ 3812617 w 11633641"/>
                <a:gd name="csY1" fmla="*/ 43498 h 4010384"/>
                <a:gd name="csX2" fmla="*/ 4549741 w 11633641"/>
                <a:gd name="csY2" fmla="*/ 79612 h 4010384"/>
                <a:gd name="csX3" fmla="*/ 4773365 w 11633641"/>
                <a:gd name="csY3" fmla="*/ 203113 h 4010384"/>
                <a:gd name="csX4" fmla="*/ 4790486 w 11633641"/>
                <a:gd name="csY4" fmla="*/ 484508 h 4010384"/>
                <a:gd name="csX5" fmla="*/ 4844044 w 11633641"/>
                <a:gd name="csY5" fmla="*/ 1916921 h 4010384"/>
                <a:gd name="csX6" fmla="*/ 4900615 w 11633641"/>
                <a:gd name="csY6" fmla="*/ 3121422 h 4010384"/>
                <a:gd name="csX7" fmla="*/ 4933631 w 11633641"/>
                <a:gd name="csY7" fmla="*/ 3554866 h 4010384"/>
                <a:gd name="csX8" fmla="*/ 5021759 w 11633641"/>
                <a:gd name="csY8" fmla="*/ 4009626 h 4010384"/>
                <a:gd name="csX9" fmla="*/ 5160559 w 11633641"/>
                <a:gd name="csY9" fmla="*/ 3650639 h 4010384"/>
                <a:gd name="csX10" fmla="*/ 5277389 w 11633641"/>
                <a:gd name="csY10" fmla="*/ 3196530 h 4010384"/>
                <a:gd name="csX11" fmla="*/ 5326175 w 11633641"/>
                <a:gd name="csY11" fmla="*/ 2943292 h 4010384"/>
                <a:gd name="csX12" fmla="*/ 5396913 w 11633641"/>
                <a:gd name="csY12" fmla="*/ 2634410 h 4010384"/>
                <a:gd name="csX13" fmla="*/ 5501103 w 11633641"/>
                <a:gd name="csY13" fmla="*/ 2311405 h 4010384"/>
                <a:gd name="csX14" fmla="*/ 5613436 w 11633641"/>
                <a:gd name="csY14" fmla="*/ 1955632 h 4010384"/>
                <a:gd name="csX15" fmla="*/ 5751803 w 11633641"/>
                <a:gd name="csY15" fmla="*/ 1660620 h 4010384"/>
                <a:gd name="csX16" fmla="*/ 5954331 w 11633641"/>
                <a:gd name="csY16" fmla="*/ 1344723 h 4010384"/>
                <a:gd name="csX17" fmla="*/ 6150867 w 11633641"/>
                <a:gd name="csY17" fmla="*/ 1102117 h 4010384"/>
                <a:gd name="csX18" fmla="*/ 6377822 w 11633641"/>
                <a:gd name="csY18" fmla="*/ 907695 h 4010384"/>
                <a:gd name="csX19" fmla="*/ 6630043 w 11633641"/>
                <a:gd name="csY19" fmla="*/ 748547 h 4010384"/>
                <a:gd name="csX20" fmla="*/ 6913697 w 11633641"/>
                <a:gd name="csY20" fmla="*/ 621069 h 4010384"/>
                <a:gd name="csX21" fmla="*/ 7358338 w 11633641"/>
                <a:gd name="csY21" fmla="*/ 486453 h 4010384"/>
                <a:gd name="csX22" fmla="*/ 7811163 w 11633641"/>
                <a:gd name="csY22" fmla="*/ 383719 h 4010384"/>
                <a:gd name="csX23" fmla="*/ 8175513 w 11633641"/>
                <a:gd name="csY23" fmla="*/ 306101 h 4010384"/>
                <a:gd name="csX24" fmla="*/ 8793297 w 11633641"/>
                <a:gd name="csY24" fmla="*/ 207742 h 4010384"/>
                <a:gd name="csX25" fmla="*/ 9881832 w 11633641"/>
                <a:gd name="csY25" fmla="*/ 112296 h 4010384"/>
                <a:gd name="csX26" fmla="*/ 11633641 w 11633641"/>
                <a:gd name="csY26" fmla="*/ 17311 h 4010384"/>
                <a:gd name="csX0" fmla="*/ 0 w 11633641"/>
                <a:gd name="csY0" fmla="*/ 0 h 4010384"/>
                <a:gd name="csX1" fmla="*/ 3812617 w 11633641"/>
                <a:gd name="csY1" fmla="*/ 43498 h 4010384"/>
                <a:gd name="csX2" fmla="*/ 4549741 w 11633641"/>
                <a:gd name="csY2" fmla="*/ 79612 h 4010384"/>
                <a:gd name="csX3" fmla="*/ 4773365 w 11633641"/>
                <a:gd name="csY3" fmla="*/ 203113 h 4010384"/>
                <a:gd name="csX4" fmla="*/ 4790486 w 11633641"/>
                <a:gd name="csY4" fmla="*/ 484508 h 4010384"/>
                <a:gd name="csX5" fmla="*/ 4844044 w 11633641"/>
                <a:gd name="csY5" fmla="*/ 1916921 h 4010384"/>
                <a:gd name="csX6" fmla="*/ 4900615 w 11633641"/>
                <a:gd name="csY6" fmla="*/ 3121422 h 4010384"/>
                <a:gd name="csX7" fmla="*/ 4933631 w 11633641"/>
                <a:gd name="csY7" fmla="*/ 3554866 h 4010384"/>
                <a:gd name="csX8" fmla="*/ 5021759 w 11633641"/>
                <a:gd name="csY8" fmla="*/ 4009626 h 4010384"/>
                <a:gd name="csX9" fmla="*/ 5160559 w 11633641"/>
                <a:gd name="csY9" fmla="*/ 3650639 h 4010384"/>
                <a:gd name="csX10" fmla="*/ 5277389 w 11633641"/>
                <a:gd name="csY10" fmla="*/ 3196530 h 4010384"/>
                <a:gd name="csX11" fmla="*/ 5326175 w 11633641"/>
                <a:gd name="csY11" fmla="*/ 2943292 h 4010384"/>
                <a:gd name="csX12" fmla="*/ 5396913 w 11633641"/>
                <a:gd name="csY12" fmla="*/ 2634410 h 4010384"/>
                <a:gd name="csX13" fmla="*/ 5506508 w 11633641"/>
                <a:gd name="csY13" fmla="*/ 2273519 h 4010384"/>
                <a:gd name="csX14" fmla="*/ 5613436 w 11633641"/>
                <a:gd name="csY14" fmla="*/ 1955632 h 4010384"/>
                <a:gd name="csX15" fmla="*/ 5751803 w 11633641"/>
                <a:gd name="csY15" fmla="*/ 1660620 h 4010384"/>
                <a:gd name="csX16" fmla="*/ 5954331 w 11633641"/>
                <a:gd name="csY16" fmla="*/ 1344723 h 4010384"/>
                <a:gd name="csX17" fmla="*/ 6150867 w 11633641"/>
                <a:gd name="csY17" fmla="*/ 1102117 h 4010384"/>
                <a:gd name="csX18" fmla="*/ 6377822 w 11633641"/>
                <a:gd name="csY18" fmla="*/ 907695 h 4010384"/>
                <a:gd name="csX19" fmla="*/ 6630043 w 11633641"/>
                <a:gd name="csY19" fmla="*/ 748547 h 4010384"/>
                <a:gd name="csX20" fmla="*/ 6913697 w 11633641"/>
                <a:gd name="csY20" fmla="*/ 621069 h 4010384"/>
                <a:gd name="csX21" fmla="*/ 7358338 w 11633641"/>
                <a:gd name="csY21" fmla="*/ 486453 h 4010384"/>
                <a:gd name="csX22" fmla="*/ 7811163 w 11633641"/>
                <a:gd name="csY22" fmla="*/ 383719 h 4010384"/>
                <a:gd name="csX23" fmla="*/ 8175513 w 11633641"/>
                <a:gd name="csY23" fmla="*/ 306101 h 4010384"/>
                <a:gd name="csX24" fmla="*/ 8793297 w 11633641"/>
                <a:gd name="csY24" fmla="*/ 207742 h 4010384"/>
                <a:gd name="csX25" fmla="*/ 9881832 w 11633641"/>
                <a:gd name="csY25" fmla="*/ 112296 h 4010384"/>
                <a:gd name="csX26" fmla="*/ 11633641 w 11633641"/>
                <a:gd name="csY26" fmla="*/ 17311 h 4010384"/>
                <a:gd name="csX0" fmla="*/ 0 w 11633641"/>
                <a:gd name="csY0" fmla="*/ 0 h 4010389"/>
                <a:gd name="csX1" fmla="*/ 3812617 w 11633641"/>
                <a:gd name="csY1" fmla="*/ 43498 h 4010389"/>
                <a:gd name="csX2" fmla="*/ 4549741 w 11633641"/>
                <a:gd name="csY2" fmla="*/ 79612 h 4010389"/>
                <a:gd name="csX3" fmla="*/ 4773365 w 11633641"/>
                <a:gd name="csY3" fmla="*/ 203113 h 4010389"/>
                <a:gd name="csX4" fmla="*/ 4790486 w 11633641"/>
                <a:gd name="csY4" fmla="*/ 484508 h 4010389"/>
                <a:gd name="csX5" fmla="*/ 4844044 w 11633641"/>
                <a:gd name="csY5" fmla="*/ 1916921 h 4010389"/>
                <a:gd name="csX6" fmla="*/ 4900615 w 11633641"/>
                <a:gd name="csY6" fmla="*/ 3121422 h 4010389"/>
                <a:gd name="csX7" fmla="*/ 4933631 w 11633641"/>
                <a:gd name="csY7" fmla="*/ 3554866 h 4010389"/>
                <a:gd name="csX8" fmla="*/ 5021759 w 11633641"/>
                <a:gd name="csY8" fmla="*/ 4009626 h 4010389"/>
                <a:gd name="csX9" fmla="*/ 5160559 w 11633641"/>
                <a:gd name="csY9" fmla="*/ 3650639 h 4010389"/>
                <a:gd name="csX10" fmla="*/ 5261177 w 11633641"/>
                <a:gd name="csY10" fmla="*/ 3187059 h 4010389"/>
                <a:gd name="csX11" fmla="*/ 5326175 w 11633641"/>
                <a:gd name="csY11" fmla="*/ 2943292 h 4010389"/>
                <a:gd name="csX12" fmla="*/ 5396913 w 11633641"/>
                <a:gd name="csY12" fmla="*/ 2634410 h 4010389"/>
                <a:gd name="csX13" fmla="*/ 5506508 w 11633641"/>
                <a:gd name="csY13" fmla="*/ 2273519 h 4010389"/>
                <a:gd name="csX14" fmla="*/ 5613436 w 11633641"/>
                <a:gd name="csY14" fmla="*/ 1955632 h 4010389"/>
                <a:gd name="csX15" fmla="*/ 5751803 w 11633641"/>
                <a:gd name="csY15" fmla="*/ 1660620 h 4010389"/>
                <a:gd name="csX16" fmla="*/ 5954331 w 11633641"/>
                <a:gd name="csY16" fmla="*/ 1344723 h 4010389"/>
                <a:gd name="csX17" fmla="*/ 6150867 w 11633641"/>
                <a:gd name="csY17" fmla="*/ 1102117 h 4010389"/>
                <a:gd name="csX18" fmla="*/ 6377822 w 11633641"/>
                <a:gd name="csY18" fmla="*/ 907695 h 4010389"/>
                <a:gd name="csX19" fmla="*/ 6630043 w 11633641"/>
                <a:gd name="csY19" fmla="*/ 748547 h 4010389"/>
                <a:gd name="csX20" fmla="*/ 6913697 w 11633641"/>
                <a:gd name="csY20" fmla="*/ 621069 h 4010389"/>
                <a:gd name="csX21" fmla="*/ 7358338 w 11633641"/>
                <a:gd name="csY21" fmla="*/ 486453 h 4010389"/>
                <a:gd name="csX22" fmla="*/ 7811163 w 11633641"/>
                <a:gd name="csY22" fmla="*/ 383719 h 4010389"/>
                <a:gd name="csX23" fmla="*/ 8175513 w 11633641"/>
                <a:gd name="csY23" fmla="*/ 306101 h 4010389"/>
                <a:gd name="csX24" fmla="*/ 8793297 w 11633641"/>
                <a:gd name="csY24" fmla="*/ 207742 h 4010389"/>
                <a:gd name="csX25" fmla="*/ 9881832 w 11633641"/>
                <a:gd name="csY25" fmla="*/ 112296 h 4010389"/>
                <a:gd name="csX26" fmla="*/ 11633641 w 11633641"/>
                <a:gd name="csY26" fmla="*/ 17311 h 4010389"/>
                <a:gd name="csX0" fmla="*/ 0 w 11633641"/>
                <a:gd name="csY0" fmla="*/ 0 h 4010389"/>
                <a:gd name="csX1" fmla="*/ 3812617 w 11633641"/>
                <a:gd name="csY1" fmla="*/ 43498 h 4010389"/>
                <a:gd name="csX2" fmla="*/ 4549741 w 11633641"/>
                <a:gd name="csY2" fmla="*/ 79612 h 4010389"/>
                <a:gd name="csX3" fmla="*/ 4773365 w 11633641"/>
                <a:gd name="csY3" fmla="*/ 203113 h 4010389"/>
                <a:gd name="csX4" fmla="*/ 4790486 w 11633641"/>
                <a:gd name="csY4" fmla="*/ 484508 h 4010389"/>
                <a:gd name="csX5" fmla="*/ 4844044 w 11633641"/>
                <a:gd name="csY5" fmla="*/ 1916921 h 4010389"/>
                <a:gd name="csX6" fmla="*/ 4895210 w 11633641"/>
                <a:gd name="csY6" fmla="*/ 2865678 h 4010389"/>
                <a:gd name="csX7" fmla="*/ 4933631 w 11633641"/>
                <a:gd name="csY7" fmla="*/ 3554866 h 4010389"/>
                <a:gd name="csX8" fmla="*/ 5021759 w 11633641"/>
                <a:gd name="csY8" fmla="*/ 4009626 h 4010389"/>
                <a:gd name="csX9" fmla="*/ 5160559 w 11633641"/>
                <a:gd name="csY9" fmla="*/ 3650639 h 4010389"/>
                <a:gd name="csX10" fmla="*/ 5261177 w 11633641"/>
                <a:gd name="csY10" fmla="*/ 3187059 h 4010389"/>
                <a:gd name="csX11" fmla="*/ 5326175 w 11633641"/>
                <a:gd name="csY11" fmla="*/ 2943292 h 4010389"/>
                <a:gd name="csX12" fmla="*/ 5396913 w 11633641"/>
                <a:gd name="csY12" fmla="*/ 2634410 h 4010389"/>
                <a:gd name="csX13" fmla="*/ 5506508 w 11633641"/>
                <a:gd name="csY13" fmla="*/ 2273519 h 4010389"/>
                <a:gd name="csX14" fmla="*/ 5613436 w 11633641"/>
                <a:gd name="csY14" fmla="*/ 1955632 h 4010389"/>
                <a:gd name="csX15" fmla="*/ 5751803 w 11633641"/>
                <a:gd name="csY15" fmla="*/ 1660620 h 4010389"/>
                <a:gd name="csX16" fmla="*/ 5954331 w 11633641"/>
                <a:gd name="csY16" fmla="*/ 1344723 h 4010389"/>
                <a:gd name="csX17" fmla="*/ 6150867 w 11633641"/>
                <a:gd name="csY17" fmla="*/ 1102117 h 4010389"/>
                <a:gd name="csX18" fmla="*/ 6377822 w 11633641"/>
                <a:gd name="csY18" fmla="*/ 907695 h 4010389"/>
                <a:gd name="csX19" fmla="*/ 6630043 w 11633641"/>
                <a:gd name="csY19" fmla="*/ 748547 h 4010389"/>
                <a:gd name="csX20" fmla="*/ 6913697 w 11633641"/>
                <a:gd name="csY20" fmla="*/ 621069 h 4010389"/>
                <a:gd name="csX21" fmla="*/ 7358338 w 11633641"/>
                <a:gd name="csY21" fmla="*/ 486453 h 4010389"/>
                <a:gd name="csX22" fmla="*/ 7811163 w 11633641"/>
                <a:gd name="csY22" fmla="*/ 383719 h 4010389"/>
                <a:gd name="csX23" fmla="*/ 8175513 w 11633641"/>
                <a:gd name="csY23" fmla="*/ 306101 h 4010389"/>
                <a:gd name="csX24" fmla="*/ 8793297 w 11633641"/>
                <a:gd name="csY24" fmla="*/ 207742 h 4010389"/>
                <a:gd name="csX25" fmla="*/ 9881832 w 11633641"/>
                <a:gd name="csY25" fmla="*/ 112296 h 4010389"/>
                <a:gd name="csX26" fmla="*/ 11633641 w 11633641"/>
                <a:gd name="csY26" fmla="*/ 17311 h 4010389"/>
                <a:gd name="csX0" fmla="*/ 0 w 11633641"/>
                <a:gd name="csY0" fmla="*/ 0 h 4009918"/>
                <a:gd name="csX1" fmla="*/ 3812617 w 11633641"/>
                <a:gd name="csY1" fmla="*/ 43498 h 4009918"/>
                <a:gd name="csX2" fmla="*/ 4549741 w 11633641"/>
                <a:gd name="csY2" fmla="*/ 79612 h 4009918"/>
                <a:gd name="csX3" fmla="*/ 4773365 w 11633641"/>
                <a:gd name="csY3" fmla="*/ 203113 h 4009918"/>
                <a:gd name="csX4" fmla="*/ 4790486 w 11633641"/>
                <a:gd name="csY4" fmla="*/ 484508 h 4009918"/>
                <a:gd name="csX5" fmla="*/ 4844044 w 11633641"/>
                <a:gd name="csY5" fmla="*/ 1916921 h 4009918"/>
                <a:gd name="csX6" fmla="*/ 4895210 w 11633641"/>
                <a:gd name="csY6" fmla="*/ 2865678 h 4009918"/>
                <a:gd name="csX7" fmla="*/ 4949844 w 11633641"/>
                <a:gd name="csY7" fmla="*/ 3592754 h 4009918"/>
                <a:gd name="csX8" fmla="*/ 5021759 w 11633641"/>
                <a:gd name="csY8" fmla="*/ 4009626 h 4009918"/>
                <a:gd name="csX9" fmla="*/ 5160559 w 11633641"/>
                <a:gd name="csY9" fmla="*/ 3650639 h 4009918"/>
                <a:gd name="csX10" fmla="*/ 5261177 w 11633641"/>
                <a:gd name="csY10" fmla="*/ 3187059 h 4009918"/>
                <a:gd name="csX11" fmla="*/ 5326175 w 11633641"/>
                <a:gd name="csY11" fmla="*/ 2943292 h 4009918"/>
                <a:gd name="csX12" fmla="*/ 5396913 w 11633641"/>
                <a:gd name="csY12" fmla="*/ 2634410 h 4009918"/>
                <a:gd name="csX13" fmla="*/ 5506508 w 11633641"/>
                <a:gd name="csY13" fmla="*/ 2273519 h 4009918"/>
                <a:gd name="csX14" fmla="*/ 5613436 w 11633641"/>
                <a:gd name="csY14" fmla="*/ 1955632 h 4009918"/>
                <a:gd name="csX15" fmla="*/ 5751803 w 11633641"/>
                <a:gd name="csY15" fmla="*/ 1660620 h 4009918"/>
                <a:gd name="csX16" fmla="*/ 5954331 w 11633641"/>
                <a:gd name="csY16" fmla="*/ 1344723 h 4009918"/>
                <a:gd name="csX17" fmla="*/ 6150867 w 11633641"/>
                <a:gd name="csY17" fmla="*/ 1102117 h 4009918"/>
                <a:gd name="csX18" fmla="*/ 6377822 w 11633641"/>
                <a:gd name="csY18" fmla="*/ 907695 h 4009918"/>
                <a:gd name="csX19" fmla="*/ 6630043 w 11633641"/>
                <a:gd name="csY19" fmla="*/ 748547 h 4009918"/>
                <a:gd name="csX20" fmla="*/ 6913697 w 11633641"/>
                <a:gd name="csY20" fmla="*/ 621069 h 4009918"/>
                <a:gd name="csX21" fmla="*/ 7358338 w 11633641"/>
                <a:gd name="csY21" fmla="*/ 486453 h 4009918"/>
                <a:gd name="csX22" fmla="*/ 7811163 w 11633641"/>
                <a:gd name="csY22" fmla="*/ 383719 h 4009918"/>
                <a:gd name="csX23" fmla="*/ 8175513 w 11633641"/>
                <a:gd name="csY23" fmla="*/ 306101 h 4009918"/>
                <a:gd name="csX24" fmla="*/ 8793297 w 11633641"/>
                <a:gd name="csY24" fmla="*/ 207742 h 4009918"/>
                <a:gd name="csX25" fmla="*/ 9881832 w 11633641"/>
                <a:gd name="csY25" fmla="*/ 112296 h 4009918"/>
                <a:gd name="csX26" fmla="*/ 11633641 w 11633641"/>
                <a:gd name="csY26" fmla="*/ 17311 h 4009918"/>
                <a:gd name="csX0" fmla="*/ 0 w 11633641"/>
                <a:gd name="csY0" fmla="*/ 0 h 4009918"/>
                <a:gd name="csX1" fmla="*/ 3812617 w 11633641"/>
                <a:gd name="csY1" fmla="*/ 43498 h 4009918"/>
                <a:gd name="csX2" fmla="*/ 4549741 w 11633641"/>
                <a:gd name="csY2" fmla="*/ 79612 h 4009918"/>
                <a:gd name="csX3" fmla="*/ 4773365 w 11633641"/>
                <a:gd name="csY3" fmla="*/ 203113 h 4009918"/>
                <a:gd name="csX4" fmla="*/ 4790486 w 11633641"/>
                <a:gd name="csY4" fmla="*/ 484508 h 4009918"/>
                <a:gd name="csX5" fmla="*/ 4844044 w 11633641"/>
                <a:gd name="csY5" fmla="*/ 1916921 h 4009918"/>
                <a:gd name="csX6" fmla="*/ 4895210 w 11633641"/>
                <a:gd name="csY6" fmla="*/ 2865678 h 4009918"/>
                <a:gd name="csX7" fmla="*/ 4949844 w 11633641"/>
                <a:gd name="csY7" fmla="*/ 3592754 h 4009918"/>
                <a:gd name="csX8" fmla="*/ 5021759 w 11633641"/>
                <a:gd name="csY8" fmla="*/ 4009626 h 4009918"/>
                <a:gd name="csX9" fmla="*/ 5160559 w 11633641"/>
                <a:gd name="csY9" fmla="*/ 3650639 h 4009918"/>
                <a:gd name="csX10" fmla="*/ 5261177 w 11633641"/>
                <a:gd name="csY10" fmla="*/ 3187059 h 4009918"/>
                <a:gd name="csX11" fmla="*/ 5317431 w 11633641"/>
                <a:gd name="csY11" fmla="*/ 2943291 h 4009918"/>
                <a:gd name="csX12" fmla="*/ 5396913 w 11633641"/>
                <a:gd name="csY12" fmla="*/ 2634410 h 4009918"/>
                <a:gd name="csX13" fmla="*/ 5506508 w 11633641"/>
                <a:gd name="csY13" fmla="*/ 2273519 h 4009918"/>
                <a:gd name="csX14" fmla="*/ 5613436 w 11633641"/>
                <a:gd name="csY14" fmla="*/ 1955632 h 4009918"/>
                <a:gd name="csX15" fmla="*/ 5751803 w 11633641"/>
                <a:gd name="csY15" fmla="*/ 1660620 h 4009918"/>
                <a:gd name="csX16" fmla="*/ 5954331 w 11633641"/>
                <a:gd name="csY16" fmla="*/ 1344723 h 4009918"/>
                <a:gd name="csX17" fmla="*/ 6150867 w 11633641"/>
                <a:gd name="csY17" fmla="*/ 1102117 h 4009918"/>
                <a:gd name="csX18" fmla="*/ 6377822 w 11633641"/>
                <a:gd name="csY18" fmla="*/ 907695 h 4009918"/>
                <a:gd name="csX19" fmla="*/ 6630043 w 11633641"/>
                <a:gd name="csY19" fmla="*/ 748547 h 4009918"/>
                <a:gd name="csX20" fmla="*/ 6913697 w 11633641"/>
                <a:gd name="csY20" fmla="*/ 621069 h 4009918"/>
                <a:gd name="csX21" fmla="*/ 7358338 w 11633641"/>
                <a:gd name="csY21" fmla="*/ 486453 h 4009918"/>
                <a:gd name="csX22" fmla="*/ 7811163 w 11633641"/>
                <a:gd name="csY22" fmla="*/ 383719 h 4009918"/>
                <a:gd name="csX23" fmla="*/ 8175513 w 11633641"/>
                <a:gd name="csY23" fmla="*/ 306101 h 4009918"/>
                <a:gd name="csX24" fmla="*/ 8793297 w 11633641"/>
                <a:gd name="csY24" fmla="*/ 207742 h 4009918"/>
                <a:gd name="csX25" fmla="*/ 9881832 w 11633641"/>
                <a:gd name="csY25" fmla="*/ 112296 h 4009918"/>
                <a:gd name="csX26" fmla="*/ 11633641 w 11633641"/>
                <a:gd name="csY26" fmla="*/ 17311 h 4009918"/>
                <a:gd name="csX0" fmla="*/ 0 w 11633641"/>
                <a:gd name="csY0" fmla="*/ 0 h 4009918"/>
                <a:gd name="csX1" fmla="*/ 3812617 w 11633641"/>
                <a:gd name="csY1" fmla="*/ 43498 h 4009918"/>
                <a:gd name="csX2" fmla="*/ 4549741 w 11633641"/>
                <a:gd name="csY2" fmla="*/ 79612 h 4009918"/>
                <a:gd name="csX3" fmla="*/ 4773365 w 11633641"/>
                <a:gd name="csY3" fmla="*/ 203113 h 4009918"/>
                <a:gd name="csX4" fmla="*/ 4790486 w 11633641"/>
                <a:gd name="csY4" fmla="*/ 484508 h 4009918"/>
                <a:gd name="csX5" fmla="*/ 4844044 w 11633641"/>
                <a:gd name="csY5" fmla="*/ 1916921 h 4009918"/>
                <a:gd name="csX6" fmla="*/ 4895210 w 11633641"/>
                <a:gd name="csY6" fmla="*/ 2865678 h 4009918"/>
                <a:gd name="csX7" fmla="*/ 4949844 w 11633641"/>
                <a:gd name="csY7" fmla="*/ 3592754 h 4009918"/>
                <a:gd name="csX8" fmla="*/ 5021759 w 11633641"/>
                <a:gd name="csY8" fmla="*/ 4009626 h 4009918"/>
                <a:gd name="csX9" fmla="*/ 5160559 w 11633641"/>
                <a:gd name="csY9" fmla="*/ 3650639 h 4009918"/>
                <a:gd name="csX10" fmla="*/ 5261177 w 11633641"/>
                <a:gd name="csY10" fmla="*/ 3187059 h 4009918"/>
                <a:gd name="csX11" fmla="*/ 5317431 w 11633641"/>
                <a:gd name="csY11" fmla="*/ 2943291 h 4009918"/>
                <a:gd name="csX12" fmla="*/ 5396913 w 11633641"/>
                <a:gd name="csY12" fmla="*/ 2634410 h 4009918"/>
                <a:gd name="csX13" fmla="*/ 5506508 w 11633641"/>
                <a:gd name="csY13" fmla="*/ 2273519 h 4009918"/>
                <a:gd name="csX14" fmla="*/ 5626552 w 11633641"/>
                <a:gd name="csY14" fmla="*/ 1940306 h 4009918"/>
                <a:gd name="csX15" fmla="*/ 5751803 w 11633641"/>
                <a:gd name="csY15" fmla="*/ 1660620 h 4009918"/>
                <a:gd name="csX16" fmla="*/ 5954331 w 11633641"/>
                <a:gd name="csY16" fmla="*/ 1344723 h 4009918"/>
                <a:gd name="csX17" fmla="*/ 6150867 w 11633641"/>
                <a:gd name="csY17" fmla="*/ 1102117 h 4009918"/>
                <a:gd name="csX18" fmla="*/ 6377822 w 11633641"/>
                <a:gd name="csY18" fmla="*/ 907695 h 4009918"/>
                <a:gd name="csX19" fmla="*/ 6630043 w 11633641"/>
                <a:gd name="csY19" fmla="*/ 748547 h 4009918"/>
                <a:gd name="csX20" fmla="*/ 6913697 w 11633641"/>
                <a:gd name="csY20" fmla="*/ 621069 h 4009918"/>
                <a:gd name="csX21" fmla="*/ 7358338 w 11633641"/>
                <a:gd name="csY21" fmla="*/ 486453 h 4009918"/>
                <a:gd name="csX22" fmla="*/ 7811163 w 11633641"/>
                <a:gd name="csY22" fmla="*/ 383719 h 4009918"/>
                <a:gd name="csX23" fmla="*/ 8175513 w 11633641"/>
                <a:gd name="csY23" fmla="*/ 306101 h 4009918"/>
                <a:gd name="csX24" fmla="*/ 8793297 w 11633641"/>
                <a:gd name="csY24" fmla="*/ 207742 h 4009918"/>
                <a:gd name="csX25" fmla="*/ 9881832 w 11633641"/>
                <a:gd name="csY25" fmla="*/ 112296 h 4009918"/>
                <a:gd name="csX26" fmla="*/ 11633641 w 11633641"/>
                <a:gd name="csY26" fmla="*/ 17311 h 4009918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913697 w 11633641"/>
                <a:gd name="csY20" fmla="*/ 621069 h 4201099"/>
                <a:gd name="csX21" fmla="*/ 7358338 w 11633641"/>
                <a:gd name="csY21" fmla="*/ 486453 h 4201099"/>
                <a:gd name="csX22" fmla="*/ 7811163 w 11633641"/>
                <a:gd name="csY22" fmla="*/ 383719 h 4201099"/>
                <a:gd name="csX23" fmla="*/ 8175513 w 11633641"/>
                <a:gd name="csY23" fmla="*/ 306101 h 4201099"/>
                <a:gd name="csX24" fmla="*/ 8793297 w 11633641"/>
                <a:gd name="csY24" fmla="*/ 207742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913697 w 11633641"/>
                <a:gd name="csY20" fmla="*/ 621069 h 4201099"/>
                <a:gd name="csX21" fmla="*/ 7358338 w 11633641"/>
                <a:gd name="csY21" fmla="*/ 486453 h 4201099"/>
                <a:gd name="csX22" fmla="*/ 7811163 w 11633641"/>
                <a:gd name="csY22" fmla="*/ 383719 h 4201099"/>
                <a:gd name="csX23" fmla="*/ 8149001 w 11633641"/>
                <a:gd name="csY23" fmla="*/ 218887 h 4201099"/>
                <a:gd name="csX24" fmla="*/ 8793297 w 11633641"/>
                <a:gd name="csY24" fmla="*/ 207742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913697 w 11633641"/>
                <a:gd name="csY20" fmla="*/ 621069 h 4201099"/>
                <a:gd name="csX21" fmla="*/ 7358338 w 11633641"/>
                <a:gd name="csY21" fmla="*/ 486453 h 4201099"/>
                <a:gd name="csX22" fmla="*/ 7764767 w 11633641"/>
                <a:gd name="csY22" fmla="*/ 296506 h 4201099"/>
                <a:gd name="csX23" fmla="*/ 8149001 w 11633641"/>
                <a:gd name="csY23" fmla="*/ 218887 h 4201099"/>
                <a:gd name="csX24" fmla="*/ 8793297 w 11633641"/>
                <a:gd name="csY24" fmla="*/ 207742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913697 w 11633641"/>
                <a:gd name="csY20" fmla="*/ 621069 h 4201099"/>
                <a:gd name="csX21" fmla="*/ 7325198 w 11633641"/>
                <a:gd name="csY21" fmla="*/ 424161 h 4201099"/>
                <a:gd name="csX22" fmla="*/ 7764767 w 11633641"/>
                <a:gd name="csY22" fmla="*/ 296506 h 4201099"/>
                <a:gd name="csX23" fmla="*/ 8149001 w 11633641"/>
                <a:gd name="csY23" fmla="*/ 218887 h 4201099"/>
                <a:gd name="csX24" fmla="*/ 8793297 w 11633641"/>
                <a:gd name="csY24" fmla="*/ 207742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880559 w 11633641"/>
                <a:gd name="csY20" fmla="*/ 596150 h 4201099"/>
                <a:gd name="csX21" fmla="*/ 7325198 w 11633641"/>
                <a:gd name="csY21" fmla="*/ 424161 h 4201099"/>
                <a:gd name="csX22" fmla="*/ 7764767 w 11633641"/>
                <a:gd name="csY22" fmla="*/ 296506 h 4201099"/>
                <a:gd name="csX23" fmla="*/ 8149001 w 11633641"/>
                <a:gd name="csY23" fmla="*/ 218887 h 4201099"/>
                <a:gd name="csX24" fmla="*/ 8793297 w 11633641"/>
                <a:gd name="csY24" fmla="*/ 207742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880559 w 11633641"/>
                <a:gd name="csY20" fmla="*/ 596150 h 4201099"/>
                <a:gd name="csX21" fmla="*/ 7325198 w 11633641"/>
                <a:gd name="csY21" fmla="*/ 424161 h 4201099"/>
                <a:gd name="csX22" fmla="*/ 7764767 w 11633641"/>
                <a:gd name="csY22" fmla="*/ 296506 h 4201099"/>
                <a:gd name="csX23" fmla="*/ 8168885 w 11633641"/>
                <a:gd name="csY23" fmla="*/ 243803 h 4201099"/>
                <a:gd name="csX24" fmla="*/ 8793297 w 11633641"/>
                <a:gd name="csY24" fmla="*/ 207742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880559 w 11633641"/>
                <a:gd name="csY20" fmla="*/ 596150 h 4201099"/>
                <a:gd name="csX21" fmla="*/ 7325198 w 11633641"/>
                <a:gd name="csY21" fmla="*/ 424161 h 4201099"/>
                <a:gd name="csX22" fmla="*/ 7751511 w 11633641"/>
                <a:gd name="csY22" fmla="*/ 333884 h 4201099"/>
                <a:gd name="csX23" fmla="*/ 8168885 w 11633641"/>
                <a:gd name="csY23" fmla="*/ 243803 h 4201099"/>
                <a:gd name="csX24" fmla="*/ 8793297 w 11633641"/>
                <a:gd name="csY24" fmla="*/ 207742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880559 w 11633641"/>
                <a:gd name="csY20" fmla="*/ 596150 h 4201099"/>
                <a:gd name="csX21" fmla="*/ 7325198 w 11633641"/>
                <a:gd name="csY21" fmla="*/ 424161 h 4201099"/>
                <a:gd name="csX22" fmla="*/ 7751511 w 11633641"/>
                <a:gd name="csY22" fmla="*/ 333884 h 4201099"/>
                <a:gd name="csX23" fmla="*/ 8168885 w 11633641"/>
                <a:gd name="csY23" fmla="*/ 281181 h 4201099"/>
                <a:gd name="csX24" fmla="*/ 8793297 w 11633641"/>
                <a:gd name="csY24" fmla="*/ 207742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23415 w 11633641"/>
                <a:gd name="csY19" fmla="*/ 723629 h 4201099"/>
                <a:gd name="csX20" fmla="*/ 6880559 w 11633641"/>
                <a:gd name="csY20" fmla="*/ 596150 h 4201099"/>
                <a:gd name="csX21" fmla="*/ 7325198 w 11633641"/>
                <a:gd name="csY21" fmla="*/ 424161 h 4201099"/>
                <a:gd name="csX22" fmla="*/ 7751511 w 11633641"/>
                <a:gd name="csY22" fmla="*/ 333884 h 4201099"/>
                <a:gd name="csX23" fmla="*/ 8168885 w 11633641"/>
                <a:gd name="csY23" fmla="*/ 281181 h 4201099"/>
                <a:gd name="csX24" fmla="*/ 8793297 w 11633641"/>
                <a:gd name="csY24" fmla="*/ 207742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1633641" h="4201099">
                  <a:moveTo>
                    <a:pt x="0" y="0"/>
                  </a:moveTo>
                  <a:cubicBezTo>
                    <a:pt x="65616" y="10583"/>
                    <a:pt x="3054327" y="30229"/>
                    <a:pt x="3812617" y="43498"/>
                  </a:cubicBezTo>
                  <a:cubicBezTo>
                    <a:pt x="4570907" y="56767"/>
                    <a:pt x="4389617" y="53010"/>
                    <a:pt x="4549741" y="79612"/>
                  </a:cubicBezTo>
                  <a:cubicBezTo>
                    <a:pt x="4709865" y="106214"/>
                    <a:pt x="4753437" y="160255"/>
                    <a:pt x="4773365" y="203113"/>
                  </a:cubicBezTo>
                  <a:cubicBezTo>
                    <a:pt x="4793293" y="245971"/>
                    <a:pt x="4778706" y="198873"/>
                    <a:pt x="4790486" y="484508"/>
                  </a:cubicBezTo>
                  <a:cubicBezTo>
                    <a:pt x="4802266" y="770143"/>
                    <a:pt x="4826590" y="1520060"/>
                    <a:pt x="4844044" y="1916921"/>
                  </a:cubicBezTo>
                  <a:cubicBezTo>
                    <a:pt x="4861498" y="2313782"/>
                    <a:pt x="4877577" y="2586373"/>
                    <a:pt x="4895210" y="2865678"/>
                  </a:cubicBezTo>
                  <a:cubicBezTo>
                    <a:pt x="4912843" y="3144984"/>
                    <a:pt x="4927692" y="3370213"/>
                    <a:pt x="4949844" y="3592754"/>
                  </a:cubicBezTo>
                  <a:cubicBezTo>
                    <a:pt x="4971996" y="3815295"/>
                    <a:pt x="4993002" y="4191277"/>
                    <a:pt x="5028121" y="4200924"/>
                  </a:cubicBezTo>
                  <a:cubicBezTo>
                    <a:pt x="5063240" y="4210571"/>
                    <a:pt x="5121716" y="3819616"/>
                    <a:pt x="5160559" y="3650639"/>
                  </a:cubicBezTo>
                  <a:cubicBezTo>
                    <a:pt x="5199402" y="3481662"/>
                    <a:pt x="5235032" y="3304950"/>
                    <a:pt x="5261177" y="3187059"/>
                  </a:cubicBezTo>
                  <a:cubicBezTo>
                    <a:pt x="5287322" y="3069168"/>
                    <a:pt x="5294808" y="3035399"/>
                    <a:pt x="5317431" y="2943291"/>
                  </a:cubicBezTo>
                  <a:cubicBezTo>
                    <a:pt x="5340054" y="2851183"/>
                    <a:pt x="5365400" y="2746039"/>
                    <a:pt x="5396913" y="2634410"/>
                  </a:cubicBezTo>
                  <a:cubicBezTo>
                    <a:pt x="5428426" y="2522781"/>
                    <a:pt x="5468235" y="2389203"/>
                    <a:pt x="5506508" y="2273519"/>
                  </a:cubicBezTo>
                  <a:cubicBezTo>
                    <a:pt x="5544781" y="2157835"/>
                    <a:pt x="5585669" y="2042456"/>
                    <a:pt x="5626552" y="1940306"/>
                  </a:cubicBezTo>
                  <a:cubicBezTo>
                    <a:pt x="5667435" y="1838156"/>
                    <a:pt x="5697173" y="1759884"/>
                    <a:pt x="5751803" y="1660620"/>
                  </a:cubicBezTo>
                  <a:cubicBezTo>
                    <a:pt x="5806433" y="1561356"/>
                    <a:pt x="5887820" y="1437807"/>
                    <a:pt x="5954331" y="1344723"/>
                  </a:cubicBezTo>
                  <a:cubicBezTo>
                    <a:pt x="6020842" y="1251639"/>
                    <a:pt x="6080285" y="1174955"/>
                    <a:pt x="6150867" y="1102117"/>
                  </a:cubicBezTo>
                  <a:cubicBezTo>
                    <a:pt x="6221449" y="1029279"/>
                    <a:pt x="6299064" y="970776"/>
                    <a:pt x="6377822" y="907695"/>
                  </a:cubicBezTo>
                  <a:cubicBezTo>
                    <a:pt x="6456580" y="844614"/>
                    <a:pt x="6539626" y="775553"/>
                    <a:pt x="6623415" y="723629"/>
                  </a:cubicBezTo>
                  <a:cubicBezTo>
                    <a:pt x="6707204" y="671705"/>
                    <a:pt x="6763595" y="646061"/>
                    <a:pt x="6880559" y="596150"/>
                  </a:cubicBezTo>
                  <a:cubicBezTo>
                    <a:pt x="6997523" y="546239"/>
                    <a:pt x="7180039" y="467872"/>
                    <a:pt x="7325198" y="424161"/>
                  </a:cubicBezTo>
                  <a:cubicBezTo>
                    <a:pt x="7470357" y="380450"/>
                    <a:pt x="7615315" y="363943"/>
                    <a:pt x="7751511" y="333884"/>
                  </a:cubicBezTo>
                  <a:lnTo>
                    <a:pt x="8168885" y="281181"/>
                  </a:lnTo>
                  <a:lnTo>
                    <a:pt x="8793297" y="207742"/>
                  </a:lnTo>
                  <a:lnTo>
                    <a:pt x="9881832" y="112296"/>
                  </a:lnTo>
                  <a:cubicBezTo>
                    <a:pt x="10065513" y="89513"/>
                    <a:pt x="11628830" y="14302"/>
                    <a:pt x="11633641" y="17311"/>
                  </a:cubicBezTo>
                </a:path>
              </a:pathLst>
            </a:custGeom>
            <a:no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96" name="Forme libre 95">
              <a:extLst>
                <a:ext uri="{FF2B5EF4-FFF2-40B4-BE49-F238E27FC236}">
                  <a16:creationId xmlns:a16="http://schemas.microsoft.com/office/drawing/2014/main" id="{178D2F94-4C7D-E923-6B5E-DC8B80AA03DC}"/>
                </a:ext>
              </a:extLst>
            </p:cNvPr>
            <p:cNvSpPr/>
            <p:nvPr/>
          </p:nvSpPr>
          <p:spPr>
            <a:xfrm>
              <a:off x="1245230" y="4136085"/>
              <a:ext cx="9470958" cy="2219916"/>
            </a:xfrm>
            <a:custGeom>
              <a:avLst/>
              <a:gdLst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57751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58843 w 9442383"/>
                <a:gd name="csY5" fmla="*/ 294859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294859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0568 w 9442383"/>
                <a:gd name="csY5" fmla="*/ 17457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26875 h 721894"/>
                <a:gd name="csX5" fmla="*/ 4850568 w 9442383"/>
                <a:gd name="csY5" fmla="*/ 17457 h 721894"/>
                <a:gd name="csX6" fmla="*/ 9442383 w 9442383"/>
                <a:gd name="csY6" fmla="*/ 0 h 721894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3532 w 9442383"/>
                <a:gd name="csY4" fmla="*/ 162616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92257 w 9442383"/>
                <a:gd name="csY4" fmla="*/ 9418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4912563 w 9442383"/>
                <a:gd name="csY6" fmla="*/ 1476 h 857635"/>
                <a:gd name="csX7" fmla="*/ 9442383 w 9442383"/>
                <a:gd name="csY7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4845539 w 9442383"/>
                <a:gd name="csY6" fmla="*/ 140312 h 857635"/>
                <a:gd name="csX7" fmla="*/ 9442383 w 9442383"/>
                <a:gd name="csY7" fmla="*/ 135741 h 857635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8320 w 9442383"/>
                <a:gd name="csY4" fmla="*/ 4630 h 852847"/>
                <a:gd name="csX5" fmla="*/ 4845781 w 9442383"/>
                <a:gd name="csY5" fmla="*/ 0 h 852847"/>
                <a:gd name="csX6" fmla="*/ 4845539 w 9442383"/>
                <a:gd name="csY6" fmla="*/ 135524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45781 w 9442383"/>
                <a:gd name="csY5" fmla="*/ 0 h 852847"/>
                <a:gd name="csX6" fmla="*/ 4845539 w 9442383"/>
                <a:gd name="csY6" fmla="*/ 135524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45781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69313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652 h 852847"/>
                <a:gd name="csX5" fmla="*/ 4869313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61596 w 9442383"/>
                <a:gd name="csY4" fmla="*/ 139875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61596 w 9442383"/>
                <a:gd name="csY4" fmla="*/ 1651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4858 w 9442383"/>
                <a:gd name="csY6" fmla="*/ 296474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79618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96473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79618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300687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965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0657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30288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5897 w 9442383"/>
                <a:gd name="csY6" fmla="*/ 2965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5897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1000595"/>
                <a:gd name="csX1" fmla="*/ 2021305 w 9442383"/>
                <a:gd name="csY1" fmla="*/ 269176 h 1000595"/>
                <a:gd name="csX2" fmla="*/ 2021305 w 9442383"/>
                <a:gd name="csY2" fmla="*/ 991070 h 1000595"/>
                <a:gd name="csX3" fmla="*/ 3866181 w 9442383"/>
                <a:gd name="csY3" fmla="*/ 1000595 h 1000595"/>
                <a:gd name="csX4" fmla="*/ 3857382 w 9442383"/>
                <a:gd name="csY4" fmla="*/ 5865 h 1000595"/>
                <a:gd name="csX5" fmla="*/ 4865099 w 9442383"/>
                <a:gd name="csY5" fmla="*/ 0 h 1000595"/>
                <a:gd name="csX6" fmla="*/ 4865897 w 9442383"/>
                <a:gd name="csY6" fmla="*/ 283832 h 1000595"/>
                <a:gd name="csX7" fmla="*/ 9442383 w 9442383"/>
                <a:gd name="csY7" fmla="*/ 269176 h 100059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21305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42383"/>
                <a:gd name="csY0" fmla="*/ 269176 h 1006945"/>
                <a:gd name="csX1" fmla="*/ 2021305 w 9442383"/>
                <a:gd name="csY1" fmla="*/ 269176 h 1006945"/>
                <a:gd name="csX2" fmla="*/ 2018130 w 9442383"/>
                <a:gd name="csY2" fmla="*/ 1006945 h 1006945"/>
                <a:gd name="csX3" fmla="*/ 3866181 w 9442383"/>
                <a:gd name="csY3" fmla="*/ 994245 h 1006945"/>
                <a:gd name="csX4" fmla="*/ 3857382 w 9442383"/>
                <a:gd name="csY4" fmla="*/ 5865 h 1006945"/>
                <a:gd name="csX5" fmla="*/ 4865099 w 9442383"/>
                <a:gd name="csY5" fmla="*/ 0 h 1006945"/>
                <a:gd name="csX6" fmla="*/ 4865897 w 9442383"/>
                <a:gd name="csY6" fmla="*/ 283832 h 1006945"/>
                <a:gd name="csX7" fmla="*/ 9442383 w 9442383"/>
                <a:gd name="csY7" fmla="*/ 269176 h 10069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64608"/>
                <a:gd name="csY0" fmla="*/ 288226 h 994245"/>
                <a:gd name="csX1" fmla="*/ 2043530 w 9464608"/>
                <a:gd name="csY1" fmla="*/ 269176 h 994245"/>
                <a:gd name="csX2" fmla="*/ 2040355 w 9464608"/>
                <a:gd name="csY2" fmla="*/ 991070 h 994245"/>
                <a:gd name="csX3" fmla="*/ 3888406 w 9464608"/>
                <a:gd name="csY3" fmla="*/ 994245 h 994245"/>
                <a:gd name="csX4" fmla="*/ 3879607 w 9464608"/>
                <a:gd name="csY4" fmla="*/ 5865 h 994245"/>
                <a:gd name="csX5" fmla="*/ 4887324 w 9464608"/>
                <a:gd name="csY5" fmla="*/ 0 h 994245"/>
                <a:gd name="csX6" fmla="*/ 4888122 w 9464608"/>
                <a:gd name="csY6" fmla="*/ 283832 h 994245"/>
                <a:gd name="csX7" fmla="*/ 9464608 w 9464608"/>
                <a:gd name="csY7" fmla="*/ 269176 h 9942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55083"/>
                <a:gd name="csY0" fmla="*/ 285051 h 994245"/>
                <a:gd name="csX1" fmla="*/ 2034005 w 9455083"/>
                <a:gd name="csY1" fmla="*/ 269176 h 994245"/>
                <a:gd name="csX2" fmla="*/ 2030830 w 9455083"/>
                <a:gd name="csY2" fmla="*/ 991070 h 994245"/>
                <a:gd name="csX3" fmla="*/ 3878881 w 9455083"/>
                <a:gd name="csY3" fmla="*/ 994245 h 994245"/>
                <a:gd name="csX4" fmla="*/ 3870082 w 9455083"/>
                <a:gd name="csY4" fmla="*/ 5865 h 994245"/>
                <a:gd name="csX5" fmla="*/ 4877799 w 9455083"/>
                <a:gd name="csY5" fmla="*/ 0 h 994245"/>
                <a:gd name="csX6" fmla="*/ 4878597 w 9455083"/>
                <a:gd name="csY6" fmla="*/ 283832 h 994245"/>
                <a:gd name="csX7" fmla="*/ 9455083 w 9455083"/>
                <a:gd name="csY7" fmla="*/ 269176 h 9942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55083"/>
                <a:gd name="csY0" fmla="*/ 281876 h 994245"/>
                <a:gd name="csX1" fmla="*/ 2034005 w 9455083"/>
                <a:gd name="csY1" fmla="*/ 269176 h 994245"/>
                <a:gd name="csX2" fmla="*/ 2030830 w 9455083"/>
                <a:gd name="csY2" fmla="*/ 991070 h 994245"/>
                <a:gd name="csX3" fmla="*/ 3878881 w 9455083"/>
                <a:gd name="csY3" fmla="*/ 994245 h 994245"/>
                <a:gd name="csX4" fmla="*/ 3870082 w 9455083"/>
                <a:gd name="csY4" fmla="*/ 5865 h 994245"/>
                <a:gd name="csX5" fmla="*/ 4877799 w 9455083"/>
                <a:gd name="csY5" fmla="*/ 0 h 994245"/>
                <a:gd name="csX6" fmla="*/ 4878597 w 9455083"/>
                <a:gd name="csY6" fmla="*/ 283832 h 994245"/>
                <a:gd name="csX7" fmla="*/ 9455083 w 9455083"/>
                <a:gd name="csY7" fmla="*/ 269176 h 994245"/>
                <a:gd name="csX0" fmla="*/ 0 w 9448733"/>
                <a:gd name="csY0" fmla="*/ 262826 h 994245"/>
                <a:gd name="csX1" fmla="*/ 2027655 w 9448733"/>
                <a:gd name="csY1" fmla="*/ 269176 h 994245"/>
                <a:gd name="csX2" fmla="*/ 2024480 w 9448733"/>
                <a:gd name="csY2" fmla="*/ 991070 h 994245"/>
                <a:gd name="csX3" fmla="*/ 3872531 w 9448733"/>
                <a:gd name="csY3" fmla="*/ 994245 h 994245"/>
                <a:gd name="csX4" fmla="*/ 3863732 w 9448733"/>
                <a:gd name="csY4" fmla="*/ 5865 h 994245"/>
                <a:gd name="csX5" fmla="*/ 4871449 w 9448733"/>
                <a:gd name="csY5" fmla="*/ 0 h 994245"/>
                <a:gd name="csX6" fmla="*/ 4872247 w 9448733"/>
                <a:gd name="csY6" fmla="*/ 283832 h 994245"/>
                <a:gd name="csX7" fmla="*/ 9448733 w 9448733"/>
                <a:gd name="csY7" fmla="*/ 269176 h 994245"/>
                <a:gd name="csX0" fmla="*/ 0 w 9461433"/>
                <a:gd name="csY0" fmla="*/ 281876 h 994245"/>
                <a:gd name="csX1" fmla="*/ 2040355 w 9461433"/>
                <a:gd name="csY1" fmla="*/ 269176 h 994245"/>
                <a:gd name="csX2" fmla="*/ 2037180 w 9461433"/>
                <a:gd name="csY2" fmla="*/ 991070 h 994245"/>
                <a:gd name="csX3" fmla="*/ 3885231 w 9461433"/>
                <a:gd name="csY3" fmla="*/ 994245 h 994245"/>
                <a:gd name="csX4" fmla="*/ 3876432 w 9461433"/>
                <a:gd name="csY4" fmla="*/ 5865 h 994245"/>
                <a:gd name="csX5" fmla="*/ 4884149 w 9461433"/>
                <a:gd name="csY5" fmla="*/ 0 h 994245"/>
                <a:gd name="csX6" fmla="*/ 4884947 w 9461433"/>
                <a:gd name="csY6" fmla="*/ 283832 h 994245"/>
                <a:gd name="csX7" fmla="*/ 9461433 w 9461433"/>
                <a:gd name="csY7" fmla="*/ 269176 h 994245"/>
                <a:gd name="csX0" fmla="*/ 0 w 9445558"/>
                <a:gd name="csY0" fmla="*/ 269176 h 994245"/>
                <a:gd name="csX1" fmla="*/ 2024480 w 9445558"/>
                <a:gd name="csY1" fmla="*/ 269176 h 994245"/>
                <a:gd name="csX2" fmla="*/ 2021305 w 9445558"/>
                <a:gd name="csY2" fmla="*/ 991070 h 994245"/>
                <a:gd name="csX3" fmla="*/ 3869356 w 9445558"/>
                <a:gd name="csY3" fmla="*/ 994245 h 994245"/>
                <a:gd name="csX4" fmla="*/ 3860557 w 9445558"/>
                <a:gd name="csY4" fmla="*/ 5865 h 994245"/>
                <a:gd name="csX5" fmla="*/ 4868274 w 9445558"/>
                <a:gd name="csY5" fmla="*/ 0 h 994245"/>
                <a:gd name="csX6" fmla="*/ 4869072 w 9445558"/>
                <a:gd name="csY6" fmla="*/ 283832 h 994245"/>
                <a:gd name="csX7" fmla="*/ 9445558 w 9445558"/>
                <a:gd name="csY7" fmla="*/ 269176 h 994245"/>
                <a:gd name="csX0" fmla="*/ 0 w 9470958"/>
                <a:gd name="csY0" fmla="*/ 272351 h 994245"/>
                <a:gd name="csX1" fmla="*/ 2049880 w 9470958"/>
                <a:gd name="csY1" fmla="*/ 269176 h 994245"/>
                <a:gd name="csX2" fmla="*/ 2046705 w 9470958"/>
                <a:gd name="csY2" fmla="*/ 991070 h 994245"/>
                <a:gd name="csX3" fmla="*/ 3894756 w 9470958"/>
                <a:gd name="csY3" fmla="*/ 994245 h 994245"/>
                <a:gd name="csX4" fmla="*/ 3885957 w 9470958"/>
                <a:gd name="csY4" fmla="*/ 5865 h 994245"/>
                <a:gd name="csX5" fmla="*/ 4893674 w 9470958"/>
                <a:gd name="csY5" fmla="*/ 0 h 994245"/>
                <a:gd name="csX6" fmla="*/ 4894472 w 9470958"/>
                <a:gd name="csY6" fmla="*/ 283832 h 994245"/>
                <a:gd name="csX7" fmla="*/ 9470958 w 9470958"/>
                <a:gd name="csY7" fmla="*/ 269176 h 994245"/>
                <a:gd name="csX0" fmla="*/ 0 w 9470958"/>
                <a:gd name="csY0" fmla="*/ 449381 h 1171275"/>
                <a:gd name="csX1" fmla="*/ 2049880 w 9470958"/>
                <a:gd name="csY1" fmla="*/ 446206 h 1171275"/>
                <a:gd name="csX2" fmla="*/ 2046705 w 9470958"/>
                <a:gd name="csY2" fmla="*/ 1168100 h 1171275"/>
                <a:gd name="csX3" fmla="*/ 3894756 w 9470958"/>
                <a:gd name="csY3" fmla="*/ 1171275 h 1171275"/>
                <a:gd name="csX4" fmla="*/ 3885957 w 9470958"/>
                <a:gd name="csY4" fmla="*/ 15 h 1171275"/>
                <a:gd name="csX5" fmla="*/ 4893674 w 9470958"/>
                <a:gd name="csY5" fmla="*/ 177030 h 1171275"/>
                <a:gd name="csX6" fmla="*/ 4894472 w 9470958"/>
                <a:gd name="csY6" fmla="*/ 460862 h 1171275"/>
                <a:gd name="csX7" fmla="*/ 9470958 w 9470958"/>
                <a:gd name="csY7" fmla="*/ 446206 h 1171275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79607 w 9470958"/>
                <a:gd name="csY5" fmla="*/ 8202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13953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2451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2451 h 1171260"/>
                <a:gd name="csX6" fmla="*/ 4894472 w 9470958"/>
                <a:gd name="csY6" fmla="*/ 455096 h 1171260"/>
                <a:gd name="csX7" fmla="*/ 9470958 w 9470958"/>
                <a:gd name="csY7" fmla="*/ 446191 h 1171260"/>
                <a:gd name="csX0" fmla="*/ 0 w 9470958"/>
                <a:gd name="csY0" fmla="*/ 584075 h 1305969"/>
                <a:gd name="csX1" fmla="*/ 2049880 w 9470958"/>
                <a:gd name="csY1" fmla="*/ 580900 h 1305969"/>
                <a:gd name="csX2" fmla="*/ 2046705 w 9470958"/>
                <a:gd name="csY2" fmla="*/ 1302794 h 1305969"/>
                <a:gd name="csX3" fmla="*/ 3894756 w 9470958"/>
                <a:gd name="csY3" fmla="*/ 1305969 h 1305969"/>
                <a:gd name="csX4" fmla="*/ 3885957 w 9470958"/>
                <a:gd name="csY4" fmla="*/ 134709 h 1305969"/>
                <a:gd name="csX5" fmla="*/ 4891109 w 9470958"/>
                <a:gd name="csY5" fmla="*/ 0 h 1305969"/>
                <a:gd name="csX6" fmla="*/ 4894472 w 9470958"/>
                <a:gd name="csY6" fmla="*/ 589805 h 1305969"/>
                <a:gd name="csX7" fmla="*/ 9470958 w 9470958"/>
                <a:gd name="csY7" fmla="*/ 580900 h 1305969"/>
                <a:gd name="csX0" fmla="*/ 0 w 9470958"/>
                <a:gd name="csY0" fmla="*/ 584075 h 1305969"/>
                <a:gd name="csX1" fmla="*/ 2049880 w 9470958"/>
                <a:gd name="csY1" fmla="*/ 580900 h 1305969"/>
                <a:gd name="csX2" fmla="*/ 2046705 w 9470958"/>
                <a:gd name="csY2" fmla="*/ 1302794 h 1305969"/>
                <a:gd name="csX3" fmla="*/ 3894756 w 9470958"/>
                <a:gd name="csY3" fmla="*/ 1305969 h 1305969"/>
                <a:gd name="csX4" fmla="*/ 3885957 w 9470958"/>
                <a:gd name="csY4" fmla="*/ 4534 h 1305969"/>
                <a:gd name="csX5" fmla="*/ 4891109 w 9470958"/>
                <a:gd name="csY5" fmla="*/ 0 h 1305969"/>
                <a:gd name="csX6" fmla="*/ 4894472 w 9470958"/>
                <a:gd name="csY6" fmla="*/ 589805 h 1305969"/>
                <a:gd name="csX7" fmla="*/ 9470958 w 9470958"/>
                <a:gd name="csY7" fmla="*/ 580900 h 1305969"/>
                <a:gd name="csX0" fmla="*/ 0 w 9470958"/>
                <a:gd name="csY0" fmla="*/ 720218 h 1442112"/>
                <a:gd name="csX1" fmla="*/ 2049880 w 9470958"/>
                <a:gd name="csY1" fmla="*/ 717043 h 1442112"/>
                <a:gd name="csX2" fmla="*/ 2046705 w 9470958"/>
                <a:gd name="csY2" fmla="*/ 1438937 h 1442112"/>
                <a:gd name="csX3" fmla="*/ 3894756 w 9470958"/>
                <a:gd name="csY3" fmla="*/ 1442112 h 1442112"/>
                <a:gd name="csX4" fmla="*/ 3885957 w 9470958"/>
                <a:gd name="csY4" fmla="*/ 0 h 1442112"/>
                <a:gd name="csX5" fmla="*/ 4891109 w 9470958"/>
                <a:gd name="csY5" fmla="*/ 136143 h 1442112"/>
                <a:gd name="csX6" fmla="*/ 4894472 w 9470958"/>
                <a:gd name="csY6" fmla="*/ 725948 h 1442112"/>
                <a:gd name="csX7" fmla="*/ 9470958 w 9470958"/>
                <a:gd name="csY7" fmla="*/ 717043 h 1442112"/>
                <a:gd name="csX0" fmla="*/ 0 w 9470958"/>
                <a:gd name="csY0" fmla="*/ 724752 h 1446646"/>
                <a:gd name="csX1" fmla="*/ 2049880 w 9470958"/>
                <a:gd name="csY1" fmla="*/ 721577 h 1446646"/>
                <a:gd name="csX2" fmla="*/ 2046705 w 9470958"/>
                <a:gd name="csY2" fmla="*/ 1443471 h 1446646"/>
                <a:gd name="csX3" fmla="*/ 3894756 w 9470958"/>
                <a:gd name="csY3" fmla="*/ 1446646 h 1446646"/>
                <a:gd name="csX4" fmla="*/ 3885957 w 9470958"/>
                <a:gd name="csY4" fmla="*/ 4534 h 1446646"/>
                <a:gd name="csX5" fmla="*/ 4891109 w 9470958"/>
                <a:gd name="csY5" fmla="*/ 0 h 1446646"/>
                <a:gd name="csX6" fmla="*/ 4894472 w 9470958"/>
                <a:gd name="csY6" fmla="*/ 730482 h 1446646"/>
                <a:gd name="csX7" fmla="*/ 9470958 w 9470958"/>
                <a:gd name="csY7" fmla="*/ 721577 h 1446646"/>
                <a:gd name="csX0" fmla="*/ 0 w 9470958"/>
                <a:gd name="csY0" fmla="*/ 737803 h 1459697"/>
                <a:gd name="csX1" fmla="*/ 2049880 w 9470958"/>
                <a:gd name="csY1" fmla="*/ 734628 h 1459697"/>
                <a:gd name="csX2" fmla="*/ 2046705 w 9470958"/>
                <a:gd name="csY2" fmla="*/ 1456522 h 1459697"/>
                <a:gd name="csX3" fmla="*/ 3894756 w 9470958"/>
                <a:gd name="csY3" fmla="*/ 1459697 h 1459697"/>
                <a:gd name="csX4" fmla="*/ 3885957 w 9470958"/>
                <a:gd name="csY4" fmla="*/ 0 h 1459697"/>
                <a:gd name="csX5" fmla="*/ 4891109 w 9470958"/>
                <a:gd name="csY5" fmla="*/ 13051 h 1459697"/>
                <a:gd name="csX6" fmla="*/ 4894472 w 9470958"/>
                <a:gd name="csY6" fmla="*/ 743533 h 1459697"/>
                <a:gd name="csX7" fmla="*/ 9470958 w 9470958"/>
                <a:gd name="csY7" fmla="*/ 734628 h 1459697"/>
                <a:gd name="csX0" fmla="*/ 0 w 9470958"/>
                <a:gd name="csY0" fmla="*/ 742337 h 1464231"/>
                <a:gd name="csX1" fmla="*/ 2049880 w 9470958"/>
                <a:gd name="csY1" fmla="*/ 739162 h 1464231"/>
                <a:gd name="csX2" fmla="*/ 2046705 w 9470958"/>
                <a:gd name="csY2" fmla="*/ 1461056 h 1464231"/>
                <a:gd name="csX3" fmla="*/ 3894756 w 9470958"/>
                <a:gd name="csY3" fmla="*/ 1464231 h 1464231"/>
                <a:gd name="csX4" fmla="*/ 3885957 w 9470958"/>
                <a:gd name="csY4" fmla="*/ 4534 h 1464231"/>
                <a:gd name="csX5" fmla="*/ 4899901 w 9470958"/>
                <a:gd name="csY5" fmla="*/ 0 h 1464231"/>
                <a:gd name="csX6" fmla="*/ 4894472 w 9470958"/>
                <a:gd name="csY6" fmla="*/ 748067 h 1464231"/>
                <a:gd name="csX7" fmla="*/ 9470958 w 9470958"/>
                <a:gd name="csY7" fmla="*/ 739162 h 1464231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99901 w 9470958"/>
                <a:gd name="csY5" fmla="*/ 149845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99901 w 9470958"/>
                <a:gd name="csY5" fmla="*/ 1404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76150 w 9470958"/>
                <a:gd name="csY5" fmla="*/ 7341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905839 w 9470958"/>
                <a:gd name="csY5" fmla="*/ 13279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83614 w 9470958"/>
                <a:gd name="csY5" fmla="*/ 16454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904303 h 1626197"/>
                <a:gd name="csX1" fmla="*/ 2049880 w 9470958"/>
                <a:gd name="csY1" fmla="*/ 901128 h 1626197"/>
                <a:gd name="csX2" fmla="*/ 2046705 w 9470958"/>
                <a:gd name="csY2" fmla="*/ 1623022 h 1626197"/>
                <a:gd name="csX3" fmla="*/ 3894756 w 9470958"/>
                <a:gd name="csY3" fmla="*/ 1626197 h 1626197"/>
                <a:gd name="csX4" fmla="*/ 3874082 w 9470958"/>
                <a:gd name="csY4" fmla="*/ 12121 h 1626197"/>
                <a:gd name="csX5" fmla="*/ 4883614 w 9470958"/>
                <a:gd name="csY5" fmla="*/ 0 h 1626197"/>
                <a:gd name="csX6" fmla="*/ 4894472 w 9470958"/>
                <a:gd name="csY6" fmla="*/ 910033 h 1626197"/>
                <a:gd name="csX7" fmla="*/ 9470958 w 9470958"/>
                <a:gd name="csY7" fmla="*/ 901128 h 1626197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83614 w 9470958"/>
                <a:gd name="csY5" fmla="*/ 6929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85253 h 1607147"/>
                <a:gd name="csX1" fmla="*/ 2049880 w 9470958"/>
                <a:gd name="csY1" fmla="*/ 882078 h 1607147"/>
                <a:gd name="csX2" fmla="*/ 2046705 w 9470958"/>
                <a:gd name="csY2" fmla="*/ 1603972 h 1607147"/>
                <a:gd name="csX3" fmla="*/ 3894756 w 9470958"/>
                <a:gd name="csY3" fmla="*/ 1607147 h 1607147"/>
                <a:gd name="csX4" fmla="*/ 3874082 w 9470958"/>
                <a:gd name="csY4" fmla="*/ 12121 h 1607147"/>
                <a:gd name="csX5" fmla="*/ 4883614 w 9470958"/>
                <a:gd name="csY5" fmla="*/ 0 h 1607147"/>
                <a:gd name="csX6" fmla="*/ 4894472 w 9470958"/>
                <a:gd name="csY6" fmla="*/ 890983 h 1607147"/>
                <a:gd name="csX7" fmla="*/ 9470958 w 9470958"/>
                <a:gd name="csY7" fmla="*/ 882078 h 1607147"/>
                <a:gd name="csX0" fmla="*/ 0 w 9470958"/>
                <a:gd name="csY0" fmla="*/ 885832 h 1607726"/>
                <a:gd name="csX1" fmla="*/ 2049880 w 9470958"/>
                <a:gd name="csY1" fmla="*/ 882657 h 1607726"/>
                <a:gd name="csX2" fmla="*/ 2046705 w 9470958"/>
                <a:gd name="csY2" fmla="*/ 1604551 h 1607726"/>
                <a:gd name="csX3" fmla="*/ 3894756 w 9470958"/>
                <a:gd name="csY3" fmla="*/ 1607726 h 1607726"/>
                <a:gd name="csX4" fmla="*/ 3880432 w 9470958"/>
                <a:gd name="csY4" fmla="*/ 0 h 1607726"/>
                <a:gd name="csX5" fmla="*/ 4883614 w 9470958"/>
                <a:gd name="csY5" fmla="*/ 579 h 1607726"/>
                <a:gd name="csX6" fmla="*/ 4894472 w 9470958"/>
                <a:gd name="csY6" fmla="*/ 891562 h 1607726"/>
                <a:gd name="csX7" fmla="*/ 9470958 w 9470958"/>
                <a:gd name="csY7" fmla="*/ 882657 h 1607726"/>
                <a:gd name="csX0" fmla="*/ 0 w 9470958"/>
                <a:gd name="csY0" fmla="*/ 885832 h 1607726"/>
                <a:gd name="csX1" fmla="*/ 2049880 w 9470958"/>
                <a:gd name="csY1" fmla="*/ 882657 h 1607726"/>
                <a:gd name="csX2" fmla="*/ 2046705 w 9470958"/>
                <a:gd name="csY2" fmla="*/ 1604551 h 1607726"/>
                <a:gd name="csX3" fmla="*/ 3894756 w 9470958"/>
                <a:gd name="csY3" fmla="*/ 1607726 h 1607726"/>
                <a:gd name="csX4" fmla="*/ 3880432 w 9470958"/>
                <a:gd name="csY4" fmla="*/ 0 h 1607726"/>
                <a:gd name="csX5" fmla="*/ 4902664 w 9470958"/>
                <a:gd name="csY5" fmla="*/ 3754 h 1607726"/>
                <a:gd name="csX6" fmla="*/ 4894472 w 9470958"/>
                <a:gd name="csY6" fmla="*/ 891562 h 1607726"/>
                <a:gd name="csX7" fmla="*/ 9470958 w 9470958"/>
                <a:gd name="csY7" fmla="*/ 882657 h 1607726"/>
                <a:gd name="csX0" fmla="*/ 0 w 9470958"/>
                <a:gd name="csY0" fmla="*/ 885832 h 1607726"/>
                <a:gd name="csX1" fmla="*/ 2049880 w 9470958"/>
                <a:gd name="csY1" fmla="*/ 882657 h 1607726"/>
                <a:gd name="csX2" fmla="*/ 2046705 w 9470958"/>
                <a:gd name="csY2" fmla="*/ 1604551 h 1607726"/>
                <a:gd name="csX3" fmla="*/ 3894756 w 9470958"/>
                <a:gd name="csY3" fmla="*/ 1607726 h 1607726"/>
                <a:gd name="csX4" fmla="*/ 3880432 w 9470958"/>
                <a:gd name="csY4" fmla="*/ 0 h 1607726"/>
                <a:gd name="csX5" fmla="*/ 4889964 w 9470958"/>
                <a:gd name="csY5" fmla="*/ 579 h 1607726"/>
                <a:gd name="csX6" fmla="*/ 4894472 w 9470958"/>
                <a:gd name="csY6" fmla="*/ 891562 h 1607726"/>
                <a:gd name="csX7" fmla="*/ 9470958 w 9470958"/>
                <a:gd name="csY7" fmla="*/ 882657 h 1607726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889964 w 9470958"/>
                <a:gd name="csY5" fmla="*/ 157654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901184 w 9470958"/>
                <a:gd name="csY5" fmla="*/ 1179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906794 w 9470958"/>
                <a:gd name="csY5" fmla="*/ 618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878745 w 9470958"/>
                <a:gd name="csY5" fmla="*/ 1179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901185 w 9470958"/>
                <a:gd name="csY5" fmla="*/ 1179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71012 w 9470958"/>
                <a:gd name="csY4" fmla="*/ 0 h 1917201"/>
                <a:gd name="csX5" fmla="*/ 4901185 w 9470958"/>
                <a:gd name="csY5" fmla="*/ 16419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71012 w 9470958"/>
                <a:gd name="csY4" fmla="*/ 0 h 1917201"/>
                <a:gd name="csX5" fmla="*/ 4904995 w 9470958"/>
                <a:gd name="csY5" fmla="*/ 36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71012 w 9470958"/>
                <a:gd name="csY4" fmla="*/ 0 h 1917201"/>
                <a:gd name="csX5" fmla="*/ 4904995 w 9470958"/>
                <a:gd name="csY5" fmla="*/ 1560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179699 h 1901593"/>
                <a:gd name="csX1" fmla="*/ 2049880 w 9470958"/>
                <a:gd name="csY1" fmla="*/ 1176524 h 1901593"/>
                <a:gd name="csX2" fmla="*/ 2046705 w 9470958"/>
                <a:gd name="csY2" fmla="*/ 1898418 h 1901593"/>
                <a:gd name="csX3" fmla="*/ 3894756 w 9470958"/>
                <a:gd name="csY3" fmla="*/ 1901593 h 1901593"/>
                <a:gd name="csX4" fmla="*/ 3871012 w 9470958"/>
                <a:gd name="csY4" fmla="*/ 3442 h 1901593"/>
                <a:gd name="csX5" fmla="*/ 4904995 w 9470958"/>
                <a:gd name="csY5" fmla="*/ 0 h 1901593"/>
                <a:gd name="csX6" fmla="*/ 4894472 w 9470958"/>
                <a:gd name="csY6" fmla="*/ 1185429 h 1901593"/>
                <a:gd name="csX7" fmla="*/ 9470958 w 9470958"/>
                <a:gd name="csY7" fmla="*/ 1176524 h 1901593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67202 w 9470958"/>
                <a:gd name="csY4" fmla="*/ 0 h 1917201"/>
                <a:gd name="csX5" fmla="*/ 4904995 w 9470958"/>
                <a:gd name="csY5" fmla="*/ 1560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67202 w 9470958"/>
                <a:gd name="csY4" fmla="*/ 0 h 1917201"/>
                <a:gd name="csX5" fmla="*/ 4901185 w 9470958"/>
                <a:gd name="csY5" fmla="*/ 36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4901185 w 9470958"/>
                <a:gd name="csY5" fmla="*/ 147968 h 2064801"/>
                <a:gd name="csX6" fmla="*/ 4894472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353339 h 2075233"/>
                <a:gd name="csX1" fmla="*/ 2049880 w 9470958"/>
                <a:gd name="csY1" fmla="*/ 1350164 h 2075233"/>
                <a:gd name="csX2" fmla="*/ 2046705 w 9470958"/>
                <a:gd name="csY2" fmla="*/ 2072058 h 2075233"/>
                <a:gd name="csX3" fmla="*/ 3894756 w 9470958"/>
                <a:gd name="csY3" fmla="*/ 2075233 h 2075233"/>
                <a:gd name="csX4" fmla="*/ 3867202 w 9470958"/>
                <a:gd name="csY4" fmla="*/ 10432 h 2075233"/>
                <a:gd name="csX5" fmla="*/ 4911985 w 9470958"/>
                <a:gd name="csY5" fmla="*/ 0 h 2075233"/>
                <a:gd name="csX6" fmla="*/ 4894472 w 9470958"/>
                <a:gd name="csY6" fmla="*/ 1359069 h 2075233"/>
                <a:gd name="csX7" fmla="*/ 9470958 w 9470958"/>
                <a:gd name="csY7" fmla="*/ 1350164 h 2075233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4911985 w 9470958"/>
                <a:gd name="csY5" fmla="*/ 14768 h 2064801"/>
                <a:gd name="csX6" fmla="*/ 4894472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356939 h 2078833"/>
                <a:gd name="csX1" fmla="*/ 2049880 w 9470958"/>
                <a:gd name="csY1" fmla="*/ 1353764 h 2078833"/>
                <a:gd name="csX2" fmla="*/ 2046705 w 9470958"/>
                <a:gd name="csY2" fmla="*/ 2075658 h 2078833"/>
                <a:gd name="csX3" fmla="*/ 3894756 w 9470958"/>
                <a:gd name="csY3" fmla="*/ 2078833 h 2078833"/>
                <a:gd name="csX4" fmla="*/ 3867202 w 9470958"/>
                <a:gd name="csY4" fmla="*/ 14032 h 2078833"/>
                <a:gd name="csX5" fmla="*/ 4911985 w 9470958"/>
                <a:gd name="csY5" fmla="*/ 0 h 2078833"/>
                <a:gd name="csX6" fmla="*/ 4894472 w 9470958"/>
                <a:gd name="csY6" fmla="*/ 1362669 h 2078833"/>
                <a:gd name="csX7" fmla="*/ 9470958 w 9470958"/>
                <a:gd name="csY7" fmla="*/ 1353764 h 2078833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4911985 w 9470958"/>
                <a:gd name="csY5" fmla="*/ 7568 h 2064801"/>
                <a:gd name="csX6" fmla="*/ 4894472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349739 h 2071633"/>
                <a:gd name="csX1" fmla="*/ 2049880 w 9470958"/>
                <a:gd name="csY1" fmla="*/ 1346564 h 2071633"/>
                <a:gd name="csX2" fmla="*/ 2046705 w 9470958"/>
                <a:gd name="csY2" fmla="*/ 2068458 h 2071633"/>
                <a:gd name="csX3" fmla="*/ 3894756 w 9470958"/>
                <a:gd name="csY3" fmla="*/ 2071633 h 2071633"/>
                <a:gd name="csX4" fmla="*/ 3867202 w 9470958"/>
                <a:gd name="csY4" fmla="*/ 6832 h 2071633"/>
                <a:gd name="csX5" fmla="*/ 4911985 w 9470958"/>
                <a:gd name="csY5" fmla="*/ 0 h 2071633"/>
                <a:gd name="csX6" fmla="*/ 4894472 w 9470958"/>
                <a:gd name="csY6" fmla="*/ 1355469 h 2071633"/>
                <a:gd name="csX7" fmla="*/ 9470958 w 9470958"/>
                <a:gd name="csY7" fmla="*/ 1346564 h 2071633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5023585 w 9470958"/>
                <a:gd name="csY5" fmla="*/ 57968 h 2064801"/>
                <a:gd name="csX6" fmla="*/ 4894472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4897585 w 9470958"/>
                <a:gd name="csY5" fmla="*/ 3968 h 2064801"/>
                <a:gd name="csX6" fmla="*/ 4894472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498724 h 2220618"/>
                <a:gd name="csX1" fmla="*/ 2049880 w 9470958"/>
                <a:gd name="csY1" fmla="*/ 1495549 h 2220618"/>
                <a:gd name="csX2" fmla="*/ 2046705 w 9470958"/>
                <a:gd name="csY2" fmla="*/ 2217443 h 2220618"/>
                <a:gd name="csX3" fmla="*/ 3894756 w 9470958"/>
                <a:gd name="csY3" fmla="*/ 2220618 h 2220618"/>
                <a:gd name="csX4" fmla="*/ 3867202 w 9470958"/>
                <a:gd name="csY4" fmla="*/ 0 h 2220618"/>
                <a:gd name="csX5" fmla="*/ 4897585 w 9470958"/>
                <a:gd name="csY5" fmla="*/ 159785 h 2220618"/>
                <a:gd name="csX6" fmla="*/ 4894472 w 9470958"/>
                <a:gd name="csY6" fmla="*/ 1504454 h 2220618"/>
                <a:gd name="csX7" fmla="*/ 9470958 w 9470958"/>
                <a:gd name="csY7" fmla="*/ 1495549 h 2220618"/>
                <a:gd name="csX0" fmla="*/ 0 w 9470958"/>
                <a:gd name="csY0" fmla="*/ 1498724 h 2220618"/>
                <a:gd name="csX1" fmla="*/ 2049880 w 9470958"/>
                <a:gd name="csY1" fmla="*/ 1495549 h 2220618"/>
                <a:gd name="csX2" fmla="*/ 2046705 w 9470958"/>
                <a:gd name="csY2" fmla="*/ 2217443 h 2220618"/>
                <a:gd name="csX3" fmla="*/ 3894756 w 9470958"/>
                <a:gd name="csY3" fmla="*/ 2220618 h 2220618"/>
                <a:gd name="csX4" fmla="*/ 3867202 w 9470958"/>
                <a:gd name="csY4" fmla="*/ 0 h 2220618"/>
                <a:gd name="csX5" fmla="*/ 4909886 w 9470958"/>
                <a:gd name="csY5" fmla="*/ 3968 h 2220618"/>
                <a:gd name="csX6" fmla="*/ 4894472 w 9470958"/>
                <a:gd name="csY6" fmla="*/ 1504454 h 2220618"/>
                <a:gd name="csX7" fmla="*/ 9470958 w 9470958"/>
                <a:gd name="csY7" fmla="*/ 1495549 h 2220618"/>
                <a:gd name="csX0" fmla="*/ 0 w 9470958"/>
                <a:gd name="csY0" fmla="*/ 1494756 h 2216650"/>
                <a:gd name="csX1" fmla="*/ 2049880 w 9470958"/>
                <a:gd name="csY1" fmla="*/ 1491581 h 2216650"/>
                <a:gd name="csX2" fmla="*/ 2046705 w 9470958"/>
                <a:gd name="csY2" fmla="*/ 2213475 h 2216650"/>
                <a:gd name="csX3" fmla="*/ 3894756 w 9470958"/>
                <a:gd name="csY3" fmla="*/ 2216650 h 2216650"/>
                <a:gd name="csX4" fmla="*/ 3859001 w 9470958"/>
                <a:gd name="csY4" fmla="*/ 4233 h 2216650"/>
                <a:gd name="csX5" fmla="*/ 4909886 w 9470958"/>
                <a:gd name="csY5" fmla="*/ 0 h 2216650"/>
                <a:gd name="csX6" fmla="*/ 4894472 w 9470958"/>
                <a:gd name="csY6" fmla="*/ 1500486 h 2216650"/>
                <a:gd name="csX7" fmla="*/ 9470958 w 9470958"/>
                <a:gd name="csY7" fmla="*/ 1491581 h 2216650"/>
                <a:gd name="csX0" fmla="*/ 0 w 9470958"/>
                <a:gd name="csY0" fmla="*/ 1494756 h 2216650"/>
                <a:gd name="csX1" fmla="*/ 2049880 w 9470958"/>
                <a:gd name="csY1" fmla="*/ 1491581 h 2216650"/>
                <a:gd name="csX2" fmla="*/ 2046705 w 9470958"/>
                <a:gd name="csY2" fmla="*/ 2213475 h 2216650"/>
                <a:gd name="csX3" fmla="*/ 3894756 w 9470958"/>
                <a:gd name="csY3" fmla="*/ 2216650 h 2216650"/>
                <a:gd name="csX4" fmla="*/ 3859001 w 9470958"/>
                <a:gd name="csY4" fmla="*/ 132 h 2216650"/>
                <a:gd name="csX5" fmla="*/ 4909886 w 9470958"/>
                <a:gd name="csY5" fmla="*/ 0 h 2216650"/>
                <a:gd name="csX6" fmla="*/ 4894472 w 9470958"/>
                <a:gd name="csY6" fmla="*/ 1500486 h 2216650"/>
                <a:gd name="csX7" fmla="*/ 9470958 w 9470958"/>
                <a:gd name="csY7" fmla="*/ 1491581 h 2216650"/>
                <a:gd name="csX0" fmla="*/ 0 w 9470958"/>
                <a:gd name="csY0" fmla="*/ 1494756 h 2219916"/>
                <a:gd name="csX1" fmla="*/ 2049880 w 9470958"/>
                <a:gd name="csY1" fmla="*/ 1491581 h 2219916"/>
                <a:gd name="csX2" fmla="*/ 2046705 w 9470958"/>
                <a:gd name="csY2" fmla="*/ 2213475 h 2219916"/>
                <a:gd name="csX3" fmla="*/ 3852302 w 9470958"/>
                <a:gd name="csY3" fmla="*/ 2219916 h 2219916"/>
                <a:gd name="csX4" fmla="*/ 3859001 w 9470958"/>
                <a:gd name="csY4" fmla="*/ 132 h 2219916"/>
                <a:gd name="csX5" fmla="*/ 4909886 w 9470958"/>
                <a:gd name="csY5" fmla="*/ 0 h 2219916"/>
                <a:gd name="csX6" fmla="*/ 4894472 w 9470958"/>
                <a:gd name="csY6" fmla="*/ 1500486 h 2219916"/>
                <a:gd name="csX7" fmla="*/ 9470958 w 9470958"/>
                <a:gd name="csY7" fmla="*/ 1491581 h 2219916"/>
                <a:gd name="csX0" fmla="*/ 0 w 9470958"/>
                <a:gd name="csY0" fmla="*/ 1494756 h 2219916"/>
                <a:gd name="csX1" fmla="*/ 2049880 w 9470958"/>
                <a:gd name="csY1" fmla="*/ 1491581 h 2219916"/>
                <a:gd name="csX2" fmla="*/ 2046705 w 9470958"/>
                <a:gd name="csY2" fmla="*/ 2213475 h 2219916"/>
                <a:gd name="csX3" fmla="*/ 3852302 w 9470958"/>
                <a:gd name="csY3" fmla="*/ 2219916 h 2219916"/>
                <a:gd name="csX4" fmla="*/ 3859001 w 9470958"/>
                <a:gd name="csY4" fmla="*/ 132 h 2219916"/>
                <a:gd name="csX5" fmla="*/ 4909886 w 9470958"/>
                <a:gd name="csY5" fmla="*/ 0 h 2219916"/>
                <a:gd name="csX6" fmla="*/ 4920597 w 9470958"/>
                <a:gd name="csY6" fmla="*/ 1513549 h 2219916"/>
                <a:gd name="csX7" fmla="*/ 9470958 w 9470958"/>
                <a:gd name="csY7" fmla="*/ 1491581 h 2219916"/>
                <a:gd name="csX0" fmla="*/ 0 w 9470958"/>
                <a:gd name="csY0" fmla="*/ 1494756 h 2219916"/>
                <a:gd name="csX1" fmla="*/ 2049880 w 9470958"/>
                <a:gd name="csY1" fmla="*/ 1491581 h 2219916"/>
                <a:gd name="csX2" fmla="*/ 2046705 w 9470958"/>
                <a:gd name="csY2" fmla="*/ 2213475 h 2219916"/>
                <a:gd name="csX3" fmla="*/ 3852302 w 9470958"/>
                <a:gd name="csY3" fmla="*/ 2219916 h 2219916"/>
                <a:gd name="csX4" fmla="*/ 3859001 w 9470958"/>
                <a:gd name="csY4" fmla="*/ 132 h 2219916"/>
                <a:gd name="csX5" fmla="*/ 4922949 w 9470958"/>
                <a:gd name="csY5" fmla="*/ 0 h 2219916"/>
                <a:gd name="csX6" fmla="*/ 4920597 w 9470958"/>
                <a:gd name="csY6" fmla="*/ 1513549 h 2219916"/>
                <a:gd name="csX7" fmla="*/ 9470958 w 9470958"/>
                <a:gd name="csY7" fmla="*/ 1491581 h 2219916"/>
                <a:gd name="csX0" fmla="*/ 0 w 9470958"/>
                <a:gd name="csY0" fmla="*/ 1494756 h 2219916"/>
                <a:gd name="csX1" fmla="*/ 2049880 w 9470958"/>
                <a:gd name="csY1" fmla="*/ 1491581 h 2219916"/>
                <a:gd name="csX2" fmla="*/ 2046705 w 9470958"/>
                <a:gd name="csY2" fmla="*/ 2213475 h 2219916"/>
                <a:gd name="csX3" fmla="*/ 3852302 w 9470958"/>
                <a:gd name="csY3" fmla="*/ 2219916 h 2219916"/>
                <a:gd name="csX4" fmla="*/ 3849204 w 9470958"/>
                <a:gd name="csY4" fmla="*/ 132 h 2219916"/>
                <a:gd name="csX5" fmla="*/ 4922949 w 9470958"/>
                <a:gd name="csY5" fmla="*/ 0 h 2219916"/>
                <a:gd name="csX6" fmla="*/ 4920597 w 9470958"/>
                <a:gd name="csY6" fmla="*/ 1513549 h 2219916"/>
                <a:gd name="csX7" fmla="*/ 9470958 w 9470958"/>
                <a:gd name="csY7" fmla="*/ 1491581 h 22199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470958" h="2219916">
                  <a:moveTo>
                    <a:pt x="0" y="1494756"/>
                  </a:moveTo>
                  <a:lnTo>
                    <a:pt x="2049880" y="1491581"/>
                  </a:lnTo>
                  <a:cubicBezTo>
                    <a:pt x="2048822" y="1737504"/>
                    <a:pt x="2047763" y="1967552"/>
                    <a:pt x="2046705" y="2213475"/>
                  </a:cubicBezTo>
                  <a:lnTo>
                    <a:pt x="3852302" y="2219916"/>
                  </a:lnTo>
                  <a:cubicBezTo>
                    <a:pt x="3850361" y="2079476"/>
                    <a:pt x="3851145" y="140572"/>
                    <a:pt x="3849204" y="132"/>
                  </a:cubicBezTo>
                  <a:lnTo>
                    <a:pt x="4922949" y="0"/>
                  </a:lnTo>
                  <a:cubicBezTo>
                    <a:pt x="4922868" y="45175"/>
                    <a:pt x="4920678" y="1468374"/>
                    <a:pt x="4920597" y="1513549"/>
                  </a:cubicBezTo>
                  <a:lnTo>
                    <a:pt x="9470958" y="1491581"/>
                  </a:lnTo>
                </a:path>
              </a:pathLst>
            </a:custGeom>
            <a:no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13" name="Groupe 112">
            <a:extLst>
              <a:ext uri="{FF2B5EF4-FFF2-40B4-BE49-F238E27FC236}">
                <a16:creationId xmlns:a16="http://schemas.microsoft.com/office/drawing/2014/main" id="{1D285037-168F-A43B-9BBB-A0062CF6F581}"/>
              </a:ext>
            </a:extLst>
          </p:cNvPr>
          <p:cNvGrpSpPr/>
          <p:nvPr/>
        </p:nvGrpSpPr>
        <p:grpSpPr>
          <a:xfrm>
            <a:off x="1257177" y="322469"/>
            <a:ext cx="9470958" cy="6038692"/>
            <a:chOff x="1257177" y="322469"/>
            <a:chExt cx="9470958" cy="6038692"/>
          </a:xfrm>
        </p:grpSpPr>
        <p:sp>
          <p:nvSpPr>
            <p:cNvPr id="98" name="Forme libre 97">
              <a:extLst>
                <a:ext uri="{FF2B5EF4-FFF2-40B4-BE49-F238E27FC236}">
                  <a16:creationId xmlns:a16="http://schemas.microsoft.com/office/drawing/2014/main" id="{707B0D92-0A64-0C94-6C5C-4F2A5F4EA6E4}"/>
                </a:ext>
              </a:extLst>
            </p:cNvPr>
            <p:cNvSpPr/>
            <p:nvPr/>
          </p:nvSpPr>
          <p:spPr>
            <a:xfrm>
              <a:off x="2168528" y="322469"/>
              <a:ext cx="6797310" cy="1093136"/>
            </a:xfrm>
            <a:custGeom>
              <a:avLst/>
              <a:gdLst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7867 w 5410200"/>
                <a:gd name="csY20" fmla="*/ 558800 h 3683410"/>
                <a:gd name="csX21" fmla="*/ 3268133 w 5410200"/>
                <a:gd name="csY21" fmla="*/ 397933 h 3683410"/>
                <a:gd name="csX22" fmla="*/ 3725333 w 5410200"/>
                <a:gd name="csY22" fmla="*/ 330200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5333 w 5410200"/>
                <a:gd name="csY22" fmla="*/ 330200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5308 w 5410200"/>
                <a:gd name="csY23" fmla="*/ 217581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5308 w 5410200"/>
                <a:gd name="csY23" fmla="*/ 217581 h 3683410"/>
                <a:gd name="csX24" fmla="*/ 4703092 w 5410200"/>
                <a:gd name="csY24" fmla="*/ 119222 h 3683410"/>
                <a:gd name="csX25" fmla="*/ 5410200 w 5410200"/>
                <a:gd name="csY25" fmla="*/ 169333 h 3683410"/>
                <a:gd name="csX0" fmla="*/ 0 w 5782085"/>
                <a:gd name="csY0" fmla="*/ 31923 h 3715333"/>
                <a:gd name="csX1" fmla="*/ 169333 w 5782085"/>
                <a:gd name="csY1" fmla="*/ 57323 h 3715333"/>
                <a:gd name="csX2" fmla="*/ 228600 w 5782085"/>
                <a:gd name="csY2" fmla="*/ 57323 h 3715333"/>
                <a:gd name="csX3" fmla="*/ 313267 w 5782085"/>
                <a:gd name="csY3" fmla="*/ 209723 h 3715333"/>
                <a:gd name="csX4" fmla="*/ 558800 w 5782085"/>
                <a:gd name="csY4" fmla="*/ 1310390 h 3715333"/>
                <a:gd name="csX5" fmla="*/ 685800 w 5782085"/>
                <a:gd name="csY5" fmla="*/ 2334856 h 3715333"/>
                <a:gd name="csX6" fmla="*/ 821267 w 5782085"/>
                <a:gd name="csY6" fmla="*/ 3113790 h 3715333"/>
                <a:gd name="csX7" fmla="*/ 905933 w 5782085"/>
                <a:gd name="csY7" fmla="*/ 3452456 h 3715333"/>
                <a:gd name="csX8" fmla="*/ 948267 w 5782085"/>
                <a:gd name="csY8" fmla="*/ 3604856 h 3715333"/>
                <a:gd name="csX9" fmla="*/ 1024467 w 5782085"/>
                <a:gd name="csY9" fmla="*/ 3689523 h 3715333"/>
                <a:gd name="csX10" fmla="*/ 1066800 w 5782085"/>
                <a:gd name="csY10" fmla="*/ 3706456 h 3715333"/>
                <a:gd name="csX11" fmla="*/ 1168400 w 5782085"/>
                <a:gd name="csY11" fmla="*/ 3562523 h 3715333"/>
                <a:gd name="csX12" fmla="*/ 1295400 w 5782085"/>
                <a:gd name="csY12" fmla="*/ 3232323 h 3715333"/>
                <a:gd name="csX13" fmla="*/ 1464733 w 5782085"/>
                <a:gd name="csY13" fmla="*/ 2715856 h 3715333"/>
                <a:gd name="csX14" fmla="*/ 1591733 w 5782085"/>
                <a:gd name="csY14" fmla="*/ 2267123 h 3715333"/>
                <a:gd name="csX15" fmla="*/ 1735667 w 5782085"/>
                <a:gd name="csY15" fmla="*/ 1877656 h 3715333"/>
                <a:gd name="csX16" fmla="*/ 1888067 w 5782085"/>
                <a:gd name="csY16" fmla="*/ 1505123 h 3715333"/>
                <a:gd name="csX17" fmla="*/ 2074333 w 5782085"/>
                <a:gd name="csY17" fmla="*/ 1191856 h 3715333"/>
                <a:gd name="csX18" fmla="*/ 2294467 w 5782085"/>
                <a:gd name="csY18" fmla="*/ 920923 h 3715333"/>
                <a:gd name="csX19" fmla="*/ 2531533 w 5782085"/>
                <a:gd name="csY19" fmla="*/ 700790 h 3715333"/>
                <a:gd name="csX20" fmla="*/ 2823492 w 5782085"/>
                <a:gd name="csY20" fmla="*/ 564472 h 3715333"/>
                <a:gd name="csX21" fmla="*/ 3268133 w 5782085"/>
                <a:gd name="csY21" fmla="*/ 429856 h 3715333"/>
                <a:gd name="csX22" fmla="*/ 3720958 w 5782085"/>
                <a:gd name="csY22" fmla="*/ 327122 h 3715333"/>
                <a:gd name="csX23" fmla="*/ 4085308 w 5782085"/>
                <a:gd name="csY23" fmla="*/ 249504 h 3715333"/>
                <a:gd name="csX24" fmla="*/ 4703092 w 5782085"/>
                <a:gd name="csY24" fmla="*/ 151145 h 3715333"/>
                <a:gd name="csX25" fmla="*/ 5782085 w 5782085"/>
                <a:gd name="csY25" fmla="*/ 0 h 3715333"/>
                <a:gd name="csX0" fmla="*/ 0 w 5782085"/>
                <a:gd name="csY0" fmla="*/ 31923 h 3715333"/>
                <a:gd name="csX1" fmla="*/ 169333 w 5782085"/>
                <a:gd name="csY1" fmla="*/ 57323 h 3715333"/>
                <a:gd name="csX2" fmla="*/ 228600 w 5782085"/>
                <a:gd name="csY2" fmla="*/ 57323 h 3715333"/>
                <a:gd name="csX3" fmla="*/ 313267 w 5782085"/>
                <a:gd name="csY3" fmla="*/ 209723 h 3715333"/>
                <a:gd name="csX4" fmla="*/ 558800 w 5782085"/>
                <a:gd name="csY4" fmla="*/ 1310390 h 3715333"/>
                <a:gd name="csX5" fmla="*/ 685800 w 5782085"/>
                <a:gd name="csY5" fmla="*/ 2334856 h 3715333"/>
                <a:gd name="csX6" fmla="*/ 821267 w 5782085"/>
                <a:gd name="csY6" fmla="*/ 3113790 h 3715333"/>
                <a:gd name="csX7" fmla="*/ 905933 w 5782085"/>
                <a:gd name="csY7" fmla="*/ 3452456 h 3715333"/>
                <a:gd name="csX8" fmla="*/ 970142 w 5782085"/>
                <a:gd name="csY8" fmla="*/ 3604856 h 3715333"/>
                <a:gd name="csX9" fmla="*/ 1024467 w 5782085"/>
                <a:gd name="csY9" fmla="*/ 3689523 h 3715333"/>
                <a:gd name="csX10" fmla="*/ 1066800 w 5782085"/>
                <a:gd name="csY10" fmla="*/ 3706456 h 3715333"/>
                <a:gd name="csX11" fmla="*/ 1168400 w 5782085"/>
                <a:gd name="csY11" fmla="*/ 3562523 h 3715333"/>
                <a:gd name="csX12" fmla="*/ 1295400 w 5782085"/>
                <a:gd name="csY12" fmla="*/ 3232323 h 3715333"/>
                <a:gd name="csX13" fmla="*/ 1464733 w 5782085"/>
                <a:gd name="csY13" fmla="*/ 2715856 h 3715333"/>
                <a:gd name="csX14" fmla="*/ 1591733 w 5782085"/>
                <a:gd name="csY14" fmla="*/ 2267123 h 3715333"/>
                <a:gd name="csX15" fmla="*/ 1735667 w 5782085"/>
                <a:gd name="csY15" fmla="*/ 1877656 h 3715333"/>
                <a:gd name="csX16" fmla="*/ 1888067 w 5782085"/>
                <a:gd name="csY16" fmla="*/ 1505123 h 3715333"/>
                <a:gd name="csX17" fmla="*/ 2074333 w 5782085"/>
                <a:gd name="csY17" fmla="*/ 1191856 h 3715333"/>
                <a:gd name="csX18" fmla="*/ 2294467 w 5782085"/>
                <a:gd name="csY18" fmla="*/ 920923 h 3715333"/>
                <a:gd name="csX19" fmla="*/ 2531533 w 5782085"/>
                <a:gd name="csY19" fmla="*/ 700790 h 3715333"/>
                <a:gd name="csX20" fmla="*/ 2823492 w 5782085"/>
                <a:gd name="csY20" fmla="*/ 564472 h 3715333"/>
                <a:gd name="csX21" fmla="*/ 3268133 w 5782085"/>
                <a:gd name="csY21" fmla="*/ 429856 h 3715333"/>
                <a:gd name="csX22" fmla="*/ 3720958 w 5782085"/>
                <a:gd name="csY22" fmla="*/ 327122 h 3715333"/>
                <a:gd name="csX23" fmla="*/ 4085308 w 5782085"/>
                <a:gd name="csY23" fmla="*/ 249504 h 3715333"/>
                <a:gd name="csX24" fmla="*/ 4703092 w 5782085"/>
                <a:gd name="csY24" fmla="*/ 151145 h 3715333"/>
                <a:gd name="csX25" fmla="*/ 5782085 w 5782085"/>
                <a:gd name="csY25" fmla="*/ 0 h 3715333"/>
                <a:gd name="csX0" fmla="*/ 0 w 9417810"/>
                <a:gd name="csY0" fmla="*/ 0 h 3727162"/>
                <a:gd name="csX1" fmla="*/ 3805058 w 9417810"/>
                <a:gd name="csY1" fmla="*/ 69152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64777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781198 w 9417810"/>
                <a:gd name="csY2" fmla="*/ 516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781198 w 9417810"/>
                <a:gd name="csY2" fmla="*/ 51652 h 3727162"/>
                <a:gd name="csX3" fmla="*/ 3948992 w 9417810"/>
                <a:gd name="csY3" fmla="*/ 221552 h 3727162"/>
                <a:gd name="csX4" fmla="*/ 4165186 w 9417810"/>
                <a:gd name="csY4" fmla="*/ 1346682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10472"/>
                <a:gd name="csX1" fmla="*/ 3350046 w 9417810"/>
                <a:gd name="csY1" fmla="*/ 51651 h 3710472"/>
                <a:gd name="csX2" fmla="*/ 3781198 w 9417810"/>
                <a:gd name="csY2" fmla="*/ 51652 h 3710472"/>
                <a:gd name="csX3" fmla="*/ 3948992 w 9417810"/>
                <a:gd name="csY3" fmla="*/ 221552 h 3710472"/>
                <a:gd name="csX4" fmla="*/ 4165186 w 9417810"/>
                <a:gd name="csY4" fmla="*/ 1346682 h 3710472"/>
                <a:gd name="csX5" fmla="*/ 4321525 w 9417810"/>
                <a:gd name="csY5" fmla="*/ 2346685 h 3710472"/>
                <a:gd name="csX6" fmla="*/ 4456992 w 9417810"/>
                <a:gd name="csY6" fmla="*/ 3125619 h 3710472"/>
                <a:gd name="csX7" fmla="*/ 4541658 w 9417810"/>
                <a:gd name="csY7" fmla="*/ 3464285 h 3710472"/>
                <a:gd name="csX8" fmla="*/ 4605867 w 9417810"/>
                <a:gd name="csY8" fmla="*/ 3616685 h 3710472"/>
                <a:gd name="csX9" fmla="*/ 4660192 w 9417810"/>
                <a:gd name="csY9" fmla="*/ 3701352 h 3710472"/>
                <a:gd name="csX10" fmla="*/ 4736754 w 9417810"/>
                <a:gd name="csY10" fmla="*/ 3693824 h 3710472"/>
                <a:gd name="csX11" fmla="*/ 4804125 w 9417810"/>
                <a:gd name="csY11" fmla="*/ 3574352 h 3710472"/>
                <a:gd name="csX12" fmla="*/ 4931125 w 9417810"/>
                <a:gd name="csY12" fmla="*/ 3244152 h 3710472"/>
                <a:gd name="csX13" fmla="*/ 5100458 w 9417810"/>
                <a:gd name="csY13" fmla="*/ 2727685 h 3710472"/>
                <a:gd name="csX14" fmla="*/ 5227458 w 9417810"/>
                <a:gd name="csY14" fmla="*/ 2278952 h 3710472"/>
                <a:gd name="csX15" fmla="*/ 5371392 w 9417810"/>
                <a:gd name="csY15" fmla="*/ 1889485 h 3710472"/>
                <a:gd name="csX16" fmla="*/ 5523792 w 9417810"/>
                <a:gd name="csY16" fmla="*/ 1516952 h 3710472"/>
                <a:gd name="csX17" fmla="*/ 5710058 w 9417810"/>
                <a:gd name="csY17" fmla="*/ 1203685 h 3710472"/>
                <a:gd name="csX18" fmla="*/ 5930192 w 9417810"/>
                <a:gd name="csY18" fmla="*/ 932752 h 3710472"/>
                <a:gd name="csX19" fmla="*/ 6167258 w 9417810"/>
                <a:gd name="csY19" fmla="*/ 712619 h 3710472"/>
                <a:gd name="csX20" fmla="*/ 6459217 w 9417810"/>
                <a:gd name="csY20" fmla="*/ 576301 h 3710472"/>
                <a:gd name="csX21" fmla="*/ 6903858 w 9417810"/>
                <a:gd name="csY21" fmla="*/ 441685 h 3710472"/>
                <a:gd name="csX22" fmla="*/ 7356683 w 9417810"/>
                <a:gd name="csY22" fmla="*/ 338951 h 3710472"/>
                <a:gd name="csX23" fmla="*/ 7721033 w 9417810"/>
                <a:gd name="csY23" fmla="*/ 261333 h 3710472"/>
                <a:gd name="csX24" fmla="*/ 8338817 w 9417810"/>
                <a:gd name="csY24" fmla="*/ 162974 h 3710472"/>
                <a:gd name="csX25" fmla="*/ 9417810 w 9417810"/>
                <a:gd name="csY25" fmla="*/ 11829 h 3710472"/>
                <a:gd name="csX0" fmla="*/ 0 w 9417810"/>
                <a:gd name="csY0" fmla="*/ 0 h 3710474"/>
                <a:gd name="csX1" fmla="*/ 3350046 w 9417810"/>
                <a:gd name="csY1" fmla="*/ 51651 h 3710474"/>
                <a:gd name="csX2" fmla="*/ 3781198 w 9417810"/>
                <a:gd name="csY2" fmla="*/ 51652 h 3710474"/>
                <a:gd name="csX3" fmla="*/ 3948992 w 9417810"/>
                <a:gd name="csY3" fmla="*/ 221552 h 3710474"/>
                <a:gd name="csX4" fmla="*/ 4165186 w 9417810"/>
                <a:gd name="csY4" fmla="*/ 1346682 h 3710474"/>
                <a:gd name="csX5" fmla="*/ 4321525 w 9417810"/>
                <a:gd name="csY5" fmla="*/ 2346685 h 3710474"/>
                <a:gd name="csX6" fmla="*/ 4456992 w 9417810"/>
                <a:gd name="csY6" fmla="*/ 3125619 h 3710474"/>
                <a:gd name="csX7" fmla="*/ 4541658 w 9417810"/>
                <a:gd name="csY7" fmla="*/ 3464285 h 3710474"/>
                <a:gd name="csX8" fmla="*/ 4605867 w 9417810"/>
                <a:gd name="csY8" fmla="*/ 3616685 h 3710474"/>
                <a:gd name="csX9" fmla="*/ 4660192 w 9417810"/>
                <a:gd name="csY9" fmla="*/ 3701352 h 3710474"/>
                <a:gd name="csX10" fmla="*/ 4736754 w 9417810"/>
                <a:gd name="csY10" fmla="*/ 3693824 h 3710474"/>
                <a:gd name="csX11" fmla="*/ 4804125 w 9417810"/>
                <a:gd name="csY11" fmla="*/ 3574352 h 3710474"/>
                <a:gd name="csX12" fmla="*/ 4931125 w 9417810"/>
                <a:gd name="csY12" fmla="*/ 3244152 h 3710474"/>
                <a:gd name="csX13" fmla="*/ 5094402 w 9417810"/>
                <a:gd name="csY13" fmla="*/ 2727685 h 3710474"/>
                <a:gd name="csX14" fmla="*/ 5227458 w 9417810"/>
                <a:gd name="csY14" fmla="*/ 2278952 h 3710474"/>
                <a:gd name="csX15" fmla="*/ 5371392 w 9417810"/>
                <a:gd name="csY15" fmla="*/ 1889485 h 3710474"/>
                <a:gd name="csX16" fmla="*/ 5523792 w 9417810"/>
                <a:gd name="csY16" fmla="*/ 1516952 h 3710474"/>
                <a:gd name="csX17" fmla="*/ 5710058 w 9417810"/>
                <a:gd name="csY17" fmla="*/ 1203685 h 3710474"/>
                <a:gd name="csX18" fmla="*/ 5930192 w 9417810"/>
                <a:gd name="csY18" fmla="*/ 932752 h 3710474"/>
                <a:gd name="csX19" fmla="*/ 6167258 w 9417810"/>
                <a:gd name="csY19" fmla="*/ 712619 h 3710474"/>
                <a:gd name="csX20" fmla="*/ 6459217 w 9417810"/>
                <a:gd name="csY20" fmla="*/ 576301 h 3710474"/>
                <a:gd name="csX21" fmla="*/ 6903858 w 9417810"/>
                <a:gd name="csY21" fmla="*/ 441685 h 3710474"/>
                <a:gd name="csX22" fmla="*/ 7356683 w 9417810"/>
                <a:gd name="csY22" fmla="*/ 338951 h 3710474"/>
                <a:gd name="csX23" fmla="*/ 7721033 w 9417810"/>
                <a:gd name="csY23" fmla="*/ 261333 h 3710474"/>
                <a:gd name="csX24" fmla="*/ 8338817 w 9417810"/>
                <a:gd name="csY24" fmla="*/ 162974 h 3710474"/>
                <a:gd name="csX25" fmla="*/ 9417810 w 9417810"/>
                <a:gd name="csY25" fmla="*/ 11829 h 3710474"/>
                <a:gd name="csX0" fmla="*/ 0 w 9045664"/>
                <a:gd name="csY0" fmla="*/ 2095 h 3698643"/>
                <a:gd name="csX1" fmla="*/ 2977900 w 9045664"/>
                <a:gd name="csY1" fmla="*/ 39822 h 3698643"/>
                <a:gd name="csX2" fmla="*/ 3409052 w 9045664"/>
                <a:gd name="csY2" fmla="*/ 39823 h 3698643"/>
                <a:gd name="csX3" fmla="*/ 3576846 w 9045664"/>
                <a:gd name="csY3" fmla="*/ 209723 h 3698643"/>
                <a:gd name="csX4" fmla="*/ 3793040 w 9045664"/>
                <a:gd name="csY4" fmla="*/ 1334853 h 3698643"/>
                <a:gd name="csX5" fmla="*/ 3949379 w 9045664"/>
                <a:gd name="csY5" fmla="*/ 2334856 h 3698643"/>
                <a:gd name="csX6" fmla="*/ 4084846 w 9045664"/>
                <a:gd name="csY6" fmla="*/ 3113790 h 3698643"/>
                <a:gd name="csX7" fmla="*/ 4169512 w 9045664"/>
                <a:gd name="csY7" fmla="*/ 3452456 h 3698643"/>
                <a:gd name="csX8" fmla="*/ 4233721 w 9045664"/>
                <a:gd name="csY8" fmla="*/ 3604856 h 3698643"/>
                <a:gd name="csX9" fmla="*/ 4288046 w 9045664"/>
                <a:gd name="csY9" fmla="*/ 3689523 h 3698643"/>
                <a:gd name="csX10" fmla="*/ 4364608 w 9045664"/>
                <a:gd name="csY10" fmla="*/ 3681995 h 3698643"/>
                <a:gd name="csX11" fmla="*/ 4431979 w 9045664"/>
                <a:gd name="csY11" fmla="*/ 3562523 h 3698643"/>
                <a:gd name="csX12" fmla="*/ 4558979 w 9045664"/>
                <a:gd name="csY12" fmla="*/ 3232323 h 3698643"/>
                <a:gd name="csX13" fmla="*/ 4722256 w 9045664"/>
                <a:gd name="csY13" fmla="*/ 2715856 h 3698643"/>
                <a:gd name="csX14" fmla="*/ 4855312 w 9045664"/>
                <a:gd name="csY14" fmla="*/ 2267123 h 3698643"/>
                <a:gd name="csX15" fmla="*/ 4999246 w 9045664"/>
                <a:gd name="csY15" fmla="*/ 1877656 h 3698643"/>
                <a:gd name="csX16" fmla="*/ 5151646 w 9045664"/>
                <a:gd name="csY16" fmla="*/ 1505123 h 3698643"/>
                <a:gd name="csX17" fmla="*/ 5337912 w 9045664"/>
                <a:gd name="csY17" fmla="*/ 1191856 h 3698643"/>
                <a:gd name="csX18" fmla="*/ 5558046 w 9045664"/>
                <a:gd name="csY18" fmla="*/ 920923 h 3698643"/>
                <a:gd name="csX19" fmla="*/ 5795112 w 9045664"/>
                <a:gd name="csY19" fmla="*/ 700790 h 3698643"/>
                <a:gd name="csX20" fmla="*/ 6087071 w 9045664"/>
                <a:gd name="csY20" fmla="*/ 564472 h 3698643"/>
                <a:gd name="csX21" fmla="*/ 6531712 w 9045664"/>
                <a:gd name="csY21" fmla="*/ 429856 h 3698643"/>
                <a:gd name="csX22" fmla="*/ 6984537 w 9045664"/>
                <a:gd name="csY22" fmla="*/ 327122 h 3698643"/>
                <a:gd name="csX23" fmla="*/ 7348887 w 9045664"/>
                <a:gd name="csY23" fmla="*/ 249504 h 3698643"/>
                <a:gd name="csX24" fmla="*/ 7966671 w 9045664"/>
                <a:gd name="csY24" fmla="*/ 151145 h 3698643"/>
                <a:gd name="csX25" fmla="*/ 9045664 w 9045664"/>
                <a:gd name="csY25" fmla="*/ 0 h 3698643"/>
                <a:gd name="csX0" fmla="*/ 0 w 9132546"/>
                <a:gd name="csY0" fmla="*/ 9873 h 3706422"/>
                <a:gd name="csX1" fmla="*/ 2977900 w 9132546"/>
                <a:gd name="csY1" fmla="*/ 47600 h 3706422"/>
                <a:gd name="csX2" fmla="*/ 3409052 w 9132546"/>
                <a:gd name="csY2" fmla="*/ 47601 h 3706422"/>
                <a:gd name="csX3" fmla="*/ 3576846 w 9132546"/>
                <a:gd name="csY3" fmla="*/ 217501 h 3706422"/>
                <a:gd name="csX4" fmla="*/ 3793040 w 9132546"/>
                <a:gd name="csY4" fmla="*/ 1342631 h 3706422"/>
                <a:gd name="csX5" fmla="*/ 3949379 w 9132546"/>
                <a:gd name="csY5" fmla="*/ 2342634 h 3706422"/>
                <a:gd name="csX6" fmla="*/ 4084846 w 9132546"/>
                <a:gd name="csY6" fmla="*/ 3121568 h 3706422"/>
                <a:gd name="csX7" fmla="*/ 4169512 w 9132546"/>
                <a:gd name="csY7" fmla="*/ 3460234 h 3706422"/>
                <a:gd name="csX8" fmla="*/ 4233721 w 9132546"/>
                <a:gd name="csY8" fmla="*/ 3612634 h 3706422"/>
                <a:gd name="csX9" fmla="*/ 4288046 w 9132546"/>
                <a:gd name="csY9" fmla="*/ 3697301 h 3706422"/>
                <a:gd name="csX10" fmla="*/ 4364608 w 9132546"/>
                <a:gd name="csY10" fmla="*/ 3689773 h 3706422"/>
                <a:gd name="csX11" fmla="*/ 4431979 w 9132546"/>
                <a:gd name="csY11" fmla="*/ 3570301 h 3706422"/>
                <a:gd name="csX12" fmla="*/ 4558979 w 9132546"/>
                <a:gd name="csY12" fmla="*/ 3240101 h 3706422"/>
                <a:gd name="csX13" fmla="*/ 4722256 w 9132546"/>
                <a:gd name="csY13" fmla="*/ 2723634 h 3706422"/>
                <a:gd name="csX14" fmla="*/ 4855312 w 9132546"/>
                <a:gd name="csY14" fmla="*/ 2274901 h 3706422"/>
                <a:gd name="csX15" fmla="*/ 4999246 w 9132546"/>
                <a:gd name="csY15" fmla="*/ 1885434 h 3706422"/>
                <a:gd name="csX16" fmla="*/ 5151646 w 9132546"/>
                <a:gd name="csY16" fmla="*/ 1512901 h 3706422"/>
                <a:gd name="csX17" fmla="*/ 5337912 w 9132546"/>
                <a:gd name="csY17" fmla="*/ 1199634 h 3706422"/>
                <a:gd name="csX18" fmla="*/ 5558046 w 9132546"/>
                <a:gd name="csY18" fmla="*/ 928701 h 3706422"/>
                <a:gd name="csX19" fmla="*/ 5795112 w 9132546"/>
                <a:gd name="csY19" fmla="*/ 708568 h 3706422"/>
                <a:gd name="csX20" fmla="*/ 6087071 w 9132546"/>
                <a:gd name="csY20" fmla="*/ 572250 h 3706422"/>
                <a:gd name="csX21" fmla="*/ 6531712 w 9132546"/>
                <a:gd name="csY21" fmla="*/ 437634 h 3706422"/>
                <a:gd name="csX22" fmla="*/ 6984537 w 9132546"/>
                <a:gd name="csY22" fmla="*/ 334900 h 3706422"/>
                <a:gd name="csX23" fmla="*/ 7348887 w 9132546"/>
                <a:gd name="csY23" fmla="*/ 257282 h 3706422"/>
                <a:gd name="csX24" fmla="*/ 7966671 w 9132546"/>
                <a:gd name="csY24" fmla="*/ 158923 h 3706422"/>
                <a:gd name="csX25" fmla="*/ 9045664 w 9132546"/>
                <a:gd name="csY25" fmla="*/ 7778 h 3706422"/>
                <a:gd name="csX26" fmla="*/ 9068759 w 9132546"/>
                <a:gd name="csY26" fmla="*/ 22223 h 3706422"/>
                <a:gd name="csX0" fmla="*/ 0 w 9927557"/>
                <a:gd name="csY0" fmla="*/ 12774 h 3709323"/>
                <a:gd name="csX1" fmla="*/ 2977900 w 9927557"/>
                <a:gd name="csY1" fmla="*/ 50501 h 3709323"/>
                <a:gd name="csX2" fmla="*/ 3409052 w 9927557"/>
                <a:gd name="csY2" fmla="*/ 50502 h 3709323"/>
                <a:gd name="csX3" fmla="*/ 3576846 w 9927557"/>
                <a:gd name="csY3" fmla="*/ 220402 h 3709323"/>
                <a:gd name="csX4" fmla="*/ 3793040 w 9927557"/>
                <a:gd name="csY4" fmla="*/ 1345532 h 3709323"/>
                <a:gd name="csX5" fmla="*/ 3949379 w 9927557"/>
                <a:gd name="csY5" fmla="*/ 2345535 h 3709323"/>
                <a:gd name="csX6" fmla="*/ 4084846 w 9927557"/>
                <a:gd name="csY6" fmla="*/ 3124469 h 3709323"/>
                <a:gd name="csX7" fmla="*/ 4169512 w 9927557"/>
                <a:gd name="csY7" fmla="*/ 3463135 h 3709323"/>
                <a:gd name="csX8" fmla="*/ 4233721 w 9927557"/>
                <a:gd name="csY8" fmla="*/ 3615535 h 3709323"/>
                <a:gd name="csX9" fmla="*/ 4288046 w 9927557"/>
                <a:gd name="csY9" fmla="*/ 3700202 h 3709323"/>
                <a:gd name="csX10" fmla="*/ 4364608 w 9927557"/>
                <a:gd name="csY10" fmla="*/ 3692674 h 3709323"/>
                <a:gd name="csX11" fmla="*/ 4431979 w 9927557"/>
                <a:gd name="csY11" fmla="*/ 3573202 h 3709323"/>
                <a:gd name="csX12" fmla="*/ 4558979 w 9927557"/>
                <a:gd name="csY12" fmla="*/ 3243002 h 3709323"/>
                <a:gd name="csX13" fmla="*/ 4722256 w 9927557"/>
                <a:gd name="csY13" fmla="*/ 2726535 h 3709323"/>
                <a:gd name="csX14" fmla="*/ 4855312 w 9927557"/>
                <a:gd name="csY14" fmla="*/ 2277802 h 3709323"/>
                <a:gd name="csX15" fmla="*/ 4999246 w 9927557"/>
                <a:gd name="csY15" fmla="*/ 1888335 h 3709323"/>
                <a:gd name="csX16" fmla="*/ 5151646 w 9927557"/>
                <a:gd name="csY16" fmla="*/ 1515802 h 3709323"/>
                <a:gd name="csX17" fmla="*/ 5337912 w 9927557"/>
                <a:gd name="csY17" fmla="*/ 1202535 h 3709323"/>
                <a:gd name="csX18" fmla="*/ 5558046 w 9927557"/>
                <a:gd name="csY18" fmla="*/ 931602 h 3709323"/>
                <a:gd name="csX19" fmla="*/ 5795112 w 9927557"/>
                <a:gd name="csY19" fmla="*/ 711469 h 3709323"/>
                <a:gd name="csX20" fmla="*/ 6087071 w 9927557"/>
                <a:gd name="csY20" fmla="*/ 575151 h 3709323"/>
                <a:gd name="csX21" fmla="*/ 6531712 w 9927557"/>
                <a:gd name="csY21" fmla="*/ 440535 h 3709323"/>
                <a:gd name="csX22" fmla="*/ 6984537 w 9927557"/>
                <a:gd name="csY22" fmla="*/ 337801 h 3709323"/>
                <a:gd name="csX23" fmla="*/ 7348887 w 9927557"/>
                <a:gd name="csY23" fmla="*/ 260183 h 3709323"/>
                <a:gd name="csX24" fmla="*/ 7966671 w 9927557"/>
                <a:gd name="csY24" fmla="*/ 161824 h 3709323"/>
                <a:gd name="csX25" fmla="*/ 9045664 w 9927557"/>
                <a:gd name="csY25" fmla="*/ 10679 h 3709323"/>
                <a:gd name="csX26" fmla="*/ 9927557 w 9927557"/>
                <a:gd name="csY26" fmla="*/ 11199 h 3709323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409052 w 9927557"/>
                <a:gd name="csY2" fmla="*/ 39483 h 3698304"/>
                <a:gd name="csX3" fmla="*/ 3576846 w 9927557"/>
                <a:gd name="csY3" fmla="*/ 209383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409052 w 9927557"/>
                <a:gd name="csY2" fmla="*/ 39483 h 3698304"/>
                <a:gd name="csX3" fmla="*/ 3723953 w 9927557"/>
                <a:gd name="csY3" fmla="*/ 260524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721653 w 9927557"/>
                <a:gd name="csY2" fmla="*/ 65055 h 3698304"/>
                <a:gd name="csX3" fmla="*/ 3723953 w 9927557"/>
                <a:gd name="csY3" fmla="*/ 260524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721653 w 9927557"/>
                <a:gd name="csY2" fmla="*/ 65055 h 3698304"/>
                <a:gd name="csX3" fmla="*/ 3769924 w 9927557"/>
                <a:gd name="csY3" fmla="*/ 273310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721653 w 9927557"/>
                <a:gd name="csY2" fmla="*/ 65055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620518 w 9927557"/>
                <a:gd name="csY2" fmla="*/ 77841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620518 w 9927557"/>
                <a:gd name="csY2" fmla="*/ 77841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4004544 w 9927557"/>
                <a:gd name="csY5" fmla="*/ 2347301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620518 w 9927557"/>
                <a:gd name="csY2" fmla="*/ 77841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67768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67768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67768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81163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81163 w 9927557"/>
                <a:gd name="csY5" fmla="*/ 2360085 h 3698304"/>
                <a:gd name="csX6" fmla="*/ 4084846 w 9927557"/>
                <a:gd name="csY6" fmla="*/ 3113450 h 3698304"/>
                <a:gd name="csX7" fmla="*/ 4193941 w 9927557"/>
                <a:gd name="csY7" fmla="*/ 3465703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81163 w 9927557"/>
                <a:gd name="csY5" fmla="*/ 2360085 h 3698304"/>
                <a:gd name="csX6" fmla="*/ 4109275 w 9927557"/>
                <a:gd name="csY6" fmla="*/ 3106657 h 3698304"/>
                <a:gd name="csX7" fmla="*/ 4193941 w 9927557"/>
                <a:gd name="csY7" fmla="*/ 3465703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4000706 w 9927557"/>
                <a:gd name="csY5" fmla="*/ 2360085 h 3698304"/>
                <a:gd name="csX6" fmla="*/ 4109275 w 9927557"/>
                <a:gd name="csY6" fmla="*/ 3106657 h 3698304"/>
                <a:gd name="csX7" fmla="*/ 4193941 w 9927557"/>
                <a:gd name="csY7" fmla="*/ 3465703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10437280"/>
                <a:gd name="csY0" fmla="*/ 1755 h 3698304"/>
                <a:gd name="csX1" fmla="*/ 3487623 w 10437280"/>
                <a:gd name="csY1" fmla="*/ 39482 h 3698304"/>
                <a:gd name="csX2" fmla="*/ 4056566 w 10437280"/>
                <a:gd name="csY2" fmla="*/ 49899 h 3698304"/>
                <a:gd name="csX3" fmla="*/ 4246159 w 10437280"/>
                <a:gd name="csY3" fmla="*/ 273310 h 3698304"/>
                <a:gd name="csX4" fmla="*/ 4385510 w 10437280"/>
                <a:gd name="csY4" fmla="*/ 1347298 h 3698304"/>
                <a:gd name="csX5" fmla="*/ 4510429 w 10437280"/>
                <a:gd name="csY5" fmla="*/ 2360085 h 3698304"/>
                <a:gd name="csX6" fmla="*/ 4618998 w 10437280"/>
                <a:gd name="csY6" fmla="*/ 3106657 h 3698304"/>
                <a:gd name="csX7" fmla="*/ 4703664 w 10437280"/>
                <a:gd name="csY7" fmla="*/ 3465703 h 3698304"/>
                <a:gd name="csX8" fmla="*/ 4743444 w 10437280"/>
                <a:gd name="csY8" fmla="*/ 3604516 h 3698304"/>
                <a:gd name="csX9" fmla="*/ 4797769 w 10437280"/>
                <a:gd name="csY9" fmla="*/ 3689183 h 3698304"/>
                <a:gd name="csX10" fmla="*/ 4874331 w 10437280"/>
                <a:gd name="csY10" fmla="*/ 3681655 h 3698304"/>
                <a:gd name="csX11" fmla="*/ 4941702 w 10437280"/>
                <a:gd name="csY11" fmla="*/ 3562183 h 3698304"/>
                <a:gd name="csX12" fmla="*/ 5068702 w 10437280"/>
                <a:gd name="csY12" fmla="*/ 3231983 h 3698304"/>
                <a:gd name="csX13" fmla="*/ 5231979 w 10437280"/>
                <a:gd name="csY13" fmla="*/ 2715516 h 3698304"/>
                <a:gd name="csX14" fmla="*/ 5365035 w 10437280"/>
                <a:gd name="csY14" fmla="*/ 2266783 h 3698304"/>
                <a:gd name="csX15" fmla="*/ 5508969 w 10437280"/>
                <a:gd name="csY15" fmla="*/ 1877316 h 3698304"/>
                <a:gd name="csX16" fmla="*/ 5661369 w 10437280"/>
                <a:gd name="csY16" fmla="*/ 1504783 h 3698304"/>
                <a:gd name="csX17" fmla="*/ 5847635 w 10437280"/>
                <a:gd name="csY17" fmla="*/ 1191516 h 3698304"/>
                <a:gd name="csX18" fmla="*/ 6067769 w 10437280"/>
                <a:gd name="csY18" fmla="*/ 920583 h 3698304"/>
                <a:gd name="csX19" fmla="*/ 6304835 w 10437280"/>
                <a:gd name="csY19" fmla="*/ 700450 h 3698304"/>
                <a:gd name="csX20" fmla="*/ 6596794 w 10437280"/>
                <a:gd name="csY20" fmla="*/ 564132 h 3698304"/>
                <a:gd name="csX21" fmla="*/ 7041435 w 10437280"/>
                <a:gd name="csY21" fmla="*/ 429516 h 3698304"/>
                <a:gd name="csX22" fmla="*/ 7494260 w 10437280"/>
                <a:gd name="csY22" fmla="*/ 326782 h 3698304"/>
                <a:gd name="csX23" fmla="*/ 7858610 w 10437280"/>
                <a:gd name="csY23" fmla="*/ 249164 h 3698304"/>
                <a:gd name="csX24" fmla="*/ 8476394 w 10437280"/>
                <a:gd name="csY24" fmla="*/ 150805 h 3698304"/>
                <a:gd name="csX25" fmla="*/ 9564929 w 10437280"/>
                <a:gd name="csY25" fmla="*/ 55359 h 3698304"/>
                <a:gd name="csX26" fmla="*/ 10437280 w 10437280"/>
                <a:gd name="csY26" fmla="*/ 180 h 3698304"/>
                <a:gd name="csX0" fmla="*/ 0 w 10445372"/>
                <a:gd name="csY0" fmla="*/ 0 h 3741552"/>
                <a:gd name="csX1" fmla="*/ 3495715 w 10445372"/>
                <a:gd name="csY1" fmla="*/ 82730 h 3741552"/>
                <a:gd name="csX2" fmla="*/ 4064658 w 10445372"/>
                <a:gd name="csY2" fmla="*/ 9314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64658 w 10445372"/>
                <a:gd name="csY2" fmla="*/ 9314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70646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8189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8189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8189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129385 w 10445372"/>
                <a:gd name="csY2" fmla="*/ 48144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72749 w 10445372"/>
                <a:gd name="csY2" fmla="*/ 59395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671658"/>
                <a:gd name="csY0" fmla="*/ 0 h 3761708"/>
                <a:gd name="csX1" fmla="*/ 3730092 w 10671658"/>
                <a:gd name="csY1" fmla="*/ 69132 h 3761708"/>
                <a:gd name="csX2" fmla="*/ 4299035 w 10671658"/>
                <a:gd name="csY2" fmla="*/ 79551 h 3761708"/>
                <a:gd name="csX3" fmla="*/ 4480537 w 10671658"/>
                <a:gd name="csY3" fmla="*/ 336714 h 3761708"/>
                <a:gd name="csX4" fmla="*/ 4619888 w 10671658"/>
                <a:gd name="csY4" fmla="*/ 1410702 h 3761708"/>
                <a:gd name="csX5" fmla="*/ 4744807 w 10671658"/>
                <a:gd name="csY5" fmla="*/ 2423489 h 3761708"/>
                <a:gd name="csX6" fmla="*/ 4853376 w 10671658"/>
                <a:gd name="csY6" fmla="*/ 3170061 h 3761708"/>
                <a:gd name="csX7" fmla="*/ 4938042 w 10671658"/>
                <a:gd name="csY7" fmla="*/ 3529107 h 3761708"/>
                <a:gd name="csX8" fmla="*/ 4977822 w 10671658"/>
                <a:gd name="csY8" fmla="*/ 3667920 h 3761708"/>
                <a:gd name="csX9" fmla="*/ 5032147 w 10671658"/>
                <a:gd name="csY9" fmla="*/ 3752587 h 3761708"/>
                <a:gd name="csX10" fmla="*/ 5108709 w 10671658"/>
                <a:gd name="csY10" fmla="*/ 3745059 h 3761708"/>
                <a:gd name="csX11" fmla="*/ 5176080 w 10671658"/>
                <a:gd name="csY11" fmla="*/ 3625587 h 3761708"/>
                <a:gd name="csX12" fmla="*/ 5303080 w 10671658"/>
                <a:gd name="csY12" fmla="*/ 3295387 h 3761708"/>
                <a:gd name="csX13" fmla="*/ 5466357 w 10671658"/>
                <a:gd name="csY13" fmla="*/ 2778920 h 3761708"/>
                <a:gd name="csX14" fmla="*/ 5599413 w 10671658"/>
                <a:gd name="csY14" fmla="*/ 2330187 h 3761708"/>
                <a:gd name="csX15" fmla="*/ 5743347 w 10671658"/>
                <a:gd name="csY15" fmla="*/ 1940720 h 3761708"/>
                <a:gd name="csX16" fmla="*/ 5895747 w 10671658"/>
                <a:gd name="csY16" fmla="*/ 1568187 h 3761708"/>
                <a:gd name="csX17" fmla="*/ 6082013 w 10671658"/>
                <a:gd name="csY17" fmla="*/ 1254920 h 3761708"/>
                <a:gd name="csX18" fmla="*/ 6302147 w 10671658"/>
                <a:gd name="csY18" fmla="*/ 983987 h 3761708"/>
                <a:gd name="csX19" fmla="*/ 6539213 w 10671658"/>
                <a:gd name="csY19" fmla="*/ 763854 h 3761708"/>
                <a:gd name="csX20" fmla="*/ 6831172 w 10671658"/>
                <a:gd name="csY20" fmla="*/ 627536 h 3761708"/>
                <a:gd name="csX21" fmla="*/ 7275813 w 10671658"/>
                <a:gd name="csY21" fmla="*/ 492920 h 3761708"/>
                <a:gd name="csX22" fmla="*/ 7728638 w 10671658"/>
                <a:gd name="csY22" fmla="*/ 390186 h 3761708"/>
                <a:gd name="csX23" fmla="*/ 8092988 w 10671658"/>
                <a:gd name="csY23" fmla="*/ 312568 h 3761708"/>
                <a:gd name="csX24" fmla="*/ 8710772 w 10671658"/>
                <a:gd name="csY24" fmla="*/ 214209 h 3761708"/>
                <a:gd name="csX25" fmla="*/ 9799307 w 10671658"/>
                <a:gd name="csY25" fmla="*/ 118763 h 3761708"/>
                <a:gd name="csX26" fmla="*/ 10671658 w 10671658"/>
                <a:gd name="csY26" fmla="*/ 63584 h 3761708"/>
                <a:gd name="csX0" fmla="*/ 0 w 11345993"/>
                <a:gd name="csY0" fmla="*/ 0 h 3761708"/>
                <a:gd name="csX1" fmla="*/ 3730092 w 11345993"/>
                <a:gd name="csY1" fmla="*/ 69132 h 3761708"/>
                <a:gd name="csX2" fmla="*/ 4299035 w 11345993"/>
                <a:gd name="csY2" fmla="*/ 79551 h 3761708"/>
                <a:gd name="csX3" fmla="*/ 4480537 w 11345993"/>
                <a:gd name="csY3" fmla="*/ 336714 h 3761708"/>
                <a:gd name="csX4" fmla="*/ 4619888 w 11345993"/>
                <a:gd name="csY4" fmla="*/ 1410702 h 3761708"/>
                <a:gd name="csX5" fmla="*/ 4744807 w 11345993"/>
                <a:gd name="csY5" fmla="*/ 2423489 h 3761708"/>
                <a:gd name="csX6" fmla="*/ 4853376 w 11345993"/>
                <a:gd name="csY6" fmla="*/ 3170061 h 3761708"/>
                <a:gd name="csX7" fmla="*/ 4938042 w 11345993"/>
                <a:gd name="csY7" fmla="*/ 3529107 h 3761708"/>
                <a:gd name="csX8" fmla="*/ 4977822 w 11345993"/>
                <a:gd name="csY8" fmla="*/ 3667920 h 3761708"/>
                <a:gd name="csX9" fmla="*/ 5032147 w 11345993"/>
                <a:gd name="csY9" fmla="*/ 3752587 h 3761708"/>
                <a:gd name="csX10" fmla="*/ 5108709 w 11345993"/>
                <a:gd name="csY10" fmla="*/ 3745059 h 3761708"/>
                <a:gd name="csX11" fmla="*/ 5176080 w 11345993"/>
                <a:gd name="csY11" fmla="*/ 3625587 h 3761708"/>
                <a:gd name="csX12" fmla="*/ 5303080 w 11345993"/>
                <a:gd name="csY12" fmla="*/ 3295387 h 3761708"/>
                <a:gd name="csX13" fmla="*/ 5466357 w 11345993"/>
                <a:gd name="csY13" fmla="*/ 2778920 h 3761708"/>
                <a:gd name="csX14" fmla="*/ 5599413 w 11345993"/>
                <a:gd name="csY14" fmla="*/ 2330187 h 3761708"/>
                <a:gd name="csX15" fmla="*/ 5743347 w 11345993"/>
                <a:gd name="csY15" fmla="*/ 1940720 h 3761708"/>
                <a:gd name="csX16" fmla="*/ 5895747 w 11345993"/>
                <a:gd name="csY16" fmla="*/ 1568187 h 3761708"/>
                <a:gd name="csX17" fmla="*/ 6082013 w 11345993"/>
                <a:gd name="csY17" fmla="*/ 1254920 h 3761708"/>
                <a:gd name="csX18" fmla="*/ 6302147 w 11345993"/>
                <a:gd name="csY18" fmla="*/ 983987 h 3761708"/>
                <a:gd name="csX19" fmla="*/ 6539213 w 11345993"/>
                <a:gd name="csY19" fmla="*/ 763854 h 3761708"/>
                <a:gd name="csX20" fmla="*/ 6831172 w 11345993"/>
                <a:gd name="csY20" fmla="*/ 627536 h 3761708"/>
                <a:gd name="csX21" fmla="*/ 7275813 w 11345993"/>
                <a:gd name="csY21" fmla="*/ 492920 h 3761708"/>
                <a:gd name="csX22" fmla="*/ 7728638 w 11345993"/>
                <a:gd name="csY22" fmla="*/ 390186 h 3761708"/>
                <a:gd name="csX23" fmla="*/ 8092988 w 11345993"/>
                <a:gd name="csY23" fmla="*/ 312568 h 3761708"/>
                <a:gd name="csX24" fmla="*/ 8710772 w 11345993"/>
                <a:gd name="csY24" fmla="*/ 214209 h 3761708"/>
                <a:gd name="csX25" fmla="*/ 9799307 w 11345993"/>
                <a:gd name="csY25" fmla="*/ 118763 h 3761708"/>
                <a:gd name="csX26" fmla="*/ 11345993 w 11345993"/>
                <a:gd name="csY26" fmla="*/ 29990 h 3761708"/>
                <a:gd name="csX0" fmla="*/ 0 w 11395775"/>
                <a:gd name="csY0" fmla="*/ 0 h 3761708"/>
                <a:gd name="csX1" fmla="*/ 3730092 w 11395775"/>
                <a:gd name="csY1" fmla="*/ 69132 h 3761708"/>
                <a:gd name="csX2" fmla="*/ 4299035 w 11395775"/>
                <a:gd name="csY2" fmla="*/ 79551 h 3761708"/>
                <a:gd name="csX3" fmla="*/ 4480537 w 11395775"/>
                <a:gd name="csY3" fmla="*/ 336714 h 3761708"/>
                <a:gd name="csX4" fmla="*/ 4619888 w 11395775"/>
                <a:gd name="csY4" fmla="*/ 1410702 h 3761708"/>
                <a:gd name="csX5" fmla="*/ 4744807 w 11395775"/>
                <a:gd name="csY5" fmla="*/ 2423489 h 3761708"/>
                <a:gd name="csX6" fmla="*/ 4853376 w 11395775"/>
                <a:gd name="csY6" fmla="*/ 3170061 h 3761708"/>
                <a:gd name="csX7" fmla="*/ 4938042 w 11395775"/>
                <a:gd name="csY7" fmla="*/ 3529107 h 3761708"/>
                <a:gd name="csX8" fmla="*/ 4977822 w 11395775"/>
                <a:gd name="csY8" fmla="*/ 3667920 h 3761708"/>
                <a:gd name="csX9" fmla="*/ 5032147 w 11395775"/>
                <a:gd name="csY9" fmla="*/ 3752587 h 3761708"/>
                <a:gd name="csX10" fmla="*/ 5108709 w 11395775"/>
                <a:gd name="csY10" fmla="*/ 3745059 h 3761708"/>
                <a:gd name="csX11" fmla="*/ 5176080 w 11395775"/>
                <a:gd name="csY11" fmla="*/ 3625587 h 3761708"/>
                <a:gd name="csX12" fmla="*/ 5303080 w 11395775"/>
                <a:gd name="csY12" fmla="*/ 3295387 h 3761708"/>
                <a:gd name="csX13" fmla="*/ 5466357 w 11395775"/>
                <a:gd name="csY13" fmla="*/ 2778920 h 3761708"/>
                <a:gd name="csX14" fmla="*/ 5599413 w 11395775"/>
                <a:gd name="csY14" fmla="*/ 2330187 h 3761708"/>
                <a:gd name="csX15" fmla="*/ 5743347 w 11395775"/>
                <a:gd name="csY15" fmla="*/ 1940720 h 3761708"/>
                <a:gd name="csX16" fmla="*/ 5895747 w 11395775"/>
                <a:gd name="csY16" fmla="*/ 1568187 h 3761708"/>
                <a:gd name="csX17" fmla="*/ 6082013 w 11395775"/>
                <a:gd name="csY17" fmla="*/ 1254920 h 3761708"/>
                <a:gd name="csX18" fmla="*/ 6302147 w 11395775"/>
                <a:gd name="csY18" fmla="*/ 983987 h 3761708"/>
                <a:gd name="csX19" fmla="*/ 6539213 w 11395775"/>
                <a:gd name="csY19" fmla="*/ 763854 h 3761708"/>
                <a:gd name="csX20" fmla="*/ 6831172 w 11395775"/>
                <a:gd name="csY20" fmla="*/ 627536 h 3761708"/>
                <a:gd name="csX21" fmla="*/ 7275813 w 11395775"/>
                <a:gd name="csY21" fmla="*/ 492920 h 3761708"/>
                <a:gd name="csX22" fmla="*/ 7728638 w 11395775"/>
                <a:gd name="csY22" fmla="*/ 390186 h 3761708"/>
                <a:gd name="csX23" fmla="*/ 8092988 w 11395775"/>
                <a:gd name="csY23" fmla="*/ 312568 h 3761708"/>
                <a:gd name="csX24" fmla="*/ 8710772 w 11395775"/>
                <a:gd name="csY24" fmla="*/ 214209 h 3761708"/>
                <a:gd name="csX25" fmla="*/ 9799307 w 11395775"/>
                <a:gd name="csY25" fmla="*/ 118763 h 3761708"/>
                <a:gd name="csX26" fmla="*/ 11395775 w 11395775"/>
                <a:gd name="csY26" fmla="*/ 36710 h 3761708"/>
                <a:gd name="csX0" fmla="*/ 0 w 11478300"/>
                <a:gd name="csY0" fmla="*/ 0 h 3755241"/>
                <a:gd name="csX1" fmla="*/ 3812617 w 11478300"/>
                <a:gd name="csY1" fmla="*/ 62665 h 3755241"/>
                <a:gd name="csX2" fmla="*/ 4381560 w 11478300"/>
                <a:gd name="csY2" fmla="*/ 73084 h 3755241"/>
                <a:gd name="csX3" fmla="*/ 4563062 w 11478300"/>
                <a:gd name="csY3" fmla="*/ 330247 h 3755241"/>
                <a:gd name="csX4" fmla="*/ 4702413 w 11478300"/>
                <a:gd name="csY4" fmla="*/ 1404235 h 3755241"/>
                <a:gd name="csX5" fmla="*/ 4827332 w 11478300"/>
                <a:gd name="csY5" fmla="*/ 2417022 h 3755241"/>
                <a:gd name="csX6" fmla="*/ 4935901 w 11478300"/>
                <a:gd name="csY6" fmla="*/ 3163594 h 3755241"/>
                <a:gd name="csX7" fmla="*/ 5020567 w 11478300"/>
                <a:gd name="csY7" fmla="*/ 3522640 h 3755241"/>
                <a:gd name="csX8" fmla="*/ 5060347 w 11478300"/>
                <a:gd name="csY8" fmla="*/ 3661453 h 3755241"/>
                <a:gd name="csX9" fmla="*/ 5114672 w 11478300"/>
                <a:gd name="csY9" fmla="*/ 3746120 h 3755241"/>
                <a:gd name="csX10" fmla="*/ 5191234 w 11478300"/>
                <a:gd name="csY10" fmla="*/ 3738592 h 3755241"/>
                <a:gd name="csX11" fmla="*/ 5258605 w 11478300"/>
                <a:gd name="csY11" fmla="*/ 3619120 h 3755241"/>
                <a:gd name="csX12" fmla="*/ 5385605 w 11478300"/>
                <a:gd name="csY12" fmla="*/ 3288920 h 3755241"/>
                <a:gd name="csX13" fmla="*/ 5548882 w 11478300"/>
                <a:gd name="csY13" fmla="*/ 2772453 h 3755241"/>
                <a:gd name="csX14" fmla="*/ 5681938 w 11478300"/>
                <a:gd name="csY14" fmla="*/ 2323720 h 3755241"/>
                <a:gd name="csX15" fmla="*/ 5825872 w 11478300"/>
                <a:gd name="csY15" fmla="*/ 1934253 h 3755241"/>
                <a:gd name="csX16" fmla="*/ 5978272 w 11478300"/>
                <a:gd name="csY16" fmla="*/ 1561720 h 3755241"/>
                <a:gd name="csX17" fmla="*/ 6164538 w 11478300"/>
                <a:gd name="csY17" fmla="*/ 1248453 h 3755241"/>
                <a:gd name="csX18" fmla="*/ 6384672 w 11478300"/>
                <a:gd name="csY18" fmla="*/ 977520 h 3755241"/>
                <a:gd name="csX19" fmla="*/ 6621738 w 11478300"/>
                <a:gd name="csY19" fmla="*/ 757387 h 3755241"/>
                <a:gd name="csX20" fmla="*/ 6913697 w 11478300"/>
                <a:gd name="csY20" fmla="*/ 621069 h 3755241"/>
                <a:gd name="csX21" fmla="*/ 7358338 w 11478300"/>
                <a:gd name="csY21" fmla="*/ 486453 h 3755241"/>
                <a:gd name="csX22" fmla="*/ 7811163 w 11478300"/>
                <a:gd name="csY22" fmla="*/ 383719 h 3755241"/>
                <a:gd name="csX23" fmla="*/ 8175513 w 11478300"/>
                <a:gd name="csY23" fmla="*/ 306101 h 3755241"/>
                <a:gd name="csX24" fmla="*/ 8793297 w 11478300"/>
                <a:gd name="csY24" fmla="*/ 207742 h 3755241"/>
                <a:gd name="csX25" fmla="*/ 9881832 w 11478300"/>
                <a:gd name="csY25" fmla="*/ 112296 h 3755241"/>
                <a:gd name="csX26" fmla="*/ 11478300 w 11478300"/>
                <a:gd name="csY26" fmla="*/ 30243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381560 w 11633641"/>
                <a:gd name="csY2" fmla="*/ 73084 h 3755241"/>
                <a:gd name="csX3" fmla="*/ 4563062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563062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563062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33369 w 11633641"/>
                <a:gd name="csY19" fmla="*/ 783208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40000 w 11633641"/>
                <a:gd name="csY4" fmla="*/ 14441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40000 w 11633641"/>
                <a:gd name="csY4" fmla="*/ 1444177 h 3755241"/>
                <a:gd name="csX5" fmla="*/ 4843436 w 11633641"/>
                <a:gd name="csY5" fmla="*/ 24313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43436 w 11633641"/>
                <a:gd name="csY5" fmla="*/ 24313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01143 w 11633641"/>
                <a:gd name="csY5" fmla="*/ 2579309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01143 w 11633641"/>
                <a:gd name="csY5" fmla="*/ 2579309 h 3755241"/>
                <a:gd name="csX6" fmla="*/ 4885150 w 11633641"/>
                <a:gd name="csY6" fmla="*/ 3323912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01143 w 11633641"/>
                <a:gd name="csY5" fmla="*/ 2579309 h 3755241"/>
                <a:gd name="csX6" fmla="*/ 4885150 w 11633641"/>
                <a:gd name="csY6" fmla="*/ 3323912 h 3755241"/>
                <a:gd name="csX7" fmla="*/ 4938884 w 11633641"/>
                <a:gd name="csY7" fmla="*/ 363189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862356"/>
                <a:gd name="csX1" fmla="*/ 3812617 w 11633641"/>
                <a:gd name="csY1" fmla="*/ 62665 h 3862356"/>
                <a:gd name="csX2" fmla="*/ 4477262 w 11633641"/>
                <a:gd name="csY2" fmla="*/ 81582 h 3862356"/>
                <a:gd name="csX3" fmla="*/ 4612685 w 11633641"/>
                <a:gd name="csY3" fmla="*/ 330247 h 3862356"/>
                <a:gd name="csX4" fmla="*/ 4706166 w 11633641"/>
                <a:gd name="csY4" fmla="*/ 1567498 h 3862356"/>
                <a:gd name="csX5" fmla="*/ 4801143 w 11633641"/>
                <a:gd name="csY5" fmla="*/ 2579309 h 3862356"/>
                <a:gd name="csX6" fmla="*/ 4885150 w 11633641"/>
                <a:gd name="csY6" fmla="*/ 3323912 h 3862356"/>
                <a:gd name="csX7" fmla="*/ 4938884 w 11633641"/>
                <a:gd name="csY7" fmla="*/ 3631890 h 3862356"/>
                <a:gd name="csX8" fmla="*/ 5001925 w 11633641"/>
                <a:gd name="csY8" fmla="*/ 3860202 h 3862356"/>
                <a:gd name="csX9" fmla="*/ 5114672 w 11633641"/>
                <a:gd name="csY9" fmla="*/ 3746120 h 3862356"/>
                <a:gd name="csX10" fmla="*/ 5191234 w 11633641"/>
                <a:gd name="csY10" fmla="*/ 3738592 h 3862356"/>
                <a:gd name="csX11" fmla="*/ 5258605 w 11633641"/>
                <a:gd name="csY11" fmla="*/ 3619120 h 3862356"/>
                <a:gd name="csX12" fmla="*/ 5385605 w 11633641"/>
                <a:gd name="csY12" fmla="*/ 3288920 h 3862356"/>
                <a:gd name="csX13" fmla="*/ 5548882 w 11633641"/>
                <a:gd name="csY13" fmla="*/ 2772453 h 3862356"/>
                <a:gd name="csX14" fmla="*/ 5681938 w 11633641"/>
                <a:gd name="csY14" fmla="*/ 2323720 h 3862356"/>
                <a:gd name="csX15" fmla="*/ 5825872 w 11633641"/>
                <a:gd name="csY15" fmla="*/ 1934253 h 3862356"/>
                <a:gd name="csX16" fmla="*/ 5978272 w 11633641"/>
                <a:gd name="csY16" fmla="*/ 1561720 h 3862356"/>
                <a:gd name="csX17" fmla="*/ 6164538 w 11633641"/>
                <a:gd name="csY17" fmla="*/ 1248453 h 3862356"/>
                <a:gd name="csX18" fmla="*/ 6384672 w 11633641"/>
                <a:gd name="csY18" fmla="*/ 977520 h 3862356"/>
                <a:gd name="csX19" fmla="*/ 6621739 w 11633641"/>
                <a:gd name="csY19" fmla="*/ 767715 h 3862356"/>
                <a:gd name="csX20" fmla="*/ 6913697 w 11633641"/>
                <a:gd name="csY20" fmla="*/ 621069 h 3862356"/>
                <a:gd name="csX21" fmla="*/ 7358338 w 11633641"/>
                <a:gd name="csY21" fmla="*/ 486453 h 3862356"/>
                <a:gd name="csX22" fmla="*/ 7811163 w 11633641"/>
                <a:gd name="csY22" fmla="*/ 383719 h 3862356"/>
                <a:gd name="csX23" fmla="*/ 8175513 w 11633641"/>
                <a:gd name="csY23" fmla="*/ 306101 h 3862356"/>
                <a:gd name="csX24" fmla="*/ 8793297 w 11633641"/>
                <a:gd name="csY24" fmla="*/ 207742 h 3862356"/>
                <a:gd name="csX25" fmla="*/ 9881832 w 11633641"/>
                <a:gd name="csY25" fmla="*/ 112296 h 3862356"/>
                <a:gd name="csX26" fmla="*/ 11633641 w 11633641"/>
                <a:gd name="csY26" fmla="*/ 17311 h 3862356"/>
                <a:gd name="csX0" fmla="*/ 0 w 11633641"/>
                <a:gd name="csY0" fmla="*/ 0 h 3867273"/>
                <a:gd name="csX1" fmla="*/ 3812617 w 11633641"/>
                <a:gd name="csY1" fmla="*/ 62665 h 3867273"/>
                <a:gd name="csX2" fmla="*/ 4477262 w 11633641"/>
                <a:gd name="csY2" fmla="*/ 81582 h 3867273"/>
                <a:gd name="csX3" fmla="*/ 4612685 w 11633641"/>
                <a:gd name="csY3" fmla="*/ 330247 h 3867273"/>
                <a:gd name="csX4" fmla="*/ 4706166 w 11633641"/>
                <a:gd name="csY4" fmla="*/ 1567498 h 3867273"/>
                <a:gd name="csX5" fmla="*/ 4801143 w 11633641"/>
                <a:gd name="csY5" fmla="*/ 2579309 h 3867273"/>
                <a:gd name="csX6" fmla="*/ 4885150 w 11633641"/>
                <a:gd name="csY6" fmla="*/ 3323912 h 3867273"/>
                <a:gd name="csX7" fmla="*/ 4938884 w 11633641"/>
                <a:gd name="csY7" fmla="*/ 3631890 h 3867273"/>
                <a:gd name="csX8" fmla="*/ 5001925 w 11633641"/>
                <a:gd name="csY8" fmla="*/ 3860202 h 3867273"/>
                <a:gd name="csX9" fmla="*/ 5127654 w 11633641"/>
                <a:gd name="csY9" fmla="*/ 3802905 h 3867273"/>
                <a:gd name="csX10" fmla="*/ 5191234 w 11633641"/>
                <a:gd name="csY10" fmla="*/ 3738592 h 3867273"/>
                <a:gd name="csX11" fmla="*/ 5258605 w 11633641"/>
                <a:gd name="csY11" fmla="*/ 3619120 h 3867273"/>
                <a:gd name="csX12" fmla="*/ 5385605 w 11633641"/>
                <a:gd name="csY12" fmla="*/ 3288920 h 3867273"/>
                <a:gd name="csX13" fmla="*/ 5548882 w 11633641"/>
                <a:gd name="csY13" fmla="*/ 2772453 h 3867273"/>
                <a:gd name="csX14" fmla="*/ 5681938 w 11633641"/>
                <a:gd name="csY14" fmla="*/ 2323720 h 3867273"/>
                <a:gd name="csX15" fmla="*/ 5825872 w 11633641"/>
                <a:gd name="csY15" fmla="*/ 1934253 h 3867273"/>
                <a:gd name="csX16" fmla="*/ 5978272 w 11633641"/>
                <a:gd name="csY16" fmla="*/ 1561720 h 3867273"/>
                <a:gd name="csX17" fmla="*/ 6164538 w 11633641"/>
                <a:gd name="csY17" fmla="*/ 1248453 h 3867273"/>
                <a:gd name="csX18" fmla="*/ 6384672 w 11633641"/>
                <a:gd name="csY18" fmla="*/ 977520 h 3867273"/>
                <a:gd name="csX19" fmla="*/ 6621739 w 11633641"/>
                <a:gd name="csY19" fmla="*/ 767715 h 3867273"/>
                <a:gd name="csX20" fmla="*/ 6913697 w 11633641"/>
                <a:gd name="csY20" fmla="*/ 621069 h 3867273"/>
                <a:gd name="csX21" fmla="*/ 7358338 w 11633641"/>
                <a:gd name="csY21" fmla="*/ 486453 h 3867273"/>
                <a:gd name="csX22" fmla="*/ 7811163 w 11633641"/>
                <a:gd name="csY22" fmla="*/ 383719 h 3867273"/>
                <a:gd name="csX23" fmla="*/ 8175513 w 11633641"/>
                <a:gd name="csY23" fmla="*/ 306101 h 3867273"/>
                <a:gd name="csX24" fmla="*/ 8793297 w 11633641"/>
                <a:gd name="csY24" fmla="*/ 207742 h 3867273"/>
                <a:gd name="csX25" fmla="*/ 9881832 w 11633641"/>
                <a:gd name="csY25" fmla="*/ 112296 h 3867273"/>
                <a:gd name="csX26" fmla="*/ 11633641 w 11633641"/>
                <a:gd name="csY26" fmla="*/ 17311 h 3867273"/>
                <a:gd name="csX0" fmla="*/ 0 w 11633641"/>
                <a:gd name="csY0" fmla="*/ 0 h 3906791"/>
                <a:gd name="csX1" fmla="*/ 3812617 w 11633641"/>
                <a:gd name="csY1" fmla="*/ 62665 h 3906791"/>
                <a:gd name="csX2" fmla="*/ 4477262 w 11633641"/>
                <a:gd name="csY2" fmla="*/ 81582 h 3906791"/>
                <a:gd name="csX3" fmla="*/ 4612685 w 11633641"/>
                <a:gd name="csY3" fmla="*/ 330247 h 3906791"/>
                <a:gd name="csX4" fmla="*/ 4706166 w 11633641"/>
                <a:gd name="csY4" fmla="*/ 1567498 h 3906791"/>
                <a:gd name="csX5" fmla="*/ 4801143 w 11633641"/>
                <a:gd name="csY5" fmla="*/ 2579309 h 3906791"/>
                <a:gd name="csX6" fmla="*/ 4885150 w 11633641"/>
                <a:gd name="csY6" fmla="*/ 3323912 h 3906791"/>
                <a:gd name="csX7" fmla="*/ 4938884 w 11633641"/>
                <a:gd name="csY7" fmla="*/ 3631890 h 3906791"/>
                <a:gd name="csX8" fmla="*/ 5001925 w 11633641"/>
                <a:gd name="csY8" fmla="*/ 3860202 h 3906791"/>
                <a:gd name="csX9" fmla="*/ 5134145 w 11633641"/>
                <a:gd name="csY9" fmla="*/ 3897548 h 3906791"/>
                <a:gd name="csX10" fmla="*/ 5191234 w 11633641"/>
                <a:gd name="csY10" fmla="*/ 3738592 h 3906791"/>
                <a:gd name="csX11" fmla="*/ 5258605 w 11633641"/>
                <a:gd name="csY11" fmla="*/ 3619120 h 3906791"/>
                <a:gd name="csX12" fmla="*/ 5385605 w 11633641"/>
                <a:gd name="csY12" fmla="*/ 3288920 h 3906791"/>
                <a:gd name="csX13" fmla="*/ 5548882 w 11633641"/>
                <a:gd name="csY13" fmla="*/ 2772453 h 3906791"/>
                <a:gd name="csX14" fmla="*/ 5681938 w 11633641"/>
                <a:gd name="csY14" fmla="*/ 2323720 h 3906791"/>
                <a:gd name="csX15" fmla="*/ 5825872 w 11633641"/>
                <a:gd name="csY15" fmla="*/ 1934253 h 3906791"/>
                <a:gd name="csX16" fmla="*/ 5978272 w 11633641"/>
                <a:gd name="csY16" fmla="*/ 1561720 h 3906791"/>
                <a:gd name="csX17" fmla="*/ 6164538 w 11633641"/>
                <a:gd name="csY17" fmla="*/ 1248453 h 3906791"/>
                <a:gd name="csX18" fmla="*/ 6384672 w 11633641"/>
                <a:gd name="csY18" fmla="*/ 977520 h 3906791"/>
                <a:gd name="csX19" fmla="*/ 6621739 w 11633641"/>
                <a:gd name="csY19" fmla="*/ 767715 h 3906791"/>
                <a:gd name="csX20" fmla="*/ 6913697 w 11633641"/>
                <a:gd name="csY20" fmla="*/ 621069 h 3906791"/>
                <a:gd name="csX21" fmla="*/ 7358338 w 11633641"/>
                <a:gd name="csY21" fmla="*/ 486453 h 3906791"/>
                <a:gd name="csX22" fmla="*/ 7811163 w 11633641"/>
                <a:gd name="csY22" fmla="*/ 383719 h 3906791"/>
                <a:gd name="csX23" fmla="*/ 8175513 w 11633641"/>
                <a:gd name="csY23" fmla="*/ 306101 h 3906791"/>
                <a:gd name="csX24" fmla="*/ 8793297 w 11633641"/>
                <a:gd name="csY24" fmla="*/ 207742 h 3906791"/>
                <a:gd name="csX25" fmla="*/ 9881832 w 11633641"/>
                <a:gd name="csY25" fmla="*/ 112296 h 3906791"/>
                <a:gd name="csX26" fmla="*/ 11633641 w 11633641"/>
                <a:gd name="csY26" fmla="*/ 17311 h 3906791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567498 h 3905397"/>
                <a:gd name="csX5" fmla="*/ 4801143 w 11633641"/>
                <a:gd name="csY5" fmla="*/ 2579309 h 3905397"/>
                <a:gd name="csX6" fmla="*/ 4885150 w 11633641"/>
                <a:gd name="csY6" fmla="*/ 3323912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681069 h 3905397"/>
                <a:gd name="csX5" fmla="*/ 4801143 w 11633641"/>
                <a:gd name="csY5" fmla="*/ 2579309 h 3905397"/>
                <a:gd name="csX6" fmla="*/ 4885150 w 11633641"/>
                <a:gd name="csY6" fmla="*/ 3323912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681069 h 3905397"/>
                <a:gd name="csX5" fmla="*/ 4781669 w 11633641"/>
                <a:gd name="csY5" fmla="*/ 2702345 h 3905397"/>
                <a:gd name="csX6" fmla="*/ 4885150 w 11633641"/>
                <a:gd name="csY6" fmla="*/ 3323912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681069 h 3905397"/>
                <a:gd name="csX5" fmla="*/ 4781669 w 11633641"/>
                <a:gd name="csY5" fmla="*/ 2702345 h 3905397"/>
                <a:gd name="csX6" fmla="*/ 4872167 w 11633641"/>
                <a:gd name="csY6" fmla="*/ 3484804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2367"/>
                <a:gd name="csX1" fmla="*/ 3812617 w 11633641"/>
                <a:gd name="csY1" fmla="*/ 62665 h 3902367"/>
                <a:gd name="csX2" fmla="*/ 4477262 w 11633641"/>
                <a:gd name="csY2" fmla="*/ 81582 h 3902367"/>
                <a:gd name="csX3" fmla="*/ 4612685 w 11633641"/>
                <a:gd name="csY3" fmla="*/ 330247 h 3902367"/>
                <a:gd name="csX4" fmla="*/ 4706166 w 11633641"/>
                <a:gd name="csY4" fmla="*/ 1681069 h 3902367"/>
                <a:gd name="csX5" fmla="*/ 4781669 w 11633641"/>
                <a:gd name="csY5" fmla="*/ 2702345 h 3902367"/>
                <a:gd name="csX6" fmla="*/ 4872167 w 11633641"/>
                <a:gd name="csY6" fmla="*/ 3484804 h 3902367"/>
                <a:gd name="csX7" fmla="*/ 4932393 w 11633641"/>
                <a:gd name="csY7" fmla="*/ 3764390 h 3902367"/>
                <a:gd name="csX8" fmla="*/ 5001925 w 11633641"/>
                <a:gd name="csY8" fmla="*/ 3860202 h 3902367"/>
                <a:gd name="csX9" fmla="*/ 5134145 w 11633641"/>
                <a:gd name="csY9" fmla="*/ 3897548 h 3902367"/>
                <a:gd name="csX10" fmla="*/ 5217200 w 11633641"/>
                <a:gd name="csY10" fmla="*/ 3757520 h 3902367"/>
                <a:gd name="csX11" fmla="*/ 5258605 w 11633641"/>
                <a:gd name="csY11" fmla="*/ 3619120 h 3902367"/>
                <a:gd name="csX12" fmla="*/ 5385605 w 11633641"/>
                <a:gd name="csY12" fmla="*/ 3288920 h 3902367"/>
                <a:gd name="csX13" fmla="*/ 5548882 w 11633641"/>
                <a:gd name="csY13" fmla="*/ 2772453 h 3902367"/>
                <a:gd name="csX14" fmla="*/ 5681938 w 11633641"/>
                <a:gd name="csY14" fmla="*/ 2323720 h 3902367"/>
                <a:gd name="csX15" fmla="*/ 5825872 w 11633641"/>
                <a:gd name="csY15" fmla="*/ 1934253 h 3902367"/>
                <a:gd name="csX16" fmla="*/ 5978272 w 11633641"/>
                <a:gd name="csY16" fmla="*/ 1561720 h 3902367"/>
                <a:gd name="csX17" fmla="*/ 6164538 w 11633641"/>
                <a:gd name="csY17" fmla="*/ 1248453 h 3902367"/>
                <a:gd name="csX18" fmla="*/ 6384672 w 11633641"/>
                <a:gd name="csY18" fmla="*/ 977520 h 3902367"/>
                <a:gd name="csX19" fmla="*/ 6621739 w 11633641"/>
                <a:gd name="csY19" fmla="*/ 767715 h 3902367"/>
                <a:gd name="csX20" fmla="*/ 6913697 w 11633641"/>
                <a:gd name="csY20" fmla="*/ 621069 h 3902367"/>
                <a:gd name="csX21" fmla="*/ 7358338 w 11633641"/>
                <a:gd name="csY21" fmla="*/ 486453 h 3902367"/>
                <a:gd name="csX22" fmla="*/ 7811163 w 11633641"/>
                <a:gd name="csY22" fmla="*/ 383719 h 3902367"/>
                <a:gd name="csX23" fmla="*/ 8175513 w 11633641"/>
                <a:gd name="csY23" fmla="*/ 306101 h 3902367"/>
                <a:gd name="csX24" fmla="*/ 8793297 w 11633641"/>
                <a:gd name="csY24" fmla="*/ 207742 h 3902367"/>
                <a:gd name="csX25" fmla="*/ 9881832 w 11633641"/>
                <a:gd name="csY25" fmla="*/ 112296 h 3902367"/>
                <a:gd name="csX26" fmla="*/ 11633641 w 11633641"/>
                <a:gd name="csY26" fmla="*/ 17311 h 3902367"/>
                <a:gd name="csX0" fmla="*/ 0 w 11633641"/>
                <a:gd name="csY0" fmla="*/ 0 h 3860247"/>
                <a:gd name="csX1" fmla="*/ 3812617 w 11633641"/>
                <a:gd name="csY1" fmla="*/ 62665 h 3860247"/>
                <a:gd name="csX2" fmla="*/ 4477262 w 11633641"/>
                <a:gd name="csY2" fmla="*/ 81582 h 3860247"/>
                <a:gd name="csX3" fmla="*/ 4612685 w 11633641"/>
                <a:gd name="csY3" fmla="*/ 330247 h 3860247"/>
                <a:gd name="csX4" fmla="*/ 4706166 w 11633641"/>
                <a:gd name="csY4" fmla="*/ 1681069 h 3860247"/>
                <a:gd name="csX5" fmla="*/ 4781669 w 11633641"/>
                <a:gd name="csY5" fmla="*/ 2702345 h 3860247"/>
                <a:gd name="csX6" fmla="*/ 4872167 w 11633641"/>
                <a:gd name="csY6" fmla="*/ 3484804 h 3860247"/>
                <a:gd name="csX7" fmla="*/ 4932393 w 11633641"/>
                <a:gd name="csY7" fmla="*/ 3764390 h 3860247"/>
                <a:gd name="csX8" fmla="*/ 5001925 w 11633641"/>
                <a:gd name="csY8" fmla="*/ 3860202 h 3860247"/>
                <a:gd name="csX9" fmla="*/ 5166602 w 11633641"/>
                <a:gd name="csY9" fmla="*/ 3755585 h 3860247"/>
                <a:gd name="csX10" fmla="*/ 5217200 w 11633641"/>
                <a:gd name="csY10" fmla="*/ 3757520 h 3860247"/>
                <a:gd name="csX11" fmla="*/ 5258605 w 11633641"/>
                <a:gd name="csY11" fmla="*/ 3619120 h 3860247"/>
                <a:gd name="csX12" fmla="*/ 5385605 w 11633641"/>
                <a:gd name="csY12" fmla="*/ 3288920 h 3860247"/>
                <a:gd name="csX13" fmla="*/ 5548882 w 11633641"/>
                <a:gd name="csY13" fmla="*/ 2772453 h 3860247"/>
                <a:gd name="csX14" fmla="*/ 5681938 w 11633641"/>
                <a:gd name="csY14" fmla="*/ 2323720 h 3860247"/>
                <a:gd name="csX15" fmla="*/ 5825872 w 11633641"/>
                <a:gd name="csY15" fmla="*/ 1934253 h 3860247"/>
                <a:gd name="csX16" fmla="*/ 5978272 w 11633641"/>
                <a:gd name="csY16" fmla="*/ 1561720 h 3860247"/>
                <a:gd name="csX17" fmla="*/ 6164538 w 11633641"/>
                <a:gd name="csY17" fmla="*/ 1248453 h 3860247"/>
                <a:gd name="csX18" fmla="*/ 6384672 w 11633641"/>
                <a:gd name="csY18" fmla="*/ 977520 h 3860247"/>
                <a:gd name="csX19" fmla="*/ 6621739 w 11633641"/>
                <a:gd name="csY19" fmla="*/ 767715 h 3860247"/>
                <a:gd name="csX20" fmla="*/ 6913697 w 11633641"/>
                <a:gd name="csY20" fmla="*/ 621069 h 3860247"/>
                <a:gd name="csX21" fmla="*/ 7358338 w 11633641"/>
                <a:gd name="csY21" fmla="*/ 486453 h 3860247"/>
                <a:gd name="csX22" fmla="*/ 7811163 w 11633641"/>
                <a:gd name="csY22" fmla="*/ 383719 h 3860247"/>
                <a:gd name="csX23" fmla="*/ 8175513 w 11633641"/>
                <a:gd name="csY23" fmla="*/ 306101 h 3860247"/>
                <a:gd name="csX24" fmla="*/ 8793297 w 11633641"/>
                <a:gd name="csY24" fmla="*/ 207742 h 3860247"/>
                <a:gd name="csX25" fmla="*/ 9881832 w 11633641"/>
                <a:gd name="csY25" fmla="*/ 112296 h 3860247"/>
                <a:gd name="csX26" fmla="*/ 11633641 w 11633641"/>
                <a:gd name="csY26" fmla="*/ 17311 h 3860247"/>
                <a:gd name="csX0" fmla="*/ 0 w 11633641"/>
                <a:gd name="csY0" fmla="*/ 0 h 3860245"/>
                <a:gd name="csX1" fmla="*/ 3812617 w 11633641"/>
                <a:gd name="csY1" fmla="*/ 62665 h 3860245"/>
                <a:gd name="csX2" fmla="*/ 4477262 w 11633641"/>
                <a:gd name="csY2" fmla="*/ 81582 h 3860245"/>
                <a:gd name="csX3" fmla="*/ 4612685 w 11633641"/>
                <a:gd name="csY3" fmla="*/ 330247 h 3860245"/>
                <a:gd name="csX4" fmla="*/ 4706166 w 11633641"/>
                <a:gd name="csY4" fmla="*/ 1681069 h 3860245"/>
                <a:gd name="csX5" fmla="*/ 4781669 w 11633641"/>
                <a:gd name="csY5" fmla="*/ 2702345 h 3860245"/>
                <a:gd name="csX6" fmla="*/ 4872167 w 11633641"/>
                <a:gd name="csY6" fmla="*/ 3484804 h 3860245"/>
                <a:gd name="csX7" fmla="*/ 4932393 w 11633641"/>
                <a:gd name="csY7" fmla="*/ 3764390 h 3860245"/>
                <a:gd name="csX8" fmla="*/ 5001925 w 11633641"/>
                <a:gd name="csY8" fmla="*/ 3860202 h 3860245"/>
                <a:gd name="csX9" fmla="*/ 5166602 w 11633641"/>
                <a:gd name="csY9" fmla="*/ 3755585 h 3860245"/>
                <a:gd name="csX10" fmla="*/ 5210709 w 11633641"/>
                <a:gd name="csY10" fmla="*/ 3625021 h 3860245"/>
                <a:gd name="csX11" fmla="*/ 5258605 w 11633641"/>
                <a:gd name="csY11" fmla="*/ 3619120 h 3860245"/>
                <a:gd name="csX12" fmla="*/ 5385605 w 11633641"/>
                <a:gd name="csY12" fmla="*/ 3288920 h 3860245"/>
                <a:gd name="csX13" fmla="*/ 5548882 w 11633641"/>
                <a:gd name="csY13" fmla="*/ 2772453 h 3860245"/>
                <a:gd name="csX14" fmla="*/ 5681938 w 11633641"/>
                <a:gd name="csY14" fmla="*/ 2323720 h 3860245"/>
                <a:gd name="csX15" fmla="*/ 5825872 w 11633641"/>
                <a:gd name="csY15" fmla="*/ 1934253 h 3860245"/>
                <a:gd name="csX16" fmla="*/ 5978272 w 11633641"/>
                <a:gd name="csY16" fmla="*/ 1561720 h 3860245"/>
                <a:gd name="csX17" fmla="*/ 6164538 w 11633641"/>
                <a:gd name="csY17" fmla="*/ 1248453 h 3860245"/>
                <a:gd name="csX18" fmla="*/ 6384672 w 11633641"/>
                <a:gd name="csY18" fmla="*/ 977520 h 3860245"/>
                <a:gd name="csX19" fmla="*/ 6621739 w 11633641"/>
                <a:gd name="csY19" fmla="*/ 767715 h 3860245"/>
                <a:gd name="csX20" fmla="*/ 6913697 w 11633641"/>
                <a:gd name="csY20" fmla="*/ 621069 h 3860245"/>
                <a:gd name="csX21" fmla="*/ 7358338 w 11633641"/>
                <a:gd name="csY21" fmla="*/ 486453 h 3860245"/>
                <a:gd name="csX22" fmla="*/ 7811163 w 11633641"/>
                <a:gd name="csY22" fmla="*/ 383719 h 3860245"/>
                <a:gd name="csX23" fmla="*/ 8175513 w 11633641"/>
                <a:gd name="csY23" fmla="*/ 306101 h 3860245"/>
                <a:gd name="csX24" fmla="*/ 8793297 w 11633641"/>
                <a:gd name="csY24" fmla="*/ 207742 h 3860245"/>
                <a:gd name="csX25" fmla="*/ 9881832 w 11633641"/>
                <a:gd name="csY25" fmla="*/ 112296 h 3860245"/>
                <a:gd name="csX26" fmla="*/ 11633641 w 11633641"/>
                <a:gd name="csY26" fmla="*/ 17311 h 3860245"/>
                <a:gd name="csX0" fmla="*/ 0 w 11633641"/>
                <a:gd name="csY0" fmla="*/ 0 h 3860247"/>
                <a:gd name="csX1" fmla="*/ 3812617 w 11633641"/>
                <a:gd name="csY1" fmla="*/ 62665 h 3860247"/>
                <a:gd name="csX2" fmla="*/ 4477262 w 11633641"/>
                <a:gd name="csY2" fmla="*/ 81582 h 3860247"/>
                <a:gd name="csX3" fmla="*/ 4612685 w 11633641"/>
                <a:gd name="csY3" fmla="*/ 330247 h 3860247"/>
                <a:gd name="csX4" fmla="*/ 4706166 w 11633641"/>
                <a:gd name="csY4" fmla="*/ 1681069 h 3860247"/>
                <a:gd name="csX5" fmla="*/ 4781669 w 11633641"/>
                <a:gd name="csY5" fmla="*/ 2702345 h 3860247"/>
                <a:gd name="csX6" fmla="*/ 4872167 w 11633641"/>
                <a:gd name="csY6" fmla="*/ 3484804 h 3860247"/>
                <a:gd name="csX7" fmla="*/ 4932393 w 11633641"/>
                <a:gd name="csY7" fmla="*/ 3764390 h 3860247"/>
                <a:gd name="csX8" fmla="*/ 5001925 w 11633641"/>
                <a:gd name="csY8" fmla="*/ 3860202 h 3860247"/>
                <a:gd name="csX9" fmla="*/ 5166602 w 11633641"/>
                <a:gd name="csY9" fmla="*/ 3755585 h 3860247"/>
                <a:gd name="csX10" fmla="*/ 5210709 w 11633641"/>
                <a:gd name="csY10" fmla="*/ 3625021 h 3860247"/>
                <a:gd name="csX11" fmla="*/ 5258605 w 11633641"/>
                <a:gd name="csY11" fmla="*/ 3458227 h 3860247"/>
                <a:gd name="csX12" fmla="*/ 5385605 w 11633641"/>
                <a:gd name="csY12" fmla="*/ 3288920 h 3860247"/>
                <a:gd name="csX13" fmla="*/ 5548882 w 11633641"/>
                <a:gd name="csY13" fmla="*/ 2772453 h 3860247"/>
                <a:gd name="csX14" fmla="*/ 5681938 w 11633641"/>
                <a:gd name="csY14" fmla="*/ 2323720 h 3860247"/>
                <a:gd name="csX15" fmla="*/ 5825872 w 11633641"/>
                <a:gd name="csY15" fmla="*/ 1934253 h 3860247"/>
                <a:gd name="csX16" fmla="*/ 5978272 w 11633641"/>
                <a:gd name="csY16" fmla="*/ 1561720 h 3860247"/>
                <a:gd name="csX17" fmla="*/ 6164538 w 11633641"/>
                <a:gd name="csY17" fmla="*/ 1248453 h 3860247"/>
                <a:gd name="csX18" fmla="*/ 6384672 w 11633641"/>
                <a:gd name="csY18" fmla="*/ 977520 h 3860247"/>
                <a:gd name="csX19" fmla="*/ 6621739 w 11633641"/>
                <a:gd name="csY19" fmla="*/ 767715 h 3860247"/>
                <a:gd name="csX20" fmla="*/ 6913697 w 11633641"/>
                <a:gd name="csY20" fmla="*/ 621069 h 3860247"/>
                <a:gd name="csX21" fmla="*/ 7358338 w 11633641"/>
                <a:gd name="csY21" fmla="*/ 486453 h 3860247"/>
                <a:gd name="csX22" fmla="*/ 7811163 w 11633641"/>
                <a:gd name="csY22" fmla="*/ 383719 h 3860247"/>
                <a:gd name="csX23" fmla="*/ 8175513 w 11633641"/>
                <a:gd name="csY23" fmla="*/ 306101 h 3860247"/>
                <a:gd name="csX24" fmla="*/ 8793297 w 11633641"/>
                <a:gd name="csY24" fmla="*/ 207742 h 3860247"/>
                <a:gd name="csX25" fmla="*/ 9881832 w 11633641"/>
                <a:gd name="csY25" fmla="*/ 112296 h 3860247"/>
                <a:gd name="csX26" fmla="*/ 11633641 w 11633641"/>
                <a:gd name="csY26" fmla="*/ 17311 h 3860247"/>
                <a:gd name="csX0" fmla="*/ 0 w 11633641"/>
                <a:gd name="csY0" fmla="*/ 0 h 3860245"/>
                <a:gd name="csX1" fmla="*/ 3812617 w 11633641"/>
                <a:gd name="csY1" fmla="*/ 62665 h 3860245"/>
                <a:gd name="csX2" fmla="*/ 4477262 w 11633641"/>
                <a:gd name="csY2" fmla="*/ 81582 h 3860245"/>
                <a:gd name="csX3" fmla="*/ 4612685 w 11633641"/>
                <a:gd name="csY3" fmla="*/ 330247 h 3860245"/>
                <a:gd name="csX4" fmla="*/ 4706166 w 11633641"/>
                <a:gd name="csY4" fmla="*/ 1681069 h 3860245"/>
                <a:gd name="csX5" fmla="*/ 4781669 w 11633641"/>
                <a:gd name="csY5" fmla="*/ 2702345 h 3860245"/>
                <a:gd name="csX6" fmla="*/ 4872167 w 11633641"/>
                <a:gd name="csY6" fmla="*/ 3484804 h 3860245"/>
                <a:gd name="csX7" fmla="*/ 4932393 w 11633641"/>
                <a:gd name="csY7" fmla="*/ 3764390 h 3860245"/>
                <a:gd name="csX8" fmla="*/ 5001925 w 11633641"/>
                <a:gd name="csY8" fmla="*/ 3860202 h 3860245"/>
                <a:gd name="csX9" fmla="*/ 5166602 w 11633641"/>
                <a:gd name="csY9" fmla="*/ 3755585 h 3860245"/>
                <a:gd name="csX10" fmla="*/ 5210709 w 11633641"/>
                <a:gd name="csY10" fmla="*/ 3625021 h 3860245"/>
                <a:gd name="csX11" fmla="*/ 5258605 w 11633641"/>
                <a:gd name="csY11" fmla="*/ 3458227 h 3860245"/>
                <a:gd name="csX12" fmla="*/ 5372622 w 11633641"/>
                <a:gd name="csY12" fmla="*/ 3137491 h 3860245"/>
                <a:gd name="csX13" fmla="*/ 5548882 w 11633641"/>
                <a:gd name="csY13" fmla="*/ 2772453 h 3860245"/>
                <a:gd name="csX14" fmla="*/ 5681938 w 11633641"/>
                <a:gd name="csY14" fmla="*/ 2323720 h 3860245"/>
                <a:gd name="csX15" fmla="*/ 5825872 w 11633641"/>
                <a:gd name="csY15" fmla="*/ 1934253 h 3860245"/>
                <a:gd name="csX16" fmla="*/ 5978272 w 11633641"/>
                <a:gd name="csY16" fmla="*/ 1561720 h 3860245"/>
                <a:gd name="csX17" fmla="*/ 6164538 w 11633641"/>
                <a:gd name="csY17" fmla="*/ 1248453 h 3860245"/>
                <a:gd name="csX18" fmla="*/ 6384672 w 11633641"/>
                <a:gd name="csY18" fmla="*/ 977520 h 3860245"/>
                <a:gd name="csX19" fmla="*/ 6621739 w 11633641"/>
                <a:gd name="csY19" fmla="*/ 767715 h 3860245"/>
                <a:gd name="csX20" fmla="*/ 6913697 w 11633641"/>
                <a:gd name="csY20" fmla="*/ 621069 h 3860245"/>
                <a:gd name="csX21" fmla="*/ 7358338 w 11633641"/>
                <a:gd name="csY21" fmla="*/ 486453 h 3860245"/>
                <a:gd name="csX22" fmla="*/ 7811163 w 11633641"/>
                <a:gd name="csY22" fmla="*/ 383719 h 3860245"/>
                <a:gd name="csX23" fmla="*/ 8175513 w 11633641"/>
                <a:gd name="csY23" fmla="*/ 306101 h 3860245"/>
                <a:gd name="csX24" fmla="*/ 8793297 w 11633641"/>
                <a:gd name="csY24" fmla="*/ 207742 h 3860245"/>
                <a:gd name="csX25" fmla="*/ 9881832 w 11633641"/>
                <a:gd name="csY25" fmla="*/ 112296 h 3860245"/>
                <a:gd name="csX26" fmla="*/ 11633641 w 11633641"/>
                <a:gd name="csY26" fmla="*/ 17311 h 3860245"/>
                <a:gd name="csX0" fmla="*/ 0 w 11633641"/>
                <a:gd name="csY0" fmla="*/ 0 h 3860247"/>
                <a:gd name="csX1" fmla="*/ 3812617 w 11633641"/>
                <a:gd name="csY1" fmla="*/ 62665 h 3860247"/>
                <a:gd name="csX2" fmla="*/ 4477262 w 11633641"/>
                <a:gd name="csY2" fmla="*/ 81582 h 3860247"/>
                <a:gd name="csX3" fmla="*/ 4612685 w 11633641"/>
                <a:gd name="csY3" fmla="*/ 330247 h 3860247"/>
                <a:gd name="csX4" fmla="*/ 4706166 w 11633641"/>
                <a:gd name="csY4" fmla="*/ 1681069 h 3860247"/>
                <a:gd name="csX5" fmla="*/ 4781669 w 11633641"/>
                <a:gd name="csY5" fmla="*/ 2702345 h 3860247"/>
                <a:gd name="csX6" fmla="*/ 4872167 w 11633641"/>
                <a:gd name="csY6" fmla="*/ 3484804 h 3860247"/>
                <a:gd name="csX7" fmla="*/ 4932393 w 11633641"/>
                <a:gd name="csY7" fmla="*/ 3764390 h 3860247"/>
                <a:gd name="csX8" fmla="*/ 5001925 w 11633641"/>
                <a:gd name="csY8" fmla="*/ 3860202 h 3860247"/>
                <a:gd name="csX9" fmla="*/ 5166602 w 11633641"/>
                <a:gd name="csY9" fmla="*/ 3755585 h 3860247"/>
                <a:gd name="csX10" fmla="*/ 5210709 w 11633641"/>
                <a:gd name="csY10" fmla="*/ 3625021 h 3860247"/>
                <a:gd name="csX11" fmla="*/ 5258605 w 11633641"/>
                <a:gd name="csY11" fmla="*/ 3458227 h 3860247"/>
                <a:gd name="csX12" fmla="*/ 5372622 w 11633641"/>
                <a:gd name="csY12" fmla="*/ 3137491 h 3860247"/>
                <a:gd name="csX13" fmla="*/ 5522917 w 11633641"/>
                <a:gd name="csY13" fmla="*/ 2630491 h 3860247"/>
                <a:gd name="csX14" fmla="*/ 5681938 w 11633641"/>
                <a:gd name="csY14" fmla="*/ 2323720 h 3860247"/>
                <a:gd name="csX15" fmla="*/ 5825872 w 11633641"/>
                <a:gd name="csY15" fmla="*/ 1934253 h 3860247"/>
                <a:gd name="csX16" fmla="*/ 5978272 w 11633641"/>
                <a:gd name="csY16" fmla="*/ 1561720 h 3860247"/>
                <a:gd name="csX17" fmla="*/ 6164538 w 11633641"/>
                <a:gd name="csY17" fmla="*/ 1248453 h 3860247"/>
                <a:gd name="csX18" fmla="*/ 6384672 w 11633641"/>
                <a:gd name="csY18" fmla="*/ 977520 h 3860247"/>
                <a:gd name="csX19" fmla="*/ 6621739 w 11633641"/>
                <a:gd name="csY19" fmla="*/ 767715 h 3860247"/>
                <a:gd name="csX20" fmla="*/ 6913697 w 11633641"/>
                <a:gd name="csY20" fmla="*/ 621069 h 3860247"/>
                <a:gd name="csX21" fmla="*/ 7358338 w 11633641"/>
                <a:gd name="csY21" fmla="*/ 486453 h 3860247"/>
                <a:gd name="csX22" fmla="*/ 7811163 w 11633641"/>
                <a:gd name="csY22" fmla="*/ 383719 h 3860247"/>
                <a:gd name="csX23" fmla="*/ 8175513 w 11633641"/>
                <a:gd name="csY23" fmla="*/ 306101 h 3860247"/>
                <a:gd name="csX24" fmla="*/ 8793297 w 11633641"/>
                <a:gd name="csY24" fmla="*/ 207742 h 3860247"/>
                <a:gd name="csX25" fmla="*/ 9881832 w 11633641"/>
                <a:gd name="csY25" fmla="*/ 112296 h 3860247"/>
                <a:gd name="csX26" fmla="*/ 11633641 w 11633641"/>
                <a:gd name="csY26" fmla="*/ 17311 h 3860247"/>
                <a:gd name="csX0" fmla="*/ 0 w 11633641"/>
                <a:gd name="csY0" fmla="*/ 0 h 3861490"/>
                <a:gd name="csX1" fmla="*/ 3812617 w 11633641"/>
                <a:gd name="csY1" fmla="*/ 62665 h 3861490"/>
                <a:gd name="csX2" fmla="*/ 4477262 w 11633641"/>
                <a:gd name="csY2" fmla="*/ 81582 h 3861490"/>
                <a:gd name="csX3" fmla="*/ 4612685 w 11633641"/>
                <a:gd name="csY3" fmla="*/ 330247 h 3861490"/>
                <a:gd name="csX4" fmla="*/ 4706166 w 11633641"/>
                <a:gd name="csY4" fmla="*/ 1681069 h 3861490"/>
                <a:gd name="csX5" fmla="*/ 4781669 w 11633641"/>
                <a:gd name="csY5" fmla="*/ 2702345 h 3861490"/>
                <a:gd name="csX6" fmla="*/ 4872167 w 11633641"/>
                <a:gd name="csY6" fmla="*/ 3484804 h 3861490"/>
                <a:gd name="csX7" fmla="*/ 4932393 w 11633641"/>
                <a:gd name="csY7" fmla="*/ 3764390 h 3861490"/>
                <a:gd name="csX8" fmla="*/ 5001925 w 11633641"/>
                <a:gd name="csY8" fmla="*/ 3860202 h 3861490"/>
                <a:gd name="csX9" fmla="*/ 5153620 w 11633641"/>
                <a:gd name="csY9" fmla="*/ 3708263 h 3861490"/>
                <a:gd name="csX10" fmla="*/ 5210709 w 11633641"/>
                <a:gd name="csY10" fmla="*/ 3625021 h 3861490"/>
                <a:gd name="csX11" fmla="*/ 5258605 w 11633641"/>
                <a:gd name="csY11" fmla="*/ 3458227 h 3861490"/>
                <a:gd name="csX12" fmla="*/ 5372622 w 11633641"/>
                <a:gd name="csY12" fmla="*/ 3137491 h 3861490"/>
                <a:gd name="csX13" fmla="*/ 5522917 w 11633641"/>
                <a:gd name="csY13" fmla="*/ 2630491 h 3861490"/>
                <a:gd name="csX14" fmla="*/ 5681938 w 11633641"/>
                <a:gd name="csY14" fmla="*/ 2323720 h 3861490"/>
                <a:gd name="csX15" fmla="*/ 5825872 w 11633641"/>
                <a:gd name="csY15" fmla="*/ 1934253 h 3861490"/>
                <a:gd name="csX16" fmla="*/ 5978272 w 11633641"/>
                <a:gd name="csY16" fmla="*/ 1561720 h 3861490"/>
                <a:gd name="csX17" fmla="*/ 6164538 w 11633641"/>
                <a:gd name="csY17" fmla="*/ 1248453 h 3861490"/>
                <a:gd name="csX18" fmla="*/ 6384672 w 11633641"/>
                <a:gd name="csY18" fmla="*/ 977520 h 3861490"/>
                <a:gd name="csX19" fmla="*/ 6621739 w 11633641"/>
                <a:gd name="csY19" fmla="*/ 767715 h 3861490"/>
                <a:gd name="csX20" fmla="*/ 6913697 w 11633641"/>
                <a:gd name="csY20" fmla="*/ 621069 h 3861490"/>
                <a:gd name="csX21" fmla="*/ 7358338 w 11633641"/>
                <a:gd name="csY21" fmla="*/ 486453 h 3861490"/>
                <a:gd name="csX22" fmla="*/ 7811163 w 11633641"/>
                <a:gd name="csY22" fmla="*/ 383719 h 3861490"/>
                <a:gd name="csX23" fmla="*/ 8175513 w 11633641"/>
                <a:gd name="csY23" fmla="*/ 306101 h 3861490"/>
                <a:gd name="csX24" fmla="*/ 8793297 w 11633641"/>
                <a:gd name="csY24" fmla="*/ 207742 h 3861490"/>
                <a:gd name="csX25" fmla="*/ 9881832 w 11633641"/>
                <a:gd name="csY25" fmla="*/ 112296 h 3861490"/>
                <a:gd name="csX26" fmla="*/ 11633641 w 11633641"/>
                <a:gd name="csY26" fmla="*/ 17311 h 3861490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10709 w 11633641"/>
                <a:gd name="csY10" fmla="*/ 3625021 h 3880120"/>
                <a:gd name="csX11" fmla="*/ 5258605 w 11633641"/>
                <a:gd name="csY11" fmla="*/ 3458227 h 3880120"/>
                <a:gd name="csX12" fmla="*/ 5372622 w 11633641"/>
                <a:gd name="csY12" fmla="*/ 3137491 h 3880120"/>
                <a:gd name="csX13" fmla="*/ 5522917 w 11633641"/>
                <a:gd name="csY13" fmla="*/ 2630491 h 3880120"/>
                <a:gd name="csX14" fmla="*/ 5681938 w 11633641"/>
                <a:gd name="csY14" fmla="*/ 2323720 h 3880120"/>
                <a:gd name="csX15" fmla="*/ 5825872 w 11633641"/>
                <a:gd name="csY15" fmla="*/ 1934253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458227 h 3880122"/>
                <a:gd name="csX12" fmla="*/ 5372622 w 11633641"/>
                <a:gd name="csY12" fmla="*/ 3137491 h 3880122"/>
                <a:gd name="csX13" fmla="*/ 5522917 w 11633641"/>
                <a:gd name="csY13" fmla="*/ 2630491 h 3880122"/>
                <a:gd name="csX14" fmla="*/ 5681938 w 11633641"/>
                <a:gd name="csY14" fmla="*/ 2323720 h 3880122"/>
                <a:gd name="csX15" fmla="*/ 5825872 w 11633641"/>
                <a:gd name="csY15" fmla="*/ 1934253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72622 w 11633641"/>
                <a:gd name="csY12" fmla="*/ 3137491 h 3880120"/>
                <a:gd name="csX13" fmla="*/ 5522917 w 11633641"/>
                <a:gd name="csY13" fmla="*/ 2630491 h 3880120"/>
                <a:gd name="csX14" fmla="*/ 5681938 w 11633641"/>
                <a:gd name="csY14" fmla="*/ 2323720 h 3880120"/>
                <a:gd name="csX15" fmla="*/ 5825872 w 11633641"/>
                <a:gd name="csY15" fmla="*/ 1934253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2917 w 11633641"/>
                <a:gd name="csY13" fmla="*/ 2630491 h 3880122"/>
                <a:gd name="csX14" fmla="*/ 5681938 w 11633641"/>
                <a:gd name="csY14" fmla="*/ 2323720 h 3880122"/>
                <a:gd name="csX15" fmla="*/ 5825872 w 11633641"/>
                <a:gd name="csY15" fmla="*/ 1934253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46656 w 11633641"/>
                <a:gd name="csY12" fmla="*/ 3071242 h 3880120"/>
                <a:gd name="csX13" fmla="*/ 5529409 w 11633641"/>
                <a:gd name="csY13" fmla="*/ 2469599 h 3880120"/>
                <a:gd name="csX14" fmla="*/ 5681938 w 11633641"/>
                <a:gd name="csY14" fmla="*/ 2323720 h 3880120"/>
                <a:gd name="csX15" fmla="*/ 5825872 w 11633641"/>
                <a:gd name="csY15" fmla="*/ 1934253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9409 w 11633641"/>
                <a:gd name="csY13" fmla="*/ 2469599 h 3880122"/>
                <a:gd name="csX14" fmla="*/ 5655973 w 11633641"/>
                <a:gd name="csY14" fmla="*/ 2172293 h 3880122"/>
                <a:gd name="csX15" fmla="*/ 5825872 w 11633641"/>
                <a:gd name="csY15" fmla="*/ 1934253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46656 w 11633641"/>
                <a:gd name="csY12" fmla="*/ 3071242 h 3880120"/>
                <a:gd name="csX13" fmla="*/ 5529409 w 11633641"/>
                <a:gd name="csY13" fmla="*/ 2469599 h 3880120"/>
                <a:gd name="csX14" fmla="*/ 5655973 w 11633641"/>
                <a:gd name="csY14" fmla="*/ 2172293 h 3880120"/>
                <a:gd name="csX15" fmla="*/ 5786925 w 11633641"/>
                <a:gd name="csY15" fmla="*/ 1801755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9409 w 11633641"/>
                <a:gd name="csY13" fmla="*/ 2469599 h 3880122"/>
                <a:gd name="csX14" fmla="*/ 5617025 w 11633641"/>
                <a:gd name="csY14" fmla="*/ 2172293 h 3880122"/>
                <a:gd name="csX15" fmla="*/ 5786925 w 11633641"/>
                <a:gd name="csY15" fmla="*/ 1801755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46656 w 11633641"/>
                <a:gd name="csY12" fmla="*/ 3071242 h 3880120"/>
                <a:gd name="csX13" fmla="*/ 5529409 w 11633641"/>
                <a:gd name="csY13" fmla="*/ 2469599 h 3880120"/>
                <a:gd name="csX14" fmla="*/ 5617025 w 11633641"/>
                <a:gd name="csY14" fmla="*/ 2172293 h 3880120"/>
                <a:gd name="csX15" fmla="*/ 5786925 w 11633641"/>
                <a:gd name="csY15" fmla="*/ 1801755 h 3880120"/>
                <a:gd name="csX16" fmla="*/ 5958798 w 11633641"/>
                <a:gd name="csY16" fmla="*/ 1457614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16510 w 11633641"/>
                <a:gd name="csY10" fmla="*/ 3499978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9409 w 11633641"/>
                <a:gd name="csY13" fmla="*/ 2469599 h 3880122"/>
                <a:gd name="csX14" fmla="*/ 5617025 w 11633641"/>
                <a:gd name="csY14" fmla="*/ 2172293 h 3880122"/>
                <a:gd name="csX15" fmla="*/ 5786925 w 11633641"/>
                <a:gd name="csY15" fmla="*/ 1801755 h 3880122"/>
                <a:gd name="csX16" fmla="*/ 5958798 w 11633641"/>
                <a:gd name="csY16" fmla="*/ 1457614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16510 w 11633641"/>
                <a:gd name="csY10" fmla="*/ 3499978 h 3880120"/>
                <a:gd name="csX11" fmla="*/ 5258605 w 11633641"/>
                <a:gd name="csY11" fmla="*/ 3373049 h 3880120"/>
                <a:gd name="csX12" fmla="*/ 5342100 w 11633641"/>
                <a:gd name="csY12" fmla="*/ 3024732 h 3880120"/>
                <a:gd name="csX13" fmla="*/ 5529409 w 11633641"/>
                <a:gd name="csY13" fmla="*/ 2469599 h 3880120"/>
                <a:gd name="csX14" fmla="*/ 5617025 w 11633641"/>
                <a:gd name="csY14" fmla="*/ 2172293 h 3880120"/>
                <a:gd name="csX15" fmla="*/ 5786925 w 11633641"/>
                <a:gd name="csY15" fmla="*/ 1801755 h 3880120"/>
                <a:gd name="csX16" fmla="*/ 5958798 w 11633641"/>
                <a:gd name="csY16" fmla="*/ 1457614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16510 w 11633641"/>
                <a:gd name="csY10" fmla="*/ 3499978 h 3880122"/>
                <a:gd name="csX11" fmla="*/ 5240377 w 11633641"/>
                <a:gd name="csY11" fmla="*/ 3366403 h 3880122"/>
                <a:gd name="csX12" fmla="*/ 5342100 w 11633641"/>
                <a:gd name="csY12" fmla="*/ 3024732 h 3880122"/>
                <a:gd name="csX13" fmla="*/ 5529409 w 11633641"/>
                <a:gd name="csY13" fmla="*/ 2469599 h 3880122"/>
                <a:gd name="csX14" fmla="*/ 5617025 w 11633641"/>
                <a:gd name="csY14" fmla="*/ 2172293 h 3880122"/>
                <a:gd name="csX15" fmla="*/ 5786925 w 11633641"/>
                <a:gd name="csY15" fmla="*/ 1801755 h 3880122"/>
                <a:gd name="csX16" fmla="*/ 5958798 w 11633641"/>
                <a:gd name="csY16" fmla="*/ 1457614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798"/>
                <a:gd name="csX1" fmla="*/ 3812617 w 11633641"/>
                <a:gd name="csY1" fmla="*/ 62665 h 3880798"/>
                <a:gd name="csX2" fmla="*/ 4477262 w 11633641"/>
                <a:gd name="csY2" fmla="*/ 81582 h 3880798"/>
                <a:gd name="csX3" fmla="*/ 4612685 w 11633641"/>
                <a:gd name="csY3" fmla="*/ 330247 h 3880798"/>
                <a:gd name="csX4" fmla="*/ 4706166 w 11633641"/>
                <a:gd name="csY4" fmla="*/ 1681069 h 3880798"/>
                <a:gd name="csX5" fmla="*/ 4781669 w 11633641"/>
                <a:gd name="csY5" fmla="*/ 2702345 h 3880798"/>
                <a:gd name="csX6" fmla="*/ 4872167 w 11633641"/>
                <a:gd name="csY6" fmla="*/ 3484804 h 3880798"/>
                <a:gd name="csX7" fmla="*/ 4932393 w 11633641"/>
                <a:gd name="csY7" fmla="*/ 3764390 h 3880798"/>
                <a:gd name="csX8" fmla="*/ 5047365 w 11633641"/>
                <a:gd name="csY8" fmla="*/ 3879132 h 3880798"/>
                <a:gd name="csX9" fmla="*/ 5153621 w 11633641"/>
                <a:gd name="csY9" fmla="*/ 3688330 h 3880798"/>
                <a:gd name="csX10" fmla="*/ 5216510 w 11633641"/>
                <a:gd name="csY10" fmla="*/ 3499978 h 3880798"/>
                <a:gd name="csX11" fmla="*/ 5240377 w 11633641"/>
                <a:gd name="csY11" fmla="*/ 3366403 h 3880798"/>
                <a:gd name="csX12" fmla="*/ 5342100 w 11633641"/>
                <a:gd name="csY12" fmla="*/ 3024732 h 3880798"/>
                <a:gd name="csX13" fmla="*/ 5529409 w 11633641"/>
                <a:gd name="csY13" fmla="*/ 2469599 h 3880798"/>
                <a:gd name="csX14" fmla="*/ 5617025 w 11633641"/>
                <a:gd name="csY14" fmla="*/ 2172293 h 3880798"/>
                <a:gd name="csX15" fmla="*/ 5786925 w 11633641"/>
                <a:gd name="csY15" fmla="*/ 1801755 h 3880798"/>
                <a:gd name="csX16" fmla="*/ 5958798 w 11633641"/>
                <a:gd name="csY16" fmla="*/ 1457614 h 3880798"/>
                <a:gd name="csX17" fmla="*/ 6164538 w 11633641"/>
                <a:gd name="csY17" fmla="*/ 1248453 h 3880798"/>
                <a:gd name="csX18" fmla="*/ 6384672 w 11633641"/>
                <a:gd name="csY18" fmla="*/ 977520 h 3880798"/>
                <a:gd name="csX19" fmla="*/ 6621739 w 11633641"/>
                <a:gd name="csY19" fmla="*/ 767715 h 3880798"/>
                <a:gd name="csX20" fmla="*/ 6913697 w 11633641"/>
                <a:gd name="csY20" fmla="*/ 621069 h 3880798"/>
                <a:gd name="csX21" fmla="*/ 7358338 w 11633641"/>
                <a:gd name="csY21" fmla="*/ 486453 h 3880798"/>
                <a:gd name="csX22" fmla="*/ 7811163 w 11633641"/>
                <a:gd name="csY22" fmla="*/ 383719 h 3880798"/>
                <a:gd name="csX23" fmla="*/ 8175513 w 11633641"/>
                <a:gd name="csY23" fmla="*/ 306101 h 3880798"/>
                <a:gd name="csX24" fmla="*/ 8793297 w 11633641"/>
                <a:gd name="csY24" fmla="*/ 207742 h 3880798"/>
                <a:gd name="csX25" fmla="*/ 9881832 w 11633641"/>
                <a:gd name="csY25" fmla="*/ 112296 h 3880798"/>
                <a:gd name="csX26" fmla="*/ 11633641 w 11633641"/>
                <a:gd name="csY26" fmla="*/ 17311 h 3880798"/>
                <a:gd name="csX0" fmla="*/ 0 w 11633641"/>
                <a:gd name="csY0" fmla="*/ 0 h 3887326"/>
                <a:gd name="csX1" fmla="*/ 3812617 w 11633641"/>
                <a:gd name="csY1" fmla="*/ 62665 h 3887326"/>
                <a:gd name="csX2" fmla="*/ 4477262 w 11633641"/>
                <a:gd name="csY2" fmla="*/ 81582 h 3887326"/>
                <a:gd name="csX3" fmla="*/ 4612685 w 11633641"/>
                <a:gd name="csY3" fmla="*/ 330247 h 3887326"/>
                <a:gd name="csX4" fmla="*/ 4706166 w 11633641"/>
                <a:gd name="csY4" fmla="*/ 1681069 h 3887326"/>
                <a:gd name="csX5" fmla="*/ 4781669 w 11633641"/>
                <a:gd name="csY5" fmla="*/ 2702345 h 3887326"/>
                <a:gd name="csX6" fmla="*/ 4872167 w 11633641"/>
                <a:gd name="csY6" fmla="*/ 3484804 h 3887326"/>
                <a:gd name="csX7" fmla="*/ 4932393 w 11633641"/>
                <a:gd name="csY7" fmla="*/ 3764390 h 3887326"/>
                <a:gd name="csX8" fmla="*/ 5015465 w 11633641"/>
                <a:gd name="csY8" fmla="*/ 3885776 h 3887326"/>
                <a:gd name="csX9" fmla="*/ 5153621 w 11633641"/>
                <a:gd name="csY9" fmla="*/ 3688330 h 3887326"/>
                <a:gd name="csX10" fmla="*/ 5216510 w 11633641"/>
                <a:gd name="csY10" fmla="*/ 3499978 h 3887326"/>
                <a:gd name="csX11" fmla="*/ 5240377 w 11633641"/>
                <a:gd name="csY11" fmla="*/ 3366403 h 3887326"/>
                <a:gd name="csX12" fmla="*/ 5342100 w 11633641"/>
                <a:gd name="csY12" fmla="*/ 3024732 h 3887326"/>
                <a:gd name="csX13" fmla="*/ 5529409 w 11633641"/>
                <a:gd name="csY13" fmla="*/ 2469599 h 3887326"/>
                <a:gd name="csX14" fmla="*/ 5617025 w 11633641"/>
                <a:gd name="csY14" fmla="*/ 2172293 h 3887326"/>
                <a:gd name="csX15" fmla="*/ 5786925 w 11633641"/>
                <a:gd name="csY15" fmla="*/ 1801755 h 3887326"/>
                <a:gd name="csX16" fmla="*/ 5958798 w 11633641"/>
                <a:gd name="csY16" fmla="*/ 1457614 h 3887326"/>
                <a:gd name="csX17" fmla="*/ 6164538 w 11633641"/>
                <a:gd name="csY17" fmla="*/ 1248453 h 3887326"/>
                <a:gd name="csX18" fmla="*/ 6384672 w 11633641"/>
                <a:gd name="csY18" fmla="*/ 977520 h 3887326"/>
                <a:gd name="csX19" fmla="*/ 6621739 w 11633641"/>
                <a:gd name="csY19" fmla="*/ 767715 h 3887326"/>
                <a:gd name="csX20" fmla="*/ 6913697 w 11633641"/>
                <a:gd name="csY20" fmla="*/ 621069 h 3887326"/>
                <a:gd name="csX21" fmla="*/ 7358338 w 11633641"/>
                <a:gd name="csY21" fmla="*/ 486453 h 3887326"/>
                <a:gd name="csX22" fmla="*/ 7811163 w 11633641"/>
                <a:gd name="csY22" fmla="*/ 383719 h 3887326"/>
                <a:gd name="csX23" fmla="*/ 8175513 w 11633641"/>
                <a:gd name="csY23" fmla="*/ 306101 h 3887326"/>
                <a:gd name="csX24" fmla="*/ 8793297 w 11633641"/>
                <a:gd name="csY24" fmla="*/ 207742 h 3887326"/>
                <a:gd name="csX25" fmla="*/ 9881832 w 11633641"/>
                <a:gd name="csY25" fmla="*/ 112296 h 3887326"/>
                <a:gd name="csX26" fmla="*/ 11633641 w 11633641"/>
                <a:gd name="csY26" fmla="*/ 17311 h 3887326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6510 w 11633641"/>
                <a:gd name="csY10" fmla="*/ 3499978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29409 w 11633641"/>
                <a:gd name="csY13" fmla="*/ 2469599 h 3888617"/>
                <a:gd name="csX14" fmla="*/ 5617025 w 11633641"/>
                <a:gd name="csY14" fmla="*/ 2172293 h 3888617"/>
                <a:gd name="csX15" fmla="*/ 5786925 w 11633641"/>
                <a:gd name="csY15" fmla="*/ 1801755 h 3888617"/>
                <a:gd name="csX16" fmla="*/ 5958798 w 11633641"/>
                <a:gd name="csY16" fmla="*/ 1457614 h 3888617"/>
                <a:gd name="csX17" fmla="*/ 6164538 w 11633641"/>
                <a:gd name="csY17" fmla="*/ 1248453 h 3888617"/>
                <a:gd name="csX18" fmla="*/ 6384672 w 11633641"/>
                <a:gd name="csY18" fmla="*/ 977520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29409 w 11633641"/>
                <a:gd name="csY13" fmla="*/ 2469599 h 3888615"/>
                <a:gd name="csX14" fmla="*/ 5617025 w 11633641"/>
                <a:gd name="csY14" fmla="*/ 2172293 h 3888615"/>
                <a:gd name="csX15" fmla="*/ 5786925 w 11633641"/>
                <a:gd name="csY15" fmla="*/ 1801755 h 3888615"/>
                <a:gd name="csX16" fmla="*/ 5958798 w 11633641"/>
                <a:gd name="csY16" fmla="*/ 1457614 h 3888615"/>
                <a:gd name="csX17" fmla="*/ 6164538 w 11633641"/>
                <a:gd name="csY17" fmla="*/ 1248453 h 3888615"/>
                <a:gd name="csX18" fmla="*/ 6384672 w 11633641"/>
                <a:gd name="csY18" fmla="*/ 977520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7025 w 11633641"/>
                <a:gd name="csY14" fmla="*/ 2172293 h 3888617"/>
                <a:gd name="csX15" fmla="*/ 5786925 w 11633641"/>
                <a:gd name="csY15" fmla="*/ 1801755 h 3888617"/>
                <a:gd name="csX16" fmla="*/ 5958798 w 11633641"/>
                <a:gd name="csY16" fmla="*/ 1457614 h 3888617"/>
                <a:gd name="csX17" fmla="*/ 6164538 w 11633641"/>
                <a:gd name="csY17" fmla="*/ 1248453 h 3888617"/>
                <a:gd name="csX18" fmla="*/ 6384672 w 11633641"/>
                <a:gd name="csY18" fmla="*/ 977520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07911 w 11633641"/>
                <a:gd name="csY14" fmla="*/ 2099207 h 3888615"/>
                <a:gd name="csX15" fmla="*/ 5786925 w 11633641"/>
                <a:gd name="csY15" fmla="*/ 1801755 h 3888615"/>
                <a:gd name="csX16" fmla="*/ 5958798 w 11633641"/>
                <a:gd name="csY16" fmla="*/ 1457614 h 3888615"/>
                <a:gd name="csX17" fmla="*/ 6164538 w 11633641"/>
                <a:gd name="csY17" fmla="*/ 1248453 h 3888615"/>
                <a:gd name="csX18" fmla="*/ 6384672 w 11633641"/>
                <a:gd name="csY18" fmla="*/ 977520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07911 w 11633641"/>
                <a:gd name="csY14" fmla="*/ 2099207 h 3888617"/>
                <a:gd name="csX15" fmla="*/ 5773255 w 11633641"/>
                <a:gd name="csY15" fmla="*/ 1755244 h 3888617"/>
                <a:gd name="csX16" fmla="*/ 5958798 w 11633641"/>
                <a:gd name="csY16" fmla="*/ 1457614 h 3888617"/>
                <a:gd name="csX17" fmla="*/ 6164538 w 11633641"/>
                <a:gd name="csY17" fmla="*/ 1248453 h 3888617"/>
                <a:gd name="csX18" fmla="*/ 6384672 w 11633641"/>
                <a:gd name="csY18" fmla="*/ 977520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07911 w 11633641"/>
                <a:gd name="csY14" fmla="*/ 2099207 h 3888615"/>
                <a:gd name="csX15" fmla="*/ 5773255 w 11633641"/>
                <a:gd name="csY15" fmla="*/ 1755244 h 3888615"/>
                <a:gd name="csX16" fmla="*/ 5958798 w 11633641"/>
                <a:gd name="csY16" fmla="*/ 1457614 h 3888615"/>
                <a:gd name="csX17" fmla="*/ 6150867 w 11633641"/>
                <a:gd name="csY17" fmla="*/ 1208589 h 3888615"/>
                <a:gd name="csX18" fmla="*/ 6384672 w 11633641"/>
                <a:gd name="csY18" fmla="*/ 977520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07911 w 11633641"/>
                <a:gd name="csY14" fmla="*/ 2099207 h 3888617"/>
                <a:gd name="csX15" fmla="*/ 5773255 w 11633641"/>
                <a:gd name="csY15" fmla="*/ 1755244 h 3888617"/>
                <a:gd name="csX16" fmla="*/ 5958798 w 11633641"/>
                <a:gd name="csY16" fmla="*/ 1457614 h 3888617"/>
                <a:gd name="csX17" fmla="*/ 6150867 w 11633641"/>
                <a:gd name="csY17" fmla="*/ 1208589 h 3888617"/>
                <a:gd name="csX18" fmla="*/ 6384672 w 11633641"/>
                <a:gd name="csY18" fmla="*/ 93765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07911 w 11633641"/>
                <a:gd name="csY14" fmla="*/ 2099207 h 3888615"/>
                <a:gd name="csX15" fmla="*/ 5773255 w 11633641"/>
                <a:gd name="csY15" fmla="*/ 1755244 h 3888615"/>
                <a:gd name="csX16" fmla="*/ 5958798 w 11633641"/>
                <a:gd name="csY16" fmla="*/ 1457614 h 3888615"/>
                <a:gd name="csX17" fmla="*/ 6150867 w 11633641"/>
                <a:gd name="csY17" fmla="*/ 1182012 h 3888615"/>
                <a:gd name="csX18" fmla="*/ 6384672 w 11633641"/>
                <a:gd name="csY18" fmla="*/ 93765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73255 w 11633641"/>
                <a:gd name="csY15" fmla="*/ 1755244 h 3888617"/>
                <a:gd name="csX16" fmla="*/ 5958798 w 11633641"/>
                <a:gd name="csY16" fmla="*/ 1457614 h 3888617"/>
                <a:gd name="csX17" fmla="*/ 6150867 w 11633641"/>
                <a:gd name="csY17" fmla="*/ 1182012 h 3888617"/>
                <a:gd name="csX18" fmla="*/ 6384672 w 11633641"/>
                <a:gd name="csY18" fmla="*/ 93765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12468 w 11633641"/>
                <a:gd name="csY14" fmla="*/ 2132428 h 3888615"/>
                <a:gd name="csX15" fmla="*/ 5773255 w 11633641"/>
                <a:gd name="csY15" fmla="*/ 1755244 h 3888615"/>
                <a:gd name="csX16" fmla="*/ 5958798 w 11633641"/>
                <a:gd name="csY16" fmla="*/ 1427654 h 3888615"/>
                <a:gd name="csX17" fmla="*/ 6150867 w 11633641"/>
                <a:gd name="csY17" fmla="*/ 1182012 h 3888615"/>
                <a:gd name="csX18" fmla="*/ 6384672 w 11633641"/>
                <a:gd name="csY18" fmla="*/ 93765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73255 w 11633641"/>
                <a:gd name="csY15" fmla="*/ 1755244 h 3888617"/>
                <a:gd name="csX16" fmla="*/ 5965648 w 11633641"/>
                <a:gd name="csY16" fmla="*/ 1367733 h 3888617"/>
                <a:gd name="csX17" fmla="*/ 6150867 w 11633641"/>
                <a:gd name="csY17" fmla="*/ 1182012 h 3888617"/>
                <a:gd name="csX18" fmla="*/ 6384672 w 11633641"/>
                <a:gd name="csY18" fmla="*/ 93765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12468 w 11633641"/>
                <a:gd name="csY14" fmla="*/ 2132428 h 3888615"/>
                <a:gd name="csX15" fmla="*/ 5773255 w 11633641"/>
                <a:gd name="csY15" fmla="*/ 1755244 h 3888615"/>
                <a:gd name="csX16" fmla="*/ 5965648 w 11633641"/>
                <a:gd name="csY16" fmla="*/ 1367733 h 3888615"/>
                <a:gd name="csX17" fmla="*/ 6150867 w 11633641"/>
                <a:gd name="csY17" fmla="*/ 1102117 h 3888615"/>
                <a:gd name="csX18" fmla="*/ 6384672 w 11633641"/>
                <a:gd name="csY18" fmla="*/ 93765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73255 w 11633641"/>
                <a:gd name="csY15" fmla="*/ 1755244 h 3888617"/>
                <a:gd name="csX16" fmla="*/ 5965648 w 11633641"/>
                <a:gd name="csY16" fmla="*/ 1367733 h 3888617"/>
                <a:gd name="csX17" fmla="*/ 6150867 w 11633641"/>
                <a:gd name="csY17" fmla="*/ 1102117 h 3888617"/>
                <a:gd name="csX18" fmla="*/ 6377822 w 11633641"/>
                <a:gd name="csY18" fmla="*/ 90769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12468 w 11633641"/>
                <a:gd name="csY14" fmla="*/ 2132428 h 3888615"/>
                <a:gd name="csX15" fmla="*/ 5759556 w 11633641"/>
                <a:gd name="csY15" fmla="*/ 1745257 h 3888615"/>
                <a:gd name="csX16" fmla="*/ 5965648 w 11633641"/>
                <a:gd name="csY16" fmla="*/ 1367733 h 3888615"/>
                <a:gd name="csX17" fmla="*/ 6150867 w 11633641"/>
                <a:gd name="csY17" fmla="*/ 1102117 h 3888615"/>
                <a:gd name="csX18" fmla="*/ 6377822 w 11633641"/>
                <a:gd name="csY18" fmla="*/ 90769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59556 w 11633641"/>
                <a:gd name="csY15" fmla="*/ 1745257 h 3888617"/>
                <a:gd name="csX16" fmla="*/ 5958798 w 11633641"/>
                <a:gd name="csY16" fmla="*/ 1357746 h 3888617"/>
                <a:gd name="csX17" fmla="*/ 6150867 w 11633641"/>
                <a:gd name="csY17" fmla="*/ 1102117 h 3888617"/>
                <a:gd name="csX18" fmla="*/ 6377822 w 11633641"/>
                <a:gd name="csY18" fmla="*/ 90769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902382"/>
                <a:gd name="csX1" fmla="*/ 3812617 w 11633641"/>
                <a:gd name="csY1" fmla="*/ 62665 h 3902382"/>
                <a:gd name="csX2" fmla="*/ 4477262 w 11633641"/>
                <a:gd name="csY2" fmla="*/ 81582 h 3902382"/>
                <a:gd name="csX3" fmla="*/ 4612685 w 11633641"/>
                <a:gd name="csY3" fmla="*/ 330247 h 3902382"/>
                <a:gd name="csX4" fmla="*/ 4706166 w 11633641"/>
                <a:gd name="csY4" fmla="*/ 1681069 h 3902382"/>
                <a:gd name="csX5" fmla="*/ 4781669 w 11633641"/>
                <a:gd name="csY5" fmla="*/ 2702345 h 3902382"/>
                <a:gd name="csX6" fmla="*/ 4872167 w 11633641"/>
                <a:gd name="csY6" fmla="*/ 3484804 h 3902382"/>
                <a:gd name="csX7" fmla="*/ 4932393 w 11633641"/>
                <a:gd name="csY7" fmla="*/ 3764390 h 3902382"/>
                <a:gd name="csX8" fmla="*/ 4996133 w 11633641"/>
                <a:gd name="csY8" fmla="*/ 3899870 h 3902382"/>
                <a:gd name="csX9" fmla="*/ 5144507 w 11633641"/>
                <a:gd name="csY9" fmla="*/ 3655109 h 3902382"/>
                <a:gd name="csX10" fmla="*/ 5211953 w 11633641"/>
                <a:gd name="csY10" fmla="*/ 3460113 h 3902382"/>
                <a:gd name="csX11" fmla="*/ 5240377 w 11633641"/>
                <a:gd name="csY11" fmla="*/ 3366403 h 3902382"/>
                <a:gd name="csX12" fmla="*/ 5342100 w 11633641"/>
                <a:gd name="csY12" fmla="*/ 3024732 h 3902382"/>
                <a:gd name="csX13" fmla="*/ 5506624 w 11633641"/>
                <a:gd name="csY13" fmla="*/ 2443022 h 3902382"/>
                <a:gd name="csX14" fmla="*/ 5612468 w 11633641"/>
                <a:gd name="csY14" fmla="*/ 2132428 h 3902382"/>
                <a:gd name="csX15" fmla="*/ 5759556 w 11633641"/>
                <a:gd name="csY15" fmla="*/ 1745257 h 3902382"/>
                <a:gd name="csX16" fmla="*/ 5958798 w 11633641"/>
                <a:gd name="csY16" fmla="*/ 1357746 h 3902382"/>
                <a:gd name="csX17" fmla="*/ 6150867 w 11633641"/>
                <a:gd name="csY17" fmla="*/ 1102117 h 3902382"/>
                <a:gd name="csX18" fmla="*/ 6377822 w 11633641"/>
                <a:gd name="csY18" fmla="*/ 907695 h 3902382"/>
                <a:gd name="csX19" fmla="*/ 6621739 w 11633641"/>
                <a:gd name="csY19" fmla="*/ 767715 h 3902382"/>
                <a:gd name="csX20" fmla="*/ 6913697 w 11633641"/>
                <a:gd name="csY20" fmla="*/ 621069 h 3902382"/>
                <a:gd name="csX21" fmla="*/ 7358338 w 11633641"/>
                <a:gd name="csY21" fmla="*/ 486453 h 3902382"/>
                <a:gd name="csX22" fmla="*/ 7811163 w 11633641"/>
                <a:gd name="csY22" fmla="*/ 383719 h 3902382"/>
                <a:gd name="csX23" fmla="*/ 8175513 w 11633641"/>
                <a:gd name="csY23" fmla="*/ 306101 h 3902382"/>
                <a:gd name="csX24" fmla="*/ 8793297 w 11633641"/>
                <a:gd name="csY24" fmla="*/ 207742 h 3902382"/>
                <a:gd name="csX25" fmla="*/ 9881832 w 11633641"/>
                <a:gd name="csY25" fmla="*/ 112296 h 3902382"/>
                <a:gd name="csX26" fmla="*/ 11633641 w 11633641"/>
                <a:gd name="csY26" fmla="*/ 17311 h 3902382"/>
                <a:gd name="csX0" fmla="*/ 0 w 11633641"/>
                <a:gd name="csY0" fmla="*/ 0 h 3905613"/>
                <a:gd name="csX1" fmla="*/ 3812617 w 11633641"/>
                <a:gd name="csY1" fmla="*/ 62665 h 3905613"/>
                <a:gd name="csX2" fmla="*/ 4477262 w 11633641"/>
                <a:gd name="csY2" fmla="*/ 81582 h 3905613"/>
                <a:gd name="csX3" fmla="*/ 4612685 w 11633641"/>
                <a:gd name="csY3" fmla="*/ 330247 h 3905613"/>
                <a:gd name="csX4" fmla="*/ 4706166 w 11633641"/>
                <a:gd name="csY4" fmla="*/ 1681069 h 3905613"/>
                <a:gd name="csX5" fmla="*/ 4781669 w 11633641"/>
                <a:gd name="csY5" fmla="*/ 2702345 h 3905613"/>
                <a:gd name="csX6" fmla="*/ 4872167 w 11633641"/>
                <a:gd name="csY6" fmla="*/ 3484804 h 3905613"/>
                <a:gd name="csX7" fmla="*/ 4917894 w 11633641"/>
                <a:gd name="csY7" fmla="*/ 3799625 h 3905613"/>
                <a:gd name="csX8" fmla="*/ 4996133 w 11633641"/>
                <a:gd name="csY8" fmla="*/ 3899870 h 3905613"/>
                <a:gd name="csX9" fmla="*/ 5144507 w 11633641"/>
                <a:gd name="csY9" fmla="*/ 3655109 h 3905613"/>
                <a:gd name="csX10" fmla="*/ 5211953 w 11633641"/>
                <a:gd name="csY10" fmla="*/ 3460113 h 3905613"/>
                <a:gd name="csX11" fmla="*/ 5240377 w 11633641"/>
                <a:gd name="csY11" fmla="*/ 3366403 h 3905613"/>
                <a:gd name="csX12" fmla="*/ 5342100 w 11633641"/>
                <a:gd name="csY12" fmla="*/ 3024732 h 3905613"/>
                <a:gd name="csX13" fmla="*/ 5506624 w 11633641"/>
                <a:gd name="csY13" fmla="*/ 2443022 h 3905613"/>
                <a:gd name="csX14" fmla="*/ 5612468 w 11633641"/>
                <a:gd name="csY14" fmla="*/ 2132428 h 3905613"/>
                <a:gd name="csX15" fmla="*/ 5759556 w 11633641"/>
                <a:gd name="csY15" fmla="*/ 1745257 h 3905613"/>
                <a:gd name="csX16" fmla="*/ 5958798 w 11633641"/>
                <a:gd name="csY16" fmla="*/ 1357746 h 3905613"/>
                <a:gd name="csX17" fmla="*/ 6150867 w 11633641"/>
                <a:gd name="csY17" fmla="*/ 1102117 h 3905613"/>
                <a:gd name="csX18" fmla="*/ 6377822 w 11633641"/>
                <a:gd name="csY18" fmla="*/ 907695 h 3905613"/>
                <a:gd name="csX19" fmla="*/ 6621739 w 11633641"/>
                <a:gd name="csY19" fmla="*/ 767715 h 3905613"/>
                <a:gd name="csX20" fmla="*/ 6913697 w 11633641"/>
                <a:gd name="csY20" fmla="*/ 621069 h 3905613"/>
                <a:gd name="csX21" fmla="*/ 7358338 w 11633641"/>
                <a:gd name="csY21" fmla="*/ 486453 h 3905613"/>
                <a:gd name="csX22" fmla="*/ 7811163 w 11633641"/>
                <a:gd name="csY22" fmla="*/ 383719 h 3905613"/>
                <a:gd name="csX23" fmla="*/ 8175513 w 11633641"/>
                <a:gd name="csY23" fmla="*/ 306101 h 3905613"/>
                <a:gd name="csX24" fmla="*/ 8793297 w 11633641"/>
                <a:gd name="csY24" fmla="*/ 207742 h 3905613"/>
                <a:gd name="csX25" fmla="*/ 9881832 w 11633641"/>
                <a:gd name="csY25" fmla="*/ 112296 h 3905613"/>
                <a:gd name="csX26" fmla="*/ 11633641 w 11633641"/>
                <a:gd name="csY26" fmla="*/ 17311 h 3905613"/>
                <a:gd name="csX0" fmla="*/ 0 w 11633641"/>
                <a:gd name="csY0" fmla="*/ 0 h 3905387"/>
                <a:gd name="csX1" fmla="*/ 3812617 w 11633641"/>
                <a:gd name="csY1" fmla="*/ 62665 h 3905387"/>
                <a:gd name="csX2" fmla="*/ 4477262 w 11633641"/>
                <a:gd name="csY2" fmla="*/ 81582 h 3905387"/>
                <a:gd name="csX3" fmla="*/ 4612685 w 11633641"/>
                <a:gd name="csY3" fmla="*/ 330247 h 3905387"/>
                <a:gd name="csX4" fmla="*/ 4706166 w 11633641"/>
                <a:gd name="csY4" fmla="*/ 1681069 h 3905387"/>
                <a:gd name="csX5" fmla="*/ 4781669 w 11633641"/>
                <a:gd name="csY5" fmla="*/ 2702345 h 3905387"/>
                <a:gd name="csX6" fmla="*/ 4843166 w 11633641"/>
                <a:gd name="csY6" fmla="*/ 3505945 h 3905387"/>
                <a:gd name="csX7" fmla="*/ 4917894 w 11633641"/>
                <a:gd name="csY7" fmla="*/ 3799625 h 3905387"/>
                <a:gd name="csX8" fmla="*/ 4996133 w 11633641"/>
                <a:gd name="csY8" fmla="*/ 3899870 h 3905387"/>
                <a:gd name="csX9" fmla="*/ 5144507 w 11633641"/>
                <a:gd name="csY9" fmla="*/ 3655109 h 3905387"/>
                <a:gd name="csX10" fmla="*/ 5211953 w 11633641"/>
                <a:gd name="csY10" fmla="*/ 3460113 h 3905387"/>
                <a:gd name="csX11" fmla="*/ 5240377 w 11633641"/>
                <a:gd name="csY11" fmla="*/ 3366403 h 3905387"/>
                <a:gd name="csX12" fmla="*/ 5342100 w 11633641"/>
                <a:gd name="csY12" fmla="*/ 3024732 h 3905387"/>
                <a:gd name="csX13" fmla="*/ 5506624 w 11633641"/>
                <a:gd name="csY13" fmla="*/ 2443022 h 3905387"/>
                <a:gd name="csX14" fmla="*/ 5612468 w 11633641"/>
                <a:gd name="csY14" fmla="*/ 2132428 h 3905387"/>
                <a:gd name="csX15" fmla="*/ 5759556 w 11633641"/>
                <a:gd name="csY15" fmla="*/ 1745257 h 3905387"/>
                <a:gd name="csX16" fmla="*/ 5958798 w 11633641"/>
                <a:gd name="csY16" fmla="*/ 1357746 h 3905387"/>
                <a:gd name="csX17" fmla="*/ 6150867 w 11633641"/>
                <a:gd name="csY17" fmla="*/ 1102117 h 3905387"/>
                <a:gd name="csX18" fmla="*/ 6377822 w 11633641"/>
                <a:gd name="csY18" fmla="*/ 907695 h 3905387"/>
                <a:gd name="csX19" fmla="*/ 6621739 w 11633641"/>
                <a:gd name="csY19" fmla="*/ 767715 h 3905387"/>
                <a:gd name="csX20" fmla="*/ 6913697 w 11633641"/>
                <a:gd name="csY20" fmla="*/ 621069 h 3905387"/>
                <a:gd name="csX21" fmla="*/ 7358338 w 11633641"/>
                <a:gd name="csY21" fmla="*/ 486453 h 3905387"/>
                <a:gd name="csX22" fmla="*/ 7811163 w 11633641"/>
                <a:gd name="csY22" fmla="*/ 383719 h 3905387"/>
                <a:gd name="csX23" fmla="*/ 8175513 w 11633641"/>
                <a:gd name="csY23" fmla="*/ 306101 h 3905387"/>
                <a:gd name="csX24" fmla="*/ 8793297 w 11633641"/>
                <a:gd name="csY24" fmla="*/ 207742 h 3905387"/>
                <a:gd name="csX25" fmla="*/ 9881832 w 11633641"/>
                <a:gd name="csY25" fmla="*/ 112296 h 3905387"/>
                <a:gd name="csX26" fmla="*/ 11633641 w 11633641"/>
                <a:gd name="csY26" fmla="*/ 17311 h 3905387"/>
                <a:gd name="csX0" fmla="*/ 0 w 11633641"/>
                <a:gd name="csY0" fmla="*/ 0 h 3905387"/>
                <a:gd name="csX1" fmla="*/ 3812617 w 11633641"/>
                <a:gd name="csY1" fmla="*/ 62665 h 3905387"/>
                <a:gd name="csX2" fmla="*/ 4477262 w 11633641"/>
                <a:gd name="csY2" fmla="*/ 81582 h 3905387"/>
                <a:gd name="csX3" fmla="*/ 4612685 w 11633641"/>
                <a:gd name="csY3" fmla="*/ 330247 h 3905387"/>
                <a:gd name="csX4" fmla="*/ 4706166 w 11633641"/>
                <a:gd name="csY4" fmla="*/ 1681069 h 3905387"/>
                <a:gd name="csX5" fmla="*/ 4757501 w 11633641"/>
                <a:gd name="csY5" fmla="*/ 2702345 h 3905387"/>
                <a:gd name="csX6" fmla="*/ 4843166 w 11633641"/>
                <a:gd name="csY6" fmla="*/ 3505945 h 3905387"/>
                <a:gd name="csX7" fmla="*/ 4917894 w 11633641"/>
                <a:gd name="csY7" fmla="*/ 3799625 h 3905387"/>
                <a:gd name="csX8" fmla="*/ 4996133 w 11633641"/>
                <a:gd name="csY8" fmla="*/ 3899870 h 3905387"/>
                <a:gd name="csX9" fmla="*/ 5144507 w 11633641"/>
                <a:gd name="csY9" fmla="*/ 3655109 h 3905387"/>
                <a:gd name="csX10" fmla="*/ 5211953 w 11633641"/>
                <a:gd name="csY10" fmla="*/ 3460113 h 3905387"/>
                <a:gd name="csX11" fmla="*/ 5240377 w 11633641"/>
                <a:gd name="csY11" fmla="*/ 3366403 h 3905387"/>
                <a:gd name="csX12" fmla="*/ 5342100 w 11633641"/>
                <a:gd name="csY12" fmla="*/ 3024732 h 3905387"/>
                <a:gd name="csX13" fmla="*/ 5506624 w 11633641"/>
                <a:gd name="csY13" fmla="*/ 2443022 h 3905387"/>
                <a:gd name="csX14" fmla="*/ 5612468 w 11633641"/>
                <a:gd name="csY14" fmla="*/ 2132428 h 3905387"/>
                <a:gd name="csX15" fmla="*/ 5759556 w 11633641"/>
                <a:gd name="csY15" fmla="*/ 1745257 h 3905387"/>
                <a:gd name="csX16" fmla="*/ 5958798 w 11633641"/>
                <a:gd name="csY16" fmla="*/ 1357746 h 3905387"/>
                <a:gd name="csX17" fmla="*/ 6150867 w 11633641"/>
                <a:gd name="csY17" fmla="*/ 1102117 h 3905387"/>
                <a:gd name="csX18" fmla="*/ 6377822 w 11633641"/>
                <a:gd name="csY18" fmla="*/ 907695 h 3905387"/>
                <a:gd name="csX19" fmla="*/ 6621739 w 11633641"/>
                <a:gd name="csY19" fmla="*/ 767715 h 3905387"/>
                <a:gd name="csX20" fmla="*/ 6913697 w 11633641"/>
                <a:gd name="csY20" fmla="*/ 621069 h 3905387"/>
                <a:gd name="csX21" fmla="*/ 7358338 w 11633641"/>
                <a:gd name="csY21" fmla="*/ 486453 h 3905387"/>
                <a:gd name="csX22" fmla="*/ 7811163 w 11633641"/>
                <a:gd name="csY22" fmla="*/ 383719 h 3905387"/>
                <a:gd name="csX23" fmla="*/ 8175513 w 11633641"/>
                <a:gd name="csY23" fmla="*/ 306101 h 3905387"/>
                <a:gd name="csX24" fmla="*/ 8793297 w 11633641"/>
                <a:gd name="csY24" fmla="*/ 207742 h 3905387"/>
                <a:gd name="csX25" fmla="*/ 9881832 w 11633641"/>
                <a:gd name="csY25" fmla="*/ 112296 h 3905387"/>
                <a:gd name="csX26" fmla="*/ 11633641 w 11633641"/>
                <a:gd name="csY26" fmla="*/ 17311 h 3905387"/>
                <a:gd name="csX0" fmla="*/ 0 w 11633641"/>
                <a:gd name="csY0" fmla="*/ 0 h 3946001"/>
                <a:gd name="csX1" fmla="*/ 3812617 w 11633641"/>
                <a:gd name="csY1" fmla="*/ 62665 h 3946001"/>
                <a:gd name="csX2" fmla="*/ 4477262 w 11633641"/>
                <a:gd name="csY2" fmla="*/ 81582 h 3946001"/>
                <a:gd name="csX3" fmla="*/ 4612685 w 11633641"/>
                <a:gd name="csY3" fmla="*/ 330247 h 3946001"/>
                <a:gd name="csX4" fmla="*/ 4706166 w 11633641"/>
                <a:gd name="csY4" fmla="*/ 1681069 h 3946001"/>
                <a:gd name="csX5" fmla="*/ 4757501 w 11633641"/>
                <a:gd name="csY5" fmla="*/ 2702345 h 3946001"/>
                <a:gd name="csX6" fmla="*/ 4843166 w 11633641"/>
                <a:gd name="csY6" fmla="*/ 3505945 h 3946001"/>
                <a:gd name="csX7" fmla="*/ 4917894 w 11633641"/>
                <a:gd name="csY7" fmla="*/ 3799625 h 3946001"/>
                <a:gd name="csX8" fmla="*/ 4976799 w 11633641"/>
                <a:gd name="csY8" fmla="*/ 3942152 h 3946001"/>
                <a:gd name="csX9" fmla="*/ 5144507 w 11633641"/>
                <a:gd name="csY9" fmla="*/ 3655109 h 3946001"/>
                <a:gd name="csX10" fmla="*/ 5211953 w 11633641"/>
                <a:gd name="csY10" fmla="*/ 3460113 h 3946001"/>
                <a:gd name="csX11" fmla="*/ 5240377 w 11633641"/>
                <a:gd name="csY11" fmla="*/ 3366403 h 3946001"/>
                <a:gd name="csX12" fmla="*/ 5342100 w 11633641"/>
                <a:gd name="csY12" fmla="*/ 3024732 h 3946001"/>
                <a:gd name="csX13" fmla="*/ 5506624 w 11633641"/>
                <a:gd name="csY13" fmla="*/ 2443022 h 3946001"/>
                <a:gd name="csX14" fmla="*/ 5612468 w 11633641"/>
                <a:gd name="csY14" fmla="*/ 2132428 h 3946001"/>
                <a:gd name="csX15" fmla="*/ 5759556 w 11633641"/>
                <a:gd name="csY15" fmla="*/ 1745257 h 3946001"/>
                <a:gd name="csX16" fmla="*/ 5958798 w 11633641"/>
                <a:gd name="csY16" fmla="*/ 1357746 h 3946001"/>
                <a:gd name="csX17" fmla="*/ 6150867 w 11633641"/>
                <a:gd name="csY17" fmla="*/ 1102117 h 3946001"/>
                <a:gd name="csX18" fmla="*/ 6377822 w 11633641"/>
                <a:gd name="csY18" fmla="*/ 907695 h 3946001"/>
                <a:gd name="csX19" fmla="*/ 6621739 w 11633641"/>
                <a:gd name="csY19" fmla="*/ 767715 h 3946001"/>
                <a:gd name="csX20" fmla="*/ 6913697 w 11633641"/>
                <a:gd name="csY20" fmla="*/ 621069 h 3946001"/>
                <a:gd name="csX21" fmla="*/ 7358338 w 11633641"/>
                <a:gd name="csY21" fmla="*/ 486453 h 3946001"/>
                <a:gd name="csX22" fmla="*/ 7811163 w 11633641"/>
                <a:gd name="csY22" fmla="*/ 383719 h 3946001"/>
                <a:gd name="csX23" fmla="*/ 8175513 w 11633641"/>
                <a:gd name="csY23" fmla="*/ 306101 h 3946001"/>
                <a:gd name="csX24" fmla="*/ 8793297 w 11633641"/>
                <a:gd name="csY24" fmla="*/ 207742 h 3946001"/>
                <a:gd name="csX25" fmla="*/ 9881832 w 11633641"/>
                <a:gd name="csY25" fmla="*/ 112296 h 3946001"/>
                <a:gd name="csX26" fmla="*/ 11633641 w 11633641"/>
                <a:gd name="csY26" fmla="*/ 17311 h 3946001"/>
                <a:gd name="csX0" fmla="*/ 0 w 11633641"/>
                <a:gd name="csY0" fmla="*/ 0 h 3947215"/>
                <a:gd name="csX1" fmla="*/ 3812617 w 11633641"/>
                <a:gd name="csY1" fmla="*/ 62665 h 3947215"/>
                <a:gd name="csX2" fmla="*/ 4477262 w 11633641"/>
                <a:gd name="csY2" fmla="*/ 81582 h 3947215"/>
                <a:gd name="csX3" fmla="*/ 4612685 w 11633641"/>
                <a:gd name="csY3" fmla="*/ 330247 h 3947215"/>
                <a:gd name="csX4" fmla="*/ 4706166 w 11633641"/>
                <a:gd name="csY4" fmla="*/ 1681069 h 3947215"/>
                <a:gd name="csX5" fmla="*/ 4757501 w 11633641"/>
                <a:gd name="csY5" fmla="*/ 2702345 h 3947215"/>
                <a:gd name="csX6" fmla="*/ 4843166 w 11633641"/>
                <a:gd name="csY6" fmla="*/ 3505945 h 3947215"/>
                <a:gd name="csX7" fmla="*/ 4888894 w 11633641"/>
                <a:gd name="csY7" fmla="*/ 3813719 h 3947215"/>
                <a:gd name="csX8" fmla="*/ 4976799 w 11633641"/>
                <a:gd name="csY8" fmla="*/ 3942152 h 3947215"/>
                <a:gd name="csX9" fmla="*/ 5144507 w 11633641"/>
                <a:gd name="csY9" fmla="*/ 3655109 h 3947215"/>
                <a:gd name="csX10" fmla="*/ 5211953 w 11633641"/>
                <a:gd name="csY10" fmla="*/ 3460113 h 3947215"/>
                <a:gd name="csX11" fmla="*/ 5240377 w 11633641"/>
                <a:gd name="csY11" fmla="*/ 3366403 h 3947215"/>
                <a:gd name="csX12" fmla="*/ 5342100 w 11633641"/>
                <a:gd name="csY12" fmla="*/ 3024732 h 3947215"/>
                <a:gd name="csX13" fmla="*/ 5506624 w 11633641"/>
                <a:gd name="csY13" fmla="*/ 2443022 h 3947215"/>
                <a:gd name="csX14" fmla="*/ 5612468 w 11633641"/>
                <a:gd name="csY14" fmla="*/ 2132428 h 3947215"/>
                <a:gd name="csX15" fmla="*/ 5759556 w 11633641"/>
                <a:gd name="csY15" fmla="*/ 1745257 h 3947215"/>
                <a:gd name="csX16" fmla="*/ 5958798 w 11633641"/>
                <a:gd name="csY16" fmla="*/ 1357746 h 3947215"/>
                <a:gd name="csX17" fmla="*/ 6150867 w 11633641"/>
                <a:gd name="csY17" fmla="*/ 1102117 h 3947215"/>
                <a:gd name="csX18" fmla="*/ 6377822 w 11633641"/>
                <a:gd name="csY18" fmla="*/ 907695 h 3947215"/>
                <a:gd name="csX19" fmla="*/ 6621739 w 11633641"/>
                <a:gd name="csY19" fmla="*/ 767715 h 3947215"/>
                <a:gd name="csX20" fmla="*/ 6913697 w 11633641"/>
                <a:gd name="csY20" fmla="*/ 621069 h 3947215"/>
                <a:gd name="csX21" fmla="*/ 7358338 w 11633641"/>
                <a:gd name="csY21" fmla="*/ 486453 h 3947215"/>
                <a:gd name="csX22" fmla="*/ 7811163 w 11633641"/>
                <a:gd name="csY22" fmla="*/ 383719 h 3947215"/>
                <a:gd name="csX23" fmla="*/ 8175513 w 11633641"/>
                <a:gd name="csY23" fmla="*/ 306101 h 3947215"/>
                <a:gd name="csX24" fmla="*/ 8793297 w 11633641"/>
                <a:gd name="csY24" fmla="*/ 207742 h 3947215"/>
                <a:gd name="csX25" fmla="*/ 9881832 w 11633641"/>
                <a:gd name="csY25" fmla="*/ 112296 h 3947215"/>
                <a:gd name="csX26" fmla="*/ 11633641 w 11633641"/>
                <a:gd name="csY26" fmla="*/ 17311 h 3947215"/>
                <a:gd name="csX0" fmla="*/ 0 w 11633641"/>
                <a:gd name="csY0" fmla="*/ 0 h 3947215"/>
                <a:gd name="csX1" fmla="*/ 3812617 w 11633641"/>
                <a:gd name="csY1" fmla="*/ 62665 h 3947215"/>
                <a:gd name="csX2" fmla="*/ 4477262 w 11633641"/>
                <a:gd name="csY2" fmla="*/ 81582 h 3947215"/>
                <a:gd name="csX3" fmla="*/ 4612685 w 11633641"/>
                <a:gd name="csY3" fmla="*/ 330247 h 3947215"/>
                <a:gd name="csX4" fmla="*/ 4672332 w 11633641"/>
                <a:gd name="csY4" fmla="*/ 1695163 h 3947215"/>
                <a:gd name="csX5" fmla="*/ 4757501 w 11633641"/>
                <a:gd name="csY5" fmla="*/ 2702345 h 3947215"/>
                <a:gd name="csX6" fmla="*/ 4843166 w 11633641"/>
                <a:gd name="csY6" fmla="*/ 3505945 h 3947215"/>
                <a:gd name="csX7" fmla="*/ 4888894 w 11633641"/>
                <a:gd name="csY7" fmla="*/ 3813719 h 3947215"/>
                <a:gd name="csX8" fmla="*/ 4976799 w 11633641"/>
                <a:gd name="csY8" fmla="*/ 3942152 h 3947215"/>
                <a:gd name="csX9" fmla="*/ 5144507 w 11633641"/>
                <a:gd name="csY9" fmla="*/ 3655109 h 3947215"/>
                <a:gd name="csX10" fmla="*/ 5211953 w 11633641"/>
                <a:gd name="csY10" fmla="*/ 3460113 h 3947215"/>
                <a:gd name="csX11" fmla="*/ 5240377 w 11633641"/>
                <a:gd name="csY11" fmla="*/ 3366403 h 3947215"/>
                <a:gd name="csX12" fmla="*/ 5342100 w 11633641"/>
                <a:gd name="csY12" fmla="*/ 3024732 h 3947215"/>
                <a:gd name="csX13" fmla="*/ 5506624 w 11633641"/>
                <a:gd name="csY13" fmla="*/ 2443022 h 3947215"/>
                <a:gd name="csX14" fmla="*/ 5612468 w 11633641"/>
                <a:gd name="csY14" fmla="*/ 2132428 h 3947215"/>
                <a:gd name="csX15" fmla="*/ 5759556 w 11633641"/>
                <a:gd name="csY15" fmla="*/ 1745257 h 3947215"/>
                <a:gd name="csX16" fmla="*/ 5958798 w 11633641"/>
                <a:gd name="csY16" fmla="*/ 1357746 h 3947215"/>
                <a:gd name="csX17" fmla="*/ 6150867 w 11633641"/>
                <a:gd name="csY17" fmla="*/ 1102117 h 3947215"/>
                <a:gd name="csX18" fmla="*/ 6377822 w 11633641"/>
                <a:gd name="csY18" fmla="*/ 907695 h 3947215"/>
                <a:gd name="csX19" fmla="*/ 6621739 w 11633641"/>
                <a:gd name="csY19" fmla="*/ 767715 h 3947215"/>
                <a:gd name="csX20" fmla="*/ 6913697 w 11633641"/>
                <a:gd name="csY20" fmla="*/ 621069 h 3947215"/>
                <a:gd name="csX21" fmla="*/ 7358338 w 11633641"/>
                <a:gd name="csY21" fmla="*/ 486453 h 3947215"/>
                <a:gd name="csX22" fmla="*/ 7811163 w 11633641"/>
                <a:gd name="csY22" fmla="*/ 383719 h 3947215"/>
                <a:gd name="csX23" fmla="*/ 8175513 w 11633641"/>
                <a:gd name="csY23" fmla="*/ 306101 h 3947215"/>
                <a:gd name="csX24" fmla="*/ 8793297 w 11633641"/>
                <a:gd name="csY24" fmla="*/ 207742 h 3947215"/>
                <a:gd name="csX25" fmla="*/ 9881832 w 11633641"/>
                <a:gd name="csY25" fmla="*/ 112296 h 3947215"/>
                <a:gd name="csX26" fmla="*/ 11633641 w 11633641"/>
                <a:gd name="csY26" fmla="*/ 17311 h 3947215"/>
                <a:gd name="csX0" fmla="*/ 0 w 11633641"/>
                <a:gd name="csY0" fmla="*/ 0 h 3947215"/>
                <a:gd name="csX1" fmla="*/ 3812617 w 11633641"/>
                <a:gd name="csY1" fmla="*/ 62665 h 3947215"/>
                <a:gd name="csX2" fmla="*/ 4477262 w 11633641"/>
                <a:gd name="csY2" fmla="*/ 81582 h 3947215"/>
                <a:gd name="csX3" fmla="*/ 4612685 w 11633641"/>
                <a:gd name="csY3" fmla="*/ 330247 h 3947215"/>
                <a:gd name="csX4" fmla="*/ 4696500 w 11633641"/>
                <a:gd name="csY4" fmla="*/ 1716305 h 3947215"/>
                <a:gd name="csX5" fmla="*/ 4757501 w 11633641"/>
                <a:gd name="csY5" fmla="*/ 2702345 h 3947215"/>
                <a:gd name="csX6" fmla="*/ 4843166 w 11633641"/>
                <a:gd name="csY6" fmla="*/ 3505945 h 3947215"/>
                <a:gd name="csX7" fmla="*/ 4888894 w 11633641"/>
                <a:gd name="csY7" fmla="*/ 3813719 h 3947215"/>
                <a:gd name="csX8" fmla="*/ 4976799 w 11633641"/>
                <a:gd name="csY8" fmla="*/ 3942152 h 3947215"/>
                <a:gd name="csX9" fmla="*/ 5144507 w 11633641"/>
                <a:gd name="csY9" fmla="*/ 3655109 h 3947215"/>
                <a:gd name="csX10" fmla="*/ 5211953 w 11633641"/>
                <a:gd name="csY10" fmla="*/ 3460113 h 3947215"/>
                <a:gd name="csX11" fmla="*/ 5240377 w 11633641"/>
                <a:gd name="csY11" fmla="*/ 3366403 h 3947215"/>
                <a:gd name="csX12" fmla="*/ 5342100 w 11633641"/>
                <a:gd name="csY12" fmla="*/ 3024732 h 3947215"/>
                <a:gd name="csX13" fmla="*/ 5506624 w 11633641"/>
                <a:gd name="csY13" fmla="*/ 2443022 h 3947215"/>
                <a:gd name="csX14" fmla="*/ 5612468 w 11633641"/>
                <a:gd name="csY14" fmla="*/ 2132428 h 3947215"/>
                <a:gd name="csX15" fmla="*/ 5759556 w 11633641"/>
                <a:gd name="csY15" fmla="*/ 1745257 h 3947215"/>
                <a:gd name="csX16" fmla="*/ 5958798 w 11633641"/>
                <a:gd name="csY16" fmla="*/ 1357746 h 3947215"/>
                <a:gd name="csX17" fmla="*/ 6150867 w 11633641"/>
                <a:gd name="csY17" fmla="*/ 1102117 h 3947215"/>
                <a:gd name="csX18" fmla="*/ 6377822 w 11633641"/>
                <a:gd name="csY18" fmla="*/ 907695 h 3947215"/>
                <a:gd name="csX19" fmla="*/ 6621739 w 11633641"/>
                <a:gd name="csY19" fmla="*/ 767715 h 3947215"/>
                <a:gd name="csX20" fmla="*/ 6913697 w 11633641"/>
                <a:gd name="csY20" fmla="*/ 621069 h 3947215"/>
                <a:gd name="csX21" fmla="*/ 7358338 w 11633641"/>
                <a:gd name="csY21" fmla="*/ 486453 h 3947215"/>
                <a:gd name="csX22" fmla="*/ 7811163 w 11633641"/>
                <a:gd name="csY22" fmla="*/ 383719 h 3947215"/>
                <a:gd name="csX23" fmla="*/ 8175513 w 11633641"/>
                <a:gd name="csY23" fmla="*/ 306101 h 3947215"/>
                <a:gd name="csX24" fmla="*/ 8793297 w 11633641"/>
                <a:gd name="csY24" fmla="*/ 207742 h 3947215"/>
                <a:gd name="csX25" fmla="*/ 9881832 w 11633641"/>
                <a:gd name="csY25" fmla="*/ 112296 h 3947215"/>
                <a:gd name="csX26" fmla="*/ 11633641 w 11633641"/>
                <a:gd name="csY26" fmla="*/ 17311 h 3947215"/>
                <a:gd name="csX0" fmla="*/ 0 w 11633641"/>
                <a:gd name="csY0" fmla="*/ 0 h 3950686"/>
                <a:gd name="csX1" fmla="*/ 3812617 w 11633641"/>
                <a:gd name="csY1" fmla="*/ 62665 h 3950686"/>
                <a:gd name="csX2" fmla="*/ 4477262 w 11633641"/>
                <a:gd name="csY2" fmla="*/ 81582 h 3950686"/>
                <a:gd name="csX3" fmla="*/ 4612685 w 11633641"/>
                <a:gd name="csY3" fmla="*/ 330247 h 3950686"/>
                <a:gd name="csX4" fmla="*/ 4696500 w 11633641"/>
                <a:gd name="csY4" fmla="*/ 1716305 h 3950686"/>
                <a:gd name="csX5" fmla="*/ 4757501 w 11633641"/>
                <a:gd name="csY5" fmla="*/ 2702345 h 3950686"/>
                <a:gd name="csX6" fmla="*/ 4794833 w 11633641"/>
                <a:gd name="csY6" fmla="*/ 3209973 h 3950686"/>
                <a:gd name="csX7" fmla="*/ 4888894 w 11633641"/>
                <a:gd name="csY7" fmla="*/ 3813719 h 3950686"/>
                <a:gd name="csX8" fmla="*/ 4976799 w 11633641"/>
                <a:gd name="csY8" fmla="*/ 3942152 h 3950686"/>
                <a:gd name="csX9" fmla="*/ 5144507 w 11633641"/>
                <a:gd name="csY9" fmla="*/ 3655109 h 3950686"/>
                <a:gd name="csX10" fmla="*/ 5211953 w 11633641"/>
                <a:gd name="csY10" fmla="*/ 3460113 h 3950686"/>
                <a:gd name="csX11" fmla="*/ 5240377 w 11633641"/>
                <a:gd name="csY11" fmla="*/ 3366403 h 3950686"/>
                <a:gd name="csX12" fmla="*/ 5342100 w 11633641"/>
                <a:gd name="csY12" fmla="*/ 3024732 h 3950686"/>
                <a:gd name="csX13" fmla="*/ 5506624 w 11633641"/>
                <a:gd name="csY13" fmla="*/ 2443022 h 3950686"/>
                <a:gd name="csX14" fmla="*/ 5612468 w 11633641"/>
                <a:gd name="csY14" fmla="*/ 2132428 h 3950686"/>
                <a:gd name="csX15" fmla="*/ 5759556 w 11633641"/>
                <a:gd name="csY15" fmla="*/ 1745257 h 3950686"/>
                <a:gd name="csX16" fmla="*/ 5958798 w 11633641"/>
                <a:gd name="csY16" fmla="*/ 1357746 h 3950686"/>
                <a:gd name="csX17" fmla="*/ 6150867 w 11633641"/>
                <a:gd name="csY17" fmla="*/ 1102117 h 3950686"/>
                <a:gd name="csX18" fmla="*/ 6377822 w 11633641"/>
                <a:gd name="csY18" fmla="*/ 907695 h 3950686"/>
                <a:gd name="csX19" fmla="*/ 6621739 w 11633641"/>
                <a:gd name="csY19" fmla="*/ 767715 h 3950686"/>
                <a:gd name="csX20" fmla="*/ 6913697 w 11633641"/>
                <a:gd name="csY20" fmla="*/ 621069 h 3950686"/>
                <a:gd name="csX21" fmla="*/ 7358338 w 11633641"/>
                <a:gd name="csY21" fmla="*/ 486453 h 3950686"/>
                <a:gd name="csX22" fmla="*/ 7811163 w 11633641"/>
                <a:gd name="csY22" fmla="*/ 383719 h 3950686"/>
                <a:gd name="csX23" fmla="*/ 8175513 w 11633641"/>
                <a:gd name="csY23" fmla="*/ 306101 h 3950686"/>
                <a:gd name="csX24" fmla="*/ 8793297 w 11633641"/>
                <a:gd name="csY24" fmla="*/ 207742 h 3950686"/>
                <a:gd name="csX25" fmla="*/ 9881832 w 11633641"/>
                <a:gd name="csY25" fmla="*/ 112296 h 3950686"/>
                <a:gd name="csX26" fmla="*/ 11633641 w 11633641"/>
                <a:gd name="csY26" fmla="*/ 17311 h 3950686"/>
                <a:gd name="csX0" fmla="*/ 0 w 11633641"/>
                <a:gd name="csY0" fmla="*/ 0 h 3950444"/>
                <a:gd name="csX1" fmla="*/ 3812617 w 11633641"/>
                <a:gd name="csY1" fmla="*/ 62665 h 3950444"/>
                <a:gd name="csX2" fmla="*/ 4477262 w 11633641"/>
                <a:gd name="csY2" fmla="*/ 81582 h 3950444"/>
                <a:gd name="csX3" fmla="*/ 4612685 w 11633641"/>
                <a:gd name="csY3" fmla="*/ 330247 h 3950444"/>
                <a:gd name="csX4" fmla="*/ 4696500 w 11633641"/>
                <a:gd name="csY4" fmla="*/ 1716305 h 3950444"/>
                <a:gd name="csX5" fmla="*/ 4757501 w 11633641"/>
                <a:gd name="csY5" fmla="*/ 2702345 h 3950444"/>
                <a:gd name="csX6" fmla="*/ 4809332 w 11633641"/>
                <a:gd name="csY6" fmla="*/ 3224067 h 3950444"/>
                <a:gd name="csX7" fmla="*/ 4888894 w 11633641"/>
                <a:gd name="csY7" fmla="*/ 3813719 h 3950444"/>
                <a:gd name="csX8" fmla="*/ 4976799 w 11633641"/>
                <a:gd name="csY8" fmla="*/ 3942152 h 3950444"/>
                <a:gd name="csX9" fmla="*/ 5144507 w 11633641"/>
                <a:gd name="csY9" fmla="*/ 3655109 h 3950444"/>
                <a:gd name="csX10" fmla="*/ 5211953 w 11633641"/>
                <a:gd name="csY10" fmla="*/ 3460113 h 3950444"/>
                <a:gd name="csX11" fmla="*/ 5240377 w 11633641"/>
                <a:gd name="csY11" fmla="*/ 3366403 h 3950444"/>
                <a:gd name="csX12" fmla="*/ 5342100 w 11633641"/>
                <a:gd name="csY12" fmla="*/ 3024732 h 3950444"/>
                <a:gd name="csX13" fmla="*/ 5506624 w 11633641"/>
                <a:gd name="csY13" fmla="*/ 2443022 h 3950444"/>
                <a:gd name="csX14" fmla="*/ 5612468 w 11633641"/>
                <a:gd name="csY14" fmla="*/ 2132428 h 3950444"/>
                <a:gd name="csX15" fmla="*/ 5759556 w 11633641"/>
                <a:gd name="csY15" fmla="*/ 1745257 h 3950444"/>
                <a:gd name="csX16" fmla="*/ 5958798 w 11633641"/>
                <a:gd name="csY16" fmla="*/ 1357746 h 3950444"/>
                <a:gd name="csX17" fmla="*/ 6150867 w 11633641"/>
                <a:gd name="csY17" fmla="*/ 1102117 h 3950444"/>
                <a:gd name="csX18" fmla="*/ 6377822 w 11633641"/>
                <a:gd name="csY18" fmla="*/ 907695 h 3950444"/>
                <a:gd name="csX19" fmla="*/ 6621739 w 11633641"/>
                <a:gd name="csY19" fmla="*/ 767715 h 3950444"/>
                <a:gd name="csX20" fmla="*/ 6913697 w 11633641"/>
                <a:gd name="csY20" fmla="*/ 621069 h 3950444"/>
                <a:gd name="csX21" fmla="*/ 7358338 w 11633641"/>
                <a:gd name="csY21" fmla="*/ 486453 h 3950444"/>
                <a:gd name="csX22" fmla="*/ 7811163 w 11633641"/>
                <a:gd name="csY22" fmla="*/ 383719 h 3950444"/>
                <a:gd name="csX23" fmla="*/ 8175513 w 11633641"/>
                <a:gd name="csY23" fmla="*/ 306101 h 3950444"/>
                <a:gd name="csX24" fmla="*/ 8793297 w 11633641"/>
                <a:gd name="csY24" fmla="*/ 207742 h 3950444"/>
                <a:gd name="csX25" fmla="*/ 9881832 w 11633641"/>
                <a:gd name="csY25" fmla="*/ 112296 h 3950444"/>
                <a:gd name="csX26" fmla="*/ 11633641 w 11633641"/>
                <a:gd name="csY26" fmla="*/ 17311 h 3950444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11953 w 11633641"/>
                <a:gd name="csY10" fmla="*/ 3460113 h 3955140"/>
                <a:gd name="csX11" fmla="*/ 5240377 w 11633641"/>
                <a:gd name="csY11" fmla="*/ 3366403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11953 w 11633641"/>
                <a:gd name="csY10" fmla="*/ 3460113 h 3955140"/>
                <a:gd name="csX11" fmla="*/ 5288713 w 11633641"/>
                <a:gd name="csY11" fmla="*/ 3197278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88713 w 11633641"/>
                <a:gd name="csY11" fmla="*/ 3197278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5 w 11633641"/>
                <a:gd name="csY13" fmla="*/ 2358458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5 w 11633641"/>
                <a:gd name="csY13" fmla="*/ 2358458 h 3955140"/>
                <a:gd name="csX14" fmla="*/ 5607635 w 11633641"/>
                <a:gd name="csY14" fmla="*/ 2054911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5 w 11633641"/>
                <a:gd name="csY13" fmla="*/ 2358458 h 3955140"/>
                <a:gd name="csX14" fmla="*/ 5607635 w 11633641"/>
                <a:gd name="csY14" fmla="*/ 2054911 h 3955140"/>
                <a:gd name="csX15" fmla="*/ 5759556 w 11633641"/>
                <a:gd name="csY15" fmla="*/ 1688882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61434 w 11633641"/>
                <a:gd name="csY12" fmla="*/ 2806276 h 3955140"/>
                <a:gd name="csX13" fmla="*/ 5506625 w 11633641"/>
                <a:gd name="csY13" fmla="*/ 2358458 h 3955140"/>
                <a:gd name="csX14" fmla="*/ 5607635 w 11633641"/>
                <a:gd name="csY14" fmla="*/ 2054911 h 3955140"/>
                <a:gd name="csX15" fmla="*/ 5759556 w 11633641"/>
                <a:gd name="csY15" fmla="*/ 1688882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57501 w 11633641"/>
                <a:gd name="csY5" fmla="*/ 2702345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74165 w 11633641"/>
                <a:gd name="csY5" fmla="*/ 2734741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51946 w 11633641"/>
                <a:gd name="csY5" fmla="*/ 2759036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79720 w 11633641"/>
                <a:gd name="csY5" fmla="*/ 2815727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707610 w 11633641"/>
                <a:gd name="csY4" fmla="*/ 1748699 h 3914657"/>
                <a:gd name="csX5" fmla="*/ 4779720 w 11633641"/>
                <a:gd name="csY5" fmla="*/ 2815727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707610 w 11633641"/>
                <a:gd name="csY4" fmla="*/ 1748699 h 3914657"/>
                <a:gd name="csX5" fmla="*/ 4774165 w 11633641"/>
                <a:gd name="csY5" fmla="*/ 2888615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1445"/>
                <a:gd name="csX1" fmla="*/ 3812617 w 11633641"/>
                <a:gd name="csY1" fmla="*/ 62665 h 3911445"/>
                <a:gd name="csX2" fmla="*/ 4477262 w 11633641"/>
                <a:gd name="csY2" fmla="*/ 81582 h 3911445"/>
                <a:gd name="csX3" fmla="*/ 4612685 w 11633641"/>
                <a:gd name="csY3" fmla="*/ 330247 h 3911445"/>
                <a:gd name="csX4" fmla="*/ 4707610 w 11633641"/>
                <a:gd name="csY4" fmla="*/ 1748699 h 3911445"/>
                <a:gd name="csX5" fmla="*/ 4774165 w 11633641"/>
                <a:gd name="csY5" fmla="*/ 2888615 h 3911445"/>
                <a:gd name="csX6" fmla="*/ 4803778 w 11633641"/>
                <a:gd name="csY6" fmla="*/ 3313153 h 3911445"/>
                <a:gd name="csX7" fmla="*/ 4888894 w 11633641"/>
                <a:gd name="csY7" fmla="*/ 3813719 h 3911445"/>
                <a:gd name="csX8" fmla="*/ 5015683 w 11633641"/>
                <a:gd name="csY8" fmla="*/ 3893558 h 3911445"/>
                <a:gd name="csX9" fmla="*/ 5125173 w 11633641"/>
                <a:gd name="csY9" fmla="*/ 3584640 h 3911445"/>
                <a:gd name="csX10" fmla="*/ 5207120 w 11633641"/>
                <a:gd name="csY10" fmla="*/ 3340316 h 3911445"/>
                <a:gd name="csX11" fmla="*/ 5279047 w 11633641"/>
                <a:gd name="csY11" fmla="*/ 3098621 h 3911445"/>
                <a:gd name="csX12" fmla="*/ 5361434 w 11633641"/>
                <a:gd name="csY12" fmla="*/ 2806276 h 3911445"/>
                <a:gd name="csX13" fmla="*/ 5506625 w 11633641"/>
                <a:gd name="csY13" fmla="*/ 2358458 h 3911445"/>
                <a:gd name="csX14" fmla="*/ 5607635 w 11633641"/>
                <a:gd name="csY14" fmla="*/ 2054911 h 3911445"/>
                <a:gd name="csX15" fmla="*/ 5759556 w 11633641"/>
                <a:gd name="csY15" fmla="*/ 1688882 h 3911445"/>
                <a:gd name="csX16" fmla="*/ 5958798 w 11633641"/>
                <a:gd name="csY16" fmla="*/ 1357746 h 3911445"/>
                <a:gd name="csX17" fmla="*/ 6150867 w 11633641"/>
                <a:gd name="csY17" fmla="*/ 1102117 h 3911445"/>
                <a:gd name="csX18" fmla="*/ 6377822 w 11633641"/>
                <a:gd name="csY18" fmla="*/ 907695 h 3911445"/>
                <a:gd name="csX19" fmla="*/ 6621739 w 11633641"/>
                <a:gd name="csY19" fmla="*/ 767715 h 3911445"/>
                <a:gd name="csX20" fmla="*/ 6913697 w 11633641"/>
                <a:gd name="csY20" fmla="*/ 621069 h 3911445"/>
                <a:gd name="csX21" fmla="*/ 7358338 w 11633641"/>
                <a:gd name="csY21" fmla="*/ 486453 h 3911445"/>
                <a:gd name="csX22" fmla="*/ 7811163 w 11633641"/>
                <a:gd name="csY22" fmla="*/ 383719 h 3911445"/>
                <a:gd name="csX23" fmla="*/ 8175513 w 11633641"/>
                <a:gd name="csY23" fmla="*/ 306101 h 3911445"/>
                <a:gd name="csX24" fmla="*/ 8793297 w 11633641"/>
                <a:gd name="csY24" fmla="*/ 207742 h 3911445"/>
                <a:gd name="csX25" fmla="*/ 9881832 w 11633641"/>
                <a:gd name="csY25" fmla="*/ 112296 h 3911445"/>
                <a:gd name="csX26" fmla="*/ 11633641 w 11633641"/>
                <a:gd name="csY26" fmla="*/ 17311 h 3911445"/>
                <a:gd name="csX0" fmla="*/ 0 w 11633641"/>
                <a:gd name="csY0" fmla="*/ 0 h 3910418"/>
                <a:gd name="csX1" fmla="*/ 3812617 w 11633641"/>
                <a:gd name="csY1" fmla="*/ 62665 h 3910418"/>
                <a:gd name="csX2" fmla="*/ 4477262 w 11633641"/>
                <a:gd name="csY2" fmla="*/ 81582 h 3910418"/>
                <a:gd name="csX3" fmla="*/ 4612685 w 11633641"/>
                <a:gd name="csY3" fmla="*/ 330247 h 3910418"/>
                <a:gd name="csX4" fmla="*/ 4707610 w 11633641"/>
                <a:gd name="csY4" fmla="*/ 1748699 h 3910418"/>
                <a:gd name="csX5" fmla="*/ 4774165 w 11633641"/>
                <a:gd name="csY5" fmla="*/ 2888615 h 3910418"/>
                <a:gd name="csX6" fmla="*/ 4831552 w 11633641"/>
                <a:gd name="csY6" fmla="*/ 3345548 h 3910418"/>
                <a:gd name="csX7" fmla="*/ 4888894 w 11633641"/>
                <a:gd name="csY7" fmla="*/ 3813719 h 3910418"/>
                <a:gd name="csX8" fmla="*/ 5015683 w 11633641"/>
                <a:gd name="csY8" fmla="*/ 3893558 h 3910418"/>
                <a:gd name="csX9" fmla="*/ 5125173 w 11633641"/>
                <a:gd name="csY9" fmla="*/ 3584640 h 3910418"/>
                <a:gd name="csX10" fmla="*/ 5207120 w 11633641"/>
                <a:gd name="csY10" fmla="*/ 3340316 h 3910418"/>
                <a:gd name="csX11" fmla="*/ 5279047 w 11633641"/>
                <a:gd name="csY11" fmla="*/ 3098621 h 3910418"/>
                <a:gd name="csX12" fmla="*/ 5361434 w 11633641"/>
                <a:gd name="csY12" fmla="*/ 2806276 h 3910418"/>
                <a:gd name="csX13" fmla="*/ 5506625 w 11633641"/>
                <a:gd name="csY13" fmla="*/ 2358458 h 3910418"/>
                <a:gd name="csX14" fmla="*/ 5607635 w 11633641"/>
                <a:gd name="csY14" fmla="*/ 2054911 h 3910418"/>
                <a:gd name="csX15" fmla="*/ 5759556 w 11633641"/>
                <a:gd name="csY15" fmla="*/ 1688882 h 3910418"/>
                <a:gd name="csX16" fmla="*/ 5958798 w 11633641"/>
                <a:gd name="csY16" fmla="*/ 1357746 h 3910418"/>
                <a:gd name="csX17" fmla="*/ 6150867 w 11633641"/>
                <a:gd name="csY17" fmla="*/ 1102117 h 3910418"/>
                <a:gd name="csX18" fmla="*/ 6377822 w 11633641"/>
                <a:gd name="csY18" fmla="*/ 907695 h 3910418"/>
                <a:gd name="csX19" fmla="*/ 6621739 w 11633641"/>
                <a:gd name="csY19" fmla="*/ 767715 h 3910418"/>
                <a:gd name="csX20" fmla="*/ 6913697 w 11633641"/>
                <a:gd name="csY20" fmla="*/ 621069 h 3910418"/>
                <a:gd name="csX21" fmla="*/ 7358338 w 11633641"/>
                <a:gd name="csY21" fmla="*/ 486453 h 3910418"/>
                <a:gd name="csX22" fmla="*/ 7811163 w 11633641"/>
                <a:gd name="csY22" fmla="*/ 383719 h 3910418"/>
                <a:gd name="csX23" fmla="*/ 8175513 w 11633641"/>
                <a:gd name="csY23" fmla="*/ 306101 h 3910418"/>
                <a:gd name="csX24" fmla="*/ 8793297 w 11633641"/>
                <a:gd name="csY24" fmla="*/ 207742 h 3910418"/>
                <a:gd name="csX25" fmla="*/ 9881832 w 11633641"/>
                <a:gd name="csY25" fmla="*/ 112296 h 3910418"/>
                <a:gd name="csX26" fmla="*/ 11633641 w 11633641"/>
                <a:gd name="csY26" fmla="*/ 17311 h 3910418"/>
                <a:gd name="csX0" fmla="*/ 0 w 11633641"/>
                <a:gd name="csY0" fmla="*/ 0 h 3909236"/>
                <a:gd name="csX1" fmla="*/ 3812617 w 11633641"/>
                <a:gd name="csY1" fmla="*/ 62665 h 3909236"/>
                <a:gd name="csX2" fmla="*/ 4477262 w 11633641"/>
                <a:gd name="csY2" fmla="*/ 81582 h 3909236"/>
                <a:gd name="csX3" fmla="*/ 4612685 w 11633641"/>
                <a:gd name="csY3" fmla="*/ 330247 h 3909236"/>
                <a:gd name="csX4" fmla="*/ 4707610 w 11633641"/>
                <a:gd name="csY4" fmla="*/ 1748699 h 3909236"/>
                <a:gd name="csX5" fmla="*/ 4774165 w 11633641"/>
                <a:gd name="csY5" fmla="*/ 2888615 h 3909236"/>
                <a:gd name="csX6" fmla="*/ 4814887 w 11633641"/>
                <a:gd name="csY6" fmla="*/ 3386043 h 3909236"/>
                <a:gd name="csX7" fmla="*/ 4888894 w 11633641"/>
                <a:gd name="csY7" fmla="*/ 3813719 h 3909236"/>
                <a:gd name="csX8" fmla="*/ 5015683 w 11633641"/>
                <a:gd name="csY8" fmla="*/ 3893558 h 3909236"/>
                <a:gd name="csX9" fmla="*/ 5125173 w 11633641"/>
                <a:gd name="csY9" fmla="*/ 3584640 h 3909236"/>
                <a:gd name="csX10" fmla="*/ 5207120 w 11633641"/>
                <a:gd name="csY10" fmla="*/ 3340316 h 3909236"/>
                <a:gd name="csX11" fmla="*/ 5279047 w 11633641"/>
                <a:gd name="csY11" fmla="*/ 3098621 h 3909236"/>
                <a:gd name="csX12" fmla="*/ 5361434 w 11633641"/>
                <a:gd name="csY12" fmla="*/ 2806276 h 3909236"/>
                <a:gd name="csX13" fmla="*/ 5506625 w 11633641"/>
                <a:gd name="csY13" fmla="*/ 2358458 h 3909236"/>
                <a:gd name="csX14" fmla="*/ 5607635 w 11633641"/>
                <a:gd name="csY14" fmla="*/ 2054911 h 3909236"/>
                <a:gd name="csX15" fmla="*/ 5759556 w 11633641"/>
                <a:gd name="csY15" fmla="*/ 1688882 h 3909236"/>
                <a:gd name="csX16" fmla="*/ 5958798 w 11633641"/>
                <a:gd name="csY16" fmla="*/ 1357746 h 3909236"/>
                <a:gd name="csX17" fmla="*/ 6150867 w 11633641"/>
                <a:gd name="csY17" fmla="*/ 1102117 h 3909236"/>
                <a:gd name="csX18" fmla="*/ 6377822 w 11633641"/>
                <a:gd name="csY18" fmla="*/ 907695 h 3909236"/>
                <a:gd name="csX19" fmla="*/ 6621739 w 11633641"/>
                <a:gd name="csY19" fmla="*/ 767715 h 3909236"/>
                <a:gd name="csX20" fmla="*/ 6913697 w 11633641"/>
                <a:gd name="csY20" fmla="*/ 621069 h 3909236"/>
                <a:gd name="csX21" fmla="*/ 7358338 w 11633641"/>
                <a:gd name="csY21" fmla="*/ 486453 h 3909236"/>
                <a:gd name="csX22" fmla="*/ 7811163 w 11633641"/>
                <a:gd name="csY22" fmla="*/ 383719 h 3909236"/>
                <a:gd name="csX23" fmla="*/ 8175513 w 11633641"/>
                <a:gd name="csY23" fmla="*/ 306101 h 3909236"/>
                <a:gd name="csX24" fmla="*/ 8793297 w 11633641"/>
                <a:gd name="csY24" fmla="*/ 207742 h 3909236"/>
                <a:gd name="csX25" fmla="*/ 9881832 w 11633641"/>
                <a:gd name="csY25" fmla="*/ 112296 h 3909236"/>
                <a:gd name="csX26" fmla="*/ 11633641 w 11633641"/>
                <a:gd name="csY26" fmla="*/ 17311 h 3909236"/>
                <a:gd name="csX0" fmla="*/ 0 w 11633641"/>
                <a:gd name="csY0" fmla="*/ 0 h 3842748"/>
                <a:gd name="csX1" fmla="*/ 3812617 w 11633641"/>
                <a:gd name="csY1" fmla="*/ 62665 h 3842748"/>
                <a:gd name="csX2" fmla="*/ 4477262 w 11633641"/>
                <a:gd name="csY2" fmla="*/ 81582 h 3842748"/>
                <a:gd name="csX3" fmla="*/ 4612685 w 11633641"/>
                <a:gd name="csY3" fmla="*/ 330247 h 3842748"/>
                <a:gd name="csX4" fmla="*/ 4707610 w 11633641"/>
                <a:gd name="csY4" fmla="*/ 1748699 h 3842748"/>
                <a:gd name="csX5" fmla="*/ 4774165 w 11633641"/>
                <a:gd name="csY5" fmla="*/ 2888615 h 3842748"/>
                <a:gd name="csX6" fmla="*/ 4814887 w 11633641"/>
                <a:gd name="csY6" fmla="*/ 3386043 h 3842748"/>
                <a:gd name="csX7" fmla="*/ 4888894 w 11633641"/>
                <a:gd name="csY7" fmla="*/ 3813719 h 3842748"/>
                <a:gd name="csX8" fmla="*/ 5065676 w 11633641"/>
                <a:gd name="csY8" fmla="*/ 3780174 h 3842748"/>
                <a:gd name="csX9" fmla="*/ 5125173 w 11633641"/>
                <a:gd name="csY9" fmla="*/ 3584640 h 3842748"/>
                <a:gd name="csX10" fmla="*/ 5207120 w 11633641"/>
                <a:gd name="csY10" fmla="*/ 3340316 h 3842748"/>
                <a:gd name="csX11" fmla="*/ 5279047 w 11633641"/>
                <a:gd name="csY11" fmla="*/ 3098621 h 3842748"/>
                <a:gd name="csX12" fmla="*/ 5361434 w 11633641"/>
                <a:gd name="csY12" fmla="*/ 2806276 h 3842748"/>
                <a:gd name="csX13" fmla="*/ 5506625 w 11633641"/>
                <a:gd name="csY13" fmla="*/ 2358458 h 3842748"/>
                <a:gd name="csX14" fmla="*/ 5607635 w 11633641"/>
                <a:gd name="csY14" fmla="*/ 2054911 h 3842748"/>
                <a:gd name="csX15" fmla="*/ 5759556 w 11633641"/>
                <a:gd name="csY15" fmla="*/ 1688882 h 3842748"/>
                <a:gd name="csX16" fmla="*/ 5958798 w 11633641"/>
                <a:gd name="csY16" fmla="*/ 1357746 h 3842748"/>
                <a:gd name="csX17" fmla="*/ 6150867 w 11633641"/>
                <a:gd name="csY17" fmla="*/ 1102117 h 3842748"/>
                <a:gd name="csX18" fmla="*/ 6377822 w 11633641"/>
                <a:gd name="csY18" fmla="*/ 907695 h 3842748"/>
                <a:gd name="csX19" fmla="*/ 6621739 w 11633641"/>
                <a:gd name="csY19" fmla="*/ 767715 h 3842748"/>
                <a:gd name="csX20" fmla="*/ 6913697 w 11633641"/>
                <a:gd name="csY20" fmla="*/ 621069 h 3842748"/>
                <a:gd name="csX21" fmla="*/ 7358338 w 11633641"/>
                <a:gd name="csY21" fmla="*/ 486453 h 3842748"/>
                <a:gd name="csX22" fmla="*/ 7811163 w 11633641"/>
                <a:gd name="csY22" fmla="*/ 383719 h 3842748"/>
                <a:gd name="csX23" fmla="*/ 8175513 w 11633641"/>
                <a:gd name="csY23" fmla="*/ 306101 h 3842748"/>
                <a:gd name="csX24" fmla="*/ 8793297 w 11633641"/>
                <a:gd name="csY24" fmla="*/ 207742 h 3842748"/>
                <a:gd name="csX25" fmla="*/ 9881832 w 11633641"/>
                <a:gd name="csY25" fmla="*/ 112296 h 3842748"/>
                <a:gd name="csX26" fmla="*/ 11633641 w 11633641"/>
                <a:gd name="csY26" fmla="*/ 17311 h 3842748"/>
                <a:gd name="csX0" fmla="*/ 0 w 11633641"/>
                <a:gd name="csY0" fmla="*/ 0 h 3808592"/>
                <a:gd name="csX1" fmla="*/ 3812617 w 11633641"/>
                <a:gd name="csY1" fmla="*/ 62665 h 3808592"/>
                <a:gd name="csX2" fmla="*/ 4477262 w 11633641"/>
                <a:gd name="csY2" fmla="*/ 81582 h 3808592"/>
                <a:gd name="csX3" fmla="*/ 4612685 w 11633641"/>
                <a:gd name="csY3" fmla="*/ 330247 h 3808592"/>
                <a:gd name="csX4" fmla="*/ 4707610 w 11633641"/>
                <a:gd name="csY4" fmla="*/ 1748699 h 3808592"/>
                <a:gd name="csX5" fmla="*/ 4774165 w 11633641"/>
                <a:gd name="csY5" fmla="*/ 2888615 h 3808592"/>
                <a:gd name="csX6" fmla="*/ 4814887 w 11633641"/>
                <a:gd name="csY6" fmla="*/ 3386043 h 3808592"/>
                <a:gd name="csX7" fmla="*/ 4905559 w 11633641"/>
                <a:gd name="csY7" fmla="*/ 3765126 h 3808592"/>
                <a:gd name="csX8" fmla="*/ 5065676 w 11633641"/>
                <a:gd name="csY8" fmla="*/ 3780174 h 3808592"/>
                <a:gd name="csX9" fmla="*/ 5125173 w 11633641"/>
                <a:gd name="csY9" fmla="*/ 3584640 h 3808592"/>
                <a:gd name="csX10" fmla="*/ 5207120 w 11633641"/>
                <a:gd name="csY10" fmla="*/ 3340316 h 3808592"/>
                <a:gd name="csX11" fmla="*/ 5279047 w 11633641"/>
                <a:gd name="csY11" fmla="*/ 3098621 h 3808592"/>
                <a:gd name="csX12" fmla="*/ 5361434 w 11633641"/>
                <a:gd name="csY12" fmla="*/ 2806276 h 3808592"/>
                <a:gd name="csX13" fmla="*/ 5506625 w 11633641"/>
                <a:gd name="csY13" fmla="*/ 2358458 h 3808592"/>
                <a:gd name="csX14" fmla="*/ 5607635 w 11633641"/>
                <a:gd name="csY14" fmla="*/ 2054911 h 3808592"/>
                <a:gd name="csX15" fmla="*/ 5759556 w 11633641"/>
                <a:gd name="csY15" fmla="*/ 1688882 h 3808592"/>
                <a:gd name="csX16" fmla="*/ 5958798 w 11633641"/>
                <a:gd name="csY16" fmla="*/ 1357746 h 3808592"/>
                <a:gd name="csX17" fmla="*/ 6150867 w 11633641"/>
                <a:gd name="csY17" fmla="*/ 1102117 h 3808592"/>
                <a:gd name="csX18" fmla="*/ 6377822 w 11633641"/>
                <a:gd name="csY18" fmla="*/ 907695 h 3808592"/>
                <a:gd name="csX19" fmla="*/ 6621739 w 11633641"/>
                <a:gd name="csY19" fmla="*/ 767715 h 3808592"/>
                <a:gd name="csX20" fmla="*/ 6913697 w 11633641"/>
                <a:gd name="csY20" fmla="*/ 621069 h 3808592"/>
                <a:gd name="csX21" fmla="*/ 7358338 w 11633641"/>
                <a:gd name="csY21" fmla="*/ 486453 h 3808592"/>
                <a:gd name="csX22" fmla="*/ 7811163 w 11633641"/>
                <a:gd name="csY22" fmla="*/ 383719 h 3808592"/>
                <a:gd name="csX23" fmla="*/ 8175513 w 11633641"/>
                <a:gd name="csY23" fmla="*/ 306101 h 3808592"/>
                <a:gd name="csX24" fmla="*/ 8793297 w 11633641"/>
                <a:gd name="csY24" fmla="*/ 207742 h 3808592"/>
                <a:gd name="csX25" fmla="*/ 9881832 w 11633641"/>
                <a:gd name="csY25" fmla="*/ 112296 h 3808592"/>
                <a:gd name="csX26" fmla="*/ 11633641 w 11633641"/>
                <a:gd name="csY26" fmla="*/ 17311 h 3808592"/>
                <a:gd name="csX0" fmla="*/ 0 w 11633641"/>
                <a:gd name="csY0" fmla="*/ 0 h 3806538"/>
                <a:gd name="csX1" fmla="*/ 3812617 w 11633641"/>
                <a:gd name="csY1" fmla="*/ 62665 h 3806538"/>
                <a:gd name="csX2" fmla="*/ 4477262 w 11633641"/>
                <a:gd name="csY2" fmla="*/ 81582 h 3806538"/>
                <a:gd name="csX3" fmla="*/ 4612685 w 11633641"/>
                <a:gd name="csY3" fmla="*/ 330247 h 3806538"/>
                <a:gd name="csX4" fmla="*/ 4707610 w 11633641"/>
                <a:gd name="csY4" fmla="*/ 1748699 h 3806538"/>
                <a:gd name="csX5" fmla="*/ 4774165 w 11633641"/>
                <a:gd name="csY5" fmla="*/ 2888615 h 3806538"/>
                <a:gd name="csX6" fmla="*/ 4848216 w 11633641"/>
                <a:gd name="csY6" fmla="*/ 3418438 h 3806538"/>
                <a:gd name="csX7" fmla="*/ 4905559 w 11633641"/>
                <a:gd name="csY7" fmla="*/ 3765126 h 3806538"/>
                <a:gd name="csX8" fmla="*/ 5065676 w 11633641"/>
                <a:gd name="csY8" fmla="*/ 3780174 h 3806538"/>
                <a:gd name="csX9" fmla="*/ 5125173 w 11633641"/>
                <a:gd name="csY9" fmla="*/ 3584640 h 3806538"/>
                <a:gd name="csX10" fmla="*/ 5207120 w 11633641"/>
                <a:gd name="csY10" fmla="*/ 3340316 h 3806538"/>
                <a:gd name="csX11" fmla="*/ 5279047 w 11633641"/>
                <a:gd name="csY11" fmla="*/ 3098621 h 3806538"/>
                <a:gd name="csX12" fmla="*/ 5361434 w 11633641"/>
                <a:gd name="csY12" fmla="*/ 2806276 h 3806538"/>
                <a:gd name="csX13" fmla="*/ 5506625 w 11633641"/>
                <a:gd name="csY13" fmla="*/ 2358458 h 3806538"/>
                <a:gd name="csX14" fmla="*/ 5607635 w 11633641"/>
                <a:gd name="csY14" fmla="*/ 2054911 h 3806538"/>
                <a:gd name="csX15" fmla="*/ 5759556 w 11633641"/>
                <a:gd name="csY15" fmla="*/ 1688882 h 3806538"/>
                <a:gd name="csX16" fmla="*/ 5958798 w 11633641"/>
                <a:gd name="csY16" fmla="*/ 1357746 h 3806538"/>
                <a:gd name="csX17" fmla="*/ 6150867 w 11633641"/>
                <a:gd name="csY17" fmla="*/ 1102117 h 3806538"/>
                <a:gd name="csX18" fmla="*/ 6377822 w 11633641"/>
                <a:gd name="csY18" fmla="*/ 907695 h 3806538"/>
                <a:gd name="csX19" fmla="*/ 6621739 w 11633641"/>
                <a:gd name="csY19" fmla="*/ 767715 h 3806538"/>
                <a:gd name="csX20" fmla="*/ 6913697 w 11633641"/>
                <a:gd name="csY20" fmla="*/ 621069 h 3806538"/>
                <a:gd name="csX21" fmla="*/ 7358338 w 11633641"/>
                <a:gd name="csY21" fmla="*/ 486453 h 3806538"/>
                <a:gd name="csX22" fmla="*/ 7811163 w 11633641"/>
                <a:gd name="csY22" fmla="*/ 383719 h 3806538"/>
                <a:gd name="csX23" fmla="*/ 8175513 w 11633641"/>
                <a:gd name="csY23" fmla="*/ 306101 h 3806538"/>
                <a:gd name="csX24" fmla="*/ 8793297 w 11633641"/>
                <a:gd name="csY24" fmla="*/ 207742 h 3806538"/>
                <a:gd name="csX25" fmla="*/ 9881832 w 11633641"/>
                <a:gd name="csY25" fmla="*/ 112296 h 3806538"/>
                <a:gd name="csX26" fmla="*/ 11633641 w 11633641"/>
                <a:gd name="csY26" fmla="*/ 17311 h 3806538"/>
                <a:gd name="csX0" fmla="*/ 0 w 11633641"/>
                <a:gd name="csY0" fmla="*/ 0 h 3804544"/>
                <a:gd name="csX1" fmla="*/ 3812617 w 11633641"/>
                <a:gd name="csY1" fmla="*/ 62665 h 3804544"/>
                <a:gd name="csX2" fmla="*/ 4477262 w 11633641"/>
                <a:gd name="csY2" fmla="*/ 81582 h 3804544"/>
                <a:gd name="csX3" fmla="*/ 4612685 w 11633641"/>
                <a:gd name="csY3" fmla="*/ 330247 h 3804544"/>
                <a:gd name="csX4" fmla="*/ 4707610 w 11633641"/>
                <a:gd name="csY4" fmla="*/ 1748699 h 3804544"/>
                <a:gd name="csX5" fmla="*/ 4774165 w 11633641"/>
                <a:gd name="csY5" fmla="*/ 2888615 h 3804544"/>
                <a:gd name="csX6" fmla="*/ 4820443 w 11633641"/>
                <a:gd name="csY6" fmla="*/ 3450833 h 3804544"/>
                <a:gd name="csX7" fmla="*/ 4905559 w 11633641"/>
                <a:gd name="csY7" fmla="*/ 3765126 h 3804544"/>
                <a:gd name="csX8" fmla="*/ 5065676 w 11633641"/>
                <a:gd name="csY8" fmla="*/ 3780174 h 3804544"/>
                <a:gd name="csX9" fmla="*/ 5125173 w 11633641"/>
                <a:gd name="csY9" fmla="*/ 3584640 h 3804544"/>
                <a:gd name="csX10" fmla="*/ 5207120 w 11633641"/>
                <a:gd name="csY10" fmla="*/ 3340316 h 3804544"/>
                <a:gd name="csX11" fmla="*/ 5279047 w 11633641"/>
                <a:gd name="csY11" fmla="*/ 3098621 h 3804544"/>
                <a:gd name="csX12" fmla="*/ 5361434 w 11633641"/>
                <a:gd name="csY12" fmla="*/ 2806276 h 3804544"/>
                <a:gd name="csX13" fmla="*/ 5506625 w 11633641"/>
                <a:gd name="csY13" fmla="*/ 2358458 h 3804544"/>
                <a:gd name="csX14" fmla="*/ 5607635 w 11633641"/>
                <a:gd name="csY14" fmla="*/ 2054911 h 3804544"/>
                <a:gd name="csX15" fmla="*/ 5759556 w 11633641"/>
                <a:gd name="csY15" fmla="*/ 1688882 h 3804544"/>
                <a:gd name="csX16" fmla="*/ 5958798 w 11633641"/>
                <a:gd name="csY16" fmla="*/ 1357746 h 3804544"/>
                <a:gd name="csX17" fmla="*/ 6150867 w 11633641"/>
                <a:gd name="csY17" fmla="*/ 1102117 h 3804544"/>
                <a:gd name="csX18" fmla="*/ 6377822 w 11633641"/>
                <a:gd name="csY18" fmla="*/ 907695 h 3804544"/>
                <a:gd name="csX19" fmla="*/ 6621739 w 11633641"/>
                <a:gd name="csY19" fmla="*/ 767715 h 3804544"/>
                <a:gd name="csX20" fmla="*/ 6913697 w 11633641"/>
                <a:gd name="csY20" fmla="*/ 621069 h 3804544"/>
                <a:gd name="csX21" fmla="*/ 7358338 w 11633641"/>
                <a:gd name="csY21" fmla="*/ 486453 h 3804544"/>
                <a:gd name="csX22" fmla="*/ 7811163 w 11633641"/>
                <a:gd name="csY22" fmla="*/ 383719 h 3804544"/>
                <a:gd name="csX23" fmla="*/ 8175513 w 11633641"/>
                <a:gd name="csY23" fmla="*/ 306101 h 3804544"/>
                <a:gd name="csX24" fmla="*/ 8793297 w 11633641"/>
                <a:gd name="csY24" fmla="*/ 207742 h 3804544"/>
                <a:gd name="csX25" fmla="*/ 9881832 w 11633641"/>
                <a:gd name="csY25" fmla="*/ 112296 h 3804544"/>
                <a:gd name="csX26" fmla="*/ 11633641 w 11633641"/>
                <a:gd name="csY26" fmla="*/ 17311 h 3804544"/>
                <a:gd name="csX0" fmla="*/ 0 w 11633641"/>
                <a:gd name="csY0" fmla="*/ 0 h 3784208"/>
                <a:gd name="csX1" fmla="*/ 3812617 w 11633641"/>
                <a:gd name="csY1" fmla="*/ 62665 h 3784208"/>
                <a:gd name="csX2" fmla="*/ 4477262 w 11633641"/>
                <a:gd name="csY2" fmla="*/ 81582 h 3784208"/>
                <a:gd name="csX3" fmla="*/ 4612685 w 11633641"/>
                <a:gd name="csY3" fmla="*/ 330247 h 3784208"/>
                <a:gd name="csX4" fmla="*/ 4707610 w 11633641"/>
                <a:gd name="csY4" fmla="*/ 1748699 h 3784208"/>
                <a:gd name="csX5" fmla="*/ 4774165 w 11633641"/>
                <a:gd name="csY5" fmla="*/ 2888615 h 3784208"/>
                <a:gd name="csX6" fmla="*/ 4820443 w 11633641"/>
                <a:gd name="csY6" fmla="*/ 3450833 h 3784208"/>
                <a:gd name="csX7" fmla="*/ 4905559 w 11633641"/>
                <a:gd name="csY7" fmla="*/ 3765126 h 3784208"/>
                <a:gd name="csX8" fmla="*/ 5060121 w 11633641"/>
                <a:gd name="csY8" fmla="*/ 3731581 h 3784208"/>
                <a:gd name="csX9" fmla="*/ 5125173 w 11633641"/>
                <a:gd name="csY9" fmla="*/ 3584640 h 3784208"/>
                <a:gd name="csX10" fmla="*/ 5207120 w 11633641"/>
                <a:gd name="csY10" fmla="*/ 3340316 h 3784208"/>
                <a:gd name="csX11" fmla="*/ 5279047 w 11633641"/>
                <a:gd name="csY11" fmla="*/ 3098621 h 3784208"/>
                <a:gd name="csX12" fmla="*/ 5361434 w 11633641"/>
                <a:gd name="csY12" fmla="*/ 2806276 h 3784208"/>
                <a:gd name="csX13" fmla="*/ 5506625 w 11633641"/>
                <a:gd name="csY13" fmla="*/ 2358458 h 3784208"/>
                <a:gd name="csX14" fmla="*/ 5607635 w 11633641"/>
                <a:gd name="csY14" fmla="*/ 2054911 h 3784208"/>
                <a:gd name="csX15" fmla="*/ 5759556 w 11633641"/>
                <a:gd name="csY15" fmla="*/ 1688882 h 3784208"/>
                <a:gd name="csX16" fmla="*/ 5958798 w 11633641"/>
                <a:gd name="csY16" fmla="*/ 1357746 h 3784208"/>
                <a:gd name="csX17" fmla="*/ 6150867 w 11633641"/>
                <a:gd name="csY17" fmla="*/ 1102117 h 3784208"/>
                <a:gd name="csX18" fmla="*/ 6377822 w 11633641"/>
                <a:gd name="csY18" fmla="*/ 907695 h 3784208"/>
                <a:gd name="csX19" fmla="*/ 6621739 w 11633641"/>
                <a:gd name="csY19" fmla="*/ 767715 h 3784208"/>
                <a:gd name="csX20" fmla="*/ 6913697 w 11633641"/>
                <a:gd name="csY20" fmla="*/ 621069 h 3784208"/>
                <a:gd name="csX21" fmla="*/ 7358338 w 11633641"/>
                <a:gd name="csY21" fmla="*/ 486453 h 3784208"/>
                <a:gd name="csX22" fmla="*/ 7811163 w 11633641"/>
                <a:gd name="csY22" fmla="*/ 383719 h 3784208"/>
                <a:gd name="csX23" fmla="*/ 8175513 w 11633641"/>
                <a:gd name="csY23" fmla="*/ 306101 h 3784208"/>
                <a:gd name="csX24" fmla="*/ 8793297 w 11633641"/>
                <a:gd name="csY24" fmla="*/ 207742 h 3784208"/>
                <a:gd name="csX25" fmla="*/ 9881832 w 11633641"/>
                <a:gd name="csY25" fmla="*/ 112296 h 3784208"/>
                <a:gd name="csX26" fmla="*/ 11633641 w 11633641"/>
                <a:gd name="csY26" fmla="*/ 17311 h 3784208"/>
                <a:gd name="csX0" fmla="*/ 0 w 11633641"/>
                <a:gd name="csY0" fmla="*/ 0 h 3777785"/>
                <a:gd name="csX1" fmla="*/ 3812617 w 11633641"/>
                <a:gd name="csY1" fmla="*/ 62665 h 3777785"/>
                <a:gd name="csX2" fmla="*/ 4477262 w 11633641"/>
                <a:gd name="csY2" fmla="*/ 81582 h 3777785"/>
                <a:gd name="csX3" fmla="*/ 4612685 w 11633641"/>
                <a:gd name="csY3" fmla="*/ 330247 h 3777785"/>
                <a:gd name="csX4" fmla="*/ 4707610 w 11633641"/>
                <a:gd name="csY4" fmla="*/ 1748699 h 3777785"/>
                <a:gd name="csX5" fmla="*/ 4774165 w 11633641"/>
                <a:gd name="csY5" fmla="*/ 2888615 h 3777785"/>
                <a:gd name="csX6" fmla="*/ 4820443 w 11633641"/>
                <a:gd name="csY6" fmla="*/ 3450833 h 3777785"/>
                <a:gd name="csX7" fmla="*/ 4905559 w 11633641"/>
                <a:gd name="csY7" fmla="*/ 3765126 h 3777785"/>
                <a:gd name="csX8" fmla="*/ 5063998 w 11633641"/>
                <a:gd name="csY8" fmla="*/ 3703320 h 3777785"/>
                <a:gd name="csX9" fmla="*/ 5125173 w 11633641"/>
                <a:gd name="csY9" fmla="*/ 3584640 h 3777785"/>
                <a:gd name="csX10" fmla="*/ 5207120 w 11633641"/>
                <a:gd name="csY10" fmla="*/ 3340316 h 3777785"/>
                <a:gd name="csX11" fmla="*/ 5279047 w 11633641"/>
                <a:gd name="csY11" fmla="*/ 3098621 h 3777785"/>
                <a:gd name="csX12" fmla="*/ 5361434 w 11633641"/>
                <a:gd name="csY12" fmla="*/ 2806276 h 3777785"/>
                <a:gd name="csX13" fmla="*/ 5506625 w 11633641"/>
                <a:gd name="csY13" fmla="*/ 2358458 h 3777785"/>
                <a:gd name="csX14" fmla="*/ 5607635 w 11633641"/>
                <a:gd name="csY14" fmla="*/ 2054911 h 3777785"/>
                <a:gd name="csX15" fmla="*/ 5759556 w 11633641"/>
                <a:gd name="csY15" fmla="*/ 1688882 h 3777785"/>
                <a:gd name="csX16" fmla="*/ 5958798 w 11633641"/>
                <a:gd name="csY16" fmla="*/ 1357746 h 3777785"/>
                <a:gd name="csX17" fmla="*/ 6150867 w 11633641"/>
                <a:gd name="csY17" fmla="*/ 1102117 h 3777785"/>
                <a:gd name="csX18" fmla="*/ 6377822 w 11633641"/>
                <a:gd name="csY18" fmla="*/ 907695 h 3777785"/>
                <a:gd name="csX19" fmla="*/ 6621739 w 11633641"/>
                <a:gd name="csY19" fmla="*/ 767715 h 3777785"/>
                <a:gd name="csX20" fmla="*/ 6913697 w 11633641"/>
                <a:gd name="csY20" fmla="*/ 621069 h 3777785"/>
                <a:gd name="csX21" fmla="*/ 7358338 w 11633641"/>
                <a:gd name="csY21" fmla="*/ 486453 h 3777785"/>
                <a:gd name="csX22" fmla="*/ 7811163 w 11633641"/>
                <a:gd name="csY22" fmla="*/ 383719 h 3777785"/>
                <a:gd name="csX23" fmla="*/ 8175513 w 11633641"/>
                <a:gd name="csY23" fmla="*/ 306101 h 3777785"/>
                <a:gd name="csX24" fmla="*/ 8793297 w 11633641"/>
                <a:gd name="csY24" fmla="*/ 207742 h 3777785"/>
                <a:gd name="csX25" fmla="*/ 9881832 w 11633641"/>
                <a:gd name="csY25" fmla="*/ 112296 h 3777785"/>
                <a:gd name="csX26" fmla="*/ 11633641 w 11633641"/>
                <a:gd name="csY26" fmla="*/ 17311 h 3777785"/>
                <a:gd name="csX0" fmla="*/ 0 w 11633641"/>
                <a:gd name="csY0" fmla="*/ 0 h 3779216"/>
                <a:gd name="csX1" fmla="*/ 3812617 w 11633641"/>
                <a:gd name="csY1" fmla="*/ 62665 h 3779216"/>
                <a:gd name="csX2" fmla="*/ 4477262 w 11633641"/>
                <a:gd name="csY2" fmla="*/ 81582 h 3779216"/>
                <a:gd name="csX3" fmla="*/ 4612685 w 11633641"/>
                <a:gd name="csY3" fmla="*/ 330247 h 3779216"/>
                <a:gd name="csX4" fmla="*/ 4707610 w 11633641"/>
                <a:gd name="csY4" fmla="*/ 1748699 h 3779216"/>
                <a:gd name="csX5" fmla="*/ 4774165 w 11633641"/>
                <a:gd name="csY5" fmla="*/ 2888615 h 3779216"/>
                <a:gd name="csX6" fmla="*/ 4820443 w 11633641"/>
                <a:gd name="csY6" fmla="*/ 3450833 h 3779216"/>
                <a:gd name="csX7" fmla="*/ 4905559 w 11633641"/>
                <a:gd name="csY7" fmla="*/ 3765126 h 3779216"/>
                <a:gd name="csX8" fmla="*/ 5063998 w 11633641"/>
                <a:gd name="csY8" fmla="*/ 3703320 h 3779216"/>
                <a:gd name="csX9" fmla="*/ 5144557 w 11633641"/>
                <a:gd name="csY9" fmla="*/ 3511161 h 3779216"/>
                <a:gd name="csX10" fmla="*/ 5207120 w 11633641"/>
                <a:gd name="csY10" fmla="*/ 3340316 h 3779216"/>
                <a:gd name="csX11" fmla="*/ 5279047 w 11633641"/>
                <a:gd name="csY11" fmla="*/ 3098621 h 3779216"/>
                <a:gd name="csX12" fmla="*/ 5361434 w 11633641"/>
                <a:gd name="csY12" fmla="*/ 2806276 h 3779216"/>
                <a:gd name="csX13" fmla="*/ 5506625 w 11633641"/>
                <a:gd name="csY13" fmla="*/ 2358458 h 3779216"/>
                <a:gd name="csX14" fmla="*/ 5607635 w 11633641"/>
                <a:gd name="csY14" fmla="*/ 2054911 h 3779216"/>
                <a:gd name="csX15" fmla="*/ 5759556 w 11633641"/>
                <a:gd name="csY15" fmla="*/ 1688882 h 3779216"/>
                <a:gd name="csX16" fmla="*/ 5958798 w 11633641"/>
                <a:gd name="csY16" fmla="*/ 1357746 h 3779216"/>
                <a:gd name="csX17" fmla="*/ 6150867 w 11633641"/>
                <a:gd name="csY17" fmla="*/ 1102117 h 3779216"/>
                <a:gd name="csX18" fmla="*/ 6377822 w 11633641"/>
                <a:gd name="csY18" fmla="*/ 907695 h 3779216"/>
                <a:gd name="csX19" fmla="*/ 6621739 w 11633641"/>
                <a:gd name="csY19" fmla="*/ 767715 h 3779216"/>
                <a:gd name="csX20" fmla="*/ 6913697 w 11633641"/>
                <a:gd name="csY20" fmla="*/ 621069 h 3779216"/>
                <a:gd name="csX21" fmla="*/ 7358338 w 11633641"/>
                <a:gd name="csY21" fmla="*/ 486453 h 3779216"/>
                <a:gd name="csX22" fmla="*/ 7811163 w 11633641"/>
                <a:gd name="csY22" fmla="*/ 383719 h 3779216"/>
                <a:gd name="csX23" fmla="*/ 8175513 w 11633641"/>
                <a:gd name="csY23" fmla="*/ 306101 h 3779216"/>
                <a:gd name="csX24" fmla="*/ 8793297 w 11633641"/>
                <a:gd name="csY24" fmla="*/ 207742 h 3779216"/>
                <a:gd name="csX25" fmla="*/ 9881832 w 11633641"/>
                <a:gd name="csY25" fmla="*/ 112296 h 3779216"/>
                <a:gd name="csX26" fmla="*/ 11633641 w 11633641"/>
                <a:gd name="csY26" fmla="*/ 17311 h 3779216"/>
                <a:gd name="csX0" fmla="*/ 0 w 11633641"/>
                <a:gd name="csY0" fmla="*/ 0 h 3764606"/>
                <a:gd name="csX1" fmla="*/ 3812617 w 11633641"/>
                <a:gd name="csY1" fmla="*/ 62665 h 3764606"/>
                <a:gd name="csX2" fmla="*/ 4477262 w 11633641"/>
                <a:gd name="csY2" fmla="*/ 81582 h 3764606"/>
                <a:gd name="csX3" fmla="*/ 4612685 w 11633641"/>
                <a:gd name="csY3" fmla="*/ 330247 h 3764606"/>
                <a:gd name="csX4" fmla="*/ 4707610 w 11633641"/>
                <a:gd name="csY4" fmla="*/ 1748699 h 3764606"/>
                <a:gd name="csX5" fmla="*/ 4774165 w 11633641"/>
                <a:gd name="csY5" fmla="*/ 2888615 h 3764606"/>
                <a:gd name="csX6" fmla="*/ 4820443 w 11633641"/>
                <a:gd name="csY6" fmla="*/ 3450833 h 3764606"/>
                <a:gd name="csX7" fmla="*/ 4928819 w 11633641"/>
                <a:gd name="csY7" fmla="*/ 3748169 h 3764606"/>
                <a:gd name="csX8" fmla="*/ 5063998 w 11633641"/>
                <a:gd name="csY8" fmla="*/ 3703320 h 3764606"/>
                <a:gd name="csX9" fmla="*/ 5144557 w 11633641"/>
                <a:gd name="csY9" fmla="*/ 3511161 h 3764606"/>
                <a:gd name="csX10" fmla="*/ 5207120 w 11633641"/>
                <a:gd name="csY10" fmla="*/ 3340316 h 3764606"/>
                <a:gd name="csX11" fmla="*/ 5279047 w 11633641"/>
                <a:gd name="csY11" fmla="*/ 3098621 h 3764606"/>
                <a:gd name="csX12" fmla="*/ 5361434 w 11633641"/>
                <a:gd name="csY12" fmla="*/ 2806276 h 3764606"/>
                <a:gd name="csX13" fmla="*/ 5506625 w 11633641"/>
                <a:gd name="csY13" fmla="*/ 2358458 h 3764606"/>
                <a:gd name="csX14" fmla="*/ 5607635 w 11633641"/>
                <a:gd name="csY14" fmla="*/ 2054911 h 3764606"/>
                <a:gd name="csX15" fmla="*/ 5759556 w 11633641"/>
                <a:gd name="csY15" fmla="*/ 1688882 h 3764606"/>
                <a:gd name="csX16" fmla="*/ 5958798 w 11633641"/>
                <a:gd name="csY16" fmla="*/ 1357746 h 3764606"/>
                <a:gd name="csX17" fmla="*/ 6150867 w 11633641"/>
                <a:gd name="csY17" fmla="*/ 1102117 h 3764606"/>
                <a:gd name="csX18" fmla="*/ 6377822 w 11633641"/>
                <a:gd name="csY18" fmla="*/ 907695 h 3764606"/>
                <a:gd name="csX19" fmla="*/ 6621739 w 11633641"/>
                <a:gd name="csY19" fmla="*/ 767715 h 3764606"/>
                <a:gd name="csX20" fmla="*/ 6913697 w 11633641"/>
                <a:gd name="csY20" fmla="*/ 621069 h 3764606"/>
                <a:gd name="csX21" fmla="*/ 7358338 w 11633641"/>
                <a:gd name="csY21" fmla="*/ 486453 h 3764606"/>
                <a:gd name="csX22" fmla="*/ 7811163 w 11633641"/>
                <a:gd name="csY22" fmla="*/ 383719 h 3764606"/>
                <a:gd name="csX23" fmla="*/ 8175513 w 11633641"/>
                <a:gd name="csY23" fmla="*/ 306101 h 3764606"/>
                <a:gd name="csX24" fmla="*/ 8793297 w 11633641"/>
                <a:gd name="csY24" fmla="*/ 207742 h 3764606"/>
                <a:gd name="csX25" fmla="*/ 9881832 w 11633641"/>
                <a:gd name="csY25" fmla="*/ 112296 h 3764606"/>
                <a:gd name="csX26" fmla="*/ 11633641 w 11633641"/>
                <a:gd name="csY26" fmla="*/ 17311 h 3764606"/>
                <a:gd name="csX0" fmla="*/ 0 w 11633641"/>
                <a:gd name="csY0" fmla="*/ 0 h 3764604"/>
                <a:gd name="csX1" fmla="*/ 3812617 w 11633641"/>
                <a:gd name="csY1" fmla="*/ 62665 h 3764604"/>
                <a:gd name="csX2" fmla="*/ 4477262 w 11633641"/>
                <a:gd name="csY2" fmla="*/ 81582 h 3764604"/>
                <a:gd name="csX3" fmla="*/ 4612685 w 11633641"/>
                <a:gd name="csY3" fmla="*/ 330247 h 3764604"/>
                <a:gd name="csX4" fmla="*/ 4707610 w 11633641"/>
                <a:gd name="csY4" fmla="*/ 1748699 h 3764604"/>
                <a:gd name="csX5" fmla="*/ 4774165 w 11633641"/>
                <a:gd name="csY5" fmla="*/ 2888615 h 3764604"/>
                <a:gd name="csX6" fmla="*/ 4839827 w 11633641"/>
                <a:gd name="csY6" fmla="*/ 3450833 h 3764604"/>
                <a:gd name="csX7" fmla="*/ 4928819 w 11633641"/>
                <a:gd name="csY7" fmla="*/ 3748169 h 3764604"/>
                <a:gd name="csX8" fmla="*/ 5063998 w 11633641"/>
                <a:gd name="csY8" fmla="*/ 3703320 h 3764604"/>
                <a:gd name="csX9" fmla="*/ 5144557 w 11633641"/>
                <a:gd name="csY9" fmla="*/ 3511161 h 3764604"/>
                <a:gd name="csX10" fmla="*/ 5207120 w 11633641"/>
                <a:gd name="csY10" fmla="*/ 3340316 h 3764604"/>
                <a:gd name="csX11" fmla="*/ 5279047 w 11633641"/>
                <a:gd name="csY11" fmla="*/ 3098621 h 3764604"/>
                <a:gd name="csX12" fmla="*/ 5361434 w 11633641"/>
                <a:gd name="csY12" fmla="*/ 2806276 h 3764604"/>
                <a:gd name="csX13" fmla="*/ 5506625 w 11633641"/>
                <a:gd name="csY13" fmla="*/ 2358458 h 3764604"/>
                <a:gd name="csX14" fmla="*/ 5607635 w 11633641"/>
                <a:gd name="csY14" fmla="*/ 2054911 h 3764604"/>
                <a:gd name="csX15" fmla="*/ 5759556 w 11633641"/>
                <a:gd name="csY15" fmla="*/ 1688882 h 3764604"/>
                <a:gd name="csX16" fmla="*/ 5958798 w 11633641"/>
                <a:gd name="csY16" fmla="*/ 1357746 h 3764604"/>
                <a:gd name="csX17" fmla="*/ 6150867 w 11633641"/>
                <a:gd name="csY17" fmla="*/ 1102117 h 3764604"/>
                <a:gd name="csX18" fmla="*/ 6377822 w 11633641"/>
                <a:gd name="csY18" fmla="*/ 907695 h 3764604"/>
                <a:gd name="csX19" fmla="*/ 6621739 w 11633641"/>
                <a:gd name="csY19" fmla="*/ 767715 h 3764604"/>
                <a:gd name="csX20" fmla="*/ 6913697 w 11633641"/>
                <a:gd name="csY20" fmla="*/ 621069 h 3764604"/>
                <a:gd name="csX21" fmla="*/ 7358338 w 11633641"/>
                <a:gd name="csY21" fmla="*/ 486453 h 3764604"/>
                <a:gd name="csX22" fmla="*/ 7811163 w 11633641"/>
                <a:gd name="csY22" fmla="*/ 383719 h 3764604"/>
                <a:gd name="csX23" fmla="*/ 8175513 w 11633641"/>
                <a:gd name="csY23" fmla="*/ 306101 h 3764604"/>
                <a:gd name="csX24" fmla="*/ 8793297 w 11633641"/>
                <a:gd name="csY24" fmla="*/ 207742 h 3764604"/>
                <a:gd name="csX25" fmla="*/ 9881832 w 11633641"/>
                <a:gd name="csY25" fmla="*/ 112296 h 3764604"/>
                <a:gd name="csX26" fmla="*/ 11633641 w 11633641"/>
                <a:gd name="csY26" fmla="*/ 17311 h 3764604"/>
                <a:gd name="csX0" fmla="*/ 0 w 11633641"/>
                <a:gd name="csY0" fmla="*/ 0 h 3774272"/>
                <a:gd name="csX1" fmla="*/ 3812617 w 11633641"/>
                <a:gd name="csY1" fmla="*/ 62665 h 3774272"/>
                <a:gd name="csX2" fmla="*/ 4477262 w 11633641"/>
                <a:gd name="csY2" fmla="*/ 81582 h 3774272"/>
                <a:gd name="csX3" fmla="*/ 4612685 w 11633641"/>
                <a:gd name="csY3" fmla="*/ 330247 h 3774272"/>
                <a:gd name="csX4" fmla="*/ 4707610 w 11633641"/>
                <a:gd name="csY4" fmla="*/ 1748699 h 3774272"/>
                <a:gd name="csX5" fmla="*/ 4774165 w 11633641"/>
                <a:gd name="csY5" fmla="*/ 2888615 h 3774272"/>
                <a:gd name="csX6" fmla="*/ 4839827 w 11633641"/>
                <a:gd name="csY6" fmla="*/ 3450833 h 3774272"/>
                <a:gd name="csX7" fmla="*/ 4952080 w 11633641"/>
                <a:gd name="csY7" fmla="*/ 3759473 h 3774272"/>
                <a:gd name="csX8" fmla="*/ 5063998 w 11633641"/>
                <a:gd name="csY8" fmla="*/ 3703320 h 3774272"/>
                <a:gd name="csX9" fmla="*/ 5144557 w 11633641"/>
                <a:gd name="csY9" fmla="*/ 3511161 h 3774272"/>
                <a:gd name="csX10" fmla="*/ 5207120 w 11633641"/>
                <a:gd name="csY10" fmla="*/ 3340316 h 3774272"/>
                <a:gd name="csX11" fmla="*/ 5279047 w 11633641"/>
                <a:gd name="csY11" fmla="*/ 3098621 h 3774272"/>
                <a:gd name="csX12" fmla="*/ 5361434 w 11633641"/>
                <a:gd name="csY12" fmla="*/ 2806276 h 3774272"/>
                <a:gd name="csX13" fmla="*/ 5506625 w 11633641"/>
                <a:gd name="csY13" fmla="*/ 2358458 h 3774272"/>
                <a:gd name="csX14" fmla="*/ 5607635 w 11633641"/>
                <a:gd name="csY14" fmla="*/ 2054911 h 3774272"/>
                <a:gd name="csX15" fmla="*/ 5759556 w 11633641"/>
                <a:gd name="csY15" fmla="*/ 1688882 h 3774272"/>
                <a:gd name="csX16" fmla="*/ 5958798 w 11633641"/>
                <a:gd name="csY16" fmla="*/ 1357746 h 3774272"/>
                <a:gd name="csX17" fmla="*/ 6150867 w 11633641"/>
                <a:gd name="csY17" fmla="*/ 1102117 h 3774272"/>
                <a:gd name="csX18" fmla="*/ 6377822 w 11633641"/>
                <a:gd name="csY18" fmla="*/ 907695 h 3774272"/>
                <a:gd name="csX19" fmla="*/ 6621739 w 11633641"/>
                <a:gd name="csY19" fmla="*/ 767715 h 3774272"/>
                <a:gd name="csX20" fmla="*/ 6913697 w 11633641"/>
                <a:gd name="csY20" fmla="*/ 621069 h 3774272"/>
                <a:gd name="csX21" fmla="*/ 7358338 w 11633641"/>
                <a:gd name="csY21" fmla="*/ 486453 h 3774272"/>
                <a:gd name="csX22" fmla="*/ 7811163 w 11633641"/>
                <a:gd name="csY22" fmla="*/ 383719 h 3774272"/>
                <a:gd name="csX23" fmla="*/ 8175513 w 11633641"/>
                <a:gd name="csY23" fmla="*/ 306101 h 3774272"/>
                <a:gd name="csX24" fmla="*/ 8793297 w 11633641"/>
                <a:gd name="csY24" fmla="*/ 207742 h 3774272"/>
                <a:gd name="csX25" fmla="*/ 9881832 w 11633641"/>
                <a:gd name="csY25" fmla="*/ 112296 h 3774272"/>
                <a:gd name="csX26" fmla="*/ 11633641 w 11633641"/>
                <a:gd name="csY26" fmla="*/ 17311 h 3774272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707610 w 11633641"/>
                <a:gd name="csY4" fmla="*/ 1748699 h 3773480"/>
                <a:gd name="csX5" fmla="*/ 4774165 w 11633641"/>
                <a:gd name="csY5" fmla="*/ 2888615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8798 w 11633641"/>
                <a:gd name="csY16" fmla="*/ 1357746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707610 w 11633641"/>
                <a:gd name="csY4" fmla="*/ 1748699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8798 w 11633641"/>
                <a:gd name="csY16" fmla="*/ 1357746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707610 w 11633641"/>
                <a:gd name="csY4" fmla="*/ 1748699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689747 w 11633641"/>
                <a:gd name="csY4" fmla="*/ 1794280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585890 w 11633641"/>
                <a:gd name="csY3" fmla="*/ 330248 h 3773480"/>
                <a:gd name="csX4" fmla="*/ 4689747 w 11633641"/>
                <a:gd name="csY4" fmla="*/ 1794280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585890 w 11633641"/>
                <a:gd name="csY3" fmla="*/ 330248 h 3773480"/>
                <a:gd name="csX4" fmla="*/ 4689747 w 11633641"/>
                <a:gd name="csY4" fmla="*/ 1794280 h 3773480"/>
                <a:gd name="csX5" fmla="*/ 4784028 w 11633641"/>
                <a:gd name="csY5" fmla="*/ 2924246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585890 w 11633641"/>
                <a:gd name="csY3" fmla="*/ 330248 h 3773480"/>
                <a:gd name="csX4" fmla="*/ 4689747 w 11633641"/>
                <a:gd name="csY4" fmla="*/ 1794280 h 3773480"/>
                <a:gd name="csX5" fmla="*/ 4784028 w 11633641"/>
                <a:gd name="csY5" fmla="*/ 2924246 h 3773480"/>
                <a:gd name="csX6" fmla="*/ 4859211 w 11633641"/>
                <a:gd name="csY6" fmla="*/ 3462138 h 3773480"/>
                <a:gd name="csX7" fmla="*/ 4916351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2572"/>
                <a:gd name="csX1" fmla="*/ 3812617 w 11633641"/>
                <a:gd name="csY1" fmla="*/ 62665 h 3772572"/>
                <a:gd name="csX2" fmla="*/ 4477262 w 11633641"/>
                <a:gd name="csY2" fmla="*/ 81582 h 3772572"/>
                <a:gd name="csX3" fmla="*/ 4585890 w 11633641"/>
                <a:gd name="csY3" fmla="*/ 330248 h 3772572"/>
                <a:gd name="csX4" fmla="*/ 4689747 w 11633641"/>
                <a:gd name="csY4" fmla="*/ 1794280 h 3772572"/>
                <a:gd name="csX5" fmla="*/ 4784028 w 11633641"/>
                <a:gd name="csY5" fmla="*/ 2924246 h 3772572"/>
                <a:gd name="csX6" fmla="*/ 4836880 w 11633641"/>
                <a:gd name="csY6" fmla="*/ 3475161 h 3772572"/>
                <a:gd name="csX7" fmla="*/ 4916351 w 11633641"/>
                <a:gd name="csY7" fmla="*/ 3759473 h 3772572"/>
                <a:gd name="csX8" fmla="*/ 5063998 w 11633641"/>
                <a:gd name="csY8" fmla="*/ 3703320 h 3772572"/>
                <a:gd name="csX9" fmla="*/ 5144557 w 11633641"/>
                <a:gd name="csY9" fmla="*/ 3511161 h 3772572"/>
                <a:gd name="csX10" fmla="*/ 5207120 w 11633641"/>
                <a:gd name="csY10" fmla="*/ 3340316 h 3772572"/>
                <a:gd name="csX11" fmla="*/ 5279047 w 11633641"/>
                <a:gd name="csY11" fmla="*/ 3098621 h 3772572"/>
                <a:gd name="csX12" fmla="*/ 5361434 w 11633641"/>
                <a:gd name="csY12" fmla="*/ 2806276 h 3772572"/>
                <a:gd name="csX13" fmla="*/ 5506625 w 11633641"/>
                <a:gd name="csY13" fmla="*/ 2358458 h 3772572"/>
                <a:gd name="csX14" fmla="*/ 5607635 w 11633641"/>
                <a:gd name="csY14" fmla="*/ 2054911 h 3772572"/>
                <a:gd name="csX15" fmla="*/ 5759556 w 11633641"/>
                <a:gd name="csY15" fmla="*/ 1688882 h 3772572"/>
                <a:gd name="csX16" fmla="*/ 5954331 w 11633641"/>
                <a:gd name="csY16" fmla="*/ 1344723 h 3772572"/>
                <a:gd name="csX17" fmla="*/ 6150867 w 11633641"/>
                <a:gd name="csY17" fmla="*/ 1102117 h 3772572"/>
                <a:gd name="csX18" fmla="*/ 6377822 w 11633641"/>
                <a:gd name="csY18" fmla="*/ 907695 h 3772572"/>
                <a:gd name="csX19" fmla="*/ 6621739 w 11633641"/>
                <a:gd name="csY19" fmla="*/ 767715 h 3772572"/>
                <a:gd name="csX20" fmla="*/ 6913697 w 11633641"/>
                <a:gd name="csY20" fmla="*/ 621069 h 3772572"/>
                <a:gd name="csX21" fmla="*/ 7358338 w 11633641"/>
                <a:gd name="csY21" fmla="*/ 486453 h 3772572"/>
                <a:gd name="csX22" fmla="*/ 7811163 w 11633641"/>
                <a:gd name="csY22" fmla="*/ 383719 h 3772572"/>
                <a:gd name="csX23" fmla="*/ 8175513 w 11633641"/>
                <a:gd name="csY23" fmla="*/ 306101 h 3772572"/>
                <a:gd name="csX24" fmla="*/ 8793297 w 11633641"/>
                <a:gd name="csY24" fmla="*/ 207742 h 3772572"/>
                <a:gd name="csX25" fmla="*/ 9881832 w 11633641"/>
                <a:gd name="csY25" fmla="*/ 112296 h 3772572"/>
                <a:gd name="csX26" fmla="*/ 11633641 w 11633641"/>
                <a:gd name="csY26" fmla="*/ 17311 h 3772572"/>
                <a:gd name="csX0" fmla="*/ 0 w 11633641"/>
                <a:gd name="csY0" fmla="*/ 0 h 3772572"/>
                <a:gd name="csX1" fmla="*/ 3812617 w 11633641"/>
                <a:gd name="csY1" fmla="*/ 62665 h 3772572"/>
                <a:gd name="csX2" fmla="*/ 4477262 w 11633641"/>
                <a:gd name="csY2" fmla="*/ 81582 h 3772572"/>
                <a:gd name="csX3" fmla="*/ 4585890 w 11633641"/>
                <a:gd name="csY3" fmla="*/ 330248 h 3772572"/>
                <a:gd name="csX4" fmla="*/ 4689747 w 11633641"/>
                <a:gd name="csY4" fmla="*/ 1794280 h 3772572"/>
                <a:gd name="csX5" fmla="*/ 4775095 w 11633641"/>
                <a:gd name="csY5" fmla="*/ 2956803 h 3772572"/>
                <a:gd name="csX6" fmla="*/ 4836880 w 11633641"/>
                <a:gd name="csY6" fmla="*/ 3475161 h 3772572"/>
                <a:gd name="csX7" fmla="*/ 4916351 w 11633641"/>
                <a:gd name="csY7" fmla="*/ 3759473 h 3772572"/>
                <a:gd name="csX8" fmla="*/ 5063998 w 11633641"/>
                <a:gd name="csY8" fmla="*/ 3703320 h 3772572"/>
                <a:gd name="csX9" fmla="*/ 5144557 w 11633641"/>
                <a:gd name="csY9" fmla="*/ 3511161 h 3772572"/>
                <a:gd name="csX10" fmla="*/ 5207120 w 11633641"/>
                <a:gd name="csY10" fmla="*/ 3340316 h 3772572"/>
                <a:gd name="csX11" fmla="*/ 5279047 w 11633641"/>
                <a:gd name="csY11" fmla="*/ 3098621 h 3772572"/>
                <a:gd name="csX12" fmla="*/ 5361434 w 11633641"/>
                <a:gd name="csY12" fmla="*/ 2806276 h 3772572"/>
                <a:gd name="csX13" fmla="*/ 5506625 w 11633641"/>
                <a:gd name="csY13" fmla="*/ 2358458 h 3772572"/>
                <a:gd name="csX14" fmla="*/ 5607635 w 11633641"/>
                <a:gd name="csY14" fmla="*/ 2054911 h 3772572"/>
                <a:gd name="csX15" fmla="*/ 5759556 w 11633641"/>
                <a:gd name="csY15" fmla="*/ 1688882 h 3772572"/>
                <a:gd name="csX16" fmla="*/ 5954331 w 11633641"/>
                <a:gd name="csY16" fmla="*/ 1344723 h 3772572"/>
                <a:gd name="csX17" fmla="*/ 6150867 w 11633641"/>
                <a:gd name="csY17" fmla="*/ 1102117 h 3772572"/>
                <a:gd name="csX18" fmla="*/ 6377822 w 11633641"/>
                <a:gd name="csY18" fmla="*/ 907695 h 3772572"/>
                <a:gd name="csX19" fmla="*/ 6621739 w 11633641"/>
                <a:gd name="csY19" fmla="*/ 767715 h 3772572"/>
                <a:gd name="csX20" fmla="*/ 6913697 w 11633641"/>
                <a:gd name="csY20" fmla="*/ 621069 h 3772572"/>
                <a:gd name="csX21" fmla="*/ 7358338 w 11633641"/>
                <a:gd name="csY21" fmla="*/ 486453 h 3772572"/>
                <a:gd name="csX22" fmla="*/ 7811163 w 11633641"/>
                <a:gd name="csY22" fmla="*/ 383719 h 3772572"/>
                <a:gd name="csX23" fmla="*/ 8175513 w 11633641"/>
                <a:gd name="csY23" fmla="*/ 306101 h 3772572"/>
                <a:gd name="csX24" fmla="*/ 8793297 w 11633641"/>
                <a:gd name="csY24" fmla="*/ 207742 h 3772572"/>
                <a:gd name="csX25" fmla="*/ 9881832 w 11633641"/>
                <a:gd name="csY25" fmla="*/ 112296 h 3772572"/>
                <a:gd name="csX26" fmla="*/ 11633641 w 11633641"/>
                <a:gd name="csY26" fmla="*/ 17311 h 3772572"/>
                <a:gd name="csX0" fmla="*/ 0 w 11633641"/>
                <a:gd name="csY0" fmla="*/ 0 h 3764710"/>
                <a:gd name="csX1" fmla="*/ 3812617 w 11633641"/>
                <a:gd name="csY1" fmla="*/ 62665 h 3764710"/>
                <a:gd name="csX2" fmla="*/ 4477262 w 11633641"/>
                <a:gd name="csY2" fmla="*/ 81582 h 3764710"/>
                <a:gd name="csX3" fmla="*/ 4585890 w 11633641"/>
                <a:gd name="csY3" fmla="*/ 330248 h 3764710"/>
                <a:gd name="csX4" fmla="*/ 4689747 w 11633641"/>
                <a:gd name="csY4" fmla="*/ 1794280 h 3764710"/>
                <a:gd name="csX5" fmla="*/ 4775095 w 11633641"/>
                <a:gd name="csY5" fmla="*/ 2956803 h 3764710"/>
                <a:gd name="csX6" fmla="*/ 4836880 w 11633641"/>
                <a:gd name="csY6" fmla="*/ 3475161 h 3764710"/>
                <a:gd name="csX7" fmla="*/ 4916351 w 11633641"/>
                <a:gd name="csY7" fmla="*/ 3759473 h 3764710"/>
                <a:gd name="csX8" fmla="*/ 5063998 w 11633641"/>
                <a:gd name="csY8" fmla="*/ 3703320 h 3764710"/>
                <a:gd name="csX9" fmla="*/ 5144557 w 11633641"/>
                <a:gd name="csY9" fmla="*/ 3511161 h 3764710"/>
                <a:gd name="csX10" fmla="*/ 5207120 w 11633641"/>
                <a:gd name="csY10" fmla="*/ 3340316 h 3764710"/>
                <a:gd name="csX11" fmla="*/ 5279047 w 11633641"/>
                <a:gd name="csY11" fmla="*/ 3098621 h 3764710"/>
                <a:gd name="csX12" fmla="*/ 5361434 w 11633641"/>
                <a:gd name="csY12" fmla="*/ 2806276 h 3764710"/>
                <a:gd name="csX13" fmla="*/ 5506625 w 11633641"/>
                <a:gd name="csY13" fmla="*/ 2358458 h 3764710"/>
                <a:gd name="csX14" fmla="*/ 5607635 w 11633641"/>
                <a:gd name="csY14" fmla="*/ 2054911 h 3764710"/>
                <a:gd name="csX15" fmla="*/ 5759556 w 11633641"/>
                <a:gd name="csY15" fmla="*/ 1688882 h 3764710"/>
                <a:gd name="csX16" fmla="*/ 5954331 w 11633641"/>
                <a:gd name="csY16" fmla="*/ 1344723 h 3764710"/>
                <a:gd name="csX17" fmla="*/ 6150867 w 11633641"/>
                <a:gd name="csY17" fmla="*/ 1102117 h 3764710"/>
                <a:gd name="csX18" fmla="*/ 6377822 w 11633641"/>
                <a:gd name="csY18" fmla="*/ 907695 h 3764710"/>
                <a:gd name="csX19" fmla="*/ 6621739 w 11633641"/>
                <a:gd name="csY19" fmla="*/ 767715 h 3764710"/>
                <a:gd name="csX20" fmla="*/ 6913697 w 11633641"/>
                <a:gd name="csY20" fmla="*/ 621069 h 3764710"/>
                <a:gd name="csX21" fmla="*/ 7358338 w 11633641"/>
                <a:gd name="csY21" fmla="*/ 486453 h 3764710"/>
                <a:gd name="csX22" fmla="*/ 7811163 w 11633641"/>
                <a:gd name="csY22" fmla="*/ 383719 h 3764710"/>
                <a:gd name="csX23" fmla="*/ 8175513 w 11633641"/>
                <a:gd name="csY23" fmla="*/ 306101 h 3764710"/>
                <a:gd name="csX24" fmla="*/ 8793297 w 11633641"/>
                <a:gd name="csY24" fmla="*/ 207742 h 3764710"/>
                <a:gd name="csX25" fmla="*/ 9881832 w 11633641"/>
                <a:gd name="csY25" fmla="*/ 112296 h 3764710"/>
                <a:gd name="csX26" fmla="*/ 11633641 w 11633641"/>
                <a:gd name="csY26" fmla="*/ 17311 h 3764710"/>
                <a:gd name="csX0" fmla="*/ 0 w 11633641"/>
                <a:gd name="csY0" fmla="*/ 0 h 3800690"/>
                <a:gd name="csX1" fmla="*/ 3812617 w 11633641"/>
                <a:gd name="csY1" fmla="*/ 62665 h 3800690"/>
                <a:gd name="csX2" fmla="*/ 4477262 w 11633641"/>
                <a:gd name="csY2" fmla="*/ 81582 h 3800690"/>
                <a:gd name="csX3" fmla="*/ 4585890 w 11633641"/>
                <a:gd name="csY3" fmla="*/ 330248 h 3800690"/>
                <a:gd name="csX4" fmla="*/ 4689747 w 11633641"/>
                <a:gd name="csY4" fmla="*/ 1794280 h 3800690"/>
                <a:gd name="csX5" fmla="*/ 4775095 w 11633641"/>
                <a:gd name="csY5" fmla="*/ 2956803 h 3800690"/>
                <a:gd name="csX6" fmla="*/ 4836880 w 11633641"/>
                <a:gd name="csY6" fmla="*/ 3475161 h 3800690"/>
                <a:gd name="csX7" fmla="*/ 4916351 w 11633641"/>
                <a:gd name="csY7" fmla="*/ 3759473 h 3800690"/>
                <a:gd name="csX8" fmla="*/ 5063998 w 11633641"/>
                <a:gd name="csY8" fmla="*/ 3703320 h 3800690"/>
                <a:gd name="csX9" fmla="*/ 5144557 w 11633641"/>
                <a:gd name="csY9" fmla="*/ 3511161 h 3800690"/>
                <a:gd name="csX10" fmla="*/ 5207120 w 11633641"/>
                <a:gd name="csY10" fmla="*/ 3340316 h 3800690"/>
                <a:gd name="csX11" fmla="*/ 5279047 w 11633641"/>
                <a:gd name="csY11" fmla="*/ 3098621 h 3800690"/>
                <a:gd name="csX12" fmla="*/ 5361434 w 11633641"/>
                <a:gd name="csY12" fmla="*/ 2806276 h 3800690"/>
                <a:gd name="csX13" fmla="*/ 5506625 w 11633641"/>
                <a:gd name="csY13" fmla="*/ 2358458 h 3800690"/>
                <a:gd name="csX14" fmla="*/ 5607635 w 11633641"/>
                <a:gd name="csY14" fmla="*/ 2054911 h 3800690"/>
                <a:gd name="csX15" fmla="*/ 5759556 w 11633641"/>
                <a:gd name="csY15" fmla="*/ 1688882 h 3800690"/>
                <a:gd name="csX16" fmla="*/ 5954331 w 11633641"/>
                <a:gd name="csY16" fmla="*/ 1344723 h 3800690"/>
                <a:gd name="csX17" fmla="*/ 6150867 w 11633641"/>
                <a:gd name="csY17" fmla="*/ 1102117 h 3800690"/>
                <a:gd name="csX18" fmla="*/ 6377822 w 11633641"/>
                <a:gd name="csY18" fmla="*/ 907695 h 3800690"/>
                <a:gd name="csX19" fmla="*/ 6621739 w 11633641"/>
                <a:gd name="csY19" fmla="*/ 767715 h 3800690"/>
                <a:gd name="csX20" fmla="*/ 6913697 w 11633641"/>
                <a:gd name="csY20" fmla="*/ 621069 h 3800690"/>
                <a:gd name="csX21" fmla="*/ 7358338 w 11633641"/>
                <a:gd name="csY21" fmla="*/ 486453 h 3800690"/>
                <a:gd name="csX22" fmla="*/ 7811163 w 11633641"/>
                <a:gd name="csY22" fmla="*/ 383719 h 3800690"/>
                <a:gd name="csX23" fmla="*/ 8175513 w 11633641"/>
                <a:gd name="csY23" fmla="*/ 306101 h 3800690"/>
                <a:gd name="csX24" fmla="*/ 8793297 w 11633641"/>
                <a:gd name="csY24" fmla="*/ 207742 h 3800690"/>
                <a:gd name="csX25" fmla="*/ 9881832 w 11633641"/>
                <a:gd name="csY25" fmla="*/ 112296 h 3800690"/>
                <a:gd name="csX26" fmla="*/ 11633641 w 11633641"/>
                <a:gd name="csY26" fmla="*/ 17311 h 3800690"/>
                <a:gd name="csX0" fmla="*/ 0 w 11633641"/>
                <a:gd name="csY0" fmla="*/ 0 h 3829377"/>
                <a:gd name="csX1" fmla="*/ 3812617 w 11633641"/>
                <a:gd name="csY1" fmla="*/ 62665 h 3829377"/>
                <a:gd name="csX2" fmla="*/ 4477262 w 11633641"/>
                <a:gd name="csY2" fmla="*/ 81582 h 3829377"/>
                <a:gd name="csX3" fmla="*/ 4585890 w 11633641"/>
                <a:gd name="csY3" fmla="*/ 330248 h 3829377"/>
                <a:gd name="csX4" fmla="*/ 4689747 w 11633641"/>
                <a:gd name="csY4" fmla="*/ 1794280 h 3829377"/>
                <a:gd name="csX5" fmla="*/ 4775095 w 11633641"/>
                <a:gd name="csY5" fmla="*/ 2956803 h 3829377"/>
                <a:gd name="csX6" fmla="*/ 4836880 w 11633641"/>
                <a:gd name="csY6" fmla="*/ 3475161 h 3829377"/>
                <a:gd name="csX7" fmla="*/ 4916351 w 11633641"/>
                <a:gd name="csY7" fmla="*/ 3759473 h 3829377"/>
                <a:gd name="csX8" fmla="*/ 5063998 w 11633641"/>
                <a:gd name="csY8" fmla="*/ 3703320 h 3829377"/>
                <a:gd name="csX9" fmla="*/ 5144557 w 11633641"/>
                <a:gd name="csY9" fmla="*/ 3511161 h 3829377"/>
                <a:gd name="csX10" fmla="*/ 5207120 w 11633641"/>
                <a:gd name="csY10" fmla="*/ 3340316 h 3829377"/>
                <a:gd name="csX11" fmla="*/ 5279047 w 11633641"/>
                <a:gd name="csY11" fmla="*/ 3098621 h 3829377"/>
                <a:gd name="csX12" fmla="*/ 5361434 w 11633641"/>
                <a:gd name="csY12" fmla="*/ 2806276 h 3829377"/>
                <a:gd name="csX13" fmla="*/ 5506625 w 11633641"/>
                <a:gd name="csY13" fmla="*/ 2358458 h 3829377"/>
                <a:gd name="csX14" fmla="*/ 5607635 w 11633641"/>
                <a:gd name="csY14" fmla="*/ 2054911 h 3829377"/>
                <a:gd name="csX15" fmla="*/ 5759556 w 11633641"/>
                <a:gd name="csY15" fmla="*/ 1688882 h 3829377"/>
                <a:gd name="csX16" fmla="*/ 5954331 w 11633641"/>
                <a:gd name="csY16" fmla="*/ 1344723 h 3829377"/>
                <a:gd name="csX17" fmla="*/ 6150867 w 11633641"/>
                <a:gd name="csY17" fmla="*/ 1102117 h 3829377"/>
                <a:gd name="csX18" fmla="*/ 6377822 w 11633641"/>
                <a:gd name="csY18" fmla="*/ 907695 h 3829377"/>
                <a:gd name="csX19" fmla="*/ 6621739 w 11633641"/>
                <a:gd name="csY19" fmla="*/ 767715 h 3829377"/>
                <a:gd name="csX20" fmla="*/ 6913697 w 11633641"/>
                <a:gd name="csY20" fmla="*/ 621069 h 3829377"/>
                <a:gd name="csX21" fmla="*/ 7358338 w 11633641"/>
                <a:gd name="csY21" fmla="*/ 486453 h 3829377"/>
                <a:gd name="csX22" fmla="*/ 7811163 w 11633641"/>
                <a:gd name="csY22" fmla="*/ 383719 h 3829377"/>
                <a:gd name="csX23" fmla="*/ 8175513 w 11633641"/>
                <a:gd name="csY23" fmla="*/ 306101 h 3829377"/>
                <a:gd name="csX24" fmla="*/ 8793297 w 11633641"/>
                <a:gd name="csY24" fmla="*/ 207742 h 3829377"/>
                <a:gd name="csX25" fmla="*/ 9881832 w 11633641"/>
                <a:gd name="csY25" fmla="*/ 112296 h 3829377"/>
                <a:gd name="csX26" fmla="*/ 11633641 w 11633641"/>
                <a:gd name="csY26" fmla="*/ 17311 h 3829377"/>
                <a:gd name="csX0" fmla="*/ 0 w 11633641"/>
                <a:gd name="csY0" fmla="*/ 0 h 3839085"/>
                <a:gd name="csX1" fmla="*/ 3812617 w 11633641"/>
                <a:gd name="csY1" fmla="*/ 62665 h 3839085"/>
                <a:gd name="csX2" fmla="*/ 4477262 w 11633641"/>
                <a:gd name="csY2" fmla="*/ 81582 h 3839085"/>
                <a:gd name="csX3" fmla="*/ 4585890 w 11633641"/>
                <a:gd name="csY3" fmla="*/ 330248 h 3839085"/>
                <a:gd name="csX4" fmla="*/ 4689747 w 11633641"/>
                <a:gd name="csY4" fmla="*/ 1794280 h 3839085"/>
                <a:gd name="csX5" fmla="*/ 4775095 w 11633641"/>
                <a:gd name="csY5" fmla="*/ 2956803 h 3839085"/>
                <a:gd name="csX6" fmla="*/ 4836880 w 11633641"/>
                <a:gd name="csY6" fmla="*/ 3475161 h 3839085"/>
                <a:gd name="csX7" fmla="*/ 4916351 w 11633641"/>
                <a:gd name="csY7" fmla="*/ 3759473 h 3839085"/>
                <a:gd name="csX8" fmla="*/ 5063998 w 11633641"/>
                <a:gd name="csY8" fmla="*/ 3703320 h 3839085"/>
                <a:gd name="csX9" fmla="*/ 5144557 w 11633641"/>
                <a:gd name="csY9" fmla="*/ 3511161 h 3839085"/>
                <a:gd name="csX10" fmla="*/ 5207120 w 11633641"/>
                <a:gd name="csY10" fmla="*/ 3340316 h 3839085"/>
                <a:gd name="csX11" fmla="*/ 5279047 w 11633641"/>
                <a:gd name="csY11" fmla="*/ 3098621 h 3839085"/>
                <a:gd name="csX12" fmla="*/ 5361434 w 11633641"/>
                <a:gd name="csY12" fmla="*/ 2806276 h 3839085"/>
                <a:gd name="csX13" fmla="*/ 5506625 w 11633641"/>
                <a:gd name="csY13" fmla="*/ 2358458 h 3839085"/>
                <a:gd name="csX14" fmla="*/ 5607635 w 11633641"/>
                <a:gd name="csY14" fmla="*/ 2054911 h 3839085"/>
                <a:gd name="csX15" fmla="*/ 5759556 w 11633641"/>
                <a:gd name="csY15" fmla="*/ 1688882 h 3839085"/>
                <a:gd name="csX16" fmla="*/ 5954331 w 11633641"/>
                <a:gd name="csY16" fmla="*/ 1344723 h 3839085"/>
                <a:gd name="csX17" fmla="*/ 6150867 w 11633641"/>
                <a:gd name="csY17" fmla="*/ 1102117 h 3839085"/>
                <a:gd name="csX18" fmla="*/ 6377822 w 11633641"/>
                <a:gd name="csY18" fmla="*/ 907695 h 3839085"/>
                <a:gd name="csX19" fmla="*/ 6621739 w 11633641"/>
                <a:gd name="csY19" fmla="*/ 767715 h 3839085"/>
                <a:gd name="csX20" fmla="*/ 6913697 w 11633641"/>
                <a:gd name="csY20" fmla="*/ 621069 h 3839085"/>
                <a:gd name="csX21" fmla="*/ 7358338 w 11633641"/>
                <a:gd name="csY21" fmla="*/ 486453 h 3839085"/>
                <a:gd name="csX22" fmla="*/ 7811163 w 11633641"/>
                <a:gd name="csY22" fmla="*/ 383719 h 3839085"/>
                <a:gd name="csX23" fmla="*/ 8175513 w 11633641"/>
                <a:gd name="csY23" fmla="*/ 306101 h 3839085"/>
                <a:gd name="csX24" fmla="*/ 8793297 w 11633641"/>
                <a:gd name="csY24" fmla="*/ 207742 h 3839085"/>
                <a:gd name="csX25" fmla="*/ 9881832 w 11633641"/>
                <a:gd name="csY25" fmla="*/ 112296 h 3839085"/>
                <a:gd name="csX26" fmla="*/ 11633641 w 11633641"/>
                <a:gd name="csY26" fmla="*/ 17311 h 3839085"/>
                <a:gd name="csX0" fmla="*/ 0 w 11633641"/>
                <a:gd name="csY0" fmla="*/ 0 h 3786769"/>
                <a:gd name="csX1" fmla="*/ 3812617 w 11633641"/>
                <a:gd name="csY1" fmla="*/ 62665 h 3786769"/>
                <a:gd name="csX2" fmla="*/ 4477262 w 11633641"/>
                <a:gd name="csY2" fmla="*/ 81582 h 3786769"/>
                <a:gd name="csX3" fmla="*/ 4585890 w 11633641"/>
                <a:gd name="csY3" fmla="*/ 330248 h 3786769"/>
                <a:gd name="csX4" fmla="*/ 4689747 w 11633641"/>
                <a:gd name="csY4" fmla="*/ 1794280 h 3786769"/>
                <a:gd name="csX5" fmla="*/ 4775095 w 11633641"/>
                <a:gd name="csY5" fmla="*/ 2956803 h 3786769"/>
                <a:gd name="csX6" fmla="*/ 4836880 w 11633641"/>
                <a:gd name="csY6" fmla="*/ 3475161 h 3786769"/>
                <a:gd name="csX7" fmla="*/ 4916351 w 11633641"/>
                <a:gd name="csY7" fmla="*/ 3759473 h 3786769"/>
                <a:gd name="csX8" fmla="*/ 5086328 w 11633641"/>
                <a:gd name="csY8" fmla="*/ 3716343 h 3786769"/>
                <a:gd name="csX9" fmla="*/ 5144557 w 11633641"/>
                <a:gd name="csY9" fmla="*/ 3511161 h 3786769"/>
                <a:gd name="csX10" fmla="*/ 5207120 w 11633641"/>
                <a:gd name="csY10" fmla="*/ 3340316 h 3786769"/>
                <a:gd name="csX11" fmla="*/ 5279047 w 11633641"/>
                <a:gd name="csY11" fmla="*/ 3098621 h 3786769"/>
                <a:gd name="csX12" fmla="*/ 5361434 w 11633641"/>
                <a:gd name="csY12" fmla="*/ 2806276 h 3786769"/>
                <a:gd name="csX13" fmla="*/ 5506625 w 11633641"/>
                <a:gd name="csY13" fmla="*/ 2358458 h 3786769"/>
                <a:gd name="csX14" fmla="*/ 5607635 w 11633641"/>
                <a:gd name="csY14" fmla="*/ 2054911 h 3786769"/>
                <a:gd name="csX15" fmla="*/ 5759556 w 11633641"/>
                <a:gd name="csY15" fmla="*/ 1688882 h 3786769"/>
                <a:gd name="csX16" fmla="*/ 5954331 w 11633641"/>
                <a:gd name="csY16" fmla="*/ 1344723 h 3786769"/>
                <a:gd name="csX17" fmla="*/ 6150867 w 11633641"/>
                <a:gd name="csY17" fmla="*/ 1102117 h 3786769"/>
                <a:gd name="csX18" fmla="*/ 6377822 w 11633641"/>
                <a:gd name="csY18" fmla="*/ 907695 h 3786769"/>
                <a:gd name="csX19" fmla="*/ 6621739 w 11633641"/>
                <a:gd name="csY19" fmla="*/ 767715 h 3786769"/>
                <a:gd name="csX20" fmla="*/ 6913697 w 11633641"/>
                <a:gd name="csY20" fmla="*/ 621069 h 3786769"/>
                <a:gd name="csX21" fmla="*/ 7358338 w 11633641"/>
                <a:gd name="csY21" fmla="*/ 486453 h 3786769"/>
                <a:gd name="csX22" fmla="*/ 7811163 w 11633641"/>
                <a:gd name="csY22" fmla="*/ 383719 h 3786769"/>
                <a:gd name="csX23" fmla="*/ 8175513 w 11633641"/>
                <a:gd name="csY23" fmla="*/ 306101 h 3786769"/>
                <a:gd name="csX24" fmla="*/ 8793297 w 11633641"/>
                <a:gd name="csY24" fmla="*/ 207742 h 3786769"/>
                <a:gd name="csX25" fmla="*/ 9881832 w 11633641"/>
                <a:gd name="csY25" fmla="*/ 112296 h 3786769"/>
                <a:gd name="csX26" fmla="*/ 11633641 w 11633641"/>
                <a:gd name="csY26" fmla="*/ 17311 h 3786769"/>
                <a:gd name="csX0" fmla="*/ 0 w 11633641"/>
                <a:gd name="csY0" fmla="*/ 0 h 3778261"/>
                <a:gd name="csX1" fmla="*/ 3812617 w 11633641"/>
                <a:gd name="csY1" fmla="*/ 62665 h 3778261"/>
                <a:gd name="csX2" fmla="*/ 4477262 w 11633641"/>
                <a:gd name="csY2" fmla="*/ 81582 h 3778261"/>
                <a:gd name="csX3" fmla="*/ 4585890 w 11633641"/>
                <a:gd name="csY3" fmla="*/ 330248 h 3778261"/>
                <a:gd name="csX4" fmla="*/ 4689747 w 11633641"/>
                <a:gd name="csY4" fmla="*/ 1794280 h 3778261"/>
                <a:gd name="csX5" fmla="*/ 4775095 w 11633641"/>
                <a:gd name="csY5" fmla="*/ 2956803 h 3778261"/>
                <a:gd name="csX6" fmla="*/ 4836880 w 11633641"/>
                <a:gd name="csY6" fmla="*/ 3475161 h 3778261"/>
                <a:gd name="csX7" fmla="*/ 4916351 w 11633641"/>
                <a:gd name="csY7" fmla="*/ 3759473 h 3778261"/>
                <a:gd name="csX8" fmla="*/ 5086328 w 11633641"/>
                <a:gd name="csY8" fmla="*/ 3716343 h 3778261"/>
                <a:gd name="csX9" fmla="*/ 5144557 w 11633641"/>
                <a:gd name="csY9" fmla="*/ 3511161 h 3778261"/>
                <a:gd name="csX10" fmla="*/ 5207120 w 11633641"/>
                <a:gd name="csY10" fmla="*/ 3340316 h 3778261"/>
                <a:gd name="csX11" fmla="*/ 5279047 w 11633641"/>
                <a:gd name="csY11" fmla="*/ 3098621 h 3778261"/>
                <a:gd name="csX12" fmla="*/ 5361434 w 11633641"/>
                <a:gd name="csY12" fmla="*/ 2806276 h 3778261"/>
                <a:gd name="csX13" fmla="*/ 5506625 w 11633641"/>
                <a:gd name="csY13" fmla="*/ 2358458 h 3778261"/>
                <a:gd name="csX14" fmla="*/ 5607635 w 11633641"/>
                <a:gd name="csY14" fmla="*/ 2054911 h 3778261"/>
                <a:gd name="csX15" fmla="*/ 5759556 w 11633641"/>
                <a:gd name="csY15" fmla="*/ 1688882 h 3778261"/>
                <a:gd name="csX16" fmla="*/ 5954331 w 11633641"/>
                <a:gd name="csY16" fmla="*/ 1344723 h 3778261"/>
                <a:gd name="csX17" fmla="*/ 6150867 w 11633641"/>
                <a:gd name="csY17" fmla="*/ 1102117 h 3778261"/>
                <a:gd name="csX18" fmla="*/ 6377822 w 11633641"/>
                <a:gd name="csY18" fmla="*/ 907695 h 3778261"/>
                <a:gd name="csX19" fmla="*/ 6621739 w 11633641"/>
                <a:gd name="csY19" fmla="*/ 767715 h 3778261"/>
                <a:gd name="csX20" fmla="*/ 6913697 w 11633641"/>
                <a:gd name="csY20" fmla="*/ 621069 h 3778261"/>
                <a:gd name="csX21" fmla="*/ 7358338 w 11633641"/>
                <a:gd name="csY21" fmla="*/ 486453 h 3778261"/>
                <a:gd name="csX22" fmla="*/ 7811163 w 11633641"/>
                <a:gd name="csY22" fmla="*/ 383719 h 3778261"/>
                <a:gd name="csX23" fmla="*/ 8175513 w 11633641"/>
                <a:gd name="csY23" fmla="*/ 306101 h 3778261"/>
                <a:gd name="csX24" fmla="*/ 8793297 w 11633641"/>
                <a:gd name="csY24" fmla="*/ 207742 h 3778261"/>
                <a:gd name="csX25" fmla="*/ 9881832 w 11633641"/>
                <a:gd name="csY25" fmla="*/ 112296 h 3778261"/>
                <a:gd name="csX26" fmla="*/ 11633641 w 11633641"/>
                <a:gd name="csY26" fmla="*/ 17311 h 3778261"/>
                <a:gd name="csX0" fmla="*/ 0 w 11633641"/>
                <a:gd name="csY0" fmla="*/ 0 h 3776333"/>
                <a:gd name="csX1" fmla="*/ 3812617 w 11633641"/>
                <a:gd name="csY1" fmla="*/ 62665 h 3776333"/>
                <a:gd name="csX2" fmla="*/ 4477262 w 11633641"/>
                <a:gd name="csY2" fmla="*/ 81582 h 3776333"/>
                <a:gd name="csX3" fmla="*/ 4585890 w 11633641"/>
                <a:gd name="csY3" fmla="*/ 330248 h 3776333"/>
                <a:gd name="csX4" fmla="*/ 4689747 w 11633641"/>
                <a:gd name="csY4" fmla="*/ 1794280 h 3776333"/>
                <a:gd name="csX5" fmla="*/ 4775095 w 11633641"/>
                <a:gd name="csY5" fmla="*/ 2956803 h 3776333"/>
                <a:gd name="csX6" fmla="*/ 4832415 w 11633641"/>
                <a:gd name="csY6" fmla="*/ 3501209 h 3776333"/>
                <a:gd name="csX7" fmla="*/ 4916351 w 11633641"/>
                <a:gd name="csY7" fmla="*/ 3759473 h 3776333"/>
                <a:gd name="csX8" fmla="*/ 5086328 w 11633641"/>
                <a:gd name="csY8" fmla="*/ 3716343 h 3776333"/>
                <a:gd name="csX9" fmla="*/ 5144557 w 11633641"/>
                <a:gd name="csY9" fmla="*/ 3511161 h 3776333"/>
                <a:gd name="csX10" fmla="*/ 5207120 w 11633641"/>
                <a:gd name="csY10" fmla="*/ 3340316 h 3776333"/>
                <a:gd name="csX11" fmla="*/ 5279047 w 11633641"/>
                <a:gd name="csY11" fmla="*/ 3098621 h 3776333"/>
                <a:gd name="csX12" fmla="*/ 5361434 w 11633641"/>
                <a:gd name="csY12" fmla="*/ 2806276 h 3776333"/>
                <a:gd name="csX13" fmla="*/ 5506625 w 11633641"/>
                <a:gd name="csY13" fmla="*/ 2358458 h 3776333"/>
                <a:gd name="csX14" fmla="*/ 5607635 w 11633641"/>
                <a:gd name="csY14" fmla="*/ 2054911 h 3776333"/>
                <a:gd name="csX15" fmla="*/ 5759556 w 11633641"/>
                <a:gd name="csY15" fmla="*/ 1688882 h 3776333"/>
                <a:gd name="csX16" fmla="*/ 5954331 w 11633641"/>
                <a:gd name="csY16" fmla="*/ 1344723 h 3776333"/>
                <a:gd name="csX17" fmla="*/ 6150867 w 11633641"/>
                <a:gd name="csY17" fmla="*/ 1102117 h 3776333"/>
                <a:gd name="csX18" fmla="*/ 6377822 w 11633641"/>
                <a:gd name="csY18" fmla="*/ 907695 h 3776333"/>
                <a:gd name="csX19" fmla="*/ 6621739 w 11633641"/>
                <a:gd name="csY19" fmla="*/ 767715 h 3776333"/>
                <a:gd name="csX20" fmla="*/ 6913697 w 11633641"/>
                <a:gd name="csY20" fmla="*/ 621069 h 3776333"/>
                <a:gd name="csX21" fmla="*/ 7358338 w 11633641"/>
                <a:gd name="csY21" fmla="*/ 486453 h 3776333"/>
                <a:gd name="csX22" fmla="*/ 7811163 w 11633641"/>
                <a:gd name="csY22" fmla="*/ 383719 h 3776333"/>
                <a:gd name="csX23" fmla="*/ 8175513 w 11633641"/>
                <a:gd name="csY23" fmla="*/ 306101 h 3776333"/>
                <a:gd name="csX24" fmla="*/ 8793297 w 11633641"/>
                <a:gd name="csY24" fmla="*/ 207742 h 3776333"/>
                <a:gd name="csX25" fmla="*/ 9881832 w 11633641"/>
                <a:gd name="csY25" fmla="*/ 112296 h 3776333"/>
                <a:gd name="csX26" fmla="*/ 11633641 w 11633641"/>
                <a:gd name="csY26" fmla="*/ 17311 h 3776333"/>
                <a:gd name="csX0" fmla="*/ 0 w 11633641"/>
                <a:gd name="csY0" fmla="*/ 0 h 3760961"/>
                <a:gd name="csX1" fmla="*/ 3812617 w 11633641"/>
                <a:gd name="csY1" fmla="*/ 62665 h 3760961"/>
                <a:gd name="csX2" fmla="*/ 4477262 w 11633641"/>
                <a:gd name="csY2" fmla="*/ 81582 h 3760961"/>
                <a:gd name="csX3" fmla="*/ 4585890 w 11633641"/>
                <a:gd name="csY3" fmla="*/ 330248 h 3760961"/>
                <a:gd name="csX4" fmla="*/ 4689747 w 11633641"/>
                <a:gd name="csY4" fmla="*/ 1794280 h 3760961"/>
                <a:gd name="csX5" fmla="*/ 4775095 w 11633641"/>
                <a:gd name="csY5" fmla="*/ 2956803 h 3760961"/>
                <a:gd name="csX6" fmla="*/ 4832415 w 11633641"/>
                <a:gd name="csY6" fmla="*/ 3501209 h 3760961"/>
                <a:gd name="csX7" fmla="*/ 4916351 w 11633641"/>
                <a:gd name="csY7" fmla="*/ 3759473 h 3760961"/>
                <a:gd name="csX8" fmla="*/ 5090794 w 11633641"/>
                <a:gd name="csY8" fmla="*/ 3599139 h 3760961"/>
                <a:gd name="csX9" fmla="*/ 5144557 w 11633641"/>
                <a:gd name="csY9" fmla="*/ 3511161 h 3760961"/>
                <a:gd name="csX10" fmla="*/ 5207120 w 11633641"/>
                <a:gd name="csY10" fmla="*/ 3340316 h 3760961"/>
                <a:gd name="csX11" fmla="*/ 5279047 w 11633641"/>
                <a:gd name="csY11" fmla="*/ 3098621 h 3760961"/>
                <a:gd name="csX12" fmla="*/ 5361434 w 11633641"/>
                <a:gd name="csY12" fmla="*/ 2806276 h 3760961"/>
                <a:gd name="csX13" fmla="*/ 5506625 w 11633641"/>
                <a:gd name="csY13" fmla="*/ 2358458 h 3760961"/>
                <a:gd name="csX14" fmla="*/ 5607635 w 11633641"/>
                <a:gd name="csY14" fmla="*/ 2054911 h 3760961"/>
                <a:gd name="csX15" fmla="*/ 5759556 w 11633641"/>
                <a:gd name="csY15" fmla="*/ 1688882 h 3760961"/>
                <a:gd name="csX16" fmla="*/ 5954331 w 11633641"/>
                <a:gd name="csY16" fmla="*/ 1344723 h 3760961"/>
                <a:gd name="csX17" fmla="*/ 6150867 w 11633641"/>
                <a:gd name="csY17" fmla="*/ 1102117 h 3760961"/>
                <a:gd name="csX18" fmla="*/ 6377822 w 11633641"/>
                <a:gd name="csY18" fmla="*/ 907695 h 3760961"/>
                <a:gd name="csX19" fmla="*/ 6621739 w 11633641"/>
                <a:gd name="csY19" fmla="*/ 767715 h 3760961"/>
                <a:gd name="csX20" fmla="*/ 6913697 w 11633641"/>
                <a:gd name="csY20" fmla="*/ 621069 h 3760961"/>
                <a:gd name="csX21" fmla="*/ 7358338 w 11633641"/>
                <a:gd name="csY21" fmla="*/ 486453 h 3760961"/>
                <a:gd name="csX22" fmla="*/ 7811163 w 11633641"/>
                <a:gd name="csY22" fmla="*/ 383719 h 3760961"/>
                <a:gd name="csX23" fmla="*/ 8175513 w 11633641"/>
                <a:gd name="csY23" fmla="*/ 306101 h 3760961"/>
                <a:gd name="csX24" fmla="*/ 8793297 w 11633641"/>
                <a:gd name="csY24" fmla="*/ 207742 h 3760961"/>
                <a:gd name="csX25" fmla="*/ 9881832 w 11633641"/>
                <a:gd name="csY25" fmla="*/ 112296 h 3760961"/>
                <a:gd name="csX26" fmla="*/ 11633641 w 11633641"/>
                <a:gd name="csY26" fmla="*/ 17311 h 3760961"/>
                <a:gd name="csX0" fmla="*/ 0 w 11633641"/>
                <a:gd name="csY0" fmla="*/ 0 h 3762004"/>
                <a:gd name="csX1" fmla="*/ 3812617 w 11633641"/>
                <a:gd name="csY1" fmla="*/ 62665 h 3762004"/>
                <a:gd name="csX2" fmla="*/ 4477262 w 11633641"/>
                <a:gd name="csY2" fmla="*/ 81582 h 3762004"/>
                <a:gd name="csX3" fmla="*/ 4585890 w 11633641"/>
                <a:gd name="csY3" fmla="*/ 330248 h 3762004"/>
                <a:gd name="csX4" fmla="*/ 4689747 w 11633641"/>
                <a:gd name="csY4" fmla="*/ 1794280 h 3762004"/>
                <a:gd name="csX5" fmla="*/ 4775095 w 11633641"/>
                <a:gd name="csY5" fmla="*/ 2956803 h 3762004"/>
                <a:gd name="csX6" fmla="*/ 4832415 w 11633641"/>
                <a:gd name="csY6" fmla="*/ 3501209 h 3762004"/>
                <a:gd name="csX7" fmla="*/ 4916351 w 11633641"/>
                <a:gd name="csY7" fmla="*/ 3759473 h 3762004"/>
                <a:gd name="csX8" fmla="*/ 5090794 w 11633641"/>
                <a:gd name="csY8" fmla="*/ 3599139 h 3762004"/>
                <a:gd name="csX9" fmla="*/ 5144557 w 11633641"/>
                <a:gd name="csY9" fmla="*/ 3511161 h 3762004"/>
                <a:gd name="csX10" fmla="*/ 5207120 w 11633641"/>
                <a:gd name="csY10" fmla="*/ 3340316 h 3762004"/>
                <a:gd name="csX11" fmla="*/ 5279047 w 11633641"/>
                <a:gd name="csY11" fmla="*/ 3098621 h 3762004"/>
                <a:gd name="csX12" fmla="*/ 5361434 w 11633641"/>
                <a:gd name="csY12" fmla="*/ 2806276 h 3762004"/>
                <a:gd name="csX13" fmla="*/ 5506625 w 11633641"/>
                <a:gd name="csY13" fmla="*/ 2358458 h 3762004"/>
                <a:gd name="csX14" fmla="*/ 5607635 w 11633641"/>
                <a:gd name="csY14" fmla="*/ 2054911 h 3762004"/>
                <a:gd name="csX15" fmla="*/ 5759556 w 11633641"/>
                <a:gd name="csY15" fmla="*/ 1688882 h 3762004"/>
                <a:gd name="csX16" fmla="*/ 5954331 w 11633641"/>
                <a:gd name="csY16" fmla="*/ 1344723 h 3762004"/>
                <a:gd name="csX17" fmla="*/ 6150867 w 11633641"/>
                <a:gd name="csY17" fmla="*/ 1102117 h 3762004"/>
                <a:gd name="csX18" fmla="*/ 6377822 w 11633641"/>
                <a:gd name="csY18" fmla="*/ 907695 h 3762004"/>
                <a:gd name="csX19" fmla="*/ 6621739 w 11633641"/>
                <a:gd name="csY19" fmla="*/ 767715 h 3762004"/>
                <a:gd name="csX20" fmla="*/ 6913697 w 11633641"/>
                <a:gd name="csY20" fmla="*/ 621069 h 3762004"/>
                <a:gd name="csX21" fmla="*/ 7358338 w 11633641"/>
                <a:gd name="csY21" fmla="*/ 486453 h 3762004"/>
                <a:gd name="csX22" fmla="*/ 7811163 w 11633641"/>
                <a:gd name="csY22" fmla="*/ 383719 h 3762004"/>
                <a:gd name="csX23" fmla="*/ 8175513 w 11633641"/>
                <a:gd name="csY23" fmla="*/ 306101 h 3762004"/>
                <a:gd name="csX24" fmla="*/ 8793297 w 11633641"/>
                <a:gd name="csY24" fmla="*/ 207742 h 3762004"/>
                <a:gd name="csX25" fmla="*/ 9881832 w 11633641"/>
                <a:gd name="csY25" fmla="*/ 112296 h 3762004"/>
                <a:gd name="csX26" fmla="*/ 11633641 w 11633641"/>
                <a:gd name="csY26" fmla="*/ 17311 h 3762004"/>
                <a:gd name="csX0" fmla="*/ 0 w 11633641"/>
                <a:gd name="csY0" fmla="*/ 0 h 3760882"/>
                <a:gd name="csX1" fmla="*/ 3812617 w 11633641"/>
                <a:gd name="csY1" fmla="*/ 62665 h 3760882"/>
                <a:gd name="csX2" fmla="*/ 4477262 w 11633641"/>
                <a:gd name="csY2" fmla="*/ 81582 h 3760882"/>
                <a:gd name="csX3" fmla="*/ 4585890 w 11633641"/>
                <a:gd name="csY3" fmla="*/ 330248 h 3760882"/>
                <a:gd name="csX4" fmla="*/ 4689747 w 11633641"/>
                <a:gd name="csY4" fmla="*/ 1794280 h 3760882"/>
                <a:gd name="csX5" fmla="*/ 4775095 w 11633641"/>
                <a:gd name="csY5" fmla="*/ 2956803 h 3760882"/>
                <a:gd name="csX6" fmla="*/ 4832415 w 11633641"/>
                <a:gd name="csY6" fmla="*/ 3501209 h 3760882"/>
                <a:gd name="csX7" fmla="*/ 4916351 w 11633641"/>
                <a:gd name="csY7" fmla="*/ 3759473 h 3760882"/>
                <a:gd name="csX8" fmla="*/ 5090794 w 11633641"/>
                <a:gd name="csY8" fmla="*/ 3599139 h 3760882"/>
                <a:gd name="csX9" fmla="*/ 5135625 w 11633641"/>
                <a:gd name="csY9" fmla="*/ 3478605 h 3760882"/>
                <a:gd name="csX10" fmla="*/ 5207120 w 11633641"/>
                <a:gd name="csY10" fmla="*/ 3340316 h 3760882"/>
                <a:gd name="csX11" fmla="*/ 5279047 w 11633641"/>
                <a:gd name="csY11" fmla="*/ 3098621 h 3760882"/>
                <a:gd name="csX12" fmla="*/ 5361434 w 11633641"/>
                <a:gd name="csY12" fmla="*/ 2806276 h 3760882"/>
                <a:gd name="csX13" fmla="*/ 5506625 w 11633641"/>
                <a:gd name="csY13" fmla="*/ 2358458 h 3760882"/>
                <a:gd name="csX14" fmla="*/ 5607635 w 11633641"/>
                <a:gd name="csY14" fmla="*/ 2054911 h 3760882"/>
                <a:gd name="csX15" fmla="*/ 5759556 w 11633641"/>
                <a:gd name="csY15" fmla="*/ 1688882 h 3760882"/>
                <a:gd name="csX16" fmla="*/ 5954331 w 11633641"/>
                <a:gd name="csY16" fmla="*/ 1344723 h 3760882"/>
                <a:gd name="csX17" fmla="*/ 6150867 w 11633641"/>
                <a:gd name="csY17" fmla="*/ 1102117 h 3760882"/>
                <a:gd name="csX18" fmla="*/ 6377822 w 11633641"/>
                <a:gd name="csY18" fmla="*/ 907695 h 3760882"/>
                <a:gd name="csX19" fmla="*/ 6621739 w 11633641"/>
                <a:gd name="csY19" fmla="*/ 767715 h 3760882"/>
                <a:gd name="csX20" fmla="*/ 6913697 w 11633641"/>
                <a:gd name="csY20" fmla="*/ 621069 h 3760882"/>
                <a:gd name="csX21" fmla="*/ 7358338 w 11633641"/>
                <a:gd name="csY21" fmla="*/ 486453 h 3760882"/>
                <a:gd name="csX22" fmla="*/ 7811163 w 11633641"/>
                <a:gd name="csY22" fmla="*/ 383719 h 3760882"/>
                <a:gd name="csX23" fmla="*/ 8175513 w 11633641"/>
                <a:gd name="csY23" fmla="*/ 306101 h 3760882"/>
                <a:gd name="csX24" fmla="*/ 8793297 w 11633641"/>
                <a:gd name="csY24" fmla="*/ 207742 h 3760882"/>
                <a:gd name="csX25" fmla="*/ 9881832 w 11633641"/>
                <a:gd name="csY25" fmla="*/ 112296 h 3760882"/>
                <a:gd name="csX26" fmla="*/ 11633641 w 11633641"/>
                <a:gd name="csY26" fmla="*/ 17311 h 3760882"/>
                <a:gd name="csX0" fmla="*/ 0 w 11633641"/>
                <a:gd name="csY0" fmla="*/ 0 h 3760882"/>
                <a:gd name="csX1" fmla="*/ 3812617 w 11633641"/>
                <a:gd name="csY1" fmla="*/ 62665 h 3760882"/>
                <a:gd name="csX2" fmla="*/ 4477262 w 11633641"/>
                <a:gd name="csY2" fmla="*/ 81582 h 3760882"/>
                <a:gd name="csX3" fmla="*/ 4585890 w 11633641"/>
                <a:gd name="csY3" fmla="*/ 330248 h 3760882"/>
                <a:gd name="csX4" fmla="*/ 4689747 w 11633641"/>
                <a:gd name="csY4" fmla="*/ 1794280 h 3760882"/>
                <a:gd name="csX5" fmla="*/ 4775095 w 11633641"/>
                <a:gd name="csY5" fmla="*/ 2956803 h 3760882"/>
                <a:gd name="csX6" fmla="*/ 4832415 w 11633641"/>
                <a:gd name="csY6" fmla="*/ 3501209 h 3760882"/>
                <a:gd name="csX7" fmla="*/ 4916351 w 11633641"/>
                <a:gd name="csY7" fmla="*/ 3759473 h 3760882"/>
                <a:gd name="csX8" fmla="*/ 5090794 w 11633641"/>
                <a:gd name="csY8" fmla="*/ 3599139 h 3760882"/>
                <a:gd name="csX9" fmla="*/ 5135625 w 11633641"/>
                <a:gd name="csY9" fmla="*/ 3478605 h 3760882"/>
                <a:gd name="csX10" fmla="*/ 5211586 w 11633641"/>
                <a:gd name="csY10" fmla="*/ 3294737 h 3760882"/>
                <a:gd name="csX11" fmla="*/ 5279047 w 11633641"/>
                <a:gd name="csY11" fmla="*/ 3098621 h 3760882"/>
                <a:gd name="csX12" fmla="*/ 5361434 w 11633641"/>
                <a:gd name="csY12" fmla="*/ 2806276 h 3760882"/>
                <a:gd name="csX13" fmla="*/ 5506625 w 11633641"/>
                <a:gd name="csY13" fmla="*/ 2358458 h 3760882"/>
                <a:gd name="csX14" fmla="*/ 5607635 w 11633641"/>
                <a:gd name="csY14" fmla="*/ 2054911 h 3760882"/>
                <a:gd name="csX15" fmla="*/ 5759556 w 11633641"/>
                <a:gd name="csY15" fmla="*/ 1688882 h 3760882"/>
                <a:gd name="csX16" fmla="*/ 5954331 w 11633641"/>
                <a:gd name="csY16" fmla="*/ 1344723 h 3760882"/>
                <a:gd name="csX17" fmla="*/ 6150867 w 11633641"/>
                <a:gd name="csY17" fmla="*/ 1102117 h 3760882"/>
                <a:gd name="csX18" fmla="*/ 6377822 w 11633641"/>
                <a:gd name="csY18" fmla="*/ 907695 h 3760882"/>
                <a:gd name="csX19" fmla="*/ 6621739 w 11633641"/>
                <a:gd name="csY19" fmla="*/ 767715 h 3760882"/>
                <a:gd name="csX20" fmla="*/ 6913697 w 11633641"/>
                <a:gd name="csY20" fmla="*/ 621069 h 3760882"/>
                <a:gd name="csX21" fmla="*/ 7358338 w 11633641"/>
                <a:gd name="csY21" fmla="*/ 486453 h 3760882"/>
                <a:gd name="csX22" fmla="*/ 7811163 w 11633641"/>
                <a:gd name="csY22" fmla="*/ 383719 h 3760882"/>
                <a:gd name="csX23" fmla="*/ 8175513 w 11633641"/>
                <a:gd name="csY23" fmla="*/ 306101 h 3760882"/>
                <a:gd name="csX24" fmla="*/ 8793297 w 11633641"/>
                <a:gd name="csY24" fmla="*/ 207742 h 3760882"/>
                <a:gd name="csX25" fmla="*/ 9881832 w 11633641"/>
                <a:gd name="csY25" fmla="*/ 112296 h 3760882"/>
                <a:gd name="csX26" fmla="*/ 11633641 w 11633641"/>
                <a:gd name="csY26" fmla="*/ 17311 h 3760882"/>
                <a:gd name="csX0" fmla="*/ 0 w 11633641"/>
                <a:gd name="csY0" fmla="*/ 0 h 3760871"/>
                <a:gd name="csX1" fmla="*/ 3812617 w 11633641"/>
                <a:gd name="csY1" fmla="*/ 62665 h 3760871"/>
                <a:gd name="csX2" fmla="*/ 4477262 w 11633641"/>
                <a:gd name="csY2" fmla="*/ 81582 h 3760871"/>
                <a:gd name="csX3" fmla="*/ 4585890 w 11633641"/>
                <a:gd name="csY3" fmla="*/ 330248 h 3760871"/>
                <a:gd name="csX4" fmla="*/ 4689747 w 11633641"/>
                <a:gd name="csY4" fmla="*/ 1794280 h 3760871"/>
                <a:gd name="csX5" fmla="*/ 4775095 w 11633641"/>
                <a:gd name="csY5" fmla="*/ 2956803 h 3760871"/>
                <a:gd name="csX6" fmla="*/ 4832415 w 11633641"/>
                <a:gd name="csY6" fmla="*/ 3501209 h 3760871"/>
                <a:gd name="csX7" fmla="*/ 4916351 w 11633641"/>
                <a:gd name="csY7" fmla="*/ 3759473 h 3760871"/>
                <a:gd name="csX8" fmla="*/ 5090794 w 11633641"/>
                <a:gd name="csY8" fmla="*/ 3599139 h 3760871"/>
                <a:gd name="csX9" fmla="*/ 5157955 w 11633641"/>
                <a:gd name="csY9" fmla="*/ 3485115 h 3760871"/>
                <a:gd name="csX10" fmla="*/ 5211586 w 11633641"/>
                <a:gd name="csY10" fmla="*/ 3294737 h 3760871"/>
                <a:gd name="csX11" fmla="*/ 5279047 w 11633641"/>
                <a:gd name="csY11" fmla="*/ 3098621 h 3760871"/>
                <a:gd name="csX12" fmla="*/ 5361434 w 11633641"/>
                <a:gd name="csY12" fmla="*/ 2806276 h 3760871"/>
                <a:gd name="csX13" fmla="*/ 5506625 w 11633641"/>
                <a:gd name="csY13" fmla="*/ 2358458 h 3760871"/>
                <a:gd name="csX14" fmla="*/ 5607635 w 11633641"/>
                <a:gd name="csY14" fmla="*/ 2054911 h 3760871"/>
                <a:gd name="csX15" fmla="*/ 5759556 w 11633641"/>
                <a:gd name="csY15" fmla="*/ 1688882 h 3760871"/>
                <a:gd name="csX16" fmla="*/ 5954331 w 11633641"/>
                <a:gd name="csY16" fmla="*/ 1344723 h 3760871"/>
                <a:gd name="csX17" fmla="*/ 6150867 w 11633641"/>
                <a:gd name="csY17" fmla="*/ 1102117 h 3760871"/>
                <a:gd name="csX18" fmla="*/ 6377822 w 11633641"/>
                <a:gd name="csY18" fmla="*/ 907695 h 3760871"/>
                <a:gd name="csX19" fmla="*/ 6621739 w 11633641"/>
                <a:gd name="csY19" fmla="*/ 767715 h 3760871"/>
                <a:gd name="csX20" fmla="*/ 6913697 w 11633641"/>
                <a:gd name="csY20" fmla="*/ 621069 h 3760871"/>
                <a:gd name="csX21" fmla="*/ 7358338 w 11633641"/>
                <a:gd name="csY21" fmla="*/ 486453 h 3760871"/>
                <a:gd name="csX22" fmla="*/ 7811163 w 11633641"/>
                <a:gd name="csY22" fmla="*/ 383719 h 3760871"/>
                <a:gd name="csX23" fmla="*/ 8175513 w 11633641"/>
                <a:gd name="csY23" fmla="*/ 306101 h 3760871"/>
                <a:gd name="csX24" fmla="*/ 8793297 w 11633641"/>
                <a:gd name="csY24" fmla="*/ 207742 h 3760871"/>
                <a:gd name="csX25" fmla="*/ 9881832 w 11633641"/>
                <a:gd name="csY25" fmla="*/ 112296 h 3760871"/>
                <a:gd name="csX26" fmla="*/ 11633641 w 11633641"/>
                <a:gd name="csY26" fmla="*/ 17311 h 3760871"/>
                <a:gd name="csX0" fmla="*/ 0 w 11633641"/>
                <a:gd name="csY0" fmla="*/ 0 h 3764481"/>
                <a:gd name="csX1" fmla="*/ 3812617 w 11633641"/>
                <a:gd name="csY1" fmla="*/ 62665 h 3764481"/>
                <a:gd name="csX2" fmla="*/ 4477262 w 11633641"/>
                <a:gd name="csY2" fmla="*/ 81582 h 3764481"/>
                <a:gd name="csX3" fmla="*/ 4585890 w 11633641"/>
                <a:gd name="csY3" fmla="*/ 330248 h 3764481"/>
                <a:gd name="csX4" fmla="*/ 4689747 w 11633641"/>
                <a:gd name="csY4" fmla="*/ 1794280 h 3764481"/>
                <a:gd name="csX5" fmla="*/ 4775095 w 11633641"/>
                <a:gd name="csY5" fmla="*/ 2956803 h 3764481"/>
                <a:gd name="csX6" fmla="*/ 4832415 w 11633641"/>
                <a:gd name="csY6" fmla="*/ 3501209 h 3764481"/>
                <a:gd name="csX7" fmla="*/ 4916351 w 11633641"/>
                <a:gd name="csY7" fmla="*/ 3759473 h 3764481"/>
                <a:gd name="csX8" fmla="*/ 5090795 w 11633641"/>
                <a:gd name="csY8" fmla="*/ 3657740 h 3764481"/>
                <a:gd name="csX9" fmla="*/ 5157955 w 11633641"/>
                <a:gd name="csY9" fmla="*/ 3485115 h 3764481"/>
                <a:gd name="csX10" fmla="*/ 5211586 w 11633641"/>
                <a:gd name="csY10" fmla="*/ 3294737 h 3764481"/>
                <a:gd name="csX11" fmla="*/ 5279047 w 11633641"/>
                <a:gd name="csY11" fmla="*/ 3098621 h 3764481"/>
                <a:gd name="csX12" fmla="*/ 5361434 w 11633641"/>
                <a:gd name="csY12" fmla="*/ 2806276 h 3764481"/>
                <a:gd name="csX13" fmla="*/ 5506625 w 11633641"/>
                <a:gd name="csY13" fmla="*/ 2358458 h 3764481"/>
                <a:gd name="csX14" fmla="*/ 5607635 w 11633641"/>
                <a:gd name="csY14" fmla="*/ 2054911 h 3764481"/>
                <a:gd name="csX15" fmla="*/ 5759556 w 11633641"/>
                <a:gd name="csY15" fmla="*/ 1688882 h 3764481"/>
                <a:gd name="csX16" fmla="*/ 5954331 w 11633641"/>
                <a:gd name="csY16" fmla="*/ 1344723 h 3764481"/>
                <a:gd name="csX17" fmla="*/ 6150867 w 11633641"/>
                <a:gd name="csY17" fmla="*/ 1102117 h 3764481"/>
                <a:gd name="csX18" fmla="*/ 6377822 w 11633641"/>
                <a:gd name="csY18" fmla="*/ 907695 h 3764481"/>
                <a:gd name="csX19" fmla="*/ 6621739 w 11633641"/>
                <a:gd name="csY19" fmla="*/ 767715 h 3764481"/>
                <a:gd name="csX20" fmla="*/ 6913697 w 11633641"/>
                <a:gd name="csY20" fmla="*/ 621069 h 3764481"/>
                <a:gd name="csX21" fmla="*/ 7358338 w 11633641"/>
                <a:gd name="csY21" fmla="*/ 486453 h 3764481"/>
                <a:gd name="csX22" fmla="*/ 7811163 w 11633641"/>
                <a:gd name="csY22" fmla="*/ 383719 h 3764481"/>
                <a:gd name="csX23" fmla="*/ 8175513 w 11633641"/>
                <a:gd name="csY23" fmla="*/ 306101 h 3764481"/>
                <a:gd name="csX24" fmla="*/ 8793297 w 11633641"/>
                <a:gd name="csY24" fmla="*/ 207742 h 3764481"/>
                <a:gd name="csX25" fmla="*/ 9881832 w 11633641"/>
                <a:gd name="csY25" fmla="*/ 112296 h 3764481"/>
                <a:gd name="csX26" fmla="*/ 11633641 w 11633641"/>
                <a:gd name="csY26" fmla="*/ 17311 h 3764481"/>
                <a:gd name="csX0" fmla="*/ 0 w 11633641"/>
                <a:gd name="csY0" fmla="*/ 0 h 3760872"/>
                <a:gd name="csX1" fmla="*/ 3812617 w 11633641"/>
                <a:gd name="csY1" fmla="*/ 62665 h 3760872"/>
                <a:gd name="csX2" fmla="*/ 4477262 w 11633641"/>
                <a:gd name="csY2" fmla="*/ 81582 h 3760872"/>
                <a:gd name="csX3" fmla="*/ 4585890 w 11633641"/>
                <a:gd name="csY3" fmla="*/ 330248 h 3760872"/>
                <a:gd name="csX4" fmla="*/ 4689747 w 11633641"/>
                <a:gd name="csY4" fmla="*/ 1794280 h 3760872"/>
                <a:gd name="csX5" fmla="*/ 4775095 w 11633641"/>
                <a:gd name="csY5" fmla="*/ 2956803 h 3760872"/>
                <a:gd name="csX6" fmla="*/ 4832415 w 11633641"/>
                <a:gd name="csY6" fmla="*/ 3501209 h 3760872"/>
                <a:gd name="csX7" fmla="*/ 4916351 w 11633641"/>
                <a:gd name="csY7" fmla="*/ 3759473 h 3760872"/>
                <a:gd name="csX8" fmla="*/ 5090795 w 11633641"/>
                <a:gd name="csY8" fmla="*/ 3599138 h 3760872"/>
                <a:gd name="csX9" fmla="*/ 5157955 w 11633641"/>
                <a:gd name="csY9" fmla="*/ 3485115 h 3760872"/>
                <a:gd name="csX10" fmla="*/ 5211586 w 11633641"/>
                <a:gd name="csY10" fmla="*/ 3294737 h 3760872"/>
                <a:gd name="csX11" fmla="*/ 5279047 w 11633641"/>
                <a:gd name="csY11" fmla="*/ 3098621 h 3760872"/>
                <a:gd name="csX12" fmla="*/ 5361434 w 11633641"/>
                <a:gd name="csY12" fmla="*/ 2806276 h 3760872"/>
                <a:gd name="csX13" fmla="*/ 5506625 w 11633641"/>
                <a:gd name="csY13" fmla="*/ 2358458 h 3760872"/>
                <a:gd name="csX14" fmla="*/ 5607635 w 11633641"/>
                <a:gd name="csY14" fmla="*/ 2054911 h 3760872"/>
                <a:gd name="csX15" fmla="*/ 5759556 w 11633641"/>
                <a:gd name="csY15" fmla="*/ 1688882 h 3760872"/>
                <a:gd name="csX16" fmla="*/ 5954331 w 11633641"/>
                <a:gd name="csY16" fmla="*/ 1344723 h 3760872"/>
                <a:gd name="csX17" fmla="*/ 6150867 w 11633641"/>
                <a:gd name="csY17" fmla="*/ 1102117 h 3760872"/>
                <a:gd name="csX18" fmla="*/ 6377822 w 11633641"/>
                <a:gd name="csY18" fmla="*/ 907695 h 3760872"/>
                <a:gd name="csX19" fmla="*/ 6621739 w 11633641"/>
                <a:gd name="csY19" fmla="*/ 767715 h 3760872"/>
                <a:gd name="csX20" fmla="*/ 6913697 w 11633641"/>
                <a:gd name="csY20" fmla="*/ 621069 h 3760872"/>
                <a:gd name="csX21" fmla="*/ 7358338 w 11633641"/>
                <a:gd name="csY21" fmla="*/ 486453 h 3760872"/>
                <a:gd name="csX22" fmla="*/ 7811163 w 11633641"/>
                <a:gd name="csY22" fmla="*/ 383719 h 3760872"/>
                <a:gd name="csX23" fmla="*/ 8175513 w 11633641"/>
                <a:gd name="csY23" fmla="*/ 306101 h 3760872"/>
                <a:gd name="csX24" fmla="*/ 8793297 w 11633641"/>
                <a:gd name="csY24" fmla="*/ 207742 h 3760872"/>
                <a:gd name="csX25" fmla="*/ 9881832 w 11633641"/>
                <a:gd name="csY25" fmla="*/ 112296 h 3760872"/>
                <a:gd name="csX26" fmla="*/ 11633641 w 11633641"/>
                <a:gd name="csY26" fmla="*/ 17311 h 3760872"/>
                <a:gd name="csX0" fmla="*/ 0 w 11633641"/>
                <a:gd name="csY0" fmla="*/ 0 h 3761007"/>
                <a:gd name="csX1" fmla="*/ 3812617 w 11633641"/>
                <a:gd name="csY1" fmla="*/ 62665 h 3761007"/>
                <a:gd name="csX2" fmla="*/ 4477262 w 11633641"/>
                <a:gd name="csY2" fmla="*/ 81582 h 3761007"/>
                <a:gd name="csX3" fmla="*/ 4585890 w 11633641"/>
                <a:gd name="csY3" fmla="*/ 330248 h 3761007"/>
                <a:gd name="csX4" fmla="*/ 4689747 w 11633641"/>
                <a:gd name="csY4" fmla="*/ 1794280 h 3761007"/>
                <a:gd name="csX5" fmla="*/ 4775095 w 11633641"/>
                <a:gd name="csY5" fmla="*/ 2956803 h 3761007"/>
                <a:gd name="csX6" fmla="*/ 4832415 w 11633641"/>
                <a:gd name="csY6" fmla="*/ 3501209 h 3761007"/>
                <a:gd name="csX7" fmla="*/ 4916351 w 11633641"/>
                <a:gd name="csY7" fmla="*/ 3759473 h 3761007"/>
                <a:gd name="csX8" fmla="*/ 5090795 w 11633641"/>
                <a:gd name="csY8" fmla="*/ 3599138 h 3761007"/>
                <a:gd name="csX9" fmla="*/ 5171354 w 11633641"/>
                <a:gd name="csY9" fmla="*/ 3406979 h 3761007"/>
                <a:gd name="csX10" fmla="*/ 5211586 w 11633641"/>
                <a:gd name="csY10" fmla="*/ 3294737 h 3761007"/>
                <a:gd name="csX11" fmla="*/ 5279047 w 11633641"/>
                <a:gd name="csY11" fmla="*/ 3098621 h 3761007"/>
                <a:gd name="csX12" fmla="*/ 5361434 w 11633641"/>
                <a:gd name="csY12" fmla="*/ 2806276 h 3761007"/>
                <a:gd name="csX13" fmla="*/ 5506625 w 11633641"/>
                <a:gd name="csY13" fmla="*/ 2358458 h 3761007"/>
                <a:gd name="csX14" fmla="*/ 5607635 w 11633641"/>
                <a:gd name="csY14" fmla="*/ 2054911 h 3761007"/>
                <a:gd name="csX15" fmla="*/ 5759556 w 11633641"/>
                <a:gd name="csY15" fmla="*/ 1688882 h 3761007"/>
                <a:gd name="csX16" fmla="*/ 5954331 w 11633641"/>
                <a:gd name="csY16" fmla="*/ 1344723 h 3761007"/>
                <a:gd name="csX17" fmla="*/ 6150867 w 11633641"/>
                <a:gd name="csY17" fmla="*/ 1102117 h 3761007"/>
                <a:gd name="csX18" fmla="*/ 6377822 w 11633641"/>
                <a:gd name="csY18" fmla="*/ 907695 h 3761007"/>
                <a:gd name="csX19" fmla="*/ 6621739 w 11633641"/>
                <a:gd name="csY19" fmla="*/ 767715 h 3761007"/>
                <a:gd name="csX20" fmla="*/ 6913697 w 11633641"/>
                <a:gd name="csY20" fmla="*/ 621069 h 3761007"/>
                <a:gd name="csX21" fmla="*/ 7358338 w 11633641"/>
                <a:gd name="csY21" fmla="*/ 486453 h 3761007"/>
                <a:gd name="csX22" fmla="*/ 7811163 w 11633641"/>
                <a:gd name="csY22" fmla="*/ 383719 h 3761007"/>
                <a:gd name="csX23" fmla="*/ 8175513 w 11633641"/>
                <a:gd name="csY23" fmla="*/ 306101 h 3761007"/>
                <a:gd name="csX24" fmla="*/ 8793297 w 11633641"/>
                <a:gd name="csY24" fmla="*/ 207742 h 3761007"/>
                <a:gd name="csX25" fmla="*/ 9881832 w 11633641"/>
                <a:gd name="csY25" fmla="*/ 112296 h 3761007"/>
                <a:gd name="csX26" fmla="*/ 11633641 w 11633641"/>
                <a:gd name="csY26" fmla="*/ 17311 h 3761007"/>
                <a:gd name="csX0" fmla="*/ 0 w 11633641"/>
                <a:gd name="csY0" fmla="*/ 0 h 3767459"/>
                <a:gd name="csX1" fmla="*/ 3812617 w 11633641"/>
                <a:gd name="csY1" fmla="*/ 62665 h 3767459"/>
                <a:gd name="csX2" fmla="*/ 4477262 w 11633641"/>
                <a:gd name="csY2" fmla="*/ 81582 h 3767459"/>
                <a:gd name="csX3" fmla="*/ 4585890 w 11633641"/>
                <a:gd name="csY3" fmla="*/ 330248 h 3767459"/>
                <a:gd name="csX4" fmla="*/ 4689747 w 11633641"/>
                <a:gd name="csY4" fmla="*/ 1794280 h 3767459"/>
                <a:gd name="csX5" fmla="*/ 4775095 w 11633641"/>
                <a:gd name="csY5" fmla="*/ 2956803 h 3767459"/>
                <a:gd name="csX6" fmla="*/ 4832415 w 11633641"/>
                <a:gd name="csY6" fmla="*/ 3501209 h 3767459"/>
                <a:gd name="csX7" fmla="*/ 4947614 w 11633641"/>
                <a:gd name="csY7" fmla="*/ 3765985 h 3767459"/>
                <a:gd name="csX8" fmla="*/ 5090795 w 11633641"/>
                <a:gd name="csY8" fmla="*/ 3599138 h 3767459"/>
                <a:gd name="csX9" fmla="*/ 5171354 w 11633641"/>
                <a:gd name="csY9" fmla="*/ 3406979 h 3767459"/>
                <a:gd name="csX10" fmla="*/ 5211586 w 11633641"/>
                <a:gd name="csY10" fmla="*/ 3294737 h 3767459"/>
                <a:gd name="csX11" fmla="*/ 5279047 w 11633641"/>
                <a:gd name="csY11" fmla="*/ 3098621 h 3767459"/>
                <a:gd name="csX12" fmla="*/ 5361434 w 11633641"/>
                <a:gd name="csY12" fmla="*/ 2806276 h 3767459"/>
                <a:gd name="csX13" fmla="*/ 5506625 w 11633641"/>
                <a:gd name="csY13" fmla="*/ 2358458 h 3767459"/>
                <a:gd name="csX14" fmla="*/ 5607635 w 11633641"/>
                <a:gd name="csY14" fmla="*/ 2054911 h 3767459"/>
                <a:gd name="csX15" fmla="*/ 5759556 w 11633641"/>
                <a:gd name="csY15" fmla="*/ 1688882 h 3767459"/>
                <a:gd name="csX16" fmla="*/ 5954331 w 11633641"/>
                <a:gd name="csY16" fmla="*/ 1344723 h 3767459"/>
                <a:gd name="csX17" fmla="*/ 6150867 w 11633641"/>
                <a:gd name="csY17" fmla="*/ 1102117 h 3767459"/>
                <a:gd name="csX18" fmla="*/ 6377822 w 11633641"/>
                <a:gd name="csY18" fmla="*/ 907695 h 3767459"/>
                <a:gd name="csX19" fmla="*/ 6621739 w 11633641"/>
                <a:gd name="csY19" fmla="*/ 767715 h 3767459"/>
                <a:gd name="csX20" fmla="*/ 6913697 w 11633641"/>
                <a:gd name="csY20" fmla="*/ 621069 h 3767459"/>
                <a:gd name="csX21" fmla="*/ 7358338 w 11633641"/>
                <a:gd name="csY21" fmla="*/ 486453 h 3767459"/>
                <a:gd name="csX22" fmla="*/ 7811163 w 11633641"/>
                <a:gd name="csY22" fmla="*/ 383719 h 3767459"/>
                <a:gd name="csX23" fmla="*/ 8175513 w 11633641"/>
                <a:gd name="csY23" fmla="*/ 306101 h 3767459"/>
                <a:gd name="csX24" fmla="*/ 8793297 w 11633641"/>
                <a:gd name="csY24" fmla="*/ 207742 h 3767459"/>
                <a:gd name="csX25" fmla="*/ 9881832 w 11633641"/>
                <a:gd name="csY25" fmla="*/ 112296 h 3767459"/>
                <a:gd name="csX26" fmla="*/ 11633641 w 11633641"/>
                <a:gd name="csY26" fmla="*/ 17311 h 3767459"/>
                <a:gd name="csX0" fmla="*/ 0 w 11633641"/>
                <a:gd name="csY0" fmla="*/ 0 h 3767459"/>
                <a:gd name="csX1" fmla="*/ 3812617 w 11633641"/>
                <a:gd name="csY1" fmla="*/ 62665 h 3767459"/>
                <a:gd name="csX2" fmla="*/ 4477262 w 11633641"/>
                <a:gd name="csY2" fmla="*/ 81582 h 3767459"/>
                <a:gd name="csX3" fmla="*/ 4585890 w 11633641"/>
                <a:gd name="csY3" fmla="*/ 330248 h 3767459"/>
                <a:gd name="csX4" fmla="*/ 4689747 w 11633641"/>
                <a:gd name="csY4" fmla="*/ 1794280 h 3767459"/>
                <a:gd name="csX5" fmla="*/ 4775095 w 11633641"/>
                <a:gd name="csY5" fmla="*/ 2956803 h 3767459"/>
                <a:gd name="csX6" fmla="*/ 4832415 w 11633641"/>
                <a:gd name="csY6" fmla="*/ 3501209 h 3767459"/>
                <a:gd name="csX7" fmla="*/ 4911885 w 11633641"/>
                <a:gd name="csY7" fmla="*/ 3765985 h 3767459"/>
                <a:gd name="csX8" fmla="*/ 5090795 w 11633641"/>
                <a:gd name="csY8" fmla="*/ 3599138 h 3767459"/>
                <a:gd name="csX9" fmla="*/ 5171354 w 11633641"/>
                <a:gd name="csY9" fmla="*/ 3406979 h 3767459"/>
                <a:gd name="csX10" fmla="*/ 5211586 w 11633641"/>
                <a:gd name="csY10" fmla="*/ 3294737 h 3767459"/>
                <a:gd name="csX11" fmla="*/ 5279047 w 11633641"/>
                <a:gd name="csY11" fmla="*/ 3098621 h 3767459"/>
                <a:gd name="csX12" fmla="*/ 5361434 w 11633641"/>
                <a:gd name="csY12" fmla="*/ 2806276 h 3767459"/>
                <a:gd name="csX13" fmla="*/ 5506625 w 11633641"/>
                <a:gd name="csY13" fmla="*/ 2358458 h 3767459"/>
                <a:gd name="csX14" fmla="*/ 5607635 w 11633641"/>
                <a:gd name="csY14" fmla="*/ 2054911 h 3767459"/>
                <a:gd name="csX15" fmla="*/ 5759556 w 11633641"/>
                <a:gd name="csY15" fmla="*/ 1688882 h 3767459"/>
                <a:gd name="csX16" fmla="*/ 5954331 w 11633641"/>
                <a:gd name="csY16" fmla="*/ 1344723 h 3767459"/>
                <a:gd name="csX17" fmla="*/ 6150867 w 11633641"/>
                <a:gd name="csY17" fmla="*/ 1102117 h 3767459"/>
                <a:gd name="csX18" fmla="*/ 6377822 w 11633641"/>
                <a:gd name="csY18" fmla="*/ 907695 h 3767459"/>
                <a:gd name="csX19" fmla="*/ 6621739 w 11633641"/>
                <a:gd name="csY19" fmla="*/ 767715 h 3767459"/>
                <a:gd name="csX20" fmla="*/ 6913697 w 11633641"/>
                <a:gd name="csY20" fmla="*/ 621069 h 3767459"/>
                <a:gd name="csX21" fmla="*/ 7358338 w 11633641"/>
                <a:gd name="csY21" fmla="*/ 486453 h 3767459"/>
                <a:gd name="csX22" fmla="*/ 7811163 w 11633641"/>
                <a:gd name="csY22" fmla="*/ 383719 h 3767459"/>
                <a:gd name="csX23" fmla="*/ 8175513 w 11633641"/>
                <a:gd name="csY23" fmla="*/ 306101 h 3767459"/>
                <a:gd name="csX24" fmla="*/ 8793297 w 11633641"/>
                <a:gd name="csY24" fmla="*/ 207742 h 3767459"/>
                <a:gd name="csX25" fmla="*/ 9881832 w 11633641"/>
                <a:gd name="csY25" fmla="*/ 112296 h 3767459"/>
                <a:gd name="csX26" fmla="*/ 11633641 w 11633641"/>
                <a:gd name="csY26" fmla="*/ 17311 h 3767459"/>
                <a:gd name="csX0" fmla="*/ 0 w 11633641"/>
                <a:gd name="csY0" fmla="*/ 0 h 3777923"/>
                <a:gd name="csX1" fmla="*/ 3812617 w 11633641"/>
                <a:gd name="csY1" fmla="*/ 62665 h 3777923"/>
                <a:gd name="csX2" fmla="*/ 4477262 w 11633641"/>
                <a:gd name="csY2" fmla="*/ 81582 h 3777923"/>
                <a:gd name="csX3" fmla="*/ 4585890 w 11633641"/>
                <a:gd name="csY3" fmla="*/ 330248 h 3777923"/>
                <a:gd name="csX4" fmla="*/ 4689747 w 11633641"/>
                <a:gd name="csY4" fmla="*/ 1794280 h 3777923"/>
                <a:gd name="csX5" fmla="*/ 4775095 w 11633641"/>
                <a:gd name="csY5" fmla="*/ 2956803 h 3777923"/>
                <a:gd name="csX6" fmla="*/ 4832415 w 11633641"/>
                <a:gd name="csY6" fmla="*/ 3501209 h 3777923"/>
                <a:gd name="csX7" fmla="*/ 4911885 w 11633641"/>
                <a:gd name="csY7" fmla="*/ 3765985 h 3777923"/>
                <a:gd name="csX8" fmla="*/ 5090795 w 11633641"/>
                <a:gd name="csY8" fmla="*/ 3599138 h 3777923"/>
                <a:gd name="csX9" fmla="*/ 5171354 w 11633641"/>
                <a:gd name="csY9" fmla="*/ 3406979 h 3777923"/>
                <a:gd name="csX10" fmla="*/ 5211586 w 11633641"/>
                <a:gd name="csY10" fmla="*/ 3294737 h 3777923"/>
                <a:gd name="csX11" fmla="*/ 5279047 w 11633641"/>
                <a:gd name="csY11" fmla="*/ 3098621 h 3777923"/>
                <a:gd name="csX12" fmla="*/ 5361434 w 11633641"/>
                <a:gd name="csY12" fmla="*/ 2806276 h 3777923"/>
                <a:gd name="csX13" fmla="*/ 5506625 w 11633641"/>
                <a:gd name="csY13" fmla="*/ 2358458 h 3777923"/>
                <a:gd name="csX14" fmla="*/ 5607635 w 11633641"/>
                <a:gd name="csY14" fmla="*/ 2054911 h 3777923"/>
                <a:gd name="csX15" fmla="*/ 5759556 w 11633641"/>
                <a:gd name="csY15" fmla="*/ 1688882 h 3777923"/>
                <a:gd name="csX16" fmla="*/ 5954331 w 11633641"/>
                <a:gd name="csY16" fmla="*/ 1344723 h 3777923"/>
                <a:gd name="csX17" fmla="*/ 6150867 w 11633641"/>
                <a:gd name="csY17" fmla="*/ 1102117 h 3777923"/>
                <a:gd name="csX18" fmla="*/ 6377822 w 11633641"/>
                <a:gd name="csY18" fmla="*/ 907695 h 3777923"/>
                <a:gd name="csX19" fmla="*/ 6621739 w 11633641"/>
                <a:gd name="csY19" fmla="*/ 767715 h 3777923"/>
                <a:gd name="csX20" fmla="*/ 6913697 w 11633641"/>
                <a:gd name="csY20" fmla="*/ 621069 h 3777923"/>
                <a:gd name="csX21" fmla="*/ 7358338 w 11633641"/>
                <a:gd name="csY21" fmla="*/ 486453 h 3777923"/>
                <a:gd name="csX22" fmla="*/ 7811163 w 11633641"/>
                <a:gd name="csY22" fmla="*/ 383719 h 3777923"/>
                <a:gd name="csX23" fmla="*/ 8175513 w 11633641"/>
                <a:gd name="csY23" fmla="*/ 306101 h 3777923"/>
                <a:gd name="csX24" fmla="*/ 8793297 w 11633641"/>
                <a:gd name="csY24" fmla="*/ 207742 h 3777923"/>
                <a:gd name="csX25" fmla="*/ 9881832 w 11633641"/>
                <a:gd name="csY25" fmla="*/ 112296 h 3777923"/>
                <a:gd name="csX26" fmla="*/ 11633641 w 11633641"/>
                <a:gd name="csY26" fmla="*/ 17311 h 3777923"/>
                <a:gd name="csX0" fmla="*/ 0 w 11633641"/>
                <a:gd name="csY0" fmla="*/ 0 h 3795667"/>
                <a:gd name="csX1" fmla="*/ 3812617 w 11633641"/>
                <a:gd name="csY1" fmla="*/ 62665 h 3795667"/>
                <a:gd name="csX2" fmla="*/ 4477262 w 11633641"/>
                <a:gd name="csY2" fmla="*/ 81582 h 3795667"/>
                <a:gd name="csX3" fmla="*/ 4585890 w 11633641"/>
                <a:gd name="csY3" fmla="*/ 330248 h 3795667"/>
                <a:gd name="csX4" fmla="*/ 4689747 w 11633641"/>
                <a:gd name="csY4" fmla="*/ 1794280 h 3795667"/>
                <a:gd name="csX5" fmla="*/ 4775095 w 11633641"/>
                <a:gd name="csY5" fmla="*/ 2956803 h 3795667"/>
                <a:gd name="csX6" fmla="*/ 4832415 w 11633641"/>
                <a:gd name="csY6" fmla="*/ 3501209 h 3795667"/>
                <a:gd name="csX7" fmla="*/ 4911885 w 11633641"/>
                <a:gd name="csY7" fmla="*/ 3765985 h 3795667"/>
                <a:gd name="csX8" fmla="*/ 5090795 w 11633641"/>
                <a:gd name="csY8" fmla="*/ 3599138 h 3795667"/>
                <a:gd name="csX9" fmla="*/ 5171354 w 11633641"/>
                <a:gd name="csY9" fmla="*/ 3406979 h 3795667"/>
                <a:gd name="csX10" fmla="*/ 5211586 w 11633641"/>
                <a:gd name="csY10" fmla="*/ 3294737 h 3795667"/>
                <a:gd name="csX11" fmla="*/ 5279047 w 11633641"/>
                <a:gd name="csY11" fmla="*/ 3098621 h 3795667"/>
                <a:gd name="csX12" fmla="*/ 5361434 w 11633641"/>
                <a:gd name="csY12" fmla="*/ 2806276 h 3795667"/>
                <a:gd name="csX13" fmla="*/ 5506625 w 11633641"/>
                <a:gd name="csY13" fmla="*/ 2358458 h 3795667"/>
                <a:gd name="csX14" fmla="*/ 5607635 w 11633641"/>
                <a:gd name="csY14" fmla="*/ 2054911 h 3795667"/>
                <a:gd name="csX15" fmla="*/ 5759556 w 11633641"/>
                <a:gd name="csY15" fmla="*/ 1688882 h 3795667"/>
                <a:gd name="csX16" fmla="*/ 5954331 w 11633641"/>
                <a:gd name="csY16" fmla="*/ 1344723 h 3795667"/>
                <a:gd name="csX17" fmla="*/ 6150867 w 11633641"/>
                <a:gd name="csY17" fmla="*/ 1102117 h 3795667"/>
                <a:gd name="csX18" fmla="*/ 6377822 w 11633641"/>
                <a:gd name="csY18" fmla="*/ 907695 h 3795667"/>
                <a:gd name="csX19" fmla="*/ 6621739 w 11633641"/>
                <a:gd name="csY19" fmla="*/ 767715 h 3795667"/>
                <a:gd name="csX20" fmla="*/ 6913697 w 11633641"/>
                <a:gd name="csY20" fmla="*/ 621069 h 3795667"/>
                <a:gd name="csX21" fmla="*/ 7358338 w 11633641"/>
                <a:gd name="csY21" fmla="*/ 486453 h 3795667"/>
                <a:gd name="csX22" fmla="*/ 7811163 w 11633641"/>
                <a:gd name="csY22" fmla="*/ 383719 h 3795667"/>
                <a:gd name="csX23" fmla="*/ 8175513 w 11633641"/>
                <a:gd name="csY23" fmla="*/ 306101 h 3795667"/>
                <a:gd name="csX24" fmla="*/ 8793297 w 11633641"/>
                <a:gd name="csY24" fmla="*/ 207742 h 3795667"/>
                <a:gd name="csX25" fmla="*/ 9881832 w 11633641"/>
                <a:gd name="csY25" fmla="*/ 112296 h 3795667"/>
                <a:gd name="csX26" fmla="*/ 11633641 w 11633641"/>
                <a:gd name="csY26" fmla="*/ 17311 h 3795667"/>
                <a:gd name="csX0" fmla="*/ 0 w 11633641"/>
                <a:gd name="csY0" fmla="*/ 0 h 3767459"/>
                <a:gd name="csX1" fmla="*/ 3812617 w 11633641"/>
                <a:gd name="csY1" fmla="*/ 62665 h 3767459"/>
                <a:gd name="csX2" fmla="*/ 4477262 w 11633641"/>
                <a:gd name="csY2" fmla="*/ 81582 h 3767459"/>
                <a:gd name="csX3" fmla="*/ 4585890 w 11633641"/>
                <a:gd name="csY3" fmla="*/ 330248 h 3767459"/>
                <a:gd name="csX4" fmla="*/ 4689747 w 11633641"/>
                <a:gd name="csY4" fmla="*/ 1794280 h 3767459"/>
                <a:gd name="csX5" fmla="*/ 4775095 w 11633641"/>
                <a:gd name="csY5" fmla="*/ 2956803 h 3767459"/>
                <a:gd name="csX6" fmla="*/ 4832415 w 11633641"/>
                <a:gd name="csY6" fmla="*/ 3501209 h 3767459"/>
                <a:gd name="csX7" fmla="*/ 4911885 w 11633641"/>
                <a:gd name="csY7" fmla="*/ 3765985 h 3767459"/>
                <a:gd name="csX8" fmla="*/ 5090795 w 11633641"/>
                <a:gd name="csY8" fmla="*/ 3599138 h 3767459"/>
                <a:gd name="csX9" fmla="*/ 5171354 w 11633641"/>
                <a:gd name="csY9" fmla="*/ 3406979 h 3767459"/>
                <a:gd name="csX10" fmla="*/ 5211586 w 11633641"/>
                <a:gd name="csY10" fmla="*/ 3294737 h 3767459"/>
                <a:gd name="csX11" fmla="*/ 5279047 w 11633641"/>
                <a:gd name="csY11" fmla="*/ 3098621 h 3767459"/>
                <a:gd name="csX12" fmla="*/ 5361434 w 11633641"/>
                <a:gd name="csY12" fmla="*/ 2806276 h 3767459"/>
                <a:gd name="csX13" fmla="*/ 5506625 w 11633641"/>
                <a:gd name="csY13" fmla="*/ 2358458 h 3767459"/>
                <a:gd name="csX14" fmla="*/ 5607635 w 11633641"/>
                <a:gd name="csY14" fmla="*/ 2054911 h 3767459"/>
                <a:gd name="csX15" fmla="*/ 5759556 w 11633641"/>
                <a:gd name="csY15" fmla="*/ 1688882 h 3767459"/>
                <a:gd name="csX16" fmla="*/ 5954331 w 11633641"/>
                <a:gd name="csY16" fmla="*/ 1344723 h 3767459"/>
                <a:gd name="csX17" fmla="*/ 6150867 w 11633641"/>
                <a:gd name="csY17" fmla="*/ 1102117 h 3767459"/>
                <a:gd name="csX18" fmla="*/ 6377822 w 11633641"/>
                <a:gd name="csY18" fmla="*/ 907695 h 3767459"/>
                <a:gd name="csX19" fmla="*/ 6621739 w 11633641"/>
                <a:gd name="csY19" fmla="*/ 767715 h 3767459"/>
                <a:gd name="csX20" fmla="*/ 6913697 w 11633641"/>
                <a:gd name="csY20" fmla="*/ 621069 h 3767459"/>
                <a:gd name="csX21" fmla="*/ 7358338 w 11633641"/>
                <a:gd name="csY21" fmla="*/ 486453 h 3767459"/>
                <a:gd name="csX22" fmla="*/ 7811163 w 11633641"/>
                <a:gd name="csY22" fmla="*/ 383719 h 3767459"/>
                <a:gd name="csX23" fmla="*/ 8175513 w 11633641"/>
                <a:gd name="csY23" fmla="*/ 306101 h 3767459"/>
                <a:gd name="csX24" fmla="*/ 8793297 w 11633641"/>
                <a:gd name="csY24" fmla="*/ 207742 h 3767459"/>
                <a:gd name="csX25" fmla="*/ 9881832 w 11633641"/>
                <a:gd name="csY25" fmla="*/ 112296 h 3767459"/>
                <a:gd name="csX26" fmla="*/ 11633641 w 11633641"/>
                <a:gd name="csY26" fmla="*/ 17311 h 3767459"/>
                <a:gd name="csX0" fmla="*/ 0 w 11633641"/>
                <a:gd name="csY0" fmla="*/ 0 h 3793214"/>
                <a:gd name="csX1" fmla="*/ 3812617 w 11633641"/>
                <a:gd name="csY1" fmla="*/ 62665 h 3793214"/>
                <a:gd name="csX2" fmla="*/ 4477262 w 11633641"/>
                <a:gd name="csY2" fmla="*/ 81582 h 3793214"/>
                <a:gd name="csX3" fmla="*/ 4585890 w 11633641"/>
                <a:gd name="csY3" fmla="*/ 330248 h 3793214"/>
                <a:gd name="csX4" fmla="*/ 4689747 w 11633641"/>
                <a:gd name="csY4" fmla="*/ 1794280 h 3793214"/>
                <a:gd name="csX5" fmla="*/ 4775095 w 11633641"/>
                <a:gd name="csY5" fmla="*/ 2956803 h 3793214"/>
                <a:gd name="csX6" fmla="*/ 4832415 w 11633641"/>
                <a:gd name="csY6" fmla="*/ 3501209 h 3793214"/>
                <a:gd name="csX7" fmla="*/ 4911885 w 11633641"/>
                <a:gd name="csY7" fmla="*/ 3765985 h 3793214"/>
                <a:gd name="csX8" fmla="*/ 5090795 w 11633641"/>
                <a:gd name="csY8" fmla="*/ 3599138 h 3793214"/>
                <a:gd name="csX9" fmla="*/ 5171354 w 11633641"/>
                <a:gd name="csY9" fmla="*/ 3406979 h 3793214"/>
                <a:gd name="csX10" fmla="*/ 5211586 w 11633641"/>
                <a:gd name="csY10" fmla="*/ 3294737 h 3793214"/>
                <a:gd name="csX11" fmla="*/ 5279047 w 11633641"/>
                <a:gd name="csY11" fmla="*/ 3098621 h 3793214"/>
                <a:gd name="csX12" fmla="*/ 5361434 w 11633641"/>
                <a:gd name="csY12" fmla="*/ 2806276 h 3793214"/>
                <a:gd name="csX13" fmla="*/ 5506625 w 11633641"/>
                <a:gd name="csY13" fmla="*/ 2358458 h 3793214"/>
                <a:gd name="csX14" fmla="*/ 5607635 w 11633641"/>
                <a:gd name="csY14" fmla="*/ 2054911 h 3793214"/>
                <a:gd name="csX15" fmla="*/ 5759556 w 11633641"/>
                <a:gd name="csY15" fmla="*/ 1688882 h 3793214"/>
                <a:gd name="csX16" fmla="*/ 5954331 w 11633641"/>
                <a:gd name="csY16" fmla="*/ 1344723 h 3793214"/>
                <a:gd name="csX17" fmla="*/ 6150867 w 11633641"/>
                <a:gd name="csY17" fmla="*/ 1102117 h 3793214"/>
                <a:gd name="csX18" fmla="*/ 6377822 w 11633641"/>
                <a:gd name="csY18" fmla="*/ 907695 h 3793214"/>
                <a:gd name="csX19" fmla="*/ 6621739 w 11633641"/>
                <a:gd name="csY19" fmla="*/ 767715 h 3793214"/>
                <a:gd name="csX20" fmla="*/ 6913697 w 11633641"/>
                <a:gd name="csY20" fmla="*/ 621069 h 3793214"/>
                <a:gd name="csX21" fmla="*/ 7358338 w 11633641"/>
                <a:gd name="csY21" fmla="*/ 486453 h 3793214"/>
                <a:gd name="csX22" fmla="*/ 7811163 w 11633641"/>
                <a:gd name="csY22" fmla="*/ 383719 h 3793214"/>
                <a:gd name="csX23" fmla="*/ 8175513 w 11633641"/>
                <a:gd name="csY23" fmla="*/ 306101 h 3793214"/>
                <a:gd name="csX24" fmla="*/ 8793297 w 11633641"/>
                <a:gd name="csY24" fmla="*/ 207742 h 3793214"/>
                <a:gd name="csX25" fmla="*/ 9881832 w 11633641"/>
                <a:gd name="csY25" fmla="*/ 112296 h 3793214"/>
                <a:gd name="csX26" fmla="*/ 11633641 w 11633641"/>
                <a:gd name="csY26" fmla="*/ 17311 h 3793214"/>
                <a:gd name="csX0" fmla="*/ 0 w 11633641"/>
                <a:gd name="csY0" fmla="*/ 0 h 3816183"/>
                <a:gd name="csX1" fmla="*/ 3812617 w 11633641"/>
                <a:gd name="csY1" fmla="*/ 62665 h 3816183"/>
                <a:gd name="csX2" fmla="*/ 4477262 w 11633641"/>
                <a:gd name="csY2" fmla="*/ 81582 h 3816183"/>
                <a:gd name="csX3" fmla="*/ 4585890 w 11633641"/>
                <a:gd name="csY3" fmla="*/ 330248 h 3816183"/>
                <a:gd name="csX4" fmla="*/ 4689747 w 11633641"/>
                <a:gd name="csY4" fmla="*/ 1794280 h 3816183"/>
                <a:gd name="csX5" fmla="*/ 4775095 w 11633641"/>
                <a:gd name="csY5" fmla="*/ 2956803 h 3816183"/>
                <a:gd name="csX6" fmla="*/ 4832415 w 11633641"/>
                <a:gd name="csY6" fmla="*/ 3501209 h 3816183"/>
                <a:gd name="csX7" fmla="*/ 4911885 w 11633641"/>
                <a:gd name="csY7" fmla="*/ 3765985 h 3816183"/>
                <a:gd name="csX8" fmla="*/ 5090795 w 11633641"/>
                <a:gd name="csY8" fmla="*/ 3599138 h 3816183"/>
                <a:gd name="csX9" fmla="*/ 5171354 w 11633641"/>
                <a:gd name="csY9" fmla="*/ 3406979 h 3816183"/>
                <a:gd name="csX10" fmla="*/ 5211586 w 11633641"/>
                <a:gd name="csY10" fmla="*/ 3294737 h 3816183"/>
                <a:gd name="csX11" fmla="*/ 5279047 w 11633641"/>
                <a:gd name="csY11" fmla="*/ 3098621 h 3816183"/>
                <a:gd name="csX12" fmla="*/ 5361434 w 11633641"/>
                <a:gd name="csY12" fmla="*/ 2806276 h 3816183"/>
                <a:gd name="csX13" fmla="*/ 5506625 w 11633641"/>
                <a:gd name="csY13" fmla="*/ 2358458 h 3816183"/>
                <a:gd name="csX14" fmla="*/ 5607635 w 11633641"/>
                <a:gd name="csY14" fmla="*/ 2054911 h 3816183"/>
                <a:gd name="csX15" fmla="*/ 5759556 w 11633641"/>
                <a:gd name="csY15" fmla="*/ 1688882 h 3816183"/>
                <a:gd name="csX16" fmla="*/ 5954331 w 11633641"/>
                <a:gd name="csY16" fmla="*/ 1344723 h 3816183"/>
                <a:gd name="csX17" fmla="*/ 6150867 w 11633641"/>
                <a:gd name="csY17" fmla="*/ 1102117 h 3816183"/>
                <a:gd name="csX18" fmla="*/ 6377822 w 11633641"/>
                <a:gd name="csY18" fmla="*/ 907695 h 3816183"/>
                <a:gd name="csX19" fmla="*/ 6621739 w 11633641"/>
                <a:gd name="csY19" fmla="*/ 767715 h 3816183"/>
                <a:gd name="csX20" fmla="*/ 6913697 w 11633641"/>
                <a:gd name="csY20" fmla="*/ 621069 h 3816183"/>
                <a:gd name="csX21" fmla="*/ 7358338 w 11633641"/>
                <a:gd name="csY21" fmla="*/ 486453 h 3816183"/>
                <a:gd name="csX22" fmla="*/ 7811163 w 11633641"/>
                <a:gd name="csY22" fmla="*/ 383719 h 3816183"/>
                <a:gd name="csX23" fmla="*/ 8175513 w 11633641"/>
                <a:gd name="csY23" fmla="*/ 306101 h 3816183"/>
                <a:gd name="csX24" fmla="*/ 8793297 w 11633641"/>
                <a:gd name="csY24" fmla="*/ 207742 h 3816183"/>
                <a:gd name="csX25" fmla="*/ 9881832 w 11633641"/>
                <a:gd name="csY25" fmla="*/ 112296 h 3816183"/>
                <a:gd name="csX26" fmla="*/ 11633641 w 11633641"/>
                <a:gd name="csY26" fmla="*/ 17311 h 3816183"/>
                <a:gd name="csX0" fmla="*/ 0 w 11633641"/>
                <a:gd name="csY0" fmla="*/ 0 h 3840391"/>
                <a:gd name="csX1" fmla="*/ 3812617 w 11633641"/>
                <a:gd name="csY1" fmla="*/ 62665 h 3840391"/>
                <a:gd name="csX2" fmla="*/ 4477262 w 11633641"/>
                <a:gd name="csY2" fmla="*/ 81582 h 3840391"/>
                <a:gd name="csX3" fmla="*/ 4585890 w 11633641"/>
                <a:gd name="csY3" fmla="*/ 330248 h 3840391"/>
                <a:gd name="csX4" fmla="*/ 4689747 w 11633641"/>
                <a:gd name="csY4" fmla="*/ 1794280 h 3840391"/>
                <a:gd name="csX5" fmla="*/ 4775095 w 11633641"/>
                <a:gd name="csY5" fmla="*/ 2956803 h 3840391"/>
                <a:gd name="csX6" fmla="*/ 4832415 w 11633641"/>
                <a:gd name="csY6" fmla="*/ 3501209 h 3840391"/>
                <a:gd name="csX7" fmla="*/ 4911885 w 11633641"/>
                <a:gd name="csY7" fmla="*/ 3765985 h 3840391"/>
                <a:gd name="csX8" fmla="*/ 5090795 w 11633641"/>
                <a:gd name="csY8" fmla="*/ 3599138 h 3840391"/>
                <a:gd name="csX9" fmla="*/ 5171354 w 11633641"/>
                <a:gd name="csY9" fmla="*/ 3406979 h 3840391"/>
                <a:gd name="csX10" fmla="*/ 5211586 w 11633641"/>
                <a:gd name="csY10" fmla="*/ 3294737 h 3840391"/>
                <a:gd name="csX11" fmla="*/ 5279047 w 11633641"/>
                <a:gd name="csY11" fmla="*/ 3098621 h 3840391"/>
                <a:gd name="csX12" fmla="*/ 5361434 w 11633641"/>
                <a:gd name="csY12" fmla="*/ 2806276 h 3840391"/>
                <a:gd name="csX13" fmla="*/ 5506625 w 11633641"/>
                <a:gd name="csY13" fmla="*/ 2358458 h 3840391"/>
                <a:gd name="csX14" fmla="*/ 5607635 w 11633641"/>
                <a:gd name="csY14" fmla="*/ 2054911 h 3840391"/>
                <a:gd name="csX15" fmla="*/ 5759556 w 11633641"/>
                <a:gd name="csY15" fmla="*/ 1688882 h 3840391"/>
                <a:gd name="csX16" fmla="*/ 5954331 w 11633641"/>
                <a:gd name="csY16" fmla="*/ 1344723 h 3840391"/>
                <a:gd name="csX17" fmla="*/ 6150867 w 11633641"/>
                <a:gd name="csY17" fmla="*/ 1102117 h 3840391"/>
                <a:gd name="csX18" fmla="*/ 6377822 w 11633641"/>
                <a:gd name="csY18" fmla="*/ 907695 h 3840391"/>
                <a:gd name="csX19" fmla="*/ 6621739 w 11633641"/>
                <a:gd name="csY19" fmla="*/ 767715 h 3840391"/>
                <a:gd name="csX20" fmla="*/ 6913697 w 11633641"/>
                <a:gd name="csY20" fmla="*/ 621069 h 3840391"/>
                <a:gd name="csX21" fmla="*/ 7358338 w 11633641"/>
                <a:gd name="csY21" fmla="*/ 486453 h 3840391"/>
                <a:gd name="csX22" fmla="*/ 7811163 w 11633641"/>
                <a:gd name="csY22" fmla="*/ 383719 h 3840391"/>
                <a:gd name="csX23" fmla="*/ 8175513 w 11633641"/>
                <a:gd name="csY23" fmla="*/ 306101 h 3840391"/>
                <a:gd name="csX24" fmla="*/ 8793297 w 11633641"/>
                <a:gd name="csY24" fmla="*/ 207742 h 3840391"/>
                <a:gd name="csX25" fmla="*/ 9881832 w 11633641"/>
                <a:gd name="csY25" fmla="*/ 112296 h 3840391"/>
                <a:gd name="csX26" fmla="*/ 11633641 w 11633641"/>
                <a:gd name="csY26" fmla="*/ 17311 h 3840391"/>
                <a:gd name="csX0" fmla="*/ 0 w 11633641"/>
                <a:gd name="csY0" fmla="*/ 0 h 3840391"/>
                <a:gd name="csX1" fmla="*/ 3812617 w 11633641"/>
                <a:gd name="csY1" fmla="*/ 62665 h 3840391"/>
                <a:gd name="csX2" fmla="*/ 4477262 w 11633641"/>
                <a:gd name="csY2" fmla="*/ 81582 h 3840391"/>
                <a:gd name="csX3" fmla="*/ 4585890 w 11633641"/>
                <a:gd name="csY3" fmla="*/ 330248 h 3840391"/>
                <a:gd name="csX4" fmla="*/ 4689747 w 11633641"/>
                <a:gd name="csY4" fmla="*/ 1794280 h 3840391"/>
                <a:gd name="csX5" fmla="*/ 4775095 w 11633641"/>
                <a:gd name="csY5" fmla="*/ 2956803 h 3840391"/>
                <a:gd name="csX6" fmla="*/ 4832415 w 11633641"/>
                <a:gd name="csY6" fmla="*/ 3501209 h 3840391"/>
                <a:gd name="csX7" fmla="*/ 4911885 w 11633641"/>
                <a:gd name="csY7" fmla="*/ 3765985 h 3840391"/>
                <a:gd name="csX8" fmla="*/ 5090795 w 11633641"/>
                <a:gd name="csY8" fmla="*/ 3599138 h 3840391"/>
                <a:gd name="csX9" fmla="*/ 5171354 w 11633641"/>
                <a:gd name="csY9" fmla="*/ 3406979 h 3840391"/>
                <a:gd name="csX10" fmla="*/ 5211586 w 11633641"/>
                <a:gd name="csY10" fmla="*/ 3294737 h 3840391"/>
                <a:gd name="csX11" fmla="*/ 5279047 w 11633641"/>
                <a:gd name="csY11" fmla="*/ 3098621 h 3840391"/>
                <a:gd name="csX12" fmla="*/ 5361434 w 11633641"/>
                <a:gd name="csY12" fmla="*/ 2806276 h 3840391"/>
                <a:gd name="csX13" fmla="*/ 5506625 w 11633641"/>
                <a:gd name="csY13" fmla="*/ 2358458 h 3840391"/>
                <a:gd name="csX14" fmla="*/ 5607635 w 11633641"/>
                <a:gd name="csY14" fmla="*/ 2054911 h 3840391"/>
                <a:gd name="csX15" fmla="*/ 5759556 w 11633641"/>
                <a:gd name="csY15" fmla="*/ 1688882 h 3840391"/>
                <a:gd name="csX16" fmla="*/ 5954331 w 11633641"/>
                <a:gd name="csY16" fmla="*/ 1344723 h 3840391"/>
                <a:gd name="csX17" fmla="*/ 6150867 w 11633641"/>
                <a:gd name="csY17" fmla="*/ 1102117 h 3840391"/>
                <a:gd name="csX18" fmla="*/ 6377822 w 11633641"/>
                <a:gd name="csY18" fmla="*/ 907695 h 3840391"/>
                <a:gd name="csX19" fmla="*/ 6621739 w 11633641"/>
                <a:gd name="csY19" fmla="*/ 767715 h 3840391"/>
                <a:gd name="csX20" fmla="*/ 6913697 w 11633641"/>
                <a:gd name="csY20" fmla="*/ 621069 h 3840391"/>
                <a:gd name="csX21" fmla="*/ 7358338 w 11633641"/>
                <a:gd name="csY21" fmla="*/ 486453 h 3840391"/>
                <a:gd name="csX22" fmla="*/ 7811163 w 11633641"/>
                <a:gd name="csY22" fmla="*/ 383719 h 3840391"/>
                <a:gd name="csX23" fmla="*/ 8175513 w 11633641"/>
                <a:gd name="csY23" fmla="*/ 306101 h 3840391"/>
                <a:gd name="csX24" fmla="*/ 8793297 w 11633641"/>
                <a:gd name="csY24" fmla="*/ 207742 h 3840391"/>
                <a:gd name="csX25" fmla="*/ 9881832 w 11633641"/>
                <a:gd name="csY25" fmla="*/ 112296 h 3840391"/>
                <a:gd name="csX26" fmla="*/ 11633641 w 11633641"/>
                <a:gd name="csY26" fmla="*/ 17311 h 3840391"/>
                <a:gd name="csX0" fmla="*/ 0 w 11633641"/>
                <a:gd name="csY0" fmla="*/ 0 h 3868982"/>
                <a:gd name="csX1" fmla="*/ 3812617 w 11633641"/>
                <a:gd name="csY1" fmla="*/ 62665 h 3868982"/>
                <a:gd name="csX2" fmla="*/ 4477262 w 11633641"/>
                <a:gd name="csY2" fmla="*/ 81582 h 3868982"/>
                <a:gd name="csX3" fmla="*/ 4585890 w 11633641"/>
                <a:gd name="csY3" fmla="*/ 330248 h 3868982"/>
                <a:gd name="csX4" fmla="*/ 4689747 w 11633641"/>
                <a:gd name="csY4" fmla="*/ 1794280 h 3868982"/>
                <a:gd name="csX5" fmla="*/ 4775095 w 11633641"/>
                <a:gd name="csY5" fmla="*/ 2956803 h 3868982"/>
                <a:gd name="csX6" fmla="*/ 4832415 w 11633641"/>
                <a:gd name="csY6" fmla="*/ 3501209 h 3868982"/>
                <a:gd name="csX7" fmla="*/ 4902953 w 11633641"/>
                <a:gd name="csY7" fmla="*/ 3798541 h 3868982"/>
                <a:gd name="csX8" fmla="*/ 5090795 w 11633641"/>
                <a:gd name="csY8" fmla="*/ 3599138 h 3868982"/>
                <a:gd name="csX9" fmla="*/ 5171354 w 11633641"/>
                <a:gd name="csY9" fmla="*/ 3406979 h 3868982"/>
                <a:gd name="csX10" fmla="*/ 5211586 w 11633641"/>
                <a:gd name="csY10" fmla="*/ 3294737 h 3868982"/>
                <a:gd name="csX11" fmla="*/ 5279047 w 11633641"/>
                <a:gd name="csY11" fmla="*/ 3098621 h 3868982"/>
                <a:gd name="csX12" fmla="*/ 5361434 w 11633641"/>
                <a:gd name="csY12" fmla="*/ 2806276 h 3868982"/>
                <a:gd name="csX13" fmla="*/ 5506625 w 11633641"/>
                <a:gd name="csY13" fmla="*/ 2358458 h 3868982"/>
                <a:gd name="csX14" fmla="*/ 5607635 w 11633641"/>
                <a:gd name="csY14" fmla="*/ 2054911 h 3868982"/>
                <a:gd name="csX15" fmla="*/ 5759556 w 11633641"/>
                <a:gd name="csY15" fmla="*/ 1688882 h 3868982"/>
                <a:gd name="csX16" fmla="*/ 5954331 w 11633641"/>
                <a:gd name="csY16" fmla="*/ 1344723 h 3868982"/>
                <a:gd name="csX17" fmla="*/ 6150867 w 11633641"/>
                <a:gd name="csY17" fmla="*/ 1102117 h 3868982"/>
                <a:gd name="csX18" fmla="*/ 6377822 w 11633641"/>
                <a:gd name="csY18" fmla="*/ 907695 h 3868982"/>
                <a:gd name="csX19" fmla="*/ 6621739 w 11633641"/>
                <a:gd name="csY19" fmla="*/ 767715 h 3868982"/>
                <a:gd name="csX20" fmla="*/ 6913697 w 11633641"/>
                <a:gd name="csY20" fmla="*/ 621069 h 3868982"/>
                <a:gd name="csX21" fmla="*/ 7358338 w 11633641"/>
                <a:gd name="csY21" fmla="*/ 486453 h 3868982"/>
                <a:gd name="csX22" fmla="*/ 7811163 w 11633641"/>
                <a:gd name="csY22" fmla="*/ 383719 h 3868982"/>
                <a:gd name="csX23" fmla="*/ 8175513 w 11633641"/>
                <a:gd name="csY23" fmla="*/ 306101 h 3868982"/>
                <a:gd name="csX24" fmla="*/ 8793297 w 11633641"/>
                <a:gd name="csY24" fmla="*/ 207742 h 3868982"/>
                <a:gd name="csX25" fmla="*/ 9881832 w 11633641"/>
                <a:gd name="csY25" fmla="*/ 112296 h 3868982"/>
                <a:gd name="csX26" fmla="*/ 11633641 w 11633641"/>
                <a:gd name="csY26" fmla="*/ 17311 h 3868982"/>
                <a:gd name="csX0" fmla="*/ 0 w 11633641"/>
                <a:gd name="csY0" fmla="*/ 0 h 3800212"/>
                <a:gd name="csX1" fmla="*/ 3812617 w 11633641"/>
                <a:gd name="csY1" fmla="*/ 62665 h 3800212"/>
                <a:gd name="csX2" fmla="*/ 4477262 w 11633641"/>
                <a:gd name="csY2" fmla="*/ 81582 h 3800212"/>
                <a:gd name="csX3" fmla="*/ 4585890 w 11633641"/>
                <a:gd name="csY3" fmla="*/ 330248 h 3800212"/>
                <a:gd name="csX4" fmla="*/ 4689747 w 11633641"/>
                <a:gd name="csY4" fmla="*/ 1794280 h 3800212"/>
                <a:gd name="csX5" fmla="*/ 4775095 w 11633641"/>
                <a:gd name="csY5" fmla="*/ 2956803 h 3800212"/>
                <a:gd name="csX6" fmla="*/ 4832415 w 11633641"/>
                <a:gd name="csY6" fmla="*/ 3501209 h 3800212"/>
                <a:gd name="csX7" fmla="*/ 4902953 w 11633641"/>
                <a:gd name="csY7" fmla="*/ 3798541 h 3800212"/>
                <a:gd name="csX8" fmla="*/ 5122058 w 11633641"/>
                <a:gd name="csY8" fmla="*/ 3612162 h 3800212"/>
                <a:gd name="csX9" fmla="*/ 5171354 w 11633641"/>
                <a:gd name="csY9" fmla="*/ 3406979 h 3800212"/>
                <a:gd name="csX10" fmla="*/ 5211586 w 11633641"/>
                <a:gd name="csY10" fmla="*/ 3294737 h 3800212"/>
                <a:gd name="csX11" fmla="*/ 5279047 w 11633641"/>
                <a:gd name="csY11" fmla="*/ 3098621 h 3800212"/>
                <a:gd name="csX12" fmla="*/ 5361434 w 11633641"/>
                <a:gd name="csY12" fmla="*/ 2806276 h 3800212"/>
                <a:gd name="csX13" fmla="*/ 5506625 w 11633641"/>
                <a:gd name="csY13" fmla="*/ 2358458 h 3800212"/>
                <a:gd name="csX14" fmla="*/ 5607635 w 11633641"/>
                <a:gd name="csY14" fmla="*/ 2054911 h 3800212"/>
                <a:gd name="csX15" fmla="*/ 5759556 w 11633641"/>
                <a:gd name="csY15" fmla="*/ 1688882 h 3800212"/>
                <a:gd name="csX16" fmla="*/ 5954331 w 11633641"/>
                <a:gd name="csY16" fmla="*/ 1344723 h 3800212"/>
                <a:gd name="csX17" fmla="*/ 6150867 w 11633641"/>
                <a:gd name="csY17" fmla="*/ 1102117 h 3800212"/>
                <a:gd name="csX18" fmla="*/ 6377822 w 11633641"/>
                <a:gd name="csY18" fmla="*/ 907695 h 3800212"/>
                <a:gd name="csX19" fmla="*/ 6621739 w 11633641"/>
                <a:gd name="csY19" fmla="*/ 767715 h 3800212"/>
                <a:gd name="csX20" fmla="*/ 6913697 w 11633641"/>
                <a:gd name="csY20" fmla="*/ 621069 h 3800212"/>
                <a:gd name="csX21" fmla="*/ 7358338 w 11633641"/>
                <a:gd name="csY21" fmla="*/ 486453 h 3800212"/>
                <a:gd name="csX22" fmla="*/ 7811163 w 11633641"/>
                <a:gd name="csY22" fmla="*/ 383719 h 3800212"/>
                <a:gd name="csX23" fmla="*/ 8175513 w 11633641"/>
                <a:gd name="csY23" fmla="*/ 306101 h 3800212"/>
                <a:gd name="csX24" fmla="*/ 8793297 w 11633641"/>
                <a:gd name="csY24" fmla="*/ 207742 h 3800212"/>
                <a:gd name="csX25" fmla="*/ 9881832 w 11633641"/>
                <a:gd name="csY25" fmla="*/ 112296 h 3800212"/>
                <a:gd name="csX26" fmla="*/ 11633641 w 11633641"/>
                <a:gd name="csY26" fmla="*/ 17311 h 3800212"/>
                <a:gd name="csX0" fmla="*/ 0 w 11633641"/>
                <a:gd name="csY0" fmla="*/ 0 h 3799414"/>
                <a:gd name="csX1" fmla="*/ 3812617 w 11633641"/>
                <a:gd name="csY1" fmla="*/ 62665 h 3799414"/>
                <a:gd name="csX2" fmla="*/ 4477262 w 11633641"/>
                <a:gd name="csY2" fmla="*/ 81582 h 3799414"/>
                <a:gd name="csX3" fmla="*/ 4585890 w 11633641"/>
                <a:gd name="csY3" fmla="*/ 330248 h 3799414"/>
                <a:gd name="csX4" fmla="*/ 4689747 w 11633641"/>
                <a:gd name="csY4" fmla="*/ 1794280 h 3799414"/>
                <a:gd name="csX5" fmla="*/ 4775095 w 11633641"/>
                <a:gd name="csY5" fmla="*/ 2956803 h 3799414"/>
                <a:gd name="csX6" fmla="*/ 4832415 w 11633641"/>
                <a:gd name="csY6" fmla="*/ 3501209 h 3799414"/>
                <a:gd name="csX7" fmla="*/ 4902953 w 11633641"/>
                <a:gd name="csY7" fmla="*/ 3798541 h 3799414"/>
                <a:gd name="csX8" fmla="*/ 5090796 w 11633641"/>
                <a:gd name="csY8" fmla="*/ 3586118 h 3799414"/>
                <a:gd name="csX9" fmla="*/ 5171354 w 11633641"/>
                <a:gd name="csY9" fmla="*/ 3406979 h 3799414"/>
                <a:gd name="csX10" fmla="*/ 5211586 w 11633641"/>
                <a:gd name="csY10" fmla="*/ 3294737 h 3799414"/>
                <a:gd name="csX11" fmla="*/ 5279047 w 11633641"/>
                <a:gd name="csY11" fmla="*/ 3098621 h 3799414"/>
                <a:gd name="csX12" fmla="*/ 5361434 w 11633641"/>
                <a:gd name="csY12" fmla="*/ 2806276 h 3799414"/>
                <a:gd name="csX13" fmla="*/ 5506625 w 11633641"/>
                <a:gd name="csY13" fmla="*/ 2358458 h 3799414"/>
                <a:gd name="csX14" fmla="*/ 5607635 w 11633641"/>
                <a:gd name="csY14" fmla="*/ 2054911 h 3799414"/>
                <a:gd name="csX15" fmla="*/ 5759556 w 11633641"/>
                <a:gd name="csY15" fmla="*/ 1688882 h 3799414"/>
                <a:gd name="csX16" fmla="*/ 5954331 w 11633641"/>
                <a:gd name="csY16" fmla="*/ 1344723 h 3799414"/>
                <a:gd name="csX17" fmla="*/ 6150867 w 11633641"/>
                <a:gd name="csY17" fmla="*/ 1102117 h 3799414"/>
                <a:gd name="csX18" fmla="*/ 6377822 w 11633641"/>
                <a:gd name="csY18" fmla="*/ 907695 h 3799414"/>
                <a:gd name="csX19" fmla="*/ 6621739 w 11633641"/>
                <a:gd name="csY19" fmla="*/ 767715 h 3799414"/>
                <a:gd name="csX20" fmla="*/ 6913697 w 11633641"/>
                <a:gd name="csY20" fmla="*/ 621069 h 3799414"/>
                <a:gd name="csX21" fmla="*/ 7358338 w 11633641"/>
                <a:gd name="csY21" fmla="*/ 486453 h 3799414"/>
                <a:gd name="csX22" fmla="*/ 7811163 w 11633641"/>
                <a:gd name="csY22" fmla="*/ 383719 h 3799414"/>
                <a:gd name="csX23" fmla="*/ 8175513 w 11633641"/>
                <a:gd name="csY23" fmla="*/ 306101 h 3799414"/>
                <a:gd name="csX24" fmla="*/ 8793297 w 11633641"/>
                <a:gd name="csY24" fmla="*/ 207742 h 3799414"/>
                <a:gd name="csX25" fmla="*/ 9881832 w 11633641"/>
                <a:gd name="csY25" fmla="*/ 112296 h 3799414"/>
                <a:gd name="csX26" fmla="*/ 11633641 w 11633641"/>
                <a:gd name="csY26" fmla="*/ 17311 h 3799414"/>
                <a:gd name="csX0" fmla="*/ 0 w 11633641"/>
                <a:gd name="csY0" fmla="*/ 0 h 3799720"/>
                <a:gd name="csX1" fmla="*/ 3812617 w 11633641"/>
                <a:gd name="csY1" fmla="*/ 62665 h 3799720"/>
                <a:gd name="csX2" fmla="*/ 4477262 w 11633641"/>
                <a:gd name="csY2" fmla="*/ 81582 h 3799720"/>
                <a:gd name="csX3" fmla="*/ 4585890 w 11633641"/>
                <a:gd name="csY3" fmla="*/ 330248 h 3799720"/>
                <a:gd name="csX4" fmla="*/ 4689747 w 11633641"/>
                <a:gd name="csY4" fmla="*/ 1794280 h 3799720"/>
                <a:gd name="csX5" fmla="*/ 4775095 w 11633641"/>
                <a:gd name="csY5" fmla="*/ 2956803 h 3799720"/>
                <a:gd name="csX6" fmla="*/ 4832415 w 11633641"/>
                <a:gd name="csY6" fmla="*/ 3501209 h 3799720"/>
                <a:gd name="csX7" fmla="*/ 4902953 w 11633641"/>
                <a:gd name="csY7" fmla="*/ 3798541 h 3799720"/>
                <a:gd name="csX8" fmla="*/ 5090796 w 11633641"/>
                <a:gd name="csY8" fmla="*/ 3586118 h 3799720"/>
                <a:gd name="csX9" fmla="*/ 5171354 w 11633641"/>
                <a:gd name="csY9" fmla="*/ 3406979 h 3799720"/>
                <a:gd name="csX10" fmla="*/ 5211586 w 11633641"/>
                <a:gd name="csY10" fmla="*/ 3294737 h 3799720"/>
                <a:gd name="csX11" fmla="*/ 5279047 w 11633641"/>
                <a:gd name="csY11" fmla="*/ 3098621 h 3799720"/>
                <a:gd name="csX12" fmla="*/ 5361434 w 11633641"/>
                <a:gd name="csY12" fmla="*/ 2806276 h 3799720"/>
                <a:gd name="csX13" fmla="*/ 5506625 w 11633641"/>
                <a:gd name="csY13" fmla="*/ 2358458 h 3799720"/>
                <a:gd name="csX14" fmla="*/ 5607635 w 11633641"/>
                <a:gd name="csY14" fmla="*/ 2054911 h 3799720"/>
                <a:gd name="csX15" fmla="*/ 5759556 w 11633641"/>
                <a:gd name="csY15" fmla="*/ 1688882 h 3799720"/>
                <a:gd name="csX16" fmla="*/ 5954331 w 11633641"/>
                <a:gd name="csY16" fmla="*/ 1344723 h 3799720"/>
                <a:gd name="csX17" fmla="*/ 6150867 w 11633641"/>
                <a:gd name="csY17" fmla="*/ 1102117 h 3799720"/>
                <a:gd name="csX18" fmla="*/ 6377822 w 11633641"/>
                <a:gd name="csY18" fmla="*/ 907695 h 3799720"/>
                <a:gd name="csX19" fmla="*/ 6621739 w 11633641"/>
                <a:gd name="csY19" fmla="*/ 767715 h 3799720"/>
                <a:gd name="csX20" fmla="*/ 6913697 w 11633641"/>
                <a:gd name="csY20" fmla="*/ 621069 h 3799720"/>
                <a:gd name="csX21" fmla="*/ 7358338 w 11633641"/>
                <a:gd name="csY21" fmla="*/ 486453 h 3799720"/>
                <a:gd name="csX22" fmla="*/ 7811163 w 11633641"/>
                <a:gd name="csY22" fmla="*/ 383719 h 3799720"/>
                <a:gd name="csX23" fmla="*/ 8175513 w 11633641"/>
                <a:gd name="csY23" fmla="*/ 306101 h 3799720"/>
                <a:gd name="csX24" fmla="*/ 8793297 w 11633641"/>
                <a:gd name="csY24" fmla="*/ 207742 h 3799720"/>
                <a:gd name="csX25" fmla="*/ 9881832 w 11633641"/>
                <a:gd name="csY25" fmla="*/ 112296 h 3799720"/>
                <a:gd name="csX26" fmla="*/ 11633641 w 11633641"/>
                <a:gd name="csY26" fmla="*/ 17311 h 3799720"/>
                <a:gd name="csX0" fmla="*/ 0 w 11633641"/>
                <a:gd name="csY0" fmla="*/ 0 h 3799848"/>
                <a:gd name="csX1" fmla="*/ 3812617 w 11633641"/>
                <a:gd name="csY1" fmla="*/ 62665 h 3799848"/>
                <a:gd name="csX2" fmla="*/ 4477262 w 11633641"/>
                <a:gd name="csY2" fmla="*/ 81582 h 3799848"/>
                <a:gd name="csX3" fmla="*/ 4585890 w 11633641"/>
                <a:gd name="csY3" fmla="*/ 330248 h 3799848"/>
                <a:gd name="csX4" fmla="*/ 4689747 w 11633641"/>
                <a:gd name="csY4" fmla="*/ 1794280 h 3799848"/>
                <a:gd name="csX5" fmla="*/ 4775095 w 11633641"/>
                <a:gd name="csY5" fmla="*/ 2956803 h 3799848"/>
                <a:gd name="csX6" fmla="*/ 4832415 w 11633641"/>
                <a:gd name="csY6" fmla="*/ 3501209 h 3799848"/>
                <a:gd name="csX7" fmla="*/ 4902953 w 11633641"/>
                <a:gd name="csY7" fmla="*/ 3798541 h 3799848"/>
                <a:gd name="csX8" fmla="*/ 5090796 w 11633641"/>
                <a:gd name="csY8" fmla="*/ 3586118 h 3799848"/>
                <a:gd name="csX9" fmla="*/ 5171354 w 11633641"/>
                <a:gd name="csY9" fmla="*/ 3406979 h 3799848"/>
                <a:gd name="csX10" fmla="*/ 5211586 w 11633641"/>
                <a:gd name="csY10" fmla="*/ 3294737 h 3799848"/>
                <a:gd name="csX11" fmla="*/ 5279047 w 11633641"/>
                <a:gd name="csY11" fmla="*/ 3098621 h 3799848"/>
                <a:gd name="csX12" fmla="*/ 5361434 w 11633641"/>
                <a:gd name="csY12" fmla="*/ 2806276 h 3799848"/>
                <a:gd name="csX13" fmla="*/ 5506625 w 11633641"/>
                <a:gd name="csY13" fmla="*/ 2358458 h 3799848"/>
                <a:gd name="csX14" fmla="*/ 5607635 w 11633641"/>
                <a:gd name="csY14" fmla="*/ 2054911 h 3799848"/>
                <a:gd name="csX15" fmla="*/ 5759556 w 11633641"/>
                <a:gd name="csY15" fmla="*/ 1688882 h 3799848"/>
                <a:gd name="csX16" fmla="*/ 5954331 w 11633641"/>
                <a:gd name="csY16" fmla="*/ 1344723 h 3799848"/>
                <a:gd name="csX17" fmla="*/ 6150867 w 11633641"/>
                <a:gd name="csY17" fmla="*/ 1102117 h 3799848"/>
                <a:gd name="csX18" fmla="*/ 6377822 w 11633641"/>
                <a:gd name="csY18" fmla="*/ 907695 h 3799848"/>
                <a:gd name="csX19" fmla="*/ 6621739 w 11633641"/>
                <a:gd name="csY19" fmla="*/ 767715 h 3799848"/>
                <a:gd name="csX20" fmla="*/ 6913697 w 11633641"/>
                <a:gd name="csY20" fmla="*/ 621069 h 3799848"/>
                <a:gd name="csX21" fmla="*/ 7358338 w 11633641"/>
                <a:gd name="csY21" fmla="*/ 486453 h 3799848"/>
                <a:gd name="csX22" fmla="*/ 7811163 w 11633641"/>
                <a:gd name="csY22" fmla="*/ 383719 h 3799848"/>
                <a:gd name="csX23" fmla="*/ 8175513 w 11633641"/>
                <a:gd name="csY23" fmla="*/ 306101 h 3799848"/>
                <a:gd name="csX24" fmla="*/ 8793297 w 11633641"/>
                <a:gd name="csY24" fmla="*/ 207742 h 3799848"/>
                <a:gd name="csX25" fmla="*/ 9881832 w 11633641"/>
                <a:gd name="csY25" fmla="*/ 112296 h 3799848"/>
                <a:gd name="csX26" fmla="*/ 11633641 w 11633641"/>
                <a:gd name="csY26" fmla="*/ 17311 h 3799848"/>
                <a:gd name="csX0" fmla="*/ 0 w 11633641"/>
                <a:gd name="csY0" fmla="*/ 0 h 3799415"/>
                <a:gd name="csX1" fmla="*/ 3812617 w 11633641"/>
                <a:gd name="csY1" fmla="*/ 62665 h 3799415"/>
                <a:gd name="csX2" fmla="*/ 4477262 w 11633641"/>
                <a:gd name="csY2" fmla="*/ 81582 h 3799415"/>
                <a:gd name="csX3" fmla="*/ 4585890 w 11633641"/>
                <a:gd name="csY3" fmla="*/ 330248 h 3799415"/>
                <a:gd name="csX4" fmla="*/ 4689747 w 11633641"/>
                <a:gd name="csY4" fmla="*/ 1794280 h 3799415"/>
                <a:gd name="csX5" fmla="*/ 4775095 w 11633641"/>
                <a:gd name="csY5" fmla="*/ 2956803 h 3799415"/>
                <a:gd name="csX6" fmla="*/ 4832415 w 11633641"/>
                <a:gd name="csY6" fmla="*/ 3501209 h 3799415"/>
                <a:gd name="csX7" fmla="*/ 4938682 w 11633641"/>
                <a:gd name="csY7" fmla="*/ 3798541 h 3799415"/>
                <a:gd name="csX8" fmla="*/ 5090796 w 11633641"/>
                <a:gd name="csY8" fmla="*/ 3586118 h 3799415"/>
                <a:gd name="csX9" fmla="*/ 5171354 w 11633641"/>
                <a:gd name="csY9" fmla="*/ 3406979 h 3799415"/>
                <a:gd name="csX10" fmla="*/ 5211586 w 11633641"/>
                <a:gd name="csY10" fmla="*/ 3294737 h 3799415"/>
                <a:gd name="csX11" fmla="*/ 5279047 w 11633641"/>
                <a:gd name="csY11" fmla="*/ 3098621 h 3799415"/>
                <a:gd name="csX12" fmla="*/ 5361434 w 11633641"/>
                <a:gd name="csY12" fmla="*/ 2806276 h 3799415"/>
                <a:gd name="csX13" fmla="*/ 5506625 w 11633641"/>
                <a:gd name="csY13" fmla="*/ 2358458 h 3799415"/>
                <a:gd name="csX14" fmla="*/ 5607635 w 11633641"/>
                <a:gd name="csY14" fmla="*/ 2054911 h 3799415"/>
                <a:gd name="csX15" fmla="*/ 5759556 w 11633641"/>
                <a:gd name="csY15" fmla="*/ 1688882 h 3799415"/>
                <a:gd name="csX16" fmla="*/ 5954331 w 11633641"/>
                <a:gd name="csY16" fmla="*/ 1344723 h 3799415"/>
                <a:gd name="csX17" fmla="*/ 6150867 w 11633641"/>
                <a:gd name="csY17" fmla="*/ 1102117 h 3799415"/>
                <a:gd name="csX18" fmla="*/ 6377822 w 11633641"/>
                <a:gd name="csY18" fmla="*/ 907695 h 3799415"/>
                <a:gd name="csX19" fmla="*/ 6621739 w 11633641"/>
                <a:gd name="csY19" fmla="*/ 767715 h 3799415"/>
                <a:gd name="csX20" fmla="*/ 6913697 w 11633641"/>
                <a:gd name="csY20" fmla="*/ 621069 h 3799415"/>
                <a:gd name="csX21" fmla="*/ 7358338 w 11633641"/>
                <a:gd name="csY21" fmla="*/ 486453 h 3799415"/>
                <a:gd name="csX22" fmla="*/ 7811163 w 11633641"/>
                <a:gd name="csY22" fmla="*/ 383719 h 3799415"/>
                <a:gd name="csX23" fmla="*/ 8175513 w 11633641"/>
                <a:gd name="csY23" fmla="*/ 306101 h 3799415"/>
                <a:gd name="csX24" fmla="*/ 8793297 w 11633641"/>
                <a:gd name="csY24" fmla="*/ 207742 h 3799415"/>
                <a:gd name="csX25" fmla="*/ 9881832 w 11633641"/>
                <a:gd name="csY25" fmla="*/ 112296 h 3799415"/>
                <a:gd name="csX26" fmla="*/ 11633641 w 11633641"/>
                <a:gd name="csY26" fmla="*/ 17311 h 3799415"/>
                <a:gd name="csX0" fmla="*/ 0 w 11633641"/>
                <a:gd name="csY0" fmla="*/ 0 h 3799415"/>
                <a:gd name="csX1" fmla="*/ 3812617 w 11633641"/>
                <a:gd name="csY1" fmla="*/ 62665 h 3799415"/>
                <a:gd name="csX2" fmla="*/ 4477262 w 11633641"/>
                <a:gd name="csY2" fmla="*/ 81582 h 3799415"/>
                <a:gd name="csX3" fmla="*/ 4608220 w 11633641"/>
                <a:gd name="csY3" fmla="*/ 336760 h 3799415"/>
                <a:gd name="csX4" fmla="*/ 4689747 w 11633641"/>
                <a:gd name="csY4" fmla="*/ 1794280 h 3799415"/>
                <a:gd name="csX5" fmla="*/ 4775095 w 11633641"/>
                <a:gd name="csY5" fmla="*/ 2956803 h 3799415"/>
                <a:gd name="csX6" fmla="*/ 4832415 w 11633641"/>
                <a:gd name="csY6" fmla="*/ 3501209 h 3799415"/>
                <a:gd name="csX7" fmla="*/ 4938682 w 11633641"/>
                <a:gd name="csY7" fmla="*/ 3798541 h 3799415"/>
                <a:gd name="csX8" fmla="*/ 5090796 w 11633641"/>
                <a:gd name="csY8" fmla="*/ 3586118 h 3799415"/>
                <a:gd name="csX9" fmla="*/ 5171354 w 11633641"/>
                <a:gd name="csY9" fmla="*/ 3406979 h 3799415"/>
                <a:gd name="csX10" fmla="*/ 5211586 w 11633641"/>
                <a:gd name="csY10" fmla="*/ 3294737 h 3799415"/>
                <a:gd name="csX11" fmla="*/ 5279047 w 11633641"/>
                <a:gd name="csY11" fmla="*/ 3098621 h 3799415"/>
                <a:gd name="csX12" fmla="*/ 5361434 w 11633641"/>
                <a:gd name="csY12" fmla="*/ 2806276 h 3799415"/>
                <a:gd name="csX13" fmla="*/ 5506625 w 11633641"/>
                <a:gd name="csY13" fmla="*/ 2358458 h 3799415"/>
                <a:gd name="csX14" fmla="*/ 5607635 w 11633641"/>
                <a:gd name="csY14" fmla="*/ 2054911 h 3799415"/>
                <a:gd name="csX15" fmla="*/ 5759556 w 11633641"/>
                <a:gd name="csY15" fmla="*/ 1688882 h 3799415"/>
                <a:gd name="csX16" fmla="*/ 5954331 w 11633641"/>
                <a:gd name="csY16" fmla="*/ 1344723 h 3799415"/>
                <a:gd name="csX17" fmla="*/ 6150867 w 11633641"/>
                <a:gd name="csY17" fmla="*/ 1102117 h 3799415"/>
                <a:gd name="csX18" fmla="*/ 6377822 w 11633641"/>
                <a:gd name="csY18" fmla="*/ 907695 h 3799415"/>
                <a:gd name="csX19" fmla="*/ 6621739 w 11633641"/>
                <a:gd name="csY19" fmla="*/ 767715 h 3799415"/>
                <a:gd name="csX20" fmla="*/ 6913697 w 11633641"/>
                <a:gd name="csY20" fmla="*/ 621069 h 3799415"/>
                <a:gd name="csX21" fmla="*/ 7358338 w 11633641"/>
                <a:gd name="csY21" fmla="*/ 486453 h 3799415"/>
                <a:gd name="csX22" fmla="*/ 7811163 w 11633641"/>
                <a:gd name="csY22" fmla="*/ 383719 h 3799415"/>
                <a:gd name="csX23" fmla="*/ 8175513 w 11633641"/>
                <a:gd name="csY23" fmla="*/ 306101 h 3799415"/>
                <a:gd name="csX24" fmla="*/ 8793297 w 11633641"/>
                <a:gd name="csY24" fmla="*/ 207742 h 3799415"/>
                <a:gd name="csX25" fmla="*/ 9881832 w 11633641"/>
                <a:gd name="csY25" fmla="*/ 112296 h 3799415"/>
                <a:gd name="csX26" fmla="*/ 11633641 w 11633641"/>
                <a:gd name="csY26" fmla="*/ 17311 h 3799415"/>
                <a:gd name="csX0" fmla="*/ 0 w 11633641"/>
                <a:gd name="csY0" fmla="*/ 0 h 3799415"/>
                <a:gd name="csX1" fmla="*/ 3812617 w 11633641"/>
                <a:gd name="csY1" fmla="*/ 62665 h 3799415"/>
                <a:gd name="csX2" fmla="*/ 4477262 w 11633641"/>
                <a:gd name="csY2" fmla="*/ 81582 h 3799415"/>
                <a:gd name="csX3" fmla="*/ 4608220 w 11633641"/>
                <a:gd name="csY3" fmla="*/ 336760 h 3799415"/>
                <a:gd name="csX4" fmla="*/ 4689747 w 11633641"/>
                <a:gd name="csY4" fmla="*/ 1794280 h 3799415"/>
                <a:gd name="csX5" fmla="*/ 4761696 w 11633641"/>
                <a:gd name="csY5" fmla="*/ 2969826 h 3799415"/>
                <a:gd name="csX6" fmla="*/ 4832415 w 11633641"/>
                <a:gd name="csY6" fmla="*/ 3501209 h 3799415"/>
                <a:gd name="csX7" fmla="*/ 4938682 w 11633641"/>
                <a:gd name="csY7" fmla="*/ 3798541 h 3799415"/>
                <a:gd name="csX8" fmla="*/ 5090796 w 11633641"/>
                <a:gd name="csY8" fmla="*/ 3586118 h 3799415"/>
                <a:gd name="csX9" fmla="*/ 5171354 w 11633641"/>
                <a:gd name="csY9" fmla="*/ 3406979 h 3799415"/>
                <a:gd name="csX10" fmla="*/ 5211586 w 11633641"/>
                <a:gd name="csY10" fmla="*/ 3294737 h 3799415"/>
                <a:gd name="csX11" fmla="*/ 5279047 w 11633641"/>
                <a:gd name="csY11" fmla="*/ 3098621 h 3799415"/>
                <a:gd name="csX12" fmla="*/ 5361434 w 11633641"/>
                <a:gd name="csY12" fmla="*/ 2806276 h 3799415"/>
                <a:gd name="csX13" fmla="*/ 5506625 w 11633641"/>
                <a:gd name="csY13" fmla="*/ 2358458 h 3799415"/>
                <a:gd name="csX14" fmla="*/ 5607635 w 11633641"/>
                <a:gd name="csY14" fmla="*/ 2054911 h 3799415"/>
                <a:gd name="csX15" fmla="*/ 5759556 w 11633641"/>
                <a:gd name="csY15" fmla="*/ 1688882 h 3799415"/>
                <a:gd name="csX16" fmla="*/ 5954331 w 11633641"/>
                <a:gd name="csY16" fmla="*/ 1344723 h 3799415"/>
                <a:gd name="csX17" fmla="*/ 6150867 w 11633641"/>
                <a:gd name="csY17" fmla="*/ 1102117 h 3799415"/>
                <a:gd name="csX18" fmla="*/ 6377822 w 11633641"/>
                <a:gd name="csY18" fmla="*/ 907695 h 3799415"/>
                <a:gd name="csX19" fmla="*/ 6621739 w 11633641"/>
                <a:gd name="csY19" fmla="*/ 767715 h 3799415"/>
                <a:gd name="csX20" fmla="*/ 6913697 w 11633641"/>
                <a:gd name="csY20" fmla="*/ 621069 h 3799415"/>
                <a:gd name="csX21" fmla="*/ 7358338 w 11633641"/>
                <a:gd name="csY21" fmla="*/ 486453 h 3799415"/>
                <a:gd name="csX22" fmla="*/ 7811163 w 11633641"/>
                <a:gd name="csY22" fmla="*/ 383719 h 3799415"/>
                <a:gd name="csX23" fmla="*/ 8175513 w 11633641"/>
                <a:gd name="csY23" fmla="*/ 306101 h 3799415"/>
                <a:gd name="csX24" fmla="*/ 8793297 w 11633641"/>
                <a:gd name="csY24" fmla="*/ 207742 h 3799415"/>
                <a:gd name="csX25" fmla="*/ 9881832 w 11633641"/>
                <a:gd name="csY25" fmla="*/ 112296 h 3799415"/>
                <a:gd name="csX26" fmla="*/ 11633641 w 11633641"/>
                <a:gd name="csY26" fmla="*/ 17311 h 3799415"/>
                <a:gd name="csX0" fmla="*/ 0 w 11633641"/>
                <a:gd name="csY0" fmla="*/ 0 h 3799719"/>
                <a:gd name="csX1" fmla="*/ 3812617 w 11633641"/>
                <a:gd name="csY1" fmla="*/ 62665 h 3799719"/>
                <a:gd name="csX2" fmla="*/ 4477262 w 11633641"/>
                <a:gd name="csY2" fmla="*/ 81582 h 3799719"/>
                <a:gd name="csX3" fmla="*/ 4608220 w 11633641"/>
                <a:gd name="csY3" fmla="*/ 336760 h 3799719"/>
                <a:gd name="csX4" fmla="*/ 4689747 w 11633641"/>
                <a:gd name="csY4" fmla="*/ 1794280 h 3799719"/>
                <a:gd name="csX5" fmla="*/ 4761696 w 11633641"/>
                <a:gd name="csY5" fmla="*/ 2969826 h 3799719"/>
                <a:gd name="csX6" fmla="*/ 4832415 w 11633641"/>
                <a:gd name="csY6" fmla="*/ 3501209 h 3799719"/>
                <a:gd name="csX7" fmla="*/ 4938682 w 11633641"/>
                <a:gd name="csY7" fmla="*/ 3798541 h 3799719"/>
                <a:gd name="csX8" fmla="*/ 5090796 w 11633641"/>
                <a:gd name="csY8" fmla="*/ 3586118 h 3799719"/>
                <a:gd name="csX9" fmla="*/ 5171354 w 11633641"/>
                <a:gd name="csY9" fmla="*/ 3406979 h 3799719"/>
                <a:gd name="csX10" fmla="*/ 5211586 w 11633641"/>
                <a:gd name="csY10" fmla="*/ 3294737 h 3799719"/>
                <a:gd name="csX11" fmla="*/ 5279047 w 11633641"/>
                <a:gd name="csY11" fmla="*/ 3098621 h 3799719"/>
                <a:gd name="csX12" fmla="*/ 5361434 w 11633641"/>
                <a:gd name="csY12" fmla="*/ 2806276 h 3799719"/>
                <a:gd name="csX13" fmla="*/ 5506625 w 11633641"/>
                <a:gd name="csY13" fmla="*/ 2358458 h 3799719"/>
                <a:gd name="csX14" fmla="*/ 5607635 w 11633641"/>
                <a:gd name="csY14" fmla="*/ 2054911 h 3799719"/>
                <a:gd name="csX15" fmla="*/ 5759556 w 11633641"/>
                <a:gd name="csY15" fmla="*/ 1688882 h 3799719"/>
                <a:gd name="csX16" fmla="*/ 5954331 w 11633641"/>
                <a:gd name="csY16" fmla="*/ 1344723 h 3799719"/>
                <a:gd name="csX17" fmla="*/ 6150867 w 11633641"/>
                <a:gd name="csY17" fmla="*/ 1102117 h 3799719"/>
                <a:gd name="csX18" fmla="*/ 6377822 w 11633641"/>
                <a:gd name="csY18" fmla="*/ 907695 h 3799719"/>
                <a:gd name="csX19" fmla="*/ 6621739 w 11633641"/>
                <a:gd name="csY19" fmla="*/ 767715 h 3799719"/>
                <a:gd name="csX20" fmla="*/ 6913697 w 11633641"/>
                <a:gd name="csY20" fmla="*/ 621069 h 3799719"/>
                <a:gd name="csX21" fmla="*/ 7358338 w 11633641"/>
                <a:gd name="csY21" fmla="*/ 486453 h 3799719"/>
                <a:gd name="csX22" fmla="*/ 7811163 w 11633641"/>
                <a:gd name="csY22" fmla="*/ 383719 h 3799719"/>
                <a:gd name="csX23" fmla="*/ 8175513 w 11633641"/>
                <a:gd name="csY23" fmla="*/ 306101 h 3799719"/>
                <a:gd name="csX24" fmla="*/ 8793297 w 11633641"/>
                <a:gd name="csY24" fmla="*/ 207742 h 3799719"/>
                <a:gd name="csX25" fmla="*/ 9881832 w 11633641"/>
                <a:gd name="csY25" fmla="*/ 112296 h 3799719"/>
                <a:gd name="csX26" fmla="*/ 11633641 w 11633641"/>
                <a:gd name="csY26" fmla="*/ 17311 h 3799719"/>
                <a:gd name="csX0" fmla="*/ 0 w 11633641"/>
                <a:gd name="csY0" fmla="*/ 0 h 3799456"/>
                <a:gd name="csX1" fmla="*/ 3812617 w 11633641"/>
                <a:gd name="csY1" fmla="*/ 62665 h 3799456"/>
                <a:gd name="csX2" fmla="*/ 4477262 w 11633641"/>
                <a:gd name="csY2" fmla="*/ 81582 h 3799456"/>
                <a:gd name="csX3" fmla="*/ 4608220 w 11633641"/>
                <a:gd name="csY3" fmla="*/ 336760 h 3799456"/>
                <a:gd name="csX4" fmla="*/ 4689747 w 11633641"/>
                <a:gd name="csY4" fmla="*/ 1794280 h 3799456"/>
                <a:gd name="csX5" fmla="*/ 4761696 w 11633641"/>
                <a:gd name="csY5" fmla="*/ 2969826 h 3799456"/>
                <a:gd name="csX6" fmla="*/ 4832415 w 11633641"/>
                <a:gd name="csY6" fmla="*/ 3501209 h 3799456"/>
                <a:gd name="csX7" fmla="*/ 4938682 w 11633641"/>
                <a:gd name="csY7" fmla="*/ 3798541 h 3799456"/>
                <a:gd name="csX8" fmla="*/ 5090796 w 11633641"/>
                <a:gd name="csY8" fmla="*/ 3586118 h 3799456"/>
                <a:gd name="csX9" fmla="*/ 5162422 w 11633641"/>
                <a:gd name="csY9" fmla="*/ 3361401 h 3799456"/>
                <a:gd name="csX10" fmla="*/ 5211586 w 11633641"/>
                <a:gd name="csY10" fmla="*/ 3294737 h 3799456"/>
                <a:gd name="csX11" fmla="*/ 5279047 w 11633641"/>
                <a:gd name="csY11" fmla="*/ 3098621 h 3799456"/>
                <a:gd name="csX12" fmla="*/ 5361434 w 11633641"/>
                <a:gd name="csY12" fmla="*/ 2806276 h 3799456"/>
                <a:gd name="csX13" fmla="*/ 5506625 w 11633641"/>
                <a:gd name="csY13" fmla="*/ 2358458 h 3799456"/>
                <a:gd name="csX14" fmla="*/ 5607635 w 11633641"/>
                <a:gd name="csY14" fmla="*/ 2054911 h 3799456"/>
                <a:gd name="csX15" fmla="*/ 5759556 w 11633641"/>
                <a:gd name="csY15" fmla="*/ 1688882 h 3799456"/>
                <a:gd name="csX16" fmla="*/ 5954331 w 11633641"/>
                <a:gd name="csY16" fmla="*/ 1344723 h 3799456"/>
                <a:gd name="csX17" fmla="*/ 6150867 w 11633641"/>
                <a:gd name="csY17" fmla="*/ 1102117 h 3799456"/>
                <a:gd name="csX18" fmla="*/ 6377822 w 11633641"/>
                <a:gd name="csY18" fmla="*/ 907695 h 3799456"/>
                <a:gd name="csX19" fmla="*/ 6621739 w 11633641"/>
                <a:gd name="csY19" fmla="*/ 767715 h 3799456"/>
                <a:gd name="csX20" fmla="*/ 6913697 w 11633641"/>
                <a:gd name="csY20" fmla="*/ 621069 h 3799456"/>
                <a:gd name="csX21" fmla="*/ 7358338 w 11633641"/>
                <a:gd name="csY21" fmla="*/ 486453 h 3799456"/>
                <a:gd name="csX22" fmla="*/ 7811163 w 11633641"/>
                <a:gd name="csY22" fmla="*/ 383719 h 3799456"/>
                <a:gd name="csX23" fmla="*/ 8175513 w 11633641"/>
                <a:gd name="csY23" fmla="*/ 306101 h 3799456"/>
                <a:gd name="csX24" fmla="*/ 8793297 w 11633641"/>
                <a:gd name="csY24" fmla="*/ 207742 h 3799456"/>
                <a:gd name="csX25" fmla="*/ 9881832 w 11633641"/>
                <a:gd name="csY25" fmla="*/ 112296 h 3799456"/>
                <a:gd name="csX26" fmla="*/ 11633641 w 11633641"/>
                <a:gd name="csY26" fmla="*/ 17311 h 3799456"/>
                <a:gd name="csX0" fmla="*/ 0 w 11633641"/>
                <a:gd name="csY0" fmla="*/ 0 h 3799454"/>
                <a:gd name="csX1" fmla="*/ 3812617 w 11633641"/>
                <a:gd name="csY1" fmla="*/ 62665 h 3799454"/>
                <a:gd name="csX2" fmla="*/ 4477262 w 11633641"/>
                <a:gd name="csY2" fmla="*/ 81582 h 3799454"/>
                <a:gd name="csX3" fmla="*/ 4608220 w 11633641"/>
                <a:gd name="csY3" fmla="*/ 336760 h 3799454"/>
                <a:gd name="csX4" fmla="*/ 4689747 w 11633641"/>
                <a:gd name="csY4" fmla="*/ 1794280 h 3799454"/>
                <a:gd name="csX5" fmla="*/ 4761696 w 11633641"/>
                <a:gd name="csY5" fmla="*/ 2969826 h 3799454"/>
                <a:gd name="csX6" fmla="*/ 4832415 w 11633641"/>
                <a:gd name="csY6" fmla="*/ 3501209 h 3799454"/>
                <a:gd name="csX7" fmla="*/ 4938682 w 11633641"/>
                <a:gd name="csY7" fmla="*/ 3798541 h 3799454"/>
                <a:gd name="csX8" fmla="*/ 5090796 w 11633641"/>
                <a:gd name="csY8" fmla="*/ 3586118 h 3799454"/>
                <a:gd name="csX9" fmla="*/ 5162422 w 11633641"/>
                <a:gd name="csY9" fmla="*/ 3361401 h 3799454"/>
                <a:gd name="csX10" fmla="*/ 5238381 w 11633641"/>
                <a:gd name="csY10" fmla="*/ 3118928 h 3799454"/>
                <a:gd name="csX11" fmla="*/ 5279047 w 11633641"/>
                <a:gd name="csY11" fmla="*/ 3098621 h 3799454"/>
                <a:gd name="csX12" fmla="*/ 5361434 w 11633641"/>
                <a:gd name="csY12" fmla="*/ 2806276 h 3799454"/>
                <a:gd name="csX13" fmla="*/ 5506625 w 11633641"/>
                <a:gd name="csY13" fmla="*/ 2358458 h 3799454"/>
                <a:gd name="csX14" fmla="*/ 5607635 w 11633641"/>
                <a:gd name="csY14" fmla="*/ 2054911 h 3799454"/>
                <a:gd name="csX15" fmla="*/ 5759556 w 11633641"/>
                <a:gd name="csY15" fmla="*/ 1688882 h 3799454"/>
                <a:gd name="csX16" fmla="*/ 5954331 w 11633641"/>
                <a:gd name="csY16" fmla="*/ 1344723 h 3799454"/>
                <a:gd name="csX17" fmla="*/ 6150867 w 11633641"/>
                <a:gd name="csY17" fmla="*/ 1102117 h 3799454"/>
                <a:gd name="csX18" fmla="*/ 6377822 w 11633641"/>
                <a:gd name="csY18" fmla="*/ 907695 h 3799454"/>
                <a:gd name="csX19" fmla="*/ 6621739 w 11633641"/>
                <a:gd name="csY19" fmla="*/ 767715 h 3799454"/>
                <a:gd name="csX20" fmla="*/ 6913697 w 11633641"/>
                <a:gd name="csY20" fmla="*/ 621069 h 3799454"/>
                <a:gd name="csX21" fmla="*/ 7358338 w 11633641"/>
                <a:gd name="csY21" fmla="*/ 486453 h 3799454"/>
                <a:gd name="csX22" fmla="*/ 7811163 w 11633641"/>
                <a:gd name="csY22" fmla="*/ 383719 h 3799454"/>
                <a:gd name="csX23" fmla="*/ 8175513 w 11633641"/>
                <a:gd name="csY23" fmla="*/ 306101 h 3799454"/>
                <a:gd name="csX24" fmla="*/ 8793297 w 11633641"/>
                <a:gd name="csY24" fmla="*/ 207742 h 3799454"/>
                <a:gd name="csX25" fmla="*/ 9881832 w 11633641"/>
                <a:gd name="csY25" fmla="*/ 112296 h 3799454"/>
                <a:gd name="csX26" fmla="*/ 11633641 w 11633641"/>
                <a:gd name="csY26" fmla="*/ 17311 h 3799454"/>
                <a:gd name="csX0" fmla="*/ 0 w 11633641"/>
                <a:gd name="csY0" fmla="*/ 0 h 3799456"/>
                <a:gd name="csX1" fmla="*/ 3812617 w 11633641"/>
                <a:gd name="csY1" fmla="*/ 62665 h 3799456"/>
                <a:gd name="csX2" fmla="*/ 4477262 w 11633641"/>
                <a:gd name="csY2" fmla="*/ 81582 h 3799456"/>
                <a:gd name="csX3" fmla="*/ 4608220 w 11633641"/>
                <a:gd name="csY3" fmla="*/ 336760 h 3799456"/>
                <a:gd name="csX4" fmla="*/ 4689747 w 11633641"/>
                <a:gd name="csY4" fmla="*/ 1794280 h 3799456"/>
                <a:gd name="csX5" fmla="*/ 4761696 w 11633641"/>
                <a:gd name="csY5" fmla="*/ 2969826 h 3799456"/>
                <a:gd name="csX6" fmla="*/ 4832415 w 11633641"/>
                <a:gd name="csY6" fmla="*/ 3501209 h 3799456"/>
                <a:gd name="csX7" fmla="*/ 4938682 w 11633641"/>
                <a:gd name="csY7" fmla="*/ 3798541 h 3799456"/>
                <a:gd name="csX8" fmla="*/ 5090796 w 11633641"/>
                <a:gd name="csY8" fmla="*/ 3586118 h 3799456"/>
                <a:gd name="csX9" fmla="*/ 5162422 w 11633641"/>
                <a:gd name="csY9" fmla="*/ 3361401 h 3799456"/>
                <a:gd name="csX10" fmla="*/ 5238381 w 11633641"/>
                <a:gd name="csY10" fmla="*/ 3118928 h 3799456"/>
                <a:gd name="csX11" fmla="*/ 5361434 w 11633641"/>
                <a:gd name="csY11" fmla="*/ 2806276 h 3799456"/>
                <a:gd name="csX12" fmla="*/ 5506625 w 11633641"/>
                <a:gd name="csY12" fmla="*/ 2358458 h 3799456"/>
                <a:gd name="csX13" fmla="*/ 5607635 w 11633641"/>
                <a:gd name="csY13" fmla="*/ 2054911 h 3799456"/>
                <a:gd name="csX14" fmla="*/ 5759556 w 11633641"/>
                <a:gd name="csY14" fmla="*/ 1688882 h 3799456"/>
                <a:gd name="csX15" fmla="*/ 5954331 w 11633641"/>
                <a:gd name="csY15" fmla="*/ 1344723 h 3799456"/>
                <a:gd name="csX16" fmla="*/ 6150867 w 11633641"/>
                <a:gd name="csY16" fmla="*/ 1102117 h 3799456"/>
                <a:gd name="csX17" fmla="*/ 6377822 w 11633641"/>
                <a:gd name="csY17" fmla="*/ 907695 h 3799456"/>
                <a:gd name="csX18" fmla="*/ 6621739 w 11633641"/>
                <a:gd name="csY18" fmla="*/ 767715 h 3799456"/>
                <a:gd name="csX19" fmla="*/ 6913697 w 11633641"/>
                <a:gd name="csY19" fmla="*/ 621069 h 3799456"/>
                <a:gd name="csX20" fmla="*/ 7358338 w 11633641"/>
                <a:gd name="csY20" fmla="*/ 486453 h 3799456"/>
                <a:gd name="csX21" fmla="*/ 7811163 w 11633641"/>
                <a:gd name="csY21" fmla="*/ 383719 h 3799456"/>
                <a:gd name="csX22" fmla="*/ 8175513 w 11633641"/>
                <a:gd name="csY22" fmla="*/ 306101 h 3799456"/>
                <a:gd name="csX23" fmla="*/ 8793297 w 11633641"/>
                <a:gd name="csY23" fmla="*/ 207742 h 3799456"/>
                <a:gd name="csX24" fmla="*/ 9881832 w 11633641"/>
                <a:gd name="csY24" fmla="*/ 112296 h 3799456"/>
                <a:gd name="csX25" fmla="*/ 11633641 w 11633641"/>
                <a:gd name="csY25" fmla="*/ 17311 h 3799456"/>
                <a:gd name="csX0" fmla="*/ 0 w 11633641"/>
                <a:gd name="csY0" fmla="*/ 0 h 3799454"/>
                <a:gd name="csX1" fmla="*/ 3812617 w 11633641"/>
                <a:gd name="csY1" fmla="*/ 62665 h 3799454"/>
                <a:gd name="csX2" fmla="*/ 4477262 w 11633641"/>
                <a:gd name="csY2" fmla="*/ 81582 h 3799454"/>
                <a:gd name="csX3" fmla="*/ 4608220 w 11633641"/>
                <a:gd name="csY3" fmla="*/ 336760 h 3799454"/>
                <a:gd name="csX4" fmla="*/ 4689747 w 11633641"/>
                <a:gd name="csY4" fmla="*/ 1794280 h 3799454"/>
                <a:gd name="csX5" fmla="*/ 4761696 w 11633641"/>
                <a:gd name="csY5" fmla="*/ 2969826 h 3799454"/>
                <a:gd name="csX6" fmla="*/ 4832415 w 11633641"/>
                <a:gd name="csY6" fmla="*/ 3501209 h 3799454"/>
                <a:gd name="csX7" fmla="*/ 4938682 w 11633641"/>
                <a:gd name="csY7" fmla="*/ 3798541 h 3799454"/>
                <a:gd name="csX8" fmla="*/ 5090796 w 11633641"/>
                <a:gd name="csY8" fmla="*/ 3586118 h 3799454"/>
                <a:gd name="csX9" fmla="*/ 5162422 w 11633641"/>
                <a:gd name="csY9" fmla="*/ 3361401 h 3799454"/>
                <a:gd name="csX10" fmla="*/ 5265178 w 11633641"/>
                <a:gd name="csY10" fmla="*/ 3125440 h 3799454"/>
                <a:gd name="csX11" fmla="*/ 5361434 w 11633641"/>
                <a:gd name="csY11" fmla="*/ 2806276 h 3799454"/>
                <a:gd name="csX12" fmla="*/ 5506625 w 11633641"/>
                <a:gd name="csY12" fmla="*/ 2358458 h 3799454"/>
                <a:gd name="csX13" fmla="*/ 5607635 w 11633641"/>
                <a:gd name="csY13" fmla="*/ 2054911 h 3799454"/>
                <a:gd name="csX14" fmla="*/ 5759556 w 11633641"/>
                <a:gd name="csY14" fmla="*/ 1688882 h 3799454"/>
                <a:gd name="csX15" fmla="*/ 5954331 w 11633641"/>
                <a:gd name="csY15" fmla="*/ 1344723 h 3799454"/>
                <a:gd name="csX16" fmla="*/ 6150867 w 11633641"/>
                <a:gd name="csY16" fmla="*/ 1102117 h 3799454"/>
                <a:gd name="csX17" fmla="*/ 6377822 w 11633641"/>
                <a:gd name="csY17" fmla="*/ 907695 h 3799454"/>
                <a:gd name="csX18" fmla="*/ 6621739 w 11633641"/>
                <a:gd name="csY18" fmla="*/ 767715 h 3799454"/>
                <a:gd name="csX19" fmla="*/ 6913697 w 11633641"/>
                <a:gd name="csY19" fmla="*/ 621069 h 3799454"/>
                <a:gd name="csX20" fmla="*/ 7358338 w 11633641"/>
                <a:gd name="csY20" fmla="*/ 486453 h 3799454"/>
                <a:gd name="csX21" fmla="*/ 7811163 w 11633641"/>
                <a:gd name="csY21" fmla="*/ 383719 h 3799454"/>
                <a:gd name="csX22" fmla="*/ 8175513 w 11633641"/>
                <a:gd name="csY22" fmla="*/ 306101 h 3799454"/>
                <a:gd name="csX23" fmla="*/ 8793297 w 11633641"/>
                <a:gd name="csY23" fmla="*/ 207742 h 3799454"/>
                <a:gd name="csX24" fmla="*/ 9881832 w 11633641"/>
                <a:gd name="csY24" fmla="*/ 112296 h 3799454"/>
                <a:gd name="csX25" fmla="*/ 11633641 w 11633641"/>
                <a:gd name="csY25" fmla="*/ 17311 h 3799454"/>
                <a:gd name="csX0" fmla="*/ 0 w 11633641"/>
                <a:gd name="csY0" fmla="*/ 0 h 3799456"/>
                <a:gd name="csX1" fmla="*/ 3812617 w 11633641"/>
                <a:gd name="csY1" fmla="*/ 62665 h 3799456"/>
                <a:gd name="csX2" fmla="*/ 4477262 w 11633641"/>
                <a:gd name="csY2" fmla="*/ 81582 h 3799456"/>
                <a:gd name="csX3" fmla="*/ 4608220 w 11633641"/>
                <a:gd name="csY3" fmla="*/ 336760 h 3799456"/>
                <a:gd name="csX4" fmla="*/ 4689747 w 11633641"/>
                <a:gd name="csY4" fmla="*/ 1794280 h 3799456"/>
                <a:gd name="csX5" fmla="*/ 4761696 w 11633641"/>
                <a:gd name="csY5" fmla="*/ 2969826 h 3799456"/>
                <a:gd name="csX6" fmla="*/ 4832415 w 11633641"/>
                <a:gd name="csY6" fmla="*/ 3501209 h 3799456"/>
                <a:gd name="csX7" fmla="*/ 4938682 w 11633641"/>
                <a:gd name="csY7" fmla="*/ 3798541 h 3799456"/>
                <a:gd name="csX8" fmla="*/ 5090796 w 11633641"/>
                <a:gd name="csY8" fmla="*/ 3586118 h 3799456"/>
                <a:gd name="csX9" fmla="*/ 5162422 w 11633641"/>
                <a:gd name="csY9" fmla="*/ 3361401 h 3799456"/>
                <a:gd name="csX10" fmla="*/ 5260713 w 11633641"/>
                <a:gd name="csY10" fmla="*/ 3092883 h 3799456"/>
                <a:gd name="csX11" fmla="*/ 5361434 w 11633641"/>
                <a:gd name="csY11" fmla="*/ 2806276 h 3799456"/>
                <a:gd name="csX12" fmla="*/ 5506625 w 11633641"/>
                <a:gd name="csY12" fmla="*/ 2358458 h 3799456"/>
                <a:gd name="csX13" fmla="*/ 5607635 w 11633641"/>
                <a:gd name="csY13" fmla="*/ 2054911 h 3799456"/>
                <a:gd name="csX14" fmla="*/ 5759556 w 11633641"/>
                <a:gd name="csY14" fmla="*/ 1688882 h 3799456"/>
                <a:gd name="csX15" fmla="*/ 5954331 w 11633641"/>
                <a:gd name="csY15" fmla="*/ 1344723 h 3799456"/>
                <a:gd name="csX16" fmla="*/ 6150867 w 11633641"/>
                <a:gd name="csY16" fmla="*/ 1102117 h 3799456"/>
                <a:gd name="csX17" fmla="*/ 6377822 w 11633641"/>
                <a:gd name="csY17" fmla="*/ 907695 h 3799456"/>
                <a:gd name="csX18" fmla="*/ 6621739 w 11633641"/>
                <a:gd name="csY18" fmla="*/ 767715 h 3799456"/>
                <a:gd name="csX19" fmla="*/ 6913697 w 11633641"/>
                <a:gd name="csY19" fmla="*/ 621069 h 3799456"/>
                <a:gd name="csX20" fmla="*/ 7358338 w 11633641"/>
                <a:gd name="csY20" fmla="*/ 486453 h 3799456"/>
                <a:gd name="csX21" fmla="*/ 7811163 w 11633641"/>
                <a:gd name="csY21" fmla="*/ 383719 h 3799456"/>
                <a:gd name="csX22" fmla="*/ 8175513 w 11633641"/>
                <a:gd name="csY22" fmla="*/ 306101 h 3799456"/>
                <a:gd name="csX23" fmla="*/ 8793297 w 11633641"/>
                <a:gd name="csY23" fmla="*/ 207742 h 3799456"/>
                <a:gd name="csX24" fmla="*/ 9881832 w 11633641"/>
                <a:gd name="csY24" fmla="*/ 112296 h 3799456"/>
                <a:gd name="csX25" fmla="*/ 11633641 w 11633641"/>
                <a:gd name="csY25" fmla="*/ 17311 h 3799456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61696 w 11633641"/>
                <a:gd name="csY5" fmla="*/ 2969826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60713 w 11633641"/>
                <a:gd name="csY10" fmla="*/ 3092883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61696 w 11633641"/>
                <a:gd name="csY5" fmla="*/ 2969826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76220 w 11633641"/>
                <a:gd name="csY10" fmla="*/ 3098535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87782 w 11633641"/>
                <a:gd name="csY5" fmla="*/ 2985040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76220 w 11633641"/>
                <a:gd name="csY10" fmla="*/ 3098535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66914 w 11633641"/>
                <a:gd name="csY5" fmla="*/ 3000254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76220 w 11633641"/>
                <a:gd name="csY10" fmla="*/ 3098535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8552"/>
                <a:gd name="csX1" fmla="*/ 3812617 w 11633641"/>
                <a:gd name="csY1" fmla="*/ 62665 h 3798552"/>
                <a:gd name="csX2" fmla="*/ 4477262 w 11633641"/>
                <a:gd name="csY2" fmla="*/ 81582 h 3798552"/>
                <a:gd name="csX3" fmla="*/ 4608220 w 11633641"/>
                <a:gd name="csY3" fmla="*/ 336760 h 3798552"/>
                <a:gd name="csX4" fmla="*/ 4689747 w 11633641"/>
                <a:gd name="csY4" fmla="*/ 1794280 h 3798552"/>
                <a:gd name="csX5" fmla="*/ 4766914 w 11633641"/>
                <a:gd name="csY5" fmla="*/ 3000254 h 3798552"/>
                <a:gd name="csX6" fmla="*/ 4832415 w 11633641"/>
                <a:gd name="csY6" fmla="*/ 3577276 h 3798552"/>
                <a:gd name="csX7" fmla="*/ 4938682 w 11633641"/>
                <a:gd name="csY7" fmla="*/ 3798541 h 3798552"/>
                <a:gd name="csX8" fmla="*/ 5090796 w 11633641"/>
                <a:gd name="csY8" fmla="*/ 3586118 h 3798552"/>
                <a:gd name="csX9" fmla="*/ 5180287 w 11633641"/>
                <a:gd name="csY9" fmla="*/ 3367913 h 3798552"/>
                <a:gd name="csX10" fmla="*/ 5276220 w 11633641"/>
                <a:gd name="csY10" fmla="*/ 3098535 h 3798552"/>
                <a:gd name="csX11" fmla="*/ 5361434 w 11633641"/>
                <a:gd name="csY11" fmla="*/ 2806276 h 3798552"/>
                <a:gd name="csX12" fmla="*/ 5506625 w 11633641"/>
                <a:gd name="csY12" fmla="*/ 2358458 h 3798552"/>
                <a:gd name="csX13" fmla="*/ 5607635 w 11633641"/>
                <a:gd name="csY13" fmla="*/ 2054911 h 3798552"/>
                <a:gd name="csX14" fmla="*/ 5759556 w 11633641"/>
                <a:gd name="csY14" fmla="*/ 1688882 h 3798552"/>
                <a:gd name="csX15" fmla="*/ 5954331 w 11633641"/>
                <a:gd name="csY15" fmla="*/ 1344723 h 3798552"/>
                <a:gd name="csX16" fmla="*/ 6150867 w 11633641"/>
                <a:gd name="csY16" fmla="*/ 1102117 h 3798552"/>
                <a:gd name="csX17" fmla="*/ 6377822 w 11633641"/>
                <a:gd name="csY17" fmla="*/ 907695 h 3798552"/>
                <a:gd name="csX18" fmla="*/ 6621739 w 11633641"/>
                <a:gd name="csY18" fmla="*/ 767715 h 3798552"/>
                <a:gd name="csX19" fmla="*/ 6913697 w 11633641"/>
                <a:gd name="csY19" fmla="*/ 621069 h 3798552"/>
                <a:gd name="csX20" fmla="*/ 7358338 w 11633641"/>
                <a:gd name="csY20" fmla="*/ 486453 h 3798552"/>
                <a:gd name="csX21" fmla="*/ 7811163 w 11633641"/>
                <a:gd name="csY21" fmla="*/ 383719 h 3798552"/>
                <a:gd name="csX22" fmla="*/ 8175513 w 11633641"/>
                <a:gd name="csY22" fmla="*/ 306101 h 3798552"/>
                <a:gd name="csX23" fmla="*/ 8793297 w 11633641"/>
                <a:gd name="csY23" fmla="*/ 207742 h 3798552"/>
                <a:gd name="csX24" fmla="*/ 9881832 w 11633641"/>
                <a:gd name="csY24" fmla="*/ 112296 h 3798552"/>
                <a:gd name="csX25" fmla="*/ 11633641 w 11633641"/>
                <a:gd name="csY25" fmla="*/ 17311 h 3798552"/>
                <a:gd name="csX0" fmla="*/ 0 w 11633641"/>
                <a:gd name="csY0" fmla="*/ 0 h 3745311"/>
                <a:gd name="csX1" fmla="*/ 3812617 w 11633641"/>
                <a:gd name="csY1" fmla="*/ 62665 h 3745311"/>
                <a:gd name="csX2" fmla="*/ 4477262 w 11633641"/>
                <a:gd name="csY2" fmla="*/ 81582 h 3745311"/>
                <a:gd name="csX3" fmla="*/ 4608220 w 11633641"/>
                <a:gd name="csY3" fmla="*/ 336760 h 3745311"/>
                <a:gd name="csX4" fmla="*/ 4689747 w 11633641"/>
                <a:gd name="csY4" fmla="*/ 1794280 h 3745311"/>
                <a:gd name="csX5" fmla="*/ 4766914 w 11633641"/>
                <a:gd name="csY5" fmla="*/ 3000254 h 3745311"/>
                <a:gd name="csX6" fmla="*/ 4832415 w 11633641"/>
                <a:gd name="csY6" fmla="*/ 3577276 h 3745311"/>
                <a:gd name="csX7" fmla="*/ 4938682 w 11633641"/>
                <a:gd name="csY7" fmla="*/ 3745295 h 3745311"/>
                <a:gd name="csX8" fmla="*/ 5090796 w 11633641"/>
                <a:gd name="csY8" fmla="*/ 3586118 h 3745311"/>
                <a:gd name="csX9" fmla="*/ 5180287 w 11633641"/>
                <a:gd name="csY9" fmla="*/ 3367913 h 3745311"/>
                <a:gd name="csX10" fmla="*/ 5276220 w 11633641"/>
                <a:gd name="csY10" fmla="*/ 3098535 h 3745311"/>
                <a:gd name="csX11" fmla="*/ 5361434 w 11633641"/>
                <a:gd name="csY11" fmla="*/ 2806276 h 3745311"/>
                <a:gd name="csX12" fmla="*/ 5506625 w 11633641"/>
                <a:gd name="csY12" fmla="*/ 2358458 h 3745311"/>
                <a:gd name="csX13" fmla="*/ 5607635 w 11633641"/>
                <a:gd name="csY13" fmla="*/ 2054911 h 3745311"/>
                <a:gd name="csX14" fmla="*/ 5759556 w 11633641"/>
                <a:gd name="csY14" fmla="*/ 1688882 h 3745311"/>
                <a:gd name="csX15" fmla="*/ 5954331 w 11633641"/>
                <a:gd name="csY15" fmla="*/ 1344723 h 3745311"/>
                <a:gd name="csX16" fmla="*/ 6150867 w 11633641"/>
                <a:gd name="csY16" fmla="*/ 1102117 h 3745311"/>
                <a:gd name="csX17" fmla="*/ 6377822 w 11633641"/>
                <a:gd name="csY17" fmla="*/ 907695 h 3745311"/>
                <a:gd name="csX18" fmla="*/ 6621739 w 11633641"/>
                <a:gd name="csY18" fmla="*/ 767715 h 3745311"/>
                <a:gd name="csX19" fmla="*/ 6913697 w 11633641"/>
                <a:gd name="csY19" fmla="*/ 621069 h 3745311"/>
                <a:gd name="csX20" fmla="*/ 7358338 w 11633641"/>
                <a:gd name="csY20" fmla="*/ 486453 h 3745311"/>
                <a:gd name="csX21" fmla="*/ 7811163 w 11633641"/>
                <a:gd name="csY21" fmla="*/ 383719 h 3745311"/>
                <a:gd name="csX22" fmla="*/ 8175513 w 11633641"/>
                <a:gd name="csY22" fmla="*/ 306101 h 3745311"/>
                <a:gd name="csX23" fmla="*/ 8793297 w 11633641"/>
                <a:gd name="csY23" fmla="*/ 207742 h 3745311"/>
                <a:gd name="csX24" fmla="*/ 9881832 w 11633641"/>
                <a:gd name="csY24" fmla="*/ 112296 h 3745311"/>
                <a:gd name="csX25" fmla="*/ 11633641 w 11633641"/>
                <a:gd name="csY25" fmla="*/ 17311 h 3745311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80287 w 11633641"/>
                <a:gd name="csY9" fmla="*/ 3367913 h 3745484"/>
                <a:gd name="csX10" fmla="*/ 5276220 w 11633641"/>
                <a:gd name="csY10" fmla="*/ 3098535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90722 w 11633641"/>
                <a:gd name="csY9" fmla="*/ 3314666 h 3745484"/>
                <a:gd name="csX10" fmla="*/ 5276220 w 11633641"/>
                <a:gd name="csY10" fmla="*/ 3098535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90722 w 11633641"/>
                <a:gd name="csY9" fmla="*/ 3314666 h 3745484"/>
                <a:gd name="csX10" fmla="*/ 5255351 w 11633641"/>
                <a:gd name="csY10" fmla="*/ 3083321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90722 w 11633641"/>
                <a:gd name="csY9" fmla="*/ 3314666 h 3745484"/>
                <a:gd name="csX10" fmla="*/ 5274735 w 11633641"/>
                <a:gd name="csY10" fmla="*/ 3088973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986"/>
                <a:gd name="csX1" fmla="*/ 3812617 w 11633641"/>
                <a:gd name="csY1" fmla="*/ 62665 h 3745986"/>
                <a:gd name="csX2" fmla="*/ 4477262 w 11633641"/>
                <a:gd name="csY2" fmla="*/ 81582 h 3745986"/>
                <a:gd name="csX3" fmla="*/ 4608220 w 11633641"/>
                <a:gd name="csY3" fmla="*/ 336760 h 3745986"/>
                <a:gd name="csX4" fmla="*/ 4689747 w 11633641"/>
                <a:gd name="csY4" fmla="*/ 1794280 h 3745986"/>
                <a:gd name="csX5" fmla="*/ 4766914 w 11633641"/>
                <a:gd name="csY5" fmla="*/ 3000254 h 3745986"/>
                <a:gd name="csX6" fmla="*/ 4832415 w 11633641"/>
                <a:gd name="csY6" fmla="*/ 3577276 h 3745986"/>
                <a:gd name="csX7" fmla="*/ 4938682 w 11633641"/>
                <a:gd name="csY7" fmla="*/ 3745295 h 3745986"/>
                <a:gd name="csX8" fmla="*/ 5088260 w 11633641"/>
                <a:gd name="csY8" fmla="*/ 3533083 h 3745986"/>
                <a:gd name="csX9" fmla="*/ 5190722 w 11633641"/>
                <a:gd name="csY9" fmla="*/ 3314666 h 3745986"/>
                <a:gd name="csX10" fmla="*/ 5274735 w 11633641"/>
                <a:gd name="csY10" fmla="*/ 3088973 h 3745986"/>
                <a:gd name="csX11" fmla="*/ 5361434 w 11633641"/>
                <a:gd name="csY11" fmla="*/ 2806276 h 3745986"/>
                <a:gd name="csX12" fmla="*/ 5506625 w 11633641"/>
                <a:gd name="csY12" fmla="*/ 2358458 h 3745986"/>
                <a:gd name="csX13" fmla="*/ 5607635 w 11633641"/>
                <a:gd name="csY13" fmla="*/ 2054911 h 3745986"/>
                <a:gd name="csX14" fmla="*/ 5759556 w 11633641"/>
                <a:gd name="csY14" fmla="*/ 1688882 h 3745986"/>
                <a:gd name="csX15" fmla="*/ 5954331 w 11633641"/>
                <a:gd name="csY15" fmla="*/ 1344723 h 3745986"/>
                <a:gd name="csX16" fmla="*/ 6150867 w 11633641"/>
                <a:gd name="csY16" fmla="*/ 1102117 h 3745986"/>
                <a:gd name="csX17" fmla="*/ 6377822 w 11633641"/>
                <a:gd name="csY17" fmla="*/ 907695 h 3745986"/>
                <a:gd name="csX18" fmla="*/ 6621739 w 11633641"/>
                <a:gd name="csY18" fmla="*/ 767715 h 3745986"/>
                <a:gd name="csX19" fmla="*/ 6913697 w 11633641"/>
                <a:gd name="csY19" fmla="*/ 621069 h 3745986"/>
                <a:gd name="csX20" fmla="*/ 7358338 w 11633641"/>
                <a:gd name="csY20" fmla="*/ 486453 h 3745986"/>
                <a:gd name="csX21" fmla="*/ 7811163 w 11633641"/>
                <a:gd name="csY21" fmla="*/ 383719 h 3745986"/>
                <a:gd name="csX22" fmla="*/ 8175513 w 11633641"/>
                <a:gd name="csY22" fmla="*/ 306101 h 3745986"/>
                <a:gd name="csX23" fmla="*/ 8793297 w 11633641"/>
                <a:gd name="csY23" fmla="*/ 207742 h 3745986"/>
                <a:gd name="csX24" fmla="*/ 9881832 w 11633641"/>
                <a:gd name="csY24" fmla="*/ 112296 h 3745986"/>
                <a:gd name="csX25" fmla="*/ 11633641 w 11633641"/>
                <a:gd name="csY25" fmla="*/ 17311 h 3745986"/>
                <a:gd name="csX0" fmla="*/ 0 w 11633641"/>
                <a:gd name="csY0" fmla="*/ 0 h 3745986"/>
                <a:gd name="csX1" fmla="*/ 3812617 w 11633641"/>
                <a:gd name="csY1" fmla="*/ 62665 h 3745986"/>
                <a:gd name="csX2" fmla="*/ 4477262 w 11633641"/>
                <a:gd name="csY2" fmla="*/ 81582 h 3745986"/>
                <a:gd name="csX3" fmla="*/ 4608220 w 11633641"/>
                <a:gd name="csY3" fmla="*/ 336760 h 3745986"/>
                <a:gd name="csX4" fmla="*/ 4689747 w 11633641"/>
                <a:gd name="csY4" fmla="*/ 1794280 h 3745986"/>
                <a:gd name="csX5" fmla="*/ 4766914 w 11633641"/>
                <a:gd name="csY5" fmla="*/ 3000254 h 3745986"/>
                <a:gd name="csX6" fmla="*/ 4832415 w 11633641"/>
                <a:gd name="csY6" fmla="*/ 3577276 h 3745986"/>
                <a:gd name="csX7" fmla="*/ 4938682 w 11633641"/>
                <a:gd name="csY7" fmla="*/ 3745295 h 3745986"/>
                <a:gd name="csX8" fmla="*/ 5088260 w 11633641"/>
                <a:gd name="csY8" fmla="*/ 3533083 h 3745986"/>
                <a:gd name="csX9" fmla="*/ 5190722 w 11633641"/>
                <a:gd name="csY9" fmla="*/ 3314666 h 3745986"/>
                <a:gd name="csX10" fmla="*/ 5274735 w 11633641"/>
                <a:gd name="csY10" fmla="*/ 3088973 h 3745986"/>
                <a:gd name="csX11" fmla="*/ 5373064 w 11633641"/>
                <a:gd name="csY11" fmla="*/ 2811928 h 3745986"/>
                <a:gd name="csX12" fmla="*/ 5506625 w 11633641"/>
                <a:gd name="csY12" fmla="*/ 2358458 h 3745986"/>
                <a:gd name="csX13" fmla="*/ 5607635 w 11633641"/>
                <a:gd name="csY13" fmla="*/ 2054911 h 3745986"/>
                <a:gd name="csX14" fmla="*/ 5759556 w 11633641"/>
                <a:gd name="csY14" fmla="*/ 1688882 h 3745986"/>
                <a:gd name="csX15" fmla="*/ 5954331 w 11633641"/>
                <a:gd name="csY15" fmla="*/ 1344723 h 3745986"/>
                <a:gd name="csX16" fmla="*/ 6150867 w 11633641"/>
                <a:gd name="csY16" fmla="*/ 1102117 h 3745986"/>
                <a:gd name="csX17" fmla="*/ 6377822 w 11633641"/>
                <a:gd name="csY17" fmla="*/ 907695 h 3745986"/>
                <a:gd name="csX18" fmla="*/ 6621739 w 11633641"/>
                <a:gd name="csY18" fmla="*/ 767715 h 3745986"/>
                <a:gd name="csX19" fmla="*/ 6913697 w 11633641"/>
                <a:gd name="csY19" fmla="*/ 621069 h 3745986"/>
                <a:gd name="csX20" fmla="*/ 7358338 w 11633641"/>
                <a:gd name="csY20" fmla="*/ 486453 h 3745986"/>
                <a:gd name="csX21" fmla="*/ 7811163 w 11633641"/>
                <a:gd name="csY21" fmla="*/ 383719 h 3745986"/>
                <a:gd name="csX22" fmla="*/ 8175513 w 11633641"/>
                <a:gd name="csY22" fmla="*/ 306101 h 3745986"/>
                <a:gd name="csX23" fmla="*/ 8793297 w 11633641"/>
                <a:gd name="csY23" fmla="*/ 207742 h 3745986"/>
                <a:gd name="csX24" fmla="*/ 9881832 w 11633641"/>
                <a:gd name="csY24" fmla="*/ 112296 h 3745986"/>
                <a:gd name="csX25" fmla="*/ 11633641 w 11633641"/>
                <a:gd name="csY25" fmla="*/ 17311 h 3745986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190722 w 11633641"/>
                <a:gd name="csY9" fmla="*/ 3314666 h 3745342"/>
                <a:gd name="csX10" fmla="*/ 5274735 w 11633641"/>
                <a:gd name="csY10" fmla="*/ 3088973 h 3745342"/>
                <a:gd name="csX11" fmla="*/ 5373064 w 11633641"/>
                <a:gd name="csY11" fmla="*/ 2811928 h 3745342"/>
                <a:gd name="csX12" fmla="*/ 5506625 w 11633641"/>
                <a:gd name="csY12" fmla="*/ 2358458 h 3745342"/>
                <a:gd name="csX13" fmla="*/ 5607635 w 11633641"/>
                <a:gd name="csY13" fmla="*/ 2054911 h 3745342"/>
                <a:gd name="csX14" fmla="*/ 5759556 w 11633641"/>
                <a:gd name="csY14" fmla="*/ 1688882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74735 w 11633641"/>
                <a:gd name="csY10" fmla="*/ 3088973 h 3745340"/>
                <a:gd name="csX11" fmla="*/ 5373064 w 11633641"/>
                <a:gd name="csY11" fmla="*/ 2811928 h 3745340"/>
                <a:gd name="csX12" fmla="*/ 5506625 w 11633641"/>
                <a:gd name="csY12" fmla="*/ 2358458 h 3745340"/>
                <a:gd name="csX13" fmla="*/ 5607635 w 11633641"/>
                <a:gd name="csY13" fmla="*/ 2054911 h 3745340"/>
                <a:gd name="csX14" fmla="*/ 5759556 w 11633641"/>
                <a:gd name="csY14" fmla="*/ 1688882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206229 w 11633641"/>
                <a:gd name="csY9" fmla="*/ 3320318 h 3745342"/>
                <a:gd name="csX10" fmla="*/ 5290242 w 11633641"/>
                <a:gd name="csY10" fmla="*/ 3088973 h 3745342"/>
                <a:gd name="csX11" fmla="*/ 5373064 w 11633641"/>
                <a:gd name="csY11" fmla="*/ 2811928 h 3745342"/>
                <a:gd name="csX12" fmla="*/ 5506625 w 11633641"/>
                <a:gd name="csY12" fmla="*/ 2358458 h 3745342"/>
                <a:gd name="csX13" fmla="*/ 5607635 w 11633641"/>
                <a:gd name="csY13" fmla="*/ 2054911 h 3745342"/>
                <a:gd name="csX14" fmla="*/ 5759556 w 11633641"/>
                <a:gd name="csY14" fmla="*/ 1688882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90242 w 11633641"/>
                <a:gd name="csY10" fmla="*/ 3088973 h 3745340"/>
                <a:gd name="csX11" fmla="*/ 5373064 w 11633641"/>
                <a:gd name="csY11" fmla="*/ 2811928 h 3745340"/>
                <a:gd name="csX12" fmla="*/ 5506625 w 11633641"/>
                <a:gd name="csY12" fmla="*/ 2358458 h 3745340"/>
                <a:gd name="csX13" fmla="*/ 5584374 w 11633641"/>
                <a:gd name="csY13" fmla="*/ 2032303 h 3745340"/>
                <a:gd name="csX14" fmla="*/ 5759556 w 11633641"/>
                <a:gd name="csY14" fmla="*/ 1688882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206229 w 11633641"/>
                <a:gd name="csY9" fmla="*/ 3320318 h 3745342"/>
                <a:gd name="csX10" fmla="*/ 5290242 w 11633641"/>
                <a:gd name="csY10" fmla="*/ 3088973 h 3745342"/>
                <a:gd name="csX11" fmla="*/ 5373064 w 11633641"/>
                <a:gd name="csY11" fmla="*/ 2811928 h 3745342"/>
                <a:gd name="csX12" fmla="*/ 5506625 w 11633641"/>
                <a:gd name="csY12" fmla="*/ 2358458 h 3745342"/>
                <a:gd name="csX13" fmla="*/ 5584374 w 11633641"/>
                <a:gd name="csY13" fmla="*/ 2032303 h 3745342"/>
                <a:gd name="csX14" fmla="*/ 5751803 w 11633641"/>
                <a:gd name="csY14" fmla="*/ 1660620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90242 w 11633641"/>
                <a:gd name="csY10" fmla="*/ 3088973 h 3745340"/>
                <a:gd name="csX11" fmla="*/ 5373064 w 11633641"/>
                <a:gd name="csY11" fmla="*/ 2811928 h 3745340"/>
                <a:gd name="csX12" fmla="*/ 5479487 w 11633641"/>
                <a:gd name="csY12" fmla="*/ 2369762 h 3745340"/>
                <a:gd name="csX13" fmla="*/ 5584374 w 11633641"/>
                <a:gd name="csY13" fmla="*/ 2032303 h 3745340"/>
                <a:gd name="csX14" fmla="*/ 5751803 w 11633641"/>
                <a:gd name="csY14" fmla="*/ 1660620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206229 w 11633641"/>
                <a:gd name="csY9" fmla="*/ 3320318 h 3745342"/>
                <a:gd name="csX10" fmla="*/ 5290242 w 11633641"/>
                <a:gd name="csY10" fmla="*/ 3088973 h 3745342"/>
                <a:gd name="csX11" fmla="*/ 5353680 w 11633641"/>
                <a:gd name="csY11" fmla="*/ 2811928 h 3745342"/>
                <a:gd name="csX12" fmla="*/ 5479487 w 11633641"/>
                <a:gd name="csY12" fmla="*/ 2369762 h 3745342"/>
                <a:gd name="csX13" fmla="*/ 5584374 w 11633641"/>
                <a:gd name="csY13" fmla="*/ 2032303 h 3745342"/>
                <a:gd name="csX14" fmla="*/ 5751803 w 11633641"/>
                <a:gd name="csY14" fmla="*/ 1660620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74735 w 11633641"/>
                <a:gd name="csY10" fmla="*/ 3072017 h 3745340"/>
                <a:gd name="csX11" fmla="*/ 5353680 w 11633641"/>
                <a:gd name="csY11" fmla="*/ 2811928 h 3745340"/>
                <a:gd name="csX12" fmla="*/ 5479487 w 11633641"/>
                <a:gd name="csY12" fmla="*/ 2369762 h 3745340"/>
                <a:gd name="csX13" fmla="*/ 5584374 w 11633641"/>
                <a:gd name="csY13" fmla="*/ 2032303 h 3745340"/>
                <a:gd name="csX14" fmla="*/ 5751803 w 11633641"/>
                <a:gd name="csY14" fmla="*/ 1660620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194599 w 11633641"/>
                <a:gd name="csY9" fmla="*/ 3331623 h 3745342"/>
                <a:gd name="csX10" fmla="*/ 5274735 w 11633641"/>
                <a:gd name="csY10" fmla="*/ 3072017 h 3745342"/>
                <a:gd name="csX11" fmla="*/ 5353680 w 11633641"/>
                <a:gd name="csY11" fmla="*/ 2811928 h 3745342"/>
                <a:gd name="csX12" fmla="*/ 5479487 w 11633641"/>
                <a:gd name="csY12" fmla="*/ 2369762 h 3745342"/>
                <a:gd name="csX13" fmla="*/ 5584374 w 11633641"/>
                <a:gd name="csY13" fmla="*/ 2032303 h 3745342"/>
                <a:gd name="csX14" fmla="*/ 5751803 w 11633641"/>
                <a:gd name="csY14" fmla="*/ 1660620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837"/>
                <a:gd name="csX1" fmla="*/ 3812617 w 11633641"/>
                <a:gd name="csY1" fmla="*/ 62665 h 3745837"/>
                <a:gd name="csX2" fmla="*/ 4477262 w 11633641"/>
                <a:gd name="csY2" fmla="*/ 81582 h 3745837"/>
                <a:gd name="csX3" fmla="*/ 4608220 w 11633641"/>
                <a:gd name="csY3" fmla="*/ 336760 h 3745837"/>
                <a:gd name="csX4" fmla="*/ 4689747 w 11633641"/>
                <a:gd name="csY4" fmla="*/ 1794280 h 3745837"/>
                <a:gd name="csX5" fmla="*/ 4766914 w 11633641"/>
                <a:gd name="csY5" fmla="*/ 3000254 h 3745837"/>
                <a:gd name="csX6" fmla="*/ 4832415 w 11633641"/>
                <a:gd name="csY6" fmla="*/ 3577276 h 3745837"/>
                <a:gd name="csX7" fmla="*/ 4938682 w 11633641"/>
                <a:gd name="csY7" fmla="*/ 3745295 h 3745837"/>
                <a:gd name="csX8" fmla="*/ 5096013 w 11633641"/>
                <a:gd name="csY8" fmla="*/ 3538735 h 3745837"/>
                <a:gd name="csX9" fmla="*/ 5194599 w 11633641"/>
                <a:gd name="csY9" fmla="*/ 3331623 h 3745837"/>
                <a:gd name="csX10" fmla="*/ 5274735 w 11633641"/>
                <a:gd name="csY10" fmla="*/ 3072017 h 3745837"/>
                <a:gd name="csX11" fmla="*/ 5353680 w 11633641"/>
                <a:gd name="csY11" fmla="*/ 2811928 h 3745837"/>
                <a:gd name="csX12" fmla="*/ 5479487 w 11633641"/>
                <a:gd name="csY12" fmla="*/ 2369762 h 3745837"/>
                <a:gd name="csX13" fmla="*/ 5584374 w 11633641"/>
                <a:gd name="csY13" fmla="*/ 2032303 h 3745837"/>
                <a:gd name="csX14" fmla="*/ 5751803 w 11633641"/>
                <a:gd name="csY14" fmla="*/ 1660620 h 3745837"/>
                <a:gd name="csX15" fmla="*/ 5954331 w 11633641"/>
                <a:gd name="csY15" fmla="*/ 1344723 h 3745837"/>
                <a:gd name="csX16" fmla="*/ 6150867 w 11633641"/>
                <a:gd name="csY16" fmla="*/ 1102117 h 3745837"/>
                <a:gd name="csX17" fmla="*/ 6377822 w 11633641"/>
                <a:gd name="csY17" fmla="*/ 907695 h 3745837"/>
                <a:gd name="csX18" fmla="*/ 6621739 w 11633641"/>
                <a:gd name="csY18" fmla="*/ 767715 h 3745837"/>
                <a:gd name="csX19" fmla="*/ 6913697 w 11633641"/>
                <a:gd name="csY19" fmla="*/ 621069 h 3745837"/>
                <a:gd name="csX20" fmla="*/ 7358338 w 11633641"/>
                <a:gd name="csY20" fmla="*/ 486453 h 3745837"/>
                <a:gd name="csX21" fmla="*/ 7811163 w 11633641"/>
                <a:gd name="csY21" fmla="*/ 383719 h 3745837"/>
                <a:gd name="csX22" fmla="*/ 8175513 w 11633641"/>
                <a:gd name="csY22" fmla="*/ 306101 h 3745837"/>
                <a:gd name="csX23" fmla="*/ 8793297 w 11633641"/>
                <a:gd name="csY23" fmla="*/ 207742 h 3745837"/>
                <a:gd name="csX24" fmla="*/ 9881832 w 11633641"/>
                <a:gd name="csY24" fmla="*/ 112296 h 3745837"/>
                <a:gd name="csX25" fmla="*/ 11633641 w 11633641"/>
                <a:gd name="csY25" fmla="*/ 17311 h 3745837"/>
                <a:gd name="csX0" fmla="*/ 0 w 11633641"/>
                <a:gd name="csY0" fmla="*/ 0 h 3745837"/>
                <a:gd name="csX1" fmla="*/ 3812617 w 11633641"/>
                <a:gd name="csY1" fmla="*/ 62665 h 3745837"/>
                <a:gd name="csX2" fmla="*/ 4477262 w 11633641"/>
                <a:gd name="csY2" fmla="*/ 81582 h 3745837"/>
                <a:gd name="csX3" fmla="*/ 4608220 w 11633641"/>
                <a:gd name="csY3" fmla="*/ 336760 h 3745837"/>
                <a:gd name="csX4" fmla="*/ 4689747 w 11633641"/>
                <a:gd name="csY4" fmla="*/ 1794280 h 3745837"/>
                <a:gd name="csX5" fmla="*/ 4766914 w 11633641"/>
                <a:gd name="csY5" fmla="*/ 3000254 h 3745837"/>
                <a:gd name="csX6" fmla="*/ 4832415 w 11633641"/>
                <a:gd name="csY6" fmla="*/ 3577276 h 3745837"/>
                <a:gd name="csX7" fmla="*/ 4938682 w 11633641"/>
                <a:gd name="csY7" fmla="*/ 3745295 h 3745837"/>
                <a:gd name="csX8" fmla="*/ 5096013 w 11633641"/>
                <a:gd name="csY8" fmla="*/ 3538735 h 3745837"/>
                <a:gd name="csX9" fmla="*/ 5190722 w 11633641"/>
                <a:gd name="csY9" fmla="*/ 3320318 h 3745837"/>
                <a:gd name="csX10" fmla="*/ 5274735 w 11633641"/>
                <a:gd name="csY10" fmla="*/ 3072017 h 3745837"/>
                <a:gd name="csX11" fmla="*/ 5353680 w 11633641"/>
                <a:gd name="csY11" fmla="*/ 2811928 h 3745837"/>
                <a:gd name="csX12" fmla="*/ 5479487 w 11633641"/>
                <a:gd name="csY12" fmla="*/ 2369762 h 3745837"/>
                <a:gd name="csX13" fmla="*/ 5584374 w 11633641"/>
                <a:gd name="csY13" fmla="*/ 2032303 h 3745837"/>
                <a:gd name="csX14" fmla="*/ 5751803 w 11633641"/>
                <a:gd name="csY14" fmla="*/ 1660620 h 3745837"/>
                <a:gd name="csX15" fmla="*/ 5954331 w 11633641"/>
                <a:gd name="csY15" fmla="*/ 1344723 h 3745837"/>
                <a:gd name="csX16" fmla="*/ 6150867 w 11633641"/>
                <a:gd name="csY16" fmla="*/ 1102117 h 3745837"/>
                <a:gd name="csX17" fmla="*/ 6377822 w 11633641"/>
                <a:gd name="csY17" fmla="*/ 907695 h 3745837"/>
                <a:gd name="csX18" fmla="*/ 6621739 w 11633641"/>
                <a:gd name="csY18" fmla="*/ 767715 h 3745837"/>
                <a:gd name="csX19" fmla="*/ 6913697 w 11633641"/>
                <a:gd name="csY19" fmla="*/ 621069 h 3745837"/>
                <a:gd name="csX20" fmla="*/ 7358338 w 11633641"/>
                <a:gd name="csY20" fmla="*/ 486453 h 3745837"/>
                <a:gd name="csX21" fmla="*/ 7811163 w 11633641"/>
                <a:gd name="csY21" fmla="*/ 383719 h 3745837"/>
                <a:gd name="csX22" fmla="*/ 8175513 w 11633641"/>
                <a:gd name="csY22" fmla="*/ 306101 h 3745837"/>
                <a:gd name="csX23" fmla="*/ 8793297 w 11633641"/>
                <a:gd name="csY23" fmla="*/ 207742 h 3745837"/>
                <a:gd name="csX24" fmla="*/ 9881832 w 11633641"/>
                <a:gd name="csY24" fmla="*/ 112296 h 3745837"/>
                <a:gd name="csX25" fmla="*/ 11633641 w 11633641"/>
                <a:gd name="csY25" fmla="*/ 17311 h 3745837"/>
                <a:gd name="csX0" fmla="*/ 0 w 11633641"/>
                <a:gd name="csY0" fmla="*/ 0 h 3746054"/>
                <a:gd name="csX1" fmla="*/ 3812617 w 11633641"/>
                <a:gd name="csY1" fmla="*/ 62665 h 3746054"/>
                <a:gd name="csX2" fmla="*/ 4477262 w 11633641"/>
                <a:gd name="csY2" fmla="*/ 81582 h 3746054"/>
                <a:gd name="csX3" fmla="*/ 4608220 w 11633641"/>
                <a:gd name="csY3" fmla="*/ 336760 h 3746054"/>
                <a:gd name="csX4" fmla="*/ 4689747 w 11633641"/>
                <a:gd name="csY4" fmla="*/ 1794280 h 3746054"/>
                <a:gd name="csX5" fmla="*/ 4766914 w 11633641"/>
                <a:gd name="csY5" fmla="*/ 3000254 h 3746054"/>
                <a:gd name="csX6" fmla="*/ 4859552 w 11633641"/>
                <a:gd name="csY6" fmla="*/ 3582928 h 3746054"/>
                <a:gd name="csX7" fmla="*/ 4938682 w 11633641"/>
                <a:gd name="csY7" fmla="*/ 3745295 h 3746054"/>
                <a:gd name="csX8" fmla="*/ 5096013 w 11633641"/>
                <a:gd name="csY8" fmla="*/ 3538735 h 3746054"/>
                <a:gd name="csX9" fmla="*/ 5190722 w 11633641"/>
                <a:gd name="csY9" fmla="*/ 3320318 h 3746054"/>
                <a:gd name="csX10" fmla="*/ 5274735 w 11633641"/>
                <a:gd name="csY10" fmla="*/ 3072017 h 3746054"/>
                <a:gd name="csX11" fmla="*/ 5353680 w 11633641"/>
                <a:gd name="csY11" fmla="*/ 2811928 h 3746054"/>
                <a:gd name="csX12" fmla="*/ 5479487 w 11633641"/>
                <a:gd name="csY12" fmla="*/ 2369762 h 3746054"/>
                <a:gd name="csX13" fmla="*/ 5584374 w 11633641"/>
                <a:gd name="csY13" fmla="*/ 2032303 h 3746054"/>
                <a:gd name="csX14" fmla="*/ 5751803 w 11633641"/>
                <a:gd name="csY14" fmla="*/ 1660620 h 3746054"/>
                <a:gd name="csX15" fmla="*/ 5954331 w 11633641"/>
                <a:gd name="csY15" fmla="*/ 1344723 h 3746054"/>
                <a:gd name="csX16" fmla="*/ 6150867 w 11633641"/>
                <a:gd name="csY16" fmla="*/ 1102117 h 3746054"/>
                <a:gd name="csX17" fmla="*/ 6377822 w 11633641"/>
                <a:gd name="csY17" fmla="*/ 907695 h 3746054"/>
                <a:gd name="csX18" fmla="*/ 6621739 w 11633641"/>
                <a:gd name="csY18" fmla="*/ 767715 h 3746054"/>
                <a:gd name="csX19" fmla="*/ 6913697 w 11633641"/>
                <a:gd name="csY19" fmla="*/ 621069 h 3746054"/>
                <a:gd name="csX20" fmla="*/ 7358338 w 11633641"/>
                <a:gd name="csY20" fmla="*/ 486453 h 3746054"/>
                <a:gd name="csX21" fmla="*/ 7811163 w 11633641"/>
                <a:gd name="csY21" fmla="*/ 383719 h 3746054"/>
                <a:gd name="csX22" fmla="*/ 8175513 w 11633641"/>
                <a:gd name="csY22" fmla="*/ 306101 h 3746054"/>
                <a:gd name="csX23" fmla="*/ 8793297 w 11633641"/>
                <a:gd name="csY23" fmla="*/ 207742 h 3746054"/>
                <a:gd name="csX24" fmla="*/ 9881832 w 11633641"/>
                <a:gd name="csY24" fmla="*/ 112296 h 3746054"/>
                <a:gd name="csX25" fmla="*/ 11633641 w 11633641"/>
                <a:gd name="csY25" fmla="*/ 17311 h 3746054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90722 w 11633641"/>
                <a:gd name="csY9" fmla="*/ 3320318 h 3746043"/>
                <a:gd name="csX10" fmla="*/ 5274735 w 11633641"/>
                <a:gd name="csY10" fmla="*/ 307201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90722 w 11633641"/>
                <a:gd name="csY9" fmla="*/ 3320318 h 3746043"/>
                <a:gd name="csX10" fmla="*/ 5274735 w 11633641"/>
                <a:gd name="csY10" fmla="*/ 307201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4735 w 11633641"/>
                <a:gd name="csY10" fmla="*/ 307201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0859 w 11633641"/>
                <a:gd name="csY10" fmla="*/ 299288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01935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314666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01935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314666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01935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691522"/>
                <a:gd name="csX1" fmla="*/ 3812617 w 11633641"/>
                <a:gd name="csY1" fmla="*/ 62665 h 3691522"/>
                <a:gd name="csX2" fmla="*/ 4477262 w 11633641"/>
                <a:gd name="csY2" fmla="*/ 81582 h 3691522"/>
                <a:gd name="csX3" fmla="*/ 4608220 w 11633641"/>
                <a:gd name="csY3" fmla="*/ 336760 h 3691522"/>
                <a:gd name="csX4" fmla="*/ 4689747 w 11633641"/>
                <a:gd name="csY4" fmla="*/ 1794280 h 3691522"/>
                <a:gd name="csX5" fmla="*/ 4786298 w 11633641"/>
                <a:gd name="csY5" fmla="*/ 3005906 h 3691522"/>
                <a:gd name="csX6" fmla="*/ 4859552 w 11633641"/>
                <a:gd name="csY6" fmla="*/ 3582928 h 3691522"/>
                <a:gd name="csX7" fmla="*/ 4934805 w 11633641"/>
                <a:gd name="csY7" fmla="*/ 3688773 h 3691522"/>
                <a:gd name="csX8" fmla="*/ 5096013 w 11633641"/>
                <a:gd name="csY8" fmla="*/ 3538735 h 3691522"/>
                <a:gd name="csX9" fmla="*/ 5182968 w 11633641"/>
                <a:gd name="csY9" fmla="*/ 3314666 h 3691522"/>
                <a:gd name="csX10" fmla="*/ 5270859 w 11633641"/>
                <a:gd name="csY10" fmla="*/ 2992887 h 3691522"/>
                <a:gd name="csX11" fmla="*/ 5353680 w 11633641"/>
                <a:gd name="csY11" fmla="*/ 2710187 h 3691522"/>
                <a:gd name="csX12" fmla="*/ 5479487 w 11633641"/>
                <a:gd name="csY12" fmla="*/ 2301935 h 3691522"/>
                <a:gd name="csX13" fmla="*/ 5584374 w 11633641"/>
                <a:gd name="csY13" fmla="*/ 2032303 h 3691522"/>
                <a:gd name="csX14" fmla="*/ 5751803 w 11633641"/>
                <a:gd name="csY14" fmla="*/ 1660620 h 3691522"/>
                <a:gd name="csX15" fmla="*/ 5954331 w 11633641"/>
                <a:gd name="csY15" fmla="*/ 1344723 h 3691522"/>
                <a:gd name="csX16" fmla="*/ 6150867 w 11633641"/>
                <a:gd name="csY16" fmla="*/ 1102117 h 3691522"/>
                <a:gd name="csX17" fmla="*/ 6377822 w 11633641"/>
                <a:gd name="csY17" fmla="*/ 907695 h 3691522"/>
                <a:gd name="csX18" fmla="*/ 6621739 w 11633641"/>
                <a:gd name="csY18" fmla="*/ 767715 h 3691522"/>
                <a:gd name="csX19" fmla="*/ 6913697 w 11633641"/>
                <a:gd name="csY19" fmla="*/ 621069 h 3691522"/>
                <a:gd name="csX20" fmla="*/ 7358338 w 11633641"/>
                <a:gd name="csY20" fmla="*/ 486453 h 3691522"/>
                <a:gd name="csX21" fmla="*/ 7811163 w 11633641"/>
                <a:gd name="csY21" fmla="*/ 383719 h 3691522"/>
                <a:gd name="csX22" fmla="*/ 8175513 w 11633641"/>
                <a:gd name="csY22" fmla="*/ 306101 h 3691522"/>
                <a:gd name="csX23" fmla="*/ 8793297 w 11633641"/>
                <a:gd name="csY23" fmla="*/ 207742 h 3691522"/>
                <a:gd name="csX24" fmla="*/ 9881832 w 11633641"/>
                <a:gd name="csY24" fmla="*/ 112296 h 3691522"/>
                <a:gd name="csX25" fmla="*/ 11633641 w 11633641"/>
                <a:gd name="csY25" fmla="*/ 17311 h 3691522"/>
                <a:gd name="csX0" fmla="*/ 0 w 11633641"/>
                <a:gd name="csY0" fmla="*/ 0 h 3704954"/>
                <a:gd name="csX1" fmla="*/ 3812617 w 11633641"/>
                <a:gd name="csY1" fmla="*/ 62665 h 3704954"/>
                <a:gd name="csX2" fmla="*/ 4477262 w 11633641"/>
                <a:gd name="csY2" fmla="*/ 81582 h 3704954"/>
                <a:gd name="csX3" fmla="*/ 4608220 w 11633641"/>
                <a:gd name="csY3" fmla="*/ 336760 h 3704954"/>
                <a:gd name="csX4" fmla="*/ 4689747 w 11633641"/>
                <a:gd name="csY4" fmla="*/ 1794280 h 3704954"/>
                <a:gd name="csX5" fmla="*/ 4786298 w 11633641"/>
                <a:gd name="csY5" fmla="*/ 3005906 h 3704954"/>
                <a:gd name="csX6" fmla="*/ 4859552 w 11633641"/>
                <a:gd name="csY6" fmla="*/ 3582928 h 3704954"/>
                <a:gd name="csX7" fmla="*/ 4934805 w 11633641"/>
                <a:gd name="csY7" fmla="*/ 3688773 h 3704954"/>
                <a:gd name="csX8" fmla="*/ 5096013 w 11633641"/>
                <a:gd name="csY8" fmla="*/ 3538735 h 3704954"/>
                <a:gd name="csX9" fmla="*/ 5182968 w 11633641"/>
                <a:gd name="csY9" fmla="*/ 3314666 h 3704954"/>
                <a:gd name="csX10" fmla="*/ 5270859 w 11633641"/>
                <a:gd name="csY10" fmla="*/ 2992887 h 3704954"/>
                <a:gd name="csX11" fmla="*/ 5353680 w 11633641"/>
                <a:gd name="csY11" fmla="*/ 2710187 h 3704954"/>
                <a:gd name="csX12" fmla="*/ 5479487 w 11633641"/>
                <a:gd name="csY12" fmla="*/ 2301935 h 3704954"/>
                <a:gd name="csX13" fmla="*/ 5584374 w 11633641"/>
                <a:gd name="csY13" fmla="*/ 2032303 h 3704954"/>
                <a:gd name="csX14" fmla="*/ 5751803 w 11633641"/>
                <a:gd name="csY14" fmla="*/ 1660620 h 3704954"/>
                <a:gd name="csX15" fmla="*/ 5954331 w 11633641"/>
                <a:gd name="csY15" fmla="*/ 1344723 h 3704954"/>
                <a:gd name="csX16" fmla="*/ 6150867 w 11633641"/>
                <a:gd name="csY16" fmla="*/ 1102117 h 3704954"/>
                <a:gd name="csX17" fmla="*/ 6377822 w 11633641"/>
                <a:gd name="csY17" fmla="*/ 907695 h 3704954"/>
                <a:gd name="csX18" fmla="*/ 6621739 w 11633641"/>
                <a:gd name="csY18" fmla="*/ 767715 h 3704954"/>
                <a:gd name="csX19" fmla="*/ 6913697 w 11633641"/>
                <a:gd name="csY19" fmla="*/ 621069 h 3704954"/>
                <a:gd name="csX20" fmla="*/ 7358338 w 11633641"/>
                <a:gd name="csY20" fmla="*/ 486453 h 3704954"/>
                <a:gd name="csX21" fmla="*/ 7811163 w 11633641"/>
                <a:gd name="csY21" fmla="*/ 383719 h 3704954"/>
                <a:gd name="csX22" fmla="*/ 8175513 w 11633641"/>
                <a:gd name="csY22" fmla="*/ 306101 h 3704954"/>
                <a:gd name="csX23" fmla="*/ 8793297 w 11633641"/>
                <a:gd name="csY23" fmla="*/ 207742 h 3704954"/>
                <a:gd name="csX24" fmla="*/ 9881832 w 11633641"/>
                <a:gd name="csY24" fmla="*/ 112296 h 3704954"/>
                <a:gd name="csX25" fmla="*/ 11633641 w 11633641"/>
                <a:gd name="csY25" fmla="*/ 17311 h 3704954"/>
                <a:gd name="csX0" fmla="*/ 0 w 11633641"/>
                <a:gd name="csY0" fmla="*/ 0 h 3736907"/>
                <a:gd name="csX1" fmla="*/ 3812617 w 11633641"/>
                <a:gd name="csY1" fmla="*/ 62665 h 3736907"/>
                <a:gd name="csX2" fmla="*/ 4477262 w 11633641"/>
                <a:gd name="csY2" fmla="*/ 81582 h 3736907"/>
                <a:gd name="csX3" fmla="*/ 4608220 w 11633641"/>
                <a:gd name="csY3" fmla="*/ 336760 h 3736907"/>
                <a:gd name="csX4" fmla="*/ 4689747 w 11633641"/>
                <a:gd name="csY4" fmla="*/ 1794280 h 3736907"/>
                <a:gd name="csX5" fmla="*/ 4786298 w 11633641"/>
                <a:gd name="csY5" fmla="*/ 3005906 h 3736907"/>
                <a:gd name="csX6" fmla="*/ 4859552 w 11633641"/>
                <a:gd name="csY6" fmla="*/ 3582928 h 3736907"/>
                <a:gd name="csX7" fmla="*/ 4919298 w 11633641"/>
                <a:gd name="csY7" fmla="*/ 3722687 h 3736907"/>
                <a:gd name="csX8" fmla="*/ 5096013 w 11633641"/>
                <a:gd name="csY8" fmla="*/ 3538735 h 3736907"/>
                <a:gd name="csX9" fmla="*/ 5182968 w 11633641"/>
                <a:gd name="csY9" fmla="*/ 3314666 h 3736907"/>
                <a:gd name="csX10" fmla="*/ 5270859 w 11633641"/>
                <a:gd name="csY10" fmla="*/ 2992887 h 3736907"/>
                <a:gd name="csX11" fmla="*/ 5353680 w 11633641"/>
                <a:gd name="csY11" fmla="*/ 2710187 h 3736907"/>
                <a:gd name="csX12" fmla="*/ 5479487 w 11633641"/>
                <a:gd name="csY12" fmla="*/ 2301935 h 3736907"/>
                <a:gd name="csX13" fmla="*/ 5584374 w 11633641"/>
                <a:gd name="csY13" fmla="*/ 2032303 h 3736907"/>
                <a:gd name="csX14" fmla="*/ 5751803 w 11633641"/>
                <a:gd name="csY14" fmla="*/ 1660620 h 3736907"/>
                <a:gd name="csX15" fmla="*/ 5954331 w 11633641"/>
                <a:gd name="csY15" fmla="*/ 1344723 h 3736907"/>
                <a:gd name="csX16" fmla="*/ 6150867 w 11633641"/>
                <a:gd name="csY16" fmla="*/ 1102117 h 3736907"/>
                <a:gd name="csX17" fmla="*/ 6377822 w 11633641"/>
                <a:gd name="csY17" fmla="*/ 907695 h 3736907"/>
                <a:gd name="csX18" fmla="*/ 6621739 w 11633641"/>
                <a:gd name="csY18" fmla="*/ 767715 h 3736907"/>
                <a:gd name="csX19" fmla="*/ 6913697 w 11633641"/>
                <a:gd name="csY19" fmla="*/ 621069 h 3736907"/>
                <a:gd name="csX20" fmla="*/ 7358338 w 11633641"/>
                <a:gd name="csY20" fmla="*/ 486453 h 3736907"/>
                <a:gd name="csX21" fmla="*/ 7811163 w 11633641"/>
                <a:gd name="csY21" fmla="*/ 383719 h 3736907"/>
                <a:gd name="csX22" fmla="*/ 8175513 w 11633641"/>
                <a:gd name="csY22" fmla="*/ 306101 h 3736907"/>
                <a:gd name="csX23" fmla="*/ 8793297 w 11633641"/>
                <a:gd name="csY23" fmla="*/ 207742 h 3736907"/>
                <a:gd name="csX24" fmla="*/ 9881832 w 11633641"/>
                <a:gd name="csY24" fmla="*/ 112296 h 3736907"/>
                <a:gd name="csX25" fmla="*/ 11633641 w 11633641"/>
                <a:gd name="csY25" fmla="*/ 17311 h 3736907"/>
                <a:gd name="csX0" fmla="*/ 0 w 11633641"/>
                <a:gd name="csY0" fmla="*/ 0 h 3724216"/>
                <a:gd name="csX1" fmla="*/ 3812617 w 11633641"/>
                <a:gd name="csY1" fmla="*/ 62665 h 3724216"/>
                <a:gd name="csX2" fmla="*/ 4477262 w 11633641"/>
                <a:gd name="csY2" fmla="*/ 81582 h 3724216"/>
                <a:gd name="csX3" fmla="*/ 4608220 w 11633641"/>
                <a:gd name="csY3" fmla="*/ 336760 h 3724216"/>
                <a:gd name="csX4" fmla="*/ 4689747 w 11633641"/>
                <a:gd name="csY4" fmla="*/ 1794280 h 3724216"/>
                <a:gd name="csX5" fmla="*/ 4786298 w 11633641"/>
                <a:gd name="csY5" fmla="*/ 3005906 h 3724216"/>
                <a:gd name="csX6" fmla="*/ 4871183 w 11633641"/>
                <a:gd name="csY6" fmla="*/ 3588580 h 3724216"/>
                <a:gd name="csX7" fmla="*/ 4919298 w 11633641"/>
                <a:gd name="csY7" fmla="*/ 3722687 h 3724216"/>
                <a:gd name="csX8" fmla="*/ 5096013 w 11633641"/>
                <a:gd name="csY8" fmla="*/ 3538735 h 3724216"/>
                <a:gd name="csX9" fmla="*/ 5182968 w 11633641"/>
                <a:gd name="csY9" fmla="*/ 3314666 h 3724216"/>
                <a:gd name="csX10" fmla="*/ 5270859 w 11633641"/>
                <a:gd name="csY10" fmla="*/ 2992887 h 3724216"/>
                <a:gd name="csX11" fmla="*/ 5353680 w 11633641"/>
                <a:gd name="csY11" fmla="*/ 2710187 h 3724216"/>
                <a:gd name="csX12" fmla="*/ 5479487 w 11633641"/>
                <a:gd name="csY12" fmla="*/ 2301935 h 3724216"/>
                <a:gd name="csX13" fmla="*/ 5584374 w 11633641"/>
                <a:gd name="csY13" fmla="*/ 2032303 h 3724216"/>
                <a:gd name="csX14" fmla="*/ 5751803 w 11633641"/>
                <a:gd name="csY14" fmla="*/ 1660620 h 3724216"/>
                <a:gd name="csX15" fmla="*/ 5954331 w 11633641"/>
                <a:gd name="csY15" fmla="*/ 1344723 h 3724216"/>
                <a:gd name="csX16" fmla="*/ 6150867 w 11633641"/>
                <a:gd name="csY16" fmla="*/ 1102117 h 3724216"/>
                <a:gd name="csX17" fmla="*/ 6377822 w 11633641"/>
                <a:gd name="csY17" fmla="*/ 907695 h 3724216"/>
                <a:gd name="csX18" fmla="*/ 6621739 w 11633641"/>
                <a:gd name="csY18" fmla="*/ 767715 h 3724216"/>
                <a:gd name="csX19" fmla="*/ 6913697 w 11633641"/>
                <a:gd name="csY19" fmla="*/ 621069 h 3724216"/>
                <a:gd name="csX20" fmla="*/ 7358338 w 11633641"/>
                <a:gd name="csY20" fmla="*/ 486453 h 3724216"/>
                <a:gd name="csX21" fmla="*/ 7811163 w 11633641"/>
                <a:gd name="csY21" fmla="*/ 383719 h 3724216"/>
                <a:gd name="csX22" fmla="*/ 8175513 w 11633641"/>
                <a:gd name="csY22" fmla="*/ 306101 h 3724216"/>
                <a:gd name="csX23" fmla="*/ 8793297 w 11633641"/>
                <a:gd name="csY23" fmla="*/ 207742 h 3724216"/>
                <a:gd name="csX24" fmla="*/ 9881832 w 11633641"/>
                <a:gd name="csY24" fmla="*/ 112296 h 3724216"/>
                <a:gd name="csX25" fmla="*/ 11633641 w 11633641"/>
                <a:gd name="csY25" fmla="*/ 17311 h 3724216"/>
                <a:gd name="csX0" fmla="*/ 0 w 11633641"/>
                <a:gd name="csY0" fmla="*/ 0 h 3708035"/>
                <a:gd name="csX1" fmla="*/ 3812617 w 11633641"/>
                <a:gd name="csY1" fmla="*/ 62665 h 3708035"/>
                <a:gd name="csX2" fmla="*/ 4477262 w 11633641"/>
                <a:gd name="csY2" fmla="*/ 81582 h 3708035"/>
                <a:gd name="csX3" fmla="*/ 4608220 w 11633641"/>
                <a:gd name="csY3" fmla="*/ 336760 h 3708035"/>
                <a:gd name="csX4" fmla="*/ 4689747 w 11633641"/>
                <a:gd name="csY4" fmla="*/ 1794280 h 3708035"/>
                <a:gd name="csX5" fmla="*/ 4786298 w 11633641"/>
                <a:gd name="csY5" fmla="*/ 3005906 h 3708035"/>
                <a:gd name="csX6" fmla="*/ 4871183 w 11633641"/>
                <a:gd name="csY6" fmla="*/ 3588580 h 3708035"/>
                <a:gd name="csX7" fmla="*/ 5023971 w 11633641"/>
                <a:gd name="csY7" fmla="*/ 3705730 h 3708035"/>
                <a:gd name="csX8" fmla="*/ 5096013 w 11633641"/>
                <a:gd name="csY8" fmla="*/ 3538735 h 3708035"/>
                <a:gd name="csX9" fmla="*/ 5182968 w 11633641"/>
                <a:gd name="csY9" fmla="*/ 3314666 h 3708035"/>
                <a:gd name="csX10" fmla="*/ 5270859 w 11633641"/>
                <a:gd name="csY10" fmla="*/ 2992887 h 3708035"/>
                <a:gd name="csX11" fmla="*/ 5353680 w 11633641"/>
                <a:gd name="csY11" fmla="*/ 2710187 h 3708035"/>
                <a:gd name="csX12" fmla="*/ 5479487 w 11633641"/>
                <a:gd name="csY12" fmla="*/ 2301935 h 3708035"/>
                <a:gd name="csX13" fmla="*/ 5584374 w 11633641"/>
                <a:gd name="csY13" fmla="*/ 2032303 h 3708035"/>
                <a:gd name="csX14" fmla="*/ 5751803 w 11633641"/>
                <a:gd name="csY14" fmla="*/ 1660620 h 3708035"/>
                <a:gd name="csX15" fmla="*/ 5954331 w 11633641"/>
                <a:gd name="csY15" fmla="*/ 1344723 h 3708035"/>
                <a:gd name="csX16" fmla="*/ 6150867 w 11633641"/>
                <a:gd name="csY16" fmla="*/ 1102117 h 3708035"/>
                <a:gd name="csX17" fmla="*/ 6377822 w 11633641"/>
                <a:gd name="csY17" fmla="*/ 907695 h 3708035"/>
                <a:gd name="csX18" fmla="*/ 6621739 w 11633641"/>
                <a:gd name="csY18" fmla="*/ 767715 h 3708035"/>
                <a:gd name="csX19" fmla="*/ 6913697 w 11633641"/>
                <a:gd name="csY19" fmla="*/ 621069 h 3708035"/>
                <a:gd name="csX20" fmla="*/ 7358338 w 11633641"/>
                <a:gd name="csY20" fmla="*/ 486453 h 3708035"/>
                <a:gd name="csX21" fmla="*/ 7811163 w 11633641"/>
                <a:gd name="csY21" fmla="*/ 383719 h 3708035"/>
                <a:gd name="csX22" fmla="*/ 8175513 w 11633641"/>
                <a:gd name="csY22" fmla="*/ 306101 h 3708035"/>
                <a:gd name="csX23" fmla="*/ 8793297 w 11633641"/>
                <a:gd name="csY23" fmla="*/ 207742 h 3708035"/>
                <a:gd name="csX24" fmla="*/ 9881832 w 11633641"/>
                <a:gd name="csY24" fmla="*/ 112296 h 3708035"/>
                <a:gd name="csX25" fmla="*/ 11633641 w 11633641"/>
                <a:gd name="csY25" fmla="*/ 17311 h 3708035"/>
                <a:gd name="csX0" fmla="*/ 0 w 11633641"/>
                <a:gd name="csY0" fmla="*/ 0 h 3706792"/>
                <a:gd name="csX1" fmla="*/ 3812617 w 11633641"/>
                <a:gd name="csY1" fmla="*/ 62665 h 3706792"/>
                <a:gd name="csX2" fmla="*/ 4477262 w 11633641"/>
                <a:gd name="csY2" fmla="*/ 81582 h 3706792"/>
                <a:gd name="csX3" fmla="*/ 4608220 w 11633641"/>
                <a:gd name="csY3" fmla="*/ 336760 h 3706792"/>
                <a:gd name="csX4" fmla="*/ 4689747 w 11633641"/>
                <a:gd name="csY4" fmla="*/ 1794280 h 3706792"/>
                <a:gd name="csX5" fmla="*/ 4786298 w 11633641"/>
                <a:gd name="csY5" fmla="*/ 3005906 h 3706792"/>
                <a:gd name="csX6" fmla="*/ 4871183 w 11633641"/>
                <a:gd name="csY6" fmla="*/ 3588580 h 3706792"/>
                <a:gd name="csX7" fmla="*/ 5023971 w 11633641"/>
                <a:gd name="csY7" fmla="*/ 3705730 h 3706792"/>
                <a:gd name="csX8" fmla="*/ 5115397 w 11633641"/>
                <a:gd name="csY8" fmla="*/ 3561344 h 3706792"/>
                <a:gd name="csX9" fmla="*/ 5182968 w 11633641"/>
                <a:gd name="csY9" fmla="*/ 3314666 h 3706792"/>
                <a:gd name="csX10" fmla="*/ 5270859 w 11633641"/>
                <a:gd name="csY10" fmla="*/ 2992887 h 3706792"/>
                <a:gd name="csX11" fmla="*/ 5353680 w 11633641"/>
                <a:gd name="csY11" fmla="*/ 2710187 h 3706792"/>
                <a:gd name="csX12" fmla="*/ 5479487 w 11633641"/>
                <a:gd name="csY12" fmla="*/ 2301935 h 3706792"/>
                <a:gd name="csX13" fmla="*/ 5584374 w 11633641"/>
                <a:gd name="csY13" fmla="*/ 2032303 h 3706792"/>
                <a:gd name="csX14" fmla="*/ 5751803 w 11633641"/>
                <a:gd name="csY14" fmla="*/ 1660620 h 3706792"/>
                <a:gd name="csX15" fmla="*/ 5954331 w 11633641"/>
                <a:gd name="csY15" fmla="*/ 1344723 h 3706792"/>
                <a:gd name="csX16" fmla="*/ 6150867 w 11633641"/>
                <a:gd name="csY16" fmla="*/ 1102117 h 3706792"/>
                <a:gd name="csX17" fmla="*/ 6377822 w 11633641"/>
                <a:gd name="csY17" fmla="*/ 907695 h 3706792"/>
                <a:gd name="csX18" fmla="*/ 6621739 w 11633641"/>
                <a:gd name="csY18" fmla="*/ 767715 h 3706792"/>
                <a:gd name="csX19" fmla="*/ 6913697 w 11633641"/>
                <a:gd name="csY19" fmla="*/ 621069 h 3706792"/>
                <a:gd name="csX20" fmla="*/ 7358338 w 11633641"/>
                <a:gd name="csY20" fmla="*/ 486453 h 3706792"/>
                <a:gd name="csX21" fmla="*/ 7811163 w 11633641"/>
                <a:gd name="csY21" fmla="*/ 383719 h 3706792"/>
                <a:gd name="csX22" fmla="*/ 8175513 w 11633641"/>
                <a:gd name="csY22" fmla="*/ 306101 h 3706792"/>
                <a:gd name="csX23" fmla="*/ 8793297 w 11633641"/>
                <a:gd name="csY23" fmla="*/ 207742 h 3706792"/>
                <a:gd name="csX24" fmla="*/ 9881832 w 11633641"/>
                <a:gd name="csY24" fmla="*/ 112296 h 3706792"/>
                <a:gd name="csX25" fmla="*/ 11633641 w 11633641"/>
                <a:gd name="csY25" fmla="*/ 17311 h 3706792"/>
                <a:gd name="csX0" fmla="*/ 0 w 11633641"/>
                <a:gd name="csY0" fmla="*/ 0 h 3681425"/>
                <a:gd name="csX1" fmla="*/ 3812617 w 11633641"/>
                <a:gd name="csY1" fmla="*/ 62665 h 3681425"/>
                <a:gd name="csX2" fmla="*/ 4477262 w 11633641"/>
                <a:gd name="csY2" fmla="*/ 81582 h 3681425"/>
                <a:gd name="csX3" fmla="*/ 4608220 w 11633641"/>
                <a:gd name="csY3" fmla="*/ 336760 h 3681425"/>
                <a:gd name="csX4" fmla="*/ 4689747 w 11633641"/>
                <a:gd name="csY4" fmla="*/ 1794280 h 3681425"/>
                <a:gd name="csX5" fmla="*/ 4786298 w 11633641"/>
                <a:gd name="csY5" fmla="*/ 3005906 h 3681425"/>
                <a:gd name="csX6" fmla="*/ 4871183 w 11633641"/>
                <a:gd name="csY6" fmla="*/ 3588580 h 3681425"/>
                <a:gd name="csX7" fmla="*/ 5020094 w 11633641"/>
                <a:gd name="csY7" fmla="*/ 3677470 h 3681425"/>
                <a:gd name="csX8" fmla="*/ 5115397 w 11633641"/>
                <a:gd name="csY8" fmla="*/ 3561344 h 3681425"/>
                <a:gd name="csX9" fmla="*/ 5182968 w 11633641"/>
                <a:gd name="csY9" fmla="*/ 3314666 h 3681425"/>
                <a:gd name="csX10" fmla="*/ 5270859 w 11633641"/>
                <a:gd name="csY10" fmla="*/ 2992887 h 3681425"/>
                <a:gd name="csX11" fmla="*/ 5353680 w 11633641"/>
                <a:gd name="csY11" fmla="*/ 2710187 h 3681425"/>
                <a:gd name="csX12" fmla="*/ 5479487 w 11633641"/>
                <a:gd name="csY12" fmla="*/ 2301935 h 3681425"/>
                <a:gd name="csX13" fmla="*/ 5584374 w 11633641"/>
                <a:gd name="csY13" fmla="*/ 2032303 h 3681425"/>
                <a:gd name="csX14" fmla="*/ 5751803 w 11633641"/>
                <a:gd name="csY14" fmla="*/ 1660620 h 3681425"/>
                <a:gd name="csX15" fmla="*/ 5954331 w 11633641"/>
                <a:gd name="csY15" fmla="*/ 1344723 h 3681425"/>
                <a:gd name="csX16" fmla="*/ 6150867 w 11633641"/>
                <a:gd name="csY16" fmla="*/ 1102117 h 3681425"/>
                <a:gd name="csX17" fmla="*/ 6377822 w 11633641"/>
                <a:gd name="csY17" fmla="*/ 907695 h 3681425"/>
                <a:gd name="csX18" fmla="*/ 6621739 w 11633641"/>
                <a:gd name="csY18" fmla="*/ 767715 h 3681425"/>
                <a:gd name="csX19" fmla="*/ 6913697 w 11633641"/>
                <a:gd name="csY19" fmla="*/ 621069 h 3681425"/>
                <a:gd name="csX20" fmla="*/ 7358338 w 11633641"/>
                <a:gd name="csY20" fmla="*/ 486453 h 3681425"/>
                <a:gd name="csX21" fmla="*/ 7811163 w 11633641"/>
                <a:gd name="csY21" fmla="*/ 383719 h 3681425"/>
                <a:gd name="csX22" fmla="*/ 8175513 w 11633641"/>
                <a:gd name="csY22" fmla="*/ 306101 h 3681425"/>
                <a:gd name="csX23" fmla="*/ 8793297 w 11633641"/>
                <a:gd name="csY23" fmla="*/ 207742 h 3681425"/>
                <a:gd name="csX24" fmla="*/ 9881832 w 11633641"/>
                <a:gd name="csY24" fmla="*/ 112296 h 3681425"/>
                <a:gd name="csX25" fmla="*/ 11633641 w 11633641"/>
                <a:gd name="csY25" fmla="*/ 17311 h 3681425"/>
                <a:gd name="csX0" fmla="*/ 0 w 11633641"/>
                <a:gd name="csY0" fmla="*/ 0 h 3766196"/>
                <a:gd name="csX1" fmla="*/ 3812617 w 11633641"/>
                <a:gd name="csY1" fmla="*/ 62665 h 3766196"/>
                <a:gd name="csX2" fmla="*/ 4477262 w 11633641"/>
                <a:gd name="csY2" fmla="*/ 81582 h 3766196"/>
                <a:gd name="csX3" fmla="*/ 4608220 w 11633641"/>
                <a:gd name="csY3" fmla="*/ 336760 h 3766196"/>
                <a:gd name="csX4" fmla="*/ 4689747 w 11633641"/>
                <a:gd name="csY4" fmla="*/ 1794280 h 3766196"/>
                <a:gd name="csX5" fmla="*/ 4786298 w 11633641"/>
                <a:gd name="csY5" fmla="*/ 3005906 h 3766196"/>
                <a:gd name="csX6" fmla="*/ 4871183 w 11633641"/>
                <a:gd name="csY6" fmla="*/ 3588580 h 3766196"/>
                <a:gd name="csX7" fmla="*/ 5012004 w 11633641"/>
                <a:gd name="csY7" fmla="*/ 3765940 h 3766196"/>
                <a:gd name="csX8" fmla="*/ 5115397 w 11633641"/>
                <a:gd name="csY8" fmla="*/ 3561344 h 3766196"/>
                <a:gd name="csX9" fmla="*/ 5182968 w 11633641"/>
                <a:gd name="csY9" fmla="*/ 3314666 h 3766196"/>
                <a:gd name="csX10" fmla="*/ 5270859 w 11633641"/>
                <a:gd name="csY10" fmla="*/ 2992887 h 3766196"/>
                <a:gd name="csX11" fmla="*/ 5353680 w 11633641"/>
                <a:gd name="csY11" fmla="*/ 2710187 h 3766196"/>
                <a:gd name="csX12" fmla="*/ 5479487 w 11633641"/>
                <a:gd name="csY12" fmla="*/ 2301935 h 3766196"/>
                <a:gd name="csX13" fmla="*/ 5584374 w 11633641"/>
                <a:gd name="csY13" fmla="*/ 2032303 h 3766196"/>
                <a:gd name="csX14" fmla="*/ 5751803 w 11633641"/>
                <a:gd name="csY14" fmla="*/ 1660620 h 3766196"/>
                <a:gd name="csX15" fmla="*/ 5954331 w 11633641"/>
                <a:gd name="csY15" fmla="*/ 1344723 h 3766196"/>
                <a:gd name="csX16" fmla="*/ 6150867 w 11633641"/>
                <a:gd name="csY16" fmla="*/ 1102117 h 3766196"/>
                <a:gd name="csX17" fmla="*/ 6377822 w 11633641"/>
                <a:gd name="csY17" fmla="*/ 907695 h 3766196"/>
                <a:gd name="csX18" fmla="*/ 6621739 w 11633641"/>
                <a:gd name="csY18" fmla="*/ 767715 h 3766196"/>
                <a:gd name="csX19" fmla="*/ 6913697 w 11633641"/>
                <a:gd name="csY19" fmla="*/ 621069 h 3766196"/>
                <a:gd name="csX20" fmla="*/ 7358338 w 11633641"/>
                <a:gd name="csY20" fmla="*/ 486453 h 3766196"/>
                <a:gd name="csX21" fmla="*/ 7811163 w 11633641"/>
                <a:gd name="csY21" fmla="*/ 383719 h 3766196"/>
                <a:gd name="csX22" fmla="*/ 8175513 w 11633641"/>
                <a:gd name="csY22" fmla="*/ 306101 h 3766196"/>
                <a:gd name="csX23" fmla="*/ 8793297 w 11633641"/>
                <a:gd name="csY23" fmla="*/ 207742 h 3766196"/>
                <a:gd name="csX24" fmla="*/ 9881832 w 11633641"/>
                <a:gd name="csY24" fmla="*/ 112296 h 3766196"/>
                <a:gd name="csX25" fmla="*/ 11633641 w 11633641"/>
                <a:gd name="csY25" fmla="*/ 17311 h 3766196"/>
                <a:gd name="csX0" fmla="*/ 0 w 11633641"/>
                <a:gd name="csY0" fmla="*/ 0 h 3789725"/>
                <a:gd name="csX1" fmla="*/ 3812617 w 11633641"/>
                <a:gd name="csY1" fmla="*/ 62665 h 3789725"/>
                <a:gd name="csX2" fmla="*/ 4477262 w 11633641"/>
                <a:gd name="csY2" fmla="*/ 81582 h 3789725"/>
                <a:gd name="csX3" fmla="*/ 4608220 w 11633641"/>
                <a:gd name="csY3" fmla="*/ 336760 h 3789725"/>
                <a:gd name="csX4" fmla="*/ 4689747 w 11633641"/>
                <a:gd name="csY4" fmla="*/ 1794280 h 3789725"/>
                <a:gd name="csX5" fmla="*/ 4786298 w 11633641"/>
                <a:gd name="csY5" fmla="*/ 3005906 h 3789725"/>
                <a:gd name="csX6" fmla="*/ 4871183 w 11633641"/>
                <a:gd name="csY6" fmla="*/ 3588580 h 3789725"/>
                <a:gd name="csX7" fmla="*/ 4975596 w 11633641"/>
                <a:gd name="csY7" fmla="*/ 3789531 h 3789725"/>
                <a:gd name="csX8" fmla="*/ 5115397 w 11633641"/>
                <a:gd name="csY8" fmla="*/ 3561344 h 3789725"/>
                <a:gd name="csX9" fmla="*/ 5182968 w 11633641"/>
                <a:gd name="csY9" fmla="*/ 3314666 h 3789725"/>
                <a:gd name="csX10" fmla="*/ 5270859 w 11633641"/>
                <a:gd name="csY10" fmla="*/ 2992887 h 3789725"/>
                <a:gd name="csX11" fmla="*/ 5353680 w 11633641"/>
                <a:gd name="csY11" fmla="*/ 2710187 h 3789725"/>
                <a:gd name="csX12" fmla="*/ 5479487 w 11633641"/>
                <a:gd name="csY12" fmla="*/ 2301935 h 3789725"/>
                <a:gd name="csX13" fmla="*/ 5584374 w 11633641"/>
                <a:gd name="csY13" fmla="*/ 2032303 h 3789725"/>
                <a:gd name="csX14" fmla="*/ 5751803 w 11633641"/>
                <a:gd name="csY14" fmla="*/ 1660620 h 3789725"/>
                <a:gd name="csX15" fmla="*/ 5954331 w 11633641"/>
                <a:gd name="csY15" fmla="*/ 1344723 h 3789725"/>
                <a:gd name="csX16" fmla="*/ 6150867 w 11633641"/>
                <a:gd name="csY16" fmla="*/ 1102117 h 3789725"/>
                <a:gd name="csX17" fmla="*/ 6377822 w 11633641"/>
                <a:gd name="csY17" fmla="*/ 907695 h 3789725"/>
                <a:gd name="csX18" fmla="*/ 6621739 w 11633641"/>
                <a:gd name="csY18" fmla="*/ 767715 h 3789725"/>
                <a:gd name="csX19" fmla="*/ 6913697 w 11633641"/>
                <a:gd name="csY19" fmla="*/ 621069 h 3789725"/>
                <a:gd name="csX20" fmla="*/ 7358338 w 11633641"/>
                <a:gd name="csY20" fmla="*/ 486453 h 3789725"/>
                <a:gd name="csX21" fmla="*/ 7811163 w 11633641"/>
                <a:gd name="csY21" fmla="*/ 383719 h 3789725"/>
                <a:gd name="csX22" fmla="*/ 8175513 w 11633641"/>
                <a:gd name="csY22" fmla="*/ 306101 h 3789725"/>
                <a:gd name="csX23" fmla="*/ 8793297 w 11633641"/>
                <a:gd name="csY23" fmla="*/ 207742 h 3789725"/>
                <a:gd name="csX24" fmla="*/ 9881832 w 11633641"/>
                <a:gd name="csY24" fmla="*/ 112296 h 3789725"/>
                <a:gd name="csX25" fmla="*/ 11633641 w 11633641"/>
                <a:gd name="csY25" fmla="*/ 17311 h 3789725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08220 w 11633641"/>
                <a:gd name="csY3" fmla="*/ 336760 h 3789727"/>
                <a:gd name="csX4" fmla="*/ 4689747 w 11633641"/>
                <a:gd name="csY4" fmla="*/ 1794280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377822 w 11633641"/>
                <a:gd name="csY17" fmla="*/ 907695 h 3789727"/>
                <a:gd name="csX18" fmla="*/ 6621739 w 11633641"/>
                <a:gd name="csY18" fmla="*/ 767715 h 3789727"/>
                <a:gd name="csX19" fmla="*/ 6913697 w 11633641"/>
                <a:gd name="csY19" fmla="*/ 621069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25"/>
                <a:gd name="csX1" fmla="*/ 3812617 w 11633641"/>
                <a:gd name="csY1" fmla="*/ 62665 h 3789725"/>
                <a:gd name="csX2" fmla="*/ 4477262 w 11633641"/>
                <a:gd name="csY2" fmla="*/ 81582 h 3789725"/>
                <a:gd name="csX3" fmla="*/ 4608220 w 11633641"/>
                <a:gd name="csY3" fmla="*/ 336760 h 3789725"/>
                <a:gd name="csX4" fmla="*/ 4707124 w 11633641"/>
                <a:gd name="csY4" fmla="*/ 1806948 h 3789725"/>
                <a:gd name="csX5" fmla="*/ 4786298 w 11633641"/>
                <a:gd name="csY5" fmla="*/ 3005906 h 3789725"/>
                <a:gd name="csX6" fmla="*/ 4871183 w 11633641"/>
                <a:gd name="csY6" fmla="*/ 3588580 h 3789725"/>
                <a:gd name="csX7" fmla="*/ 4975596 w 11633641"/>
                <a:gd name="csY7" fmla="*/ 3789531 h 3789725"/>
                <a:gd name="csX8" fmla="*/ 5107307 w 11633641"/>
                <a:gd name="csY8" fmla="*/ 3561344 h 3789725"/>
                <a:gd name="csX9" fmla="*/ 5182968 w 11633641"/>
                <a:gd name="csY9" fmla="*/ 3314666 h 3789725"/>
                <a:gd name="csX10" fmla="*/ 5270859 w 11633641"/>
                <a:gd name="csY10" fmla="*/ 2992887 h 3789725"/>
                <a:gd name="csX11" fmla="*/ 5353680 w 11633641"/>
                <a:gd name="csY11" fmla="*/ 2710187 h 3789725"/>
                <a:gd name="csX12" fmla="*/ 5479487 w 11633641"/>
                <a:gd name="csY12" fmla="*/ 2301935 h 3789725"/>
                <a:gd name="csX13" fmla="*/ 5584374 w 11633641"/>
                <a:gd name="csY13" fmla="*/ 2032303 h 3789725"/>
                <a:gd name="csX14" fmla="*/ 5751803 w 11633641"/>
                <a:gd name="csY14" fmla="*/ 1660620 h 3789725"/>
                <a:gd name="csX15" fmla="*/ 5954331 w 11633641"/>
                <a:gd name="csY15" fmla="*/ 1344723 h 3789725"/>
                <a:gd name="csX16" fmla="*/ 6150867 w 11633641"/>
                <a:gd name="csY16" fmla="*/ 1102117 h 3789725"/>
                <a:gd name="csX17" fmla="*/ 6377822 w 11633641"/>
                <a:gd name="csY17" fmla="*/ 907695 h 3789725"/>
                <a:gd name="csX18" fmla="*/ 6621739 w 11633641"/>
                <a:gd name="csY18" fmla="*/ 767715 h 3789725"/>
                <a:gd name="csX19" fmla="*/ 6913697 w 11633641"/>
                <a:gd name="csY19" fmla="*/ 621069 h 3789725"/>
                <a:gd name="csX20" fmla="*/ 7358338 w 11633641"/>
                <a:gd name="csY20" fmla="*/ 486453 h 3789725"/>
                <a:gd name="csX21" fmla="*/ 7811163 w 11633641"/>
                <a:gd name="csY21" fmla="*/ 383719 h 3789725"/>
                <a:gd name="csX22" fmla="*/ 8175513 w 11633641"/>
                <a:gd name="csY22" fmla="*/ 306101 h 3789725"/>
                <a:gd name="csX23" fmla="*/ 8793297 w 11633641"/>
                <a:gd name="csY23" fmla="*/ 207742 h 3789725"/>
                <a:gd name="csX24" fmla="*/ 9881832 w 11633641"/>
                <a:gd name="csY24" fmla="*/ 112296 h 3789725"/>
                <a:gd name="csX25" fmla="*/ 11633641 w 11633641"/>
                <a:gd name="csY25" fmla="*/ 17311 h 3789725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08220 w 11633641"/>
                <a:gd name="csY3" fmla="*/ 336760 h 3789727"/>
                <a:gd name="csX4" fmla="*/ 4698435 w 11633641"/>
                <a:gd name="csY4" fmla="*/ 1825950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377822 w 11633641"/>
                <a:gd name="csY17" fmla="*/ 907695 h 3789727"/>
                <a:gd name="csX18" fmla="*/ 6621739 w 11633641"/>
                <a:gd name="csY18" fmla="*/ 767715 h 3789727"/>
                <a:gd name="csX19" fmla="*/ 6913697 w 11633641"/>
                <a:gd name="csY19" fmla="*/ 621069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69312 w 11633641"/>
                <a:gd name="csY3" fmla="*/ 336760 h 3789727"/>
                <a:gd name="csX4" fmla="*/ 4698435 w 11633641"/>
                <a:gd name="csY4" fmla="*/ 1825950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377822 w 11633641"/>
                <a:gd name="csY17" fmla="*/ 907695 h 3789727"/>
                <a:gd name="csX18" fmla="*/ 6621739 w 11633641"/>
                <a:gd name="csY18" fmla="*/ 767715 h 3789727"/>
                <a:gd name="csX19" fmla="*/ 6913697 w 11633641"/>
                <a:gd name="csY19" fmla="*/ 621069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69312 w 11633641"/>
                <a:gd name="csY3" fmla="*/ 336760 h 3789727"/>
                <a:gd name="csX4" fmla="*/ 4759751 w 11633641"/>
                <a:gd name="csY4" fmla="*/ 1833812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377822 w 11633641"/>
                <a:gd name="csY17" fmla="*/ 907695 h 3789727"/>
                <a:gd name="csX18" fmla="*/ 6621739 w 11633641"/>
                <a:gd name="csY18" fmla="*/ 767715 h 3789727"/>
                <a:gd name="csX19" fmla="*/ 6913697 w 11633641"/>
                <a:gd name="csY19" fmla="*/ 621069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17"/>
                <a:gd name="csX1" fmla="*/ 3812617 w 11633641"/>
                <a:gd name="csY1" fmla="*/ 62665 h 3789717"/>
                <a:gd name="csX2" fmla="*/ 4477262 w 11633641"/>
                <a:gd name="csY2" fmla="*/ 81582 h 3789717"/>
                <a:gd name="csX3" fmla="*/ 4669312 w 11633641"/>
                <a:gd name="csY3" fmla="*/ 336760 h 3789717"/>
                <a:gd name="csX4" fmla="*/ 4759751 w 11633641"/>
                <a:gd name="csY4" fmla="*/ 1833812 h 3789717"/>
                <a:gd name="csX5" fmla="*/ 4822066 w 11633641"/>
                <a:gd name="csY5" fmla="*/ 3029498 h 3789717"/>
                <a:gd name="csX6" fmla="*/ 4871183 w 11633641"/>
                <a:gd name="csY6" fmla="*/ 3588580 h 3789717"/>
                <a:gd name="csX7" fmla="*/ 4975596 w 11633641"/>
                <a:gd name="csY7" fmla="*/ 3789531 h 3789717"/>
                <a:gd name="csX8" fmla="*/ 5107307 w 11633641"/>
                <a:gd name="csY8" fmla="*/ 3561344 h 3789717"/>
                <a:gd name="csX9" fmla="*/ 5182968 w 11633641"/>
                <a:gd name="csY9" fmla="*/ 3314666 h 3789717"/>
                <a:gd name="csX10" fmla="*/ 5270859 w 11633641"/>
                <a:gd name="csY10" fmla="*/ 2992887 h 3789717"/>
                <a:gd name="csX11" fmla="*/ 5353680 w 11633641"/>
                <a:gd name="csY11" fmla="*/ 2710187 h 3789717"/>
                <a:gd name="csX12" fmla="*/ 5479487 w 11633641"/>
                <a:gd name="csY12" fmla="*/ 2301935 h 3789717"/>
                <a:gd name="csX13" fmla="*/ 5584374 w 11633641"/>
                <a:gd name="csY13" fmla="*/ 2032303 h 3789717"/>
                <a:gd name="csX14" fmla="*/ 5751803 w 11633641"/>
                <a:gd name="csY14" fmla="*/ 1660620 h 3789717"/>
                <a:gd name="csX15" fmla="*/ 5954331 w 11633641"/>
                <a:gd name="csY15" fmla="*/ 1344723 h 3789717"/>
                <a:gd name="csX16" fmla="*/ 6150867 w 11633641"/>
                <a:gd name="csY16" fmla="*/ 1102117 h 3789717"/>
                <a:gd name="csX17" fmla="*/ 6377822 w 11633641"/>
                <a:gd name="csY17" fmla="*/ 907695 h 3789717"/>
                <a:gd name="csX18" fmla="*/ 6621739 w 11633641"/>
                <a:gd name="csY18" fmla="*/ 767715 h 3789717"/>
                <a:gd name="csX19" fmla="*/ 6913697 w 11633641"/>
                <a:gd name="csY19" fmla="*/ 621069 h 3789717"/>
                <a:gd name="csX20" fmla="*/ 7358338 w 11633641"/>
                <a:gd name="csY20" fmla="*/ 486453 h 3789717"/>
                <a:gd name="csX21" fmla="*/ 7811163 w 11633641"/>
                <a:gd name="csY21" fmla="*/ 383719 h 3789717"/>
                <a:gd name="csX22" fmla="*/ 8175513 w 11633641"/>
                <a:gd name="csY22" fmla="*/ 306101 h 3789717"/>
                <a:gd name="csX23" fmla="*/ 8793297 w 11633641"/>
                <a:gd name="csY23" fmla="*/ 207742 h 3789717"/>
                <a:gd name="csX24" fmla="*/ 9881832 w 11633641"/>
                <a:gd name="csY24" fmla="*/ 112296 h 3789717"/>
                <a:gd name="csX25" fmla="*/ 11633641 w 11633641"/>
                <a:gd name="csY25" fmla="*/ 17311 h 3789717"/>
                <a:gd name="csX0" fmla="*/ 0 w 11633641"/>
                <a:gd name="csY0" fmla="*/ 0 h 3790327"/>
                <a:gd name="csX1" fmla="*/ 3812617 w 11633641"/>
                <a:gd name="csY1" fmla="*/ 62665 h 3790327"/>
                <a:gd name="csX2" fmla="*/ 4477262 w 11633641"/>
                <a:gd name="csY2" fmla="*/ 81582 h 3790327"/>
                <a:gd name="csX3" fmla="*/ 4669312 w 11633641"/>
                <a:gd name="csY3" fmla="*/ 336760 h 3790327"/>
                <a:gd name="csX4" fmla="*/ 4759751 w 11633641"/>
                <a:gd name="csY4" fmla="*/ 1833812 h 3790327"/>
                <a:gd name="csX5" fmla="*/ 4822066 w 11633641"/>
                <a:gd name="csY5" fmla="*/ 3029498 h 3790327"/>
                <a:gd name="csX6" fmla="*/ 4891620 w 11633641"/>
                <a:gd name="csY6" fmla="*/ 3612171 h 3790327"/>
                <a:gd name="csX7" fmla="*/ 4975596 w 11633641"/>
                <a:gd name="csY7" fmla="*/ 3789531 h 3790327"/>
                <a:gd name="csX8" fmla="*/ 5107307 w 11633641"/>
                <a:gd name="csY8" fmla="*/ 3561344 h 3790327"/>
                <a:gd name="csX9" fmla="*/ 5182968 w 11633641"/>
                <a:gd name="csY9" fmla="*/ 3314666 h 3790327"/>
                <a:gd name="csX10" fmla="*/ 5270859 w 11633641"/>
                <a:gd name="csY10" fmla="*/ 2992887 h 3790327"/>
                <a:gd name="csX11" fmla="*/ 5353680 w 11633641"/>
                <a:gd name="csY11" fmla="*/ 2710187 h 3790327"/>
                <a:gd name="csX12" fmla="*/ 5479487 w 11633641"/>
                <a:gd name="csY12" fmla="*/ 2301935 h 3790327"/>
                <a:gd name="csX13" fmla="*/ 5584374 w 11633641"/>
                <a:gd name="csY13" fmla="*/ 2032303 h 3790327"/>
                <a:gd name="csX14" fmla="*/ 5751803 w 11633641"/>
                <a:gd name="csY14" fmla="*/ 1660620 h 3790327"/>
                <a:gd name="csX15" fmla="*/ 5954331 w 11633641"/>
                <a:gd name="csY15" fmla="*/ 1344723 h 3790327"/>
                <a:gd name="csX16" fmla="*/ 6150867 w 11633641"/>
                <a:gd name="csY16" fmla="*/ 1102117 h 3790327"/>
                <a:gd name="csX17" fmla="*/ 6377822 w 11633641"/>
                <a:gd name="csY17" fmla="*/ 907695 h 3790327"/>
                <a:gd name="csX18" fmla="*/ 6621739 w 11633641"/>
                <a:gd name="csY18" fmla="*/ 767715 h 3790327"/>
                <a:gd name="csX19" fmla="*/ 6913697 w 11633641"/>
                <a:gd name="csY19" fmla="*/ 621069 h 3790327"/>
                <a:gd name="csX20" fmla="*/ 7358338 w 11633641"/>
                <a:gd name="csY20" fmla="*/ 486453 h 3790327"/>
                <a:gd name="csX21" fmla="*/ 7811163 w 11633641"/>
                <a:gd name="csY21" fmla="*/ 383719 h 3790327"/>
                <a:gd name="csX22" fmla="*/ 8175513 w 11633641"/>
                <a:gd name="csY22" fmla="*/ 306101 h 3790327"/>
                <a:gd name="csX23" fmla="*/ 8793297 w 11633641"/>
                <a:gd name="csY23" fmla="*/ 207742 h 3790327"/>
                <a:gd name="csX24" fmla="*/ 9881832 w 11633641"/>
                <a:gd name="csY24" fmla="*/ 112296 h 3790327"/>
                <a:gd name="csX25" fmla="*/ 11633641 w 11633641"/>
                <a:gd name="csY25" fmla="*/ 17311 h 3790327"/>
                <a:gd name="csX0" fmla="*/ 0 w 11633641"/>
                <a:gd name="csY0" fmla="*/ 0 h 3790313"/>
                <a:gd name="csX1" fmla="*/ 3812617 w 11633641"/>
                <a:gd name="csY1" fmla="*/ 62665 h 3790313"/>
                <a:gd name="csX2" fmla="*/ 4477262 w 11633641"/>
                <a:gd name="csY2" fmla="*/ 81582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62665 h 3790313"/>
                <a:gd name="csX2" fmla="*/ 4477262 w 11633641"/>
                <a:gd name="csY2" fmla="*/ 81582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62665 h 3790313"/>
                <a:gd name="csX2" fmla="*/ 4533135 w 11633641"/>
                <a:gd name="csY2" fmla="*/ 98780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62665 h 3790313"/>
                <a:gd name="csX2" fmla="*/ 4549741 w 11633641"/>
                <a:gd name="csY2" fmla="*/ 79612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55227 w 11633641"/>
                <a:gd name="csY3" fmla="*/ 181798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584374 w 11633641"/>
                <a:gd name="csY14" fmla="*/ 2032303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21739 w 11633641"/>
                <a:gd name="csY19" fmla="*/ 767715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63530 w 11633641"/>
                <a:gd name="csY3" fmla="*/ 143463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584374 w 11633641"/>
                <a:gd name="csY14" fmla="*/ 2032303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21739 w 11633641"/>
                <a:gd name="csY19" fmla="*/ 767715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46924 w 11633641"/>
                <a:gd name="csY3" fmla="*/ 175409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584374 w 11633641"/>
                <a:gd name="csY14" fmla="*/ 2032303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21739 w 11633641"/>
                <a:gd name="csY19" fmla="*/ 767715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46924 w 11633641"/>
                <a:gd name="csY3" fmla="*/ 175409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21739 w 11633641"/>
                <a:gd name="csY19" fmla="*/ 767715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46924 w 11633641"/>
                <a:gd name="csY3" fmla="*/ 175409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30043 w 11633641"/>
                <a:gd name="csY19" fmla="*/ 748547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773365 w 11633641"/>
                <a:gd name="csY3" fmla="*/ 203113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30043 w 11633641"/>
                <a:gd name="csY19" fmla="*/ 748547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773365 w 11633641"/>
                <a:gd name="csY3" fmla="*/ 203113 h 3790313"/>
                <a:gd name="csX4" fmla="*/ 4743070 w 11633641"/>
                <a:gd name="csY4" fmla="*/ 419867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30043 w 11633641"/>
                <a:gd name="csY19" fmla="*/ 748547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773365 w 11633641"/>
                <a:gd name="csY3" fmla="*/ 203113 h 3790313"/>
                <a:gd name="csX4" fmla="*/ 4790486 w 11633641"/>
                <a:gd name="csY4" fmla="*/ 484508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30043 w 11633641"/>
                <a:gd name="csY19" fmla="*/ 748547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773365 w 11633641"/>
                <a:gd name="csY3" fmla="*/ 203113 h 3790313"/>
                <a:gd name="csX4" fmla="*/ 4790486 w 11633641"/>
                <a:gd name="csY4" fmla="*/ 484508 h 3790313"/>
                <a:gd name="csX5" fmla="*/ 4844044 w 11633641"/>
                <a:gd name="csY5" fmla="*/ 1916921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30043 w 11633641"/>
                <a:gd name="csY19" fmla="*/ 748547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238"/>
                <a:gd name="csX1" fmla="*/ 3812617 w 11633641"/>
                <a:gd name="csY1" fmla="*/ 43498 h 3790238"/>
                <a:gd name="csX2" fmla="*/ 4549741 w 11633641"/>
                <a:gd name="csY2" fmla="*/ 79612 h 3790238"/>
                <a:gd name="csX3" fmla="*/ 4773365 w 11633641"/>
                <a:gd name="csY3" fmla="*/ 203113 h 3790238"/>
                <a:gd name="csX4" fmla="*/ 4790486 w 11633641"/>
                <a:gd name="csY4" fmla="*/ 484508 h 3790238"/>
                <a:gd name="csX5" fmla="*/ 4844044 w 11633641"/>
                <a:gd name="csY5" fmla="*/ 1916921 h 3790238"/>
                <a:gd name="csX6" fmla="*/ 4900615 w 11633641"/>
                <a:gd name="csY6" fmla="*/ 3083533 h 3790238"/>
                <a:gd name="csX7" fmla="*/ 4891620 w 11633641"/>
                <a:gd name="csY7" fmla="*/ 3612171 h 3790238"/>
                <a:gd name="csX8" fmla="*/ 4975596 w 11633641"/>
                <a:gd name="csY8" fmla="*/ 3789531 h 3790238"/>
                <a:gd name="csX9" fmla="*/ 5107307 w 11633641"/>
                <a:gd name="csY9" fmla="*/ 3561344 h 3790238"/>
                <a:gd name="csX10" fmla="*/ 5182968 w 11633641"/>
                <a:gd name="csY10" fmla="*/ 3314666 h 3790238"/>
                <a:gd name="csX11" fmla="*/ 5270859 w 11633641"/>
                <a:gd name="csY11" fmla="*/ 2992887 h 3790238"/>
                <a:gd name="csX12" fmla="*/ 5353680 w 11633641"/>
                <a:gd name="csY12" fmla="*/ 2710187 h 3790238"/>
                <a:gd name="csX13" fmla="*/ 5479487 w 11633641"/>
                <a:gd name="csY13" fmla="*/ 2301935 h 3790238"/>
                <a:gd name="csX14" fmla="*/ 5613436 w 11633641"/>
                <a:gd name="csY14" fmla="*/ 1955632 h 3790238"/>
                <a:gd name="csX15" fmla="*/ 5751803 w 11633641"/>
                <a:gd name="csY15" fmla="*/ 1660620 h 3790238"/>
                <a:gd name="csX16" fmla="*/ 5954331 w 11633641"/>
                <a:gd name="csY16" fmla="*/ 1344723 h 3790238"/>
                <a:gd name="csX17" fmla="*/ 6150867 w 11633641"/>
                <a:gd name="csY17" fmla="*/ 1102117 h 3790238"/>
                <a:gd name="csX18" fmla="*/ 6377822 w 11633641"/>
                <a:gd name="csY18" fmla="*/ 907695 h 3790238"/>
                <a:gd name="csX19" fmla="*/ 6630043 w 11633641"/>
                <a:gd name="csY19" fmla="*/ 748547 h 3790238"/>
                <a:gd name="csX20" fmla="*/ 6913697 w 11633641"/>
                <a:gd name="csY20" fmla="*/ 621069 h 3790238"/>
                <a:gd name="csX21" fmla="*/ 7358338 w 11633641"/>
                <a:gd name="csY21" fmla="*/ 486453 h 3790238"/>
                <a:gd name="csX22" fmla="*/ 7811163 w 11633641"/>
                <a:gd name="csY22" fmla="*/ 383719 h 3790238"/>
                <a:gd name="csX23" fmla="*/ 8175513 w 11633641"/>
                <a:gd name="csY23" fmla="*/ 306101 h 3790238"/>
                <a:gd name="csX24" fmla="*/ 8793297 w 11633641"/>
                <a:gd name="csY24" fmla="*/ 207742 h 3790238"/>
                <a:gd name="csX25" fmla="*/ 9881832 w 11633641"/>
                <a:gd name="csY25" fmla="*/ 112296 h 3790238"/>
                <a:gd name="csX26" fmla="*/ 11633641 w 11633641"/>
                <a:gd name="csY26" fmla="*/ 17311 h 3790238"/>
                <a:gd name="csX0" fmla="*/ 0 w 11633641"/>
                <a:gd name="csY0" fmla="*/ 0 h 3791085"/>
                <a:gd name="csX1" fmla="*/ 3812617 w 11633641"/>
                <a:gd name="csY1" fmla="*/ 43498 h 3791085"/>
                <a:gd name="csX2" fmla="*/ 4549741 w 11633641"/>
                <a:gd name="csY2" fmla="*/ 79612 h 3791085"/>
                <a:gd name="csX3" fmla="*/ 4773365 w 11633641"/>
                <a:gd name="csY3" fmla="*/ 203113 h 3791085"/>
                <a:gd name="csX4" fmla="*/ 4790486 w 11633641"/>
                <a:gd name="csY4" fmla="*/ 484508 h 3791085"/>
                <a:gd name="csX5" fmla="*/ 4844044 w 11633641"/>
                <a:gd name="csY5" fmla="*/ 1916921 h 3791085"/>
                <a:gd name="csX6" fmla="*/ 4900615 w 11633641"/>
                <a:gd name="csY6" fmla="*/ 3083533 h 3791085"/>
                <a:gd name="csX7" fmla="*/ 4939036 w 11633641"/>
                <a:gd name="csY7" fmla="*/ 3630640 h 3791085"/>
                <a:gd name="csX8" fmla="*/ 4975596 w 11633641"/>
                <a:gd name="csY8" fmla="*/ 3789531 h 3791085"/>
                <a:gd name="csX9" fmla="*/ 5107307 w 11633641"/>
                <a:gd name="csY9" fmla="*/ 3561344 h 3791085"/>
                <a:gd name="csX10" fmla="*/ 5182968 w 11633641"/>
                <a:gd name="csY10" fmla="*/ 3314666 h 3791085"/>
                <a:gd name="csX11" fmla="*/ 5270859 w 11633641"/>
                <a:gd name="csY11" fmla="*/ 2992887 h 3791085"/>
                <a:gd name="csX12" fmla="*/ 5353680 w 11633641"/>
                <a:gd name="csY12" fmla="*/ 2710187 h 3791085"/>
                <a:gd name="csX13" fmla="*/ 5479487 w 11633641"/>
                <a:gd name="csY13" fmla="*/ 2301935 h 3791085"/>
                <a:gd name="csX14" fmla="*/ 5613436 w 11633641"/>
                <a:gd name="csY14" fmla="*/ 1955632 h 3791085"/>
                <a:gd name="csX15" fmla="*/ 5751803 w 11633641"/>
                <a:gd name="csY15" fmla="*/ 1660620 h 3791085"/>
                <a:gd name="csX16" fmla="*/ 5954331 w 11633641"/>
                <a:gd name="csY16" fmla="*/ 1344723 h 3791085"/>
                <a:gd name="csX17" fmla="*/ 6150867 w 11633641"/>
                <a:gd name="csY17" fmla="*/ 1102117 h 3791085"/>
                <a:gd name="csX18" fmla="*/ 6377822 w 11633641"/>
                <a:gd name="csY18" fmla="*/ 907695 h 3791085"/>
                <a:gd name="csX19" fmla="*/ 6630043 w 11633641"/>
                <a:gd name="csY19" fmla="*/ 748547 h 3791085"/>
                <a:gd name="csX20" fmla="*/ 6913697 w 11633641"/>
                <a:gd name="csY20" fmla="*/ 621069 h 3791085"/>
                <a:gd name="csX21" fmla="*/ 7358338 w 11633641"/>
                <a:gd name="csY21" fmla="*/ 486453 h 3791085"/>
                <a:gd name="csX22" fmla="*/ 7811163 w 11633641"/>
                <a:gd name="csY22" fmla="*/ 383719 h 3791085"/>
                <a:gd name="csX23" fmla="*/ 8175513 w 11633641"/>
                <a:gd name="csY23" fmla="*/ 306101 h 3791085"/>
                <a:gd name="csX24" fmla="*/ 8793297 w 11633641"/>
                <a:gd name="csY24" fmla="*/ 207742 h 3791085"/>
                <a:gd name="csX25" fmla="*/ 9881832 w 11633641"/>
                <a:gd name="csY25" fmla="*/ 112296 h 3791085"/>
                <a:gd name="csX26" fmla="*/ 11633641 w 11633641"/>
                <a:gd name="csY26" fmla="*/ 17311 h 3791085"/>
                <a:gd name="csX0" fmla="*/ 0 w 11633641"/>
                <a:gd name="csY0" fmla="*/ 0 h 3910191"/>
                <a:gd name="csX1" fmla="*/ 3812617 w 11633641"/>
                <a:gd name="csY1" fmla="*/ 43498 h 3910191"/>
                <a:gd name="csX2" fmla="*/ 4549741 w 11633641"/>
                <a:gd name="csY2" fmla="*/ 79612 h 3910191"/>
                <a:gd name="csX3" fmla="*/ 4773365 w 11633641"/>
                <a:gd name="csY3" fmla="*/ 203113 h 3910191"/>
                <a:gd name="csX4" fmla="*/ 4790486 w 11633641"/>
                <a:gd name="csY4" fmla="*/ 484508 h 3910191"/>
                <a:gd name="csX5" fmla="*/ 4844044 w 11633641"/>
                <a:gd name="csY5" fmla="*/ 1916921 h 3910191"/>
                <a:gd name="csX6" fmla="*/ 4900615 w 11633641"/>
                <a:gd name="csY6" fmla="*/ 3083533 h 3910191"/>
                <a:gd name="csX7" fmla="*/ 4939036 w 11633641"/>
                <a:gd name="csY7" fmla="*/ 3630640 h 3910191"/>
                <a:gd name="csX8" fmla="*/ 4991400 w 11633641"/>
                <a:gd name="csY8" fmla="*/ 3909575 h 3910191"/>
                <a:gd name="csX9" fmla="*/ 5107307 w 11633641"/>
                <a:gd name="csY9" fmla="*/ 3561344 h 3910191"/>
                <a:gd name="csX10" fmla="*/ 5182968 w 11633641"/>
                <a:gd name="csY10" fmla="*/ 3314666 h 3910191"/>
                <a:gd name="csX11" fmla="*/ 5270859 w 11633641"/>
                <a:gd name="csY11" fmla="*/ 2992887 h 3910191"/>
                <a:gd name="csX12" fmla="*/ 5353680 w 11633641"/>
                <a:gd name="csY12" fmla="*/ 2710187 h 3910191"/>
                <a:gd name="csX13" fmla="*/ 5479487 w 11633641"/>
                <a:gd name="csY13" fmla="*/ 2301935 h 3910191"/>
                <a:gd name="csX14" fmla="*/ 5613436 w 11633641"/>
                <a:gd name="csY14" fmla="*/ 1955632 h 3910191"/>
                <a:gd name="csX15" fmla="*/ 5751803 w 11633641"/>
                <a:gd name="csY15" fmla="*/ 1660620 h 3910191"/>
                <a:gd name="csX16" fmla="*/ 5954331 w 11633641"/>
                <a:gd name="csY16" fmla="*/ 1344723 h 3910191"/>
                <a:gd name="csX17" fmla="*/ 6150867 w 11633641"/>
                <a:gd name="csY17" fmla="*/ 1102117 h 3910191"/>
                <a:gd name="csX18" fmla="*/ 6377822 w 11633641"/>
                <a:gd name="csY18" fmla="*/ 907695 h 3910191"/>
                <a:gd name="csX19" fmla="*/ 6630043 w 11633641"/>
                <a:gd name="csY19" fmla="*/ 748547 h 3910191"/>
                <a:gd name="csX20" fmla="*/ 6913697 w 11633641"/>
                <a:gd name="csY20" fmla="*/ 621069 h 3910191"/>
                <a:gd name="csX21" fmla="*/ 7358338 w 11633641"/>
                <a:gd name="csY21" fmla="*/ 486453 h 3910191"/>
                <a:gd name="csX22" fmla="*/ 7811163 w 11633641"/>
                <a:gd name="csY22" fmla="*/ 383719 h 3910191"/>
                <a:gd name="csX23" fmla="*/ 8175513 w 11633641"/>
                <a:gd name="csY23" fmla="*/ 306101 h 3910191"/>
                <a:gd name="csX24" fmla="*/ 8793297 w 11633641"/>
                <a:gd name="csY24" fmla="*/ 207742 h 3910191"/>
                <a:gd name="csX25" fmla="*/ 9881832 w 11633641"/>
                <a:gd name="csY25" fmla="*/ 112296 h 3910191"/>
                <a:gd name="csX26" fmla="*/ 11633641 w 11633641"/>
                <a:gd name="csY26" fmla="*/ 17311 h 3910191"/>
                <a:gd name="csX0" fmla="*/ 0 w 11633641"/>
                <a:gd name="csY0" fmla="*/ 0 h 4047874"/>
                <a:gd name="csX1" fmla="*/ 3812617 w 11633641"/>
                <a:gd name="csY1" fmla="*/ 43498 h 4047874"/>
                <a:gd name="csX2" fmla="*/ 4549741 w 11633641"/>
                <a:gd name="csY2" fmla="*/ 79612 h 4047874"/>
                <a:gd name="csX3" fmla="*/ 4773365 w 11633641"/>
                <a:gd name="csY3" fmla="*/ 203113 h 4047874"/>
                <a:gd name="csX4" fmla="*/ 4790486 w 11633641"/>
                <a:gd name="csY4" fmla="*/ 484508 h 4047874"/>
                <a:gd name="csX5" fmla="*/ 4844044 w 11633641"/>
                <a:gd name="csY5" fmla="*/ 1916921 h 4047874"/>
                <a:gd name="csX6" fmla="*/ 4900615 w 11633641"/>
                <a:gd name="csY6" fmla="*/ 3083533 h 4047874"/>
                <a:gd name="csX7" fmla="*/ 4939036 w 11633641"/>
                <a:gd name="csY7" fmla="*/ 3630640 h 4047874"/>
                <a:gd name="csX8" fmla="*/ 5000144 w 11633641"/>
                <a:gd name="csY8" fmla="*/ 4047512 h 4047874"/>
                <a:gd name="csX9" fmla="*/ 5107307 w 11633641"/>
                <a:gd name="csY9" fmla="*/ 3561344 h 4047874"/>
                <a:gd name="csX10" fmla="*/ 5182968 w 11633641"/>
                <a:gd name="csY10" fmla="*/ 3314666 h 4047874"/>
                <a:gd name="csX11" fmla="*/ 5270859 w 11633641"/>
                <a:gd name="csY11" fmla="*/ 2992887 h 4047874"/>
                <a:gd name="csX12" fmla="*/ 5353680 w 11633641"/>
                <a:gd name="csY12" fmla="*/ 2710187 h 4047874"/>
                <a:gd name="csX13" fmla="*/ 5479487 w 11633641"/>
                <a:gd name="csY13" fmla="*/ 2301935 h 4047874"/>
                <a:gd name="csX14" fmla="*/ 5613436 w 11633641"/>
                <a:gd name="csY14" fmla="*/ 1955632 h 4047874"/>
                <a:gd name="csX15" fmla="*/ 5751803 w 11633641"/>
                <a:gd name="csY15" fmla="*/ 1660620 h 4047874"/>
                <a:gd name="csX16" fmla="*/ 5954331 w 11633641"/>
                <a:gd name="csY16" fmla="*/ 1344723 h 4047874"/>
                <a:gd name="csX17" fmla="*/ 6150867 w 11633641"/>
                <a:gd name="csY17" fmla="*/ 1102117 h 4047874"/>
                <a:gd name="csX18" fmla="*/ 6377822 w 11633641"/>
                <a:gd name="csY18" fmla="*/ 907695 h 4047874"/>
                <a:gd name="csX19" fmla="*/ 6630043 w 11633641"/>
                <a:gd name="csY19" fmla="*/ 748547 h 4047874"/>
                <a:gd name="csX20" fmla="*/ 6913697 w 11633641"/>
                <a:gd name="csY20" fmla="*/ 621069 h 4047874"/>
                <a:gd name="csX21" fmla="*/ 7358338 w 11633641"/>
                <a:gd name="csY21" fmla="*/ 486453 h 4047874"/>
                <a:gd name="csX22" fmla="*/ 7811163 w 11633641"/>
                <a:gd name="csY22" fmla="*/ 383719 h 4047874"/>
                <a:gd name="csX23" fmla="*/ 8175513 w 11633641"/>
                <a:gd name="csY23" fmla="*/ 306101 h 4047874"/>
                <a:gd name="csX24" fmla="*/ 8793297 w 11633641"/>
                <a:gd name="csY24" fmla="*/ 207742 h 4047874"/>
                <a:gd name="csX25" fmla="*/ 9881832 w 11633641"/>
                <a:gd name="csY25" fmla="*/ 112296 h 4047874"/>
                <a:gd name="csX26" fmla="*/ 11633641 w 11633641"/>
                <a:gd name="csY26" fmla="*/ 17311 h 4047874"/>
                <a:gd name="csX0" fmla="*/ 0 w 11633641"/>
                <a:gd name="csY0" fmla="*/ 0 h 4047676"/>
                <a:gd name="csX1" fmla="*/ 3812617 w 11633641"/>
                <a:gd name="csY1" fmla="*/ 43498 h 4047676"/>
                <a:gd name="csX2" fmla="*/ 4549741 w 11633641"/>
                <a:gd name="csY2" fmla="*/ 79612 h 4047676"/>
                <a:gd name="csX3" fmla="*/ 4773365 w 11633641"/>
                <a:gd name="csY3" fmla="*/ 203113 h 4047676"/>
                <a:gd name="csX4" fmla="*/ 4790486 w 11633641"/>
                <a:gd name="csY4" fmla="*/ 484508 h 4047676"/>
                <a:gd name="csX5" fmla="*/ 4844044 w 11633641"/>
                <a:gd name="csY5" fmla="*/ 1916921 h 4047676"/>
                <a:gd name="csX6" fmla="*/ 4900615 w 11633641"/>
                <a:gd name="csY6" fmla="*/ 3083533 h 4047676"/>
                <a:gd name="csX7" fmla="*/ 4939036 w 11633641"/>
                <a:gd name="csY7" fmla="*/ 3630640 h 4047676"/>
                <a:gd name="csX8" fmla="*/ 5000144 w 11633641"/>
                <a:gd name="csY8" fmla="*/ 4047512 h 4047676"/>
                <a:gd name="csX9" fmla="*/ 5133539 w 11633641"/>
                <a:gd name="csY9" fmla="*/ 3584333 h 4047676"/>
                <a:gd name="csX10" fmla="*/ 5182968 w 11633641"/>
                <a:gd name="csY10" fmla="*/ 3314666 h 4047676"/>
                <a:gd name="csX11" fmla="*/ 5270859 w 11633641"/>
                <a:gd name="csY11" fmla="*/ 2992887 h 4047676"/>
                <a:gd name="csX12" fmla="*/ 5353680 w 11633641"/>
                <a:gd name="csY12" fmla="*/ 2710187 h 4047676"/>
                <a:gd name="csX13" fmla="*/ 5479487 w 11633641"/>
                <a:gd name="csY13" fmla="*/ 2301935 h 4047676"/>
                <a:gd name="csX14" fmla="*/ 5613436 w 11633641"/>
                <a:gd name="csY14" fmla="*/ 1955632 h 4047676"/>
                <a:gd name="csX15" fmla="*/ 5751803 w 11633641"/>
                <a:gd name="csY15" fmla="*/ 1660620 h 4047676"/>
                <a:gd name="csX16" fmla="*/ 5954331 w 11633641"/>
                <a:gd name="csY16" fmla="*/ 1344723 h 4047676"/>
                <a:gd name="csX17" fmla="*/ 6150867 w 11633641"/>
                <a:gd name="csY17" fmla="*/ 1102117 h 4047676"/>
                <a:gd name="csX18" fmla="*/ 6377822 w 11633641"/>
                <a:gd name="csY18" fmla="*/ 907695 h 4047676"/>
                <a:gd name="csX19" fmla="*/ 6630043 w 11633641"/>
                <a:gd name="csY19" fmla="*/ 748547 h 4047676"/>
                <a:gd name="csX20" fmla="*/ 6913697 w 11633641"/>
                <a:gd name="csY20" fmla="*/ 621069 h 4047676"/>
                <a:gd name="csX21" fmla="*/ 7358338 w 11633641"/>
                <a:gd name="csY21" fmla="*/ 486453 h 4047676"/>
                <a:gd name="csX22" fmla="*/ 7811163 w 11633641"/>
                <a:gd name="csY22" fmla="*/ 383719 h 4047676"/>
                <a:gd name="csX23" fmla="*/ 8175513 w 11633641"/>
                <a:gd name="csY23" fmla="*/ 306101 h 4047676"/>
                <a:gd name="csX24" fmla="*/ 8793297 w 11633641"/>
                <a:gd name="csY24" fmla="*/ 207742 h 4047676"/>
                <a:gd name="csX25" fmla="*/ 9881832 w 11633641"/>
                <a:gd name="csY25" fmla="*/ 112296 h 4047676"/>
                <a:gd name="csX26" fmla="*/ 11633641 w 11633641"/>
                <a:gd name="csY26" fmla="*/ 17311 h 4047676"/>
                <a:gd name="csX0" fmla="*/ 0 w 11633641"/>
                <a:gd name="csY0" fmla="*/ 0 h 4047676"/>
                <a:gd name="csX1" fmla="*/ 3812617 w 11633641"/>
                <a:gd name="csY1" fmla="*/ 43498 h 4047676"/>
                <a:gd name="csX2" fmla="*/ 4549741 w 11633641"/>
                <a:gd name="csY2" fmla="*/ 79612 h 4047676"/>
                <a:gd name="csX3" fmla="*/ 4773365 w 11633641"/>
                <a:gd name="csY3" fmla="*/ 203113 h 4047676"/>
                <a:gd name="csX4" fmla="*/ 4790486 w 11633641"/>
                <a:gd name="csY4" fmla="*/ 484508 h 4047676"/>
                <a:gd name="csX5" fmla="*/ 4844044 w 11633641"/>
                <a:gd name="csY5" fmla="*/ 1916921 h 4047676"/>
                <a:gd name="csX6" fmla="*/ 4900615 w 11633641"/>
                <a:gd name="csY6" fmla="*/ 3083533 h 4047676"/>
                <a:gd name="csX7" fmla="*/ 4939036 w 11633641"/>
                <a:gd name="csY7" fmla="*/ 3630640 h 4047676"/>
                <a:gd name="csX8" fmla="*/ 5000144 w 11633641"/>
                <a:gd name="csY8" fmla="*/ 4047512 h 4047676"/>
                <a:gd name="csX9" fmla="*/ 5133539 w 11633641"/>
                <a:gd name="csY9" fmla="*/ 3584333 h 4047676"/>
                <a:gd name="csX10" fmla="*/ 5217944 w 11633641"/>
                <a:gd name="csY10" fmla="*/ 3299339 h 4047676"/>
                <a:gd name="csX11" fmla="*/ 5270859 w 11633641"/>
                <a:gd name="csY11" fmla="*/ 2992887 h 4047676"/>
                <a:gd name="csX12" fmla="*/ 5353680 w 11633641"/>
                <a:gd name="csY12" fmla="*/ 2710187 h 4047676"/>
                <a:gd name="csX13" fmla="*/ 5479487 w 11633641"/>
                <a:gd name="csY13" fmla="*/ 2301935 h 4047676"/>
                <a:gd name="csX14" fmla="*/ 5613436 w 11633641"/>
                <a:gd name="csY14" fmla="*/ 1955632 h 4047676"/>
                <a:gd name="csX15" fmla="*/ 5751803 w 11633641"/>
                <a:gd name="csY15" fmla="*/ 1660620 h 4047676"/>
                <a:gd name="csX16" fmla="*/ 5954331 w 11633641"/>
                <a:gd name="csY16" fmla="*/ 1344723 h 4047676"/>
                <a:gd name="csX17" fmla="*/ 6150867 w 11633641"/>
                <a:gd name="csY17" fmla="*/ 1102117 h 4047676"/>
                <a:gd name="csX18" fmla="*/ 6377822 w 11633641"/>
                <a:gd name="csY18" fmla="*/ 907695 h 4047676"/>
                <a:gd name="csX19" fmla="*/ 6630043 w 11633641"/>
                <a:gd name="csY19" fmla="*/ 748547 h 4047676"/>
                <a:gd name="csX20" fmla="*/ 6913697 w 11633641"/>
                <a:gd name="csY20" fmla="*/ 621069 h 4047676"/>
                <a:gd name="csX21" fmla="*/ 7358338 w 11633641"/>
                <a:gd name="csY21" fmla="*/ 486453 h 4047676"/>
                <a:gd name="csX22" fmla="*/ 7811163 w 11633641"/>
                <a:gd name="csY22" fmla="*/ 383719 h 4047676"/>
                <a:gd name="csX23" fmla="*/ 8175513 w 11633641"/>
                <a:gd name="csY23" fmla="*/ 306101 h 4047676"/>
                <a:gd name="csX24" fmla="*/ 8793297 w 11633641"/>
                <a:gd name="csY24" fmla="*/ 207742 h 4047676"/>
                <a:gd name="csX25" fmla="*/ 9881832 w 11633641"/>
                <a:gd name="csY25" fmla="*/ 112296 h 4047676"/>
                <a:gd name="csX26" fmla="*/ 11633641 w 11633641"/>
                <a:gd name="csY26" fmla="*/ 17311 h 4047676"/>
                <a:gd name="csX0" fmla="*/ 0 w 11633641"/>
                <a:gd name="csY0" fmla="*/ 0 h 4047676"/>
                <a:gd name="csX1" fmla="*/ 3812617 w 11633641"/>
                <a:gd name="csY1" fmla="*/ 43498 h 4047676"/>
                <a:gd name="csX2" fmla="*/ 4549741 w 11633641"/>
                <a:gd name="csY2" fmla="*/ 79612 h 4047676"/>
                <a:gd name="csX3" fmla="*/ 4773365 w 11633641"/>
                <a:gd name="csY3" fmla="*/ 203113 h 4047676"/>
                <a:gd name="csX4" fmla="*/ 4790486 w 11633641"/>
                <a:gd name="csY4" fmla="*/ 484508 h 4047676"/>
                <a:gd name="csX5" fmla="*/ 4844044 w 11633641"/>
                <a:gd name="csY5" fmla="*/ 1916921 h 4047676"/>
                <a:gd name="csX6" fmla="*/ 4900615 w 11633641"/>
                <a:gd name="csY6" fmla="*/ 3083533 h 4047676"/>
                <a:gd name="csX7" fmla="*/ 4939036 w 11633641"/>
                <a:gd name="csY7" fmla="*/ 3630640 h 4047676"/>
                <a:gd name="csX8" fmla="*/ 5000144 w 11633641"/>
                <a:gd name="csY8" fmla="*/ 4047512 h 4047676"/>
                <a:gd name="csX9" fmla="*/ 5133539 w 11633641"/>
                <a:gd name="csY9" fmla="*/ 3584333 h 4047676"/>
                <a:gd name="csX10" fmla="*/ 5217944 w 11633641"/>
                <a:gd name="csY10" fmla="*/ 3253360 h 4047676"/>
                <a:gd name="csX11" fmla="*/ 5270859 w 11633641"/>
                <a:gd name="csY11" fmla="*/ 2992887 h 4047676"/>
                <a:gd name="csX12" fmla="*/ 5353680 w 11633641"/>
                <a:gd name="csY12" fmla="*/ 2710187 h 4047676"/>
                <a:gd name="csX13" fmla="*/ 5479487 w 11633641"/>
                <a:gd name="csY13" fmla="*/ 2301935 h 4047676"/>
                <a:gd name="csX14" fmla="*/ 5613436 w 11633641"/>
                <a:gd name="csY14" fmla="*/ 1955632 h 4047676"/>
                <a:gd name="csX15" fmla="*/ 5751803 w 11633641"/>
                <a:gd name="csY15" fmla="*/ 1660620 h 4047676"/>
                <a:gd name="csX16" fmla="*/ 5954331 w 11633641"/>
                <a:gd name="csY16" fmla="*/ 1344723 h 4047676"/>
                <a:gd name="csX17" fmla="*/ 6150867 w 11633641"/>
                <a:gd name="csY17" fmla="*/ 1102117 h 4047676"/>
                <a:gd name="csX18" fmla="*/ 6377822 w 11633641"/>
                <a:gd name="csY18" fmla="*/ 907695 h 4047676"/>
                <a:gd name="csX19" fmla="*/ 6630043 w 11633641"/>
                <a:gd name="csY19" fmla="*/ 748547 h 4047676"/>
                <a:gd name="csX20" fmla="*/ 6913697 w 11633641"/>
                <a:gd name="csY20" fmla="*/ 621069 h 4047676"/>
                <a:gd name="csX21" fmla="*/ 7358338 w 11633641"/>
                <a:gd name="csY21" fmla="*/ 486453 h 4047676"/>
                <a:gd name="csX22" fmla="*/ 7811163 w 11633641"/>
                <a:gd name="csY22" fmla="*/ 383719 h 4047676"/>
                <a:gd name="csX23" fmla="*/ 8175513 w 11633641"/>
                <a:gd name="csY23" fmla="*/ 306101 h 4047676"/>
                <a:gd name="csX24" fmla="*/ 8793297 w 11633641"/>
                <a:gd name="csY24" fmla="*/ 207742 h 4047676"/>
                <a:gd name="csX25" fmla="*/ 9881832 w 11633641"/>
                <a:gd name="csY25" fmla="*/ 112296 h 4047676"/>
                <a:gd name="csX26" fmla="*/ 11633641 w 11633641"/>
                <a:gd name="csY26" fmla="*/ 17311 h 4047676"/>
                <a:gd name="csX0" fmla="*/ 0 w 11633641"/>
                <a:gd name="csY0" fmla="*/ 0 h 4047676"/>
                <a:gd name="csX1" fmla="*/ 3812617 w 11633641"/>
                <a:gd name="csY1" fmla="*/ 43498 h 4047676"/>
                <a:gd name="csX2" fmla="*/ 4549741 w 11633641"/>
                <a:gd name="csY2" fmla="*/ 79612 h 4047676"/>
                <a:gd name="csX3" fmla="*/ 4773365 w 11633641"/>
                <a:gd name="csY3" fmla="*/ 203113 h 4047676"/>
                <a:gd name="csX4" fmla="*/ 4790486 w 11633641"/>
                <a:gd name="csY4" fmla="*/ 484508 h 4047676"/>
                <a:gd name="csX5" fmla="*/ 4844044 w 11633641"/>
                <a:gd name="csY5" fmla="*/ 1916921 h 4047676"/>
                <a:gd name="csX6" fmla="*/ 4900615 w 11633641"/>
                <a:gd name="csY6" fmla="*/ 3083533 h 4047676"/>
                <a:gd name="csX7" fmla="*/ 4939036 w 11633641"/>
                <a:gd name="csY7" fmla="*/ 3630640 h 4047676"/>
                <a:gd name="csX8" fmla="*/ 5000144 w 11633641"/>
                <a:gd name="csY8" fmla="*/ 4047512 h 4047676"/>
                <a:gd name="csX9" fmla="*/ 5133539 w 11633641"/>
                <a:gd name="csY9" fmla="*/ 3584333 h 4047676"/>
                <a:gd name="csX10" fmla="*/ 5217944 w 11633641"/>
                <a:gd name="csY10" fmla="*/ 3253360 h 4047676"/>
                <a:gd name="csX11" fmla="*/ 5288347 w 11633641"/>
                <a:gd name="csY11" fmla="*/ 2962236 h 4047676"/>
                <a:gd name="csX12" fmla="*/ 5353680 w 11633641"/>
                <a:gd name="csY12" fmla="*/ 2710187 h 4047676"/>
                <a:gd name="csX13" fmla="*/ 5479487 w 11633641"/>
                <a:gd name="csY13" fmla="*/ 2301935 h 4047676"/>
                <a:gd name="csX14" fmla="*/ 5613436 w 11633641"/>
                <a:gd name="csY14" fmla="*/ 1955632 h 4047676"/>
                <a:gd name="csX15" fmla="*/ 5751803 w 11633641"/>
                <a:gd name="csY15" fmla="*/ 1660620 h 4047676"/>
                <a:gd name="csX16" fmla="*/ 5954331 w 11633641"/>
                <a:gd name="csY16" fmla="*/ 1344723 h 4047676"/>
                <a:gd name="csX17" fmla="*/ 6150867 w 11633641"/>
                <a:gd name="csY17" fmla="*/ 1102117 h 4047676"/>
                <a:gd name="csX18" fmla="*/ 6377822 w 11633641"/>
                <a:gd name="csY18" fmla="*/ 907695 h 4047676"/>
                <a:gd name="csX19" fmla="*/ 6630043 w 11633641"/>
                <a:gd name="csY19" fmla="*/ 748547 h 4047676"/>
                <a:gd name="csX20" fmla="*/ 6913697 w 11633641"/>
                <a:gd name="csY20" fmla="*/ 621069 h 4047676"/>
                <a:gd name="csX21" fmla="*/ 7358338 w 11633641"/>
                <a:gd name="csY21" fmla="*/ 486453 h 4047676"/>
                <a:gd name="csX22" fmla="*/ 7811163 w 11633641"/>
                <a:gd name="csY22" fmla="*/ 383719 h 4047676"/>
                <a:gd name="csX23" fmla="*/ 8175513 w 11633641"/>
                <a:gd name="csY23" fmla="*/ 306101 h 4047676"/>
                <a:gd name="csX24" fmla="*/ 8793297 w 11633641"/>
                <a:gd name="csY24" fmla="*/ 207742 h 4047676"/>
                <a:gd name="csX25" fmla="*/ 9881832 w 11633641"/>
                <a:gd name="csY25" fmla="*/ 112296 h 4047676"/>
                <a:gd name="csX26" fmla="*/ 11633641 w 11633641"/>
                <a:gd name="csY26" fmla="*/ 17311 h 4047676"/>
                <a:gd name="csX0" fmla="*/ 0 w 11633641"/>
                <a:gd name="csY0" fmla="*/ 0 h 4047570"/>
                <a:gd name="csX1" fmla="*/ 3812617 w 11633641"/>
                <a:gd name="csY1" fmla="*/ 43498 h 4047570"/>
                <a:gd name="csX2" fmla="*/ 4549741 w 11633641"/>
                <a:gd name="csY2" fmla="*/ 79612 h 4047570"/>
                <a:gd name="csX3" fmla="*/ 4773365 w 11633641"/>
                <a:gd name="csY3" fmla="*/ 203113 h 4047570"/>
                <a:gd name="csX4" fmla="*/ 4790486 w 11633641"/>
                <a:gd name="csY4" fmla="*/ 484508 h 4047570"/>
                <a:gd name="csX5" fmla="*/ 4844044 w 11633641"/>
                <a:gd name="csY5" fmla="*/ 1916921 h 4047570"/>
                <a:gd name="csX6" fmla="*/ 4900615 w 11633641"/>
                <a:gd name="csY6" fmla="*/ 3083533 h 4047570"/>
                <a:gd name="csX7" fmla="*/ 4939036 w 11633641"/>
                <a:gd name="csY7" fmla="*/ 3630640 h 4047570"/>
                <a:gd name="csX8" fmla="*/ 5000144 w 11633641"/>
                <a:gd name="csY8" fmla="*/ 4047512 h 4047570"/>
                <a:gd name="csX9" fmla="*/ 5176772 w 11633641"/>
                <a:gd name="csY9" fmla="*/ 3603277 h 4047570"/>
                <a:gd name="csX10" fmla="*/ 5217944 w 11633641"/>
                <a:gd name="csY10" fmla="*/ 3253360 h 4047570"/>
                <a:gd name="csX11" fmla="*/ 5288347 w 11633641"/>
                <a:gd name="csY11" fmla="*/ 2962236 h 4047570"/>
                <a:gd name="csX12" fmla="*/ 5353680 w 11633641"/>
                <a:gd name="csY12" fmla="*/ 2710187 h 4047570"/>
                <a:gd name="csX13" fmla="*/ 5479487 w 11633641"/>
                <a:gd name="csY13" fmla="*/ 2301935 h 4047570"/>
                <a:gd name="csX14" fmla="*/ 5613436 w 11633641"/>
                <a:gd name="csY14" fmla="*/ 1955632 h 4047570"/>
                <a:gd name="csX15" fmla="*/ 5751803 w 11633641"/>
                <a:gd name="csY15" fmla="*/ 1660620 h 4047570"/>
                <a:gd name="csX16" fmla="*/ 5954331 w 11633641"/>
                <a:gd name="csY16" fmla="*/ 1344723 h 4047570"/>
                <a:gd name="csX17" fmla="*/ 6150867 w 11633641"/>
                <a:gd name="csY17" fmla="*/ 1102117 h 4047570"/>
                <a:gd name="csX18" fmla="*/ 6377822 w 11633641"/>
                <a:gd name="csY18" fmla="*/ 907695 h 4047570"/>
                <a:gd name="csX19" fmla="*/ 6630043 w 11633641"/>
                <a:gd name="csY19" fmla="*/ 748547 h 4047570"/>
                <a:gd name="csX20" fmla="*/ 6913697 w 11633641"/>
                <a:gd name="csY20" fmla="*/ 621069 h 4047570"/>
                <a:gd name="csX21" fmla="*/ 7358338 w 11633641"/>
                <a:gd name="csY21" fmla="*/ 486453 h 4047570"/>
                <a:gd name="csX22" fmla="*/ 7811163 w 11633641"/>
                <a:gd name="csY22" fmla="*/ 383719 h 4047570"/>
                <a:gd name="csX23" fmla="*/ 8175513 w 11633641"/>
                <a:gd name="csY23" fmla="*/ 306101 h 4047570"/>
                <a:gd name="csX24" fmla="*/ 8793297 w 11633641"/>
                <a:gd name="csY24" fmla="*/ 207742 h 4047570"/>
                <a:gd name="csX25" fmla="*/ 9881832 w 11633641"/>
                <a:gd name="csY25" fmla="*/ 112296 h 4047570"/>
                <a:gd name="csX26" fmla="*/ 11633641 w 11633641"/>
                <a:gd name="csY26" fmla="*/ 17311 h 4047570"/>
                <a:gd name="csX0" fmla="*/ 0 w 11633641"/>
                <a:gd name="csY0" fmla="*/ 0 h 4047570"/>
                <a:gd name="csX1" fmla="*/ 3812617 w 11633641"/>
                <a:gd name="csY1" fmla="*/ 43498 h 4047570"/>
                <a:gd name="csX2" fmla="*/ 4549741 w 11633641"/>
                <a:gd name="csY2" fmla="*/ 79612 h 4047570"/>
                <a:gd name="csX3" fmla="*/ 4773365 w 11633641"/>
                <a:gd name="csY3" fmla="*/ 203113 h 4047570"/>
                <a:gd name="csX4" fmla="*/ 4790486 w 11633641"/>
                <a:gd name="csY4" fmla="*/ 484508 h 4047570"/>
                <a:gd name="csX5" fmla="*/ 4844044 w 11633641"/>
                <a:gd name="csY5" fmla="*/ 1916921 h 4047570"/>
                <a:gd name="csX6" fmla="*/ 4900615 w 11633641"/>
                <a:gd name="csY6" fmla="*/ 3083533 h 4047570"/>
                <a:gd name="csX7" fmla="*/ 4939036 w 11633641"/>
                <a:gd name="csY7" fmla="*/ 3630640 h 4047570"/>
                <a:gd name="csX8" fmla="*/ 5000144 w 11633641"/>
                <a:gd name="csY8" fmla="*/ 4047512 h 4047570"/>
                <a:gd name="csX9" fmla="*/ 5176772 w 11633641"/>
                <a:gd name="csY9" fmla="*/ 3603277 h 4047570"/>
                <a:gd name="csX10" fmla="*/ 5266580 w 11633641"/>
                <a:gd name="csY10" fmla="*/ 3262831 h 4047570"/>
                <a:gd name="csX11" fmla="*/ 5288347 w 11633641"/>
                <a:gd name="csY11" fmla="*/ 2962236 h 4047570"/>
                <a:gd name="csX12" fmla="*/ 5353680 w 11633641"/>
                <a:gd name="csY12" fmla="*/ 2710187 h 4047570"/>
                <a:gd name="csX13" fmla="*/ 5479487 w 11633641"/>
                <a:gd name="csY13" fmla="*/ 2301935 h 4047570"/>
                <a:gd name="csX14" fmla="*/ 5613436 w 11633641"/>
                <a:gd name="csY14" fmla="*/ 1955632 h 4047570"/>
                <a:gd name="csX15" fmla="*/ 5751803 w 11633641"/>
                <a:gd name="csY15" fmla="*/ 1660620 h 4047570"/>
                <a:gd name="csX16" fmla="*/ 5954331 w 11633641"/>
                <a:gd name="csY16" fmla="*/ 1344723 h 4047570"/>
                <a:gd name="csX17" fmla="*/ 6150867 w 11633641"/>
                <a:gd name="csY17" fmla="*/ 1102117 h 4047570"/>
                <a:gd name="csX18" fmla="*/ 6377822 w 11633641"/>
                <a:gd name="csY18" fmla="*/ 907695 h 4047570"/>
                <a:gd name="csX19" fmla="*/ 6630043 w 11633641"/>
                <a:gd name="csY19" fmla="*/ 748547 h 4047570"/>
                <a:gd name="csX20" fmla="*/ 6913697 w 11633641"/>
                <a:gd name="csY20" fmla="*/ 621069 h 4047570"/>
                <a:gd name="csX21" fmla="*/ 7358338 w 11633641"/>
                <a:gd name="csY21" fmla="*/ 486453 h 4047570"/>
                <a:gd name="csX22" fmla="*/ 7811163 w 11633641"/>
                <a:gd name="csY22" fmla="*/ 383719 h 4047570"/>
                <a:gd name="csX23" fmla="*/ 8175513 w 11633641"/>
                <a:gd name="csY23" fmla="*/ 306101 h 4047570"/>
                <a:gd name="csX24" fmla="*/ 8793297 w 11633641"/>
                <a:gd name="csY24" fmla="*/ 207742 h 4047570"/>
                <a:gd name="csX25" fmla="*/ 9881832 w 11633641"/>
                <a:gd name="csY25" fmla="*/ 112296 h 4047570"/>
                <a:gd name="csX26" fmla="*/ 11633641 w 11633641"/>
                <a:gd name="csY26" fmla="*/ 17311 h 4047570"/>
                <a:gd name="csX0" fmla="*/ 0 w 11633641"/>
                <a:gd name="csY0" fmla="*/ 0 h 4047570"/>
                <a:gd name="csX1" fmla="*/ 3812617 w 11633641"/>
                <a:gd name="csY1" fmla="*/ 43498 h 4047570"/>
                <a:gd name="csX2" fmla="*/ 4549741 w 11633641"/>
                <a:gd name="csY2" fmla="*/ 79612 h 4047570"/>
                <a:gd name="csX3" fmla="*/ 4773365 w 11633641"/>
                <a:gd name="csY3" fmla="*/ 203113 h 4047570"/>
                <a:gd name="csX4" fmla="*/ 4790486 w 11633641"/>
                <a:gd name="csY4" fmla="*/ 484508 h 4047570"/>
                <a:gd name="csX5" fmla="*/ 4844044 w 11633641"/>
                <a:gd name="csY5" fmla="*/ 1916921 h 4047570"/>
                <a:gd name="csX6" fmla="*/ 4900615 w 11633641"/>
                <a:gd name="csY6" fmla="*/ 3083533 h 4047570"/>
                <a:gd name="csX7" fmla="*/ 4939036 w 11633641"/>
                <a:gd name="csY7" fmla="*/ 3630640 h 4047570"/>
                <a:gd name="csX8" fmla="*/ 5000144 w 11633641"/>
                <a:gd name="csY8" fmla="*/ 4047512 h 4047570"/>
                <a:gd name="csX9" fmla="*/ 5176772 w 11633641"/>
                <a:gd name="csY9" fmla="*/ 3603277 h 4047570"/>
                <a:gd name="csX10" fmla="*/ 5266580 w 11633641"/>
                <a:gd name="csY10" fmla="*/ 3262831 h 4047570"/>
                <a:gd name="csX11" fmla="*/ 5331580 w 11633641"/>
                <a:gd name="csY11" fmla="*/ 2962236 h 4047570"/>
                <a:gd name="csX12" fmla="*/ 5353680 w 11633641"/>
                <a:gd name="csY12" fmla="*/ 2710187 h 4047570"/>
                <a:gd name="csX13" fmla="*/ 5479487 w 11633641"/>
                <a:gd name="csY13" fmla="*/ 2301935 h 4047570"/>
                <a:gd name="csX14" fmla="*/ 5613436 w 11633641"/>
                <a:gd name="csY14" fmla="*/ 1955632 h 4047570"/>
                <a:gd name="csX15" fmla="*/ 5751803 w 11633641"/>
                <a:gd name="csY15" fmla="*/ 1660620 h 4047570"/>
                <a:gd name="csX16" fmla="*/ 5954331 w 11633641"/>
                <a:gd name="csY16" fmla="*/ 1344723 h 4047570"/>
                <a:gd name="csX17" fmla="*/ 6150867 w 11633641"/>
                <a:gd name="csY17" fmla="*/ 1102117 h 4047570"/>
                <a:gd name="csX18" fmla="*/ 6377822 w 11633641"/>
                <a:gd name="csY18" fmla="*/ 907695 h 4047570"/>
                <a:gd name="csX19" fmla="*/ 6630043 w 11633641"/>
                <a:gd name="csY19" fmla="*/ 748547 h 4047570"/>
                <a:gd name="csX20" fmla="*/ 6913697 w 11633641"/>
                <a:gd name="csY20" fmla="*/ 621069 h 4047570"/>
                <a:gd name="csX21" fmla="*/ 7358338 w 11633641"/>
                <a:gd name="csY21" fmla="*/ 486453 h 4047570"/>
                <a:gd name="csX22" fmla="*/ 7811163 w 11633641"/>
                <a:gd name="csY22" fmla="*/ 383719 h 4047570"/>
                <a:gd name="csX23" fmla="*/ 8175513 w 11633641"/>
                <a:gd name="csY23" fmla="*/ 306101 h 4047570"/>
                <a:gd name="csX24" fmla="*/ 8793297 w 11633641"/>
                <a:gd name="csY24" fmla="*/ 207742 h 4047570"/>
                <a:gd name="csX25" fmla="*/ 9881832 w 11633641"/>
                <a:gd name="csY25" fmla="*/ 112296 h 4047570"/>
                <a:gd name="csX26" fmla="*/ 11633641 w 11633641"/>
                <a:gd name="csY26" fmla="*/ 17311 h 4047570"/>
                <a:gd name="csX0" fmla="*/ 0 w 11633641"/>
                <a:gd name="csY0" fmla="*/ 0 h 4047570"/>
                <a:gd name="csX1" fmla="*/ 3812617 w 11633641"/>
                <a:gd name="csY1" fmla="*/ 43498 h 4047570"/>
                <a:gd name="csX2" fmla="*/ 4549741 w 11633641"/>
                <a:gd name="csY2" fmla="*/ 79612 h 4047570"/>
                <a:gd name="csX3" fmla="*/ 4773365 w 11633641"/>
                <a:gd name="csY3" fmla="*/ 203113 h 4047570"/>
                <a:gd name="csX4" fmla="*/ 4790486 w 11633641"/>
                <a:gd name="csY4" fmla="*/ 484508 h 4047570"/>
                <a:gd name="csX5" fmla="*/ 4844044 w 11633641"/>
                <a:gd name="csY5" fmla="*/ 1916921 h 4047570"/>
                <a:gd name="csX6" fmla="*/ 4900615 w 11633641"/>
                <a:gd name="csY6" fmla="*/ 3083533 h 4047570"/>
                <a:gd name="csX7" fmla="*/ 4939036 w 11633641"/>
                <a:gd name="csY7" fmla="*/ 3630640 h 4047570"/>
                <a:gd name="csX8" fmla="*/ 5000144 w 11633641"/>
                <a:gd name="csY8" fmla="*/ 4047512 h 4047570"/>
                <a:gd name="csX9" fmla="*/ 5176772 w 11633641"/>
                <a:gd name="csY9" fmla="*/ 3603277 h 4047570"/>
                <a:gd name="csX10" fmla="*/ 5266580 w 11633641"/>
                <a:gd name="csY10" fmla="*/ 3262831 h 4047570"/>
                <a:gd name="csX11" fmla="*/ 5331580 w 11633641"/>
                <a:gd name="csY11" fmla="*/ 2962236 h 4047570"/>
                <a:gd name="csX12" fmla="*/ 5386105 w 11633641"/>
                <a:gd name="csY12" fmla="*/ 2710187 h 4047570"/>
                <a:gd name="csX13" fmla="*/ 5479487 w 11633641"/>
                <a:gd name="csY13" fmla="*/ 2301935 h 4047570"/>
                <a:gd name="csX14" fmla="*/ 5613436 w 11633641"/>
                <a:gd name="csY14" fmla="*/ 1955632 h 4047570"/>
                <a:gd name="csX15" fmla="*/ 5751803 w 11633641"/>
                <a:gd name="csY15" fmla="*/ 1660620 h 4047570"/>
                <a:gd name="csX16" fmla="*/ 5954331 w 11633641"/>
                <a:gd name="csY16" fmla="*/ 1344723 h 4047570"/>
                <a:gd name="csX17" fmla="*/ 6150867 w 11633641"/>
                <a:gd name="csY17" fmla="*/ 1102117 h 4047570"/>
                <a:gd name="csX18" fmla="*/ 6377822 w 11633641"/>
                <a:gd name="csY18" fmla="*/ 907695 h 4047570"/>
                <a:gd name="csX19" fmla="*/ 6630043 w 11633641"/>
                <a:gd name="csY19" fmla="*/ 748547 h 4047570"/>
                <a:gd name="csX20" fmla="*/ 6913697 w 11633641"/>
                <a:gd name="csY20" fmla="*/ 621069 h 4047570"/>
                <a:gd name="csX21" fmla="*/ 7358338 w 11633641"/>
                <a:gd name="csY21" fmla="*/ 486453 h 4047570"/>
                <a:gd name="csX22" fmla="*/ 7811163 w 11633641"/>
                <a:gd name="csY22" fmla="*/ 383719 h 4047570"/>
                <a:gd name="csX23" fmla="*/ 8175513 w 11633641"/>
                <a:gd name="csY23" fmla="*/ 306101 h 4047570"/>
                <a:gd name="csX24" fmla="*/ 8793297 w 11633641"/>
                <a:gd name="csY24" fmla="*/ 207742 h 4047570"/>
                <a:gd name="csX25" fmla="*/ 9881832 w 11633641"/>
                <a:gd name="csY25" fmla="*/ 112296 h 4047570"/>
                <a:gd name="csX26" fmla="*/ 11633641 w 11633641"/>
                <a:gd name="csY26" fmla="*/ 17311 h 4047570"/>
                <a:gd name="csX0" fmla="*/ 0 w 11633641"/>
                <a:gd name="csY0" fmla="*/ 0 h 4047570"/>
                <a:gd name="csX1" fmla="*/ 3812617 w 11633641"/>
                <a:gd name="csY1" fmla="*/ 43498 h 4047570"/>
                <a:gd name="csX2" fmla="*/ 4549741 w 11633641"/>
                <a:gd name="csY2" fmla="*/ 79612 h 4047570"/>
                <a:gd name="csX3" fmla="*/ 4773365 w 11633641"/>
                <a:gd name="csY3" fmla="*/ 203113 h 4047570"/>
                <a:gd name="csX4" fmla="*/ 4790486 w 11633641"/>
                <a:gd name="csY4" fmla="*/ 484508 h 4047570"/>
                <a:gd name="csX5" fmla="*/ 4844044 w 11633641"/>
                <a:gd name="csY5" fmla="*/ 1916921 h 4047570"/>
                <a:gd name="csX6" fmla="*/ 4900615 w 11633641"/>
                <a:gd name="csY6" fmla="*/ 3083533 h 4047570"/>
                <a:gd name="csX7" fmla="*/ 4939036 w 11633641"/>
                <a:gd name="csY7" fmla="*/ 3630640 h 4047570"/>
                <a:gd name="csX8" fmla="*/ 5000144 w 11633641"/>
                <a:gd name="csY8" fmla="*/ 4047512 h 4047570"/>
                <a:gd name="csX9" fmla="*/ 5176772 w 11633641"/>
                <a:gd name="csY9" fmla="*/ 3603277 h 4047570"/>
                <a:gd name="csX10" fmla="*/ 5266580 w 11633641"/>
                <a:gd name="csY10" fmla="*/ 3262831 h 4047570"/>
                <a:gd name="csX11" fmla="*/ 5331580 w 11633641"/>
                <a:gd name="csY11" fmla="*/ 2962236 h 4047570"/>
                <a:gd name="csX12" fmla="*/ 5386105 w 11633641"/>
                <a:gd name="csY12" fmla="*/ 2710187 h 4047570"/>
                <a:gd name="csX13" fmla="*/ 5501103 w 11633641"/>
                <a:gd name="csY13" fmla="*/ 2311405 h 4047570"/>
                <a:gd name="csX14" fmla="*/ 5613436 w 11633641"/>
                <a:gd name="csY14" fmla="*/ 1955632 h 4047570"/>
                <a:gd name="csX15" fmla="*/ 5751803 w 11633641"/>
                <a:gd name="csY15" fmla="*/ 1660620 h 4047570"/>
                <a:gd name="csX16" fmla="*/ 5954331 w 11633641"/>
                <a:gd name="csY16" fmla="*/ 1344723 h 4047570"/>
                <a:gd name="csX17" fmla="*/ 6150867 w 11633641"/>
                <a:gd name="csY17" fmla="*/ 1102117 h 4047570"/>
                <a:gd name="csX18" fmla="*/ 6377822 w 11633641"/>
                <a:gd name="csY18" fmla="*/ 907695 h 4047570"/>
                <a:gd name="csX19" fmla="*/ 6630043 w 11633641"/>
                <a:gd name="csY19" fmla="*/ 748547 h 4047570"/>
                <a:gd name="csX20" fmla="*/ 6913697 w 11633641"/>
                <a:gd name="csY20" fmla="*/ 621069 h 4047570"/>
                <a:gd name="csX21" fmla="*/ 7358338 w 11633641"/>
                <a:gd name="csY21" fmla="*/ 486453 h 4047570"/>
                <a:gd name="csX22" fmla="*/ 7811163 w 11633641"/>
                <a:gd name="csY22" fmla="*/ 383719 h 4047570"/>
                <a:gd name="csX23" fmla="*/ 8175513 w 11633641"/>
                <a:gd name="csY23" fmla="*/ 306101 h 4047570"/>
                <a:gd name="csX24" fmla="*/ 8793297 w 11633641"/>
                <a:gd name="csY24" fmla="*/ 207742 h 4047570"/>
                <a:gd name="csX25" fmla="*/ 9881832 w 11633641"/>
                <a:gd name="csY25" fmla="*/ 112296 h 4047570"/>
                <a:gd name="csX26" fmla="*/ 11633641 w 11633641"/>
                <a:gd name="csY26" fmla="*/ 17311 h 4047570"/>
                <a:gd name="csX0" fmla="*/ 0 w 11633641"/>
                <a:gd name="csY0" fmla="*/ 0 h 4048200"/>
                <a:gd name="csX1" fmla="*/ 3812617 w 11633641"/>
                <a:gd name="csY1" fmla="*/ 43498 h 4048200"/>
                <a:gd name="csX2" fmla="*/ 4549741 w 11633641"/>
                <a:gd name="csY2" fmla="*/ 79612 h 4048200"/>
                <a:gd name="csX3" fmla="*/ 4773365 w 11633641"/>
                <a:gd name="csY3" fmla="*/ 203113 h 4048200"/>
                <a:gd name="csX4" fmla="*/ 4790486 w 11633641"/>
                <a:gd name="csY4" fmla="*/ 484508 h 4048200"/>
                <a:gd name="csX5" fmla="*/ 4844044 w 11633641"/>
                <a:gd name="csY5" fmla="*/ 1916921 h 4048200"/>
                <a:gd name="csX6" fmla="*/ 4900615 w 11633641"/>
                <a:gd name="csY6" fmla="*/ 3083533 h 4048200"/>
                <a:gd name="csX7" fmla="*/ 4939036 w 11633641"/>
                <a:gd name="csY7" fmla="*/ 3630640 h 4048200"/>
                <a:gd name="csX8" fmla="*/ 5000144 w 11633641"/>
                <a:gd name="csY8" fmla="*/ 4047512 h 4048200"/>
                <a:gd name="csX9" fmla="*/ 5182175 w 11633641"/>
                <a:gd name="csY9" fmla="*/ 3716942 h 4048200"/>
                <a:gd name="csX10" fmla="*/ 5266580 w 11633641"/>
                <a:gd name="csY10" fmla="*/ 3262831 h 4048200"/>
                <a:gd name="csX11" fmla="*/ 5331580 w 11633641"/>
                <a:gd name="csY11" fmla="*/ 2962236 h 4048200"/>
                <a:gd name="csX12" fmla="*/ 5386105 w 11633641"/>
                <a:gd name="csY12" fmla="*/ 2710187 h 4048200"/>
                <a:gd name="csX13" fmla="*/ 5501103 w 11633641"/>
                <a:gd name="csY13" fmla="*/ 2311405 h 4048200"/>
                <a:gd name="csX14" fmla="*/ 5613436 w 11633641"/>
                <a:gd name="csY14" fmla="*/ 1955632 h 4048200"/>
                <a:gd name="csX15" fmla="*/ 5751803 w 11633641"/>
                <a:gd name="csY15" fmla="*/ 1660620 h 4048200"/>
                <a:gd name="csX16" fmla="*/ 5954331 w 11633641"/>
                <a:gd name="csY16" fmla="*/ 1344723 h 4048200"/>
                <a:gd name="csX17" fmla="*/ 6150867 w 11633641"/>
                <a:gd name="csY17" fmla="*/ 1102117 h 4048200"/>
                <a:gd name="csX18" fmla="*/ 6377822 w 11633641"/>
                <a:gd name="csY18" fmla="*/ 907695 h 4048200"/>
                <a:gd name="csX19" fmla="*/ 6630043 w 11633641"/>
                <a:gd name="csY19" fmla="*/ 748547 h 4048200"/>
                <a:gd name="csX20" fmla="*/ 6913697 w 11633641"/>
                <a:gd name="csY20" fmla="*/ 621069 h 4048200"/>
                <a:gd name="csX21" fmla="*/ 7358338 w 11633641"/>
                <a:gd name="csY21" fmla="*/ 486453 h 4048200"/>
                <a:gd name="csX22" fmla="*/ 7811163 w 11633641"/>
                <a:gd name="csY22" fmla="*/ 383719 h 4048200"/>
                <a:gd name="csX23" fmla="*/ 8175513 w 11633641"/>
                <a:gd name="csY23" fmla="*/ 306101 h 4048200"/>
                <a:gd name="csX24" fmla="*/ 8793297 w 11633641"/>
                <a:gd name="csY24" fmla="*/ 207742 h 4048200"/>
                <a:gd name="csX25" fmla="*/ 9881832 w 11633641"/>
                <a:gd name="csY25" fmla="*/ 112296 h 4048200"/>
                <a:gd name="csX26" fmla="*/ 11633641 w 11633641"/>
                <a:gd name="csY26" fmla="*/ 17311 h 4048200"/>
                <a:gd name="csX0" fmla="*/ 0 w 11633641"/>
                <a:gd name="csY0" fmla="*/ 0 h 4057649"/>
                <a:gd name="csX1" fmla="*/ 3812617 w 11633641"/>
                <a:gd name="csY1" fmla="*/ 43498 h 4057649"/>
                <a:gd name="csX2" fmla="*/ 4549741 w 11633641"/>
                <a:gd name="csY2" fmla="*/ 79612 h 4057649"/>
                <a:gd name="csX3" fmla="*/ 4773365 w 11633641"/>
                <a:gd name="csY3" fmla="*/ 203113 h 4057649"/>
                <a:gd name="csX4" fmla="*/ 4790486 w 11633641"/>
                <a:gd name="csY4" fmla="*/ 484508 h 4057649"/>
                <a:gd name="csX5" fmla="*/ 4844044 w 11633641"/>
                <a:gd name="csY5" fmla="*/ 1916921 h 4057649"/>
                <a:gd name="csX6" fmla="*/ 4900615 w 11633641"/>
                <a:gd name="csY6" fmla="*/ 3083533 h 4057649"/>
                <a:gd name="csX7" fmla="*/ 4939036 w 11633641"/>
                <a:gd name="csY7" fmla="*/ 3630640 h 4057649"/>
                <a:gd name="csX8" fmla="*/ 5027164 w 11633641"/>
                <a:gd name="csY8" fmla="*/ 4056985 h 4057649"/>
                <a:gd name="csX9" fmla="*/ 5182175 w 11633641"/>
                <a:gd name="csY9" fmla="*/ 3716942 h 4057649"/>
                <a:gd name="csX10" fmla="*/ 5266580 w 11633641"/>
                <a:gd name="csY10" fmla="*/ 3262831 h 4057649"/>
                <a:gd name="csX11" fmla="*/ 5331580 w 11633641"/>
                <a:gd name="csY11" fmla="*/ 2962236 h 4057649"/>
                <a:gd name="csX12" fmla="*/ 5386105 w 11633641"/>
                <a:gd name="csY12" fmla="*/ 2710187 h 4057649"/>
                <a:gd name="csX13" fmla="*/ 5501103 w 11633641"/>
                <a:gd name="csY13" fmla="*/ 2311405 h 4057649"/>
                <a:gd name="csX14" fmla="*/ 5613436 w 11633641"/>
                <a:gd name="csY14" fmla="*/ 1955632 h 4057649"/>
                <a:gd name="csX15" fmla="*/ 5751803 w 11633641"/>
                <a:gd name="csY15" fmla="*/ 1660620 h 4057649"/>
                <a:gd name="csX16" fmla="*/ 5954331 w 11633641"/>
                <a:gd name="csY16" fmla="*/ 1344723 h 4057649"/>
                <a:gd name="csX17" fmla="*/ 6150867 w 11633641"/>
                <a:gd name="csY17" fmla="*/ 1102117 h 4057649"/>
                <a:gd name="csX18" fmla="*/ 6377822 w 11633641"/>
                <a:gd name="csY18" fmla="*/ 907695 h 4057649"/>
                <a:gd name="csX19" fmla="*/ 6630043 w 11633641"/>
                <a:gd name="csY19" fmla="*/ 748547 h 4057649"/>
                <a:gd name="csX20" fmla="*/ 6913697 w 11633641"/>
                <a:gd name="csY20" fmla="*/ 621069 h 4057649"/>
                <a:gd name="csX21" fmla="*/ 7358338 w 11633641"/>
                <a:gd name="csY21" fmla="*/ 486453 h 4057649"/>
                <a:gd name="csX22" fmla="*/ 7811163 w 11633641"/>
                <a:gd name="csY22" fmla="*/ 383719 h 4057649"/>
                <a:gd name="csX23" fmla="*/ 8175513 w 11633641"/>
                <a:gd name="csY23" fmla="*/ 306101 h 4057649"/>
                <a:gd name="csX24" fmla="*/ 8793297 w 11633641"/>
                <a:gd name="csY24" fmla="*/ 207742 h 4057649"/>
                <a:gd name="csX25" fmla="*/ 9881832 w 11633641"/>
                <a:gd name="csY25" fmla="*/ 112296 h 4057649"/>
                <a:gd name="csX26" fmla="*/ 11633641 w 11633641"/>
                <a:gd name="csY26" fmla="*/ 17311 h 4057649"/>
                <a:gd name="csX0" fmla="*/ 0 w 11633641"/>
                <a:gd name="csY0" fmla="*/ 0 h 4057519"/>
                <a:gd name="csX1" fmla="*/ 3812617 w 11633641"/>
                <a:gd name="csY1" fmla="*/ 43498 h 4057519"/>
                <a:gd name="csX2" fmla="*/ 4549741 w 11633641"/>
                <a:gd name="csY2" fmla="*/ 79612 h 4057519"/>
                <a:gd name="csX3" fmla="*/ 4773365 w 11633641"/>
                <a:gd name="csY3" fmla="*/ 203113 h 4057519"/>
                <a:gd name="csX4" fmla="*/ 4790486 w 11633641"/>
                <a:gd name="csY4" fmla="*/ 484508 h 4057519"/>
                <a:gd name="csX5" fmla="*/ 4844044 w 11633641"/>
                <a:gd name="csY5" fmla="*/ 1916921 h 4057519"/>
                <a:gd name="csX6" fmla="*/ 4900615 w 11633641"/>
                <a:gd name="csY6" fmla="*/ 3083533 h 4057519"/>
                <a:gd name="csX7" fmla="*/ 4955248 w 11633641"/>
                <a:gd name="csY7" fmla="*/ 3640113 h 4057519"/>
                <a:gd name="csX8" fmla="*/ 5027164 w 11633641"/>
                <a:gd name="csY8" fmla="*/ 4056985 h 4057519"/>
                <a:gd name="csX9" fmla="*/ 5182175 w 11633641"/>
                <a:gd name="csY9" fmla="*/ 3716942 h 4057519"/>
                <a:gd name="csX10" fmla="*/ 5266580 w 11633641"/>
                <a:gd name="csY10" fmla="*/ 3262831 h 4057519"/>
                <a:gd name="csX11" fmla="*/ 5331580 w 11633641"/>
                <a:gd name="csY11" fmla="*/ 2962236 h 4057519"/>
                <a:gd name="csX12" fmla="*/ 5386105 w 11633641"/>
                <a:gd name="csY12" fmla="*/ 2710187 h 4057519"/>
                <a:gd name="csX13" fmla="*/ 5501103 w 11633641"/>
                <a:gd name="csY13" fmla="*/ 2311405 h 4057519"/>
                <a:gd name="csX14" fmla="*/ 5613436 w 11633641"/>
                <a:gd name="csY14" fmla="*/ 1955632 h 4057519"/>
                <a:gd name="csX15" fmla="*/ 5751803 w 11633641"/>
                <a:gd name="csY15" fmla="*/ 1660620 h 4057519"/>
                <a:gd name="csX16" fmla="*/ 5954331 w 11633641"/>
                <a:gd name="csY16" fmla="*/ 1344723 h 4057519"/>
                <a:gd name="csX17" fmla="*/ 6150867 w 11633641"/>
                <a:gd name="csY17" fmla="*/ 1102117 h 4057519"/>
                <a:gd name="csX18" fmla="*/ 6377822 w 11633641"/>
                <a:gd name="csY18" fmla="*/ 907695 h 4057519"/>
                <a:gd name="csX19" fmla="*/ 6630043 w 11633641"/>
                <a:gd name="csY19" fmla="*/ 748547 h 4057519"/>
                <a:gd name="csX20" fmla="*/ 6913697 w 11633641"/>
                <a:gd name="csY20" fmla="*/ 621069 h 4057519"/>
                <a:gd name="csX21" fmla="*/ 7358338 w 11633641"/>
                <a:gd name="csY21" fmla="*/ 486453 h 4057519"/>
                <a:gd name="csX22" fmla="*/ 7811163 w 11633641"/>
                <a:gd name="csY22" fmla="*/ 383719 h 4057519"/>
                <a:gd name="csX23" fmla="*/ 8175513 w 11633641"/>
                <a:gd name="csY23" fmla="*/ 306101 h 4057519"/>
                <a:gd name="csX24" fmla="*/ 8793297 w 11633641"/>
                <a:gd name="csY24" fmla="*/ 207742 h 4057519"/>
                <a:gd name="csX25" fmla="*/ 9881832 w 11633641"/>
                <a:gd name="csY25" fmla="*/ 112296 h 4057519"/>
                <a:gd name="csX26" fmla="*/ 11633641 w 11633641"/>
                <a:gd name="csY26" fmla="*/ 17311 h 4057519"/>
                <a:gd name="csX0" fmla="*/ 0 w 11633641"/>
                <a:gd name="csY0" fmla="*/ 0 h 4057401"/>
                <a:gd name="csX1" fmla="*/ 3812617 w 11633641"/>
                <a:gd name="csY1" fmla="*/ 43498 h 4057401"/>
                <a:gd name="csX2" fmla="*/ 4549741 w 11633641"/>
                <a:gd name="csY2" fmla="*/ 79612 h 4057401"/>
                <a:gd name="csX3" fmla="*/ 4773365 w 11633641"/>
                <a:gd name="csY3" fmla="*/ 203113 h 4057401"/>
                <a:gd name="csX4" fmla="*/ 4790486 w 11633641"/>
                <a:gd name="csY4" fmla="*/ 484508 h 4057401"/>
                <a:gd name="csX5" fmla="*/ 4844044 w 11633641"/>
                <a:gd name="csY5" fmla="*/ 1916921 h 4057401"/>
                <a:gd name="csX6" fmla="*/ 4900615 w 11633641"/>
                <a:gd name="csY6" fmla="*/ 3083533 h 4057401"/>
                <a:gd name="csX7" fmla="*/ 4939036 w 11633641"/>
                <a:gd name="csY7" fmla="*/ 3649587 h 4057401"/>
                <a:gd name="csX8" fmla="*/ 5027164 w 11633641"/>
                <a:gd name="csY8" fmla="*/ 4056985 h 4057401"/>
                <a:gd name="csX9" fmla="*/ 5182175 w 11633641"/>
                <a:gd name="csY9" fmla="*/ 3716942 h 4057401"/>
                <a:gd name="csX10" fmla="*/ 5266580 w 11633641"/>
                <a:gd name="csY10" fmla="*/ 3262831 h 4057401"/>
                <a:gd name="csX11" fmla="*/ 5331580 w 11633641"/>
                <a:gd name="csY11" fmla="*/ 2962236 h 4057401"/>
                <a:gd name="csX12" fmla="*/ 5386105 w 11633641"/>
                <a:gd name="csY12" fmla="*/ 2710187 h 4057401"/>
                <a:gd name="csX13" fmla="*/ 5501103 w 11633641"/>
                <a:gd name="csY13" fmla="*/ 2311405 h 4057401"/>
                <a:gd name="csX14" fmla="*/ 5613436 w 11633641"/>
                <a:gd name="csY14" fmla="*/ 1955632 h 4057401"/>
                <a:gd name="csX15" fmla="*/ 5751803 w 11633641"/>
                <a:gd name="csY15" fmla="*/ 1660620 h 4057401"/>
                <a:gd name="csX16" fmla="*/ 5954331 w 11633641"/>
                <a:gd name="csY16" fmla="*/ 1344723 h 4057401"/>
                <a:gd name="csX17" fmla="*/ 6150867 w 11633641"/>
                <a:gd name="csY17" fmla="*/ 1102117 h 4057401"/>
                <a:gd name="csX18" fmla="*/ 6377822 w 11633641"/>
                <a:gd name="csY18" fmla="*/ 907695 h 4057401"/>
                <a:gd name="csX19" fmla="*/ 6630043 w 11633641"/>
                <a:gd name="csY19" fmla="*/ 748547 h 4057401"/>
                <a:gd name="csX20" fmla="*/ 6913697 w 11633641"/>
                <a:gd name="csY20" fmla="*/ 621069 h 4057401"/>
                <a:gd name="csX21" fmla="*/ 7358338 w 11633641"/>
                <a:gd name="csY21" fmla="*/ 486453 h 4057401"/>
                <a:gd name="csX22" fmla="*/ 7811163 w 11633641"/>
                <a:gd name="csY22" fmla="*/ 383719 h 4057401"/>
                <a:gd name="csX23" fmla="*/ 8175513 w 11633641"/>
                <a:gd name="csY23" fmla="*/ 306101 h 4057401"/>
                <a:gd name="csX24" fmla="*/ 8793297 w 11633641"/>
                <a:gd name="csY24" fmla="*/ 207742 h 4057401"/>
                <a:gd name="csX25" fmla="*/ 9881832 w 11633641"/>
                <a:gd name="csY25" fmla="*/ 112296 h 4057401"/>
                <a:gd name="csX26" fmla="*/ 11633641 w 11633641"/>
                <a:gd name="csY26" fmla="*/ 17311 h 4057401"/>
                <a:gd name="csX0" fmla="*/ 0 w 11633641"/>
                <a:gd name="csY0" fmla="*/ 0 h 4057401"/>
                <a:gd name="csX1" fmla="*/ 3812617 w 11633641"/>
                <a:gd name="csY1" fmla="*/ 43498 h 4057401"/>
                <a:gd name="csX2" fmla="*/ 4549741 w 11633641"/>
                <a:gd name="csY2" fmla="*/ 79612 h 4057401"/>
                <a:gd name="csX3" fmla="*/ 4773365 w 11633641"/>
                <a:gd name="csY3" fmla="*/ 203113 h 4057401"/>
                <a:gd name="csX4" fmla="*/ 4790486 w 11633641"/>
                <a:gd name="csY4" fmla="*/ 484508 h 4057401"/>
                <a:gd name="csX5" fmla="*/ 4844044 w 11633641"/>
                <a:gd name="csY5" fmla="*/ 1916921 h 4057401"/>
                <a:gd name="csX6" fmla="*/ 4900615 w 11633641"/>
                <a:gd name="csY6" fmla="*/ 3121422 h 4057401"/>
                <a:gd name="csX7" fmla="*/ 4939036 w 11633641"/>
                <a:gd name="csY7" fmla="*/ 3649587 h 4057401"/>
                <a:gd name="csX8" fmla="*/ 5027164 w 11633641"/>
                <a:gd name="csY8" fmla="*/ 4056985 h 4057401"/>
                <a:gd name="csX9" fmla="*/ 5182175 w 11633641"/>
                <a:gd name="csY9" fmla="*/ 3716942 h 4057401"/>
                <a:gd name="csX10" fmla="*/ 5266580 w 11633641"/>
                <a:gd name="csY10" fmla="*/ 3262831 h 4057401"/>
                <a:gd name="csX11" fmla="*/ 5331580 w 11633641"/>
                <a:gd name="csY11" fmla="*/ 2962236 h 4057401"/>
                <a:gd name="csX12" fmla="*/ 5386105 w 11633641"/>
                <a:gd name="csY12" fmla="*/ 2710187 h 4057401"/>
                <a:gd name="csX13" fmla="*/ 5501103 w 11633641"/>
                <a:gd name="csY13" fmla="*/ 2311405 h 4057401"/>
                <a:gd name="csX14" fmla="*/ 5613436 w 11633641"/>
                <a:gd name="csY14" fmla="*/ 1955632 h 4057401"/>
                <a:gd name="csX15" fmla="*/ 5751803 w 11633641"/>
                <a:gd name="csY15" fmla="*/ 1660620 h 4057401"/>
                <a:gd name="csX16" fmla="*/ 5954331 w 11633641"/>
                <a:gd name="csY16" fmla="*/ 1344723 h 4057401"/>
                <a:gd name="csX17" fmla="*/ 6150867 w 11633641"/>
                <a:gd name="csY17" fmla="*/ 1102117 h 4057401"/>
                <a:gd name="csX18" fmla="*/ 6377822 w 11633641"/>
                <a:gd name="csY18" fmla="*/ 907695 h 4057401"/>
                <a:gd name="csX19" fmla="*/ 6630043 w 11633641"/>
                <a:gd name="csY19" fmla="*/ 748547 h 4057401"/>
                <a:gd name="csX20" fmla="*/ 6913697 w 11633641"/>
                <a:gd name="csY20" fmla="*/ 621069 h 4057401"/>
                <a:gd name="csX21" fmla="*/ 7358338 w 11633641"/>
                <a:gd name="csY21" fmla="*/ 486453 h 4057401"/>
                <a:gd name="csX22" fmla="*/ 7811163 w 11633641"/>
                <a:gd name="csY22" fmla="*/ 383719 h 4057401"/>
                <a:gd name="csX23" fmla="*/ 8175513 w 11633641"/>
                <a:gd name="csY23" fmla="*/ 306101 h 4057401"/>
                <a:gd name="csX24" fmla="*/ 8793297 w 11633641"/>
                <a:gd name="csY24" fmla="*/ 207742 h 4057401"/>
                <a:gd name="csX25" fmla="*/ 9881832 w 11633641"/>
                <a:gd name="csY25" fmla="*/ 112296 h 4057401"/>
                <a:gd name="csX26" fmla="*/ 11633641 w 11633641"/>
                <a:gd name="csY26" fmla="*/ 17311 h 4057401"/>
                <a:gd name="csX0" fmla="*/ 0 w 11633641"/>
                <a:gd name="csY0" fmla="*/ 0 h 4059129"/>
                <a:gd name="csX1" fmla="*/ 3812617 w 11633641"/>
                <a:gd name="csY1" fmla="*/ 43498 h 4059129"/>
                <a:gd name="csX2" fmla="*/ 4549741 w 11633641"/>
                <a:gd name="csY2" fmla="*/ 79612 h 4059129"/>
                <a:gd name="csX3" fmla="*/ 4773365 w 11633641"/>
                <a:gd name="csY3" fmla="*/ 203113 h 4059129"/>
                <a:gd name="csX4" fmla="*/ 4790486 w 11633641"/>
                <a:gd name="csY4" fmla="*/ 484508 h 4059129"/>
                <a:gd name="csX5" fmla="*/ 4844044 w 11633641"/>
                <a:gd name="csY5" fmla="*/ 1916921 h 4059129"/>
                <a:gd name="csX6" fmla="*/ 4900615 w 11633641"/>
                <a:gd name="csY6" fmla="*/ 3121422 h 4059129"/>
                <a:gd name="csX7" fmla="*/ 4933631 w 11633641"/>
                <a:gd name="csY7" fmla="*/ 3554866 h 4059129"/>
                <a:gd name="csX8" fmla="*/ 5027164 w 11633641"/>
                <a:gd name="csY8" fmla="*/ 4056985 h 4059129"/>
                <a:gd name="csX9" fmla="*/ 5182175 w 11633641"/>
                <a:gd name="csY9" fmla="*/ 3716942 h 4059129"/>
                <a:gd name="csX10" fmla="*/ 5266580 w 11633641"/>
                <a:gd name="csY10" fmla="*/ 3262831 h 4059129"/>
                <a:gd name="csX11" fmla="*/ 5331580 w 11633641"/>
                <a:gd name="csY11" fmla="*/ 2962236 h 4059129"/>
                <a:gd name="csX12" fmla="*/ 5386105 w 11633641"/>
                <a:gd name="csY12" fmla="*/ 2710187 h 4059129"/>
                <a:gd name="csX13" fmla="*/ 5501103 w 11633641"/>
                <a:gd name="csY13" fmla="*/ 2311405 h 4059129"/>
                <a:gd name="csX14" fmla="*/ 5613436 w 11633641"/>
                <a:gd name="csY14" fmla="*/ 1955632 h 4059129"/>
                <a:gd name="csX15" fmla="*/ 5751803 w 11633641"/>
                <a:gd name="csY15" fmla="*/ 1660620 h 4059129"/>
                <a:gd name="csX16" fmla="*/ 5954331 w 11633641"/>
                <a:gd name="csY16" fmla="*/ 1344723 h 4059129"/>
                <a:gd name="csX17" fmla="*/ 6150867 w 11633641"/>
                <a:gd name="csY17" fmla="*/ 1102117 h 4059129"/>
                <a:gd name="csX18" fmla="*/ 6377822 w 11633641"/>
                <a:gd name="csY18" fmla="*/ 907695 h 4059129"/>
                <a:gd name="csX19" fmla="*/ 6630043 w 11633641"/>
                <a:gd name="csY19" fmla="*/ 748547 h 4059129"/>
                <a:gd name="csX20" fmla="*/ 6913697 w 11633641"/>
                <a:gd name="csY20" fmla="*/ 621069 h 4059129"/>
                <a:gd name="csX21" fmla="*/ 7358338 w 11633641"/>
                <a:gd name="csY21" fmla="*/ 486453 h 4059129"/>
                <a:gd name="csX22" fmla="*/ 7811163 w 11633641"/>
                <a:gd name="csY22" fmla="*/ 383719 h 4059129"/>
                <a:gd name="csX23" fmla="*/ 8175513 w 11633641"/>
                <a:gd name="csY23" fmla="*/ 306101 h 4059129"/>
                <a:gd name="csX24" fmla="*/ 8793297 w 11633641"/>
                <a:gd name="csY24" fmla="*/ 207742 h 4059129"/>
                <a:gd name="csX25" fmla="*/ 9881832 w 11633641"/>
                <a:gd name="csY25" fmla="*/ 112296 h 4059129"/>
                <a:gd name="csX26" fmla="*/ 11633641 w 11633641"/>
                <a:gd name="csY26" fmla="*/ 17311 h 4059129"/>
                <a:gd name="csX0" fmla="*/ 0 w 11633641"/>
                <a:gd name="csY0" fmla="*/ 0 h 4012158"/>
                <a:gd name="csX1" fmla="*/ 3812617 w 11633641"/>
                <a:gd name="csY1" fmla="*/ 43498 h 4012158"/>
                <a:gd name="csX2" fmla="*/ 4549741 w 11633641"/>
                <a:gd name="csY2" fmla="*/ 79612 h 4012158"/>
                <a:gd name="csX3" fmla="*/ 4773365 w 11633641"/>
                <a:gd name="csY3" fmla="*/ 203113 h 4012158"/>
                <a:gd name="csX4" fmla="*/ 4790486 w 11633641"/>
                <a:gd name="csY4" fmla="*/ 484508 h 4012158"/>
                <a:gd name="csX5" fmla="*/ 4844044 w 11633641"/>
                <a:gd name="csY5" fmla="*/ 1916921 h 4012158"/>
                <a:gd name="csX6" fmla="*/ 4900615 w 11633641"/>
                <a:gd name="csY6" fmla="*/ 3121422 h 4012158"/>
                <a:gd name="csX7" fmla="*/ 4933631 w 11633641"/>
                <a:gd name="csY7" fmla="*/ 3554866 h 4012158"/>
                <a:gd name="csX8" fmla="*/ 5021759 w 11633641"/>
                <a:gd name="csY8" fmla="*/ 4009626 h 4012158"/>
                <a:gd name="csX9" fmla="*/ 5182175 w 11633641"/>
                <a:gd name="csY9" fmla="*/ 3716942 h 4012158"/>
                <a:gd name="csX10" fmla="*/ 5266580 w 11633641"/>
                <a:gd name="csY10" fmla="*/ 3262831 h 4012158"/>
                <a:gd name="csX11" fmla="*/ 5331580 w 11633641"/>
                <a:gd name="csY11" fmla="*/ 2962236 h 4012158"/>
                <a:gd name="csX12" fmla="*/ 5386105 w 11633641"/>
                <a:gd name="csY12" fmla="*/ 2710187 h 4012158"/>
                <a:gd name="csX13" fmla="*/ 5501103 w 11633641"/>
                <a:gd name="csY13" fmla="*/ 2311405 h 4012158"/>
                <a:gd name="csX14" fmla="*/ 5613436 w 11633641"/>
                <a:gd name="csY14" fmla="*/ 1955632 h 4012158"/>
                <a:gd name="csX15" fmla="*/ 5751803 w 11633641"/>
                <a:gd name="csY15" fmla="*/ 1660620 h 4012158"/>
                <a:gd name="csX16" fmla="*/ 5954331 w 11633641"/>
                <a:gd name="csY16" fmla="*/ 1344723 h 4012158"/>
                <a:gd name="csX17" fmla="*/ 6150867 w 11633641"/>
                <a:gd name="csY17" fmla="*/ 1102117 h 4012158"/>
                <a:gd name="csX18" fmla="*/ 6377822 w 11633641"/>
                <a:gd name="csY18" fmla="*/ 907695 h 4012158"/>
                <a:gd name="csX19" fmla="*/ 6630043 w 11633641"/>
                <a:gd name="csY19" fmla="*/ 748547 h 4012158"/>
                <a:gd name="csX20" fmla="*/ 6913697 w 11633641"/>
                <a:gd name="csY20" fmla="*/ 621069 h 4012158"/>
                <a:gd name="csX21" fmla="*/ 7358338 w 11633641"/>
                <a:gd name="csY21" fmla="*/ 486453 h 4012158"/>
                <a:gd name="csX22" fmla="*/ 7811163 w 11633641"/>
                <a:gd name="csY22" fmla="*/ 383719 h 4012158"/>
                <a:gd name="csX23" fmla="*/ 8175513 w 11633641"/>
                <a:gd name="csY23" fmla="*/ 306101 h 4012158"/>
                <a:gd name="csX24" fmla="*/ 8793297 w 11633641"/>
                <a:gd name="csY24" fmla="*/ 207742 h 4012158"/>
                <a:gd name="csX25" fmla="*/ 9881832 w 11633641"/>
                <a:gd name="csY25" fmla="*/ 112296 h 4012158"/>
                <a:gd name="csX26" fmla="*/ 11633641 w 11633641"/>
                <a:gd name="csY26" fmla="*/ 17311 h 4012158"/>
                <a:gd name="csX0" fmla="*/ 0 w 11633641"/>
                <a:gd name="csY0" fmla="*/ 0 h 4011487"/>
                <a:gd name="csX1" fmla="*/ 3812617 w 11633641"/>
                <a:gd name="csY1" fmla="*/ 43498 h 4011487"/>
                <a:gd name="csX2" fmla="*/ 4549741 w 11633641"/>
                <a:gd name="csY2" fmla="*/ 79612 h 4011487"/>
                <a:gd name="csX3" fmla="*/ 4773365 w 11633641"/>
                <a:gd name="csY3" fmla="*/ 203113 h 4011487"/>
                <a:gd name="csX4" fmla="*/ 4790486 w 11633641"/>
                <a:gd name="csY4" fmla="*/ 484508 h 4011487"/>
                <a:gd name="csX5" fmla="*/ 4844044 w 11633641"/>
                <a:gd name="csY5" fmla="*/ 1916921 h 4011487"/>
                <a:gd name="csX6" fmla="*/ 4900615 w 11633641"/>
                <a:gd name="csY6" fmla="*/ 3121422 h 4011487"/>
                <a:gd name="csX7" fmla="*/ 4933631 w 11633641"/>
                <a:gd name="csY7" fmla="*/ 3554866 h 4011487"/>
                <a:gd name="csX8" fmla="*/ 5021759 w 11633641"/>
                <a:gd name="csY8" fmla="*/ 4009626 h 4011487"/>
                <a:gd name="csX9" fmla="*/ 5176772 w 11633641"/>
                <a:gd name="csY9" fmla="*/ 3697998 h 4011487"/>
                <a:gd name="csX10" fmla="*/ 5266580 w 11633641"/>
                <a:gd name="csY10" fmla="*/ 3262831 h 4011487"/>
                <a:gd name="csX11" fmla="*/ 5331580 w 11633641"/>
                <a:gd name="csY11" fmla="*/ 2962236 h 4011487"/>
                <a:gd name="csX12" fmla="*/ 5386105 w 11633641"/>
                <a:gd name="csY12" fmla="*/ 2710187 h 4011487"/>
                <a:gd name="csX13" fmla="*/ 5501103 w 11633641"/>
                <a:gd name="csY13" fmla="*/ 2311405 h 4011487"/>
                <a:gd name="csX14" fmla="*/ 5613436 w 11633641"/>
                <a:gd name="csY14" fmla="*/ 1955632 h 4011487"/>
                <a:gd name="csX15" fmla="*/ 5751803 w 11633641"/>
                <a:gd name="csY15" fmla="*/ 1660620 h 4011487"/>
                <a:gd name="csX16" fmla="*/ 5954331 w 11633641"/>
                <a:gd name="csY16" fmla="*/ 1344723 h 4011487"/>
                <a:gd name="csX17" fmla="*/ 6150867 w 11633641"/>
                <a:gd name="csY17" fmla="*/ 1102117 h 4011487"/>
                <a:gd name="csX18" fmla="*/ 6377822 w 11633641"/>
                <a:gd name="csY18" fmla="*/ 907695 h 4011487"/>
                <a:gd name="csX19" fmla="*/ 6630043 w 11633641"/>
                <a:gd name="csY19" fmla="*/ 748547 h 4011487"/>
                <a:gd name="csX20" fmla="*/ 6913697 w 11633641"/>
                <a:gd name="csY20" fmla="*/ 621069 h 4011487"/>
                <a:gd name="csX21" fmla="*/ 7358338 w 11633641"/>
                <a:gd name="csY21" fmla="*/ 486453 h 4011487"/>
                <a:gd name="csX22" fmla="*/ 7811163 w 11633641"/>
                <a:gd name="csY22" fmla="*/ 383719 h 4011487"/>
                <a:gd name="csX23" fmla="*/ 8175513 w 11633641"/>
                <a:gd name="csY23" fmla="*/ 306101 h 4011487"/>
                <a:gd name="csX24" fmla="*/ 8793297 w 11633641"/>
                <a:gd name="csY24" fmla="*/ 207742 h 4011487"/>
                <a:gd name="csX25" fmla="*/ 9881832 w 11633641"/>
                <a:gd name="csY25" fmla="*/ 112296 h 4011487"/>
                <a:gd name="csX26" fmla="*/ 11633641 w 11633641"/>
                <a:gd name="csY26" fmla="*/ 17311 h 4011487"/>
                <a:gd name="csX0" fmla="*/ 0 w 11633641"/>
                <a:gd name="csY0" fmla="*/ 0 h 4011499"/>
                <a:gd name="csX1" fmla="*/ 3812617 w 11633641"/>
                <a:gd name="csY1" fmla="*/ 43498 h 4011499"/>
                <a:gd name="csX2" fmla="*/ 4549741 w 11633641"/>
                <a:gd name="csY2" fmla="*/ 79612 h 4011499"/>
                <a:gd name="csX3" fmla="*/ 4773365 w 11633641"/>
                <a:gd name="csY3" fmla="*/ 203113 h 4011499"/>
                <a:gd name="csX4" fmla="*/ 4790486 w 11633641"/>
                <a:gd name="csY4" fmla="*/ 484508 h 4011499"/>
                <a:gd name="csX5" fmla="*/ 4844044 w 11633641"/>
                <a:gd name="csY5" fmla="*/ 1916921 h 4011499"/>
                <a:gd name="csX6" fmla="*/ 4900615 w 11633641"/>
                <a:gd name="csY6" fmla="*/ 3121422 h 4011499"/>
                <a:gd name="csX7" fmla="*/ 4933631 w 11633641"/>
                <a:gd name="csY7" fmla="*/ 3554866 h 4011499"/>
                <a:gd name="csX8" fmla="*/ 5021759 w 11633641"/>
                <a:gd name="csY8" fmla="*/ 4009626 h 4011499"/>
                <a:gd name="csX9" fmla="*/ 5176772 w 11633641"/>
                <a:gd name="csY9" fmla="*/ 3697998 h 4011499"/>
                <a:gd name="csX10" fmla="*/ 5282793 w 11633641"/>
                <a:gd name="csY10" fmla="*/ 3253360 h 4011499"/>
                <a:gd name="csX11" fmla="*/ 5331580 w 11633641"/>
                <a:gd name="csY11" fmla="*/ 2962236 h 4011499"/>
                <a:gd name="csX12" fmla="*/ 5386105 w 11633641"/>
                <a:gd name="csY12" fmla="*/ 2710187 h 4011499"/>
                <a:gd name="csX13" fmla="*/ 5501103 w 11633641"/>
                <a:gd name="csY13" fmla="*/ 2311405 h 4011499"/>
                <a:gd name="csX14" fmla="*/ 5613436 w 11633641"/>
                <a:gd name="csY14" fmla="*/ 1955632 h 4011499"/>
                <a:gd name="csX15" fmla="*/ 5751803 w 11633641"/>
                <a:gd name="csY15" fmla="*/ 1660620 h 4011499"/>
                <a:gd name="csX16" fmla="*/ 5954331 w 11633641"/>
                <a:gd name="csY16" fmla="*/ 1344723 h 4011499"/>
                <a:gd name="csX17" fmla="*/ 6150867 w 11633641"/>
                <a:gd name="csY17" fmla="*/ 1102117 h 4011499"/>
                <a:gd name="csX18" fmla="*/ 6377822 w 11633641"/>
                <a:gd name="csY18" fmla="*/ 907695 h 4011499"/>
                <a:gd name="csX19" fmla="*/ 6630043 w 11633641"/>
                <a:gd name="csY19" fmla="*/ 748547 h 4011499"/>
                <a:gd name="csX20" fmla="*/ 6913697 w 11633641"/>
                <a:gd name="csY20" fmla="*/ 621069 h 4011499"/>
                <a:gd name="csX21" fmla="*/ 7358338 w 11633641"/>
                <a:gd name="csY21" fmla="*/ 486453 h 4011499"/>
                <a:gd name="csX22" fmla="*/ 7811163 w 11633641"/>
                <a:gd name="csY22" fmla="*/ 383719 h 4011499"/>
                <a:gd name="csX23" fmla="*/ 8175513 w 11633641"/>
                <a:gd name="csY23" fmla="*/ 306101 h 4011499"/>
                <a:gd name="csX24" fmla="*/ 8793297 w 11633641"/>
                <a:gd name="csY24" fmla="*/ 207742 h 4011499"/>
                <a:gd name="csX25" fmla="*/ 9881832 w 11633641"/>
                <a:gd name="csY25" fmla="*/ 112296 h 4011499"/>
                <a:gd name="csX26" fmla="*/ 11633641 w 11633641"/>
                <a:gd name="csY26" fmla="*/ 17311 h 4011499"/>
                <a:gd name="csX0" fmla="*/ 0 w 11633641"/>
                <a:gd name="csY0" fmla="*/ 0 h 4011564"/>
                <a:gd name="csX1" fmla="*/ 3812617 w 11633641"/>
                <a:gd name="csY1" fmla="*/ 43498 h 4011564"/>
                <a:gd name="csX2" fmla="*/ 4549741 w 11633641"/>
                <a:gd name="csY2" fmla="*/ 79612 h 4011564"/>
                <a:gd name="csX3" fmla="*/ 4773365 w 11633641"/>
                <a:gd name="csY3" fmla="*/ 203113 h 4011564"/>
                <a:gd name="csX4" fmla="*/ 4790486 w 11633641"/>
                <a:gd name="csY4" fmla="*/ 484508 h 4011564"/>
                <a:gd name="csX5" fmla="*/ 4844044 w 11633641"/>
                <a:gd name="csY5" fmla="*/ 1916921 h 4011564"/>
                <a:gd name="csX6" fmla="*/ 4900615 w 11633641"/>
                <a:gd name="csY6" fmla="*/ 3121422 h 4011564"/>
                <a:gd name="csX7" fmla="*/ 4933631 w 11633641"/>
                <a:gd name="csY7" fmla="*/ 3554866 h 4011564"/>
                <a:gd name="csX8" fmla="*/ 5021759 w 11633641"/>
                <a:gd name="csY8" fmla="*/ 4009626 h 4011564"/>
                <a:gd name="csX9" fmla="*/ 5176772 w 11633641"/>
                <a:gd name="csY9" fmla="*/ 3697998 h 4011564"/>
                <a:gd name="csX10" fmla="*/ 5282793 w 11633641"/>
                <a:gd name="csY10" fmla="*/ 3206001 h 4011564"/>
                <a:gd name="csX11" fmla="*/ 5331580 w 11633641"/>
                <a:gd name="csY11" fmla="*/ 2962236 h 4011564"/>
                <a:gd name="csX12" fmla="*/ 5386105 w 11633641"/>
                <a:gd name="csY12" fmla="*/ 2710187 h 4011564"/>
                <a:gd name="csX13" fmla="*/ 5501103 w 11633641"/>
                <a:gd name="csY13" fmla="*/ 2311405 h 4011564"/>
                <a:gd name="csX14" fmla="*/ 5613436 w 11633641"/>
                <a:gd name="csY14" fmla="*/ 1955632 h 4011564"/>
                <a:gd name="csX15" fmla="*/ 5751803 w 11633641"/>
                <a:gd name="csY15" fmla="*/ 1660620 h 4011564"/>
                <a:gd name="csX16" fmla="*/ 5954331 w 11633641"/>
                <a:gd name="csY16" fmla="*/ 1344723 h 4011564"/>
                <a:gd name="csX17" fmla="*/ 6150867 w 11633641"/>
                <a:gd name="csY17" fmla="*/ 1102117 h 4011564"/>
                <a:gd name="csX18" fmla="*/ 6377822 w 11633641"/>
                <a:gd name="csY18" fmla="*/ 907695 h 4011564"/>
                <a:gd name="csX19" fmla="*/ 6630043 w 11633641"/>
                <a:gd name="csY19" fmla="*/ 748547 h 4011564"/>
                <a:gd name="csX20" fmla="*/ 6913697 w 11633641"/>
                <a:gd name="csY20" fmla="*/ 621069 h 4011564"/>
                <a:gd name="csX21" fmla="*/ 7358338 w 11633641"/>
                <a:gd name="csY21" fmla="*/ 486453 h 4011564"/>
                <a:gd name="csX22" fmla="*/ 7811163 w 11633641"/>
                <a:gd name="csY22" fmla="*/ 383719 h 4011564"/>
                <a:gd name="csX23" fmla="*/ 8175513 w 11633641"/>
                <a:gd name="csY23" fmla="*/ 306101 h 4011564"/>
                <a:gd name="csX24" fmla="*/ 8793297 w 11633641"/>
                <a:gd name="csY24" fmla="*/ 207742 h 4011564"/>
                <a:gd name="csX25" fmla="*/ 9881832 w 11633641"/>
                <a:gd name="csY25" fmla="*/ 112296 h 4011564"/>
                <a:gd name="csX26" fmla="*/ 11633641 w 11633641"/>
                <a:gd name="csY26" fmla="*/ 17311 h 4011564"/>
                <a:gd name="csX0" fmla="*/ 0 w 11633641"/>
                <a:gd name="csY0" fmla="*/ 0 h 4010379"/>
                <a:gd name="csX1" fmla="*/ 3812617 w 11633641"/>
                <a:gd name="csY1" fmla="*/ 43498 h 4010379"/>
                <a:gd name="csX2" fmla="*/ 4549741 w 11633641"/>
                <a:gd name="csY2" fmla="*/ 79612 h 4010379"/>
                <a:gd name="csX3" fmla="*/ 4773365 w 11633641"/>
                <a:gd name="csY3" fmla="*/ 203113 h 4010379"/>
                <a:gd name="csX4" fmla="*/ 4790486 w 11633641"/>
                <a:gd name="csY4" fmla="*/ 484508 h 4010379"/>
                <a:gd name="csX5" fmla="*/ 4844044 w 11633641"/>
                <a:gd name="csY5" fmla="*/ 1916921 h 4010379"/>
                <a:gd name="csX6" fmla="*/ 4900615 w 11633641"/>
                <a:gd name="csY6" fmla="*/ 3121422 h 4010379"/>
                <a:gd name="csX7" fmla="*/ 4933631 w 11633641"/>
                <a:gd name="csY7" fmla="*/ 3554866 h 4010379"/>
                <a:gd name="csX8" fmla="*/ 5021759 w 11633641"/>
                <a:gd name="csY8" fmla="*/ 4009626 h 4010379"/>
                <a:gd name="csX9" fmla="*/ 5160559 w 11633641"/>
                <a:gd name="csY9" fmla="*/ 3650639 h 4010379"/>
                <a:gd name="csX10" fmla="*/ 5282793 w 11633641"/>
                <a:gd name="csY10" fmla="*/ 3206001 h 4010379"/>
                <a:gd name="csX11" fmla="*/ 5331580 w 11633641"/>
                <a:gd name="csY11" fmla="*/ 2962236 h 4010379"/>
                <a:gd name="csX12" fmla="*/ 5386105 w 11633641"/>
                <a:gd name="csY12" fmla="*/ 2710187 h 4010379"/>
                <a:gd name="csX13" fmla="*/ 5501103 w 11633641"/>
                <a:gd name="csY13" fmla="*/ 2311405 h 4010379"/>
                <a:gd name="csX14" fmla="*/ 5613436 w 11633641"/>
                <a:gd name="csY14" fmla="*/ 1955632 h 4010379"/>
                <a:gd name="csX15" fmla="*/ 5751803 w 11633641"/>
                <a:gd name="csY15" fmla="*/ 1660620 h 4010379"/>
                <a:gd name="csX16" fmla="*/ 5954331 w 11633641"/>
                <a:gd name="csY16" fmla="*/ 1344723 h 4010379"/>
                <a:gd name="csX17" fmla="*/ 6150867 w 11633641"/>
                <a:gd name="csY17" fmla="*/ 1102117 h 4010379"/>
                <a:gd name="csX18" fmla="*/ 6377822 w 11633641"/>
                <a:gd name="csY18" fmla="*/ 907695 h 4010379"/>
                <a:gd name="csX19" fmla="*/ 6630043 w 11633641"/>
                <a:gd name="csY19" fmla="*/ 748547 h 4010379"/>
                <a:gd name="csX20" fmla="*/ 6913697 w 11633641"/>
                <a:gd name="csY20" fmla="*/ 621069 h 4010379"/>
                <a:gd name="csX21" fmla="*/ 7358338 w 11633641"/>
                <a:gd name="csY21" fmla="*/ 486453 h 4010379"/>
                <a:gd name="csX22" fmla="*/ 7811163 w 11633641"/>
                <a:gd name="csY22" fmla="*/ 383719 h 4010379"/>
                <a:gd name="csX23" fmla="*/ 8175513 w 11633641"/>
                <a:gd name="csY23" fmla="*/ 306101 h 4010379"/>
                <a:gd name="csX24" fmla="*/ 8793297 w 11633641"/>
                <a:gd name="csY24" fmla="*/ 207742 h 4010379"/>
                <a:gd name="csX25" fmla="*/ 9881832 w 11633641"/>
                <a:gd name="csY25" fmla="*/ 112296 h 4010379"/>
                <a:gd name="csX26" fmla="*/ 11633641 w 11633641"/>
                <a:gd name="csY26" fmla="*/ 17311 h 4010379"/>
                <a:gd name="csX0" fmla="*/ 0 w 11633641"/>
                <a:gd name="csY0" fmla="*/ 0 h 4010384"/>
                <a:gd name="csX1" fmla="*/ 3812617 w 11633641"/>
                <a:gd name="csY1" fmla="*/ 43498 h 4010384"/>
                <a:gd name="csX2" fmla="*/ 4549741 w 11633641"/>
                <a:gd name="csY2" fmla="*/ 79612 h 4010384"/>
                <a:gd name="csX3" fmla="*/ 4773365 w 11633641"/>
                <a:gd name="csY3" fmla="*/ 203113 h 4010384"/>
                <a:gd name="csX4" fmla="*/ 4790486 w 11633641"/>
                <a:gd name="csY4" fmla="*/ 484508 h 4010384"/>
                <a:gd name="csX5" fmla="*/ 4844044 w 11633641"/>
                <a:gd name="csY5" fmla="*/ 1916921 h 4010384"/>
                <a:gd name="csX6" fmla="*/ 4900615 w 11633641"/>
                <a:gd name="csY6" fmla="*/ 3121422 h 4010384"/>
                <a:gd name="csX7" fmla="*/ 4933631 w 11633641"/>
                <a:gd name="csY7" fmla="*/ 3554866 h 4010384"/>
                <a:gd name="csX8" fmla="*/ 5021759 w 11633641"/>
                <a:gd name="csY8" fmla="*/ 4009626 h 4010384"/>
                <a:gd name="csX9" fmla="*/ 5160559 w 11633641"/>
                <a:gd name="csY9" fmla="*/ 3650639 h 4010384"/>
                <a:gd name="csX10" fmla="*/ 5277389 w 11633641"/>
                <a:gd name="csY10" fmla="*/ 3196530 h 4010384"/>
                <a:gd name="csX11" fmla="*/ 5331580 w 11633641"/>
                <a:gd name="csY11" fmla="*/ 2962236 h 4010384"/>
                <a:gd name="csX12" fmla="*/ 5386105 w 11633641"/>
                <a:gd name="csY12" fmla="*/ 2710187 h 4010384"/>
                <a:gd name="csX13" fmla="*/ 5501103 w 11633641"/>
                <a:gd name="csY13" fmla="*/ 2311405 h 4010384"/>
                <a:gd name="csX14" fmla="*/ 5613436 w 11633641"/>
                <a:gd name="csY14" fmla="*/ 1955632 h 4010384"/>
                <a:gd name="csX15" fmla="*/ 5751803 w 11633641"/>
                <a:gd name="csY15" fmla="*/ 1660620 h 4010384"/>
                <a:gd name="csX16" fmla="*/ 5954331 w 11633641"/>
                <a:gd name="csY16" fmla="*/ 1344723 h 4010384"/>
                <a:gd name="csX17" fmla="*/ 6150867 w 11633641"/>
                <a:gd name="csY17" fmla="*/ 1102117 h 4010384"/>
                <a:gd name="csX18" fmla="*/ 6377822 w 11633641"/>
                <a:gd name="csY18" fmla="*/ 907695 h 4010384"/>
                <a:gd name="csX19" fmla="*/ 6630043 w 11633641"/>
                <a:gd name="csY19" fmla="*/ 748547 h 4010384"/>
                <a:gd name="csX20" fmla="*/ 6913697 w 11633641"/>
                <a:gd name="csY20" fmla="*/ 621069 h 4010384"/>
                <a:gd name="csX21" fmla="*/ 7358338 w 11633641"/>
                <a:gd name="csY21" fmla="*/ 486453 h 4010384"/>
                <a:gd name="csX22" fmla="*/ 7811163 w 11633641"/>
                <a:gd name="csY22" fmla="*/ 383719 h 4010384"/>
                <a:gd name="csX23" fmla="*/ 8175513 w 11633641"/>
                <a:gd name="csY23" fmla="*/ 306101 h 4010384"/>
                <a:gd name="csX24" fmla="*/ 8793297 w 11633641"/>
                <a:gd name="csY24" fmla="*/ 207742 h 4010384"/>
                <a:gd name="csX25" fmla="*/ 9881832 w 11633641"/>
                <a:gd name="csY25" fmla="*/ 112296 h 4010384"/>
                <a:gd name="csX26" fmla="*/ 11633641 w 11633641"/>
                <a:gd name="csY26" fmla="*/ 17311 h 4010384"/>
                <a:gd name="csX0" fmla="*/ 0 w 11633641"/>
                <a:gd name="csY0" fmla="*/ 0 h 4010384"/>
                <a:gd name="csX1" fmla="*/ 3812617 w 11633641"/>
                <a:gd name="csY1" fmla="*/ 43498 h 4010384"/>
                <a:gd name="csX2" fmla="*/ 4549741 w 11633641"/>
                <a:gd name="csY2" fmla="*/ 79612 h 4010384"/>
                <a:gd name="csX3" fmla="*/ 4773365 w 11633641"/>
                <a:gd name="csY3" fmla="*/ 203113 h 4010384"/>
                <a:gd name="csX4" fmla="*/ 4790486 w 11633641"/>
                <a:gd name="csY4" fmla="*/ 484508 h 4010384"/>
                <a:gd name="csX5" fmla="*/ 4844044 w 11633641"/>
                <a:gd name="csY5" fmla="*/ 1916921 h 4010384"/>
                <a:gd name="csX6" fmla="*/ 4900615 w 11633641"/>
                <a:gd name="csY6" fmla="*/ 3121422 h 4010384"/>
                <a:gd name="csX7" fmla="*/ 4933631 w 11633641"/>
                <a:gd name="csY7" fmla="*/ 3554866 h 4010384"/>
                <a:gd name="csX8" fmla="*/ 5021759 w 11633641"/>
                <a:gd name="csY8" fmla="*/ 4009626 h 4010384"/>
                <a:gd name="csX9" fmla="*/ 5160559 w 11633641"/>
                <a:gd name="csY9" fmla="*/ 3650639 h 4010384"/>
                <a:gd name="csX10" fmla="*/ 5277389 w 11633641"/>
                <a:gd name="csY10" fmla="*/ 3196530 h 4010384"/>
                <a:gd name="csX11" fmla="*/ 5326175 w 11633641"/>
                <a:gd name="csY11" fmla="*/ 2943292 h 4010384"/>
                <a:gd name="csX12" fmla="*/ 5386105 w 11633641"/>
                <a:gd name="csY12" fmla="*/ 2710187 h 4010384"/>
                <a:gd name="csX13" fmla="*/ 5501103 w 11633641"/>
                <a:gd name="csY13" fmla="*/ 2311405 h 4010384"/>
                <a:gd name="csX14" fmla="*/ 5613436 w 11633641"/>
                <a:gd name="csY14" fmla="*/ 1955632 h 4010384"/>
                <a:gd name="csX15" fmla="*/ 5751803 w 11633641"/>
                <a:gd name="csY15" fmla="*/ 1660620 h 4010384"/>
                <a:gd name="csX16" fmla="*/ 5954331 w 11633641"/>
                <a:gd name="csY16" fmla="*/ 1344723 h 4010384"/>
                <a:gd name="csX17" fmla="*/ 6150867 w 11633641"/>
                <a:gd name="csY17" fmla="*/ 1102117 h 4010384"/>
                <a:gd name="csX18" fmla="*/ 6377822 w 11633641"/>
                <a:gd name="csY18" fmla="*/ 907695 h 4010384"/>
                <a:gd name="csX19" fmla="*/ 6630043 w 11633641"/>
                <a:gd name="csY19" fmla="*/ 748547 h 4010384"/>
                <a:gd name="csX20" fmla="*/ 6913697 w 11633641"/>
                <a:gd name="csY20" fmla="*/ 621069 h 4010384"/>
                <a:gd name="csX21" fmla="*/ 7358338 w 11633641"/>
                <a:gd name="csY21" fmla="*/ 486453 h 4010384"/>
                <a:gd name="csX22" fmla="*/ 7811163 w 11633641"/>
                <a:gd name="csY22" fmla="*/ 383719 h 4010384"/>
                <a:gd name="csX23" fmla="*/ 8175513 w 11633641"/>
                <a:gd name="csY23" fmla="*/ 306101 h 4010384"/>
                <a:gd name="csX24" fmla="*/ 8793297 w 11633641"/>
                <a:gd name="csY24" fmla="*/ 207742 h 4010384"/>
                <a:gd name="csX25" fmla="*/ 9881832 w 11633641"/>
                <a:gd name="csY25" fmla="*/ 112296 h 4010384"/>
                <a:gd name="csX26" fmla="*/ 11633641 w 11633641"/>
                <a:gd name="csY26" fmla="*/ 17311 h 4010384"/>
                <a:gd name="csX0" fmla="*/ 0 w 11633641"/>
                <a:gd name="csY0" fmla="*/ 0 h 4010384"/>
                <a:gd name="csX1" fmla="*/ 3812617 w 11633641"/>
                <a:gd name="csY1" fmla="*/ 43498 h 4010384"/>
                <a:gd name="csX2" fmla="*/ 4549741 w 11633641"/>
                <a:gd name="csY2" fmla="*/ 79612 h 4010384"/>
                <a:gd name="csX3" fmla="*/ 4773365 w 11633641"/>
                <a:gd name="csY3" fmla="*/ 203113 h 4010384"/>
                <a:gd name="csX4" fmla="*/ 4790486 w 11633641"/>
                <a:gd name="csY4" fmla="*/ 484508 h 4010384"/>
                <a:gd name="csX5" fmla="*/ 4844044 w 11633641"/>
                <a:gd name="csY5" fmla="*/ 1916921 h 4010384"/>
                <a:gd name="csX6" fmla="*/ 4900615 w 11633641"/>
                <a:gd name="csY6" fmla="*/ 3121422 h 4010384"/>
                <a:gd name="csX7" fmla="*/ 4933631 w 11633641"/>
                <a:gd name="csY7" fmla="*/ 3554866 h 4010384"/>
                <a:gd name="csX8" fmla="*/ 5021759 w 11633641"/>
                <a:gd name="csY8" fmla="*/ 4009626 h 4010384"/>
                <a:gd name="csX9" fmla="*/ 5160559 w 11633641"/>
                <a:gd name="csY9" fmla="*/ 3650639 h 4010384"/>
                <a:gd name="csX10" fmla="*/ 5277389 w 11633641"/>
                <a:gd name="csY10" fmla="*/ 3196530 h 4010384"/>
                <a:gd name="csX11" fmla="*/ 5326175 w 11633641"/>
                <a:gd name="csY11" fmla="*/ 2943292 h 4010384"/>
                <a:gd name="csX12" fmla="*/ 5396913 w 11633641"/>
                <a:gd name="csY12" fmla="*/ 2634410 h 4010384"/>
                <a:gd name="csX13" fmla="*/ 5501103 w 11633641"/>
                <a:gd name="csY13" fmla="*/ 2311405 h 4010384"/>
                <a:gd name="csX14" fmla="*/ 5613436 w 11633641"/>
                <a:gd name="csY14" fmla="*/ 1955632 h 4010384"/>
                <a:gd name="csX15" fmla="*/ 5751803 w 11633641"/>
                <a:gd name="csY15" fmla="*/ 1660620 h 4010384"/>
                <a:gd name="csX16" fmla="*/ 5954331 w 11633641"/>
                <a:gd name="csY16" fmla="*/ 1344723 h 4010384"/>
                <a:gd name="csX17" fmla="*/ 6150867 w 11633641"/>
                <a:gd name="csY17" fmla="*/ 1102117 h 4010384"/>
                <a:gd name="csX18" fmla="*/ 6377822 w 11633641"/>
                <a:gd name="csY18" fmla="*/ 907695 h 4010384"/>
                <a:gd name="csX19" fmla="*/ 6630043 w 11633641"/>
                <a:gd name="csY19" fmla="*/ 748547 h 4010384"/>
                <a:gd name="csX20" fmla="*/ 6913697 w 11633641"/>
                <a:gd name="csY20" fmla="*/ 621069 h 4010384"/>
                <a:gd name="csX21" fmla="*/ 7358338 w 11633641"/>
                <a:gd name="csY21" fmla="*/ 486453 h 4010384"/>
                <a:gd name="csX22" fmla="*/ 7811163 w 11633641"/>
                <a:gd name="csY22" fmla="*/ 383719 h 4010384"/>
                <a:gd name="csX23" fmla="*/ 8175513 w 11633641"/>
                <a:gd name="csY23" fmla="*/ 306101 h 4010384"/>
                <a:gd name="csX24" fmla="*/ 8793297 w 11633641"/>
                <a:gd name="csY24" fmla="*/ 207742 h 4010384"/>
                <a:gd name="csX25" fmla="*/ 9881832 w 11633641"/>
                <a:gd name="csY25" fmla="*/ 112296 h 4010384"/>
                <a:gd name="csX26" fmla="*/ 11633641 w 11633641"/>
                <a:gd name="csY26" fmla="*/ 17311 h 4010384"/>
                <a:gd name="csX0" fmla="*/ 0 w 11633641"/>
                <a:gd name="csY0" fmla="*/ 0 h 4010384"/>
                <a:gd name="csX1" fmla="*/ 3812617 w 11633641"/>
                <a:gd name="csY1" fmla="*/ 43498 h 4010384"/>
                <a:gd name="csX2" fmla="*/ 4549741 w 11633641"/>
                <a:gd name="csY2" fmla="*/ 79612 h 4010384"/>
                <a:gd name="csX3" fmla="*/ 4773365 w 11633641"/>
                <a:gd name="csY3" fmla="*/ 203113 h 4010384"/>
                <a:gd name="csX4" fmla="*/ 4790486 w 11633641"/>
                <a:gd name="csY4" fmla="*/ 484508 h 4010384"/>
                <a:gd name="csX5" fmla="*/ 4844044 w 11633641"/>
                <a:gd name="csY5" fmla="*/ 1916921 h 4010384"/>
                <a:gd name="csX6" fmla="*/ 4900615 w 11633641"/>
                <a:gd name="csY6" fmla="*/ 3121422 h 4010384"/>
                <a:gd name="csX7" fmla="*/ 4933631 w 11633641"/>
                <a:gd name="csY7" fmla="*/ 3554866 h 4010384"/>
                <a:gd name="csX8" fmla="*/ 5021759 w 11633641"/>
                <a:gd name="csY8" fmla="*/ 4009626 h 4010384"/>
                <a:gd name="csX9" fmla="*/ 5160559 w 11633641"/>
                <a:gd name="csY9" fmla="*/ 3650639 h 4010384"/>
                <a:gd name="csX10" fmla="*/ 5277389 w 11633641"/>
                <a:gd name="csY10" fmla="*/ 3196530 h 4010384"/>
                <a:gd name="csX11" fmla="*/ 5326175 w 11633641"/>
                <a:gd name="csY11" fmla="*/ 2943292 h 4010384"/>
                <a:gd name="csX12" fmla="*/ 5396913 w 11633641"/>
                <a:gd name="csY12" fmla="*/ 2634410 h 4010384"/>
                <a:gd name="csX13" fmla="*/ 5506508 w 11633641"/>
                <a:gd name="csY13" fmla="*/ 2273519 h 4010384"/>
                <a:gd name="csX14" fmla="*/ 5613436 w 11633641"/>
                <a:gd name="csY14" fmla="*/ 1955632 h 4010384"/>
                <a:gd name="csX15" fmla="*/ 5751803 w 11633641"/>
                <a:gd name="csY15" fmla="*/ 1660620 h 4010384"/>
                <a:gd name="csX16" fmla="*/ 5954331 w 11633641"/>
                <a:gd name="csY16" fmla="*/ 1344723 h 4010384"/>
                <a:gd name="csX17" fmla="*/ 6150867 w 11633641"/>
                <a:gd name="csY17" fmla="*/ 1102117 h 4010384"/>
                <a:gd name="csX18" fmla="*/ 6377822 w 11633641"/>
                <a:gd name="csY18" fmla="*/ 907695 h 4010384"/>
                <a:gd name="csX19" fmla="*/ 6630043 w 11633641"/>
                <a:gd name="csY19" fmla="*/ 748547 h 4010384"/>
                <a:gd name="csX20" fmla="*/ 6913697 w 11633641"/>
                <a:gd name="csY20" fmla="*/ 621069 h 4010384"/>
                <a:gd name="csX21" fmla="*/ 7358338 w 11633641"/>
                <a:gd name="csY21" fmla="*/ 486453 h 4010384"/>
                <a:gd name="csX22" fmla="*/ 7811163 w 11633641"/>
                <a:gd name="csY22" fmla="*/ 383719 h 4010384"/>
                <a:gd name="csX23" fmla="*/ 8175513 w 11633641"/>
                <a:gd name="csY23" fmla="*/ 306101 h 4010384"/>
                <a:gd name="csX24" fmla="*/ 8793297 w 11633641"/>
                <a:gd name="csY24" fmla="*/ 207742 h 4010384"/>
                <a:gd name="csX25" fmla="*/ 9881832 w 11633641"/>
                <a:gd name="csY25" fmla="*/ 112296 h 4010384"/>
                <a:gd name="csX26" fmla="*/ 11633641 w 11633641"/>
                <a:gd name="csY26" fmla="*/ 17311 h 4010384"/>
                <a:gd name="csX0" fmla="*/ 0 w 11633641"/>
                <a:gd name="csY0" fmla="*/ 0 h 4010389"/>
                <a:gd name="csX1" fmla="*/ 3812617 w 11633641"/>
                <a:gd name="csY1" fmla="*/ 43498 h 4010389"/>
                <a:gd name="csX2" fmla="*/ 4549741 w 11633641"/>
                <a:gd name="csY2" fmla="*/ 79612 h 4010389"/>
                <a:gd name="csX3" fmla="*/ 4773365 w 11633641"/>
                <a:gd name="csY3" fmla="*/ 203113 h 4010389"/>
                <a:gd name="csX4" fmla="*/ 4790486 w 11633641"/>
                <a:gd name="csY4" fmla="*/ 484508 h 4010389"/>
                <a:gd name="csX5" fmla="*/ 4844044 w 11633641"/>
                <a:gd name="csY5" fmla="*/ 1916921 h 4010389"/>
                <a:gd name="csX6" fmla="*/ 4900615 w 11633641"/>
                <a:gd name="csY6" fmla="*/ 3121422 h 4010389"/>
                <a:gd name="csX7" fmla="*/ 4933631 w 11633641"/>
                <a:gd name="csY7" fmla="*/ 3554866 h 4010389"/>
                <a:gd name="csX8" fmla="*/ 5021759 w 11633641"/>
                <a:gd name="csY8" fmla="*/ 4009626 h 4010389"/>
                <a:gd name="csX9" fmla="*/ 5160559 w 11633641"/>
                <a:gd name="csY9" fmla="*/ 3650639 h 4010389"/>
                <a:gd name="csX10" fmla="*/ 5261177 w 11633641"/>
                <a:gd name="csY10" fmla="*/ 3187059 h 4010389"/>
                <a:gd name="csX11" fmla="*/ 5326175 w 11633641"/>
                <a:gd name="csY11" fmla="*/ 2943292 h 4010389"/>
                <a:gd name="csX12" fmla="*/ 5396913 w 11633641"/>
                <a:gd name="csY12" fmla="*/ 2634410 h 4010389"/>
                <a:gd name="csX13" fmla="*/ 5506508 w 11633641"/>
                <a:gd name="csY13" fmla="*/ 2273519 h 4010389"/>
                <a:gd name="csX14" fmla="*/ 5613436 w 11633641"/>
                <a:gd name="csY14" fmla="*/ 1955632 h 4010389"/>
                <a:gd name="csX15" fmla="*/ 5751803 w 11633641"/>
                <a:gd name="csY15" fmla="*/ 1660620 h 4010389"/>
                <a:gd name="csX16" fmla="*/ 5954331 w 11633641"/>
                <a:gd name="csY16" fmla="*/ 1344723 h 4010389"/>
                <a:gd name="csX17" fmla="*/ 6150867 w 11633641"/>
                <a:gd name="csY17" fmla="*/ 1102117 h 4010389"/>
                <a:gd name="csX18" fmla="*/ 6377822 w 11633641"/>
                <a:gd name="csY18" fmla="*/ 907695 h 4010389"/>
                <a:gd name="csX19" fmla="*/ 6630043 w 11633641"/>
                <a:gd name="csY19" fmla="*/ 748547 h 4010389"/>
                <a:gd name="csX20" fmla="*/ 6913697 w 11633641"/>
                <a:gd name="csY20" fmla="*/ 621069 h 4010389"/>
                <a:gd name="csX21" fmla="*/ 7358338 w 11633641"/>
                <a:gd name="csY21" fmla="*/ 486453 h 4010389"/>
                <a:gd name="csX22" fmla="*/ 7811163 w 11633641"/>
                <a:gd name="csY22" fmla="*/ 383719 h 4010389"/>
                <a:gd name="csX23" fmla="*/ 8175513 w 11633641"/>
                <a:gd name="csY23" fmla="*/ 306101 h 4010389"/>
                <a:gd name="csX24" fmla="*/ 8793297 w 11633641"/>
                <a:gd name="csY24" fmla="*/ 207742 h 4010389"/>
                <a:gd name="csX25" fmla="*/ 9881832 w 11633641"/>
                <a:gd name="csY25" fmla="*/ 112296 h 4010389"/>
                <a:gd name="csX26" fmla="*/ 11633641 w 11633641"/>
                <a:gd name="csY26" fmla="*/ 17311 h 4010389"/>
                <a:gd name="csX0" fmla="*/ 0 w 11633641"/>
                <a:gd name="csY0" fmla="*/ 0 h 4010389"/>
                <a:gd name="csX1" fmla="*/ 3812617 w 11633641"/>
                <a:gd name="csY1" fmla="*/ 43498 h 4010389"/>
                <a:gd name="csX2" fmla="*/ 4549741 w 11633641"/>
                <a:gd name="csY2" fmla="*/ 79612 h 4010389"/>
                <a:gd name="csX3" fmla="*/ 4773365 w 11633641"/>
                <a:gd name="csY3" fmla="*/ 203113 h 4010389"/>
                <a:gd name="csX4" fmla="*/ 4790486 w 11633641"/>
                <a:gd name="csY4" fmla="*/ 484508 h 4010389"/>
                <a:gd name="csX5" fmla="*/ 4844044 w 11633641"/>
                <a:gd name="csY5" fmla="*/ 1916921 h 4010389"/>
                <a:gd name="csX6" fmla="*/ 4895210 w 11633641"/>
                <a:gd name="csY6" fmla="*/ 2865678 h 4010389"/>
                <a:gd name="csX7" fmla="*/ 4933631 w 11633641"/>
                <a:gd name="csY7" fmla="*/ 3554866 h 4010389"/>
                <a:gd name="csX8" fmla="*/ 5021759 w 11633641"/>
                <a:gd name="csY8" fmla="*/ 4009626 h 4010389"/>
                <a:gd name="csX9" fmla="*/ 5160559 w 11633641"/>
                <a:gd name="csY9" fmla="*/ 3650639 h 4010389"/>
                <a:gd name="csX10" fmla="*/ 5261177 w 11633641"/>
                <a:gd name="csY10" fmla="*/ 3187059 h 4010389"/>
                <a:gd name="csX11" fmla="*/ 5326175 w 11633641"/>
                <a:gd name="csY11" fmla="*/ 2943292 h 4010389"/>
                <a:gd name="csX12" fmla="*/ 5396913 w 11633641"/>
                <a:gd name="csY12" fmla="*/ 2634410 h 4010389"/>
                <a:gd name="csX13" fmla="*/ 5506508 w 11633641"/>
                <a:gd name="csY13" fmla="*/ 2273519 h 4010389"/>
                <a:gd name="csX14" fmla="*/ 5613436 w 11633641"/>
                <a:gd name="csY14" fmla="*/ 1955632 h 4010389"/>
                <a:gd name="csX15" fmla="*/ 5751803 w 11633641"/>
                <a:gd name="csY15" fmla="*/ 1660620 h 4010389"/>
                <a:gd name="csX16" fmla="*/ 5954331 w 11633641"/>
                <a:gd name="csY16" fmla="*/ 1344723 h 4010389"/>
                <a:gd name="csX17" fmla="*/ 6150867 w 11633641"/>
                <a:gd name="csY17" fmla="*/ 1102117 h 4010389"/>
                <a:gd name="csX18" fmla="*/ 6377822 w 11633641"/>
                <a:gd name="csY18" fmla="*/ 907695 h 4010389"/>
                <a:gd name="csX19" fmla="*/ 6630043 w 11633641"/>
                <a:gd name="csY19" fmla="*/ 748547 h 4010389"/>
                <a:gd name="csX20" fmla="*/ 6913697 w 11633641"/>
                <a:gd name="csY20" fmla="*/ 621069 h 4010389"/>
                <a:gd name="csX21" fmla="*/ 7358338 w 11633641"/>
                <a:gd name="csY21" fmla="*/ 486453 h 4010389"/>
                <a:gd name="csX22" fmla="*/ 7811163 w 11633641"/>
                <a:gd name="csY22" fmla="*/ 383719 h 4010389"/>
                <a:gd name="csX23" fmla="*/ 8175513 w 11633641"/>
                <a:gd name="csY23" fmla="*/ 306101 h 4010389"/>
                <a:gd name="csX24" fmla="*/ 8793297 w 11633641"/>
                <a:gd name="csY24" fmla="*/ 207742 h 4010389"/>
                <a:gd name="csX25" fmla="*/ 9881832 w 11633641"/>
                <a:gd name="csY25" fmla="*/ 112296 h 4010389"/>
                <a:gd name="csX26" fmla="*/ 11633641 w 11633641"/>
                <a:gd name="csY26" fmla="*/ 17311 h 4010389"/>
                <a:gd name="csX0" fmla="*/ 0 w 11633641"/>
                <a:gd name="csY0" fmla="*/ 0 h 4009918"/>
                <a:gd name="csX1" fmla="*/ 3812617 w 11633641"/>
                <a:gd name="csY1" fmla="*/ 43498 h 4009918"/>
                <a:gd name="csX2" fmla="*/ 4549741 w 11633641"/>
                <a:gd name="csY2" fmla="*/ 79612 h 4009918"/>
                <a:gd name="csX3" fmla="*/ 4773365 w 11633641"/>
                <a:gd name="csY3" fmla="*/ 203113 h 4009918"/>
                <a:gd name="csX4" fmla="*/ 4790486 w 11633641"/>
                <a:gd name="csY4" fmla="*/ 484508 h 4009918"/>
                <a:gd name="csX5" fmla="*/ 4844044 w 11633641"/>
                <a:gd name="csY5" fmla="*/ 1916921 h 4009918"/>
                <a:gd name="csX6" fmla="*/ 4895210 w 11633641"/>
                <a:gd name="csY6" fmla="*/ 2865678 h 4009918"/>
                <a:gd name="csX7" fmla="*/ 4949844 w 11633641"/>
                <a:gd name="csY7" fmla="*/ 3592754 h 4009918"/>
                <a:gd name="csX8" fmla="*/ 5021759 w 11633641"/>
                <a:gd name="csY8" fmla="*/ 4009626 h 4009918"/>
                <a:gd name="csX9" fmla="*/ 5160559 w 11633641"/>
                <a:gd name="csY9" fmla="*/ 3650639 h 4009918"/>
                <a:gd name="csX10" fmla="*/ 5261177 w 11633641"/>
                <a:gd name="csY10" fmla="*/ 3187059 h 4009918"/>
                <a:gd name="csX11" fmla="*/ 5326175 w 11633641"/>
                <a:gd name="csY11" fmla="*/ 2943292 h 4009918"/>
                <a:gd name="csX12" fmla="*/ 5396913 w 11633641"/>
                <a:gd name="csY12" fmla="*/ 2634410 h 4009918"/>
                <a:gd name="csX13" fmla="*/ 5506508 w 11633641"/>
                <a:gd name="csY13" fmla="*/ 2273519 h 4009918"/>
                <a:gd name="csX14" fmla="*/ 5613436 w 11633641"/>
                <a:gd name="csY14" fmla="*/ 1955632 h 4009918"/>
                <a:gd name="csX15" fmla="*/ 5751803 w 11633641"/>
                <a:gd name="csY15" fmla="*/ 1660620 h 4009918"/>
                <a:gd name="csX16" fmla="*/ 5954331 w 11633641"/>
                <a:gd name="csY16" fmla="*/ 1344723 h 4009918"/>
                <a:gd name="csX17" fmla="*/ 6150867 w 11633641"/>
                <a:gd name="csY17" fmla="*/ 1102117 h 4009918"/>
                <a:gd name="csX18" fmla="*/ 6377822 w 11633641"/>
                <a:gd name="csY18" fmla="*/ 907695 h 4009918"/>
                <a:gd name="csX19" fmla="*/ 6630043 w 11633641"/>
                <a:gd name="csY19" fmla="*/ 748547 h 4009918"/>
                <a:gd name="csX20" fmla="*/ 6913697 w 11633641"/>
                <a:gd name="csY20" fmla="*/ 621069 h 4009918"/>
                <a:gd name="csX21" fmla="*/ 7358338 w 11633641"/>
                <a:gd name="csY21" fmla="*/ 486453 h 4009918"/>
                <a:gd name="csX22" fmla="*/ 7811163 w 11633641"/>
                <a:gd name="csY22" fmla="*/ 383719 h 4009918"/>
                <a:gd name="csX23" fmla="*/ 8175513 w 11633641"/>
                <a:gd name="csY23" fmla="*/ 306101 h 4009918"/>
                <a:gd name="csX24" fmla="*/ 8793297 w 11633641"/>
                <a:gd name="csY24" fmla="*/ 207742 h 4009918"/>
                <a:gd name="csX25" fmla="*/ 9881832 w 11633641"/>
                <a:gd name="csY25" fmla="*/ 112296 h 4009918"/>
                <a:gd name="csX26" fmla="*/ 11633641 w 11633641"/>
                <a:gd name="csY26" fmla="*/ 17311 h 4009918"/>
                <a:gd name="csX0" fmla="*/ 0 w 11633641"/>
                <a:gd name="csY0" fmla="*/ 0 h 4009918"/>
                <a:gd name="csX1" fmla="*/ 3812617 w 11633641"/>
                <a:gd name="csY1" fmla="*/ 43498 h 4009918"/>
                <a:gd name="csX2" fmla="*/ 4549741 w 11633641"/>
                <a:gd name="csY2" fmla="*/ 79612 h 4009918"/>
                <a:gd name="csX3" fmla="*/ 4773365 w 11633641"/>
                <a:gd name="csY3" fmla="*/ 203113 h 4009918"/>
                <a:gd name="csX4" fmla="*/ 4790486 w 11633641"/>
                <a:gd name="csY4" fmla="*/ 484508 h 4009918"/>
                <a:gd name="csX5" fmla="*/ 4844044 w 11633641"/>
                <a:gd name="csY5" fmla="*/ 1916921 h 4009918"/>
                <a:gd name="csX6" fmla="*/ 4895210 w 11633641"/>
                <a:gd name="csY6" fmla="*/ 2865678 h 4009918"/>
                <a:gd name="csX7" fmla="*/ 4949844 w 11633641"/>
                <a:gd name="csY7" fmla="*/ 3592754 h 4009918"/>
                <a:gd name="csX8" fmla="*/ 5021759 w 11633641"/>
                <a:gd name="csY8" fmla="*/ 4009626 h 4009918"/>
                <a:gd name="csX9" fmla="*/ 5160559 w 11633641"/>
                <a:gd name="csY9" fmla="*/ 3650639 h 4009918"/>
                <a:gd name="csX10" fmla="*/ 5261177 w 11633641"/>
                <a:gd name="csY10" fmla="*/ 3187059 h 4009918"/>
                <a:gd name="csX11" fmla="*/ 5317431 w 11633641"/>
                <a:gd name="csY11" fmla="*/ 2943291 h 4009918"/>
                <a:gd name="csX12" fmla="*/ 5396913 w 11633641"/>
                <a:gd name="csY12" fmla="*/ 2634410 h 4009918"/>
                <a:gd name="csX13" fmla="*/ 5506508 w 11633641"/>
                <a:gd name="csY13" fmla="*/ 2273519 h 4009918"/>
                <a:gd name="csX14" fmla="*/ 5613436 w 11633641"/>
                <a:gd name="csY14" fmla="*/ 1955632 h 4009918"/>
                <a:gd name="csX15" fmla="*/ 5751803 w 11633641"/>
                <a:gd name="csY15" fmla="*/ 1660620 h 4009918"/>
                <a:gd name="csX16" fmla="*/ 5954331 w 11633641"/>
                <a:gd name="csY16" fmla="*/ 1344723 h 4009918"/>
                <a:gd name="csX17" fmla="*/ 6150867 w 11633641"/>
                <a:gd name="csY17" fmla="*/ 1102117 h 4009918"/>
                <a:gd name="csX18" fmla="*/ 6377822 w 11633641"/>
                <a:gd name="csY18" fmla="*/ 907695 h 4009918"/>
                <a:gd name="csX19" fmla="*/ 6630043 w 11633641"/>
                <a:gd name="csY19" fmla="*/ 748547 h 4009918"/>
                <a:gd name="csX20" fmla="*/ 6913697 w 11633641"/>
                <a:gd name="csY20" fmla="*/ 621069 h 4009918"/>
                <a:gd name="csX21" fmla="*/ 7358338 w 11633641"/>
                <a:gd name="csY21" fmla="*/ 486453 h 4009918"/>
                <a:gd name="csX22" fmla="*/ 7811163 w 11633641"/>
                <a:gd name="csY22" fmla="*/ 383719 h 4009918"/>
                <a:gd name="csX23" fmla="*/ 8175513 w 11633641"/>
                <a:gd name="csY23" fmla="*/ 306101 h 4009918"/>
                <a:gd name="csX24" fmla="*/ 8793297 w 11633641"/>
                <a:gd name="csY24" fmla="*/ 207742 h 4009918"/>
                <a:gd name="csX25" fmla="*/ 9881832 w 11633641"/>
                <a:gd name="csY25" fmla="*/ 112296 h 4009918"/>
                <a:gd name="csX26" fmla="*/ 11633641 w 11633641"/>
                <a:gd name="csY26" fmla="*/ 17311 h 4009918"/>
                <a:gd name="csX0" fmla="*/ 0 w 11633641"/>
                <a:gd name="csY0" fmla="*/ 0 h 4009918"/>
                <a:gd name="csX1" fmla="*/ 3812617 w 11633641"/>
                <a:gd name="csY1" fmla="*/ 43498 h 4009918"/>
                <a:gd name="csX2" fmla="*/ 4549741 w 11633641"/>
                <a:gd name="csY2" fmla="*/ 79612 h 4009918"/>
                <a:gd name="csX3" fmla="*/ 4773365 w 11633641"/>
                <a:gd name="csY3" fmla="*/ 203113 h 4009918"/>
                <a:gd name="csX4" fmla="*/ 4790486 w 11633641"/>
                <a:gd name="csY4" fmla="*/ 484508 h 4009918"/>
                <a:gd name="csX5" fmla="*/ 4844044 w 11633641"/>
                <a:gd name="csY5" fmla="*/ 1916921 h 4009918"/>
                <a:gd name="csX6" fmla="*/ 4895210 w 11633641"/>
                <a:gd name="csY6" fmla="*/ 2865678 h 4009918"/>
                <a:gd name="csX7" fmla="*/ 4949844 w 11633641"/>
                <a:gd name="csY7" fmla="*/ 3592754 h 4009918"/>
                <a:gd name="csX8" fmla="*/ 5021759 w 11633641"/>
                <a:gd name="csY8" fmla="*/ 4009626 h 4009918"/>
                <a:gd name="csX9" fmla="*/ 5160559 w 11633641"/>
                <a:gd name="csY9" fmla="*/ 3650639 h 4009918"/>
                <a:gd name="csX10" fmla="*/ 5261177 w 11633641"/>
                <a:gd name="csY10" fmla="*/ 3187059 h 4009918"/>
                <a:gd name="csX11" fmla="*/ 5317431 w 11633641"/>
                <a:gd name="csY11" fmla="*/ 2943291 h 4009918"/>
                <a:gd name="csX12" fmla="*/ 5396913 w 11633641"/>
                <a:gd name="csY12" fmla="*/ 2634410 h 4009918"/>
                <a:gd name="csX13" fmla="*/ 5506508 w 11633641"/>
                <a:gd name="csY13" fmla="*/ 2273519 h 4009918"/>
                <a:gd name="csX14" fmla="*/ 5626552 w 11633641"/>
                <a:gd name="csY14" fmla="*/ 1940306 h 4009918"/>
                <a:gd name="csX15" fmla="*/ 5751803 w 11633641"/>
                <a:gd name="csY15" fmla="*/ 1660620 h 4009918"/>
                <a:gd name="csX16" fmla="*/ 5954331 w 11633641"/>
                <a:gd name="csY16" fmla="*/ 1344723 h 4009918"/>
                <a:gd name="csX17" fmla="*/ 6150867 w 11633641"/>
                <a:gd name="csY17" fmla="*/ 1102117 h 4009918"/>
                <a:gd name="csX18" fmla="*/ 6377822 w 11633641"/>
                <a:gd name="csY18" fmla="*/ 907695 h 4009918"/>
                <a:gd name="csX19" fmla="*/ 6630043 w 11633641"/>
                <a:gd name="csY19" fmla="*/ 748547 h 4009918"/>
                <a:gd name="csX20" fmla="*/ 6913697 w 11633641"/>
                <a:gd name="csY20" fmla="*/ 621069 h 4009918"/>
                <a:gd name="csX21" fmla="*/ 7358338 w 11633641"/>
                <a:gd name="csY21" fmla="*/ 486453 h 4009918"/>
                <a:gd name="csX22" fmla="*/ 7811163 w 11633641"/>
                <a:gd name="csY22" fmla="*/ 383719 h 4009918"/>
                <a:gd name="csX23" fmla="*/ 8175513 w 11633641"/>
                <a:gd name="csY23" fmla="*/ 306101 h 4009918"/>
                <a:gd name="csX24" fmla="*/ 8793297 w 11633641"/>
                <a:gd name="csY24" fmla="*/ 207742 h 4009918"/>
                <a:gd name="csX25" fmla="*/ 9881832 w 11633641"/>
                <a:gd name="csY25" fmla="*/ 112296 h 4009918"/>
                <a:gd name="csX26" fmla="*/ 11633641 w 11633641"/>
                <a:gd name="csY26" fmla="*/ 17311 h 4009918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913697 w 11633641"/>
                <a:gd name="csY20" fmla="*/ 621069 h 4201099"/>
                <a:gd name="csX21" fmla="*/ 7358338 w 11633641"/>
                <a:gd name="csY21" fmla="*/ 486453 h 4201099"/>
                <a:gd name="csX22" fmla="*/ 7811163 w 11633641"/>
                <a:gd name="csY22" fmla="*/ 383719 h 4201099"/>
                <a:gd name="csX23" fmla="*/ 8175513 w 11633641"/>
                <a:gd name="csY23" fmla="*/ 306101 h 4201099"/>
                <a:gd name="csX24" fmla="*/ 8793297 w 11633641"/>
                <a:gd name="csY24" fmla="*/ 207742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913697 w 11633641"/>
                <a:gd name="csY20" fmla="*/ 621069 h 4201099"/>
                <a:gd name="csX21" fmla="*/ 7314459 w 11633641"/>
                <a:gd name="csY21" fmla="*/ 289394 h 4201099"/>
                <a:gd name="csX22" fmla="*/ 7811163 w 11633641"/>
                <a:gd name="csY22" fmla="*/ 383719 h 4201099"/>
                <a:gd name="csX23" fmla="*/ 8175513 w 11633641"/>
                <a:gd name="csY23" fmla="*/ 306101 h 4201099"/>
                <a:gd name="csX24" fmla="*/ 8793297 w 11633641"/>
                <a:gd name="csY24" fmla="*/ 207742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913697 w 11633641"/>
                <a:gd name="csY20" fmla="*/ 621069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75513 w 11633641"/>
                <a:gd name="csY23" fmla="*/ 306101 h 4201099"/>
                <a:gd name="csX24" fmla="*/ 8793297 w 11633641"/>
                <a:gd name="csY24" fmla="*/ 207742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913697 w 11633641"/>
                <a:gd name="csY20" fmla="*/ 621069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7 w 11633641"/>
                <a:gd name="csY24" fmla="*/ 207742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913697 w 11633641"/>
                <a:gd name="csY20" fmla="*/ 621069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906384 w 11633641"/>
                <a:gd name="csY20" fmla="*/ 506118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22730 w 11633641"/>
                <a:gd name="csY19" fmla="*/ 699283 h 4201099"/>
                <a:gd name="csX20" fmla="*/ 6906384 w 11633641"/>
                <a:gd name="csY20" fmla="*/ 506118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22730 w 11633641"/>
                <a:gd name="csY19" fmla="*/ 699283 h 4201099"/>
                <a:gd name="csX20" fmla="*/ 6891760 w 11633641"/>
                <a:gd name="csY20" fmla="*/ 424012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08103 w 11633641"/>
                <a:gd name="csY19" fmla="*/ 617177 h 4201099"/>
                <a:gd name="csX20" fmla="*/ 6891760 w 11633641"/>
                <a:gd name="csY20" fmla="*/ 424012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55882 w 11633641"/>
                <a:gd name="csY18" fmla="*/ 825584 h 4201099"/>
                <a:gd name="csX19" fmla="*/ 6608103 w 11633641"/>
                <a:gd name="csY19" fmla="*/ 617177 h 4201099"/>
                <a:gd name="csX20" fmla="*/ 6891760 w 11633641"/>
                <a:gd name="csY20" fmla="*/ 424012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21614 w 11633641"/>
                <a:gd name="csY17" fmla="*/ 1052850 h 4201099"/>
                <a:gd name="csX18" fmla="*/ 6355882 w 11633641"/>
                <a:gd name="csY18" fmla="*/ 825584 h 4201099"/>
                <a:gd name="csX19" fmla="*/ 6608103 w 11633641"/>
                <a:gd name="csY19" fmla="*/ 617177 h 4201099"/>
                <a:gd name="csX20" fmla="*/ 6891760 w 11633641"/>
                <a:gd name="csY20" fmla="*/ 424012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47018 w 11633641"/>
                <a:gd name="csY16" fmla="*/ 1328301 h 4201099"/>
                <a:gd name="csX17" fmla="*/ 6121614 w 11633641"/>
                <a:gd name="csY17" fmla="*/ 1052850 h 4201099"/>
                <a:gd name="csX18" fmla="*/ 6355882 w 11633641"/>
                <a:gd name="csY18" fmla="*/ 825584 h 4201099"/>
                <a:gd name="csX19" fmla="*/ 6608103 w 11633641"/>
                <a:gd name="csY19" fmla="*/ 617177 h 4201099"/>
                <a:gd name="csX20" fmla="*/ 6891760 w 11633641"/>
                <a:gd name="csY20" fmla="*/ 424012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47018 w 11633641"/>
                <a:gd name="csY16" fmla="*/ 1328301 h 4201099"/>
                <a:gd name="csX17" fmla="*/ 6121614 w 11633641"/>
                <a:gd name="csY17" fmla="*/ 1052850 h 4201099"/>
                <a:gd name="csX18" fmla="*/ 6355882 w 11633641"/>
                <a:gd name="csY18" fmla="*/ 825584 h 4201099"/>
                <a:gd name="csX19" fmla="*/ 6608103 w 11633641"/>
                <a:gd name="csY19" fmla="*/ 617177 h 4201099"/>
                <a:gd name="csX20" fmla="*/ 6891760 w 11633641"/>
                <a:gd name="csY20" fmla="*/ 456852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1633641" h="4201099">
                  <a:moveTo>
                    <a:pt x="0" y="0"/>
                  </a:moveTo>
                  <a:cubicBezTo>
                    <a:pt x="65616" y="10583"/>
                    <a:pt x="3054327" y="30229"/>
                    <a:pt x="3812617" y="43498"/>
                  </a:cubicBezTo>
                  <a:cubicBezTo>
                    <a:pt x="4570907" y="56767"/>
                    <a:pt x="4389617" y="53010"/>
                    <a:pt x="4549741" y="79612"/>
                  </a:cubicBezTo>
                  <a:cubicBezTo>
                    <a:pt x="4709865" y="106214"/>
                    <a:pt x="4753437" y="160255"/>
                    <a:pt x="4773365" y="203113"/>
                  </a:cubicBezTo>
                  <a:cubicBezTo>
                    <a:pt x="4793293" y="245971"/>
                    <a:pt x="4778706" y="198873"/>
                    <a:pt x="4790486" y="484508"/>
                  </a:cubicBezTo>
                  <a:cubicBezTo>
                    <a:pt x="4802266" y="770143"/>
                    <a:pt x="4826590" y="1520060"/>
                    <a:pt x="4844044" y="1916921"/>
                  </a:cubicBezTo>
                  <a:cubicBezTo>
                    <a:pt x="4861498" y="2313782"/>
                    <a:pt x="4877577" y="2586373"/>
                    <a:pt x="4895210" y="2865678"/>
                  </a:cubicBezTo>
                  <a:cubicBezTo>
                    <a:pt x="4912843" y="3144984"/>
                    <a:pt x="4927692" y="3370213"/>
                    <a:pt x="4949844" y="3592754"/>
                  </a:cubicBezTo>
                  <a:cubicBezTo>
                    <a:pt x="4971996" y="3815295"/>
                    <a:pt x="4993002" y="4191277"/>
                    <a:pt x="5028121" y="4200924"/>
                  </a:cubicBezTo>
                  <a:cubicBezTo>
                    <a:pt x="5063240" y="4210571"/>
                    <a:pt x="5121716" y="3819616"/>
                    <a:pt x="5160559" y="3650639"/>
                  </a:cubicBezTo>
                  <a:cubicBezTo>
                    <a:pt x="5199402" y="3481662"/>
                    <a:pt x="5235032" y="3304950"/>
                    <a:pt x="5261177" y="3187059"/>
                  </a:cubicBezTo>
                  <a:cubicBezTo>
                    <a:pt x="5287322" y="3069168"/>
                    <a:pt x="5294808" y="3035399"/>
                    <a:pt x="5317431" y="2943291"/>
                  </a:cubicBezTo>
                  <a:cubicBezTo>
                    <a:pt x="5340054" y="2851183"/>
                    <a:pt x="5365400" y="2746039"/>
                    <a:pt x="5396913" y="2634410"/>
                  </a:cubicBezTo>
                  <a:cubicBezTo>
                    <a:pt x="5428426" y="2522781"/>
                    <a:pt x="5468235" y="2389203"/>
                    <a:pt x="5506508" y="2273519"/>
                  </a:cubicBezTo>
                  <a:cubicBezTo>
                    <a:pt x="5544781" y="2157835"/>
                    <a:pt x="5585669" y="2042456"/>
                    <a:pt x="5626552" y="1940306"/>
                  </a:cubicBezTo>
                  <a:cubicBezTo>
                    <a:pt x="5667435" y="1838156"/>
                    <a:pt x="5698392" y="1762621"/>
                    <a:pt x="5751803" y="1660620"/>
                  </a:cubicBezTo>
                  <a:cubicBezTo>
                    <a:pt x="5805214" y="1558619"/>
                    <a:pt x="5885383" y="1429596"/>
                    <a:pt x="5947018" y="1328301"/>
                  </a:cubicBezTo>
                  <a:cubicBezTo>
                    <a:pt x="6008653" y="1227006"/>
                    <a:pt x="6053470" y="1136636"/>
                    <a:pt x="6121614" y="1052850"/>
                  </a:cubicBezTo>
                  <a:cubicBezTo>
                    <a:pt x="6189758" y="969064"/>
                    <a:pt x="6274801" y="898196"/>
                    <a:pt x="6355882" y="825584"/>
                  </a:cubicBezTo>
                  <a:cubicBezTo>
                    <a:pt x="6436963" y="752972"/>
                    <a:pt x="6518790" y="678632"/>
                    <a:pt x="6608103" y="617177"/>
                  </a:cubicBezTo>
                  <a:cubicBezTo>
                    <a:pt x="6697416" y="555722"/>
                    <a:pt x="6774034" y="511483"/>
                    <a:pt x="6891760" y="456852"/>
                  </a:cubicBezTo>
                  <a:cubicBezTo>
                    <a:pt x="7009486" y="402221"/>
                    <a:pt x="7161225" y="334426"/>
                    <a:pt x="7314459" y="289394"/>
                  </a:cubicBezTo>
                  <a:cubicBezTo>
                    <a:pt x="7467693" y="244362"/>
                    <a:pt x="7674968" y="216721"/>
                    <a:pt x="7811164" y="186662"/>
                  </a:cubicBezTo>
                  <a:lnTo>
                    <a:pt x="8190139" y="158308"/>
                  </a:lnTo>
                  <a:lnTo>
                    <a:pt x="8793298" y="125637"/>
                  </a:lnTo>
                  <a:lnTo>
                    <a:pt x="9881832" y="112296"/>
                  </a:lnTo>
                  <a:cubicBezTo>
                    <a:pt x="10065513" y="89513"/>
                    <a:pt x="11628830" y="14302"/>
                    <a:pt x="11633641" y="17311"/>
                  </a:cubicBezTo>
                </a:path>
              </a:pathLst>
            </a:custGeom>
            <a:no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4" name="Forme libre 103">
              <a:extLst>
                <a:ext uri="{FF2B5EF4-FFF2-40B4-BE49-F238E27FC236}">
                  <a16:creationId xmlns:a16="http://schemas.microsoft.com/office/drawing/2014/main" id="{E26A7F4C-4243-538C-7E30-70861A26078D}"/>
                </a:ext>
              </a:extLst>
            </p:cNvPr>
            <p:cNvSpPr/>
            <p:nvPr/>
          </p:nvSpPr>
          <p:spPr>
            <a:xfrm>
              <a:off x="1257177" y="3998279"/>
              <a:ext cx="9470958" cy="2362882"/>
            </a:xfrm>
            <a:custGeom>
              <a:avLst/>
              <a:gdLst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57751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58843 w 9442383"/>
                <a:gd name="csY5" fmla="*/ 294859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294859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0568 w 9442383"/>
                <a:gd name="csY5" fmla="*/ 17457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26875 h 721894"/>
                <a:gd name="csX5" fmla="*/ 4850568 w 9442383"/>
                <a:gd name="csY5" fmla="*/ 17457 h 721894"/>
                <a:gd name="csX6" fmla="*/ 9442383 w 9442383"/>
                <a:gd name="csY6" fmla="*/ 0 h 721894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3532 w 9442383"/>
                <a:gd name="csY4" fmla="*/ 162616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92257 w 9442383"/>
                <a:gd name="csY4" fmla="*/ 9418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4912563 w 9442383"/>
                <a:gd name="csY6" fmla="*/ 1476 h 857635"/>
                <a:gd name="csX7" fmla="*/ 9442383 w 9442383"/>
                <a:gd name="csY7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4845539 w 9442383"/>
                <a:gd name="csY6" fmla="*/ 140312 h 857635"/>
                <a:gd name="csX7" fmla="*/ 9442383 w 9442383"/>
                <a:gd name="csY7" fmla="*/ 135741 h 857635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8320 w 9442383"/>
                <a:gd name="csY4" fmla="*/ 4630 h 852847"/>
                <a:gd name="csX5" fmla="*/ 4845781 w 9442383"/>
                <a:gd name="csY5" fmla="*/ 0 h 852847"/>
                <a:gd name="csX6" fmla="*/ 4845539 w 9442383"/>
                <a:gd name="csY6" fmla="*/ 135524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45781 w 9442383"/>
                <a:gd name="csY5" fmla="*/ 0 h 852847"/>
                <a:gd name="csX6" fmla="*/ 4845539 w 9442383"/>
                <a:gd name="csY6" fmla="*/ 135524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45781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69313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652 h 852847"/>
                <a:gd name="csX5" fmla="*/ 4869313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61596 w 9442383"/>
                <a:gd name="csY4" fmla="*/ 139875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61596 w 9442383"/>
                <a:gd name="csY4" fmla="*/ 1651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4858 w 9442383"/>
                <a:gd name="csY6" fmla="*/ 296474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79618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96473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79618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300687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965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0657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30288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5897 w 9442383"/>
                <a:gd name="csY6" fmla="*/ 2965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5897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1000595"/>
                <a:gd name="csX1" fmla="*/ 2021305 w 9442383"/>
                <a:gd name="csY1" fmla="*/ 269176 h 1000595"/>
                <a:gd name="csX2" fmla="*/ 2021305 w 9442383"/>
                <a:gd name="csY2" fmla="*/ 991070 h 1000595"/>
                <a:gd name="csX3" fmla="*/ 3866181 w 9442383"/>
                <a:gd name="csY3" fmla="*/ 1000595 h 1000595"/>
                <a:gd name="csX4" fmla="*/ 3857382 w 9442383"/>
                <a:gd name="csY4" fmla="*/ 5865 h 1000595"/>
                <a:gd name="csX5" fmla="*/ 4865099 w 9442383"/>
                <a:gd name="csY5" fmla="*/ 0 h 1000595"/>
                <a:gd name="csX6" fmla="*/ 4865897 w 9442383"/>
                <a:gd name="csY6" fmla="*/ 283832 h 1000595"/>
                <a:gd name="csX7" fmla="*/ 9442383 w 9442383"/>
                <a:gd name="csY7" fmla="*/ 269176 h 100059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21305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42383"/>
                <a:gd name="csY0" fmla="*/ 269176 h 1006945"/>
                <a:gd name="csX1" fmla="*/ 2021305 w 9442383"/>
                <a:gd name="csY1" fmla="*/ 269176 h 1006945"/>
                <a:gd name="csX2" fmla="*/ 2018130 w 9442383"/>
                <a:gd name="csY2" fmla="*/ 1006945 h 1006945"/>
                <a:gd name="csX3" fmla="*/ 3866181 w 9442383"/>
                <a:gd name="csY3" fmla="*/ 994245 h 1006945"/>
                <a:gd name="csX4" fmla="*/ 3857382 w 9442383"/>
                <a:gd name="csY4" fmla="*/ 5865 h 1006945"/>
                <a:gd name="csX5" fmla="*/ 4865099 w 9442383"/>
                <a:gd name="csY5" fmla="*/ 0 h 1006945"/>
                <a:gd name="csX6" fmla="*/ 4865897 w 9442383"/>
                <a:gd name="csY6" fmla="*/ 283832 h 1006945"/>
                <a:gd name="csX7" fmla="*/ 9442383 w 9442383"/>
                <a:gd name="csY7" fmla="*/ 269176 h 10069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64608"/>
                <a:gd name="csY0" fmla="*/ 288226 h 994245"/>
                <a:gd name="csX1" fmla="*/ 2043530 w 9464608"/>
                <a:gd name="csY1" fmla="*/ 269176 h 994245"/>
                <a:gd name="csX2" fmla="*/ 2040355 w 9464608"/>
                <a:gd name="csY2" fmla="*/ 991070 h 994245"/>
                <a:gd name="csX3" fmla="*/ 3888406 w 9464608"/>
                <a:gd name="csY3" fmla="*/ 994245 h 994245"/>
                <a:gd name="csX4" fmla="*/ 3879607 w 9464608"/>
                <a:gd name="csY4" fmla="*/ 5865 h 994245"/>
                <a:gd name="csX5" fmla="*/ 4887324 w 9464608"/>
                <a:gd name="csY5" fmla="*/ 0 h 994245"/>
                <a:gd name="csX6" fmla="*/ 4888122 w 9464608"/>
                <a:gd name="csY6" fmla="*/ 283832 h 994245"/>
                <a:gd name="csX7" fmla="*/ 9464608 w 9464608"/>
                <a:gd name="csY7" fmla="*/ 269176 h 9942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55083"/>
                <a:gd name="csY0" fmla="*/ 285051 h 994245"/>
                <a:gd name="csX1" fmla="*/ 2034005 w 9455083"/>
                <a:gd name="csY1" fmla="*/ 269176 h 994245"/>
                <a:gd name="csX2" fmla="*/ 2030830 w 9455083"/>
                <a:gd name="csY2" fmla="*/ 991070 h 994245"/>
                <a:gd name="csX3" fmla="*/ 3878881 w 9455083"/>
                <a:gd name="csY3" fmla="*/ 994245 h 994245"/>
                <a:gd name="csX4" fmla="*/ 3870082 w 9455083"/>
                <a:gd name="csY4" fmla="*/ 5865 h 994245"/>
                <a:gd name="csX5" fmla="*/ 4877799 w 9455083"/>
                <a:gd name="csY5" fmla="*/ 0 h 994245"/>
                <a:gd name="csX6" fmla="*/ 4878597 w 9455083"/>
                <a:gd name="csY6" fmla="*/ 283832 h 994245"/>
                <a:gd name="csX7" fmla="*/ 9455083 w 9455083"/>
                <a:gd name="csY7" fmla="*/ 269176 h 9942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55083"/>
                <a:gd name="csY0" fmla="*/ 281876 h 994245"/>
                <a:gd name="csX1" fmla="*/ 2034005 w 9455083"/>
                <a:gd name="csY1" fmla="*/ 269176 h 994245"/>
                <a:gd name="csX2" fmla="*/ 2030830 w 9455083"/>
                <a:gd name="csY2" fmla="*/ 991070 h 994245"/>
                <a:gd name="csX3" fmla="*/ 3878881 w 9455083"/>
                <a:gd name="csY3" fmla="*/ 994245 h 994245"/>
                <a:gd name="csX4" fmla="*/ 3870082 w 9455083"/>
                <a:gd name="csY4" fmla="*/ 5865 h 994245"/>
                <a:gd name="csX5" fmla="*/ 4877799 w 9455083"/>
                <a:gd name="csY5" fmla="*/ 0 h 994245"/>
                <a:gd name="csX6" fmla="*/ 4878597 w 9455083"/>
                <a:gd name="csY6" fmla="*/ 283832 h 994245"/>
                <a:gd name="csX7" fmla="*/ 9455083 w 9455083"/>
                <a:gd name="csY7" fmla="*/ 269176 h 994245"/>
                <a:gd name="csX0" fmla="*/ 0 w 9448733"/>
                <a:gd name="csY0" fmla="*/ 262826 h 994245"/>
                <a:gd name="csX1" fmla="*/ 2027655 w 9448733"/>
                <a:gd name="csY1" fmla="*/ 269176 h 994245"/>
                <a:gd name="csX2" fmla="*/ 2024480 w 9448733"/>
                <a:gd name="csY2" fmla="*/ 991070 h 994245"/>
                <a:gd name="csX3" fmla="*/ 3872531 w 9448733"/>
                <a:gd name="csY3" fmla="*/ 994245 h 994245"/>
                <a:gd name="csX4" fmla="*/ 3863732 w 9448733"/>
                <a:gd name="csY4" fmla="*/ 5865 h 994245"/>
                <a:gd name="csX5" fmla="*/ 4871449 w 9448733"/>
                <a:gd name="csY5" fmla="*/ 0 h 994245"/>
                <a:gd name="csX6" fmla="*/ 4872247 w 9448733"/>
                <a:gd name="csY6" fmla="*/ 283832 h 994245"/>
                <a:gd name="csX7" fmla="*/ 9448733 w 9448733"/>
                <a:gd name="csY7" fmla="*/ 269176 h 994245"/>
                <a:gd name="csX0" fmla="*/ 0 w 9461433"/>
                <a:gd name="csY0" fmla="*/ 281876 h 994245"/>
                <a:gd name="csX1" fmla="*/ 2040355 w 9461433"/>
                <a:gd name="csY1" fmla="*/ 269176 h 994245"/>
                <a:gd name="csX2" fmla="*/ 2037180 w 9461433"/>
                <a:gd name="csY2" fmla="*/ 991070 h 994245"/>
                <a:gd name="csX3" fmla="*/ 3885231 w 9461433"/>
                <a:gd name="csY3" fmla="*/ 994245 h 994245"/>
                <a:gd name="csX4" fmla="*/ 3876432 w 9461433"/>
                <a:gd name="csY4" fmla="*/ 5865 h 994245"/>
                <a:gd name="csX5" fmla="*/ 4884149 w 9461433"/>
                <a:gd name="csY5" fmla="*/ 0 h 994245"/>
                <a:gd name="csX6" fmla="*/ 4884947 w 9461433"/>
                <a:gd name="csY6" fmla="*/ 283832 h 994245"/>
                <a:gd name="csX7" fmla="*/ 9461433 w 9461433"/>
                <a:gd name="csY7" fmla="*/ 269176 h 994245"/>
                <a:gd name="csX0" fmla="*/ 0 w 9445558"/>
                <a:gd name="csY0" fmla="*/ 269176 h 994245"/>
                <a:gd name="csX1" fmla="*/ 2024480 w 9445558"/>
                <a:gd name="csY1" fmla="*/ 269176 h 994245"/>
                <a:gd name="csX2" fmla="*/ 2021305 w 9445558"/>
                <a:gd name="csY2" fmla="*/ 991070 h 994245"/>
                <a:gd name="csX3" fmla="*/ 3869356 w 9445558"/>
                <a:gd name="csY3" fmla="*/ 994245 h 994245"/>
                <a:gd name="csX4" fmla="*/ 3860557 w 9445558"/>
                <a:gd name="csY4" fmla="*/ 5865 h 994245"/>
                <a:gd name="csX5" fmla="*/ 4868274 w 9445558"/>
                <a:gd name="csY5" fmla="*/ 0 h 994245"/>
                <a:gd name="csX6" fmla="*/ 4869072 w 9445558"/>
                <a:gd name="csY6" fmla="*/ 283832 h 994245"/>
                <a:gd name="csX7" fmla="*/ 9445558 w 9445558"/>
                <a:gd name="csY7" fmla="*/ 269176 h 994245"/>
                <a:gd name="csX0" fmla="*/ 0 w 9470958"/>
                <a:gd name="csY0" fmla="*/ 272351 h 994245"/>
                <a:gd name="csX1" fmla="*/ 2049880 w 9470958"/>
                <a:gd name="csY1" fmla="*/ 269176 h 994245"/>
                <a:gd name="csX2" fmla="*/ 2046705 w 9470958"/>
                <a:gd name="csY2" fmla="*/ 991070 h 994245"/>
                <a:gd name="csX3" fmla="*/ 3894756 w 9470958"/>
                <a:gd name="csY3" fmla="*/ 994245 h 994245"/>
                <a:gd name="csX4" fmla="*/ 3885957 w 9470958"/>
                <a:gd name="csY4" fmla="*/ 5865 h 994245"/>
                <a:gd name="csX5" fmla="*/ 4893674 w 9470958"/>
                <a:gd name="csY5" fmla="*/ 0 h 994245"/>
                <a:gd name="csX6" fmla="*/ 4894472 w 9470958"/>
                <a:gd name="csY6" fmla="*/ 283832 h 994245"/>
                <a:gd name="csX7" fmla="*/ 9470958 w 9470958"/>
                <a:gd name="csY7" fmla="*/ 269176 h 994245"/>
                <a:gd name="csX0" fmla="*/ 0 w 9470958"/>
                <a:gd name="csY0" fmla="*/ 449381 h 1171275"/>
                <a:gd name="csX1" fmla="*/ 2049880 w 9470958"/>
                <a:gd name="csY1" fmla="*/ 446206 h 1171275"/>
                <a:gd name="csX2" fmla="*/ 2046705 w 9470958"/>
                <a:gd name="csY2" fmla="*/ 1168100 h 1171275"/>
                <a:gd name="csX3" fmla="*/ 3894756 w 9470958"/>
                <a:gd name="csY3" fmla="*/ 1171275 h 1171275"/>
                <a:gd name="csX4" fmla="*/ 3885957 w 9470958"/>
                <a:gd name="csY4" fmla="*/ 15 h 1171275"/>
                <a:gd name="csX5" fmla="*/ 4893674 w 9470958"/>
                <a:gd name="csY5" fmla="*/ 177030 h 1171275"/>
                <a:gd name="csX6" fmla="*/ 4894472 w 9470958"/>
                <a:gd name="csY6" fmla="*/ 460862 h 1171275"/>
                <a:gd name="csX7" fmla="*/ 9470958 w 9470958"/>
                <a:gd name="csY7" fmla="*/ 446206 h 1171275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79607 w 9470958"/>
                <a:gd name="csY5" fmla="*/ 8202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13953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2451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2451 h 1171260"/>
                <a:gd name="csX6" fmla="*/ 4894472 w 9470958"/>
                <a:gd name="csY6" fmla="*/ 455096 h 1171260"/>
                <a:gd name="csX7" fmla="*/ 9470958 w 9470958"/>
                <a:gd name="csY7" fmla="*/ 446191 h 1171260"/>
                <a:gd name="csX0" fmla="*/ 0 w 9470958"/>
                <a:gd name="csY0" fmla="*/ 584075 h 1305969"/>
                <a:gd name="csX1" fmla="*/ 2049880 w 9470958"/>
                <a:gd name="csY1" fmla="*/ 580900 h 1305969"/>
                <a:gd name="csX2" fmla="*/ 2046705 w 9470958"/>
                <a:gd name="csY2" fmla="*/ 1302794 h 1305969"/>
                <a:gd name="csX3" fmla="*/ 3894756 w 9470958"/>
                <a:gd name="csY3" fmla="*/ 1305969 h 1305969"/>
                <a:gd name="csX4" fmla="*/ 3885957 w 9470958"/>
                <a:gd name="csY4" fmla="*/ 134709 h 1305969"/>
                <a:gd name="csX5" fmla="*/ 4891109 w 9470958"/>
                <a:gd name="csY5" fmla="*/ 0 h 1305969"/>
                <a:gd name="csX6" fmla="*/ 4894472 w 9470958"/>
                <a:gd name="csY6" fmla="*/ 589805 h 1305969"/>
                <a:gd name="csX7" fmla="*/ 9470958 w 9470958"/>
                <a:gd name="csY7" fmla="*/ 580900 h 1305969"/>
                <a:gd name="csX0" fmla="*/ 0 w 9470958"/>
                <a:gd name="csY0" fmla="*/ 584075 h 1305969"/>
                <a:gd name="csX1" fmla="*/ 2049880 w 9470958"/>
                <a:gd name="csY1" fmla="*/ 580900 h 1305969"/>
                <a:gd name="csX2" fmla="*/ 2046705 w 9470958"/>
                <a:gd name="csY2" fmla="*/ 1302794 h 1305969"/>
                <a:gd name="csX3" fmla="*/ 3894756 w 9470958"/>
                <a:gd name="csY3" fmla="*/ 1305969 h 1305969"/>
                <a:gd name="csX4" fmla="*/ 3885957 w 9470958"/>
                <a:gd name="csY4" fmla="*/ 4534 h 1305969"/>
                <a:gd name="csX5" fmla="*/ 4891109 w 9470958"/>
                <a:gd name="csY5" fmla="*/ 0 h 1305969"/>
                <a:gd name="csX6" fmla="*/ 4894472 w 9470958"/>
                <a:gd name="csY6" fmla="*/ 589805 h 1305969"/>
                <a:gd name="csX7" fmla="*/ 9470958 w 9470958"/>
                <a:gd name="csY7" fmla="*/ 580900 h 1305969"/>
                <a:gd name="csX0" fmla="*/ 0 w 9470958"/>
                <a:gd name="csY0" fmla="*/ 720218 h 1442112"/>
                <a:gd name="csX1" fmla="*/ 2049880 w 9470958"/>
                <a:gd name="csY1" fmla="*/ 717043 h 1442112"/>
                <a:gd name="csX2" fmla="*/ 2046705 w 9470958"/>
                <a:gd name="csY2" fmla="*/ 1438937 h 1442112"/>
                <a:gd name="csX3" fmla="*/ 3894756 w 9470958"/>
                <a:gd name="csY3" fmla="*/ 1442112 h 1442112"/>
                <a:gd name="csX4" fmla="*/ 3885957 w 9470958"/>
                <a:gd name="csY4" fmla="*/ 0 h 1442112"/>
                <a:gd name="csX5" fmla="*/ 4891109 w 9470958"/>
                <a:gd name="csY5" fmla="*/ 136143 h 1442112"/>
                <a:gd name="csX6" fmla="*/ 4894472 w 9470958"/>
                <a:gd name="csY6" fmla="*/ 725948 h 1442112"/>
                <a:gd name="csX7" fmla="*/ 9470958 w 9470958"/>
                <a:gd name="csY7" fmla="*/ 717043 h 1442112"/>
                <a:gd name="csX0" fmla="*/ 0 w 9470958"/>
                <a:gd name="csY0" fmla="*/ 724752 h 1446646"/>
                <a:gd name="csX1" fmla="*/ 2049880 w 9470958"/>
                <a:gd name="csY1" fmla="*/ 721577 h 1446646"/>
                <a:gd name="csX2" fmla="*/ 2046705 w 9470958"/>
                <a:gd name="csY2" fmla="*/ 1443471 h 1446646"/>
                <a:gd name="csX3" fmla="*/ 3894756 w 9470958"/>
                <a:gd name="csY3" fmla="*/ 1446646 h 1446646"/>
                <a:gd name="csX4" fmla="*/ 3885957 w 9470958"/>
                <a:gd name="csY4" fmla="*/ 4534 h 1446646"/>
                <a:gd name="csX5" fmla="*/ 4891109 w 9470958"/>
                <a:gd name="csY5" fmla="*/ 0 h 1446646"/>
                <a:gd name="csX6" fmla="*/ 4894472 w 9470958"/>
                <a:gd name="csY6" fmla="*/ 730482 h 1446646"/>
                <a:gd name="csX7" fmla="*/ 9470958 w 9470958"/>
                <a:gd name="csY7" fmla="*/ 721577 h 1446646"/>
                <a:gd name="csX0" fmla="*/ 0 w 9470958"/>
                <a:gd name="csY0" fmla="*/ 737803 h 1459697"/>
                <a:gd name="csX1" fmla="*/ 2049880 w 9470958"/>
                <a:gd name="csY1" fmla="*/ 734628 h 1459697"/>
                <a:gd name="csX2" fmla="*/ 2046705 w 9470958"/>
                <a:gd name="csY2" fmla="*/ 1456522 h 1459697"/>
                <a:gd name="csX3" fmla="*/ 3894756 w 9470958"/>
                <a:gd name="csY3" fmla="*/ 1459697 h 1459697"/>
                <a:gd name="csX4" fmla="*/ 3885957 w 9470958"/>
                <a:gd name="csY4" fmla="*/ 0 h 1459697"/>
                <a:gd name="csX5" fmla="*/ 4891109 w 9470958"/>
                <a:gd name="csY5" fmla="*/ 13051 h 1459697"/>
                <a:gd name="csX6" fmla="*/ 4894472 w 9470958"/>
                <a:gd name="csY6" fmla="*/ 743533 h 1459697"/>
                <a:gd name="csX7" fmla="*/ 9470958 w 9470958"/>
                <a:gd name="csY7" fmla="*/ 734628 h 1459697"/>
                <a:gd name="csX0" fmla="*/ 0 w 9470958"/>
                <a:gd name="csY0" fmla="*/ 742337 h 1464231"/>
                <a:gd name="csX1" fmla="*/ 2049880 w 9470958"/>
                <a:gd name="csY1" fmla="*/ 739162 h 1464231"/>
                <a:gd name="csX2" fmla="*/ 2046705 w 9470958"/>
                <a:gd name="csY2" fmla="*/ 1461056 h 1464231"/>
                <a:gd name="csX3" fmla="*/ 3894756 w 9470958"/>
                <a:gd name="csY3" fmla="*/ 1464231 h 1464231"/>
                <a:gd name="csX4" fmla="*/ 3885957 w 9470958"/>
                <a:gd name="csY4" fmla="*/ 4534 h 1464231"/>
                <a:gd name="csX5" fmla="*/ 4899901 w 9470958"/>
                <a:gd name="csY5" fmla="*/ 0 h 1464231"/>
                <a:gd name="csX6" fmla="*/ 4894472 w 9470958"/>
                <a:gd name="csY6" fmla="*/ 748067 h 1464231"/>
                <a:gd name="csX7" fmla="*/ 9470958 w 9470958"/>
                <a:gd name="csY7" fmla="*/ 739162 h 1464231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99901 w 9470958"/>
                <a:gd name="csY5" fmla="*/ 149845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99901 w 9470958"/>
                <a:gd name="csY5" fmla="*/ 1404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76150 w 9470958"/>
                <a:gd name="csY5" fmla="*/ 7341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905839 w 9470958"/>
                <a:gd name="csY5" fmla="*/ 13279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83614 w 9470958"/>
                <a:gd name="csY5" fmla="*/ 16454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904303 h 1626197"/>
                <a:gd name="csX1" fmla="*/ 2049880 w 9470958"/>
                <a:gd name="csY1" fmla="*/ 901128 h 1626197"/>
                <a:gd name="csX2" fmla="*/ 2046705 w 9470958"/>
                <a:gd name="csY2" fmla="*/ 1623022 h 1626197"/>
                <a:gd name="csX3" fmla="*/ 3894756 w 9470958"/>
                <a:gd name="csY3" fmla="*/ 1626197 h 1626197"/>
                <a:gd name="csX4" fmla="*/ 3874082 w 9470958"/>
                <a:gd name="csY4" fmla="*/ 12121 h 1626197"/>
                <a:gd name="csX5" fmla="*/ 4883614 w 9470958"/>
                <a:gd name="csY5" fmla="*/ 0 h 1626197"/>
                <a:gd name="csX6" fmla="*/ 4894472 w 9470958"/>
                <a:gd name="csY6" fmla="*/ 910033 h 1626197"/>
                <a:gd name="csX7" fmla="*/ 9470958 w 9470958"/>
                <a:gd name="csY7" fmla="*/ 901128 h 1626197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83614 w 9470958"/>
                <a:gd name="csY5" fmla="*/ 6929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85253 h 1607147"/>
                <a:gd name="csX1" fmla="*/ 2049880 w 9470958"/>
                <a:gd name="csY1" fmla="*/ 882078 h 1607147"/>
                <a:gd name="csX2" fmla="*/ 2046705 w 9470958"/>
                <a:gd name="csY2" fmla="*/ 1603972 h 1607147"/>
                <a:gd name="csX3" fmla="*/ 3894756 w 9470958"/>
                <a:gd name="csY3" fmla="*/ 1607147 h 1607147"/>
                <a:gd name="csX4" fmla="*/ 3874082 w 9470958"/>
                <a:gd name="csY4" fmla="*/ 12121 h 1607147"/>
                <a:gd name="csX5" fmla="*/ 4883614 w 9470958"/>
                <a:gd name="csY5" fmla="*/ 0 h 1607147"/>
                <a:gd name="csX6" fmla="*/ 4894472 w 9470958"/>
                <a:gd name="csY6" fmla="*/ 890983 h 1607147"/>
                <a:gd name="csX7" fmla="*/ 9470958 w 9470958"/>
                <a:gd name="csY7" fmla="*/ 882078 h 1607147"/>
                <a:gd name="csX0" fmla="*/ 0 w 9470958"/>
                <a:gd name="csY0" fmla="*/ 885832 h 1607726"/>
                <a:gd name="csX1" fmla="*/ 2049880 w 9470958"/>
                <a:gd name="csY1" fmla="*/ 882657 h 1607726"/>
                <a:gd name="csX2" fmla="*/ 2046705 w 9470958"/>
                <a:gd name="csY2" fmla="*/ 1604551 h 1607726"/>
                <a:gd name="csX3" fmla="*/ 3894756 w 9470958"/>
                <a:gd name="csY3" fmla="*/ 1607726 h 1607726"/>
                <a:gd name="csX4" fmla="*/ 3880432 w 9470958"/>
                <a:gd name="csY4" fmla="*/ 0 h 1607726"/>
                <a:gd name="csX5" fmla="*/ 4883614 w 9470958"/>
                <a:gd name="csY5" fmla="*/ 579 h 1607726"/>
                <a:gd name="csX6" fmla="*/ 4894472 w 9470958"/>
                <a:gd name="csY6" fmla="*/ 891562 h 1607726"/>
                <a:gd name="csX7" fmla="*/ 9470958 w 9470958"/>
                <a:gd name="csY7" fmla="*/ 882657 h 1607726"/>
                <a:gd name="csX0" fmla="*/ 0 w 9470958"/>
                <a:gd name="csY0" fmla="*/ 885832 h 1607726"/>
                <a:gd name="csX1" fmla="*/ 2049880 w 9470958"/>
                <a:gd name="csY1" fmla="*/ 882657 h 1607726"/>
                <a:gd name="csX2" fmla="*/ 2046705 w 9470958"/>
                <a:gd name="csY2" fmla="*/ 1604551 h 1607726"/>
                <a:gd name="csX3" fmla="*/ 3894756 w 9470958"/>
                <a:gd name="csY3" fmla="*/ 1607726 h 1607726"/>
                <a:gd name="csX4" fmla="*/ 3880432 w 9470958"/>
                <a:gd name="csY4" fmla="*/ 0 h 1607726"/>
                <a:gd name="csX5" fmla="*/ 4902664 w 9470958"/>
                <a:gd name="csY5" fmla="*/ 3754 h 1607726"/>
                <a:gd name="csX6" fmla="*/ 4894472 w 9470958"/>
                <a:gd name="csY6" fmla="*/ 891562 h 1607726"/>
                <a:gd name="csX7" fmla="*/ 9470958 w 9470958"/>
                <a:gd name="csY7" fmla="*/ 882657 h 1607726"/>
                <a:gd name="csX0" fmla="*/ 0 w 9470958"/>
                <a:gd name="csY0" fmla="*/ 885832 h 1607726"/>
                <a:gd name="csX1" fmla="*/ 2049880 w 9470958"/>
                <a:gd name="csY1" fmla="*/ 882657 h 1607726"/>
                <a:gd name="csX2" fmla="*/ 2046705 w 9470958"/>
                <a:gd name="csY2" fmla="*/ 1604551 h 1607726"/>
                <a:gd name="csX3" fmla="*/ 3894756 w 9470958"/>
                <a:gd name="csY3" fmla="*/ 1607726 h 1607726"/>
                <a:gd name="csX4" fmla="*/ 3880432 w 9470958"/>
                <a:gd name="csY4" fmla="*/ 0 h 1607726"/>
                <a:gd name="csX5" fmla="*/ 4889964 w 9470958"/>
                <a:gd name="csY5" fmla="*/ 579 h 1607726"/>
                <a:gd name="csX6" fmla="*/ 4894472 w 9470958"/>
                <a:gd name="csY6" fmla="*/ 891562 h 1607726"/>
                <a:gd name="csX7" fmla="*/ 9470958 w 9470958"/>
                <a:gd name="csY7" fmla="*/ 882657 h 1607726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889964 w 9470958"/>
                <a:gd name="csY5" fmla="*/ 157654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901184 w 9470958"/>
                <a:gd name="csY5" fmla="*/ 1179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906794 w 9470958"/>
                <a:gd name="csY5" fmla="*/ 618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878745 w 9470958"/>
                <a:gd name="csY5" fmla="*/ 1179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901185 w 9470958"/>
                <a:gd name="csY5" fmla="*/ 1179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71012 w 9470958"/>
                <a:gd name="csY4" fmla="*/ 0 h 1917201"/>
                <a:gd name="csX5" fmla="*/ 4901185 w 9470958"/>
                <a:gd name="csY5" fmla="*/ 16419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71012 w 9470958"/>
                <a:gd name="csY4" fmla="*/ 0 h 1917201"/>
                <a:gd name="csX5" fmla="*/ 4904995 w 9470958"/>
                <a:gd name="csY5" fmla="*/ 36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71012 w 9470958"/>
                <a:gd name="csY4" fmla="*/ 0 h 1917201"/>
                <a:gd name="csX5" fmla="*/ 4904995 w 9470958"/>
                <a:gd name="csY5" fmla="*/ 1560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179699 h 1901593"/>
                <a:gd name="csX1" fmla="*/ 2049880 w 9470958"/>
                <a:gd name="csY1" fmla="*/ 1176524 h 1901593"/>
                <a:gd name="csX2" fmla="*/ 2046705 w 9470958"/>
                <a:gd name="csY2" fmla="*/ 1898418 h 1901593"/>
                <a:gd name="csX3" fmla="*/ 3894756 w 9470958"/>
                <a:gd name="csY3" fmla="*/ 1901593 h 1901593"/>
                <a:gd name="csX4" fmla="*/ 3871012 w 9470958"/>
                <a:gd name="csY4" fmla="*/ 3442 h 1901593"/>
                <a:gd name="csX5" fmla="*/ 4904995 w 9470958"/>
                <a:gd name="csY5" fmla="*/ 0 h 1901593"/>
                <a:gd name="csX6" fmla="*/ 4894472 w 9470958"/>
                <a:gd name="csY6" fmla="*/ 1185429 h 1901593"/>
                <a:gd name="csX7" fmla="*/ 9470958 w 9470958"/>
                <a:gd name="csY7" fmla="*/ 1176524 h 1901593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67202 w 9470958"/>
                <a:gd name="csY4" fmla="*/ 0 h 1917201"/>
                <a:gd name="csX5" fmla="*/ 4904995 w 9470958"/>
                <a:gd name="csY5" fmla="*/ 1560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67202 w 9470958"/>
                <a:gd name="csY4" fmla="*/ 0 h 1917201"/>
                <a:gd name="csX5" fmla="*/ 4901185 w 9470958"/>
                <a:gd name="csY5" fmla="*/ 36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4901185 w 9470958"/>
                <a:gd name="csY5" fmla="*/ 147968 h 2064801"/>
                <a:gd name="csX6" fmla="*/ 4894472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353339 h 2075233"/>
                <a:gd name="csX1" fmla="*/ 2049880 w 9470958"/>
                <a:gd name="csY1" fmla="*/ 1350164 h 2075233"/>
                <a:gd name="csX2" fmla="*/ 2046705 w 9470958"/>
                <a:gd name="csY2" fmla="*/ 2072058 h 2075233"/>
                <a:gd name="csX3" fmla="*/ 3894756 w 9470958"/>
                <a:gd name="csY3" fmla="*/ 2075233 h 2075233"/>
                <a:gd name="csX4" fmla="*/ 3867202 w 9470958"/>
                <a:gd name="csY4" fmla="*/ 10432 h 2075233"/>
                <a:gd name="csX5" fmla="*/ 4911985 w 9470958"/>
                <a:gd name="csY5" fmla="*/ 0 h 2075233"/>
                <a:gd name="csX6" fmla="*/ 4894472 w 9470958"/>
                <a:gd name="csY6" fmla="*/ 1359069 h 2075233"/>
                <a:gd name="csX7" fmla="*/ 9470958 w 9470958"/>
                <a:gd name="csY7" fmla="*/ 1350164 h 2075233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4911985 w 9470958"/>
                <a:gd name="csY5" fmla="*/ 14768 h 2064801"/>
                <a:gd name="csX6" fmla="*/ 4894472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356939 h 2078833"/>
                <a:gd name="csX1" fmla="*/ 2049880 w 9470958"/>
                <a:gd name="csY1" fmla="*/ 1353764 h 2078833"/>
                <a:gd name="csX2" fmla="*/ 2046705 w 9470958"/>
                <a:gd name="csY2" fmla="*/ 2075658 h 2078833"/>
                <a:gd name="csX3" fmla="*/ 3894756 w 9470958"/>
                <a:gd name="csY3" fmla="*/ 2078833 h 2078833"/>
                <a:gd name="csX4" fmla="*/ 3867202 w 9470958"/>
                <a:gd name="csY4" fmla="*/ 14032 h 2078833"/>
                <a:gd name="csX5" fmla="*/ 4911985 w 9470958"/>
                <a:gd name="csY5" fmla="*/ 0 h 2078833"/>
                <a:gd name="csX6" fmla="*/ 4894472 w 9470958"/>
                <a:gd name="csY6" fmla="*/ 1362669 h 2078833"/>
                <a:gd name="csX7" fmla="*/ 9470958 w 9470958"/>
                <a:gd name="csY7" fmla="*/ 1353764 h 2078833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4911985 w 9470958"/>
                <a:gd name="csY5" fmla="*/ 7568 h 2064801"/>
                <a:gd name="csX6" fmla="*/ 4894472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349739 h 2071633"/>
                <a:gd name="csX1" fmla="*/ 2049880 w 9470958"/>
                <a:gd name="csY1" fmla="*/ 1346564 h 2071633"/>
                <a:gd name="csX2" fmla="*/ 2046705 w 9470958"/>
                <a:gd name="csY2" fmla="*/ 2068458 h 2071633"/>
                <a:gd name="csX3" fmla="*/ 3894756 w 9470958"/>
                <a:gd name="csY3" fmla="*/ 2071633 h 2071633"/>
                <a:gd name="csX4" fmla="*/ 3867202 w 9470958"/>
                <a:gd name="csY4" fmla="*/ 6832 h 2071633"/>
                <a:gd name="csX5" fmla="*/ 4911985 w 9470958"/>
                <a:gd name="csY5" fmla="*/ 0 h 2071633"/>
                <a:gd name="csX6" fmla="*/ 4894472 w 9470958"/>
                <a:gd name="csY6" fmla="*/ 1355469 h 2071633"/>
                <a:gd name="csX7" fmla="*/ 9470958 w 9470958"/>
                <a:gd name="csY7" fmla="*/ 1346564 h 2071633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5023585 w 9470958"/>
                <a:gd name="csY5" fmla="*/ 57968 h 2064801"/>
                <a:gd name="csX6" fmla="*/ 4894472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4897585 w 9470958"/>
                <a:gd name="csY5" fmla="*/ 3968 h 2064801"/>
                <a:gd name="csX6" fmla="*/ 4894472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498724 h 2220618"/>
                <a:gd name="csX1" fmla="*/ 2049880 w 9470958"/>
                <a:gd name="csY1" fmla="*/ 1495549 h 2220618"/>
                <a:gd name="csX2" fmla="*/ 2046705 w 9470958"/>
                <a:gd name="csY2" fmla="*/ 2217443 h 2220618"/>
                <a:gd name="csX3" fmla="*/ 3894756 w 9470958"/>
                <a:gd name="csY3" fmla="*/ 2220618 h 2220618"/>
                <a:gd name="csX4" fmla="*/ 3867202 w 9470958"/>
                <a:gd name="csY4" fmla="*/ 0 h 2220618"/>
                <a:gd name="csX5" fmla="*/ 4897585 w 9470958"/>
                <a:gd name="csY5" fmla="*/ 159785 h 2220618"/>
                <a:gd name="csX6" fmla="*/ 4894472 w 9470958"/>
                <a:gd name="csY6" fmla="*/ 1504454 h 2220618"/>
                <a:gd name="csX7" fmla="*/ 9470958 w 9470958"/>
                <a:gd name="csY7" fmla="*/ 1495549 h 2220618"/>
                <a:gd name="csX0" fmla="*/ 0 w 9470958"/>
                <a:gd name="csY0" fmla="*/ 1498724 h 2220618"/>
                <a:gd name="csX1" fmla="*/ 2049880 w 9470958"/>
                <a:gd name="csY1" fmla="*/ 1495549 h 2220618"/>
                <a:gd name="csX2" fmla="*/ 2046705 w 9470958"/>
                <a:gd name="csY2" fmla="*/ 2217443 h 2220618"/>
                <a:gd name="csX3" fmla="*/ 3894756 w 9470958"/>
                <a:gd name="csY3" fmla="*/ 2220618 h 2220618"/>
                <a:gd name="csX4" fmla="*/ 3867202 w 9470958"/>
                <a:gd name="csY4" fmla="*/ 0 h 2220618"/>
                <a:gd name="csX5" fmla="*/ 4909886 w 9470958"/>
                <a:gd name="csY5" fmla="*/ 3968 h 2220618"/>
                <a:gd name="csX6" fmla="*/ 4894472 w 9470958"/>
                <a:gd name="csY6" fmla="*/ 1504454 h 2220618"/>
                <a:gd name="csX7" fmla="*/ 9470958 w 9470958"/>
                <a:gd name="csY7" fmla="*/ 1495549 h 2220618"/>
                <a:gd name="csX0" fmla="*/ 0 w 9470958"/>
                <a:gd name="csY0" fmla="*/ 1494756 h 2216650"/>
                <a:gd name="csX1" fmla="*/ 2049880 w 9470958"/>
                <a:gd name="csY1" fmla="*/ 1491581 h 2216650"/>
                <a:gd name="csX2" fmla="*/ 2046705 w 9470958"/>
                <a:gd name="csY2" fmla="*/ 2213475 h 2216650"/>
                <a:gd name="csX3" fmla="*/ 3894756 w 9470958"/>
                <a:gd name="csY3" fmla="*/ 2216650 h 2216650"/>
                <a:gd name="csX4" fmla="*/ 3859001 w 9470958"/>
                <a:gd name="csY4" fmla="*/ 4233 h 2216650"/>
                <a:gd name="csX5" fmla="*/ 4909886 w 9470958"/>
                <a:gd name="csY5" fmla="*/ 0 h 2216650"/>
                <a:gd name="csX6" fmla="*/ 4894472 w 9470958"/>
                <a:gd name="csY6" fmla="*/ 1500486 h 2216650"/>
                <a:gd name="csX7" fmla="*/ 9470958 w 9470958"/>
                <a:gd name="csY7" fmla="*/ 1491581 h 2216650"/>
                <a:gd name="csX0" fmla="*/ 0 w 9470958"/>
                <a:gd name="csY0" fmla="*/ 1494756 h 2216650"/>
                <a:gd name="csX1" fmla="*/ 2049880 w 9470958"/>
                <a:gd name="csY1" fmla="*/ 1491581 h 2216650"/>
                <a:gd name="csX2" fmla="*/ 2046705 w 9470958"/>
                <a:gd name="csY2" fmla="*/ 2213475 h 2216650"/>
                <a:gd name="csX3" fmla="*/ 3894756 w 9470958"/>
                <a:gd name="csY3" fmla="*/ 2216650 h 2216650"/>
                <a:gd name="csX4" fmla="*/ 3859001 w 9470958"/>
                <a:gd name="csY4" fmla="*/ 132 h 2216650"/>
                <a:gd name="csX5" fmla="*/ 4909886 w 9470958"/>
                <a:gd name="csY5" fmla="*/ 0 h 2216650"/>
                <a:gd name="csX6" fmla="*/ 4894472 w 9470958"/>
                <a:gd name="csY6" fmla="*/ 1500486 h 2216650"/>
                <a:gd name="csX7" fmla="*/ 9470958 w 9470958"/>
                <a:gd name="csY7" fmla="*/ 1491581 h 2216650"/>
                <a:gd name="csX0" fmla="*/ 0 w 9470958"/>
                <a:gd name="csY0" fmla="*/ 1637499 h 2359393"/>
                <a:gd name="csX1" fmla="*/ 2049880 w 9470958"/>
                <a:gd name="csY1" fmla="*/ 1634324 h 2359393"/>
                <a:gd name="csX2" fmla="*/ 2046705 w 9470958"/>
                <a:gd name="csY2" fmla="*/ 2356218 h 2359393"/>
                <a:gd name="csX3" fmla="*/ 3894756 w 9470958"/>
                <a:gd name="csY3" fmla="*/ 2359393 h 2359393"/>
                <a:gd name="csX4" fmla="*/ 3862176 w 9470958"/>
                <a:gd name="csY4" fmla="*/ 0 h 2359393"/>
                <a:gd name="csX5" fmla="*/ 4909886 w 9470958"/>
                <a:gd name="csY5" fmla="*/ 142743 h 2359393"/>
                <a:gd name="csX6" fmla="*/ 4894472 w 9470958"/>
                <a:gd name="csY6" fmla="*/ 1643229 h 2359393"/>
                <a:gd name="csX7" fmla="*/ 9470958 w 9470958"/>
                <a:gd name="csY7" fmla="*/ 1634324 h 2359393"/>
                <a:gd name="csX0" fmla="*/ 0 w 9470958"/>
                <a:gd name="csY0" fmla="*/ 1640806 h 2362700"/>
                <a:gd name="csX1" fmla="*/ 2049880 w 9470958"/>
                <a:gd name="csY1" fmla="*/ 1637631 h 2362700"/>
                <a:gd name="csX2" fmla="*/ 2046705 w 9470958"/>
                <a:gd name="csY2" fmla="*/ 2359525 h 2362700"/>
                <a:gd name="csX3" fmla="*/ 3894756 w 9470958"/>
                <a:gd name="csY3" fmla="*/ 2362700 h 2362700"/>
                <a:gd name="csX4" fmla="*/ 3862176 w 9470958"/>
                <a:gd name="csY4" fmla="*/ 3307 h 2362700"/>
                <a:gd name="csX5" fmla="*/ 4906711 w 9470958"/>
                <a:gd name="csY5" fmla="*/ 0 h 2362700"/>
                <a:gd name="csX6" fmla="*/ 4894472 w 9470958"/>
                <a:gd name="csY6" fmla="*/ 1646536 h 2362700"/>
                <a:gd name="csX7" fmla="*/ 9470958 w 9470958"/>
                <a:gd name="csY7" fmla="*/ 1637631 h 2362700"/>
                <a:gd name="csX0" fmla="*/ 0 w 9470958"/>
                <a:gd name="csY0" fmla="*/ 1637499 h 2359393"/>
                <a:gd name="csX1" fmla="*/ 2049880 w 9470958"/>
                <a:gd name="csY1" fmla="*/ 1634324 h 2359393"/>
                <a:gd name="csX2" fmla="*/ 2046705 w 9470958"/>
                <a:gd name="csY2" fmla="*/ 2356218 h 2359393"/>
                <a:gd name="csX3" fmla="*/ 3894756 w 9470958"/>
                <a:gd name="csY3" fmla="*/ 2359393 h 2359393"/>
                <a:gd name="csX4" fmla="*/ 3862176 w 9470958"/>
                <a:gd name="csY4" fmla="*/ 0 h 2359393"/>
                <a:gd name="csX5" fmla="*/ 4916236 w 9470958"/>
                <a:gd name="csY5" fmla="*/ 6218 h 2359393"/>
                <a:gd name="csX6" fmla="*/ 4894472 w 9470958"/>
                <a:gd name="csY6" fmla="*/ 1643229 h 2359393"/>
                <a:gd name="csX7" fmla="*/ 9470958 w 9470958"/>
                <a:gd name="csY7" fmla="*/ 1634324 h 2359393"/>
                <a:gd name="csX0" fmla="*/ 0 w 9470958"/>
                <a:gd name="csY0" fmla="*/ 1643981 h 2365875"/>
                <a:gd name="csX1" fmla="*/ 2049880 w 9470958"/>
                <a:gd name="csY1" fmla="*/ 1640806 h 2365875"/>
                <a:gd name="csX2" fmla="*/ 2046705 w 9470958"/>
                <a:gd name="csY2" fmla="*/ 2362700 h 2365875"/>
                <a:gd name="csX3" fmla="*/ 3894756 w 9470958"/>
                <a:gd name="csY3" fmla="*/ 2365875 h 2365875"/>
                <a:gd name="csX4" fmla="*/ 3862176 w 9470958"/>
                <a:gd name="csY4" fmla="*/ 6482 h 2365875"/>
                <a:gd name="csX5" fmla="*/ 4916236 w 9470958"/>
                <a:gd name="csY5" fmla="*/ 0 h 2365875"/>
                <a:gd name="csX6" fmla="*/ 4894472 w 9470958"/>
                <a:gd name="csY6" fmla="*/ 1649711 h 2365875"/>
                <a:gd name="csX7" fmla="*/ 9470958 w 9470958"/>
                <a:gd name="csY7" fmla="*/ 1640806 h 2365875"/>
                <a:gd name="csX0" fmla="*/ 0 w 9470958"/>
                <a:gd name="csY0" fmla="*/ 1637499 h 2359393"/>
                <a:gd name="csX1" fmla="*/ 2049880 w 9470958"/>
                <a:gd name="csY1" fmla="*/ 1634324 h 2359393"/>
                <a:gd name="csX2" fmla="*/ 2046705 w 9470958"/>
                <a:gd name="csY2" fmla="*/ 2356218 h 2359393"/>
                <a:gd name="csX3" fmla="*/ 3894756 w 9470958"/>
                <a:gd name="csY3" fmla="*/ 2359393 h 2359393"/>
                <a:gd name="csX4" fmla="*/ 3862176 w 9470958"/>
                <a:gd name="csY4" fmla="*/ 0 h 2359393"/>
                <a:gd name="csX5" fmla="*/ 4916236 w 9470958"/>
                <a:gd name="csY5" fmla="*/ 6218 h 2359393"/>
                <a:gd name="csX6" fmla="*/ 4894472 w 9470958"/>
                <a:gd name="csY6" fmla="*/ 1643229 h 2359393"/>
                <a:gd name="csX7" fmla="*/ 9470958 w 9470958"/>
                <a:gd name="csY7" fmla="*/ 1634324 h 2359393"/>
                <a:gd name="csX0" fmla="*/ 0 w 9470958"/>
                <a:gd name="csY0" fmla="*/ 1643981 h 2365875"/>
                <a:gd name="csX1" fmla="*/ 2049880 w 9470958"/>
                <a:gd name="csY1" fmla="*/ 1640806 h 2365875"/>
                <a:gd name="csX2" fmla="*/ 2046705 w 9470958"/>
                <a:gd name="csY2" fmla="*/ 2362700 h 2365875"/>
                <a:gd name="csX3" fmla="*/ 3894756 w 9470958"/>
                <a:gd name="csY3" fmla="*/ 2365875 h 2365875"/>
                <a:gd name="csX4" fmla="*/ 3862176 w 9470958"/>
                <a:gd name="csY4" fmla="*/ 6482 h 2365875"/>
                <a:gd name="csX5" fmla="*/ 4916236 w 9470958"/>
                <a:gd name="csY5" fmla="*/ 0 h 2365875"/>
                <a:gd name="csX6" fmla="*/ 4894472 w 9470958"/>
                <a:gd name="csY6" fmla="*/ 1649711 h 2365875"/>
                <a:gd name="csX7" fmla="*/ 9470958 w 9470958"/>
                <a:gd name="csY7" fmla="*/ 1640806 h 2365875"/>
                <a:gd name="csX0" fmla="*/ 0 w 9470958"/>
                <a:gd name="csY0" fmla="*/ 1637499 h 2359393"/>
                <a:gd name="csX1" fmla="*/ 2049880 w 9470958"/>
                <a:gd name="csY1" fmla="*/ 1634324 h 2359393"/>
                <a:gd name="csX2" fmla="*/ 2046705 w 9470958"/>
                <a:gd name="csY2" fmla="*/ 2356218 h 2359393"/>
                <a:gd name="csX3" fmla="*/ 3894756 w 9470958"/>
                <a:gd name="csY3" fmla="*/ 2359393 h 2359393"/>
                <a:gd name="csX4" fmla="*/ 3862176 w 9470958"/>
                <a:gd name="csY4" fmla="*/ 0 h 2359393"/>
                <a:gd name="csX5" fmla="*/ 4916236 w 9470958"/>
                <a:gd name="csY5" fmla="*/ 3043 h 2359393"/>
                <a:gd name="csX6" fmla="*/ 4894472 w 9470958"/>
                <a:gd name="csY6" fmla="*/ 1643229 h 2359393"/>
                <a:gd name="csX7" fmla="*/ 9470958 w 9470958"/>
                <a:gd name="csY7" fmla="*/ 1634324 h 2359393"/>
                <a:gd name="csX0" fmla="*/ 0 w 9470958"/>
                <a:gd name="csY0" fmla="*/ 1634456 h 2356350"/>
                <a:gd name="csX1" fmla="*/ 2049880 w 9470958"/>
                <a:gd name="csY1" fmla="*/ 1631281 h 2356350"/>
                <a:gd name="csX2" fmla="*/ 2046705 w 9470958"/>
                <a:gd name="csY2" fmla="*/ 2353175 h 2356350"/>
                <a:gd name="csX3" fmla="*/ 3894756 w 9470958"/>
                <a:gd name="csY3" fmla="*/ 2356350 h 2356350"/>
                <a:gd name="csX4" fmla="*/ 3845847 w 9470958"/>
                <a:gd name="csY4" fmla="*/ 223 h 2356350"/>
                <a:gd name="csX5" fmla="*/ 4916236 w 9470958"/>
                <a:gd name="csY5" fmla="*/ 0 h 2356350"/>
                <a:gd name="csX6" fmla="*/ 4894472 w 9470958"/>
                <a:gd name="csY6" fmla="*/ 1640186 h 2356350"/>
                <a:gd name="csX7" fmla="*/ 9470958 w 9470958"/>
                <a:gd name="csY7" fmla="*/ 1631281 h 2356350"/>
                <a:gd name="csX0" fmla="*/ 0 w 9470958"/>
                <a:gd name="csY0" fmla="*/ 1634456 h 2359616"/>
                <a:gd name="csX1" fmla="*/ 2049880 w 9470958"/>
                <a:gd name="csY1" fmla="*/ 1631281 h 2359616"/>
                <a:gd name="csX2" fmla="*/ 2046705 w 9470958"/>
                <a:gd name="csY2" fmla="*/ 2353175 h 2359616"/>
                <a:gd name="csX3" fmla="*/ 3852301 w 9470958"/>
                <a:gd name="csY3" fmla="*/ 2359616 h 2359616"/>
                <a:gd name="csX4" fmla="*/ 3845847 w 9470958"/>
                <a:gd name="csY4" fmla="*/ 223 h 2359616"/>
                <a:gd name="csX5" fmla="*/ 4916236 w 9470958"/>
                <a:gd name="csY5" fmla="*/ 0 h 2359616"/>
                <a:gd name="csX6" fmla="*/ 4894472 w 9470958"/>
                <a:gd name="csY6" fmla="*/ 1640186 h 2359616"/>
                <a:gd name="csX7" fmla="*/ 9470958 w 9470958"/>
                <a:gd name="csY7" fmla="*/ 1631281 h 2359616"/>
                <a:gd name="csX0" fmla="*/ 0 w 9470958"/>
                <a:gd name="csY0" fmla="*/ 1634456 h 2359616"/>
                <a:gd name="csX1" fmla="*/ 2049880 w 9470958"/>
                <a:gd name="csY1" fmla="*/ 1631281 h 2359616"/>
                <a:gd name="csX2" fmla="*/ 2046705 w 9470958"/>
                <a:gd name="csY2" fmla="*/ 2353175 h 2359616"/>
                <a:gd name="csX3" fmla="*/ 3842503 w 9470958"/>
                <a:gd name="csY3" fmla="*/ 2359616 h 2359616"/>
                <a:gd name="csX4" fmla="*/ 3845847 w 9470958"/>
                <a:gd name="csY4" fmla="*/ 223 h 2359616"/>
                <a:gd name="csX5" fmla="*/ 4916236 w 9470958"/>
                <a:gd name="csY5" fmla="*/ 0 h 2359616"/>
                <a:gd name="csX6" fmla="*/ 4894472 w 9470958"/>
                <a:gd name="csY6" fmla="*/ 1640186 h 2359616"/>
                <a:gd name="csX7" fmla="*/ 9470958 w 9470958"/>
                <a:gd name="csY7" fmla="*/ 1631281 h 2359616"/>
                <a:gd name="csX0" fmla="*/ 0 w 9470958"/>
                <a:gd name="csY0" fmla="*/ 1634456 h 2359616"/>
                <a:gd name="csX1" fmla="*/ 2049880 w 9470958"/>
                <a:gd name="csY1" fmla="*/ 1631281 h 2359616"/>
                <a:gd name="csX2" fmla="*/ 2046705 w 9470958"/>
                <a:gd name="csY2" fmla="*/ 2353175 h 2359616"/>
                <a:gd name="csX3" fmla="*/ 3842503 w 9470958"/>
                <a:gd name="csY3" fmla="*/ 2359616 h 2359616"/>
                <a:gd name="csX4" fmla="*/ 3845847 w 9470958"/>
                <a:gd name="csY4" fmla="*/ 223 h 2359616"/>
                <a:gd name="csX5" fmla="*/ 4916236 w 9470958"/>
                <a:gd name="csY5" fmla="*/ 0 h 2359616"/>
                <a:gd name="csX6" fmla="*/ 4910801 w 9470958"/>
                <a:gd name="csY6" fmla="*/ 1643452 h 2359616"/>
                <a:gd name="csX7" fmla="*/ 9470958 w 9470958"/>
                <a:gd name="csY7" fmla="*/ 1631281 h 2359616"/>
                <a:gd name="csX0" fmla="*/ 0 w 9470958"/>
                <a:gd name="csY0" fmla="*/ 1634456 h 2359616"/>
                <a:gd name="csX1" fmla="*/ 2049880 w 9470958"/>
                <a:gd name="csY1" fmla="*/ 1631281 h 2359616"/>
                <a:gd name="csX2" fmla="*/ 2046705 w 9470958"/>
                <a:gd name="csY2" fmla="*/ 2353175 h 2359616"/>
                <a:gd name="csX3" fmla="*/ 3842503 w 9470958"/>
                <a:gd name="csY3" fmla="*/ 2359616 h 2359616"/>
                <a:gd name="csX4" fmla="*/ 3829518 w 9470958"/>
                <a:gd name="csY4" fmla="*/ 223 h 2359616"/>
                <a:gd name="csX5" fmla="*/ 4916236 w 9470958"/>
                <a:gd name="csY5" fmla="*/ 0 h 2359616"/>
                <a:gd name="csX6" fmla="*/ 4910801 w 9470958"/>
                <a:gd name="csY6" fmla="*/ 1643452 h 2359616"/>
                <a:gd name="csX7" fmla="*/ 9470958 w 9470958"/>
                <a:gd name="csY7" fmla="*/ 1631281 h 2359616"/>
                <a:gd name="csX0" fmla="*/ 0 w 9470958"/>
                <a:gd name="csY0" fmla="*/ 1634456 h 2362882"/>
                <a:gd name="csX1" fmla="*/ 2049880 w 9470958"/>
                <a:gd name="csY1" fmla="*/ 1631281 h 2362882"/>
                <a:gd name="csX2" fmla="*/ 2046705 w 9470958"/>
                <a:gd name="csY2" fmla="*/ 2353175 h 2362882"/>
                <a:gd name="csX3" fmla="*/ 3832706 w 9470958"/>
                <a:gd name="csY3" fmla="*/ 2362882 h 2362882"/>
                <a:gd name="csX4" fmla="*/ 3829518 w 9470958"/>
                <a:gd name="csY4" fmla="*/ 223 h 2362882"/>
                <a:gd name="csX5" fmla="*/ 4916236 w 9470958"/>
                <a:gd name="csY5" fmla="*/ 0 h 2362882"/>
                <a:gd name="csX6" fmla="*/ 4910801 w 9470958"/>
                <a:gd name="csY6" fmla="*/ 1643452 h 2362882"/>
                <a:gd name="csX7" fmla="*/ 9470958 w 9470958"/>
                <a:gd name="csY7" fmla="*/ 1631281 h 23628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470958" h="2362882">
                  <a:moveTo>
                    <a:pt x="0" y="1634456"/>
                  </a:moveTo>
                  <a:lnTo>
                    <a:pt x="2049880" y="1631281"/>
                  </a:lnTo>
                  <a:cubicBezTo>
                    <a:pt x="2048822" y="1877204"/>
                    <a:pt x="2047763" y="2107252"/>
                    <a:pt x="2046705" y="2353175"/>
                  </a:cubicBezTo>
                  <a:lnTo>
                    <a:pt x="3832706" y="2362882"/>
                  </a:lnTo>
                  <a:cubicBezTo>
                    <a:pt x="3830765" y="2222442"/>
                    <a:pt x="3831459" y="140663"/>
                    <a:pt x="3829518" y="223"/>
                  </a:cubicBezTo>
                  <a:lnTo>
                    <a:pt x="4916236" y="0"/>
                  </a:lnTo>
                  <a:cubicBezTo>
                    <a:pt x="4916155" y="45175"/>
                    <a:pt x="4910882" y="1598277"/>
                    <a:pt x="4910801" y="1643452"/>
                  </a:cubicBezTo>
                  <a:lnTo>
                    <a:pt x="9470958" y="1631281"/>
                  </a:lnTo>
                </a:path>
              </a:pathLst>
            </a:custGeom>
            <a:no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15" name="Groupe 114">
            <a:extLst>
              <a:ext uri="{FF2B5EF4-FFF2-40B4-BE49-F238E27FC236}">
                <a16:creationId xmlns:a16="http://schemas.microsoft.com/office/drawing/2014/main" id="{E285DD4E-7A9A-FC16-C859-7EFD36E8C349}"/>
              </a:ext>
            </a:extLst>
          </p:cNvPr>
          <p:cNvGrpSpPr/>
          <p:nvPr/>
        </p:nvGrpSpPr>
        <p:grpSpPr>
          <a:xfrm>
            <a:off x="1261809" y="331099"/>
            <a:ext cx="9470958" cy="6027560"/>
            <a:chOff x="1261809" y="331099"/>
            <a:chExt cx="9470958" cy="6027560"/>
          </a:xfrm>
        </p:grpSpPr>
        <p:sp>
          <p:nvSpPr>
            <p:cNvPr id="106" name="Forme libre 105">
              <a:extLst>
                <a:ext uri="{FF2B5EF4-FFF2-40B4-BE49-F238E27FC236}">
                  <a16:creationId xmlns:a16="http://schemas.microsoft.com/office/drawing/2014/main" id="{EB90AC27-84F3-CD70-F42E-DEED29FB9C1D}"/>
                </a:ext>
              </a:extLst>
            </p:cNvPr>
            <p:cNvSpPr/>
            <p:nvPr/>
          </p:nvSpPr>
          <p:spPr>
            <a:xfrm>
              <a:off x="3136489" y="331099"/>
              <a:ext cx="4463845" cy="913166"/>
            </a:xfrm>
            <a:custGeom>
              <a:avLst/>
              <a:gdLst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7867 w 5410200"/>
                <a:gd name="csY20" fmla="*/ 558800 h 3683410"/>
                <a:gd name="csX21" fmla="*/ 3268133 w 5410200"/>
                <a:gd name="csY21" fmla="*/ 397933 h 3683410"/>
                <a:gd name="csX22" fmla="*/ 3725333 w 5410200"/>
                <a:gd name="csY22" fmla="*/ 330200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5333 w 5410200"/>
                <a:gd name="csY22" fmla="*/ 330200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5308 w 5410200"/>
                <a:gd name="csY23" fmla="*/ 217581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5308 w 5410200"/>
                <a:gd name="csY23" fmla="*/ 217581 h 3683410"/>
                <a:gd name="csX24" fmla="*/ 4703092 w 5410200"/>
                <a:gd name="csY24" fmla="*/ 119222 h 3683410"/>
                <a:gd name="csX25" fmla="*/ 5410200 w 5410200"/>
                <a:gd name="csY25" fmla="*/ 169333 h 3683410"/>
                <a:gd name="csX0" fmla="*/ 0 w 5782085"/>
                <a:gd name="csY0" fmla="*/ 31923 h 3715333"/>
                <a:gd name="csX1" fmla="*/ 169333 w 5782085"/>
                <a:gd name="csY1" fmla="*/ 57323 h 3715333"/>
                <a:gd name="csX2" fmla="*/ 228600 w 5782085"/>
                <a:gd name="csY2" fmla="*/ 57323 h 3715333"/>
                <a:gd name="csX3" fmla="*/ 313267 w 5782085"/>
                <a:gd name="csY3" fmla="*/ 209723 h 3715333"/>
                <a:gd name="csX4" fmla="*/ 558800 w 5782085"/>
                <a:gd name="csY4" fmla="*/ 1310390 h 3715333"/>
                <a:gd name="csX5" fmla="*/ 685800 w 5782085"/>
                <a:gd name="csY5" fmla="*/ 2334856 h 3715333"/>
                <a:gd name="csX6" fmla="*/ 821267 w 5782085"/>
                <a:gd name="csY6" fmla="*/ 3113790 h 3715333"/>
                <a:gd name="csX7" fmla="*/ 905933 w 5782085"/>
                <a:gd name="csY7" fmla="*/ 3452456 h 3715333"/>
                <a:gd name="csX8" fmla="*/ 948267 w 5782085"/>
                <a:gd name="csY8" fmla="*/ 3604856 h 3715333"/>
                <a:gd name="csX9" fmla="*/ 1024467 w 5782085"/>
                <a:gd name="csY9" fmla="*/ 3689523 h 3715333"/>
                <a:gd name="csX10" fmla="*/ 1066800 w 5782085"/>
                <a:gd name="csY10" fmla="*/ 3706456 h 3715333"/>
                <a:gd name="csX11" fmla="*/ 1168400 w 5782085"/>
                <a:gd name="csY11" fmla="*/ 3562523 h 3715333"/>
                <a:gd name="csX12" fmla="*/ 1295400 w 5782085"/>
                <a:gd name="csY12" fmla="*/ 3232323 h 3715333"/>
                <a:gd name="csX13" fmla="*/ 1464733 w 5782085"/>
                <a:gd name="csY13" fmla="*/ 2715856 h 3715333"/>
                <a:gd name="csX14" fmla="*/ 1591733 w 5782085"/>
                <a:gd name="csY14" fmla="*/ 2267123 h 3715333"/>
                <a:gd name="csX15" fmla="*/ 1735667 w 5782085"/>
                <a:gd name="csY15" fmla="*/ 1877656 h 3715333"/>
                <a:gd name="csX16" fmla="*/ 1888067 w 5782085"/>
                <a:gd name="csY16" fmla="*/ 1505123 h 3715333"/>
                <a:gd name="csX17" fmla="*/ 2074333 w 5782085"/>
                <a:gd name="csY17" fmla="*/ 1191856 h 3715333"/>
                <a:gd name="csX18" fmla="*/ 2294467 w 5782085"/>
                <a:gd name="csY18" fmla="*/ 920923 h 3715333"/>
                <a:gd name="csX19" fmla="*/ 2531533 w 5782085"/>
                <a:gd name="csY19" fmla="*/ 700790 h 3715333"/>
                <a:gd name="csX20" fmla="*/ 2823492 w 5782085"/>
                <a:gd name="csY20" fmla="*/ 564472 h 3715333"/>
                <a:gd name="csX21" fmla="*/ 3268133 w 5782085"/>
                <a:gd name="csY21" fmla="*/ 429856 h 3715333"/>
                <a:gd name="csX22" fmla="*/ 3720958 w 5782085"/>
                <a:gd name="csY22" fmla="*/ 327122 h 3715333"/>
                <a:gd name="csX23" fmla="*/ 4085308 w 5782085"/>
                <a:gd name="csY23" fmla="*/ 249504 h 3715333"/>
                <a:gd name="csX24" fmla="*/ 4703092 w 5782085"/>
                <a:gd name="csY24" fmla="*/ 151145 h 3715333"/>
                <a:gd name="csX25" fmla="*/ 5782085 w 5782085"/>
                <a:gd name="csY25" fmla="*/ 0 h 3715333"/>
                <a:gd name="csX0" fmla="*/ 0 w 5782085"/>
                <a:gd name="csY0" fmla="*/ 31923 h 3715333"/>
                <a:gd name="csX1" fmla="*/ 169333 w 5782085"/>
                <a:gd name="csY1" fmla="*/ 57323 h 3715333"/>
                <a:gd name="csX2" fmla="*/ 228600 w 5782085"/>
                <a:gd name="csY2" fmla="*/ 57323 h 3715333"/>
                <a:gd name="csX3" fmla="*/ 313267 w 5782085"/>
                <a:gd name="csY3" fmla="*/ 209723 h 3715333"/>
                <a:gd name="csX4" fmla="*/ 558800 w 5782085"/>
                <a:gd name="csY4" fmla="*/ 1310390 h 3715333"/>
                <a:gd name="csX5" fmla="*/ 685800 w 5782085"/>
                <a:gd name="csY5" fmla="*/ 2334856 h 3715333"/>
                <a:gd name="csX6" fmla="*/ 821267 w 5782085"/>
                <a:gd name="csY6" fmla="*/ 3113790 h 3715333"/>
                <a:gd name="csX7" fmla="*/ 905933 w 5782085"/>
                <a:gd name="csY7" fmla="*/ 3452456 h 3715333"/>
                <a:gd name="csX8" fmla="*/ 970142 w 5782085"/>
                <a:gd name="csY8" fmla="*/ 3604856 h 3715333"/>
                <a:gd name="csX9" fmla="*/ 1024467 w 5782085"/>
                <a:gd name="csY9" fmla="*/ 3689523 h 3715333"/>
                <a:gd name="csX10" fmla="*/ 1066800 w 5782085"/>
                <a:gd name="csY10" fmla="*/ 3706456 h 3715333"/>
                <a:gd name="csX11" fmla="*/ 1168400 w 5782085"/>
                <a:gd name="csY11" fmla="*/ 3562523 h 3715333"/>
                <a:gd name="csX12" fmla="*/ 1295400 w 5782085"/>
                <a:gd name="csY12" fmla="*/ 3232323 h 3715333"/>
                <a:gd name="csX13" fmla="*/ 1464733 w 5782085"/>
                <a:gd name="csY13" fmla="*/ 2715856 h 3715333"/>
                <a:gd name="csX14" fmla="*/ 1591733 w 5782085"/>
                <a:gd name="csY14" fmla="*/ 2267123 h 3715333"/>
                <a:gd name="csX15" fmla="*/ 1735667 w 5782085"/>
                <a:gd name="csY15" fmla="*/ 1877656 h 3715333"/>
                <a:gd name="csX16" fmla="*/ 1888067 w 5782085"/>
                <a:gd name="csY16" fmla="*/ 1505123 h 3715333"/>
                <a:gd name="csX17" fmla="*/ 2074333 w 5782085"/>
                <a:gd name="csY17" fmla="*/ 1191856 h 3715333"/>
                <a:gd name="csX18" fmla="*/ 2294467 w 5782085"/>
                <a:gd name="csY18" fmla="*/ 920923 h 3715333"/>
                <a:gd name="csX19" fmla="*/ 2531533 w 5782085"/>
                <a:gd name="csY19" fmla="*/ 700790 h 3715333"/>
                <a:gd name="csX20" fmla="*/ 2823492 w 5782085"/>
                <a:gd name="csY20" fmla="*/ 564472 h 3715333"/>
                <a:gd name="csX21" fmla="*/ 3268133 w 5782085"/>
                <a:gd name="csY21" fmla="*/ 429856 h 3715333"/>
                <a:gd name="csX22" fmla="*/ 3720958 w 5782085"/>
                <a:gd name="csY22" fmla="*/ 327122 h 3715333"/>
                <a:gd name="csX23" fmla="*/ 4085308 w 5782085"/>
                <a:gd name="csY23" fmla="*/ 249504 h 3715333"/>
                <a:gd name="csX24" fmla="*/ 4703092 w 5782085"/>
                <a:gd name="csY24" fmla="*/ 151145 h 3715333"/>
                <a:gd name="csX25" fmla="*/ 5782085 w 5782085"/>
                <a:gd name="csY25" fmla="*/ 0 h 3715333"/>
                <a:gd name="csX0" fmla="*/ 0 w 9417810"/>
                <a:gd name="csY0" fmla="*/ 0 h 3727162"/>
                <a:gd name="csX1" fmla="*/ 3805058 w 9417810"/>
                <a:gd name="csY1" fmla="*/ 69152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64777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781198 w 9417810"/>
                <a:gd name="csY2" fmla="*/ 516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781198 w 9417810"/>
                <a:gd name="csY2" fmla="*/ 51652 h 3727162"/>
                <a:gd name="csX3" fmla="*/ 3948992 w 9417810"/>
                <a:gd name="csY3" fmla="*/ 221552 h 3727162"/>
                <a:gd name="csX4" fmla="*/ 4165186 w 9417810"/>
                <a:gd name="csY4" fmla="*/ 1346682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10472"/>
                <a:gd name="csX1" fmla="*/ 3350046 w 9417810"/>
                <a:gd name="csY1" fmla="*/ 51651 h 3710472"/>
                <a:gd name="csX2" fmla="*/ 3781198 w 9417810"/>
                <a:gd name="csY2" fmla="*/ 51652 h 3710472"/>
                <a:gd name="csX3" fmla="*/ 3948992 w 9417810"/>
                <a:gd name="csY3" fmla="*/ 221552 h 3710472"/>
                <a:gd name="csX4" fmla="*/ 4165186 w 9417810"/>
                <a:gd name="csY4" fmla="*/ 1346682 h 3710472"/>
                <a:gd name="csX5" fmla="*/ 4321525 w 9417810"/>
                <a:gd name="csY5" fmla="*/ 2346685 h 3710472"/>
                <a:gd name="csX6" fmla="*/ 4456992 w 9417810"/>
                <a:gd name="csY6" fmla="*/ 3125619 h 3710472"/>
                <a:gd name="csX7" fmla="*/ 4541658 w 9417810"/>
                <a:gd name="csY7" fmla="*/ 3464285 h 3710472"/>
                <a:gd name="csX8" fmla="*/ 4605867 w 9417810"/>
                <a:gd name="csY8" fmla="*/ 3616685 h 3710472"/>
                <a:gd name="csX9" fmla="*/ 4660192 w 9417810"/>
                <a:gd name="csY9" fmla="*/ 3701352 h 3710472"/>
                <a:gd name="csX10" fmla="*/ 4736754 w 9417810"/>
                <a:gd name="csY10" fmla="*/ 3693824 h 3710472"/>
                <a:gd name="csX11" fmla="*/ 4804125 w 9417810"/>
                <a:gd name="csY11" fmla="*/ 3574352 h 3710472"/>
                <a:gd name="csX12" fmla="*/ 4931125 w 9417810"/>
                <a:gd name="csY12" fmla="*/ 3244152 h 3710472"/>
                <a:gd name="csX13" fmla="*/ 5100458 w 9417810"/>
                <a:gd name="csY13" fmla="*/ 2727685 h 3710472"/>
                <a:gd name="csX14" fmla="*/ 5227458 w 9417810"/>
                <a:gd name="csY14" fmla="*/ 2278952 h 3710472"/>
                <a:gd name="csX15" fmla="*/ 5371392 w 9417810"/>
                <a:gd name="csY15" fmla="*/ 1889485 h 3710472"/>
                <a:gd name="csX16" fmla="*/ 5523792 w 9417810"/>
                <a:gd name="csY16" fmla="*/ 1516952 h 3710472"/>
                <a:gd name="csX17" fmla="*/ 5710058 w 9417810"/>
                <a:gd name="csY17" fmla="*/ 1203685 h 3710472"/>
                <a:gd name="csX18" fmla="*/ 5930192 w 9417810"/>
                <a:gd name="csY18" fmla="*/ 932752 h 3710472"/>
                <a:gd name="csX19" fmla="*/ 6167258 w 9417810"/>
                <a:gd name="csY19" fmla="*/ 712619 h 3710472"/>
                <a:gd name="csX20" fmla="*/ 6459217 w 9417810"/>
                <a:gd name="csY20" fmla="*/ 576301 h 3710472"/>
                <a:gd name="csX21" fmla="*/ 6903858 w 9417810"/>
                <a:gd name="csY21" fmla="*/ 441685 h 3710472"/>
                <a:gd name="csX22" fmla="*/ 7356683 w 9417810"/>
                <a:gd name="csY22" fmla="*/ 338951 h 3710472"/>
                <a:gd name="csX23" fmla="*/ 7721033 w 9417810"/>
                <a:gd name="csY23" fmla="*/ 261333 h 3710472"/>
                <a:gd name="csX24" fmla="*/ 8338817 w 9417810"/>
                <a:gd name="csY24" fmla="*/ 162974 h 3710472"/>
                <a:gd name="csX25" fmla="*/ 9417810 w 9417810"/>
                <a:gd name="csY25" fmla="*/ 11829 h 3710472"/>
                <a:gd name="csX0" fmla="*/ 0 w 9417810"/>
                <a:gd name="csY0" fmla="*/ 0 h 3710474"/>
                <a:gd name="csX1" fmla="*/ 3350046 w 9417810"/>
                <a:gd name="csY1" fmla="*/ 51651 h 3710474"/>
                <a:gd name="csX2" fmla="*/ 3781198 w 9417810"/>
                <a:gd name="csY2" fmla="*/ 51652 h 3710474"/>
                <a:gd name="csX3" fmla="*/ 3948992 w 9417810"/>
                <a:gd name="csY3" fmla="*/ 221552 h 3710474"/>
                <a:gd name="csX4" fmla="*/ 4165186 w 9417810"/>
                <a:gd name="csY4" fmla="*/ 1346682 h 3710474"/>
                <a:gd name="csX5" fmla="*/ 4321525 w 9417810"/>
                <a:gd name="csY5" fmla="*/ 2346685 h 3710474"/>
                <a:gd name="csX6" fmla="*/ 4456992 w 9417810"/>
                <a:gd name="csY6" fmla="*/ 3125619 h 3710474"/>
                <a:gd name="csX7" fmla="*/ 4541658 w 9417810"/>
                <a:gd name="csY7" fmla="*/ 3464285 h 3710474"/>
                <a:gd name="csX8" fmla="*/ 4605867 w 9417810"/>
                <a:gd name="csY8" fmla="*/ 3616685 h 3710474"/>
                <a:gd name="csX9" fmla="*/ 4660192 w 9417810"/>
                <a:gd name="csY9" fmla="*/ 3701352 h 3710474"/>
                <a:gd name="csX10" fmla="*/ 4736754 w 9417810"/>
                <a:gd name="csY10" fmla="*/ 3693824 h 3710474"/>
                <a:gd name="csX11" fmla="*/ 4804125 w 9417810"/>
                <a:gd name="csY11" fmla="*/ 3574352 h 3710474"/>
                <a:gd name="csX12" fmla="*/ 4931125 w 9417810"/>
                <a:gd name="csY12" fmla="*/ 3244152 h 3710474"/>
                <a:gd name="csX13" fmla="*/ 5094402 w 9417810"/>
                <a:gd name="csY13" fmla="*/ 2727685 h 3710474"/>
                <a:gd name="csX14" fmla="*/ 5227458 w 9417810"/>
                <a:gd name="csY14" fmla="*/ 2278952 h 3710474"/>
                <a:gd name="csX15" fmla="*/ 5371392 w 9417810"/>
                <a:gd name="csY15" fmla="*/ 1889485 h 3710474"/>
                <a:gd name="csX16" fmla="*/ 5523792 w 9417810"/>
                <a:gd name="csY16" fmla="*/ 1516952 h 3710474"/>
                <a:gd name="csX17" fmla="*/ 5710058 w 9417810"/>
                <a:gd name="csY17" fmla="*/ 1203685 h 3710474"/>
                <a:gd name="csX18" fmla="*/ 5930192 w 9417810"/>
                <a:gd name="csY18" fmla="*/ 932752 h 3710474"/>
                <a:gd name="csX19" fmla="*/ 6167258 w 9417810"/>
                <a:gd name="csY19" fmla="*/ 712619 h 3710474"/>
                <a:gd name="csX20" fmla="*/ 6459217 w 9417810"/>
                <a:gd name="csY20" fmla="*/ 576301 h 3710474"/>
                <a:gd name="csX21" fmla="*/ 6903858 w 9417810"/>
                <a:gd name="csY21" fmla="*/ 441685 h 3710474"/>
                <a:gd name="csX22" fmla="*/ 7356683 w 9417810"/>
                <a:gd name="csY22" fmla="*/ 338951 h 3710474"/>
                <a:gd name="csX23" fmla="*/ 7721033 w 9417810"/>
                <a:gd name="csY23" fmla="*/ 261333 h 3710474"/>
                <a:gd name="csX24" fmla="*/ 8338817 w 9417810"/>
                <a:gd name="csY24" fmla="*/ 162974 h 3710474"/>
                <a:gd name="csX25" fmla="*/ 9417810 w 9417810"/>
                <a:gd name="csY25" fmla="*/ 11829 h 3710474"/>
                <a:gd name="csX0" fmla="*/ 0 w 9045664"/>
                <a:gd name="csY0" fmla="*/ 2095 h 3698643"/>
                <a:gd name="csX1" fmla="*/ 2977900 w 9045664"/>
                <a:gd name="csY1" fmla="*/ 39822 h 3698643"/>
                <a:gd name="csX2" fmla="*/ 3409052 w 9045664"/>
                <a:gd name="csY2" fmla="*/ 39823 h 3698643"/>
                <a:gd name="csX3" fmla="*/ 3576846 w 9045664"/>
                <a:gd name="csY3" fmla="*/ 209723 h 3698643"/>
                <a:gd name="csX4" fmla="*/ 3793040 w 9045664"/>
                <a:gd name="csY4" fmla="*/ 1334853 h 3698643"/>
                <a:gd name="csX5" fmla="*/ 3949379 w 9045664"/>
                <a:gd name="csY5" fmla="*/ 2334856 h 3698643"/>
                <a:gd name="csX6" fmla="*/ 4084846 w 9045664"/>
                <a:gd name="csY6" fmla="*/ 3113790 h 3698643"/>
                <a:gd name="csX7" fmla="*/ 4169512 w 9045664"/>
                <a:gd name="csY7" fmla="*/ 3452456 h 3698643"/>
                <a:gd name="csX8" fmla="*/ 4233721 w 9045664"/>
                <a:gd name="csY8" fmla="*/ 3604856 h 3698643"/>
                <a:gd name="csX9" fmla="*/ 4288046 w 9045664"/>
                <a:gd name="csY9" fmla="*/ 3689523 h 3698643"/>
                <a:gd name="csX10" fmla="*/ 4364608 w 9045664"/>
                <a:gd name="csY10" fmla="*/ 3681995 h 3698643"/>
                <a:gd name="csX11" fmla="*/ 4431979 w 9045664"/>
                <a:gd name="csY11" fmla="*/ 3562523 h 3698643"/>
                <a:gd name="csX12" fmla="*/ 4558979 w 9045664"/>
                <a:gd name="csY12" fmla="*/ 3232323 h 3698643"/>
                <a:gd name="csX13" fmla="*/ 4722256 w 9045664"/>
                <a:gd name="csY13" fmla="*/ 2715856 h 3698643"/>
                <a:gd name="csX14" fmla="*/ 4855312 w 9045664"/>
                <a:gd name="csY14" fmla="*/ 2267123 h 3698643"/>
                <a:gd name="csX15" fmla="*/ 4999246 w 9045664"/>
                <a:gd name="csY15" fmla="*/ 1877656 h 3698643"/>
                <a:gd name="csX16" fmla="*/ 5151646 w 9045664"/>
                <a:gd name="csY16" fmla="*/ 1505123 h 3698643"/>
                <a:gd name="csX17" fmla="*/ 5337912 w 9045664"/>
                <a:gd name="csY17" fmla="*/ 1191856 h 3698643"/>
                <a:gd name="csX18" fmla="*/ 5558046 w 9045664"/>
                <a:gd name="csY18" fmla="*/ 920923 h 3698643"/>
                <a:gd name="csX19" fmla="*/ 5795112 w 9045664"/>
                <a:gd name="csY19" fmla="*/ 700790 h 3698643"/>
                <a:gd name="csX20" fmla="*/ 6087071 w 9045664"/>
                <a:gd name="csY20" fmla="*/ 564472 h 3698643"/>
                <a:gd name="csX21" fmla="*/ 6531712 w 9045664"/>
                <a:gd name="csY21" fmla="*/ 429856 h 3698643"/>
                <a:gd name="csX22" fmla="*/ 6984537 w 9045664"/>
                <a:gd name="csY22" fmla="*/ 327122 h 3698643"/>
                <a:gd name="csX23" fmla="*/ 7348887 w 9045664"/>
                <a:gd name="csY23" fmla="*/ 249504 h 3698643"/>
                <a:gd name="csX24" fmla="*/ 7966671 w 9045664"/>
                <a:gd name="csY24" fmla="*/ 151145 h 3698643"/>
                <a:gd name="csX25" fmla="*/ 9045664 w 9045664"/>
                <a:gd name="csY25" fmla="*/ 0 h 3698643"/>
                <a:gd name="csX0" fmla="*/ 0 w 9132546"/>
                <a:gd name="csY0" fmla="*/ 9873 h 3706422"/>
                <a:gd name="csX1" fmla="*/ 2977900 w 9132546"/>
                <a:gd name="csY1" fmla="*/ 47600 h 3706422"/>
                <a:gd name="csX2" fmla="*/ 3409052 w 9132546"/>
                <a:gd name="csY2" fmla="*/ 47601 h 3706422"/>
                <a:gd name="csX3" fmla="*/ 3576846 w 9132546"/>
                <a:gd name="csY3" fmla="*/ 217501 h 3706422"/>
                <a:gd name="csX4" fmla="*/ 3793040 w 9132546"/>
                <a:gd name="csY4" fmla="*/ 1342631 h 3706422"/>
                <a:gd name="csX5" fmla="*/ 3949379 w 9132546"/>
                <a:gd name="csY5" fmla="*/ 2342634 h 3706422"/>
                <a:gd name="csX6" fmla="*/ 4084846 w 9132546"/>
                <a:gd name="csY6" fmla="*/ 3121568 h 3706422"/>
                <a:gd name="csX7" fmla="*/ 4169512 w 9132546"/>
                <a:gd name="csY7" fmla="*/ 3460234 h 3706422"/>
                <a:gd name="csX8" fmla="*/ 4233721 w 9132546"/>
                <a:gd name="csY8" fmla="*/ 3612634 h 3706422"/>
                <a:gd name="csX9" fmla="*/ 4288046 w 9132546"/>
                <a:gd name="csY9" fmla="*/ 3697301 h 3706422"/>
                <a:gd name="csX10" fmla="*/ 4364608 w 9132546"/>
                <a:gd name="csY10" fmla="*/ 3689773 h 3706422"/>
                <a:gd name="csX11" fmla="*/ 4431979 w 9132546"/>
                <a:gd name="csY11" fmla="*/ 3570301 h 3706422"/>
                <a:gd name="csX12" fmla="*/ 4558979 w 9132546"/>
                <a:gd name="csY12" fmla="*/ 3240101 h 3706422"/>
                <a:gd name="csX13" fmla="*/ 4722256 w 9132546"/>
                <a:gd name="csY13" fmla="*/ 2723634 h 3706422"/>
                <a:gd name="csX14" fmla="*/ 4855312 w 9132546"/>
                <a:gd name="csY14" fmla="*/ 2274901 h 3706422"/>
                <a:gd name="csX15" fmla="*/ 4999246 w 9132546"/>
                <a:gd name="csY15" fmla="*/ 1885434 h 3706422"/>
                <a:gd name="csX16" fmla="*/ 5151646 w 9132546"/>
                <a:gd name="csY16" fmla="*/ 1512901 h 3706422"/>
                <a:gd name="csX17" fmla="*/ 5337912 w 9132546"/>
                <a:gd name="csY17" fmla="*/ 1199634 h 3706422"/>
                <a:gd name="csX18" fmla="*/ 5558046 w 9132546"/>
                <a:gd name="csY18" fmla="*/ 928701 h 3706422"/>
                <a:gd name="csX19" fmla="*/ 5795112 w 9132546"/>
                <a:gd name="csY19" fmla="*/ 708568 h 3706422"/>
                <a:gd name="csX20" fmla="*/ 6087071 w 9132546"/>
                <a:gd name="csY20" fmla="*/ 572250 h 3706422"/>
                <a:gd name="csX21" fmla="*/ 6531712 w 9132546"/>
                <a:gd name="csY21" fmla="*/ 437634 h 3706422"/>
                <a:gd name="csX22" fmla="*/ 6984537 w 9132546"/>
                <a:gd name="csY22" fmla="*/ 334900 h 3706422"/>
                <a:gd name="csX23" fmla="*/ 7348887 w 9132546"/>
                <a:gd name="csY23" fmla="*/ 257282 h 3706422"/>
                <a:gd name="csX24" fmla="*/ 7966671 w 9132546"/>
                <a:gd name="csY24" fmla="*/ 158923 h 3706422"/>
                <a:gd name="csX25" fmla="*/ 9045664 w 9132546"/>
                <a:gd name="csY25" fmla="*/ 7778 h 3706422"/>
                <a:gd name="csX26" fmla="*/ 9068759 w 9132546"/>
                <a:gd name="csY26" fmla="*/ 22223 h 3706422"/>
                <a:gd name="csX0" fmla="*/ 0 w 9927557"/>
                <a:gd name="csY0" fmla="*/ 12774 h 3709323"/>
                <a:gd name="csX1" fmla="*/ 2977900 w 9927557"/>
                <a:gd name="csY1" fmla="*/ 50501 h 3709323"/>
                <a:gd name="csX2" fmla="*/ 3409052 w 9927557"/>
                <a:gd name="csY2" fmla="*/ 50502 h 3709323"/>
                <a:gd name="csX3" fmla="*/ 3576846 w 9927557"/>
                <a:gd name="csY3" fmla="*/ 220402 h 3709323"/>
                <a:gd name="csX4" fmla="*/ 3793040 w 9927557"/>
                <a:gd name="csY4" fmla="*/ 1345532 h 3709323"/>
                <a:gd name="csX5" fmla="*/ 3949379 w 9927557"/>
                <a:gd name="csY5" fmla="*/ 2345535 h 3709323"/>
                <a:gd name="csX6" fmla="*/ 4084846 w 9927557"/>
                <a:gd name="csY6" fmla="*/ 3124469 h 3709323"/>
                <a:gd name="csX7" fmla="*/ 4169512 w 9927557"/>
                <a:gd name="csY7" fmla="*/ 3463135 h 3709323"/>
                <a:gd name="csX8" fmla="*/ 4233721 w 9927557"/>
                <a:gd name="csY8" fmla="*/ 3615535 h 3709323"/>
                <a:gd name="csX9" fmla="*/ 4288046 w 9927557"/>
                <a:gd name="csY9" fmla="*/ 3700202 h 3709323"/>
                <a:gd name="csX10" fmla="*/ 4364608 w 9927557"/>
                <a:gd name="csY10" fmla="*/ 3692674 h 3709323"/>
                <a:gd name="csX11" fmla="*/ 4431979 w 9927557"/>
                <a:gd name="csY11" fmla="*/ 3573202 h 3709323"/>
                <a:gd name="csX12" fmla="*/ 4558979 w 9927557"/>
                <a:gd name="csY12" fmla="*/ 3243002 h 3709323"/>
                <a:gd name="csX13" fmla="*/ 4722256 w 9927557"/>
                <a:gd name="csY13" fmla="*/ 2726535 h 3709323"/>
                <a:gd name="csX14" fmla="*/ 4855312 w 9927557"/>
                <a:gd name="csY14" fmla="*/ 2277802 h 3709323"/>
                <a:gd name="csX15" fmla="*/ 4999246 w 9927557"/>
                <a:gd name="csY15" fmla="*/ 1888335 h 3709323"/>
                <a:gd name="csX16" fmla="*/ 5151646 w 9927557"/>
                <a:gd name="csY16" fmla="*/ 1515802 h 3709323"/>
                <a:gd name="csX17" fmla="*/ 5337912 w 9927557"/>
                <a:gd name="csY17" fmla="*/ 1202535 h 3709323"/>
                <a:gd name="csX18" fmla="*/ 5558046 w 9927557"/>
                <a:gd name="csY18" fmla="*/ 931602 h 3709323"/>
                <a:gd name="csX19" fmla="*/ 5795112 w 9927557"/>
                <a:gd name="csY19" fmla="*/ 711469 h 3709323"/>
                <a:gd name="csX20" fmla="*/ 6087071 w 9927557"/>
                <a:gd name="csY20" fmla="*/ 575151 h 3709323"/>
                <a:gd name="csX21" fmla="*/ 6531712 w 9927557"/>
                <a:gd name="csY21" fmla="*/ 440535 h 3709323"/>
                <a:gd name="csX22" fmla="*/ 6984537 w 9927557"/>
                <a:gd name="csY22" fmla="*/ 337801 h 3709323"/>
                <a:gd name="csX23" fmla="*/ 7348887 w 9927557"/>
                <a:gd name="csY23" fmla="*/ 260183 h 3709323"/>
                <a:gd name="csX24" fmla="*/ 7966671 w 9927557"/>
                <a:gd name="csY24" fmla="*/ 161824 h 3709323"/>
                <a:gd name="csX25" fmla="*/ 9045664 w 9927557"/>
                <a:gd name="csY25" fmla="*/ 10679 h 3709323"/>
                <a:gd name="csX26" fmla="*/ 9927557 w 9927557"/>
                <a:gd name="csY26" fmla="*/ 11199 h 3709323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409052 w 9927557"/>
                <a:gd name="csY2" fmla="*/ 39483 h 3698304"/>
                <a:gd name="csX3" fmla="*/ 3576846 w 9927557"/>
                <a:gd name="csY3" fmla="*/ 209383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409052 w 9927557"/>
                <a:gd name="csY2" fmla="*/ 39483 h 3698304"/>
                <a:gd name="csX3" fmla="*/ 3723953 w 9927557"/>
                <a:gd name="csY3" fmla="*/ 260524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721653 w 9927557"/>
                <a:gd name="csY2" fmla="*/ 65055 h 3698304"/>
                <a:gd name="csX3" fmla="*/ 3723953 w 9927557"/>
                <a:gd name="csY3" fmla="*/ 260524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721653 w 9927557"/>
                <a:gd name="csY2" fmla="*/ 65055 h 3698304"/>
                <a:gd name="csX3" fmla="*/ 3769924 w 9927557"/>
                <a:gd name="csY3" fmla="*/ 273310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721653 w 9927557"/>
                <a:gd name="csY2" fmla="*/ 65055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620518 w 9927557"/>
                <a:gd name="csY2" fmla="*/ 77841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620518 w 9927557"/>
                <a:gd name="csY2" fmla="*/ 77841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4004544 w 9927557"/>
                <a:gd name="csY5" fmla="*/ 2347301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620518 w 9927557"/>
                <a:gd name="csY2" fmla="*/ 77841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67768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67768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67768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81163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81163 w 9927557"/>
                <a:gd name="csY5" fmla="*/ 2360085 h 3698304"/>
                <a:gd name="csX6" fmla="*/ 4084846 w 9927557"/>
                <a:gd name="csY6" fmla="*/ 3113450 h 3698304"/>
                <a:gd name="csX7" fmla="*/ 4193941 w 9927557"/>
                <a:gd name="csY7" fmla="*/ 3465703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81163 w 9927557"/>
                <a:gd name="csY5" fmla="*/ 2360085 h 3698304"/>
                <a:gd name="csX6" fmla="*/ 4109275 w 9927557"/>
                <a:gd name="csY6" fmla="*/ 3106657 h 3698304"/>
                <a:gd name="csX7" fmla="*/ 4193941 w 9927557"/>
                <a:gd name="csY7" fmla="*/ 3465703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4000706 w 9927557"/>
                <a:gd name="csY5" fmla="*/ 2360085 h 3698304"/>
                <a:gd name="csX6" fmla="*/ 4109275 w 9927557"/>
                <a:gd name="csY6" fmla="*/ 3106657 h 3698304"/>
                <a:gd name="csX7" fmla="*/ 4193941 w 9927557"/>
                <a:gd name="csY7" fmla="*/ 3465703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10437280"/>
                <a:gd name="csY0" fmla="*/ 1755 h 3698304"/>
                <a:gd name="csX1" fmla="*/ 3487623 w 10437280"/>
                <a:gd name="csY1" fmla="*/ 39482 h 3698304"/>
                <a:gd name="csX2" fmla="*/ 4056566 w 10437280"/>
                <a:gd name="csY2" fmla="*/ 49899 h 3698304"/>
                <a:gd name="csX3" fmla="*/ 4246159 w 10437280"/>
                <a:gd name="csY3" fmla="*/ 273310 h 3698304"/>
                <a:gd name="csX4" fmla="*/ 4385510 w 10437280"/>
                <a:gd name="csY4" fmla="*/ 1347298 h 3698304"/>
                <a:gd name="csX5" fmla="*/ 4510429 w 10437280"/>
                <a:gd name="csY5" fmla="*/ 2360085 h 3698304"/>
                <a:gd name="csX6" fmla="*/ 4618998 w 10437280"/>
                <a:gd name="csY6" fmla="*/ 3106657 h 3698304"/>
                <a:gd name="csX7" fmla="*/ 4703664 w 10437280"/>
                <a:gd name="csY7" fmla="*/ 3465703 h 3698304"/>
                <a:gd name="csX8" fmla="*/ 4743444 w 10437280"/>
                <a:gd name="csY8" fmla="*/ 3604516 h 3698304"/>
                <a:gd name="csX9" fmla="*/ 4797769 w 10437280"/>
                <a:gd name="csY9" fmla="*/ 3689183 h 3698304"/>
                <a:gd name="csX10" fmla="*/ 4874331 w 10437280"/>
                <a:gd name="csY10" fmla="*/ 3681655 h 3698304"/>
                <a:gd name="csX11" fmla="*/ 4941702 w 10437280"/>
                <a:gd name="csY11" fmla="*/ 3562183 h 3698304"/>
                <a:gd name="csX12" fmla="*/ 5068702 w 10437280"/>
                <a:gd name="csY12" fmla="*/ 3231983 h 3698304"/>
                <a:gd name="csX13" fmla="*/ 5231979 w 10437280"/>
                <a:gd name="csY13" fmla="*/ 2715516 h 3698304"/>
                <a:gd name="csX14" fmla="*/ 5365035 w 10437280"/>
                <a:gd name="csY14" fmla="*/ 2266783 h 3698304"/>
                <a:gd name="csX15" fmla="*/ 5508969 w 10437280"/>
                <a:gd name="csY15" fmla="*/ 1877316 h 3698304"/>
                <a:gd name="csX16" fmla="*/ 5661369 w 10437280"/>
                <a:gd name="csY16" fmla="*/ 1504783 h 3698304"/>
                <a:gd name="csX17" fmla="*/ 5847635 w 10437280"/>
                <a:gd name="csY17" fmla="*/ 1191516 h 3698304"/>
                <a:gd name="csX18" fmla="*/ 6067769 w 10437280"/>
                <a:gd name="csY18" fmla="*/ 920583 h 3698304"/>
                <a:gd name="csX19" fmla="*/ 6304835 w 10437280"/>
                <a:gd name="csY19" fmla="*/ 700450 h 3698304"/>
                <a:gd name="csX20" fmla="*/ 6596794 w 10437280"/>
                <a:gd name="csY20" fmla="*/ 564132 h 3698304"/>
                <a:gd name="csX21" fmla="*/ 7041435 w 10437280"/>
                <a:gd name="csY21" fmla="*/ 429516 h 3698304"/>
                <a:gd name="csX22" fmla="*/ 7494260 w 10437280"/>
                <a:gd name="csY22" fmla="*/ 326782 h 3698304"/>
                <a:gd name="csX23" fmla="*/ 7858610 w 10437280"/>
                <a:gd name="csY23" fmla="*/ 249164 h 3698304"/>
                <a:gd name="csX24" fmla="*/ 8476394 w 10437280"/>
                <a:gd name="csY24" fmla="*/ 150805 h 3698304"/>
                <a:gd name="csX25" fmla="*/ 9564929 w 10437280"/>
                <a:gd name="csY25" fmla="*/ 55359 h 3698304"/>
                <a:gd name="csX26" fmla="*/ 10437280 w 10437280"/>
                <a:gd name="csY26" fmla="*/ 180 h 3698304"/>
                <a:gd name="csX0" fmla="*/ 0 w 10445372"/>
                <a:gd name="csY0" fmla="*/ 0 h 3741552"/>
                <a:gd name="csX1" fmla="*/ 3495715 w 10445372"/>
                <a:gd name="csY1" fmla="*/ 82730 h 3741552"/>
                <a:gd name="csX2" fmla="*/ 4064658 w 10445372"/>
                <a:gd name="csY2" fmla="*/ 9314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64658 w 10445372"/>
                <a:gd name="csY2" fmla="*/ 9314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70646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8189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8189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8189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129385 w 10445372"/>
                <a:gd name="csY2" fmla="*/ 48144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72749 w 10445372"/>
                <a:gd name="csY2" fmla="*/ 59395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671658"/>
                <a:gd name="csY0" fmla="*/ 0 h 3761708"/>
                <a:gd name="csX1" fmla="*/ 3730092 w 10671658"/>
                <a:gd name="csY1" fmla="*/ 69132 h 3761708"/>
                <a:gd name="csX2" fmla="*/ 4299035 w 10671658"/>
                <a:gd name="csY2" fmla="*/ 79551 h 3761708"/>
                <a:gd name="csX3" fmla="*/ 4480537 w 10671658"/>
                <a:gd name="csY3" fmla="*/ 336714 h 3761708"/>
                <a:gd name="csX4" fmla="*/ 4619888 w 10671658"/>
                <a:gd name="csY4" fmla="*/ 1410702 h 3761708"/>
                <a:gd name="csX5" fmla="*/ 4744807 w 10671658"/>
                <a:gd name="csY5" fmla="*/ 2423489 h 3761708"/>
                <a:gd name="csX6" fmla="*/ 4853376 w 10671658"/>
                <a:gd name="csY6" fmla="*/ 3170061 h 3761708"/>
                <a:gd name="csX7" fmla="*/ 4938042 w 10671658"/>
                <a:gd name="csY7" fmla="*/ 3529107 h 3761708"/>
                <a:gd name="csX8" fmla="*/ 4977822 w 10671658"/>
                <a:gd name="csY8" fmla="*/ 3667920 h 3761708"/>
                <a:gd name="csX9" fmla="*/ 5032147 w 10671658"/>
                <a:gd name="csY9" fmla="*/ 3752587 h 3761708"/>
                <a:gd name="csX10" fmla="*/ 5108709 w 10671658"/>
                <a:gd name="csY10" fmla="*/ 3745059 h 3761708"/>
                <a:gd name="csX11" fmla="*/ 5176080 w 10671658"/>
                <a:gd name="csY11" fmla="*/ 3625587 h 3761708"/>
                <a:gd name="csX12" fmla="*/ 5303080 w 10671658"/>
                <a:gd name="csY12" fmla="*/ 3295387 h 3761708"/>
                <a:gd name="csX13" fmla="*/ 5466357 w 10671658"/>
                <a:gd name="csY13" fmla="*/ 2778920 h 3761708"/>
                <a:gd name="csX14" fmla="*/ 5599413 w 10671658"/>
                <a:gd name="csY14" fmla="*/ 2330187 h 3761708"/>
                <a:gd name="csX15" fmla="*/ 5743347 w 10671658"/>
                <a:gd name="csY15" fmla="*/ 1940720 h 3761708"/>
                <a:gd name="csX16" fmla="*/ 5895747 w 10671658"/>
                <a:gd name="csY16" fmla="*/ 1568187 h 3761708"/>
                <a:gd name="csX17" fmla="*/ 6082013 w 10671658"/>
                <a:gd name="csY17" fmla="*/ 1254920 h 3761708"/>
                <a:gd name="csX18" fmla="*/ 6302147 w 10671658"/>
                <a:gd name="csY18" fmla="*/ 983987 h 3761708"/>
                <a:gd name="csX19" fmla="*/ 6539213 w 10671658"/>
                <a:gd name="csY19" fmla="*/ 763854 h 3761708"/>
                <a:gd name="csX20" fmla="*/ 6831172 w 10671658"/>
                <a:gd name="csY20" fmla="*/ 627536 h 3761708"/>
                <a:gd name="csX21" fmla="*/ 7275813 w 10671658"/>
                <a:gd name="csY21" fmla="*/ 492920 h 3761708"/>
                <a:gd name="csX22" fmla="*/ 7728638 w 10671658"/>
                <a:gd name="csY22" fmla="*/ 390186 h 3761708"/>
                <a:gd name="csX23" fmla="*/ 8092988 w 10671658"/>
                <a:gd name="csY23" fmla="*/ 312568 h 3761708"/>
                <a:gd name="csX24" fmla="*/ 8710772 w 10671658"/>
                <a:gd name="csY24" fmla="*/ 214209 h 3761708"/>
                <a:gd name="csX25" fmla="*/ 9799307 w 10671658"/>
                <a:gd name="csY25" fmla="*/ 118763 h 3761708"/>
                <a:gd name="csX26" fmla="*/ 10671658 w 10671658"/>
                <a:gd name="csY26" fmla="*/ 63584 h 3761708"/>
                <a:gd name="csX0" fmla="*/ 0 w 11345993"/>
                <a:gd name="csY0" fmla="*/ 0 h 3761708"/>
                <a:gd name="csX1" fmla="*/ 3730092 w 11345993"/>
                <a:gd name="csY1" fmla="*/ 69132 h 3761708"/>
                <a:gd name="csX2" fmla="*/ 4299035 w 11345993"/>
                <a:gd name="csY2" fmla="*/ 79551 h 3761708"/>
                <a:gd name="csX3" fmla="*/ 4480537 w 11345993"/>
                <a:gd name="csY3" fmla="*/ 336714 h 3761708"/>
                <a:gd name="csX4" fmla="*/ 4619888 w 11345993"/>
                <a:gd name="csY4" fmla="*/ 1410702 h 3761708"/>
                <a:gd name="csX5" fmla="*/ 4744807 w 11345993"/>
                <a:gd name="csY5" fmla="*/ 2423489 h 3761708"/>
                <a:gd name="csX6" fmla="*/ 4853376 w 11345993"/>
                <a:gd name="csY6" fmla="*/ 3170061 h 3761708"/>
                <a:gd name="csX7" fmla="*/ 4938042 w 11345993"/>
                <a:gd name="csY7" fmla="*/ 3529107 h 3761708"/>
                <a:gd name="csX8" fmla="*/ 4977822 w 11345993"/>
                <a:gd name="csY8" fmla="*/ 3667920 h 3761708"/>
                <a:gd name="csX9" fmla="*/ 5032147 w 11345993"/>
                <a:gd name="csY9" fmla="*/ 3752587 h 3761708"/>
                <a:gd name="csX10" fmla="*/ 5108709 w 11345993"/>
                <a:gd name="csY10" fmla="*/ 3745059 h 3761708"/>
                <a:gd name="csX11" fmla="*/ 5176080 w 11345993"/>
                <a:gd name="csY11" fmla="*/ 3625587 h 3761708"/>
                <a:gd name="csX12" fmla="*/ 5303080 w 11345993"/>
                <a:gd name="csY12" fmla="*/ 3295387 h 3761708"/>
                <a:gd name="csX13" fmla="*/ 5466357 w 11345993"/>
                <a:gd name="csY13" fmla="*/ 2778920 h 3761708"/>
                <a:gd name="csX14" fmla="*/ 5599413 w 11345993"/>
                <a:gd name="csY14" fmla="*/ 2330187 h 3761708"/>
                <a:gd name="csX15" fmla="*/ 5743347 w 11345993"/>
                <a:gd name="csY15" fmla="*/ 1940720 h 3761708"/>
                <a:gd name="csX16" fmla="*/ 5895747 w 11345993"/>
                <a:gd name="csY16" fmla="*/ 1568187 h 3761708"/>
                <a:gd name="csX17" fmla="*/ 6082013 w 11345993"/>
                <a:gd name="csY17" fmla="*/ 1254920 h 3761708"/>
                <a:gd name="csX18" fmla="*/ 6302147 w 11345993"/>
                <a:gd name="csY18" fmla="*/ 983987 h 3761708"/>
                <a:gd name="csX19" fmla="*/ 6539213 w 11345993"/>
                <a:gd name="csY19" fmla="*/ 763854 h 3761708"/>
                <a:gd name="csX20" fmla="*/ 6831172 w 11345993"/>
                <a:gd name="csY20" fmla="*/ 627536 h 3761708"/>
                <a:gd name="csX21" fmla="*/ 7275813 w 11345993"/>
                <a:gd name="csY21" fmla="*/ 492920 h 3761708"/>
                <a:gd name="csX22" fmla="*/ 7728638 w 11345993"/>
                <a:gd name="csY22" fmla="*/ 390186 h 3761708"/>
                <a:gd name="csX23" fmla="*/ 8092988 w 11345993"/>
                <a:gd name="csY23" fmla="*/ 312568 h 3761708"/>
                <a:gd name="csX24" fmla="*/ 8710772 w 11345993"/>
                <a:gd name="csY24" fmla="*/ 214209 h 3761708"/>
                <a:gd name="csX25" fmla="*/ 9799307 w 11345993"/>
                <a:gd name="csY25" fmla="*/ 118763 h 3761708"/>
                <a:gd name="csX26" fmla="*/ 11345993 w 11345993"/>
                <a:gd name="csY26" fmla="*/ 29990 h 3761708"/>
                <a:gd name="csX0" fmla="*/ 0 w 11395775"/>
                <a:gd name="csY0" fmla="*/ 0 h 3761708"/>
                <a:gd name="csX1" fmla="*/ 3730092 w 11395775"/>
                <a:gd name="csY1" fmla="*/ 69132 h 3761708"/>
                <a:gd name="csX2" fmla="*/ 4299035 w 11395775"/>
                <a:gd name="csY2" fmla="*/ 79551 h 3761708"/>
                <a:gd name="csX3" fmla="*/ 4480537 w 11395775"/>
                <a:gd name="csY3" fmla="*/ 336714 h 3761708"/>
                <a:gd name="csX4" fmla="*/ 4619888 w 11395775"/>
                <a:gd name="csY4" fmla="*/ 1410702 h 3761708"/>
                <a:gd name="csX5" fmla="*/ 4744807 w 11395775"/>
                <a:gd name="csY5" fmla="*/ 2423489 h 3761708"/>
                <a:gd name="csX6" fmla="*/ 4853376 w 11395775"/>
                <a:gd name="csY6" fmla="*/ 3170061 h 3761708"/>
                <a:gd name="csX7" fmla="*/ 4938042 w 11395775"/>
                <a:gd name="csY7" fmla="*/ 3529107 h 3761708"/>
                <a:gd name="csX8" fmla="*/ 4977822 w 11395775"/>
                <a:gd name="csY8" fmla="*/ 3667920 h 3761708"/>
                <a:gd name="csX9" fmla="*/ 5032147 w 11395775"/>
                <a:gd name="csY9" fmla="*/ 3752587 h 3761708"/>
                <a:gd name="csX10" fmla="*/ 5108709 w 11395775"/>
                <a:gd name="csY10" fmla="*/ 3745059 h 3761708"/>
                <a:gd name="csX11" fmla="*/ 5176080 w 11395775"/>
                <a:gd name="csY11" fmla="*/ 3625587 h 3761708"/>
                <a:gd name="csX12" fmla="*/ 5303080 w 11395775"/>
                <a:gd name="csY12" fmla="*/ 3295387 h 3761708"/>
                <a:gd name="csX13" fmla="*/ 5466357 w 11395775"/>
                <a:gd name="csY13" fmla="*/ 2778920 h 3761708"/>
                <a:gd name="csX14" fmla="*/ 5599413 w 11395775"/>
                <a:gd name="csY14" fmla="*/ 2330187 h 3761708"/>
                <a:gd name="csX15" fmla="*/ 5743347 w 11395775"/>
                <a:gd name="csY15" fmla="*/ 1940720 h 3761708"/>
                <a:gd name="csX16" fmla="*/ 5895747 w 11395775"/>
                <a:gd name="csY16" fmla="*/ 1568187 h 3761708"/>
                <a:gd name="csX17" fmla="*/ 6082013 w 11395775"/>
                <a:gd name="csY17" fmla="*/ 1254920 h 3761708"/>
                <a:gd name="csX18" fmla="*/ 6302147 w 11395775"/>
                <a:gd name="csY18" fmla="*/ 983987 h 3761708"/>
                <a:gd name="csX19" fmla="*/ 6539213 w 11395775"/>
                <a:gd name="csY19" fmla="*/ 763854 h 3761708"/>
                <a:gd name="csX20" fmla="*/ 6831172 w 11395775"/>
                <a:gd name="csY20" fmla="*/ 627536 h 3761708"/>
                <a:gd name="csX21" fmla="*/ 7275813 w 11395775"/>
                <a:gd name="csY21" fmla="*/ 492920 h 3761708"/>
                <a:gd name="csX22" fmla="*/ 7728638 w 11395775"/>
                <a:gd name="csY22" fmla="*/ 390186 h 3761708"/>
                <a:gd name="csX23" fmla="*/ 8092988 w 11395775"/>
                <a:gd name="csY23" fmla="*/ 312568 h 3761708"/>
                <a:gd name="csX24" fmla="*/ 8710772 w 11395775"/>
                <a:gd name="csY24" fmla="*/ 214209 h 3761708"/>
                <a:gd name="csX25" fmla="*/ 9799307 w 11395775"/>
                <a:gd name="csY25" fmla="*/ 118763 h 3761708"/>
                <a:gd name="csX26" fmla="*/ 11395775 w 11395775"/>
                <a:gd name="csY26" fmla="*/ 36710 h 3761708"/>
                <a:gd name="csX0" fmla="*/ 0 w 11478300"/>
                <a:gd name="csY0" fmla="*/ 0 h 3755241"/>
                <a:gd name="csX1" fmla="*/ 3812617 w 11478300"/>
                <a:gd name="csY1" fmla="*/ 62665 h 3755241"/>
                <a:gd name="csX2" fmla="*/ 4381560 w 11478300"/>
                <a:gd name="csY2" fmla="*/ 73084 h 3755241"/>
                <a:gd name="csX3" fmla="*/ 4563062 w 11478300"/>
                <a:gd name="csY3" fmla="*/ 330247 h 3755241"/>
                <a:gd name="csX4" fmla="*/ 4702413 w 11478300"/>
                <a:gd name="csY4" fmla="*/ 1404235 h 3755241"/>
                <a:gd name="csX5" fmla="*/ 4827332 w 11478300"/>
                <a:gd name="csY5" fmla="*/ 2417022 h 3755241"/>
                <a:gd name="csX6" fmla="*/ 4935901 w 11478300"/>
                <a:gd name="csY6" fmla="*/ 3163594 h 3755241"/>
                <a:gd name="csX7" fmla="*/ 5020567 w 11478300"/>
                <a:gd name="csY7" fmla="*/ 3522640 h 3755241"/>
                <a:gd name="csX8" fmla="*/ 5060347 w 11478300"/>
                <a:gd name="csY8" fmla="*/ 3661453 h 3755241"/>
                <a:gd name="csX9" fmla="*/ 5114672 w 11478300"/>
                <a:gd name="csY9" fmla="*/ 3746120 h 3755241"/>
                <a:gd name="csX10" fmla="*/ 5191234 w 11478300"/>
                <a:gd name="csY10" fmla="*/ 3738592 h 3755241"/>
                <a:gd name="csX11" fmla="*/ 5258605 w 11478300"/>
                <a:gd name="csY11" fmla="*/ 3619120 h 3755241"/>
                <a:gd name="csX12" fmla="*/ 5385605 w 11478300"/>
                <a:gd name="csY12" fmla="*/ 3288920 h 3755241"/>
                <a:gd name="csX13" fmla="*/ 5548882 w 11478300"/>
                <a:gd name="csY13" fmla="*/ 2772453 h 3755241"/>
                <a:gd name="csX14" fmla="*/ 5681938 w 11478300"/>
                <a:gd name="csY14" fmla="*/ 2323720 h 3755241"/>
                <a:gd name="csX15" fmla="*/ 5825872 w 11478300"/>
                <a:gd name="csY15" fmla="*/ 1934253 h 3755241"/>
                <a:gd name="csX16" fmla="*/ 5978272 w 11478300"/>
                <a:gd name="csY16" fmla="*/ 1561720 h 3755241"/>
                <a:gd name="csX17" fmla="*/ 6164538 w 11478300"/>
                <a:gd name="csY17" fmla="*/ 1248453 h 3755241"/>
                <a:gd name="csX18" fmla="*/ 6384672 w 11478300"/>
                <a:gd name="csY18" fmla="*/ 977520 h 3755241"/>
                <a:gd name="csX19" fmla="*/ 6621738 w 11478300"/>
                <a:gd name="csY19" fmla="*/ 757387 h 3755241"/>
                <a:gd name="csX20" fmla="*/ 6913697 w 11478300"/>
                <a:gd name="csY20" fmla="*/ 621069 h 3755241"/>
                <a:gd name="csX21" fmla="*/ 7358338 w 11478300"/>
                <a:gd name="csY21" fmla="*/ 486453 h 3755241"/>
                <a:gd name="csX22" fmla="*/ 7811163 w 11478300"/>
                <a:gd name="csY22" fmla="*/ 383719 h 3755241"/>
                <a:gd name="csX23" fmla="*/ 8175513 w 11478300"/>
                <a:gd name="csY23" fmla="*/ 306101 h 3755241"/>
                <a:gd name="csX24" fmla="*/ 8793297 w 11478300"/>
                <a:gd name="csY24" fmla="*/ 207742 h 3755241"/>
                <a:gd name="csX25" fmla="*/ 9881832 w 11478300"/>
                <a:gd name="csY25" fmla="*/ 112296 h 3755241"/>
                <a:gd name="csX26" fmla="*/ 11478300 w 11478300"/>
                <a:gd name="csY26" fmla="*/ 30243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381560 w 11633641"/>
                <a:gd name="csY2" fmla="*/ 73084 h 3755241"/>
                <a:gd name="csX3" fmla="*/ 4563062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563062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563062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33369 w 11633641"/>
                <a:gd name="csY19" fmla="*/ 783208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40000 w 11633641"/>
                <a:gd name="csY4" fmla="*/ 14441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40000 w 11633641"/>
                <a:gd name="csY4" fmla="*/ 1444177 h 3755241"/>
                <a:gd name="csX5" fmla="*/ 4843436 w 11633641"/>
                <a:gd name="csY5" fmla="*/ 24313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43436 w 11633641"/>
                <a:gd name="csY5" fmla="*/ 24313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01143 w 11633641"/>
                <a:gd name="csY5" fmla="*/ 2579309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01143 w 11633641"/>
                <a:gd name="csY5" fmla="*/ 2579309 h 3755241"/>
                <a:gd name="csX6" fmla="*/ 4885150 w 11633641"/>
                <a:gd name="csY6" fmla="*/ 3323912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01143 w 11633641"/>
                <a:gd name="csY5" fmla="*/ 2579309 h 3755241"/>
                <a:gd name="csX6" fmla="*/ 4885150 w 11633641"/>
                <a:gd name="csY6" fmla="*/ 3323912 h 3755241"/>
                <a:gd name="csX7" fmla="*/ 4938884 w 11633641"/>
                <a:gd name="csY7" fmla="*/ 363189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862356"/>
                <a:gd name="csX1" fmla="*/ 3812617 w 11633641"/>
                <a:gd name="csY1" fmla="*/ 62665 h 3862356"/>
                <a:gd name="csX2" fmla="*/ 4477262 w 11633641"/>
                <a:gd name="csY2" fmla="*/ 81582 h 3862356"/>
                <a:gd name="csX3" fmla="*/ 4612685 w 11633641"/>
                <a:gd name="csY3" fmla="*/ 330247 h 3862356"/>
                <a:gd name="csX4" fmla="*/ 4706166 w 11633641"/>
                <a:gd name="csY4" fmla="*/ 1567498 h 3862356"/>
                <a:gd name="csX5" fmla="*/ 4801143 w 11633641"/>
                <a:gd name="csY5" fmla="*/ 2579309 h 3862356"/>
                <a:gd name="csX6" fmla="*/ 4885150 w 11633641"/>
                <a:gd name="csY6" fmla="*/ 3323912 h 3862356"/>
                <a:gd name="csX7" fmla="*/ 4938884 w 11633641"/>
                <a:gd name="csY7" fmla="*/ 3631890 h 3862356"/>
                <a:gd name="csX8" fmla="*/ 5001925 w 11633641"/>
                <a:gd name="csY8" fmla="*/ 3860202 h 3862356"/>
                <a:gd name="csX9" fmla="*/ 5114672 w 11633641"/>
                <a:gd name="csY9" fmla="*/ 3746120 h 3862356"/>
                <a:gd name="csX10" fmla="*/ 5191234 w 11633641"/>
                <a:gd name="csY10" fmla="*/ 3738592 h 3862356"/>
                <a:gd name="csX11" fmla="*/ 5258605 w 11633641"/>
                <a:gd name="csY11" fmla="*/ 3619120 h 3862356"/>
                <a:gd name="csX12" fmla="*/ 5385605 w 11633641"/>
                <a:gd name="csY12" fmla="*/ 3288920 h 3862356"/>
                <a:gd name="csX13" fmla="*/ 5548882 w 11633641"/>
                <a:gd name="csY13" fmla="*/ 2772453 h 3862356"/>
                <a:gd name="csX14" fmla="*/ 5681938 w 11633641"/>
                <a:gd name="csY14" fmla="*/ 2323720 h 3862356"/>
                <a:gd name="csX15" fmla="*/ 5825872 w 11633641"/>
                <a:gd name="csY15" fmla="*/ 1934253 h 3862356"/>
                <a:gd name="csX16" fmla="*/ 5978272 w 11633641"/>
                <a:gd name="csY16" fmla="*/ 1561720 h 3862356"/>
                <a:gd name="csX17" fmla="*/ 6164538 w 11633641"/>
                <a:gd name="csY17" fmla="*/ 1248453 h 3862356"/>
                <a:gd name="csX18" fmla="*/ 6384672 w 11633641"/>
                <a:gd name="csY18" fmla="*/ 977520 h 3862356"/>
                <a:gd name="csX19" fmla="*/ 6621739 w 11633641"/>
                <a:gd name="csY19" fmla="*/ 767715 h 3862356"/>
                <a:gd name="csX20" fmla="*/ 6913697 w 11633641"/>
                <a:gd name="csY20" fmla="*/ 621069 h 3862356"/>
                <a:gd name="csX21" fmla="*/ 7358338 w 11633641"/>
                <a:gd name="csY21" fmla="*/ 486453 h 3862356"/>
                <a:gd name="csX22" fmla="*/ 7811163 w 11633641"/>
                <a:gd name="csY22" fmla="*/ 383719 h 3862356"/>
                <a:gd name="csX23" fmla="*/ 8175513 w 11633641"/>
                <a:gd name="csY23" fmla="*/ 306101 h 3862356"/>
                <a:gd name="csX24" fmla="*/ 8793297 w 11633641"/>
                <a:gd name="csY24" fmla="*/ 207742 h 3862356"/>
                <a:gd name="csX25" fmla="*/ 9881832 w 11633641"/>
                <a:gd name="csY25" fmla="*/ 112296 h 3862356"/>
                <a:gd name="csX26" fmla="*/ 11633641 w 11633641"/>
                <a:gd name="csY26" fmla="*/ 17311 h 3862356"/>
                <a:gd name="csX0" fmla="*/ 0 w 11633641"/>
                <a:gd name="csY0" fmla="*/ 0 h 3867273"/>
                <a:gd name="csX1" fmla="*/ 3812617 w 11633641"/>
                <a:gd name="csY1" fmla="*/ 62665 h 3867273"/>
                <a:gd name="csX2" fmla="*/ 4477262 w 11633641"/>
                <a:gd name="csY2" fmla="*/ 81582 h 3867273"/>
                <a:gd name="csX3" fmla="*/ 4612685 w 11633641"/>
                <a:gd name="csY3" fmla="*/ 330247 h 3867273"/>
                <a:gd name="csX4" fmla="*/ 4706166 w 11633641"/>
                <a:gd name="csY4" fmla="*/ 1567498 h 3867273"/>
                <a:gd name="csX5" fmla="*/ 4801143 w 11633641"/>
                <a:gd name="csY5" fmla="*/ 2579309 h 3867273"/>
                <a:gd name="csX6" fmla="*/ 4885150 w 11633641"/>
                <a:gd name="csY6" fmla="*/ 3323912 h 3867273"/>
                <a:gd name="csX7" fmla="*/ 4938884 w 11633641"/>
                <a:gd name="csY7" fmla="*/ 3631890 h 3867273"/>
                <a:gd name="csX8" fmla="*/ 5001925 w 11633641"/>
                <a:gd name="csY8" fmla="*/ 3860202 h 3867273"/>
                <a:gd name="csX9" fmla="*/ 5127654 w 11633641"/>
                <a:gd name="csY9" fmla="*/ 3802905 h 3867273"/>
                <a:gd name="csX10" fmla="*/ 5191234 w 11633641"/>
                <a:gd name="csY10" fmla="*/ 3738592 h 3867273"/>
                <a:gd name="csX11" fmla="*/ 5258605 w 11633641"/>
                <a:gd name="csY11" fmla="*/ 3619120 h 3867273"/>
                <a:gd name="csX12" fmla="*/ 5385605 w 11633641"/>
                <a:gd name="csY12" fmla="*/ 3288920 h 3867273"/>
                <a:gd name="csX13" fmla="*/ 5548882 w 11633641"/>
                <a:gd name="csY13" fmla="*/ 2772453 h 3867273"/>
                <a:gd name="csX14" fmla="*/ 5681938 w 11633641"/>
                <a:gd name="csY14" fmla="*/ 2323720 h 3867273"/>
                <a:gd name="csX15" fmla="*/ 5825872 w 11633641"/>
                <a:gd name="csY15" fmla="*/ 1934253 h 3867273"/>
                <a:gd name="csX16" fmla="*/ 5978272 w 11633641"/>
                <a:gd name="csY16" fmla="*/ 1561720 h 3867273"/>
                <a:gd name="csX17" fmla="*/ 6164538 w 11633641"/>
                <a:gd name="csY17" fmla="*/ 1248453 h 3867273"/>
                <a:gd name="csX18" fmla="*/ 6384672 w 11633641"/>
                <a:gd name="csY18" fmla="*/ 977520 h 3867273"/>
                <a:gd name="csX19" fmla="*/ 6621739 w 11633641"/>
                <a:gd name="csY19" fmla="*/ 767715 h 3867273"/>
                <a:gd name="csX20" fmla="*/ 6913697 w 11633641"/>
                <a:gd name="csY20" fmla="*/ 621069 h 3867273"/>
                <a:gd name="csX21" fmla="*/ 7358338 w 11633641"/>
                <a:gd name="csY21" fmla="*/ 486453 h 3867273"/>
                <a:gd name="csX22" fmla="*/ 7811163 w 11633641"/>
                <a:gd name="csY22" fmla="*/ 383719 h 3867273"/>
                <a:gd name="csX23" fmla="*/ 8175513 w 11633641"/>
                <a:gd name="csY23" fmla="*/ 306101 h 3867273"/>
                <a:gd name="csX24" fmla="*/ 8793297 w 11633641"/>
                <a:gd name="csY24" fmla="*/ 207742 h 3867273"/>
                <a:gd name="csX25" fmla="*/ 9881832 w 11633641"/>
                <a:gd name="csY25" fmla="*/ 112296 h 3867273"/>
                <a:gd name="csX26" fmla="*/ 11633641 w 11633641"/>
                <a:gd name="csY26" fmla="*/ 17311 h 3867273"/>
                <a:gd name="csX0" fmla="*/ 0 w 11633641"/>
                <a:gd name="csY0" fmla="*/ 0 h 3906791"/>
                <a:gd name="csX1" fmla="*/ 3812617 w 11633641"/>
                <a:gd name="csY1" fmla="*/ 62665 h 3906791"/>
                <a:gd name="csX2" fmla="*/ 4477262 w 11633641"/>
                <a:gd name="csY2" fmla="*/ 81582 h 3906791"/>
                <a:gd name="csX3" fmla="*/ 4612685 w 11633641"/>
                <a:gd name="csY3" fmla="*/ 330247 h 3906791"/>
                <a:gd name="csX4" fmla="*/ 4706166 w 11633641"/>
                <a:gd name="csY4" fmla="*/ 1567498 h 3906791"/>
                <a:gd name="csX5" fmla="*/ 4801143 w 11633641"/>
                <a:gd name="csY5" fmla="*/ 2579309 h 3906791"/>
                <a:gd name="csX6" fmla="*/ 4885150 w 11633641"/>
                <a:gd name="csY6" fmla="*/ 3323912 h 3906791"/>
                <a:gd name="csX7" fmla="*/ 4938884 w 11633641"/>
                <a:gd name="csY7" fmla="*/ 3631890 h 3906791"/>
                <a:gd name="csX8" fmla="*/ 5001925 w 11633641"/>
                <a:gd name="csY8" fmla="*/ 3860202 h 3906791"/>
                <a:gd name="csX9" fmla="*/ 5134145 w 11633641"/>
                <a:gd name="csY9" fmla="*/ 3897548 h 3906791"/>
                <a:gd name="csX10" fmla="*/ 5191234 w 11633641"/>
                <a:gd name="csY10" fmla="*/ 3738592 h 3906791"/>
                <a:gd name="csX11" fmla="*/ 5258605 w 11633641"/>
                <a:gd name="csY11" fmla="*/ 3619120 h 3906791"/>
                <a:gd name="csX12" fmla="*/ 5385605 w 11633641"/>
                <a:gd name="csY12" fmla="*/ 3288920 h 3906791"/>
                <a:gd name="csX13" fmla="*/ 5548882 w 11633641"/>
                <a:gd name="csY13" fmla="*/ 2772453 h 3906791"/>
                <a:gd name="csX14" fmla="*/ 5681938 w 11633641"/>
                <a:gd name="csY14" fmla="*/ 2323720 h 3906791"/>
                <a:gd name="csX15" fmla="*/ 5825872 w 11633641"/>
                <a:gd name="csY15" fmla="*/ 1934253 h 3906791"/>
                <a:gd name="csX16" fmla="*/ 5978272 w 11633641"/>
                <a:gd name="csY16" fmla="*/ 1561720 h 3906791"/>
                <a:gd name="csX17" fmla="*/ 6164538 w 11633641"/>
                <a:gd name="csY17" fmla="*/ 1248453 h 3906791"/>
                <a:gd name="csX18" fmla="*/ 6384672 w 11633641"/>
                <a:gd name="csY18" fmla="*/ 977520 h 3906791"/>
                <a:gd name="csX19" fmla="*/ 6621739 w 11633641"/>
                <a:gd name="csY19" fmla="*/ 767715 h 3906791"/>
                <a:gd name="csX20" fmla="*/ 6913697 w 11633641"/>
                <a:gd name="csY20" fmla="*/ 621069 h 3906791"/>
                <a:gd name="csX21" fmla="*/ 7358338 w 11633641"/>
                <a:gd name="csY21" fmla="*/ 486453 h 3906791"/>
                <a:gd name="csX22" fmla="*/ 7811163 w 11633641"/>
                <a:gd name="csY22" fmla="*/ 383719 h 3906791"/>
                <a:gd name="csX23" fmla="*/ 8175513 w 11633641"/>
                <a:gd name="csY23" fmla="*/ 306101 h 3906791"/>
                <a:gd name="csX24" fmla="*/ 8793297 w 11633641"/>
                <a:gd name="csY24" fmla="*/ 207742 h 3906791"/>
                <a:gd name="csX25" fmla="*/ 9881832 w 11633641"/>
                <a:gd name="csY25" fmla="*/ 112296 h 3906791"/>
                <a:gd name="csX26" fmla="*/ 11633641 w 11633641"/>
                <a:gd name="csY26" fmla="*/ 17311 h 3906791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567498 h 3905397"/>
                <a:gd name="csX5" fmla="*/ 4801143 w 11633641"/>
                <a:gd name="csY5" fmla="*/ 2579309 h 3905397"/>
                <a:gd name="csX6" fmla="*/ 4885150 w 11633641"/>
                <a:gd name="csY6" fmla="*/ 3323912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681069 h 3905397"/>
                <a:gd name="csX5" fmla="*/ 4801143 w 11633641"/>
                <a:gd name="csY5" fmla="*/ 2579309 h 3905397"/>
                <a:gd name="csX6" fmla="*/ 4885150 w 11633641"/>
                <a:gd name="csY6" fmla="*/ 3323912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681069 h 3905397"/>
                <a:gd name="csX5" fmla="*/ 4781669 w 11633641"/>
                <a:gd name="csY5" fmla="*/ 2702345 h 3905397"/>
                <a:gd name="csX6" fmla="*/ 4885150 w 11633641"/>
                <a:gd name="csY6" fmla="*/ 3323912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681069 h 3905397"/>
                <a:gd name="csX5" fmla="*/ 4781669 w 11633641"/>
                <a:gd name="csY5" fmla="*/ 2702345 h 3905397"/>
                <a:gd name="csX6" fmla="*/ 4872167 w 11633641"/>
                <a:gd name="csY6" fmla="*/ 3484804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2367"/>
                <a:gd name="csX1" fmla="*/ 3812617 w 11633641"/>
                <a:gd name="csY1" fmla="*/ 62665 h 3902367"/>
                <a:gd name="csX2" fmla="*/ 4477262 w 11633641"/>
                <a:gd name="csY2" fmla="*/ 81582 h 3902367"/>
                <a:gd name="csX3" fmla="*/ 4612685 w 11633641"/>
                <a:gd name="csY3" fmla="*/ 330247 h 3902367"/>
                <a:gd name="csX4" fmla="*/ 4706166 w 11633641"/>
                <a:gd name="csY4" fmla="*/ 1681069 h 3902367"/>
                <a:gd name="csX5" fmla="*/ 4781669 w 11633641"/>
                <a:gd name="csY5" fmla="*/ 2702345 h 3902367"/>
                <a:gd name="csX6" fmla="*/ 4872167 w 11633641"/>
                <a:gd name="csY6" fmla="*/ 3484804 h 3902367"/>
                <a:gd name="csX7" fmla="*/ 4932393 w 11633641"/>
                <a:gd name="csY7" fmla="*/ 3764390 h 3902367"/>
                <a:gd name="csX8" fmla="*/ 5001925 w 11633641"/>
                <a:gd name="csY8" fmla="*/ 3860202 h 3902367"/>
                <a:gd name="csX9" fmla="*/ 5134145 w 11633641"/>
                <a:gd name="csY9" fmla="*/ 3897548 h 3902367"/>
                <a:gd name="csX10" fmla="*/ 5217200 w 11633641"/>
                <a:gd name="csY10" fmla="*/ 3757520 h 3902367"/>
                <a:gd name="csX11" fmla="*/ 5258605 w 11633641"/>
                <a:gd name="csY11" fmla="*/ 3619120 h 3902367"/>
                <a:gd name="csX12" fmla="*/ 5385605 w 11633641"/>
                <a:gd name="csY12" fmla="*/ 3288920 h 3902367"/>
                <a:gd name="csX13" fmla="*/ 5548882 w 11633641"/>
                <a:gd name="csY13" fmla="*/ 2772453 h 3902367"/>
                <a:gd name="csX14" fmla="*/ 5681938 w 11633641"/>
                <a:gd name="csY14" fmla="*/ 2323720 h 3902367"/>
                <a:gd name="csX15" fmla="*/ 5825872 w 11633641"/>
                <a:gd name="csY15" fmla="*/ 1934253 h 3902367"/>
                <a:gd name="csX16" fmla="*/ 5978272 w 11633641"/>
                <a:gd name="csY16" fmla="*/ 1561720 h 3902367"/>
                <a:gd name="csX17" fmla="*/ 6164538 w 11633641"/>
                <a:gd name="csY17" fmla="*/ 1248453 h 3902367"/>
                <a:gd name="csX18" fmla="*/ 6384672 w 11633641"/>
                <a:gd name="csY18" fmla="*/ 977520 h 3902367"/>
                <a:gd name="csX19" fmla="*/ 6621739 w 11633641"/>
                <a:gd name="csY19" fmla="*/ 767715 h 3902367"/>
                <a:gd name="csX20" fmla="*/ 6913697 w 11633641"/>
                <a:gd name="csY20" fmla="*/ 621069 h 3902367"/>
                <a:gd name="csX21" fmla="*/ 7358338 w 11633641"/>
                <a:gd name="csY21" fmla="*/ 486453 h 3902367"/>
                <a:gd name="csX22" fmla="*/ 7811163 w 11633641"/>
                <a:gd name="csY22" fmla="*/ 383719 h 3902367"/>
                <a:gd name="csX23" fmla="*/ 8175513 w 11633641"/>
                <a:gd name="csY23" fmla="*/ 306101 h 3902367"/>
                <a:gd name="csX24" fmla="*/ 8793297 w 11633641"/>
                <a:gd name="csY24" fmla="*/ 207742 h 3902367"/>
                <a:gd name="csX25" fmla="*/ 9881832 w 11633641"/>
                <a:gd name="csY25" fmla="*/ 112296 h 3902367"/>
                <a:gd name="csX26" fmla="*/ 11633641 w 11633641"/>
                <a:gd name="csY26" fmla="*/ 17311 h 3902367"/>
                <a:gd name="csX0" fmla="*/ 0 w 11633641"/>
                <a:gd name="csY0" fmla="*/ 0 h 3860247"/>
                <a:gd name="csX1" fmla="*/ 3812617 w 11633641"/>
                <a:gd name="csY1" fmla="*/ 62665 h 3860247"/>
                <a:gd name="csX2" fmla="*/ 4477262 w 11633641"/>
                <a:gd name="csY2" fmla="*/ 81582 h 3860247"/>
                <a:gd name="csX3" fmla="*/ 4612685 w 11633641"/>
                <a:gd name="csY3" fmla="*/ 330247 h 3860247"/>
                <a:gd name="csX4" fmla="*/ 4706166 w 11633641"/>
                <a:gd name="csY4" fmla="*/ 1681069 h 3860247"/>
                <a:gd name="csX5" fmla="*/ 4781669 w 11633641"/>
                <a:gd name="csY5" fmla="*/ 2702345 h 3860247"/>
                <a:gd name="csX6" fmla="*/ 4872167 w 11633641"/>
                <a:gd name="csY6" fmla="*/ 3484804 h 3860247"/>
                <a:gd name="csX7" fmla="*/ 4932393 w 11633641"/>
                <a:gd name="csY7" fmla="*/ 3764390 h 3860247"/>
                <a:gd name="csX8" fmla="*/ 5001925 w 11633641"/>
                <a:gd name="csY8" fmla="*/ 3860202 h 3860247"/>
                <a:gd name="csX9" fmla="*/ 5166602 w 11633641"/>
                <a:gd name="csY9" fmla="*/ 3755585 h 3860247"/>
                <a:gd name="csX10" fmla="*/ 5217200 w 11633641"/>
                <a:gd name="csY10" fmla="*/ 3757520 h 3860247"/>
                <a:gd name="csX11" fmla="*/ 5258605 w 11633641"/>
                <a:gd name="csY11" fmla="*/ 3619120 h 3860247"/>
                <a:gd name="csX12" fmla="*/ 5385605 w 11633641"/>
                <a:gd name="csY12" fmla="*/ 3288920 h 3860247"/>
                <a:gd name="csX13" fmla="*/ 5548882 w 11633641"/>
                <a:gd name="csY13" fmla="*/ 2772453 h 3860247"/>
                <a:gd name="csX14" fmla="*/ 5681938 w 11633641"/>
                <a:gd name="csY14" fmla="*/ 2323720 h 3860247"/>
                <a:gd name="csX15" fmla="*/ 5825872 w 11633641"/>
                <a:gd name="csY15" fmla="*/ 1934253 h 3860247"/>
                <a:gd name="csX16" fmla="*/ 5978272 w 11633641"/>
                <a:gd name="csY16" fmla="*/ 1561720 h 3860247"/>
                <a:gd name="csX17" fmla="*/ 6164538 w 11633641"/>
                <a:gd name="csY17" fmla="*/ 1248453 h 3860247"/>
                <a:gd name="csX18" fmla="*/ 6384672 w 11633641"/>
                <a:gd name="csY18" fmla="*/ 977520 h 3860247"/>
                <a:gd name="csX19" fmla="*/ 6621739 w 11633641"/>
                <a:gd name="csY19" fmla="*/ 767715 h 3860247"/>
                <a:gd name="csX20" fmla="*/ 6913697 w 11633641"/>
                <a:gd name="csY20" fmla="*/ 621069 h 3860247"/>
                <a:gd name="csX21" fmla="*/ 7358338 w 11633641"/>
                <a:gd name="csY21" fmla="*/ 486453 h 3860247"/>
                <a:gd name="csX22" fmla="*/ 7811163 w 11633641"/>
                <a:gd name="csY22" fmla="*/ 383719 h 3860247"/>
                <a:gd name="csX23" fmla="*/ 8175513 w 11633641"/>
                <a:gd name="csY23" fmla="*/ 306101 h 3860247"/>
                <a:gd name="csX24" fmla="*/ 8793297 w 11633641"/>
                <a:gd name="csY24" fmla="*/ 207742 h 3860247"/>
                <a:gd name="csX25" fmla="*/ 9881832 w 11633641"/>
                <a:gd name="csY25" fmla="*/ 112296 h 3860247"/>
                <a:gd name="csX26" fmla="*/ 11633641 w 11633641"/>
                <a:gd name="csY26" fmla="*/ 17311 h 3860247"/>
                <a:gd name="csX0" fmla="*/ 0 w 11633641"/>
                <a:gd name="csY0" fmla="*/ 0 h 3860245"/>
                <a:gd name="csX1" fmla="*/ 3812617 w 11633641"/>
                <a:gd name="csY1" fmla="*/ 62665 h 3860245"/>
                <a:gd name="csX2" fmla="*/ 4477262 w 11633641"/>
                <a:gd name="csY2" fmla="*/ 81582 h 3860245"/>
                <a:gd name="csX3" fmla="*/ 4612685 w 11633641"/>
                <a:gd name="csY3" fmla="*/ 330247 h 3860245"/>
                <a:gd name="csX4" fmla="*/ 4706166 w 11633641"/>
                <a:gd name="csY4" fmla="*/ 1681069 h 3860245"/>
                <a:gd name="csX5" fmla="*/ 4781669 w 11633641"/>
                <a:gd name="csY5" fmla="*/ 2702345 h 3860245"/>
                <a:gd name="csX6" fmla="*/ 4872167 w 11633641"/>
                <a:gd name="csY6" fmla="*/ 3484804 h 3860245"/>
                <a:gd name="csX7" fmla="*/ 4932393 w 11633641"/>
                <a:gd name="csY7" fmla="*/ 3764390 h 3860245"/>
                <a:gd name="csX8" fmla="*/ 5001925 w 11633641"/>
                <a:gd name="csY8" fmla="*/ 3860202 h 3860245"/>
                <a:gd name="csX9" fmla="*/ 5166602 w 11633641"/>
                <a:gd name="csY9" fmla="*/ 3755585 h 3860245"/>
                <a:gd name="csX10" fmla="*/ 5210709 w 11633641"/>
                <a:gd name="csY10" fmla="*/ 3625021 h 3860245"/>
                <a:gd name="csX11" fmla="*/ 5258605 w 11633641"/>
                <a:gd name="csY11" fmla="*/ 3619120 h 3860245"/>
                <a:gd name="csX12" fmla="*/ 5385605 w 11633641"/>
                <a:gd name="csY12" fmla="*/ 3288920 h 3860245"/>
                <a:gd name="csX13" fmla="*/ 5548882 w 11633641"/>
                <a:gd name="csY13" fmla="*/ 2772453 h 3860245"/>
                <a:gd name="csX14" fmla="*/ 5681938 w 11633641"/>
                <a:gd name="csY14" fmla="*/ 2323720 h 3860245"/>
                <a:gd name="csX15" fmla="*/ 5825872 w 11633641"/>
                <a:gd name="csY15" fmla="*/ 1934253 h 3860245"/>
                <a:gd name="csX16" fmla="*/ 5978272 w 11633641"/>
                <a:gd name="csY16" fmla="*/ 1561720 h 3860245"/>
                <a:gd name="csX17" fmla="*/ 6164538 w 11633641"/>
                <a:gd name="csY17" fmla="*/ 1248453 h 3860245"/>
                <a:gd name="csX18" fmla="*/ 6384672 w 11633641"/>
                <a:gd name="csY18" fmla="*/ 977520 h 3860245"/>
                <a:gd name="csX19" fmla="*/ 6621739 w 11633641"/>
                <a:gd name="csY19" fmla="*/ 767715 h 3860245"/>
                <a:gd name="csX20" fmla="*/ 6913697 w 11633641"/>
                <a:gd name="csY20" fmla="*/ 621069 h 3860245"/>
                <a:gd name="csX21" fmla="*/ 7358338 w 11633641"/>
                <a:gd name="csY21" fmla="*/ 486453 h 3860245"/>
                <a:gd name="csX22" fmla="*/ 7811163 w 11633641"/>
                <a:gd name="csY22" fmla="*/ 383719 h 3860245"/>
                <a:gd name="csX23" fmla="*/ 8175513 w 11633641"/>
                <a:gd name="csY23" fmla="*/ 306101 h 3860245"/>
                <a:gd name="csX24" fmla="*/ 8793297 w 11633641"/>
                <a:gd name="csY24" fmla="*/ 207742 h 3860245"/>
                <a:gd name="csX25" fmla="*/ 9881832 w 11633641"/>
                <a:gd name="csY25" fmla="*/ 112296 h 3860245"/>
                <a:gd name="csX26" fmla="*/ 11633641 w 11633641"/>
                <a:gd name="csY26" fmla="*/ 17311 h 3860245"/>
                <a:gd name="csX0" fmla="*/ 0 w 11633641"/>
                <a:gd name="csY0" fmla="*/ 0 h 3860247"/>
                <a:gd name="csX1" fmla="*/ 3812617 w 11633641"/>
                <a:gd name="csY1" fmla="*/ 62665 h 3860247"/>
                <a:gd name="csX2" fmla="*/ 4477262 w 11633641"/>
                <a:gd name="csY2" fmla="*/ 81582 h 3860247"/>
                <a:gd name="csX3" fmla="*/ 4612685 w 11633641"/>
                <a:gd name="csY3" fmla="*/ 330247 h 3860247"/>
                <a:gd name="csX4" fmla="*/ 4706166 w 11633641"/>
                <a:gd name="csY4" fmla="*/ 1681069 h 3860247"/>
                <a:gd name="csX5" fmla="*/ 4781669 w 11633641"/>
                <a:gd name="csY5" fmla="*/ 2702345 h 3860247"/>
                <a:gd name="csX6" fmla="*/ 4872167 w 11633641"/>
                <a:gd name="csY6" fmla="*/ 3484804 h 3860247"/>
                <a:gd name="csX7" fmla="*/ 4932393 w 11633641"/>
                <a:gd name="csY7" fmla="*/ 3764390 h 3860247"/>
                <a:gd name="csX8" fmla="*/ 5001925 w 11633641"/>
                <a:gd name="csY8" fmla="*/ 3860202 h 3860247"/>
                <a:gd name="csX9" fmla="*/ 5166602 w 11633641"/>
                <a:gd name="csY9" fmla="*/ 3755585 h 3860247"/>
                <a:gd name="csX10" fmla="*/ 5210709 w 11633641"/>
                <a:gd name="csY10" fmla="*/ 3625021 h 3860247"/>
                <a:gd name="csX11" fmla="*/ 5258605 w 11633641"/>
                <a:gd name="csY11" fmla="*/ 3458227 h 3860247"/>
                <a:gd name="csX12" fmla="*/ 5385605 w 11633641"/>
                <a:gd name="csY12" fmla="*/ 3288920 h 3860247"/>
                <a:gd name="csX13" fmla="*/ 5548882 w 11633641"/>
                <a:gd name="csY13" fmla="*/ 2772453 h 3860247"/>
                <a:gd name="csX14" fmla="*/ 5681938 w 11633641"/>
                <a:gd name="csY14" fmla="*/ 2323720 h 3860247"/>
                <a:gd name="csX15" fmla="*/ 5825872 w 11633641"/>
                <a:gd name="csY15" fmla="*/ 1934253 h 3860247"/>
                <a:gd name="csX16" fmla="*/ 5978272 w 11633641"/>
                <a:gd name="csY16" fmla="*/ 1561720 h 3860247"/>
                <a:gd name="csX17" fmla="*/ 6164538 w 11633641"/>
                <a:gd name="csY17" fmla="*/ 1248453 h 3860247"/>
                <a:gd name="csX18" fmla="*/ 6384672 w 11633641"/>
                <a:gd name="csY18" fmla="*/ 977520 h 3860247"/>
                <a:gd name="csX19" fmla="*/ 6621739 w 11633641"/>
                <a:gd name="csY19" fmla="*/ 767715 h 3860247"/>
                <a:gd name="csX20" fmla="*/ 6913697 w 11633641"/>
                <a:gd name="csY20" fmla="*/ 621069 h 3860247"/>
                <a:gd name="csX21" fmla="*/ 7358338 w 11633641"/>
                <a:gd name="csY21" fmla="*/ 486453 h 3860247"/>
                <a:gd name="csX22" fmla="*/ 7811163 w 11633641"/>
                <a:gd name="csY22" fmla="*/ 383719 h 3860247"/>
                <a:gd name="csX23" fmla="*/ 8175513 w 11633641"/>
                <a:gd name="csY23" fmla="*/ 306101 h 3860247"/>
                <a:gd name="csX24" fmla="*/ 8793297 w 11633641"/>
                <a:gd name="csY24" fmla="*/ 207742 h 3860247"/>
                <a:gd name="csX25" fmla="*/ 9881832 w 11633641"/>
                <a:gd name="csY25" fmla="*/ 112296 h 3860247"/>
                <a:gd name="csX26" fmla="*/ 11633641 w 11633641"/>
                <a:gd name="csY26" fmla="*/ 17311 h 3860247"/>
                <a:gd name="csX0" fmla="*/ 0 w 11633641"/>
                <a:gd name="csY0" fmla="*/ 0 h 3860245"/>
                <a:gd name="csX1" fmla="*/ 3812617 w 11633641"/>
                <a:gd name="csY1" fmla="*/ 62665 h 3860245"/>
                <a:gd name="csX2" fmla="*/ 4477262 w 11633641"/>
                <a:gd name="csY2" fmla="*/ 81582 h 3860245"/>
                <a:gd name="csX3" fmla="*/ 4612685 w 11633641"/>
                <a:gd name="csY3" fmla="*/ 330247 h 3860245"/>
                <a:gd name="csX4" fmla="*/ 4706166 w 11633641"/>
                <a:gd name="csY4" fmla="*/ 1681069 h 3860245"/>
                <a:gd name="csX5" fmla="*/ 4781669 w 11633641"/>
                <a:gd name="csY5" fmla="*/ 2702345 h 3860245"/>
                <a:gd name="csX6" fmla="*/ 4872167 w 11633641"/>
                <a:gd name="csY6" fmla="*/ 3484804 h 3860245"/>
                <a:gd name="csX7" fmla="*/ 4932393 w 11633641"/>
                <a:gd name="csY7" fmla="*/ 3764390 h 3860245"/>
                <a:gd name="csX8" fmla="*/ 5001925 w 11633641"/>
                <a:gd name="csY8" fmla="*/ 3860202 h 3860245"/>
                <a:gd name="csX9" fmla="*/ 5166602 w 11633641"/>
                <a:gd name="csY9" fmla="*/ 3755585 h 3860245"/>
                <a:gd name="csX10" fmla="*/ 5210709 w 11633641"/>
                <a:gd name="csY10" fmla="*/ 3625021 h 3860245"/>
                <a:gd name="csX11" fmla="*/ 5258605 w 11633641"/>
                <a:gd name="csY11" fmla="*/ 3458227 h 3860245"/>
                <a:gd name="csX12" fmla="*/ 5372622 w 11633641"/>
                <a:gd name="csY12" fmla="*/ 3137491 h 3860245"/>
                <a:gd name="csX13" fmla="*/ 5548882 w 11633641"/>
                <a:gd name="csY13" fmla="*/ 2772453 h 3860245"/>
                <a:gd name="csX14" fmla="*/ 5681938 w 11633641"/>
                <a:gd name="csY14" fmla="*/ 2323720 h 3860245"/>
                <a:gd name="csX15" fmla="*/ 5825872 w 11633641"/>
                <a:gd name="csY15" fmla="*/ 1934253 h 3860245"/>
                <a:gd name="csX16" fmla="*/ 5978272 w 11633641"/>
                <a:gd name="csY16" fmla="*/ 1561720 h 3860245"/>
                <a:gd name="csX17" fmla="*/ 6164538 w 11633641"/>
                <a:gd name="csY17" fmla="*/ 1248453 h 3860245"/>
                <a:gd name="csX18" fmla="*/ 6384672 w 11633641"/>
                <a:gd name="csY18" fmla="*/ 977520 h 3860245"/>
                <a:gd name="csX19" fmla="*/ 6621739 w 11633641"/>
                <a:gd name="csY19" fmla="*/ 767715 h 3860245"/>
                <a:gd name="csX20" fmla="*/ 6913697 w 11633641"/>
                <a:gd name="csY20" fmla="*/ 621069 h 3860245"/>
                <a:gd name="csX21" fmla="*/ 7358338 w 11633641"/>
                <a:gd name="csY21" fmla="*/ 486453 h 3860245"/>
                <a:gd name="csX22" fmla="*/ 7811163 w 11633641"/>
                <a:gd name="csY22" fmla="*/ 383719 h 3860245"/>
                <a:gd name="csX23" fmla="*/ 8175513 w 11633641"/>
                <a:gd name="csY23" fmla="*/ 306101 h 3860245"/>
                <a:gd name="csX24" fmla="*/ 8793297 w 11633641"/>
                <a:gd name="csY24" fmla="*/ 207742 h 3860245"/>
                <a:gd name="csX25" fmla="*/ 9881832 w 11633641"/>
                <a:gd name="csY25" fmla="*/ 112296 h 3860245"/>
                <a:gd name="csX26" fmla="*/ 11633641 w 11633641"/>
                <a:gd name="csY26" fmla="*/ 17311 h 3860245"/>
                <a:gd name="csX0" fmla="*/ 0 w 11633641"/>
                <a:gd name="csY0" fmla="*/ 0 h 3860247"/>
                <a:gd name="csX1" fmla="*/ 3812617 w 11633641"/>
                <a:gd name="csY1" fmla="*/ 62665 h 3860247"/>
                <a:gd name="csX2" fmla="*/ 4477262 w 11633641"/>
                <a:gd name="csY2" fmla="*/ 81582 h 3860247"/>
                <a:gd name="csX3" fmla="*/ 4612685 w 11633641"/>
                <a:gd name="csY3" fmla="*/ 330247 h 3860247"/>
                <a:gd name="csX4" fmla="*/ 4706166 w 11633641"/>
                <a:gd name="csY4" fmla="*/ 1681069 h 3860247"/>
                <a:gd name="csX5" fmla="*/ 4781669 w 11633641"/>
                <a:gd name="csY5" fmla="*/ 2702345 h 3860247"/>
                <a:gd name="csX6" fmla="*/ 4872167 w 11633641"/>
                <a:gd name="csY6" fmla="*/ 3484804 h 3860247"/>
                <a:gd name="csX7" fmla="*/ 4932393 w 11633641"/>
                <a:gd name="csY7" fmla="*/ 3764390 h 3860247"/>
                <a:gd name="csX8" fmla="*/ 5001925 w 11633641"/>
                <a:gd name="csY8" fmla="*/ 3860202 h 3860247"/>
                <a:gd name="csX9" fmla="*/ 5166602 w 11633641"/>
                <a:gd name="csY9" fmla="*/ 3755585 h 3860247"/>
                <a:gd name="csX10" fmla="*/ 5210709 w 11633641"/>
                <a:gd name="csY10" fmla="*/ 3625021 h 3860247"/>
                <a:gd name="csX11" fmla="*/ 5258605 w 11633641"/>
                <a:gd name="csY11" fmla="*/ 3458227 h 3860247"/>
                <a:gd name="csX12" fmla="*/ 5372622 w 11633641"/>
                <a:gd name="csY12" fmla="*/ 3137491 h 3860247"/>
                <a:gd name="csX13" fmla="*/ 5522917 w 11633641"/>
                <a:gd name="csY13" fmla="*/ 2630491 h 3860247"/>
                <a:gd name="csX14" fmla="*/ 5681938 w 11633641"/>
                <a:gd name="csY14" fmla="*/ 2323720 h 3860247"/>
                <a:gd name="csX15" fmla="*/ 5825872 w 11633641"/>
                <a:gd name="csY15" fmla="*/ 1934253 h 3860247"/>
                <a:gd name="csX16" fmla="*/ 5978272 w 11633641"/>
                <a:gd name="csY16" fmla="*/ 1561720 h 3860247"/>
                <a:gd name="csX17" fmla="*/ 6164538 w 11633641"/>
                <a:gd name="csY17" fmla="*/ 1248453 h 3860247"/>
                <a:gd name="csX18" fmla="*/ 6384672 w 11633641"/>
                <a:gd name="csY18" fmla="*/ 977520 h 3860247"/>
                <a:gd name="csX19" fmla="*/ 6621739 w 11633641"/>
                <a:gd name="csY19" fmla="*/ 767715 h 3860247"/>
                <a:gd name="csX20" fmla="*/ 6913697 w 11633641"/>
                <a:gd name="csY20" fmla="*/ 621069 h 3860247"/>
                <a:gd name="csX21" fmla="*/ 7358338 w 11633641"/>
                <a:gd name="csY21" fmla="*/ 486453 h 3860247"/>
                <a:gd name="csX22" fmla="*/ 7811163 w 11633641"/>
                <a:gd name="csY22" fmla="*/ 383719 h 3860247"/>
                <a:gd name="csX23" fmla="*/ 8175513 w 11633641"/>
                <a:gd name="csY23" fmla="*/ 306101 h 3860247"/>
                <a:gd name="csX24" fmla="*/ 8793297 w 11633641"/>
                <a:gd name="csY24" fmla="*/ 207742 h 3860247"/>
                <a:gd name="csX25" fmla="*/ 9881832 w 11633641"/>
                <a:gd name="csY25" fmla="*/ 112296 h 3860247"/>
                <a:gd name="csX26" fmla="*/ 11633641 w 11633641"/>
                <a:gd name="csY26" fmla="*/ 17311 h 3860247"/>
                <a:gd name="csX0" fmla="*/ 0 w 11633641"/>
                <a:gd name="csY0" fmla="*/ 0 h 3861490"/>
                <a:gd name="csX1" fmla="*/ 3812617 w 11633641"/>
                <a:gd name="csY1" fmla="*/ 62665 h 3861490"/>
                <a:gd name="csX2" fmla="*/ 4477262 w 11633641"/>
                <a:gd name="csY2" fmla="*/ 81582 h 3861490"/>
                <a:gd name="csX3" fmla="*/ 4612685 w 11633641"/>
                <a:gd name="csY3" fmla="*/ 330247 h 3861490"/>
                <a:gd name="csX4" fmla="*/ 4706166 w 11633641"/>
                <a:gd name="csY4" fmla="*/ 1681069 h 3861490"/>
                <a:gd name="csX5" fmla="*/ 4781669 w 11633641"/>
                <a:gd name="csY5" fmla="*/ 2702345 h 3861490"/>
                <a:gd name="csX6" fmla="*/ 4872167 w 11633641"/>
                <a:gd name="csY6" fmla="*/ 3484804 h 3861490"/>
                <a:gd name="csX7" fmla="*/ 4932393 w 11633641"/>
                <a:gd name="csY7" fmla="*/ 3764390 h 3861490"/>
                <a:gd name="csX8" fmla="*/ 5001925 w 11633641"/>
                <a:gd name="csY8" fmla="*/ 3860202 h 3861490"/>
                <a:gd name="csX9" fmla="*/ 5153620 w 11633641"/>
                <a:gd name="csY9" fmla="*/ 3708263 h 3861490"/>
                <a:gd name="csX10" fmla="*/ 5210709 w 11633641"/>
                <a:gd name="csY10" fmla="*/ 3625021 h 3861490"/>
                <a:gd name="csX11" fmla="*/ 5258605 w 11633641"/>
                <a:gd name="csY11" fmla="*/ 3458227 h 3861490"/>
                <a:gd name="csX12" fmla="*/ 5372622 w 11633641"/>
                <a:gd name="csY12" fmla="*/ 3137491 h 3861490"/>
                <a:gd name="csX13" fmla="*/ 5522917 w 11633641"/>
                <a:gd name="csY13" fmla="*/ 2630491 h 3861490"/>
                <a:gd name="csX14" fmla="*/ 5681938 w 11633641"/>
                <a:gd name="csY14" fmla="*/ 2323720 h 3861490"/>
                <a:gd name="csX15" fmla="*/ 5825872 w 11633641"/>
                <a:gd name="csY15" fmla="*/ 1934253 h 3861490"/>
                <a:gd name="csX16" fmla="*/ 5978272 w 11633641"/>
                <a:gd name="csY16" fmla="*/ 1561720 h 3861490"/>
                <a:gd name="csX17" fmla="*/ 6164538 w 11633641"/>
                <a:gd name="csY17" fmla="*/ 1248453 h 3861490"/>
                <a:gd name="csX18" fmla="*/ 6384672 w 11633641"/>
                <a:gd name="csY18" fmla="*/ 977520 h 3861490"/>
                <a:gd name="csX19" fmla="*/ 6621739 w 11633641"/>
                <a:gd name="csY19" fmla="*/ 767715 h 3861490"/>
                <a:gd name="csX20" fmla="*/ 6913697 w 11633641"/>
                <a:gd name="csY20" fmla="*/ 621069 h 3861490"/>
                <a:gd name="csX21" fmla="*/ 7358338 w 11633641"/>
                <a:gd name="csY21" fmla="*/ 486453 h 3861490"/>
                <a:gd name="csX22" fmla="*/ 7811163 w 11633641"/>
                <a:gd name="csY22" fmla="*/ 383719 h 3861490"/>
                <a:gd name="csX23" fmla="*/ 8175513 w 11633641"/>
                <a:gd name="csY23" fmla="*/ 306101 h 3861490"/>
                <a:gd name="csX24" fmla="*/ 8793297 w 11633641"/>
                <a:gd name="csY24" fmla="*/ 207742 h 3861490"/>
                <a:gd name="csX25" fmla="*/ 9881832 w 11633641"/>
                <a:gd name="csY25" fmla="*/ 112296 h 3861490"/>
                <a:gd name="csX26" fmla="*/ 11633641 w 11633641"/>
                <a:gd name="csY26" fmla="*/ 17311 h 3861490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10709 w 11633641"/>
                <a:gd name="csY10" fmla="*/ 3625021 h 3880120"/>
                <a:gd name="csX11" fmla="*/ 5258605 w 11633641"/>
                <a:gd name="csY11" fmla="*/ 3458227 h 3880120"/>
                <a:gd name="csX12" fmla="*/ 5372622 w 11633641"/>
                <a:gd name="csY12" fmla="*/ 3137491 h 3880120"/>
                <a:gd name="csX13" fmla="*/ 5522917 w 11633641"/>
                <a:gd name="csY13" fmla="*/ 2630491 h 3880120"/>
                <a:gd name="csX14" fmla="*/ 5681938 w 11633641"/>
                <a:gd name="csY14" fmla="*/ 2323720 h 3880120"/>
                <a:gd name="csX15" fmla="*/ 5825872 w 11633641"/>
                <a:gd name="csY15" fmla="*/ 1934253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458227 h 3880122"/>
                <a:gd name="csX12" fmla="*/ 5372622 w 11633641"/>
                <a:gd name="csY12" fmla="*/ 3137491 h 3880122"/>
                <a:gd name="csX13" fmla="*/ 5522917 w 11633641"/>
                <a:gd name="csY13" fmla="*/ 2630491 h 3880122"/>
                <a:gd name="csX14" fmla="*/ 5681938 w 11633641"/>
                <a:gd name="csY14" fmla="*/ 2323720 h 3880122"/>
                <a:gd name="csX15" fmla="*/ 5825872 w 11633641"/>
                <a:gd name="csY15" fmla="*/ 1934253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72622 w 11633641"/>
                <a:gd name="csY12" fmla="*/ 3137491 h 3880120"/>
                <a:gd name="csX13" fmla="*/ 5522917 w 11633641"/>
                <a:gd name="csY13" fmla="*/ 2630491 h 3880120"/>
                <a:gd name="csX14" fmla="*/ 5681938 w 11633641"/>
                <a:gd name="csY14" fmla="*/ 2323720 h 3880120"/>
                <a:gd name="csX15" fmla="*/ 5825872 w 11633641"/>
                <a:gd name="csY15" fmla="*/ 1934253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2917 w 11633641"/>
                <a:gd name="csY13" fmla="*/ 2630491 h 3880122"/>
                <a:gd name="csX14" fmla="*/ 5681938 w 11633641"/>
                <a:gd name="csY14" fmla="*/ 2323720 h 3880122"/>
                <a:gd name="csX15" fmla="*/ 5825872 w 11633641"/>
                <a:gd name="csY15" fmla="*/ 1934253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46656 w 11633641"/>
                <a:gd name="csY12" fmla="*/ 3071242 h 3880120"/>
                <a:gd name="csX13" fmla="*/ 5529409 w 11633641"/>
                <a:gd name="csY13" fmla="*/ 2469599 h 3880120"/>
                <a:gd name="csX14" fmla="*/ 5681938 w 11633641"/>
                <a:gd name="csY14" fmla="*/ 2323720 h 3880120"/>
                <a:gd name="csX15" fmla="*/ 5825872 w 11633641"/>
                <a:gd name="csY15" fmla="*/ 1934253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9409 w 11633641"/>
                <a:gd name="csY13" fmla="*/ 2469599 h 3880122"/>
                <a:gd name="csX14" fmla="*/ 5655973 w 11633641"/>
                <a:gd name="csY14" fmla="*/ 2172293 h 3880122"/>
                <a:gd name="csX15" fmla="*/ 5825872 w 11633641"/>
                <a:gd name="csY15" fmla="*/ 1934253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46656 w 11633641"/>
                <a:gd name="csY12" fmla="*/ 3071242 h 3880120"/>
                <a:gd name="csX13" fmla="*/ 5529409 w 11633641"/>
                <a:gd name="csY13" fmla="*/ 2469599 h 3880120"/>
                <a:gd name="csX14" fmla="*/ 5655973 w 11633641"/>
                <a:gd name="csY14" fmla="*/ 2172293 h 3880120"/>
                <a:gd name="csX15" fmla="*/ 5786925 w 11633641"/>
                <a:gd name="csY15" fmla="*/ 1801755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9409 w 11633641"/>
                <a:gd name="csY13" fmla="*/ 2469599 h 3880122"/>
                <a:gd name="csX14" fmla="*/ 5617025 w 11633641"/>
                <a:gd name="csY14" fmla="*/ 2172293 h 3880122"/>
                <a:gd name="csX15" fmla="*/ 5786925 w 11633641"/>
                <a:gd name="csY15" fmla="*/ 1801755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46656 w 11633641"/>
                <a:gd name="csY12" fmla="*/ 3071242 h 3880120"/>
                <a:gd name="csX13" fmla="*/ 5529409 w 11633641"/>
                <a:gd name="csY13" fmla="*/ 2469599 h 3880120"/>
                <a:gd name="csX14" fmla="*/ 5617025 w 11633641"/>
                <a:gd name="csY14" fmla="*/ 2172293 h 3880120"/>
                <a:gd name="csX15" fmla="*/ 5786925 w 11633641"/>
                <a:gd name="csY15" fmla="*/ 1801755 h 3880120"/>
                <a:gd name="csX16" fmla="*/ 5958798 w 11633641"/>
                <a:gd name="csY16" fmla="*/ 1457614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16510 w 11633641"/>
                <a:gd name="csY10" fmla="*/ 3499978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9409 w 11633641"/>
                <a:gd name="csY13" fmla="*/ 2469599 h 3880122"/>
                <a:gd name="csX14" fmla="*/ 5617025 w 11633641"/>
                <a:gd name="csY14" fmla="*/ 2172293 h 3880122"/>
                <a:gd name="csX15" fmla="*/ 5786925 w 11633641"/>
                <a:gd name="csY15" fmla="*/ 1801755 h 3880122"/>
                <a:gd name="csX16" fmla="*/ 5958798 w 11633641"/>
                <a:gd name="csY16" fmla="*/ 1457614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16510 w 11633641"/>
                <a:gd name="csY10" fmla="*/ 3499978 h 3880120"/>
                <a:gd name="csX11" fmla="*/ 5258605 w 11633641"/>
                <a:gd name="csY11" fmla="*/ 3373049 h 3880120"/>
                <a:gd name="csX12" fmla="*/ 5342100 w 11633641"/>
                <a:gd name="csY12" fmla="*/ 3024732 h 3880120"/>
                <a:gd name="csX13" fmla="*/ 5529409 w 11633641"/>
                <a:gd name="csY13" fmla="*/ 2469599 h 3880120"/>
                <a:gd name="csX14" fmla="*/ 5617025 w 11633641"/>
                <a:gd name="csY14" fmla="*/ 2172293 h 3880120"/>
                <a:gd name="csX15" fmla="*/ 5786925 w 11633641"/>
                <a:gd name="csY15" fmla="*/ 1801755 h 3880120"/>
                <a:gd name="csX16" fmla="*/ 5958798 w 11633641"/>
                <a:gd name="csY16" fmla="*/ 1457614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16510 w 11633641"/>
                <a:gd name="csY10" fmla="*/ 3499978 h 3880122"/>
                <a:gd name="csX11" fmla="*/ 5240377 w 11633641"/>
                <a:gd name="csY11" fmla="*/ 3366403 h 3880122"/>
                <a:gd name="csX12" fmla="*/ 5342100 w 11633641"/>
                <a:gd name="csY12" fmla="*/ 3024732 h 3880122"/>
                <a:gd name="csX13" fmla="*/ 5529409 w 11633641"/>
                <a:gd name="csY13" fmla="*/ 2469599 h 3880122"/>
                <a:gd name="csX14" fmla="*/ 5617025 w 11633641"/>
                <a:gd name="csY14" fmla="*/ 2172293 h 3880122"/>
                <a:gd name="csX15" fmla="*/ 5786925 w 11633641"/>
                <a:gd name="csY15" fmla="*/ 1801755 h 3880122"/>
                <a:gd name="csX16" fmla="*/ 5958798 w 11633641"/>
                <a:gd name="csY16" fmla="*/ 1457614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798"/>
                <a:gd name="csX1" fmla="*/ 3812617 w 11633641"/>
                <a:gd name="csY1" fmla="*/ 62665 h 3880798"/>
                <a:gd name="csX2" fmla="*/ 4477262 w 11633641"/>
                <a:gd name="csY2" fmla="*/ 81582 h 3880798"/>
                <a:gd name="csX3" fmla="*/ 4612685 w 11633641"/>
                <a:gd name="csY3" fmla="*/ 330247 h 3880798"/>
                <a:gd name="csX4" fmla="*/ 4706166 w 11633641"/>
                <a:gd name="csY4" fmla="*/ 1681069 h 3880798"/>
                <a:gd name="csX5" fmla="*/ 4781669 w 11633641"/>
                <a:gd name="csY5" fmla="*/ 2702345 h 3880798"/>
                <a:gd name="csX6" fmla="*/ 4872167 w 11633641"/>
                <a:gd name="csY6" fmla="*/ 3484804 h 3880798"/>
                <a:gd name="csX7" fmla="*/ 4932393 w 11633641"/>
                <a:gd name="csY7" fmla="*/ 3764390 h 3880798"/>
                <a:gd name="csX8" fmla="*/ 5047365 w 11633641"/>
                <a:gd name="csY8" fmla="*/ 3879132 h 3880798"/>
                <a:gd name="csX9" fmla="*/ 5153621 w 11633641"/>
                <a:gd name="csY9" fmla="*/ 3688330 h 3880798"/>
                <a:gd name="csX10" fmla="*/ 5216510 w 11633641"/>
                <a:gd name="csY10" fmla="*/ 3499978 h 3880798"/>
                <a:gd name="csX11" fmla="*/ 5240377 w 11633641"/>
                <a:gd name="csY11" fmla="*/ 3366403 h 3880798"/>
                <a:gd name="csX12" fmla="*/ 5342100 w 11633641"/>
                <a:gd name="csY12" fmla="*/ 3024732 h 3880798"/>
                <a:gd name="csX13" fmla="*/ 5529409 w 11633641"/>
                <a:gd name="csY13" fmla="*/ 2469599 h 3880798"/>
                <a:gd name="csX14" fmla="*/ 5617025 w 11633641"/>
                <a:gd name="csY14" fmla="*/ 2172293 h 3880798"/>
                <a:gd name="csX15" fmla="*/ 5786925 w 11633641"/>
                <a:gd name="csY15" fmla="*/ 1801755 h 3880798"/>
                <a:gd name="csX16" fmla="*/ 5958798 w 11633641"/>
                <a:gd name="csY16" fmla="*/ 1457614 h 3880798"/>
                <a:gd name="csX17" fmla="*/ 6164538 w 11633641"/>
                <a:gd name="csY17" fmla="*/ 1248453 h 3880798"/>
                <a:gd name="csX18" fmla="*/ 6384672 w 11633641"/>
                <a:gd name="csY18" fmla="*/ 977520 h 3880798"/>
                <a:gd name="csX19" fmla="*/ 6621739 w 11633641"/>
                <a:gd name="csY19" fmla="*/ 767715 h 3880798"/>
                <a:gd name="csX20" fmla="*/ 6913697 w 11633641"/>
                <a:gd name="csY20" fmla="*/ 621069 h 3880798"/>
                <a:gd name="csX21" fmla="*/ 7358338 w 11633641"/>
                <a:gd name="csY21" fmla="*/ 486453 h 3880798"/>
                <a:gd name="csX22" fmla="*/ 7811163 w 11633641"/>
                <a:gd name="csY22" fmla="*/ 383719 h 3880798"/>
                <a:gd name="csX23" fmla="*/ 8175513 w 11633641"/>
                <a:gd name="csY23" fmla="*/ 306101 h 3880798"/>
                <a:gd name="csX24" fmla="*/ 8793297 w 11633641"/>
                <a:gd name="csY24" fmla="*/ 207742 h 3880798"/>
                <a:gd name="csX25" fmla="*/ 9881832 w 11633641"/>
                <a:gd name="csY25" fmla="*/ 112296 h 3880798"/>
                <a:gd name="csX26" fmla="*/ 11633641 w 11633641"/>
                <a:gd name="csY26" fmla="*/ 17311 h 3880798"/>
                <a:gd name="csX0" fmla="*/ 0 w 11633641"/>
                <a:gd name="csY0" fmla="*/ 0 h 3887326"/>
                <a:gd name="csX1" fmla="*/ 3812617 w 11633641"/>
                <a:gd name="csY1" fmla="*/ 62665 h 3887326"/>
                <a:gd name="csX2" fmla="*/ 4477262 w 11633641"/>
                <a:gd name="csY2" fmla="*/ 81582 h 3887326"/>
                <a:gd name="csX3" fmla="*/ 4612685 w 11633641"/>
                <a:gd name="csY3" fmla="*/ 330247 h 3887326"/>
                <a:gd name="csX4" fmla="*/ 4706166 w 11633641"/>
                <a:gd name="csY4" fmla="*/ 1681069 h 3887326"/>
                <a:gd name="csX5" fmla="*/ 4781669 w 11633641"/>
                <a:gd name="csY5" fmla="*/ 2702345 h 3887326"/>
                <a:gd name="csX6" fmla="*/ 4872167 w 11633641"/>
                <a:gd name="csY6" fmla="*/ 3484804 h 3887326"/>
                <a:gd name="csX7" fmla="*/ 4932393 w 11633641"/>
                <a:gd name="csY7" fmla="*/ 3764390 h 3887326"/>
                <a:gd name="csX8" fmla="*/ 5015465 w 11633641"/>
                <a:gd name="csY8" fmla="*/ 3885776 h 3887326"/>
                <a:gd name="csX9" fmla="*/ 5153621 w 11633641"/>
                <a:gd name="csY9" fmla="*/ 3688330 h 3887326"/>
                <a:gd name="csX10" fmla="*/ 5216510 w 11633641"/>
                <a:gd name="csY10" fmla="*/ 3499978 h 3887326"/>
                <a:gd name="csX11" fmla="*/ 5240377 w 11633641"/>
                <a:gd name="csY11" fmla="*/ 3366403 h 3887326"/>
                <a:gd name="csX12" fmla="*/ 5342100 w 11633641"/>
                <a:gd name="csY12" fmla="*/ 3024732 h 3887326"/>
                <a:gd name="csX13" fmla="*/ 5529409 w 11633641"/>
                <a:gd name="csY13" fmla="*/ 2469599 h 3887326"/>
                <a:gd name="csX14" fmla="*/ 5617025 w 11633641"/>
                <a:gd name="csY14" fmla="*/ 2172293 h 3887326"/>
                <a:gd name="csX15" fmla="*/ 5786925 w 11633641"/>
                <a:gd name="csY15" fmla="*/ 1801755 h 3887326"/>
                <a:gd name="csX16" fmla="*/ 5958798 w 11633641"/>
                <a:gd name="csY16" fmla="*/ 1457614 h 3887326"/>
                <a:gd name="csX17" fmla="*/ 6164538 w 11633641"/>
                <a:gd name="csY17" fmla="*/ 1248453 h 3887326"/>
                <a:gd name="csX18" fmla="*/ 6384672 w 11633641"/>
                <a:gd name="csY18" fmla="*/ 977520 h 3887326"/>
                <a:gd name="csX19" fmla="*/ 6621739 w 11633641"/>
                <a:gd name="csY19" fmla="*/ 767715 h 3887326"/>
                <a:gd name="csX20" fmla="*/ 6913697 w 11633641"/>
                <a:gd name="csY20" fmla="*/ 621069 h 3887326"/>
                <a:gd name="csX21" fmla="*/ 7358338 w 11633641"/>
                <a:gd name="csY21" fmla="*/ 486453 h 3887326"/>
                <a:gd name="csX22" fmla="*/ 7811163 w 11633641"/>
                <a:gd name="csY22" fmla="*/ 383719 h 3887326"/>
                <a:gd name="csX23" fmla="*/ 8175513 w 11633641"/>
                <a:gd name="csY23" fmla="*/ 306101 h 3887326"/>
                <a:gd name="csX24" fmla="*/ 8793297 w 11633641"/>
                <a:gd name="csY24" fmla="*/ 207742 h 3887326"/>
                <a:gd name="csX25" fmla="*/ 9881832 w 11633641"/>
                <a:gd name="csY25" fmla="*/ 112296 h 3887326"/>
                <a:gd name="csX26" fmla="*/ 11633641 w 11633641"/>
                <a:gd name="csY26" fmla="*/ 17311 h 3887326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6510 w 11633641"/>
                <a:gd name="csY10" fmla="*/ 3499978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29409 w 11633641"/>
                <a:gd name="csY13" fmla="*/ 2469599 h 3888617"/>
                <a:gd name="csX14" fmla="*/ 5617025 w 11633641"/>
                <a:gd name="csY14" fmla="*/ 2172293 h 3888617"/>
                <a:gd name="csX15" fmla="*/ 5786925 w 11633641"/>
                <a:gd name="csY15" fmla="*/ 1801755 h 3888617"/>
                <a:gd name="csX16" fmla="*/ 5958798 w 11633641"/>
                <a:gd name="csY16" fmla="*/ 1457614 h 3888617"/>
                <a:gd name="csX17" fmla="*/ 6164538 w 11633641"/>
                <a:gd name="csY17" fmla="*/ 1248453 h 3888617"/>
                <a:gd name="csX18" fmla="*/ 6384672 w 11633641"/>
                <a:gd name="csY18" fmla="*/ 977520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29409 w 11633641"/>
                <a:gd name="csY13" fmla="*/ 2469599 h 3888615"/>
                <a:gd name="csX14" fmla="*/ 5617025 w 11633641"/>
                <a:gd name="csY14" fmla="*/ 2172293 h 3888615"/>
                <a:gd name="csX15" fmla="*/ 5786925 w 11633641"/>
                <a:gd name="csY15" fmla="*/ 1801755 h 3888615"/>
                <a:gd name="csX16" fmla="*/ 5958798 w 11633641"/>
                <a:gd name="csY16" fmla="*/ 1457614 h 3888615"/>
                <a:gd name="csX17" fmla="*/ 6164538 w 11633641"/>
                <a:gd name="csY17" fmla="*/ 1248453 h 3888615"/>
                <a:gd name="csX18" fmla="*/ 6384672 w 11633641"/>
                <a:gd name="csY18" fmla="*/ 977520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7025 w 11633641"/>
                <a:gd name="csY14" fmla="*/ 2172293 h 3888617"/>
                <a:gd name="csX15" fmla="*/ 5786925 w 11633641"/>
                <a:gd name="csY15" fmla="*/ 1801755 h 3888617"/>
                <a:gd name="csX16" fmla="*/ 5958798 w 11633641"/>
                <a:gd name="csY16" fmla="*/ 1457614 h 3888617"/>
                <a:gd name="csX17" fmla="*/ 6164538 w 11633641"/>
                <a:gd name="csY17" fmla="*/ 1248453 h 3888617"/>
                <a:gd name="csX18" fmla="*/ 6384672 w 11633641"/>
                <a:gd name="csY18" fmla="*/ 977520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07911 w 11633641"/>
                <a:gd name="csY14" fmla="*/ 2099207 h 3888615"/>
                <a:gd name="csX15" fmla="*/ 5786925 w 11633641"/>
                <a:gd name="csY15" fmla="*/ 1801755 h 3888615"/>
                <a:gd name="csX16" fmla="*/ 5958798 w 11633641"/>
                <a:gd name="csY16" fmla="*/ 1457614 h 3888615"/>
                <a:gd name="csX17" fmla="*/ 6164538 w 11633641"/>
                <a:gd name="csY17" fmla="*/ 1248453 h 3888615"/>
                <a:gd name="csX18" fmla="*/ 6384672 w 11633641"/>
                <a:gd name="csY18" fmla="*/ 977520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07911 w 11633641"/>
                <a:gd name="csY14" fmla="*/ 2099207 h 3888617"/>
                <a:gd name="csX15" fmla="*/ 5773255 w 11633641"/>
                <a:gd name="csY15" fmla="*/ 1755244 h 3888617"/>
                <a:gd name="csX16" fmla="*/ 5958798 w 11633641"/>
                <a:gd name="csY16" fmla="*/ 1457614 h 3888617"/>
                <a:gd name="csX17" fmla="*/ 6164538 w 11633641"/>
                <a:gd name="csY17" fmla="*/ 1248453 h 3888617"/>
                <a:gd name="csX18" fmla="*/ 6384672 w 11633641"/>
                <a:gd name="csY18" fmla="*/ 977520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07911 w 11633641"/>
                <a:gd name="csY14" fmla="*/ 2099207 h 3888615"/>
                <a:gd name="csX15" fmla="*/ 5773255 w 11633641"/>
                <a:gd name="csY15" fmla="*/ 1755244 h 3888615"/>
                <a:gd name="csX16" fmla="*/ 5958798 w 11633641"/>
                <a:gd name="csY16" fmla="*/ 1457614 h 3888615"/>
                <a:gd name="csX17" fmla="*/ 6150867 w 11633641"/>
                <a:gd name="csY17" fmla="*/ 1208589 h 3888615"/>
                <a:gd name="csX18" fmla="*/ 6384672 w 11633641"/>
                <a:gd name="csY18" fmla="*/ 977520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07911 w 11633641"/>
                <a:gd name="csY14" fmla="*/ 2099207 h 3888617"/>
                <a:gd name="csX15" fmla="*/ 5773255 w 11633641"/>
                <a:gd name="csY15" fmla="*/ 1755244 h 3888617"/>
                <a:gd name="csX16" fmla="*/ 5958798 w 11633641"/>
                <a:gd name="csY16" fmla="*/ 1457614 h 3888617"/>
                <a:gd name="csX17" fmla="*/ 6150867 w 11633641"/>
                <a:gd name="csY17" fmla="*/ 1208589 h 3888617"/>
                <a:gd name="csX18" fmla="*/ 6384672 w 11633641"/>
                <a:gd name="csY18" fmla="*/ 93765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07911 w 11633641"/>
                <a:gd name="csY14" fmla="*/ 2099207 h 3888615"/>
                <a:gd name="csX15" fmla="*/ 5773255 w 11633641"/>
                <a:gd name="csY15" fmla="*/ 1755244 h 3888615"/>
                <a:gd name="csX16" fmla="*/ 5958798 w 11633641"/>
                <a:gd name="csY16" fmla="*/ 1457614 h 3888615"/>
                <a:gd name="csX17" fmla="*/ 6150867 w 11633641"/>
                <a:gd name="csY17" fmla="*/ 1182012 h 3888615"/>
                <a:gd name="csX18" fmla="*/ 6384672 w 11633641"/>
                <a:gd name="csY18" fmla="*/ 93765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73255 w 11633641"/>
                <a:gd name="csY15" fmla="*/ 1755244 h 3888617"/>
                <a:gd name="csX16" fmla="*/ 5958798 w 11633641"/>
                <a:gd name="csY16" fmla="*/ 1457614 h 3888617"/>
                <a:gd name="csX17" fmla="*/ 6150867 w 11633641"/>
                <a:gd name="csY17" fmla="*/ 1182012 h 3888617"/>
                <a:gd name="csX18" fmla="*/ 6384672 w 11633641"/>
                <a:gd name="csY18" fmla="*/ 93765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12468 w 11633641"/>
                <a:gd name="csY14" fmla="*/ 2132428 h 3888615"/>
                <a:gd name="csX15" fmla="*/ 5773255 w 11633641"/>
                <a:gd name="csY15" fmla="*/ 1755244 h 3888615"/>
                <a:gd name="csX16" fmla="*/ 5958798 w 11633641"/>
                <a:gd name="csY16" fmla="*/ 1427654 h 3888615"/>
                <a:gd name="csX17" fmla="*/ 6150867 w 11633641"/>
                <a:gd name="csY17" fmla="*/ 1182012 h 3888615"/>
                <a:gd name="csX18" fmla="*/ 6384672 w 11633641"/>
                <a:gd name="csY18" fmla="*/ 93765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73255 w 11633641"/>
                <a:gd name="csY15" fmla="*/ 1755244 h 3888617"/>
                <a:gd name="csX16" fmla="*/ 5965648 w 11633641"/>
                <a:gd name="csY16" fmla="*/ 1367733 h 3888617"/>
                <a:gd name="csX17" fmla="*/ 6150867 w 11633641"/>
                <a:gd name="csY17" fmla="*/ 1182012 h 3888617"/>
                <a:gd name="csX18" fmla="*/ 6384672 w 11633641"/>
                <a:gd name="csY18" fmla="*/ 93765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12468 w 11633641"/>
                <a:gd name="csY14" fmla="*/ 2132428 h 3888615"/>
                <a:gd name="csX15" fmla="*/ 5773255 w 11633641"/>
                <a:gd name="csY15" fmla="*/ 1755244 h 3888615"/>
                <a:gd name="csX16" fmla="*/ 5965648 w 11633641"/>
                <a:gd name="csY16" fmla="*/ 1367733 h 3888615"/>
                <a:gd name="csX17" fmla="*/ 6150867 w 11633641"/>
                <a:gd name="csY17" fmla="*/ 1102117 h 3888615"/>
                <a:gd name="csX18" fmla="*/ 6384672 w 11633641"/>
                <a:gd name="csY18" fmla="*/ 93765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73255 w 11633641"/>
                <a:gd name="csY15" fmla="*/ 1755244 h 3888617"/>
                <a:gd name="csX16" fmla="*/ 5965648 w 11633641"/>
                <a:gd name="csY16" fmla="*/ 1367733 h 3888617"/>
                <a:gd name="csX17" fmla="*/ 6150867 w 11633641"/>
                <a:gd name="csY17" fmla="*/ 1102117 h 3888617"/>
                <a:gd name="csX18" fmla="*/ 6377822 w 11633641"/>
                <a:gd name="csY18" fmla="*/ 90769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12468 w 11633641"/>
                <a:gd name="csY14" fmla="*/ 2132428 h 3888615"/>
                <a:gd name="csX15" fmla="*/ 5759556 w 11633641"/>
                <a:gd name="csY15" fmla="*/ 1745257 h 3888615"/>
                <a:gd name="csX16" fmla="*/ 5965648 w 11633641"/>
                <a:gd name="csY16" fmla="*/ 1367733 h 3888615"/>
                <a:gd name="csX17" fmla="*/ 6150867 w 11633641"/>
                <a:gd name="csY17" fmla="*/ 1102117 h 3888615"/>
                <a:gd name="csX18" fmla="*/ 6377822 w 11633641"/>
                <a:gd name="csY18" fmla="*/ 90769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59556 w 11633641"/>
                <a:gd name="csY15" fmla="*/ 1745257 h 3888617"/>
                <a:gd name="csX16" fmla="*/ 5958798 w 11633641"/>
                <a:gd name="csY16" fmla="*/ 1357746 h 3888617"/>
                <a:gd name="csX17" fmla="*/ 6150867 w 11633641"/>
                <a:gd name="csY17" fmla="*/ 1102117 h 3888617"/>
                <a:gd name="csX18" fmla="*/ 6377822 w 11633641"/>
                <a:gd name="csY18" fmla="*/ 90769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902382"/>
                <a:gd name="csX1" fmla="*/ 3812617 w 11633641"/>
                <a:gd name="csY1" fmla="*/ 62665 h 3902382"/>
                <a:gd name="csX2" fmla="*/ 4477262 w 11633641"/>
                <a:gd name="csY2" fmla="*/ 81582 h 3902382"/>
                <a:gd name="csX3" fmla="*/ 4612685 w 11633641"/>
                <a:gd name="csY3" fmla="*/ 330247 h 3902382"/>
                <a:gd name="csX4" fmla="*/ 4706166 w 11633641"/>
                <a:gd name="csY4" fmla="*/ 1681069 h 3902382"/>
                <a:gd name="csX5" fmla="*/ 4781669 w 11633641"/>
                <a:gd name="csY5" fmla="*/ 2702345 h 3902382"/>
                <a:gd name="csX6" fmla="*/ 4872167 w 11633641"/>
                <a:gd name="csY6" fmla="*/ 3484804 h 3902382"/>
                <a:gd name="csX7" fmla="*/ 4932393 w 11633641"/>
                <a:gd name="csY7" fmla="*/ 3764390 h 3902382"/>
                <a:gd name="csX8" fmla="*/ 4996133 w 11633641"/>
                <a:gd name="csY8" fmla="*/ 3899870 h 3902382"/>
                <a:gd name="csX9" fmla="*/ 5144507 w 11633641"/>
                <a:gd name="csY9" fmla="*/ 3655109 h 3902382"/>
                <a:gd name="csX10" fmla="*/ 5211953 w 11633641"/>
                <a:gd name="csY10" fmla="*/ 3460113 h 3902382"/>
                <a:gd name="csX11" fmla="*/ 5240377 w 11633641"/>
                <a:gd name="csY11" fmla="*/ 3366403 h 3902382"/>
                <a:gd name="csX12" fmla="*/ 5342100 w 11633641"/>
                <a:gd name="csY12" fmla="*/ 3024732 h 3902382"/>
                <a:gd name="csX13" fmla="*/ 5506624 w 11633641"/>
                <a:gd name="csY13" fmla="*/ 2443022 h 3902382"/>
                <a:gd name="csX14" fmla="*/ 5612468 w 11633641"/>
                <a:gd name="csY14" fmla="*/ 2132428 h 3902382"/>
                <a:gd name="csX15" fmla="*/ 5759556 w 11633641"/>
                <a:gd name="csY15" fmla="*/ 1745257 h 3902382"/>
                <a:gd name="csX16" fmla="*/ 5958798 w 11633641"/>
                <a:gd name="csY16" fmla="*/ 1357746 h 3902382"/>
                <a:gd name="csX17" fmla="*/ 6150867 w 11633641"/>
                <a:gd name="csY17" fmla="*/ 1102117 h 3902382"/>
                <a:gd name="csX18" fmla="*/ 6377822 w 11633641"/>
                <a:gd name="csY18" fmla="*/ 907695 h 3902382"/>
                <a:gd name="csX19" fmla="*/ 6621739 w 11633641"/>
                <a:gd name="csY19" fmla="*/ 767715 h 3902382"/>
                <a:gd name="csX20" fmla="*/ 6913697 w 11633641"/>
                <a:gd name="csY20" fmla="*/ 621069 h 3902382"/>
                <a:gd name="csX21" fmla="*/ 7358338 w 11633641"/>
                <a:gd name="csY21" fmla="*/ 486453 h 3902382"/>
                <a:gd name="csX22" fmla="*/ 7811163 w 11633641"/>
                <a:gd name="csY22" fmla="*/ 383719 h 3902382"/>
                <a:gd name="csX23" fmla="*/ 8175513 w 11633641"/>
                <a:gd name="csY23" fmla="*/ 306101 h 3902382"/>
                <a:gd name="csX24" fmla="*/ 8793297 w 11633641"/>
                <a:gd name="csY24" fmla="*/ 207742 h 3902382"/>
                <a:gd name="csX25" fmla="*/ 9881832 w 11633641"/>
                <a:gd name="csY25" fmla="*/ 112296 h 3902382"/>
                <a:gd name="csX26" fmla="*/ 11633641 w 11633641"/>
                <a:gd name="csY26" fmla="*/ 17311 h 3902382"/>
                <a:gd name="csX0" fmla="*/ 0 w 11633641"/>
                <a:gd name="csY0" fmla="*/ 0 h 3905613"/>
                <a:gd name="csX1" fmla="*/ 3812617 w 11633641"/>
                <a:gd name="csY1" fmla="*/ 62665 h 3905613"/>
                <a:gd name="csX2" fmla="*/ 4477262 w 11633641"/>
                <a:gd name="csY2" fmla="*/ 81582 h 3905613"/>
                <a:gd name="csX3" fmla="*/ 4612685 w 11633641"/>
                <a:gd name="csY3" fmla="*/ 330247 h 3905613"/>
                <a:gd name="csX4" fmla="*/ 4706166 w 11633641"/>
                <a:gd name="csY4" fmla="*/ 1681069 h 3905613"/>
                <a:gd name="csX5" fmla="*/ 4781669 w 11633641"/>
                <a:gd name="csY5" fmla="*/ 2702345 h 3905613"/>
                <a:gd name="csX6" fmla="*/ 4872167 w 11633641"/>
                <a:gd name="csY6" fmla="*/ 3484804 h 3905613"/>
                <a:gd name="csX7" fmla="*/ 4917894 w 11633641"/>
                <a:gd name="csY7" fmla="*/ 3799625 h 3905613"/>
                <a:gd name="csX8" fmla="*/ 4996133 w 11633641"/>
                <a:gd name="csY8" fmla="*/ 3899870 h 3905613"/>
                <a:gd name="csX9" fmla="*/ 5144507 w 11633641"/>
                <a:gd name="csY9" fmla="*/ 3655109 h 3905613"/>
                <a:gd name="csX10" fmla="*/ 5211953 w 11633641"/>
                <a:gd name="csY10" fmla="*/ 3460113 h 3905613"/>
                <a:gd name="csX11" fmla="*/ 5240377 w 11633641"/>
                <a:gd name="csY11" fmla="*/ 3366403 h 3905613"/>
                <a:gd name="csX12" fmla="*/ 5342100 w 11633641"/>
                <a:gd name="csY12" fmla="*/ 3024732 h 3905613"/>
                <a:gd name="csX13" fmla="*/ 5506624 w 11633641"/>
                <a:gd name="csY13" fmla="*/ 2443022 h 3905613"/>
                <a:gd name="csX14" fmla="*/ 5612468 w 11633641"/>
                <a:gd name="csY14" fmla="*/ 2132428 h 3905613"/>
                <a:gd name="csX15" fmla="*/ 5759556 w 11633641"/>
                <a:gd name="csY15" fmla="*/ 1745257 h 3905613"/>
                <a:gd name="csX16" fmla="*/ 5958798 w 11633641"/>
                <a:gd name="csY16" fmla="*/ 1357746 h 3905613"/>
                <a:gd name="csX17" fmla="*/ 6150867 w 11633641"/>
                <a:gd name="csY17" fmla="*/ 1102117 h 3905613"/>
                <a:gd name="csX18" fmla="*/ 6377822 w 11633641"/>
                <a:gd name="csY18" fmla="*/ 907695 h 3905613"/>
                <a:gd name="csX19" fmla="*/ 6621739 w 11633641"/>
                <a:gd name="csY19" fmla="*/ 767715 h 3905613"/>
                <a:gd name="csX20" fmla="*/ 6913697 w 11633641"/>
                <a:gd name="csY20" fmla="*/ 621069 h 3905613"/>
                <a:gd name="csX21" fmla="*/ 7358338 w 11633641"/>
                <a:gd name="csY21" fmla="*/ 486453 h 3905613"/>
                <a:gd name="csX22" fmla="*/ 7811163 w 11633641"/>
                <a:gd name="csY22" fmla="*/ 383719 h 3905613"/>
                <a:gd name="csX23" fmla="*/ 8175513 w 11633641"/>
                <a:gd name="csY23" fmla="*/ 306101 h 3905613"/>
                <a:gd name="csX24" fmla="*/ 8793297 w 11633641"/>
                <a:gd name="csY24" fmla="*/ 207742 h 3905613"/>
                <a:gd name="csX25" fmla="*/ 9881832 w 11633641"/>
                <a:gd name="csY25" fmla="*/ 112296 h 3905613"/>
                <a:gd name="csX26" fmla="*/ 11633641 w 11633641"/>
                <a:gd name="csY26" fmla="*/ 17311 h 3905613"/>
                <a:gd name="csX0" fmla="*/ 0 w 11633641"/>
                <a:gd name="csY0" fmla="*/ 0 h 3905387"/>
                <a:gd name="csX1" fmla="*/ 3812617 w 11633641"/>
                <a:gd name="csY1" fmla="*/ 62665 h 3905387"/>
                <a:gd name="csX2" fmla="*/ 4477262 w 11633641"/>
                <a:gd name="csY2" fmla="*/ 81582 h 3905387"/>
                <a:gd name="csX3" fmla="*/ 4612685 w 11633641"/>
                <a:gd name="csY3" fmla="*/ 330247 h 3905387"/>
                <a:gd name="csX4" fmla="*/ 4706166 w 11633641"/>
                <a:gd name="csY4" fmla="*/ 1681069 h 3905387"/>
                <a:gd name="csX5" fmla="*/ 4781669 w 11633641"/>
                <a:gd name="csY5" fmla="*/ 2702345 h 3905387"/>
                <a:gd name="csX6" fmla="*/ 4843166 w 11633641"/>
                <a:gd name="csY6" fmla="*/ 3505945 h 3905387"/>
                <a:gd name="csX7" fmla="*/ 4917894 w 11633641"/>
                <a:gd name="csY7" fmla="*/ 3799625 h 3905387"/>
                <a:gd name="csX8" fmla="*/ 4996133 w 11633641"/>
                <a:gd name="csY8" fmla="*/ 3899870 h 3905387"/>
                <a:gd name="csX9" fmla="*/ 5144507 w 11633641"/>
                <a:gd name="csY9" fmla="*/ 3655109 h 3905387"/>
                <a:gd name="csX10" fmla="*/ 5211953 w 11633641"/>
                <a:gd name="csY10" fmla="*/ 3460113 h 3905387"/>
                <a:gd name="csX11" fmla="*/ 5240377 w 11633641"/>
                <a:gd name="csY11" fmla="*/ 3366403 h 3905387"/>
                <a:gd name="csX12" fmla="*/ 5342100 w 11633641"/>
                <a:gd name="csY12" fmla="*/ 3024732 h 3905387"/>
                <a:gd name="csX13" fmla="*/ 5506624 w 11633641"/>
                <a:gd name="csY13" fmla="*/ 2443022 h 3905387"/>
                <a:gd name="csX14" fmla="*/ 5612468 w 11633641"/>
                <a:gd name="csY14" fmla="*/ 2132428 h 3905387"/>
                <a:gd name="csX15" fmla="*/ 5759556 w 11633641"/>
                <a:gd name="csY15" fmla="*/ 1745257 h 3905387"/>
                <a:gd name="csX16" fmla="*/ 5958798 w 11633641"/>
                <a:gd name="csY16" fmla="*/ 1357746 h 3905387"/>
                <a:gd name="csX17" fmla="*/ 6150867 w 11633641"/>
                <a:gd name="csY17" fmla="*/ 1102117 h 3905387"/>
                <a:gd name="csX18" fmla="*/ 6377822 w 11633641"/>
                <a:gd name="csY18" fmla="*/ 907695 h 3905387"/>
                <a:gd name="csX19" fmla="*/ 6621739 w 11633641"/>
                <a:gd name="csY19" fmla="*/ 767715 h 3905387"/>
                <a:gd name="csX20" fmla="*/ 6913697 w 11633641"/>
                <a:gd name="csY20" fmla="*/ 621069 h 3905387"/>
                <a:gd name="csX21" fmla="*/ 7358338 w 11633641"/>
                <a:gd name="csY21" fmla="*/ 486453 h 3905387"/>
                <a:gd name="csX22" fmla="*/ 7811163 w 11633641"/>
                <a:gd name="csY22" fmla="*/ 383719 h 3905387"/>
                <a:gd name="csX23" fmla="*/ 8175513 w 11633641"/>
                <a:gd name="csY23" fmla="*/ 306101 h 3905387"/>
                <a:gd name="csX24" fmla="*/ 8793297 w 11633641"/>
                <a:gd name="csY24" fmla="*/ 207742 h 3905387"/>
                <a:gd name="csX25" fmla="*/ 9881832 w 11633641"/>
                <a:gd name="csY25" fmla="*/ 112296 h 3905387"/>
                <a:gd name="csX26" fmla="*/ 11633641 w 11633641"/>
                <a:gd name="csY26" fmla="*/ 17311 h 3905387"/>
                <a:gd name="csX0" fmla="*/ 0 w 11633641"/>
                <a:gd name="csY0" fmla="*/ 0 h 3905387"/>
                <a:gd name="csX1" fmla="*/ 3812617 w 11633641"/>
                <a:gd name="csY1" fmla="*/ 62665 h 3905387"/>
                <a:gd name="csX2" fmla="*/ 4477262 w 11633641"/>
                <a:gd name="csY2" fmla="*/ 81582 h 3905387"/>
                <a:gd name="csX3" fmla="*/ 4612685 w 11633641"/>
                <a:gd name="csY3" fmla="*/ 330247 h 3905387"/>
                <a:gd name="csX4" fmla="*/ 4706166 w 11633641"/>
                <a:gd name="csY4" fmla="*/ 1681069 h 3905387"/>
                <a:gd name="csX5" fmla="*/ 4757501 w 11633641"/>
                <a:gd name="csY5" fmla="*/ 2702345 h 3905387"/>
                <a:gd name="csX6" fmla="*/ 4843166 w 11633641"/>
                <a:gd name="csY6" fmla="*/ 3505945 h 3905387"/>
                <a:gd name="csX7" fmla="*/ 4917894 w 11633641"/>
                <a:gd name="csY7" fmla="*/ 3799625 h 3905387"/>
                <a:gd name="csX8" fmla="*/ 4996133 w 11633641"/>
                <a:gd name="csY8" fmla="*/ 3899870 h 3905387"/>
                <a:gd name="csX9" fmla="*/ 5144507 w 11633641"/>
                <a:gd name="csY9" fmla="*/ 3655109 h 3905387"/>
                <a:gd name="csX10" fmla="*/ 5211953 w 11633641"/>
                <a:gd name="csY10" fmla="*/ 3460113 h 3905387"/>
                <a:gd name="csX11" fmla="*/ 5240377 w 11633641"/>
                <a:gd name="csY11" fmla="*/ 3366403 h 3905387"/>
                <a:gd name="csX12" fmla="*/ 5342100 w 11633641"/>
                <a:gd name="csY12" fmla="*/ 3024732 h 3905387"/>
                <a:gd name="csX13" fmla="*/ 5506624 w 11633641"/>
                <a:gd name="csY13" fmla="*/ 2443022 h 3905387"/>
                <a:gd name="csX14" fmla="*/ 5612468 w 11633641"/>
                <a:gd name="csY14" fmla="*/ 2132428 h 3905387"/>
                <a:gd name="csX15" fmla="*/ 5759556 w 11633641"/>
                <a:gd name="csY15" fmla="*/ 1745257 h 3905387"/>
                <a:gd name="csX16" fmla="*/ 5958798 w 11633641"/>
                <a:gd name="csY16" fmla="*/ 1357746 h 3905387"/>
                <a:gd name="csX17" fmla="*/ 6150867 w 11633641"/>
                <a:gd name="csY17" fmla="*/ 1102117 h 3905387"/>
                <a:gd name="csX18" fmla="*/ 6377822 w 11633641"/>
                <a:gd name="csY18" fmla="*/ 907695 h 3905387"/>
                <a:gd name="csX19" fmla="*/ 6621739 w 11633641"/>
                <a:gd name="csY19" fmla="*/ 767715 h 3905387"/>
                <a:gd name="csX20" fmla="*/ 6913697 w 11633641"/>
                <a:gd name="csY20" fmla="*/ 621069 h 3905387"/>
                <a:gd name="csX21" fmla="*/ 7358338 w 11633641"/>
                <a:gd name="csY21" fmla="*/ 486453 h 3905387"/>
                <a:gd name="csX22" fmla="*/ 7811163 w 11633641"/>
                <a:gd name="csY22" fmla="*/ 383719 h 3905387"/>
                <a:gd name="csX23" fmla="*/ 8175513 w 11633641"/>
                <a:gd name="csY23" fmla="*/ 306101 h 3905387"/>
                <a:gd name="csX24" fmla="*/ 8793297 w 11633641"/>
                <a:gd name="csY24" fmla="*/ 207742 h 3905387"/>
                <a:gd name="csX25" fmla="*/ 9881832 w 11633641"/>
                <a:gd name="csY25" fmla="*/ 112296 h 3905387"/>
                <a:gd name="csX26" fmla="*/ 11633641 w 11633641"/>
                <a:gd name="csY26" fmla="*/ 17311 h 3905387"/>
                <a:gd name="csX0" fmla="*/ 0 w 11633641"/>
                <a:gd name="csY0" fmla="*/ 0 h 3946001"/>
                <a:gd name="csX1" fmla="*/ 3812617 w 11633641"/>
                <a:gd name="csY1" fmla="*/ 62665 h 3946001"/>
                <a:gd name="csX2" fmla="*/ 4477262 w 11633641"/>
                <a:gd name="csY2" fmla="*/ 81582 h 3946001"/>
                <a:gd name="csX3" fmla="*/ 4612685 w 11633641"/>
                <a:gd name="csY3" fmla="*/ 330247 h 3946001"/>
                <a:gd name="csX4" fmla="*/ 4706166 w 11633641"/>
                <a:gd name="csY4" fmla="*/ 1681069 h 3946001"/>
                <a:gd name="csX5" fmla="*/ 4757501 w 11633641"/>
                <a:gd name="csY5" fmla="*/ 2702345 h 3946001"/>
                <a:gd name="csX6" fmla="*/ 4843166 w 11633641"/>
                <a:gd name="csY6" fmla="*/ 3505945 h 3946001"/>
                <a:gd name="csX7" fmla="*/ 4917894 w 11633641"/>
                <a:gd name="csY7" fmla="*/ 3799625 h 3946001"/>
                <a:gd name="csX8" fmla="*/ 4976799 w 11633641"/>
                <a:gd name="csY8" fmla="*/ 3942152 h 3946001"/>
                <a:gd name="csX9" fmla="*/ 5144507 w 11633641"/>
                <a:gd name="csY9" fmla="*/ 3655109 h 3946001"/>
                <a:gd name="csX10" fmla="*/ 5211953 w 11633641"/>
                <a:gd name="csY10" fmla="*/ 3460113 h 3946001"/>
                <a:gd name="csX11" fmla="*/ 5240377 w 11633641"/>
                <a:gd name="csY11" fmla="*/ 3366403 h 3946001"/>
                <a:gd name="csX12" fmla="*/ 5342100 w 11633641"/>
                <a:gd name="csY12" fmla="*/ 3024732 h 3946001"/>
                <a:gd name="csX13" fmla="*/ 5506624 w 11633641"/>
                <a:gd name="csY13" fmla="*/ 2443022 h 3946001"/>
                <a:gd name="csX14" fmla="*/ 5612468 w 11633641"/>
                <a:gd name="csY14" fmla="*/ 2132428 h 3946001"/>
                <a:gd name="csX15" fmla="*/ 5759556 w 11633641"/>
                <a:gd name="csY15" fmla="*/ 1745257 h 3946001"/>
                <a:gd name="csX16" fmla="*/ 5958798 w 11633641"/>
                <a:gd name="csY16" fmla="*/ 1357746 h 3946001"/>
                <a:gd name="csX17" fmla="*/ 6150867 w 11633641"/>
                <a:gd name="csY17" fmla="*/ 1102117 h 3946001"/>
                <a:gd name="csX18" fmla="*/ 6377822 w 11633641"/>
                <a:gd name="csY18" fmla="*/ 907695 h 3946001"/>
                <a:gd name="csX19" fmla="*/ 6621739 w 11633641"/>
                <a:gd name="csY19" fmla="*/ 767715 h 3946001"/>
                <a:gd name="csX20" fmla="*/ 6913697 w 11633641"/>
                <a:gd name="csY20" fmla="*/ 621069 h 3946001"/>
                <a:gd name="csX21" fmla="*/ 7358338 w 11633641"/>
                <a:gd name="csY21" fmla="*/ 486453 h 3946001"/>
                <a:gd name="csX22" fmla="*/ 7811163 w 11633641"/>
                <a:gd name="csY22" fmla="*/ 383719 h 3946001"/>
                <a:gd name="csX23" fmla="*/ 8175513 w 11633641"/>
                <a:gd name="csY23" fmla="*/ 306101 h 3946001"/>
                <a:gd name="csX24" fmla="*/ 8793297 w 11633641"/>
                <a:gd name="csY24" fmla="*/ 207742 h 3946001"/>
                <a:gd name="csX25" fmla="*/ 9881832 w 11633641"/>
                <a:gd name="csY25" fmla="*/ 112296 h 3946001"/>
                <a:gd name="csX26" fmla="*/ 11633641 w 11633641"/>
                <a:gd name="csY26" fmla="*/ 17311 h 3946001"/>
                <a:gd name="csX0" fmla="*/ 0 w 11633641"/>
                <a:gd name="csY0" fmla="*/ 0 h 3947215"/>
                <a:gd name="csX1" fmla="*/ 3812617 w 11633641"/>
                <a:gd name="csY1" fmla="*/ 62665 h 3947215"/>
                <a:gd name="csX2" fmla="*/ 4477262 w 11633641"/>
                <a:gd name="csY2" fmla="*/ 81582 h 3947215"/>
                <a:gd name="csX3" fmla="*/ 4612685 w 11633641"/>
                <a:gd name="csY3" fmla="*/ 330247 h 3947215"/>
                <a:gd name="csX4" fmla="*/ 4706166 w 11633641"/>
                <a:gd name="csY4" fmla="*/ 1681069 h 3947215"/>
                <a:gd name="csX5" fmla="*/ 4757501 w 11633641"/>
                <a:gd name="csY5" fmla="*/ 2702345 h 3947215"/>
                <a:gd name="csX6" fmla="*/ 4843166 w 11633641"/>
                <a:gd name="csY6" fmla="*/ 3505945 h 3947215"/>
                <a:gd name="csX7" fmla="*/ 4888894 w 11633641"/>
                <a:gd name="csY7" fmla="*/ 3813719 h 3947215"/>
                <a:gd name="csX8" fmla="*/ 4976799 w 11633641"/>
                <a:gd name="csY8" fmla="*/ 3942152 h 3947215"/>
                <a:gd name="csX9" fmla="*/ 5144507 w 11633641"/>
                <a:gd name="csY9" fmla="*/ 3655109 h 3947215"/>
                <a:gd name="csX10" fmla="*/ 5211953 w 11633641"/>
                <a:gd name="csY10" fmla="*/ 3460113 h 3947215"/>
                <a:gd name="csX11" fmla="*/ 5240377 w 11633641"/>
                <a:gd name="csY11" fmla="*/ 3366403 h 3947215"/>
                <a:gd name="csX12" fmla="*/ 5342100 w 11633641"/>
                <a:gd name="csY12" fmla="*/ 3024732 h 3947215"/>
                <a:gd name="csX13" fmla="*/ 5506624 w 11633641"/>
                <a:gd name="csY13" fmla="*/ 2443022 h 3947215"/>
                <a:gd name="csX14" fmla="*/ 5612468 w 11633641"/>
                <a:gd name="csY14" fmla="*/ 2132428 h 3947215"/>
                <a:gd name="csX15" fmla="*/ 5759556 w 11633641"/>
                <a:gd name="csY15" fmla="*/ 1745257 h 3947215"/>
                <a:gd name="csX16" fmla="*/ 5958798 w 11633641"/>
                <a:gd name="csY16" fmla="*/ 1357746 h 3947215"/>
                <a:gd name="csX17" fmla="*/ 6150867 w 11633641"/>
                <a:gd name="csY17" fmla="*/ 1102117 h 3947215"/>
                <a:gd name="csX18" fmla="*/ 6377822 w 11633641"/>
                <a:gd name="csY18" fmla="*/ 907695 h 3947215"/>
                <a:gd name="csX19" fmla="*/ 6621739 w 11633641"/>
                <a:gd name="csY19" fmla="*/ 767715 h 3947215"/>
                <a:gd name="csX20" fmla="*/ 6913697 w 11633641"/>
                <a:gd name="csY20" fmla="*/ 621069 h 3947215"/>
                <a:gd name="csX21" fmla="*/ 7358338 w 11633641"/>
                <a:gd name="csY21" fmla="*/ 486453 h 3947215"/>
                <a:gd name="csX22" fmla="*/ 7811163 w 11633641"/>
                <a:gd name="csY22" fmla="*/ 383719 h 3947215"/>
                <a:gd name="csX23" fmla="*/ 8175513 w 11633641"/>
                <a:gd name="csY23" fmla="*/ 306101 h 3947215"/>
                <a:gd name="csX24" fmla="*/ 8793297 w 11633641"/>
                <a:gd name="csY24" fmla="*/ 207742 h 3947215"/>
                <a:gd name="csX25" fmla="*/ 9881832 w 11633641"/>
                <a:gd name="csY25" fmla="*/ 112296 h 3947215"/>
                <a:gd name="csX26" fmla="*/ 11633641 w 11633641"/>
                <a:gd name="csY26" fmla="*/ 17311 h 3947215"/>
                <a:gd name="csX0" fmla="*/ 0 w 11633641"/>
                <a:gd name="csY0" fmla="*/ 0 h 3947215"/>
                <a:gd name="csX1" fmla="*/ 3812617 w 11633641"/>
                <a:gd name="csY1" fmla="*/ 62665 h 3947215"/>
                <a:gd name="csX2" fmla="*/ 4477262 w 11633641"/>
                <a:gd name="csY2" fmla="*/ 81582 h 3947215"/>
                <a:gd name="csX3" fmla="*/ 4612685 w 11633641"/>
                <a:gd name="csY3" fmla="*/ 330247 h 3947215"/>
                <a:gd name="csX4" fmla="*/ 4672332 w 11633641"/>
                <a:gd name="csY4" fmla="*/ 1695163 h 3947215"/>
                <a:gd name="csX5" fmla="*/ 4757501 w 11633641"/>
                <a:gd name="csY5" fmla="*/ 2702345 h 3947215"/>
                <a:gd name="csX6" fmla="*/ 4843166 w 11633641"/>
                <a:gd name="csY6" fmla="*/ 3505945 h 3947215"/>
                <a:gd name="csX7" fmla="*/ 4888894 w 11633641"/>
                <a:gd name="csY7" fmla="*/ 3813719 h 3947215"/>
                <a:gd name="csX8" fmla="*/ 4976799 w 11633641"/>
                <a:gd name="csY8" fmla="*/ 3942152 h 3947215"/>
                <a:gd name="csX9" fmla="*/ 5144507 w 11633641"/>
                <a:gd name="csY9" fmla="*/ 3655109 h 3947215"/>
                <a:gd name="csX10" fmla="*/ 5211953 w 11633641"/>
                <a:gd name="csY10" fmla="*/ 3460113 h 3947215"/>
                <a:gd name="csX11" fmla="*/ 5240377 w 11633641"/>
                <a:gd name="csY11" fmla="*/ 3366403 h 3947215"/>
                <a:gd name="csX12" fmla="*/ 5342100 w 11633641"/>
                <a:gd name="csY12" fmla="*/ 3024732 h 3947215"/>
                <a:gd name="csX13" fmla="*/ 5506624 w 11633641"/>
                <a:gd name="csY13" fmla="*/ 2443022 h 3947215"/>
                <a:gd name="csX14" fmla="*/ 5612468 w 11633641"/>
                <a:gd name="csY14" fmla="*/ 2132428 h 3947215"/>
                <a:gd name="csX15" fmla="*/ 5759556 w 11633641"/>
                <a:gd name="csY15" fmla="*/ 1745257 h 3947215"/>
                <a:gd name="csX16" fmla="*/ 5958798 w 11633641"/>
                <a:gd name="csY16" fmla="*/ 1357746 h 3947215"/>
                <a:gd name="csX17" fmla="*/ 6150867 w 11633641"/>
                <a:gd name="csY17" fmla="*/ 1102117 h 3947215"/>
                <a:gd name="csX18" fmla="*/ 6377822 w 11633641"/>
                <a:gd name="csY18" fmla="*/ 907695 h 3947215"/>
                <a:gd name="csX19" fmla="*/ 6621739 w 11633641"/>
                <a:gd name="csY19" fmla="*/ 767715 h 3947215"/>
                <a:gd name="csX20" fmla="*/ 6913697 w 11633641"/>
                <a:gd name="csY20" fmla="*/ 621069 h 3947215"/>
                <a:gd name="csX21" fmla="*/ 7358338 w 11633641"/>
                <a:gd name="csY21" fmla="*/ 486453 h 3947215"/>
                <a:gd name="csX22" fmla="*/ 7811163 w 11633641"/>
                <a:gd name="csY22" fmla="*/ 383719 h 3947215"/>
                <a:gd name="csX23" fmla="*/ 8175513 w 11633641"/>
                <a:gd name="csY23" fmla="*/ 306101 h 3947215"/>
                <a:gd name="csX24" fmla="*/ 8793297 w 11633641"/>
                <a:gd name="csY24" fmla="*/ 207742 h 3947215"/>
                <a:gd name="csX25" fmla="*/ 9881832 w 11633641"/>
                <a:gd name="csY25" fmla="*/ 112296 h 3947215"/>
                <a:gd name="csX26" fmla="*/ 11633641 w 11633641"/>
                <a:gd name="csY26" fmla="*/ 17311 h 3947215"/>
                <a:gd name="csX0" fmla="*/ 0 w 11633641"/>
                <a:gd name="csY0" fmla="*/ 0 h 3947215"/>
                <a:gd name="csX1" fmla="*/ 3812617 w 11633641"/>
                <a:gd name="csY1" fmla="*/ 62665 h 3947215"/>
                <a:gd name="csX2" fmla="*/ 4477262 w 11633641"/>
                <a:gd name="csY2" fmla="*/ 81582 h 3947215"/>
                <a:gd name="csX3" fmla="*/ 4612685 w 11633641"/>
                <a:gd name="csY3" fmla="*/ 330247 h 3947215"/>
                <a:gd name="csX4" fmla="*/ 4696500 w 11633641"/>
                <a:gd name="csY4" fmla="*/ 1716305 h 3947215"/>
                <a:gd name="csX5" fmla="*/ 4757501 w 11633641"/>
                <a:gd name="csY5" fmla="*/ 2702345 h 3947215"/>
                <a:gd name="csX6" fmla="*/ 4843166 w 11633641"/>
                <a:gd name="csY6" fmla="*/ 3505945 h 3947215"/>
                <a:gd name="csX7" fmla="*/ 4888894 w 11633641"/>
                <a:gd name="csY7" fmla="*/ 3813719 h 3947215"/>
                <a:gd name="csX8" fmla="*/ 4976799 w 11633641"/>
                <a:gd name="csY8" fmla="*/ 3942152 h 3947215"/>
                <a:gd name="csX9" fmla="*/ 5144507 w 11633641"/>
                <a:gd name="csY9" fmla="*/ 3655109 h 3947215"/>
                <a:gd name="csX10" fmla="*/ 5211953 w 11633641"/>
                <a:gd name="csY10" fmla="*/ 3460113 h 3947215"/>
                <a:gd name="csX11" fmla="*/ 5240377 w 11633641"/>
                <a:gd name="csY11" fmla="*/ 3366403 h 3947215"/>
                <a:gd name="csX12" fmla="*/ 5342100 w 11633641"/>
                <a:gd name="csY12" fmla="*/ 3024732 h 3947215"/>
                <a:gd name="csX13" fmla="*/ 5506624 w 11633641"/>
                <a:gd name="csY13" fmla="*/ 2443022 h 3947215"/>
                <a:gd name="csX14" fmla="*/ 5612468 w 11633641"/>
                <a:gd name="csY14" fmla="*/ 2132428 h 3947215"/>
                <a:gd name="csX15" fmla="*/ 5759556 w 11633641"/>
                <a:gd name="csY15" fmla="*/ 1745257 h 3947215"/>
                <a:gd name="csX16" fmla="*/ 5958798 w 11633641"/>
                <a:gd name="csY16" fmla="*/ 1357746 h 3947215"/>
                <a:gd name="csX17" fmla="*/ 6150867 w 11633641"/>
                <a:gd name="csY17" fmla="*/ 1102117 h 3947215"/>
                <a:gd name="csX18" fmla="*/ 6377822 w 11633641"/>
                <a:gd name="csY18" fmla="*/ 907695 h 3947215"/>
                <a:gd name="csX19" fmla="*/ 6621739 w 11633641"/>
                <a:gd name="csY19" fmla="*/ 767715 h 3947215"/>
                <a:gd name="csX20" fmla="*/ 6913697 w 11633641"/>
                <a:gd name="csY20" fmla="*/ 621069 h 3947215"/>
                <a:gd name="csX21" fmla="*/ 7358338 w 11633641"/>
                <a:gd name="csY21" fmla="*/ 486453 h 3947215"/>
                <a:gd name="csX22" fmla="*/ 7811163 w 11633641"/>
                <a:gd name="csY22" fmla="*/ 383719 h 3947215"/>
                <a:gd name="csX23" fmla="*/ 8175513 w 11633641"/>
                <a:gd name="csY23" fmla="*/ 306101 h 3947215"/>
                <a:gd name="csX24" fmla="*/ 8793297 w 11633641"/>
                <a:gd name="csY24" fmla="*/ 207742 h 3947215"/>
                <a:gd name="csX25" fmla="*/ 9881832 w 11633641"/>
                <a:gd name="csY25" fmla="*/ 112296 h 3947215"/>
                <a:gd name="csX26" fmla="*/ 11633641 w 11633641"/>
                <a:gd name="csY26" fmla="*/ 17311 h 3947215"/>
                <a:gd name="csX0" fmla="*/ 0 w 11633641"/>
                <a:gd name="csY0" fmla="*/ 0 h 3950686"/>
                <a:gd name="csX1" fmla="*/ 3812617 w 11633641"/>
                <a:gd name="csY1" fmla="*/ 62665 h 3950686"/>
                <a:gd name="csX2" fmla="*/ 4477262 w 11633641"/>
                <a:gd name="csY2" fmla="*/ 81582 h 3950686"/>
                <a:gd name="csX3" fmla="*/ 4612685 w 11633641"/>
                <a:gd name="csY3" fmla="*/ 330247 h 3950686"/>
                <a:gd name="csX4" fmla="*/ 4696500 w 11633641"/>
                <a:gd name="csY4" fmla="*/ 1716305 h 3950686"/>
                <a:gd name="csX5" fmla="*/ 4757501 w 11633641"/>
                <a:gd name="csY5" fmla="*/ 2702345 h 3950686"/>
                <a:gd name="csX6" fmla="*/ 4794833 w 11633641"/>
                <a:gd name="csY6" fmla="*/ 3209973 h 3950686"/>
                <a:gd name="csX7" fmla="*/ 4888894 w 11633641"/>
                <a:gd name="csY7" fmla="*/ 3813719 h 3950686"/>
                <a:gd name="csX8" fmla="*/ 4976799 w 11633641"/>
                <a:gd name="csY8" fmla="*/ 3942152 h 3950686"/>
                <a:gd name="csX9" fmla="*/ 5144507 w 11633641"/>
                <a:gd name="csY9" fmla="*/ 3655109 h 3950686"/>
                <a:gd name="csX10" fmla="*/ 5211953 w 11633641"/>
                <a:gd name="csY10" fmla="*/ 3460113 h 3950686"/>
                <a:gd name="csX11" fmla="*/ 5240377 w 11633641"/>
                <a:gd name="csY11" fmla="*/ 3366403 h 3950686"/>
                <a:gd name="csX12" fmla="*/ 5342100 w 11633641"/>
                <a:gd name="csY12" fmla="*/ 3024732 h 3950686"/>
                <a:gd name="csX13" fmla="*/ 5506624 w 11633641"/>
                <a:gd name="csY13" fmla="*/ 2443022 h 3950686"/>
                <a:gd name="csX14" fmla="*/ 5612468 w 11633641"/>
                <a:gd name="csY14" fmla="*/ 2132428 h 3950686"/>
                <a:gd name="csX15" fmla="*/ 5759556 w 11633641"/>
                <a:gd name="csY15" fmla="*/ 1745257 h 3950686"/>
                <a:gd name="csX16" fmla="*/ 5958798 w 11633641"/>
                <a:gd name="csY16" fmla="*/ 1357746 h 3950686"/>
                <a:gd name="csX17" fmla="*/ 6150867 w 11633641"/>
                <a:gd name="csY17" fmla="*/ 1102117 h 3950686"/>
                <a:gd name="csX18" fmla="*/ 6377822 w 11633641"/>
                <a:gd name="csY18" fmla="*/ 907695 h 3950686"/>
                <a:gd name="csX19" fmla="*/ 6621739 w 11633641"/>
                <a:gd name="csY19" fmla="*/ 767715 h 3950686"/>
                <a:gd name="csX20" fmla="*/ 6913697 w 11633641"/>
                <a:gd name="csY20" fmla="*/ 621069 h 3950686"/>
                <a:gd name="csX21" fmla="*/ 7358338 w 11633641"/>
                <a:gd name="csY21" fmla="*/ 486453 h 3950686"/>
                <a:gd name="csX22" fmla="*/ 7811163 w 11633641"/>
                <a:gd name="csY22" fmla="*/ 383719 h 3950686"/>
                <a:gd name="csX23" fmla="*/ 8175513 w 11633641"/>
                <a:gd name="csY23" fmla="*/ 306101 h 3950686"/>
                <a:gd name="csX24" fmla="*/ 8793297 w 11633641"/>
                <a:gd name="csY24" fmla="*/ 207742 h 3950686"/>
                <a:gd name="csX25" fmla="*/ 9881832 w 11633641"/>
                <a:gd name="csY25" fmla="*/ 112296 h 3950686"/>
                <a:gd name="csX26" fmla="*/ 11633641 w 11633641"/>
                <a:gd name="csY26" fmla="*/ 17311 h 3950686"/>
                <a:gd name="csX0" fmla="*/ 0 w 11633641"/>
                <a:gd name="csY0" fmla="*/ 0 h 3950444"/>
                <a:gd name="csX1" fmla="*/ 3812617 w 11633641"/>
                <a:gd name="csY1" fmla="*/ 62665 h 3950444"/>
                <a:gd name="csX2" fmla="*/ 4477262 w 11633641"/>
                <a:gd name="csY2" fmla="*/ 81582 h 3950444"/>
                <a:gd name="csX3" fmla="*/ 4612685 w 11633641"/>
                <a:gd name="csY3" fmla="*/ 330247 h 3950444"/>
                <a:gd name="csX4" fmla="*/ 4696500 w 11633641"/>
                <a:gd name="csY4" fmla="*/ 1716305 h 3950444"/>
                <a:gd name="csX5" fmla="*/ 4757501 w 11633641"/>
                <a:gd name="csY5" fmla="*/ 2702345 h 3950444"/>
                <a:gd name="csX6" fmla="*/ 4809332 w 11633641"/>
                <a:gd name="csY6" fmla="*/ 3224067 h 3950444"/>
                <a:gd name="csX7" fmla="*/ 4888894 w 11633641"/>
                <a:gd name="csY7" fmla="*/ 3813719 h 3950444"/>
                <a:gd name="csX8" fmla="*/ 4976799 w 11633641"/>
                <a:gd name="csY8" fmla="*/ 3942152 h 3950444"/>
                <a:gd name="csX9" fmla="*/ 5144507 w 11633641"/>
                <a:gd name="csY9" fmla="*/ 3655109 h 3950444"/>
                <a:gd name="csX10" fmla="*/ 5211953 w 11633641"/>
                <a:gd name="csY10" fmla="*/ 3460113 h 3950444"/>
                <a:gd name="csX11" fmla="*/ 5240377 w 11633641"/>
                <a:gd name="csY11" fmla="*/ 3366403 h 3950444"/>
                <a:gd name="csX12" fmla="*/ 5342100 w 11633641"/>
                <a:gd name="csY12" fmla="*/ 3024732 h 3950444"/>
                <a:gd name="csX13" fmla="*/ 5506624 w 11633641"/>
                <a:gd name="csY13" fmla="*/ 2443022 h 3950444"/>
                <a:gd name="csX14" fmla="*/ 5612468 w 11633641"/>
                <a:gd name="csY14" fmla="*/ 2132428 h 3950444"/>
                <a:gd name="csX15" fmla="*/ 5759556 w 11633641"/>
                <a:gd name="csY15" fmla="*/ 1745257 h 3950444"/>
                <a:gd name="csX16" fmla="*/ 5958798 w 11633641"/>
                <a:gd name="csY16" fmla="*/ 1357746 h 3950444"/>
                <a:gd name="csX17" fmla="*/ 6150867 w 11633641"/>
                <a:gd name="csY17" fmla="*/ 1102117 h 3950444"/>
                <a:gd name="csX18" fmla="*/ 6377822 w 11633641"/>
                <a:gd name="csY18" fmla="*/ 907695 h 3950444"/>
                <a:gd name="csX19" fmla="*/ 6621739 w 11633641"/>
                <a:gd name="csY19" fmla="*/ 767715 h 3950444"/>
                <a:gd name="csX20" fmla="*/ 6913697 w 11633641"/>
                <a:gd name="csY20" fmla="*/ 621069 h 3950444"/>
                <a:gd name="csX21" fmla="*/ 7358338 w 11633641"/>
                <a:gd name="csY21" fmla="*/ 486453 h 3950444"/>
                <a:gd name="csX22" fmla="*/ 7811163 w 11633641"/>
                <a:gd name="csY22" fmla="*/ 383719 h 3950444"/>
                <a:gd name="csX23" fmla="*/ 8175513 w 11633641"/>
                <a:gd name="csY23" fmla="*/ 306101 h 3950444"/>
                <a:gd name="csX24" fmla="*/ 8793297 w 11633641"/>
                <a:gd name="csY24" fmla="*/ 207742 h 3950444"/>
                <a:gd name="csX25" fmla="*/ 9881832 w 11633641"/>
                <a:gd name="csY25" fmla="*/ 112296 h 3950444"/>
                <a:gd name="csX26" fmla="*/ 11633641 w 11633641"/>
                <a:gd name="csY26" fmla="*/ 17311 h 3950444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11953 w 11633641"/>
                <a:gd name="csY10" fmla="*/ 3460113 h 3955140"/>
                <a:gd name="csX11" fmla="*/ 5240377 w 11633641"/>
                <a:gd name="csY11" fmla="*/ 3366403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11953 w 11633641"/>
                <a:gd name="csY10" fmla="*/ 3460113 h 3955140"/>
                <a:gd name="csX11" fmla="*/ 5288713 w 11633641"/>
                <a:gd name="csY11" fmla="*/ 3197278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88713 w 11633641"/>
                <a:gd name="csY11" fmla="*/ 3197278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5 w 11633641"/>
                <a:gd name="csY13" fmla="*/ 2358458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5 w 11633641"/>
                <a:gd name="csY13" fmla="*/ 2358458 h 3955140"/>
                <a:gd name="csX14" fmla="*/ 5607635 w 11633641"/>
                <a:gd name="csY14" fmla="*/ 2054911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5 w 11633641"/>
                <a:gd name="csY13" fmla="*/ 2358458 h 3955140"/>
                <a:gd name="csX14" fmla="*/ 5607635 w 11633641"/>
                <a:gd name="csY14" fmla="*/ 2054911 h 3955140"/>
                <a:gd name="csX15" fmla="*/ 5759556 w 11633641"/>
                <a:gd name="csY15" fmla="*/ 1688882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61434 w 11633641"/>
                <a:gd name="csY12" fmla="*/ 2806276 h 3955140"/>
                <a:gd name="csX13" fmla="*/ 5506625 w 11633641"/>
                <a:gd name="csY13" fmla="*/ 2358458 h 3955140"/>
                <a:gd name="csX14" fmla="*/ 5607635 w 11633641"/>
                <a:gd name="csY14" fmla="*/ 2054911 h 3955140"/>
                <a:gd name="csX15" fmla="*/ 5759556 w 11633641"/>
                <a:gd name="csY15" fmla="*/ 1688882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57501 w 11633641"/>
                <a:gd name="csY5" fmla="*/ 2702345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74165 w 11633641"/>
                <a:gd name="csY5" fmla="*/ 2734741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51946 w 11633641"/>
                <a:gd name="csY5" fmla="*/ 2759036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79720 w 11633641"/>
                <a:gd name="csY5" fmla="*/ 2815727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707610 w 11633641"/>
                <a:gd name="csY4" fmla="*/ 1748699 h 3914657"/>
                <a:gd name="csX5" fmla="*/ 4779720 w 11633641"/>
                <a:gd name="csY5" fmla="*/ 2815727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707610 w 11633641"/>
                <a:gd name="csY4" fmla="*/ 1748699 h 3914657"/>
                <a:gd name="csX5" fmla="*/ 4774165 w 11633641"/>
                <a:gd name="csY5" fmla="*/ 2888615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1445"/>
                <a:gd name="csX1" fmla="*/ 3812617 w 11633641"/>
                <a:gd name="csY1" fmla="*/ 62665 h 3911445"/>
                <a:gd name="csX2" fmla="*/ 4477262 w 11633641"/>
                <a:gd name="csY2" fmla="*/ 81582 h 3911445"/>
                <a:gd name="csX3" fmla="*/ 4612685 w 11633641"/>
                <a:gd name="csY3" fmla="*/ 330247 h 3911445"/>
                <a:gd name="csX4" fmla="*/ 4707610 w 11633641"/>
                <a:gd name="csY4" fmla="*/ 1748699 h 3911445"/>
                <a:gd name="csX5" fmla="*/ 4774165 w 11633641"/>
                <a:gd name="csY5" fmla="*/ 2888615 h 3911445"/>
                <a:gd name="csX6" fmla="*/ 4803778 w 11633641"/>
                <a:gd name="csY6" fmla="*/ 3313153 h 3911445"/>
                <a:gd name="csX7" fmla="*/ 4888894 w 11633641"/>
                <a:gd name="csY7" fmla="*/ 3813719 h 3911445"/>
                <a:gd name="csX8" fmla="*/ 5015683 w 11633641"/>
                <a:gd name="csY8" fmla="*/ 3893558 h 3911445"/>
                <a:gd name="csX9" fmla="*/ 5125173 w 11633641"/>
                <a:gd name="csY9" fmla="*/ 3584640 h 3911445"/>
                <a:gd name="csX10" fmla="*/ 5207120 w 11633641"/>
                <a:gd name="csY10" fmla="*/ 3340316 h 3911445"/>
                <a:gd name="csX11" fmla="*/ 5279047 w 11633641"/>
                <a:gd name="csY11" fmla="*/ 3098621 h 3911445"/>
                <a:gd name="csX12" fmla="*/ 5361434 w 11633641"/>
                <a:gd name="csY12" fmla="*/ 2806276 h 3911445"/>
                <a:gd name="csX13" fmla="*/ 5506625 w 11633641"/>
                <a:gd name="csY13" fmla="*/ 2358458 h 3911445"/>
                <a:gd name="csX14" fmla="*/ 5607635 w 11633641"/>
                <a:gd name="csY14" fmla="*/ 2054911 h 3911445"/>
                <a:gd name="csX15" fmla="*/ 5759556 w 11633641"/>
                <a:gd name="csY15" fmla="*/ 1688882 h 3911445"/>
                <a:gd name="csX16" fmla="*/ 5958798 w 11633641"/>
                <a:gd name="csY16" fmla="*/ 1357746 h 3911445"/>
                <a:gd name="csX17" fmla="*/ 6150867 w 11633641"/>
                <a:gd name="csY17" fmla="*/ 1102117 h 3911445"/>
                <a:gd name="csX18" fmla="*/ 6377822 w 11633641"/>
                <a:gd name="csY18" fmla="*/ 907695 h 3911445"/>
                <a:gd name="csX19" fmla="*/ 6621739 w 11633641"/>
                <a:gd name="csY19" fmla="*/ 767715 h 3911445"/>
                <a:gd name="csX20" fmla="*/ 6913697 w 11633641"/>
                <a:gd name="csY20" fmla="*/ 621069 h 3911445"/>
                <a:gd name="csX21" fmla="*/ 7358338 w 11633641"/>
                <a:gd name="csY21" fmla="*/ 486453 h 3911445"/>
                <a:gd name="csX22" fmla="*/ 7811163 w 11633641"/>
                <a:gd name="csY22" fmla="*/ 383719 h 3911445"/>
                <a:gd name="csX23" fmla="*/ 8175513 w 11633641"/>
                <a:gd name="csY23" fmla="*/ 306101 h 3911445"/>
                <a:gd name="csX24" fmla="*/ 8793297 w 11633641"/>
                <a:gd name="csY24" fmla="*/ 207742 h 3911445"/>
                <a:gd name="csX25" fmla="*/ 9881832 w 11633641"/>
                <a:gd name="csY25" fmla="*/ 112296 h 3911445"/>
                <a:gd name="csX26" fmla="*/ 11633641 w 11633641"/>
                <a:gd name="csY26" fmla="*/ 17311 h 3911445"/>
                <a:gd name="csX0" fmla="*/ 0 w 11633641"/>
                <a:gd name="csY0" fmla="*/ 0 h 3910418"/>
                <a:gd name="csX1" fmla="*/ 3812617 w 11633641"/>
                <a:gd name="csY1" fmla="*/ 62665 h 3910418"/>
                <a:gd name="csX2" fmla="*/ 4477262 w 11633641"/>
                <a:gd name="csY2" fmla="*/ 81582 h 3910418"/>
                <a:gd name="csX3" fmla="*/ 4612685 w 11633641"/>
                <a:gd name="csY3" fmla="*/ 330247 h 3910418"/>
                <a:gd name="csX4" fmla="*/ 4707610 w 11633641"/>
                <a:gd name="csY4" fmla="*/ 1748699 h 3910418"/>
                <a:gd name="csX5" fmla="*/ 4774165 w 11633641"/>
                <a:gd name="csY5" fmla="*/ 2888615 h 3910418"/>
                <a:gd name="csX6" fmla="*/ 4831552 w 11633641"/>
                <a:gd name="csY6" fmla="*/ 3345548 h 3910418"/>
                <a:gd name="csX7" fmla="*/ 4888894 w 11633641"/>
                <a:gd name="csY7" fmla="*/ 3813719 h 3910418"/>
                <a:gd name="csX8" fmla="*/ 5015683 w 11633641"/>
                <a:gd name="csY8" fmla="*/ 3893558 h 3910418"/>
                <a:gd name="csX9" fmla="*/ 5125173 w 11633641"/>
                <a:gd name="csY9" fmla="*/ 3584640 h 3910418"/>
                <a:gd name="csX10" fmla="*/ 5207120 w 11633641"/>
                <a:gd name="csY10" fmla="*/ 3340316 h 3910418"/>
                <a:gd name="csX11" fmla="*/ 5279047 w 11633641"/>
                <a:gd name="csY11" fmla="*/ 3098621 h 3910418"/>
                <a:gd name="csX12" fmla="*/ 5361434 w 11633641"/>
                <a:gd name="csY12" fmla="*/ 2806276 h 3910418"/>
                <a:gd name="csX13" fmla="*/ 5506625 w 11633641"/>
                <a:gd name="csY13" fmla="*/ 2358458 h 3910418"/>
                <a:gd name="csX14" fmla="*/ 5607635 w 11633641"/>
                <a:gd name="csY14" fmla="*/ 2054911 h 3910418"/>
                <a:gd name="csX15" fmla="*/ 5759556 w 11633641"/>
                <a:gd name="csY15" fmla="*/ 1688882 h 3910418"/>
                <a:gd name="csX16" fmla="*/ 5958798 w 11633641"/>
                <a:gd name="csY16" fmla="*/ 1357746 h 3910418"/>
                <a:gd name="csX17" fmla="*/ 6150867 w 11633641"/>
                <a:gd name="csY17" fmla="*/ 1102117 h 3910418"/>
                <a:gd name="csX18" fmla="*/ 6377822 w 11633641"/>
                <a:gd name="csY18" fmla="*/ 907695 h 3910418"/>
                <a:gd name="csX19" fmla="*/ 6621739 w 11633641"/>
                <a:gd name="csY19" fmla="*/ 767715 h 3910418"/>
                <a:gd name="csX20" fmla="*/ 6913697 w 11633641"/>
                <a:gd name="csY20" fmla="*/ 621069 h 3910418"/>
                <a:gd name="csX21" fmla="*/ 7358338 w 11633641"/>
                <a:gd name="csY21" fmla="*/ 486453 h 3910418"/>
                <a:gd name="csX22" fmla="*/ 7811163 w 11633641"/>
                <a:gd name="csY22" fmla="*/ 383719 h 3910418"/>
                <a:gd name="csX23" fmla="*/ 8175513 w 11633641"/>
                <a:gd name="csY23" fmla="*/ 306101 h 3910418"/>
                <a:gd name="csX24" fmla="*/ 8793297 w 11633641"/>
                <a:gd name="csY24" fmla="*/ 207742 h 3910418"/>
                <a:gd name="csX25" fmla="*/ 9881832 w 11633641"/>
                <a:gd name="csY25" fmla="*/ 112296 h 3910418"/>
                <a:gd name="csX26" fmla="*/ 11633641 w 11633641"/>
                <a:gd name="csY26" fmla="*/ 17311 h 3910418"/>
                <a:gd name="csX0" fmla="*/ 0 w 11633641"/>
                <a:gd name="csY0" fmla="*/ 0 h 3909236"/>
                <a:gd name="csX1" fmla="*/ 3812617 w 11633641"/>
                <a:gd name="csY1" fmla="*/ 62665 h 3909236"/>
                <a:gd name="csX2" fmla="*/ 4477262 w 11633641"/>
                <a:gd name="csY2" fmla="*/ 81582 h 3909236"/>
                <a:gd name="csX3" fmla="*/ 4612685 w 11633641"/>
                <a:gd name="csY3" fmla="*/ 330247 h 3909236"/>
                <a:gd name="csX4" fmla="*/ 4707610 w 11633641"/>
                <a:gd name="csY4" fmla="*/ 1748699 h 3909236"/>
                <a:gd name="csX5" fmla="*/ 4774165 w 11633641"/>
                <a:gd name="csY5" fmla="*/ 2888615 h 3909236"/>
                <a:gd name="csX6" fmla="*/ 4814887 w 11633641"/>
                <a:gd name="csY6" fmla="*/ 3386043 h 3909236"/>
                <a:gd name="csX7" fmla="*/ 4888894 w 11633641"/>
                <a:gd name="csY7" fmla="*/ 3813719 h 3909236"/>
                <a:gd name="csX8" fmla="*/ 5015683 w 11633641"/>
                <a:gd name="csY8" fmla="*/ 3893558 h 3909236"/>
                <a:gd name="csX9" fmla="*/ 5125173 w 11633641"/>
                <a:gd name="csY9" fmla="*/ 3584640 h 3909236"/>
                <a:gd name="csX10" fmla="*/ 5207120 w 11633641"/>
                <a:gd name="csY10" fmla="*/ 3340316 h 3909236"/>
                <a:gd name="csX11" fmla="*/ 5279047 w 11633641"/>
                <a:gd name="csY11" fmla="*/ 3098621 h 3909236"/>
                <a:gd name="csX12" fmla="*/ 5361434 w 11633641"/>
                <a:gd name="csY12" fmla="*/ 2806276 h 3909236"/>
                <a:gd name="csX13" fmla="*/ 5506625 w 11633641"/>
                <a:gd name="csY13" fmla="*/ 2358458 h 3909236"/>
                <a:gd name="csX14" fmla="*/ 5607635 w 11633641"/>
                <a:gd name="csY14" fmla="*/ 2054911 h 3909236"/>
                <a:gd name="csX15" fmla="*/ 5759556 w 11633641"/>
                <a:gd name="csY15" fmla="*/ 1688882 h 3909236"/>
                <a:gd name="csX16" fmla="*/ 5958798 w 11633641"/>
                <a:gd name="csY16" fmla="*/ 1357746 h 3909236"/>
                <a:gd name="csX17" fmla="*/ 6150867 w 11633641"/>
                <a:gd name="csY17" fmla="*/ 1102117 h 3909236"/>
                <a:gd name="csX18" fmla="*/ 6377822 w 11633641"/>
                <a:gd name="csY18" fmla="*/ 907695 h 3909236"/>
                <a:gd name="csX19" fmla="*/ 6621739 w 11633641"/>
                <a:gd name="csY19" fmla="*/ 767715 h 3909236"/>
                <a:gd name="csX20" fmla="*/ 6913697 w 11633641"/>
                <a:gd name="csY20" fmla="*/ 621069 h 3909236"/>
                <a:gd name="csX21" fmla="*/ 7358338 w 11633641"/>
                <a:gd name="csY21" fmla="*/ 486453 h 3909236"/>
                <a:gd name="csX22" fmla="*/ 7811163 w 11633641"/>
                <a:gd name="csY22" fmla="*/ 383719 h 3909236"/>
                <a:gd name="csX23" fmla="*/ 8175513 w 11633641"/>
                <a:gd name="csY23" fmla="*/ 306101 h 3909236"/>
                <a:gd name="csX24" fmla="*/ 8793297 w 11633641"/>
                <a:gd name="csY24" fmla="*/ 207742 h 3909236"/>
                <a:gd name="csX25" fmla="*/ 9881832 w 11633641"/>
                <a:gd name="csY25" fmla="*/ 112296 h 3909236"/>
                <a:gd name="csX26" fmla="*/ 11633641 w 11633641"/>
                <a:gd name="csY26" fmla="*/ 17311 h 3909236"/>
                <a:gd name="csX0" fmla="*/ 0 w 11633641"/>
                <a:gd name="csY0" fmla="*/ 0 h 3842748"/>
                <a:gd name="csX1" fmla="*/ 3812617 w 11633641"/>
                <a:gd name="csY1" fmla="*/ 62665 h 3842748"/>
                <a:gd name="csX2" fmla="*/ 4477262 w 11633641"/>
                <a:gd name="csY2" fmla="*/ 81582 h 3842748"/>
                <a:gd name="csX3" fmla="*/ 4612685 w 11633641"/>
                <a:gd name="csY3" fmla="*/ 330247 h 3842748"/>
                <a:gd name="csX4" fmla="*/ 4707610 w 11633641"/>
                <a:gd name="csY4" fmla="*/ 1748699 h 3842748"/>
                <a:gd name="csX5" fmla="*/ 4774165 w 11633641"/>
                <a:gd name="csY5" fmla="*/ 2888615 h 3842748"/>
                <a:gd name="csX6" fmla="*/ 4814887 w 11633641"/>
                <a:gd name="csY6" fmla="*/ 3386043 h 3842748"/>
                <a:gd name="csX7" fmla="*/ 4888894 w 11633641"/>
                <a:gd name="csY7" fmla="*/ 3813719 h 3842748"/>
                <a:gd name="csX8" fmla="*/ 5065676 w 11633641"/>
                <a:gd name="csY8" fmla="*/ 3780174 h 3842748"/>
                <a:gd name="csX9" fmla="*/ 5125173 w 11633641"/>
                <a:gd name="csY9" fmla="*/ 3584640 h 3842748"/>
                <a:gd name="csX10" fmla="*/ 5207120 w 11633641"/>
                <a:gd name="csY10" fmla="*/ 3340316 h 3842748"/>
                <a:gd name="csX11" fmla="*/ 5279047 w 11633641"/>
                <a:gd name="csY11" fmla="*/ 3098621 h 3842748"/>
                <a:gd name="csX12" fmla="*/ 5361434 w 11633641"/>
                <a:gd name="csY12" fmla="*/ 2806276 h 3842748"/>
                <a:gd name="csX13" fmla="*/ 5506625 w 11633641"/>
                <a:gd name="csY13" fmla="*/ 2358458 h 3842748"/>
                <a:gd name="csX14" fmla="*/ 5607635 w 11633641"/>
                <a:gd name="csY14" fmla="*/ 2054911 h 3842748"/>
                <a:gd name="csX15" fmla="*/ 5759556 w 11633641"/>
                <a:gd name="csY15" fmla="*/ 1688882 h 3842748"/>
                <a:gd name="csX16" fmla="*/ 5958798 w 11633641"/>
                <a:gd name="csY16" fmla="*/ 1357746 h 3842748"/>
                <a:gd name="csX17" fmla="*/ 6150867 w 11633641"/>
                <a:gd name="csY17" fmla="*/ 1102117 h 3842748"/>
                <a:gd name="csX18" fmla="*/ 6377822 w 11633641"/>
                <a:gd name="csY18" fmla="*/ 907695 h 3842748"/>
                <a:gd name="csX19" fmla="*/ 6621739 w 11633641"/>
                <a:gd name="csY19" fmla="*/ 767715 h 3842748"/>
                <a:gd name="csX20" fmla="*/ 6913697 w 11633641"/>
                <a:gd name="csY20" fmla="*/ 621069 h 3842748"/>
                <a:gd name="csX21" fmla="*/ 7358338 w 11633641"/>
                <a:gd name="csY21" fmla="*/ 486453 h 3842748"/>
                <a:gd name="csX22" fmla="*/ 7811163 w 11633641"/>
                <a:gd name="csY22" fmla="*/ 383719 h 3842748"/>
                <a:gd name="csX23" fmla="*/ 8175513 w 11633641"/>
                <a:gd name="csY23" fmla="*/ 306101 h 3842748"/>
                <a:gd name="csX24" fmla="*/ 8793297 w 11633641"/>
                <a:gd name="csY24" fmla="*/ 207742 h 3842748"/>
                <a:gd name="csX25" fmla="*/ 9881832 w 11633641"/>
                <a:gd name="csY25" fmla="*/ 112296 h 3842748"/>
                <a:gd name="csX26" fmla="*/ 11633641 w 11633641"/>
                <a:gd name="csY26" fmla="*/ 17311 h 3842748"/>
                <a:gd name="csX0" fmla="*/ 0 w 11633641"/>
                <a:gd name="csY0" fmla="*/ 0 h 3808592"/>
                <a:gd name="csX1" fmla="*/ 3812617 w 11633641"/>
                <a:gd name="csY1" fmla="*/ 62665 h 3808592"/>
                <a:gd name="csX2" fmla="*/ 4477262 w 11633641"/>
                <a:gd name="csY2" fmla="*/ 81582 h 3808592"/>
                <a:gd name="csX3" fmla="*/ 4612685 w 11633641"/>
                <a:gd name="csY3" fmla="*/ 330247 h 3808592"/>
                <a:gd name="csX4" fmla="*/ 4707610 w 11633641"/>
                <a:gd name="csY4" fmla="*/ 1748699 h 3808592"/>
                <a:gd name="csX5" fmla="*/ 4774165 w 11633641"/>
                <a:gd name="csY5" fmla="*/ 2888615 h 3808592"/>
                <a:gd name="csX6" fmla="*/ 4814887 w 11633641"/>
                <a:gd name="csY6" fmla="*/ 3386043 h 3808592"/>
                <a:gd name="csX7" fmla="*/ 4905559 w 11633641"/>
                <a:gd name="csY7" fmla="*/ 3765126 h 3808592"/>
                <a:gd name="csX8" fmla="*/ 5065676 w 11633641"/>
                <a:gd name="csY8" fmla="*/ 3780174 h 3808592"/>
                <a:gd name="csX9" fmla="*/ 5125173 w 11633641"/>
                <a:gd name="csY9" fmla="*/ 3584640 h 3808592"/>
                <a:gd name="csX10" fmla="*/ 5207120 w 11633641"/>
                <a:gd name="csY10" fmla="*/ 3340316 h 3808592"/>
                <a:gd name="csX11" fmla="*/ 5279047 w 11633641"/>
                <a:gd name="csY11" fmla="*/ 3098621 h 3808592"/>
                <a:gd name="csX12" fmla="*/ 5361434 w 11633641"/>
                <a:gd name="csY12" fmla="*/ 2806276 h 3808592"/>
                <a:gd name="csX13" fmla="*/ 5506625 w 11633641"/>
                <a:gd name="csY13" fmla="*/ 2358458 h 3808592"/>
                <a:gd name="csX14" fmla="*/ 5607635 w 11633641"/>
                <a:gd name="csY14" fmla="*/ 2054911 h 3808592"/>
                <a:gd name="csX15" fmla="*/ 5759556 w 11633641"/>
                <a:gd name="csY15" fmla="*/ 1688882 h 3808592"/>
                <a:gd name="csX16" fmla="*/ 5958798 w 11633641"/>
                <a:gd name="csY16" fmla="*/ 1357746 h 3808592"/>
                <a:gd name="csX17" fmla="*/ 6150867 w 11633641"/>
                <a:gd name="csY17" fmla="*/ 1102117 h 3808592"/>
                <a:gd name="csX18" fmla="*/ 6377822 w 11633641"/>
                <a:gd name="csY18" fmla="*/ 907695 h 3808592"/>
                <a:gd name="csX19" fmla="*/ 6621739 w 11633641"/>
                <a:gd name="csY19" fmla="*/ 767715 h 3808592"/>
                <a:gd name="csX20" fmla="*/ 6913697 w 11633641"/>
                <a:gd name="csY20" fmla="*/ 621069 h 3808592"/>
                <a:gd name="csX21" fmla="*/ 7358338 w 11633641"/>
                <a:gd name="csY21" fmla="*/ 486453 h 3808592"/>
                <a:gd name="csX22" fmla="*/ 7811163 w 11633641"/>
                <a:gd name="csY22" fmla="*/ 383719 h 3808592"/>
                <a:gd name="csX23" fmla="*/ 8175513 w 11633641"/>
                <a:gd name="csY23" fmla="*/ 306101 h 3808592"/>
                <a:gd name="csX24" fmla="*/ 8793297 w 11633641"/>
                <a:gd name="csY24" fmla="*/ 207742 h 3808592"/>
                <a:gd name="csX25" fmla="*/ 9881832 w 11633641"/>
                <a:gd name="csY25" fmla="*/ 112296 h 3808592"/>
                <a:gd name="csX26" fmla="*/ 11633641 w 11633641"/>
                <a:gd name="csY26" fmla="*/ 17311 h 3808592"/>
                <a:gd name="csX0" fmla="*/ 0 w 11633641"/>
                <a:gd name="csY0" fmla="*/ 0 h 3806538"/>
                <a:gd name="csX1" fmla="*/ 3812617 w 11633641"/>
                <a:gd name="csY1" fmla="*/ 62665 h 3806538"/>
                <a:gd name="csX2" fmla="*/ 4477262 w 11633641"/>
                <a:gd name="csY2" fmla="*/ 81582 h 3806538"/>
                <a:gd name="csX3" fmla="*/ 4612685 w 11633641"/>
                <a:gd name="csY3" fmla="*/ 330247 h 3806538"/>
                <a:gd name="csX4" fmla="*/ 4707610 w 11633641"/>
                <a:gd name="csY4" fmla="*/ 1748699 h 3806538"/>
                <a:gd name="csX5" fmla="*/ 4774165 w 11633641"/>
                <a:gd name="csY5" fmla="*/ 2888615 h 3806538"/>
                <a:gd name="csX6" fmla="*/ 4848216 w 11633641"/>
                <a:gd name="csY6" fmla="*/ 3418438 h 3806538"/>
                <a:gd name="csX7" fmla="*/ 4905559 w 11633641"/>
                <a:gd name="csY7" fmla="*/ 3765126 h 3806538"/>
                <a:gd name="csX8" fmla="*/ 5065676 w 11633641"/>
                <a:gd name="csY8" fmla="*/ 3780174 h 3806538"/>
                <a:gd name="csX9" fmla="*/ 5125173 w 11633641"/>
                <a:gd name="csY9" fmla="*/ 3584640 h 3806538"/>
                <a:gd name="csX10" fmla="*/ 5207120 w 11633641"/>
                <a:gd name="csY10" fmla="*/ 3340316 h 3806538"/>
                <a:gd name="csX11" fmla="*/ 5279047 w 11633641"/>
                <a:gd name="csY11" fmla="*/ 3098621 h 3806538"/>
                <a:gd name="csX12" fmla="*/ 5361434 w 11633641"/>
                <a:gd name="csY12" fmla="*/ 2806276 h 3806538"/>
                <a:gd name="csX13" fmla="*/ 5506625 w 11633641"/>
                <a:gd name="csY13" fmla="*/ 2358458 h 3806538"/>
                <a:gd name="csX14" fmla="*/ 5607635 w 11633641"/>
                <a:gd name="csY14" fmla="*/ 2054911 h 3806538"/>
                <a:gd name="csX15" fmla="*/ 5759556 w 11633641"/>
                <a:gd name="csY15" fmla="*/ 1688882 h 3806538"/>
                <a:gd name="csX16" fmla="*/ 5958798 w 11633641"/>
                <a:gd name="csY16" fmla="*/ 1357746 h 3806538"/>
                <a:gd name="csX17" fmla="*/ 6150867 w 11633641"/>
                <a:gd name="csY17" fmla="*/ 1102117 h 3806538"/>
                <a:gd name="csX18" fmla="*/ 6377822 w 11633641"/>
                <a:gd name="csY18" fmla="*/ 907695 h 3806538"/>
                <a:gd name="csX19" fmla="*/ 6621739 w 11633641"/>
                <a:gd name="csY19" fmla="*/ 767715 h 3806538"/>
                <a:gd name="csX20" fmla="*/ 6913697 w 11633641"/>
                <a:gd name="csY20" fmla="*/ 621069 h 3806538"/>
                <a:gd name="csX21" fmla="*/ 7358338 w 11633641"/>
                <a:gd name="csY21" fmla="*/ 486453 h 3806538"/>
                <a:gd name="csX22" fmla="*/ 7811163 w 11633641"/>
                <a:gd name="csY22" fmla="*/ 383719 h 3806538"/>
                <a:gd name="csX23" fmla="*/ 8175513 w 11633641"/>
                <a:gd name="csY23" fmla="*/ 306101 h 3806538"/>
                <a:gd name="csX24" fmla="*/ 8793297 w 11633641"/>
                <a:gd name="csY24" fmla="*/ 207742 h 3806538"/>
                <a:gd name="csX25" fmla="*/ 9881832 w 11633641"/>
                <a:gd name="csY25" fmla="*/ 112296 h 3806538"/>
                <a:gd name="csX26" fmla="*/ 11633641 w 11633641"/>
                <a:gd name="csY26" fmla="*/ 17311 h 3806538"/>
                <a:gd name="csX0" fmla="*/ 0 w 11633641"/>
                <a:gd name="csY0" fmla="*/ 0 h 3804544"/>
                <a:gd name="csX1" fmla="*/ 3812617 w 11633641"/>
                <a:gd name="csY1" fmla="*/ 62665 h 3804544"/>
                <a:gd name="csX2" fmla="*/ 4477262 w 11633641"/>
                <a:gd name="csY2" fmla="*/ 81582 h 3804544"/>
                <a:gd name="csX3" fmla="*/ 4612685 w 11633641"/>
                <a:gd name="csY3" fmla="*/ 330247 h 3804544"/>
                <a:gd name="csX4" fmla="*/ 4707610 w 11633641"/>
                <a:gd name="csY4" fmla="*/ 1748699 h 3804544"/>
                <a:gd name="csX5" fmla="*/ 4774165 w 11633641"/>
                <a:gd name="csY5" fmla="*/ 2888615 h 3804544"/>
                <a:gd name="csX6" fmla="*/ 4820443 w 11633641"/>
                <a:gd name="csY6" fmla="*/ 3450833 h 3804544"/>
                <a:gd name="csX7" fmla="*/ 4905559 w 11633641"/>
                <a:gd name="csY7" fmla="*/ 3765126 h 3804544"/>
                <a:gd name="csX8" fmla="*/ 5065676 w 11633641"/>
                <a:gd name="csY8" fmla="*/ 3780174 h 3804544"/>
                <a:gd name="csX9" fmla="*/ 5125173 w 11633641"/>
                <a:gd name="csY9" fmla="*/ 3584640 h 3804544"/>
                <a:gd name="csX10" fmla="*/ 5207120 w 11633641"/>
                <a:gd name="csY10" fmla="*/ 3340316 h 3804544"/>
                <a:gd name="csX11" fmla="*/ 5279047 w 11633641"/>
                <a:gd name="csY11" fmla="*/ 3098621 h 3804544"/>
                <a:gd name="csX12" fmla="*/ 5361434 w 11633641"/>
                <a:gd name="csY12" fmla="*/ 2806276 h 3804544"/>
                <a:gd name="csX13" fmla="*/ 5506625 w 11633641"/>
                <a:gd name="csY13" fmla="*/ 2358458 h 3804544"/>
                <a:gd name="csX14" fmla="*/ 5607635 w 11633641"/>
                <a:gd name="csY14" fmla="*/ 2054911 h 3804544"/>
                <a:gd name="csX15" fmla="*/ 5759556 w 11633641"/>
                <a:gd name="csY15" fmla="*/ 1688882 h 3804544"/>
                <a:gd name="csX16" fmla="*/ 5958798 w 11633641"/>
                <a:gd name="csY16" fmla="*/ 1357746 h 3804544"/>
                <a:gd name="csX17" fmla="*/ 6150867 w 11633641"/>
                <a:gd name="csY17" fmla="*/ 1102117 h 3804544"/>
                <a:gd name="csX18" fmla="*/ 6377822 w 11633641"/>
                <a:gd name="csY18" fmla="*/ 907695 h 3804544"/>
                <a:gd name="csX19" fmla="*/ 6621739 w 11633641"/>
                <a:gd name="csY19" fmla="*/ 767715 h 3804544"/>
                <a:gd name="csX20" fmla="*/ 6913697 w 11633641"/>
                <a:gd name="csY20" fmla="*/ 621069 h 3804544"/>
                <a:gd name="csX21" fmla="*/ 7358338 w 11633641"/>
                <a:gd name="csY21" fmla="*/ 486453 h 3804544"/>
                <a:gd name="csX22" fmla="*/ 7811163 w 11633641"/>
                <a:gd name="csY22" fmla="*/ 383719 h 3804544"/>
                <a:gd name="csX23" fmla="*/ 8175513 w 11633641"/>
                <a:gd name="csY23" fmla="*/ 306101 h 3804544"/>
                <a:gd name="csX24" fmla="*/ 8793297 w 11633641"/>
                <a:gd name="csY24" fmla="*/ 207742 h 3804544"/>
                <a:gd name="csX25" fmla="*/ 9881832 w 11633641"/>
                <a:gd name="csY25" fmla="*/ 112296 h 3804544"/>
                <a:gd name="csX26" fmla="*/ 11633641 w 11633641"/>
                <a:gd name="csY26" fmla="*/ 17311 h 3804544"/>
                <a:gd name="csX0" fmla="*/ 0 w 11633641"/>
                <a:gd name="csY0" fmla="*/ 0 h 3784208"/>
                <a:gd name="csX1" fmla="*/ 3812617 w 11633641"/>
                <a:gd name="csY1" fmla="*/ 62665 h 3784208"/>
                <a:gd name="csX2" fmla="*/ 4477262 w 11633641"/>
                <a:gd name="csY2" fmla="*/ 81582 h 3784208"/>
                <a:gd name="csX3" fmla="*/ 4612685 w 11633641"/>
                <a:gd name="csY3" fmla="*/ 330247 h 3784208"/>
                <a:gd name="csX4" fmla="*/ 4707610 w 11633641"/>
                <a:gd name="csY4" fmla="*/ 1748699 h 3784208"/>
                <a:gd name="csX5" fmla="*/ 4774165 w 11633641"/>
                <a:gd name="csY5" fmla="*/ 2888615 h 3784208"/>
                <a:gd name="csX6" fmla="*/ 4820443 w 11633641"/>
                <a:gd name="csY6" fmla="*/ 3450833 h 3784208"/>
                <a:gd name="csX7" fmla="*/ 4905559 w 11633641"/>
                <a:gd name="csY7" fmla="*/ 3765126 h 3784208"/>
                <a:gd name="csX8" fmla="*/ 5060121 w 11633641"/>
                <a:gd name="csY8" fmla="*/ 3731581 h 3784208"/>
                <a:gd name="csX9" fmla="*/ 5125173 w 11633641"/>
                <a:gd name="csY9" fmla="*/ 3584640 h 3784208"/>
                <a:gd name="csX10" fmla="*/ 5207120 w 11633641"/>
                <a:gd name="csY10" fmla="*/ 3340316 h 3784208"/>
                <a:gd name="csX11" fmla="*/ 5279047 w 11633641"/>
                <a:gd name="csY11" fmla="*/ 3098621 h 3784208"/>
                <a:gd name="csX12" fmla="*/ 5361434 w 11633641"/>
                <a:gd name="csY12" fmla="*/ 2806276 h 3784208"/>
                <a:gd name="csX13" fmla="*/ 5506625 w 11633641"/>
                <a:gd name="csY13" fmla="*/ 2358458 h 3784208"/>
                <a:gd name="csX14" fmla="*/ 5607635 w 11633641"/>
                <a:gd name="csY14" fmla="*/ 2054911 h 3784208"/>
                <a:gd name="csX15" fmla="*/ 5759556 w 11633641"/>
                <a:gd name="csY15" fmla="*/ 1688882 h 3784208"/>
                <a:gd name="csX16" fmla="*/ 5958798 w 11633641"/>
                <a:gd name="csY16" fmla="*/ 1357746 h 3784208"/>
                <a:gd name="csX17" fmla="*/ 6150867 w 11633641"/>
                <a:gd name="csY17" fmla="*/ 1102117 h 3784208"/>
                <a:gd name="csX18" fmla="*/ 6377822 w 11633641"/>
                <a:gd name="csY18" fmla="*/ 907695 h 3784208"/>
                <a:gd name="csX19" fmla="*/ 6621739 w 11633641"/>
                <a:gd name="csY19" fmla="*/ 767715 h 3784208"/>
                <a:gd name="csX20" fmla="*/ 6913697 w 11633641"/>
                <a:gd name="csY20" fmla="*/ 621069 h 3784208"/>
                <a:gd name="csX21" fmla="*/ 7358338 w 11633641"/>
                <a:gd name="csY21" fmla="*/ 486453 h 3784208"/>
                <a:gd name="csX22" fmla="*/ 7811163 w 11633641"/>
                <a:gd name="csY22" fmla="*/ 383719 h 3784208"/>
                <a:gd name="csX23" fmla="*/ 8175513 w 11633641"/>
                <a:gd name="csY23" fmla="*/ 306101 h 3784208"/>
                <a:gd name="csX24" fmla="*/ 8793297 w 11633641"/>
                <a:gd name="csY24" fmla="*/ 207742 h 3784208"/>
                <a:gd name="csX25" fmla="*/ 9881832 w 11633641"/>
                <a:gd name="csY25" fmla="*/ 112296 h 3784208"/>
                <a:gd name="csX26" fmla="*/ 11633641 w 11633641"/>
                <a:gd name="csY26" fmla="*/ 17311 h 3784208"/>
                <a:gd name="csX0" fmla="*/ 0 w 11633641"/>
                <a:gd name="csY0" fmla="*/ 0 h 3777785"/>
                <a:gd name="csX1" fmla="*/ 3812617 w 11633641"/>
                <a:gd name="csY1" fmla="*/ 62665 h 3777785"/>
                <a:gd name="csX2" fmla="*/ 4477262 w 11633641"/>
                <a:gd name="csY2" fmla="*/ 81582 h 3777785"/>
                <a:gd name="csX3" fmla="*/ 4612685 w 11633641"/>
                <a:gd name="csY3" fmla="*/ 330247 h 3777785"/>
                <a:gd name="csX4" fmla="*/ 4707610 w 11633641"/>
                <a:gd name="csY4" fmla="*/ 1748699 h 3777785"/>
                <a:gd name="csX5" fmla="*/ 4774165 w 11633641"/>
                <a:gd name="csY5" fmla="*/ 2888615 h 3777785"/>
                <a:gd name="csX6" fmla="*/ 4820443 w 11633641"/>
                <a:gd name="csY6" fmla="*/ 3450833 h 3777785"/>
                <a:gd name="csX7" fmla="*/ 4905559 w 11633641"/>
                <a:gd name="csY7" fmla="*/ 3765126 h 3777785"/>
                <a:gd name="csX8" fmla="*/ 5063998 w 11633641"/>
                <a:gd name="csY8" fmla="*/ 3703320 h 3777785"/>
                <a:gd name="csX9" fmla="*/ 5125173 w 11633641"/>
                <a:gd name="csY9" fmla="*/ 3584640 h 3777785"/>
                <a:gd name="csX10" fmla="*/ 5207120 w 11633641"/>
                <a:gd name="csY10" fmla="*/ 3340316 h 3777785"/>
                <a:gd name="csX11" fmla="*/ 5279047 w 11633641"/>
                <a:gd name="csY11" fmla="*/ 3098621 h 3777785"/>
                <a:gd name="csX12" fmla="*/ 5361434 w 11633641"/>
                <a:gd name="csY12" fmla="*/ 2806276 h 3777785"/>
                <a:gd name="csX13" fmla="*/ 5506625 w 11633641"/>
                <a:gd name="csY13" fmla="*/ 2358458 h 3777785"/>
                <a:gd name="csX14" fmla="*/ 5607635 w 11633641"/>
                <a:gd name="csY14" fmla="*/ 2054911 h 3777785"/>
                <a:gd name="csX15" fmla="*/ 5759556 w 11633641"/>
                <a:gd name="csY15" fmla="*/ 1688882 h 3777785"/>
                <a:gd name="csX16" fmla="*/ 5958798 w 11633641"/>
                <a:gd name="csY16" fmla="*/ 1357746 h 3777785"/>
                <a:gd name="csX17" fmla="*/ 6150867 w 11633641"/>
                <a:gd name="csY17" fmla="*/ 1102117 h 3777785"/>
                <a:gd name="csX18" fmla="*/ 6377822 w 11633641"/>
                <a:gd name="csY18" fmla="*/ 907695 h 3777785"/>
                <a:gd name="csX19" fmla="*/ 6621739 w 11633641"/>
                <a:gd name="csY19" fmla="*/ 767715 h 3777785"/>
                <a:gd name="csX20" fmla="*/ 6913697 w 11633641"/>
                <a:gd name="csY20" fmla="*/ 621069 h 3777785"/>
                <a:gd name="csX21" fmla="*/ 7358338 w 11633641"/>
                <a:gd name="csY21" fmla="*/ 486453 h 3777785"/>
                <a:gd name="csX22" fmla="*/ 7811163 w 11633641"/>
                <a:gd name="csY22" fmla="*/ 383719 h 3777785"/>
                <a:gd name="csX23" fmla="*/ 8175513 w 11633641"/>
                <a:gd name="csY23" fmla="*/ 306101 h 3777785"/>
                <a:gd name="csX24" fmla="*/ 8793297 w 11633641"/>
                <a:gd name="csY24" fmla="*/ 207742 h 3777785"/>
                <a:gd name="csX25" fmla="*/ 9881832 w 11633641"/>
                <a:gd name="csY25" fmla="*/ 112296 h 3777785"/>
                <a:gd name="csX26" fmla="*/ 11633641 w 11633641"/>
                <a:gd name="csY26" fmla="*/ 17311 h 3777785"/>
                <a:gd name="csX0" fmla="*/ 0 w 11633641"/>
                <a:gd name="csY0" fmla="*/ 0 h 3779216"/>
                <a:gd name="csX1" fmla="*/ 3812617 w 11633641"/>
                <a:gd name="csY1" fmla="*/ 62665 h 3779216"/>
                <a:gd name="csX2" fmla="*/ 4477262 w 11633641"/>
                <a:gd name="csY2" fmla="*/ 81582 h 3779216"/>
                <a:gd name="csX3" fmla="*/ 4612685 w 11633641"/>
                <a:gd name="csY3" fmla="*/ 330247 h 3779216"/>
                <a:gd name="csX4" fmla="*/ 4707610 w 11633641"/>
                <a:gd name="csY4" fmla="*/ 1748699 h 3779216"/>
                <a:gd name="csX5" fmla="*/ 4774165 w 11633641"/>
                <a:gd name="csY5" fmla="*/ 2888615 h 3779216"/>
                <a:gd name="csX6" fmla="*/ 4820443 w 11633641"/>
                <a:gd name="csY6" fmla="*/ 3450833 h 3779216"/>
                <a:gd name="csX7" fmla="*/ 4905559 w 11633641"/>
                <a:gd name="csY7" fmla="*/ 3765126 h 3779216"/>
                <a:gd name="csX8" fmla="*/ 5063998 w 11633641"/>
                <a:gd name="csY8" fmla="*/ 3703320 h 3779216"/>
                <a:gd name="csX9" fmla="*/ 5144557 w 11633641"/>
                <a:gd name="csY9" fmla="*/ 3511161 h 3779216"/>
                <a:gd name="csX10" fmla="*/ 5207120 w 11633641"/>
                <a:gd name="csY10" fmla="*/ 3340316 h 3779216"/>
                <a:gd name="csX11" fmla="*/ 5279047 w 11633641"/>
                <a:gd name="csY11" fmla="*/ 3098621 h 3779216"/>
                <a:gd name="csX12" fmla="*/ 5361434 w 11633641"/>
                <a:gd name="csY12" fmla="*/ 2806276 h 3779216"/>
                <a:gd name="csX13" fmla="*/ 5506625 w 11633641"/>
                <a:gd name="csY13" fmla="*/ 2358458 h 3779216"/>
                <a:gd name="csX14" fmla="*/ 5607635 w 11633641"/>
                <a:gd name="csY14" fmla="*/ 2054911 h 3779216"/>
                <a:gd name="csX15" fmla="*/ 5759556 w 11633641"/>
                <a:gd name="csY15" fmla="*/ 1688882 h 3779216"/>
                <a:gd name="csX16" fmla="*/ 5958798 w 11633641"/>
                <a:gd name="csY16" fmla="*/ 1357746 h 3779216"/>
                <a:gd name="csX17" fmla="*/ 6150867 w 11633641"/>
                <a:gd name="csY17" fmla="*/ 1102117 h 3779216"/>
                <a:gd name="csX18" fmla="*/ 6377822 w 11633641"/>
                <a:gd name="csY18" fmla="*/ 907695 h 3779216"/>
                <a:gd name="csX19" fmla="*/ 6621739 w 11633641"/>
                <a:gd name="csY19" fmla="*/ 767715 h 3779216"/>
                <a:gd name="csX20" fmla="*/ 6913697 w 11633641"/>
                <a:gd name="csY20" fmla="*/ 621069 h 3779216"/>
                <a:gd name="csX21" fmla="*/ 7358338 w 11633641"/>
                <a:gd name="csY21" fmla="*/ 486453 h 3779216"/>
                <a:gd name="csX22" fmla="*/ 7811163 w 11633641"/>
                <a:gd name="csY22" fmla="*/ 383719 h 3779216"/>
                <a:gd name="csX23" fmla="*/ 8175513 w 11633641"/>
                <a:gd name="csY23" fmla="*/ 306101 h 3779216"/>
                <a:gd name="csX24" fmla="*/ 8793297 w 11633641"/>
                <a:gd name="csY24" fmla="*/ 207742 h 3779216"/>
                <a:gd name="csX25" fmla="*/ 9881832 w 11633641"/>
                <a:gd name="csY25" fmla="*/ 112296 h 3779216"/>
                <a:gd name="csX26" fmla="*/ 11633641 w 11633641"/>
                <a:gd name="csY26" fmla="*/ 17311 h 3779216"/>
                <a:gd name="csX0" fmla="*/ 0 w 11633641"/>
                <a:gd name="csY0" fmla="*/ 0 h 3764606"/>
                <a:gd name="csX1" fmla="*/ 3812617 w 11633641"/>
                <a:gd name="csY1" fmla="*/ 62665 h 3764606"/>
                <a:gd name="csX2" fmla="*/ 4477262 w 11633641"/>
                <a:gd name="csY2" fmla="*/ 81582 h 3764606"/>
                <a:gd name="csX3" fmla="*/ 4612685 w 11633641"/>
                <a:gd name="csY3" fmla="*/ 330247 h 3764606"/>
                <a:gd name="csX4" fmla="*/ 4707610 w 11633641"/>
                <a:gd name="csY4" fmla="*/ 1748699 h 3764606"/>
                <a:gd name="csX5" fmla="*/ 4774165 w 11633641"/>
                <a:gd name="csY5" fmla="*/ 2888615 h 3764606"/>
                <a:gd name="csX6" fmla="*/ 4820443 w 11633641"/>
                <a:gd name="csY6" fmla="*/ 3450833 h 3764606"/>
                <a:gd name="csX7" fmla="*/ 4928819 w 11633641"/>
                <a:gd name="csY7" fmla="*/ 3748169 h 3764606"/>
                <a:gd name="csX8" fmla="*/ 5063998 w 11633641"/>
                <a:gd name="csY8" fmla="*/ 3703320 h 3764606"/>
                <a:gd name="csX9" fmla="*/ 5144557 w 11633641"/>
                <a:gd name="csY9" fmla="*/ 3511161 h 3764606"/>
                <a:gd name="csX10" fmla="*/ 5207120 w 11633641"/>
                <a:gd name="csY10" fmla="*/ 3340316 h 3764606"/>
                <a:gd name="csX11" fmla="*/ 5279047 w 11633641"/>
                <a:gd name="csY11" fmla="*/ 3098621 h 3764606"/>
                <a:gd name="csX12" fmla="*/ 5361434 w 11633641"/>
                <a:gd name="csY12" fmla="*/ 2806276 h 3764606"/>
                <a:gd name="csX13" fmla="*/ 5506625 w 11633641"/>
                <a:gd name="csY13" fmla="*/ 2358458 h 3764606"/>
                <a:gd name="csX14" fmla="*/ 5607635 w 11633641"/>
                <a:gd name="csY14" fmla="*/ 2054911 h 3764606"/>
                <a:gd name="csX15" fmla="*/ 5759556 w 11633641"/>
                <a:gd name="csY15" fmla="*/ 1688882 h 3764606"/>
                <a:gd name="csX16" fmla="*/ 5958798 w 11633641"/>
                <a:gd name="csY16" fmla="*/ 1357746 h 3764606"/>
                <a:gd name="csX17" fmla="*/ 6150867 w 11633641"/>
                <a:gd name="csY17" fmla="*/ 1102117 h 3764606"/>
                <a:gd name="csX18" fmla="*/ 6377822 w 11633641"/>
                <a:gd name="csY18" fmla="*/ 907695 h 3764606"/>
                <a:gd name="csX19" fmla="*/ 6621739 w 11633641"/>
                <a:gd name="csY19" fmla="*/ 767715 h 3764606"/>
                <a:gd name="csX20" fmla="*/ 6913697 w 11633641"/>
                <a:gd name="csY20" fmla="*/ 621069 h 3764606"/>
                <a:gd name="csX21" fmla="*/ 7358338 w 11633641"/>
                <a:gd name="csY21" fmla="*/ 486453 h 3764606"/>
                <a:gd name="csX22" fmla="*/ 7811163 w 11633641"/>
                <a:gd name="csY22" fmla="*/ 383719 h 3764606"/>
                <a:gd name="csX23" fmla="*/ 8175513 w 11633641"/>
                <a:gd name="csY23" fmla="*/ 306101 h 3764606"/>
                <a:gd name="csX24" fmla="*/ 8793297 w 11633641"/>
                <a:gd name="csY24" fmla="*/ 207742 h 3764606"/>
                <a:gd name="csX25" fmla="*/ 9881832 w 11633641"/>
                <a:gd name="csY25" fmla="*/ 112296 h 3764606"/>
                <a:gd name="csX26" fmla="*/ 11633641 w 11633641"/>
                <a:gd name="csY26" fmla="*/ 17311 h 3764606"/>
                <a:gd name="csX0" fmla="*/ 0 w 11633641"/>
                <a:gd name="csY0" fmla="*/ 0 h 3764604"/>
                <a:gd name="csX1" fmla="*/ 3812617 w 11633641"/>
                <a:gd name="csY1" fmla="*/ 62665 h 3764604"/>
                <a:gd name="csX2" fmla="*/ 4477262 w 11633641"/>
                <a:gd name="csY2" fmla="*/ 81582 h 3764604"/>
                <a:gd name="csX3" fmla="*/ 4612685 w 11633641"/>
                <a:gd name="csY3" fmla="*/ 330247 h 3764604"/>
                <a:gd name="csX4" fmla="*/ 4707610 w 11633641"/>
                <a:gd name="csY4" fmla="*/ 1748699 h 3764604"/>
                <a:gd name="csX5" fmla="*/ 4774165 w 11633641"/>
                <a:gd name="csY5" fmla="*/ 2888615 h 3764604"/>
                <a:gd name="csX6" fmla="*/ 4839827 w 11633641"/>
                <a:gd name="csY6" fmla="*/ 3450833 h 3764604"/>
                <a:gd name="csX7" fmla="*/ 4928819 w 11633641"/>
                <a:gd name="csY7" fmla="*/ 3748169 h 3764604"/>
                <a:gd name="csX8" fmla="*/ 5063998 w 11633641"/>
                <a:gd name="csY8" fmla="*/ 3703320 h 3764604"/>
                <a:gd name="csX9" fmla="*/ 5144557 w 11633641"/>
                <a:gd name="csY9" fmla="*/ 3511161 h 3764604"/>
                <a:gd name="csX10" fmla="*/ 5207120 w 11633641"/>
                <a:gd name="csY10" fmla="*/ 3340316 h 3764604"/>
                <a:gd name="csX11" fmla="*/ 5279047 w 11633641"/>
                <a:gd name="csY11" fmla="*/ 3098621 h 3764604"/>
                <a:gd name="csX12" fmla="*/ 5361434 w 11633641"/>
                <a:gd name="csY12" fmla="*/ 2806276 h 3764604"/>
                <a:gd name="csX13" fmla="*/ 5506625 w 11633641"/>
                <a:gd name="csY13" fmla="*/ 2358458 h 3764604"/>
                <a:gd name="csX14" fmla="*/ 5607635 w 11633641"/>
                <a:gd name="csY14" fmla="*/ 2054911 h 3764604"/>
                <a:gd name="csX15" fmla="*/ 5759556 w 11633641"/>
                <a:gd name="csY15" fmla="*/ 1688882 h 3764604"/>
                <a:gd name="csX16" fmla="*/ 5958798 w 11633641"/>
                <a:gd name="csY16" fmla="*/ 1357746 h 3764604"/>
                <a:gd name="csX17" fmla="*/ 6150867 w 11633641"/>
                <a:gd name="csY17" fmla="*/ 1102117 h 3764604"/>
                <a:gd name="csX18" fmla="*/ 6377822 w 11633641"/>
                <a:gd name="csY18" fmla="*/ 907695 h 3764604"/>
                <a:gd name="csX19" fmla="*/ 6621739 w 11633641"/>
                <a:gd name="csY19" fmla="*/ 767715 h 3764604"/>
                <a:gd name="csX20" fmla="*/ 6913697 w 11633641"/>
                <a:gd name="csY20" fmla="*/ 621069 h 3764604"/>
                <a:gd name="csX21" fmla="*/ 7358338 w 11633641"/>
                <a:gd name="csY21" fmla="*/ 486453 h 3764604"/>
                <a:gd name="csX22" fmla="*/ 7811163 w 11633641"/>
                <a:gd name="csY22" fmla="*/ 383719 h 3764604"/>
                <a:gd name="csX23" fmla="*/ 8175513 w 11633641"/>
                <a:gd name="csY23" fmla="*/ 306101 h 3764604"/>
                <a:gd name="csX24" fmla="*/ 8793297 w 11633641"/>
                <a:gd name="csY24" fmla="*/ 207742 h 3764604"/>
                <a:gd name="csX25" fmla="*/ 9881832 w 11633641"/>
                <a:gd name="csY25" fmla="*/ 112296 h 3764604"/>
                <a:gd name="csX26" fmla="*/ 11633641 w 11633641"/>
                <a:gd name="csY26" fmla="*/ 17311 h 3764604"/>
                <a:gd name="csX0" fmla="*/ 0 w 11633641"/>
                <a:gd name="csY0" fmla="*/ 0 h 3774272"/>
                <a:gd name="csX1" fmla="*/ 3812617 w 11633641"/>
                <a:gd name="csY1" fmla="*/ 62665 h 3774272"/>
                <a:gd name="csX2" fmla="*/ 4477262 w 11633641"/>
                <a:gd name="csY2" fmla="*/ 81582 h 3774272"/>
                <a:gd name="csX3" fmla="*/ 4612685 w 11633641"/>
                <a:gd name="csY3" fmla="*/ 330247 h 3774272"/>
                <a:gd name="csX4" fmla="*/ 4707610 w 11633641"/>
                <a:gd name="csY4" fmla="*/ 1748699 h 3774272"/>
                <a:gd name="csX5" fmla="*/ 4774165 w 11633641"/>
                <a:gd name="csY5" fmla="*/ 2888615 h 3774272"/>
                <a:gd name="csX6" fmla="*/ 4839827 w 11633641"/>
                <a:gd name="csY6" fmla="*/ 3450833 h 3774272"/>
                <a:gd name="csX7" fmla="*/ 4952080 w 11633641"/>
                <a:gd name="csY7" fmla="*/ 3759473 h 3774272"/>
                <a:gd name="csX8" fmla="*/ 5063998 w 11633641"/>
                <a:gd name="csY8" fmla="*/ 3703320 h 3774272"/>
                <a:gd name="csX9" fmla="*/ 5144557 w 11633641"/>
                <a:gd name="csY9" fmla="*/ 3511161 h 3774272"/>
                <a:gd name="csX10" fmla="*/ 5207120 w 11633641"/>
                <a:gd name="csY10" fmla="*/ 3340316 h 3774272"/>
                <a:gd name="csX11" fmla="*/ 5279047 w 11633641"/>
                <a:gd name="csY11" fmla="*/ 3098621 h 3774272"/>
                <a:gd name="csX12" fmla="*/ 5361434 w 11633641"/>
                <a:gd name="csY12" fmla="*/ 2806276 h 3774272"/>
                <a:gd name="csX13" fmla="*/ 5506625 w 11633641"/>
                <a:gd name="csY13" fmla="*/ 2358458 h 3774272"/>
                <a:gd name="csX14" fmla="*/ 5607635 w 11633641"/>
                <a:gd name="csY14" fmla="*/ 2054911 h 3774272"/>
                <a:gd name="csX15" fmla="*/ 5759556 w 11633641"/>
                <a:gd name="csY15" fmla="*/ 1688882 h 3774272"/>
                <a:gd name="csX16" fmla="*/ 5958798 w 11633641"/>
                <a:gd name="csY16" fmla="*/ 1357746 h 3774272"/>
                <a:gd name="csX17" fmla="*/ 6150867 w 11633641"/>
                <a:gd name="csY17" fmla="*/ 1102117 h 3774272"/>
                <a:gd name="csX18" fmla="*/ 6377822 w 11633641"/>
                <a:gd name="csY18" fmla="*/ 907695 h 3774272"/>
                <a:gd name="csX19" fmla="*/ 6621739 w 11633641"/>
                <a:gd name="csY19" fmla="*/ 767715 h 3774272"/>
                <a:gd name="csX20" fmla="*/ 6913697 w 11633641"/>
                <a:gd name="csY20" fmla="*/ 621069 h 3774272"/>
                <a:gd name="csX21" fmla="*/ 7358338 w 11633641"/>
                <a:gd name="csY21" fmla="*/ 486453 h 3774272"/>
                <a:gd name="csX22" fmla="*/ 7811163 w 11633641"/>
                <a:gd name="csY22" fmla="*/ 383719 h 3774272"/>
                <a:gd name="csX23" fmla="*/ 8175513 w 11633641"/>
                <a:gd name="csY23" fmla="*/ 306101 h 3774272"/>
                <a:gd name="csX24" fmla="*/ 8793297 w 11633641"/>
                <a:gd name="csY24" fmla="*/ 207742 h 3774272"/>
                <a:gd name="csX25" fmla="*/ 9881832 w 11633641"/>
                <a:gd name="csY25" fmla="*/ 112296 h 3774272"/>
                <a:gd name="csX26" fmla="*/ 11633641 w 11633641"/>
                <a:gd name="csY26" fmla="*/ 17311 h 3774272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707610 w 11633641"/>
                <a:gd name="csY4" fmla="*/ 1748699 h 3773480"/>
                <a:gd name="csX5" fmla="*/ 4774165 w 11633641"/>
                <a:gd name="csY5" fmla="*/ 2888615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8798 w 11633641"/>
                <a:gd name="csY16" fmla="*/ 1357746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707610 w 11633641"/>
                <a:gd name="csY4" fmla="*/ 1748699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8798 w 11633641"/>
                <a:gd name="csY16" fmla="*/ 1357746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707610 w 11633641"/>
                <a:gd name="csY4" fmla="*/ 1748699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689747 w 11633641"/>
                <a:gd name="csY4" fmla="*/ 1794280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585890 w 11633641"/>
                <a:gd name="csY3" fmla="*/ 330248 h 3773480"/>
                <a:gd name="csX4" fmla="*/ 4689747 w 11633641"/>
                <a:gd name="csY4" fmla="*/ 1794280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585890 w 11633641"/>
                <a:gd name="csY3" fmla="*/ 330248 h 3773480"/>
                <a:gd name="csX4" fmla="*/ 4689747 w 11633641"/>
                <a:gd name="csY4" fmla="*/ 1794280 h 3773480"/>
                <a:gd name="csX5" fmla="*/ 4784028 w 11633641"/>
                <a:gd name="csY5" fmla="*/ 2924246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585890 w 11633641"/>
                <a:gd name="csY3" fmla="*/ 330248 h 3773480"/>
                <a:gd name="csX4" fmla="*/ 4689747 w 11633641"/>
                <a:gd name="csY4" fmla="*/ 1794280 h 3773480"/>
                <a:gd name="csX5" fmla="*/ 4784028 w 11633641"/>
                <a:gd name="csY5" fmla="*/ 2924246 h 3773480"/>
                <a:gd name="csX6" fmla="*/ 4859211 w 11633641"/>
                <a:gd name="csY6" fmla="*/ 3462138 h 3773480"/>
                <a:gd name="csX7" fmla="*/ 4916351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2572"/>
                <a:gd name="csX1" fmla="*/ 3812617 w 11633641"/>
                <a:gd name="csY1" fmla="*/ 62665 h 3772572"/>
                <a:gd name="csX2" fmla="*/ 4477262 w 11633641"/>
                <a:gd name="csY2" fmla="*/ 81582 h 3772572"/>
                <a:gd name="csX3" fmla="*/ 4585890 w 11633641"/>
                <a:gd name="csY3" fmla="*/ 330248 h 3772572"/>
                <a:gd name="csX4" fmla="*/ 4689747 w 11633641"/>
                <a:gd name="csY4" fmla="*/ 1794280 h 3772572"/>
                <a:gd name="csX5" fmla="*/ 4784028 w 11633641"/>
                <a:gd name="csY5" fmla="*/ 2924246 h 3772572"/>
                <a:gd name="csX6" fmla="*/ 4836880 w 11633641"/>
                <a:gd name="csY6" fmla="*/ 3475161 h 3772572"/>
                <a:gd name="csX7" fmla="*/ 4916351 w 11633641"/>
                <a:gd name="csY7" fmla="*/ 3759473 h 3772572"/>
                <a:gd name="csX8" fmla="*/ 5063998 w 11633641"/>
                <a:gd name="csY8" fmla="*/ 3703320 h 3772572"/>
                <a:gd name="csX9" fmla="*/ 5144557 w 11633641"/>
                <a:gd name="csY9" fmla="*/ 3511161 h 3772572"/>
                <a:gd name="csX10" fmla="*/ 5207120 w 11633641"/>
                <a:gd name="csY10" fmla="*/ 3340316 h 3772572"/>
                <a:gd name="csX11" fmla="*/ 5279047 w 11633641"/>
                <a:gd name="csY11" fmla="*/ 3098621 h 3772572"/>
                <a:gd name="csX12" fmla="*/ 5361434 w 11633641"/>
                <a:gd name="csY12" fmla="*/ 2806276 h 3772572"/>
                <a:gd name="csX13" fmla="*/ 5506625 w 11633641"/>
                <a:gd name="csY13" fmla="*/ 2358458 h 3772572"/>
                <a:gd name="csX14" fmla="*/ 5607635 w 11633641"/>
                <a:gd name="csY14" fmla="*/ 2054911 h 3772572"/>
                <a:gd name="csX15" fmla="*/ 5759556 w 11633641"/>
                <a:gd name="csY15" fmla="*/ 1688882 h 3772572"/>
                <a:gd name="csX16" fmla="*/ 5954331 w 11633641"/>
                <a:gd name="csY16" fmla="*/ 1344723 h 3772572"/>
                <a:gd name="csX17" fmla="*/ 6150867 w 11633641"/>
                <a:gd name="csY17" fmla="*/ 1102117 h 3772572"/>
                <a:gd name="csX18" fmla="*/ 6377822 w 11633641"/>
                <a:gd name="csY18" fmla="*/ 907695 h 3772572"/>
                <a:gd name="csX19" fmla="*/ 6621739 w 11633641"/>
                <a:gd name="csY19" fmla="*/ 767715 h 3772572"/>
                <a:gd name="csX20" fmla="*/ 6913697 w 11633641"/>
                <a:gd name="csY20" fmla="*/ 621069 h 3772572"/>
                <a:gd name="csX21" fmla="*/ 7358338 w 11633641"/>
                <a:gd name="csY21" fmla="*/ 486453 h 3772572"/>
                <a:gd name="csX22" fmla="*/ 7811163 w 11633641"/>
                <a:gd name="csY22" fmla="*/ 383719 h 3772572"/>
                <a:gd name="csX23" fmla="*/ 8175513 w 11633641"/>
                <a:gd name="csY23" fmla="*/ 306101 h 3772572"/>
                <a:gd name="csX24" fmla="*/ 8793297 w 11633641"/>
                <a:gd name="csY24" fmla="*/ 207742 h 3772572"/>
                <a:gd name="csX25" fmla="*/ 9881832 w 11633641"/>
                <a:gd name="csY25" fmla="*/ 112296 h 3772572"/>
                <a:gd name="csX26" fmla="*/ 11633641 w 11633641"/>
                <a:gd name="csY26" fmla="*/ 17311 h 3772572"/>
                <a:gd name="csX0" fmla="*/ 0 w 11633641"/>
                <a:gd name="csY0" fmla="*/ 0 h 3772572"/>
                <a:gd name="csX1" fmla="*/ 3812617 w 11633641"/>
                <a:gd name="csY1" fmla="*/ 62665 h 3772572"/>
                <a:gd name="csX2" fmla="*/ 4477262 w 11633641"/>
                <a:gd name="csY2" fmla="*/ 81582 h 3772572"/>
                <a:gd name="csX3" fmla="*/ 4585890 w 11633641"/>
                <a:gd name="csY3" fmla="*/ 330248 h 3772572"/>
                <a:gd name="csX4" fmla="*/ 4689747 w 11633641"/>
                <a:gd name="csY4" fmla="*/ 1794280 h 3772572"/>
                <a:gd name="csX5" fmla="*/ 4775095 w 11633641"/>
                <a:gd name="csY5" fmla="*/ 2956803 h 3772572"/>
                <a:gd name="csX6" fmla="*/ 4836880 w 11633641"/>
                <a:gd name="csY6" fmla="*/ 3475161 h 3772572"/>
                <a:gd name="csX7" fmla="*/ 4916351 w 11633641"/>
                <a:gd name="csY7" fmla="*/ 3759473 h 3772572"/>
                <a:gd name="csX8" fmla="*/ 5063998 w 11633641"/>
                <a:gd name="csY8" fmla="*/ 3703320 h 3772572"/>
                <a:gd name="csX9" fmla="*/ 5144557 w 11633641"/>
                <a:gd name="csY9" fmla="*/ 3511161 h 3772572"/>
                <a:gd name="csX10" fmla="*/ 5207120 w 11633641"/>
                <a:gd name="csY10" fmla="*/ 3340316 h 3772572"/>
                <a:gd name="csX11" fmla="*/ 5279047 w 11633641"/>
                <a:gd name="csY11" fmla="*/ 3098621 h 3772572"/>
                <a:gd name="csX12" fmla="*/ 5361434 w 11633641"/>
                <a:gd name="csY12" fmla="*/ 2806276 h 3772572"/>
                <a:gd name="csX13" fmla="*/ 5506625 w 11633641"/>
                <a:gd name="csY13" fmla="*/ 2358458 h 3772572"/>
                <a:gd name="csX14" fmla="*/ 5607635 w 11633641"/>
                <a:gd name="csY14" fmla="*/ 2054911 h 3772572"/>
                <a:gd name="csX15" fmla="*/ 5759556 w 11633641"/>
                <a:gd name="csY15" fmla="*/ 1688882 h 3772572"/>
                <a:gd name="csX16" fmla="*/ 5954331 w 11633641"/>
                <a:gd name="csY16" fmla="*/ 1344723 h 3772572"/>
                <a:gd name="csX17" fmla="*/ 6150867 w 11633641"/>
                <a:gd name="csY17" fmla="*/ 1102117 h 3772572"/>
                <a:gd name="csX18" fmla="*/ 6377822 w 11633641"/>
                <a:gd name="csY18" fmla="*/ 907695 h 3772572"/>
                <a:gd name="csX19" fmla="*/ 6621739 w 11633641"/>
                <a:gd name="csY19" fmla="*/ 767715 h 3772572"/>
                <a:gd name="csX20" fmla="*/ 6913697 w 11633641"/>
                <a:gd name="csY20" fmla="*/ 621069 h 3772572"/>
                <a:gd name="csX21" fmla="*/ 7358338 w 11633641"/>
                <a:gd name="csY21" fmla="*/ 486453 h 3772572"/>
                <a:gd name="csX22" fmla="*/ 7811163 w 11633641"/>
                <a:gd name="csY22" fmla="*/ 383719 h 3772572"/>
                <a:gd name="csX23" fmla="*/ 8175513 w 11633641"/>
                <a:gd name="csY23" fmla="*/ 306101 h 3772572"/>
                <a:gd name="csX24" fmla="*/ 8793297 w 11633641"/>
                <a:gd name="csY24" fmla="*/ 207742 h 3772572"/>
                <a:gd name="csX25" fmla="*/ 9881832 w 11633641"/>
                <a:gd name="csY25" fmla="*/ 112296 h 3772572"/>
                <a:gd name="csX26" fmla="*/ 11633641 w 11633641"/>
                <a:gd name="csY26" fmla="*/ 17311 h 3772572"/>
                <a:gd name="csX0" fmla="*/ 0 w 11633641"/>
                <a:gd name="csY0" fmla="*/ 0 h 3764710"/>
                <a:gd name="csX1" fmla="*/ 3812617 w 11633641"/>
                <a:gd name="csY1" fmla="*/ 62665 h 3764710"/>
                <a:gd name="csX2" fmla="*/ 4477262 w 11633641"/>
                <a:gd name="csY2" fmla="*/ 81582 h 3764710"/>
                <a:gd name="csX3" fmla="*/ 4585890 w 11633641"/>
                <a:gd name="csY3" fmla="*/ 330248 h 3764710"/>
                <a:gd name="csX4" fmla="*/ 4689747 w 11633641"/>
                <a:gd name="csY4" fmla="*/ 1794280 h 3764710"/>
                <a:gd name="csX5" fmla="*/ 4775095 w 11633641"/>
                <a:gd name="csY5" fmla="*/ 2956803 h 3764710"/>
                <a:gd name="csX6" fmla="*/ 4836880 w 11633641"/>
                <a:gd name="csY6" fmla="*/ 3475161 h 3764710"/>
                <a:gd name="csX7" fmla="*/ 4916351 w 11633641"/>
                <a:gd name="csY7" fmla="*/ 3759473 h 3764710"/>
                <a:gd name="csX8" fmla="*/ 5063998 w 11633641"/>
                <a:gd name="csY8" fmla="*/ 3703320 h 3764710"/>
                <a:gd name="csX9" fmla="*/ 5144557 w 11633641"/>
                <a:gd name="csY9" fmla="*/ 3511161 h 3764710"/>
                <a:gd name="csX10" fmla="*/ 5207120 w 11633641"/>
                <a:gd name="csY10" fmla="*/ 3340316 h 3764710"/>
                <a:gd name="csX11" fmla="*/ 5279047 w 11633641"/>
                <a:gd name="csY11" fmla="*/ 3098621 h 3764710"/>
                <a:gd name="csX12" fmla="*/ 5361434 w 11633641"/>
                <a:gd name="csY12" fmla="*/ 2806276 h 3764710"/>
                <a:gd name="csX13" fmla="*/ 5506625 w 11633641"/>
                <a:gd name="csY13" fmla="*/ 2358458 h 3764710"/>
                <a:gd name="csX14" fmla="*/ 5607635 w 11633641"/>
                <a:gd name="csY14" fmla="*/ 2054911 h 3764710"/>
                <a:gd name="csX15" fmla="*/ 5759556 w 11633641"/>
                <a:gd name="csY15" fmla="*/ 1688882 h 3764710"/>
                <a:gd name="csX16" fmla="*/ 5954331 w 11633641"/>
                <a:gd name="csY16" fmla="*/ 1344723 h 3764710"/>
                <a:gd name="csX17" fmla="*/ 6150867 w 11633641"/>
                <a:gd name="csY17" fmla="*/ 1102117 h 3764710"/>
                <a:gd name="csX18" fmla="*/ 6377822 w 11633641"/>
                <a:gd name="csY18" fmla="*/ 907695 h 3764710"/>
                <a:gd name="csX19" fmla="*/ 6621739 w 11633641"/>
                <a:gd name="csY19" fmla="*/ 767715 h 3764710"/>
                <a:gd name="csX20" fmla="*/ 6913697 w 11633641"/>
                <a:gd name="csY20" fmla="*/ 621069 h 3764710"/>
                <a:gd name="csX21" fmla="*/ 7358338 w 11633641"/>
                <a:gd name="csY21" fmla="*/ 486453 h 3764710"/>
                <a:gd name="csX22" fmla="*/ 7811163 w 11633641"/>
                <a:gd name="csY22" fmla="*/ 383719 h 3764710"/>
                <a:gd name="csX23" fmla="*/ 8175513 w 11633641"/>
                <a:gd name="csY23" fmla="*/ 306101 h 3764710"/>
                <a:gd name="csX24" fmla="*/ 8793297 w 11633641"/>
                <a:gd name="csY24" fmla="*/ 207742 h 3764710"/>
                <a:gd name="csX25" fmla="*/ 9881832 w 11633641"/>
                <a:gd name="csY25" fmla="*/ 112296 h 3764710"/>
                <a:gd name="csX26" fmla="*/ 11633641 w 11633641"/>
                <a:gd name="csY26" fmla="*/ 17311 h 3764710"/>
                <a:gd name="csX0" fmla="*/ 0 w 11633641"/>
                <a:gd name="csY0" fmla="*/ 0 h 3800690"/>
                <a:gd name="csX1" fmla="*/ 3812617 w 11633641"/>
                <a:gd name="csY1" fmla="*/ 62665 h 3800690"/>
                <a:gd name="csX2" fmla="*/ 4477262 w 11633641"/>
                <a:gd name="csY2" fmla="*/ 81582 h 3800690"/>
                <a:gd name="csX3" fmla="*/ 4585890 w 11633641"/>
                <a:gd name="csY3" fmla="*/ 330248 h 3800690"/>
                <a:gd name="csX4" fmla="*/ 4689747 w 11633641"/>
                <a:gd name="csY4" fmla="*/ 1794280 h 3800690"/>
                <a:gd name="csX5" fmla="*/ 4775095 w 11633641"/>
                <a:gd name="csY5" fmla="*/ 2956803 h 3800690"/>
                <a:gd name="csX6" fmla="*/ 4836880 w 11633641"/>
                <a:gd name="csY6" fmla="*/ 3475161 h 3800690"/>
                <a:gd name="csX7" fmla="*/ 4916351 w 11633641"/>
                <a:gd name="csY7" fmla="*/ 3759473 h 3800690"/>
                <a:gd name="csX8" fmla="*/ 5063998 w 11633641"/>
                <a:gd name="csY8" fmla="*/ 3703320 h 3800690"/>
                <a:gd name="csX9" fmla="*/ 5144557 w 11633641"/>
                <a:gd name="csY9" fmla="*/ 3511161 h 3800690"/>
                <a:gd name="csX10" fmla="*/ 5207120 w 11633641"/>
                <a:gd name="csY10" fmla="*/ 3340316 h 3800690"/>
                <a:gd name="csX11" fmla="*/ 5279047 w 11633641"/>
                <a:gd name="csY11" fmla="*/ 3098621 h 3800690"/>
                <a:gd name="csX12" fmla="*/ 5361434 w 11633641"/>
                <a:gd name="csY12" fmla="*/ 2806276 h 3800690"/>
                <a:gd name="csX13" fmla="*/ 5506625 w 11633641"/>
                <a:gd name="csY13" fmla="*/ 2358458 h 3800690"/>
                <a:gd name="csX14" fmla="*/ 5607635 w 11633641"/>
                <a:gd name="csY14" fmla="*/ 2054911 h 3800690"/>
                <a:gd name="csX15" fmla="*/ 5759556 w 11633641"/>
                <a:gd name="csY15" fmla="*/ 1688882 h 3800690"/>
                <a:gd name="csX16" fmla="*/ 5954331 w 11633641"/>
                <a:gd name="csY16" fmla="*/ 1344723 h 3800690"/>
                <a:gd name="csX17" fmla="*/ 6150867 w 11633641"/>
                <a:gd name="csY17" fmla="*/ 1102117 h 3800690"/>
                <a:gd name="csX18" fmla="*/ 6377822 w 11633641"/>
                <a:gd name="csY18" fmla="*/ 907695 h 3800690"/>
                <a:gd name="csX19" fmla="*/ 6621739 w 11633641"/>
                <a:gd name="csY19" fmla="*/ 767715 h 3800690"/>
                <a:gd name="csX20" fmla="*/ 6913697 w 11633641"/>
                <a:gd name="csY20" fmla="*/ 621069 h 3800690"/>
                <a:gd name="csX21" fmla="*/ 7358338 w 11633641"/>
                <a:gd name="csY21" fmla="*/ 486453 h 3800690"/>
                <a:gd name="csX22" fmla="*/ 7811163 w 11633641"/>
                <a:gd name="csY22" fmla="*/ 383719 h 3800690"/>
                <a:gd name="csX23" fmla="*/ 8175513 w 11633641"/>
                <a:gd name="csY23" fmla="*/ 306101 h 3800690"/>
                <a:gd name="csX24" fmla="*/ 8793297 w 11633641"/>
                <a:gd name="csY24" fmla="*/ 207742 h 3800690"/>
                <a:gd name="csX25" fmla="*/ 9881832 w 11633641"/>
                <a:gd name="csY25" fmla="*/ 112296 h 3800690"/>
                <a:gd name="csX26" fmla="*/ 11633641 w 11633641"/>
                <a:gd name="csY26" fmla="*/ 17311 h 3800690"/>
                <a:gd name="csX0" fmla="*/ 0 w 11633641"/>
                <a:gd name="csY0" fmla="*/ 0 h 3829377"/>
                <a:gd name="csX1" fmla="*/ 3812617 w 11633641"/>
                <a:gd name="csY1" fmla="*/ 62665 h 3829377"/>
                <a:gd name="csX2" fmla="*/ 4477262 w 11633641"/>
                <a:gd name="csY2" fmla="*/ 81582 h 3829377"/>
                <a:gd name="csX3" fmla="*/ 4585890 w 11633641"/>
                <a:gd name="csY3" fmla="*/ 330248 h 3829377"/>
                <a:gd name="csX4" fmla="*/ 4689747 w 11633641"/>
                <a:gd name="csY4" fmla="*/ 1794280 h 3829377"/>
                <a:gd name="csX5" fmla="*/ 4775095 w 11633641"/>
                <a:gd name="csY5" fmla="*/ 2956803 h 3829377"/>
                <a:gd name="csX6" fmla="*/ 4836880 w 11633641"/>
                <a:gd name="csY6" fmla="*/ 3475161 h 3829377"/>
                <a:gd name="csX7" fmla="*/ 4916351 w 11633641"/>
                <a:gd name="csY7" fmla="*/ 3759473 h 3829377"/>
                <a:gd name="csX8" fmla="*/ 5063998 w 11633641"/>
                <a:gd name="csY8" fmla="*/ 3703320 h 3829377"/>
                <a:gd name="csX9" fmla="*/ 5144557 w 11633641"/>
                <a:gd name="csY9" fmla="*/ 3511161 h 3829377"/>
                <a:gd name="csX10" fmla="*/ 5207120 w 11633641"/>
                <a:gd name="csY10" fmla="*/ 3340316 h 3829377"/>
                <a:gd name="csX11" fmla="*/ 5279047 w 11633641"/>
                <a:gd name="csY11" fmla="*/ 3098621 h 3829377"/>
                <a:gd name="csX12" fmla="*/ 5361434 w 11633641"/>
                <a:gd name="csY12" fmla="*/ 2806276 h 3829377"/>
                <a:gd name="csX13" fmla="*/ 5506625 w 11633641"/>
                <a:gd name="csY13" fmla="*/ 2358458 h 3829377"/>
                <a:gd name="csX14" fmla="*/ 5607635 w 11633641"/>
                <a:gd name="csY14" fmla="*/ 2054911 h 3829377"/>
                <a:gd name="csX15" fmla="*/ 5759556 w 11633641"/>
                <a:gd name="csY15" fmla="*/ 1688882 h 3829377"/>
                <a:gd name="csX16" fmla="*/ 5954331 w 11633641"/>
                <a:gd name="csY16" fmla="*/ 1344723 h 3829377"/>
                <a:gd name="csX17" fmla="*/ 6150867 w 11633641"/>
                <a:gd name="csY17" fmla="*/ 1102117 h 3829377"/>
                <a:gd name="csX18" fmla="*/ 6377822 w 11633641"/>
                <a:gd name="csY18" fmla="*/ 907695 h 3829377"/>
                <a:gd name="csX19" fmla="*/ 6621739 w 11633641"/>
                <a:gd name="csY19" fmla="*/ 767715 h 3829377"/>
                <a:gd name="csX20" fmla="*/ 6913697 w 11633641"/>
                <a:gd name="csY20" fmla="*/ 621069 h 3829377"/>
                <a:gd name="csX21" fmla="*/ 7358338 w 11633641"/>
                <a:gd name="csY21" fmla="*/ 486453 h 3829377"/>
                <a:gd name="csX22" fmla="*/ 7811163 w 11633641"/>
                <a:gd name="csY22" fmla="*/ 383719 h 3829377"/>
                <a:gd name="csX23" fmla="*/ 8175513 w 11633641"/>
                <a:gd name="csY23" fmla="*/ 306101 h 3829377"/>
                <a:gd name="csX24" fmla="*/ 8793297 w 11633641"/>
                <a:gd name="csY24" fmla="*/ 207742 h 3829377"/>
                <a:gd name="csX25" fmla="*/ 9881832 w 11633641"/>
                <a:gd name="csY25" fmla="*/ 112296 h 3829377"/>
                <a:gd name="csX26" fmla="*/ 11633641 w 11633641"/>
                <a:gd name="csY26" fmla="*/ 17311 h 3829377"/>
                <a:gd name="csX0" fmla="*/ 0 w 11633641"/>
                <a:gd name="csY0" fmla="*/ 0 h 3839085"/>
                <a:gd name="csX1" fmla="*/ 3812617 w 11633641"/>
                <a:gd name="csY1" fmla="*/ 62665 h 3839085"/>
                <a:gd name="csX2" fmla="*/ 4477262 w 11633641"/>
                <a:gd name="csY2" fmla="*/ 81582 h 3839085"/>
                <a:gd name="csX3" fmla="*/ 4585890 w 11633641"/>
                <a:gd name="csY3" fmla="*/ 330248 h 3839085"/>
                <a:gd name="csX4" fmla="*/ 4689747 w 11633641"/>
                <a:gd name="csY4" fmla="*/ 1794280 h 3839085"/>
                <a:gd name="csX5" fmla="*/ 4775095 w 11633641"/>
                <a:gd name="csY5" fmla="*/ 2956803 h 3839085"/>
                <a:gd name="csX6" fmla="*/ 4836880 w 11633641"/>
                <a:gd name="csY6" fmla="*/ 3475161 h 3839085"/>
                <a:gd name="csX7" fmla="*/ 4916351 w 11633641"/>
                <a:gd name="csY7" fmla="*/ 3759473 h 3839085"/>
                <a:gd name="csX8" fmla="*/ 5063998 w 11633641"/>
                <a:gd name="csY8" fmla="*/ 3703320 h 3839085"/>
                <a:gd name="csX9" fmla="*/ 5144557 w 11633641"/>
                <a:gd name="csY9" fmla="*/ 3511161 h 3839085"/>
                <a:gd name="csX10" fmla="*/ 5207120 w 11633641"/>
                <a:gd name="csY10" fmla="*/ 3340316 h 3839085"/>
                <a:gd name="csX11" fmla="*/ 5279047 w 11633641"/>
                <a:gd name="csY11" fmla="*/ 3098621 h 3839085"/>
                <a:gd name="csX12" fmla="*/ 5361434 w 11633641"/>
                <a:gd name="csY12" fmla="*/ 2806276 h 3839085"/>
                <a:gd name="csX13" fmla="*/ 5506625 w 11633641"/>
                <a:gd name="csY13" fmla="*/ 2358458 h 3839085"/>
                <a:gd name="csX14" fmla="*/ 5607635 w 11633641"/>
                <a:gd name="csY14" fmla="*/ 2054911 h 3839085"/>
                <a:gd name="csX15" fmla="*/ 5759556 w 11633641"/>
                <a:gd name="csY15" fmla="*/ 1688882 h 3839085"/>
                <a:gd name="csX16" fmla="*/ 5954331 w 11633641"/>
                <a:gd name="csY16" fmla="*/ 1344723 h 3839085"/>
                <a:gd name="csX17" fmla="*/ 6150867 w 11633641"/>
                <a:gd name="csY17" fmla="*/ 1102117 h 3839085"/>
                <a:gd name="csX18" fmla="*/ 6377822 w 11633641"/>
                <a:gd name="csY18" fmla="*/ 907695 h 3839085"/>
                <a:gd name="csX19" fmla="*/ 6621739 w 11633641"/>
                <a:gd name="csY19" fmla="*/ 767715 h 3839085"/>
                <a:gd name="csX20" fmla="*/ 6913697 w 11633641"/>
                <a:gd name="csY20" fmla="*/ 621069 h 3839085"/>
                <a:gd name="csX21" fmla="*/ 7358338 w 11633641"/>
                <a:gd name="csY21" fmla="*/ 486453 h 3839085"/>
                <a:gd name="csX22" fmla="*/ 7811163 w 11633641"/>
                <a:gd name="csY22" fmla="*/ 383719 h 3839085"/>
                <a:gd name="csX23" fmla="*/ 8175513 w 11633641"/>
                <a:gd name="csY23" fmla="*/ 306101 h 3839085"/>
                <a:gd name="csX24" fmla="*/ 8793297 w 11633641"/>
                <a:gd name="csY24" fmla="*/ 207742 h 3839085"/>
                <a:gd name="csX25" fmla="*/ 9881832 w 11633641"/>
                <a:gd name="csY25" fmla="*/ 112296 h 3839085"/>
                <a:gd name="csX26" fmla="*/ 11633641 w 11633641"/>
                <a:gd name="csY26" fmla="*/ 17311 h 3839085"/>
                <a:gd name="csX0" fmla="*/ 0 w 11633641"/>
                <a:gd name="csY0" fmla="*/ 0 h 3786769"/>
                <a:gd name="csX1" fmla="*/ 3812617 w 11633641"/>
                <a:gd name="csY1" fmla="*/ 62665 h 3786769"/>
                <a:gd name="csX2" fmla="*/ 4477262 w 11633641"/>
                <a:gd name="csY2" fmla="*/ 81582 h 3786769"/>
                <a:gd name="csX3" fmla="*/ 4585890 w 11633641"/>
                <a:gd name="csY3" fmla="*/ 330248 h 3786769"/>
                <a:gd name="csX4" fmla="*/ 4689747 w 11633641"/>
                <a:gd name="csY4" fmla="*/ 1794280 h 3786769"/>
                <a:gd name="csX5" fmla="*/ 4775095 w 11633641"/>
                <a:gd name="csY5" fmla="*/ 2956803 h 3786769"/>
                <a:gd name="csX6" fmla="*/ 4836880 w 11633641"/>
                <a:gd name="csY6" fmla="*/ 3475161 h 3786769"/>
                <a:gd name="csX7" fmla="*/ 4916351 w 11633641"/>
                <a:gd name="csY7" fmla="*/ 3759473 h 3786769"/>
                <a:gd name="csX8" fmla="*/ 5086328 w 11633641"/>
                <a:gd name="csY8" fmla="*/ 3716343 h 3786769"/>
                <a:gd name="csX9" fmla="*/ 5144557 w 11633641"/>
                <a:gd name="csY9" fmla="*/ 3511161 h 3786769"/>
                <a:gd name="csX10" fmla="*/ 5207120 w 11633641"/>
                <a:gd name="csY10" fmla="*/ 3340316 h 3786769"/>
                <a:gd name="csX11" fmla="*/ 5279047 w 11633641"/>
                <a:gd name="csY11" fmla="*/ 3098621 h 3786769"/>
                <a:gd name="csX12" fmla="*/ 5361434 w 11633641"/>
                <a:gd name="csY12" fmla="*/ 2806276 h 3786769"/>
                <a:gd name="csX13" fmla="*/ 5506625 w 11633641"/>
                <a:gd name="csY13" fmla="*/ 2358458 h 3786769"/>
                <a:gd name="csX14" fmla="*/ 5607635 w 11633641"/>
                <a:gd name="csY14" fmla="*/ 2054911 h 3786769"/>
                <a:gd name="csX15" fmla="*/ 5759556 w 11633641"/>
                <a:gd name="csY15" fmla="*/ 1688882 h 3786769"/>
                <a:gd name="csX16" fmla="*/ 5954331 w 11633641"/>
                <a:gd name="csY16" fmla="*/ 1344723 h 3786769"/>
                <a:gd name="csX17" fmla="*/ 6150867 w 11633641"/>
                <a:gd name="csY17" fmla="*/ 1102117 h 3786769"/>
                <a:gd name="csX18" fmla="*/ 6377822 w 11633641"/>
                <a:gd name="csY18" fmla="*/ 907695 h 3786769"/>
                <a:gd name="csX19" fmla="*/ 6621739 w 11633641"/>
                <a:gd name="csY19" fmla="*/ 767715 h 3786769"/>
                <a:gd name="csX20" fmla="*/ 6913697 w 11633641"/>
                <a:gd name="csY20" fmla="*/ 621069 h 3786769"/>
                <a:gd name="csX21" fmla="*/ 7358338 w 11633641"/>
                <a:gd name="csY21" fmla="*/ 486453 h 3786769"/>
                <a:gd name="csX22" fmla="*/ 7811163 w 11633641"/>
                <a:gd name="csY22" fmla="*/ 383719 h 3786769"/>
                <a:gd name="csX23" fmla="*/ 8175513 w 11633641"/>
                <a:gd name="csY23" fmla="*/ 306101 h 3786769"/>
                <a:gd name="csX24" fmla="*/ 8793297 w 11633641"/>
                <a:gd name="csY24" fmla="*/ 207742 h 3786769"/>
                <a:gd name="csX25" fmla="*/ 9881832 w 11633641"/>
                <a:gd name="csY25" fmla="*/ 112296 h 3786769"/>
                <a:gd name="csX26" fmla="*/ 11633641 w 11633641"/>
                <a:gd name="csY26" fmla="*/ 17311 h 3786769"/>
                <a:gd name="csX0" fmla="*/ 0 w 11633641"/>
                <a:gd name="csY0" fmla="*/ 0 h 3778261"/>
                <a:gd name="csX1" fmla="*/ 3812617 w 11633641"/>
                <a:gd name="csY1" fmla="*/ 62665 h 3778261"/>
                <a:gd name="csX2" fmla="*/ 4477262 w 11633641"/>
                <a:gd name="csY2" fmla="*/ 81582 h 3778261"/>
                <a:gd name="csX3" fmla="*/ 4585890 w 11633641"/>
                <a:gd name="csY3" fmla="*/ 330248 h 3778261"/>
                <a:gd name="csX4" fmla="*/ 4689747 w 11633641"/>
                <a:gd name="csY4" fmla="*/ 1794280 h 3778261"/>
                <a:gd name="csX5" fmla="*/ 4775095 w 11633641"/>
                <a:gd name="csY5" fmla="*/ 2956803 h 3778261"/>
                <a:gd name="csX6" fmla="*/ 4836880 w 11633641"/>
                <a:gd name="csY6" fmla="*/ 3475161 h 3778261"/>
                <a:gd name="csX7" fmla="*/ 4916351 w 11633641"/>
                <a:gd name="csY7" fmla="*/ 3759473 h 3778261"/>
                <a:gd name="csX8" fmla="*/ 5086328 w 11633641"/>
                <a:gd name="csY8" fmla="*/ 3716343 h 3778261"/>
                <a:gd name="csX9" fmla="*/ 5144557 w 11633641"/>
                <a:gd name="csY9" fmla="*/ 3511161 h 3778261"/>
                <a:gd name="csX10" fmla="*/ 5207120 w 11633641"/>
                <a:gd name="csY10" fmla="*/ 3340316 h 3778261"/>
                <a:gd name="csX11" fmla="*/ 5279047 w 11633641"/>
                <a:gd name="csY11" fmla="*/ 3098621 h 3778261"/>
                <a:gd name="csX12" fmla="*/ 5361434 w 11633641"/>
                <a:gd name="csY12" fmla="*/ 2806276 h 3778261"/>
                <a:gd name="csX13" fmla="*/ 5506625 w 11633641"/>
                <a:gd name="csY13" fmla="*/ 2358458 h 3778261"/>
                <a:gd name="csX14" fmla="*/ 5607635 w 11633641"/>
                <a:gd name="csY14" fmla="*/ 2054911 h 3778261"/>
                <a:gd name="csX15" fmla="*/ 5759556 w 11633641"/>
                <a:gd name="csY15" fmla="*/ 1688882 h 3778261"/>
                <a:gd name="csX16" fmla="*/ 5954331 w 11633641"/>
                <a:gd name="csY16" fmla="*/ 1344723 h 3778261"/>
                <a:gd name="csX17" fmla="*/ 6150867 w 11633641"/>
                <a:gd name="csY17" fmla="*/ 1102117 h 3778261"/>
                <a:gd name="csX18" fmla="*/ 6377822 w 11633641"/>
                <a:gd name="csY18" fmla="*/ 907695 h 3778261"/>
                <a:gd name="csX19" fmla="*/ 6621739 w 11633641"/>
                <a:gd name="csY19" fmla="*/ 767715 h 3778261"/>
                <a:gd name="csX20" fmla="*/ 6913697 w 11633641"/>
                <a:gd name="csY20" fmla="*/ 621069 h 3778261"/>
                <a:gd name="csX21" fmla="*/ 7358338 w 11633641"/>
                <a:gd name="csY21" fmla="*/ 486453 h 3778261"/>
                <a:gd name="csX22" fmla="*/ 7811163 w 11633641"/>
                <a:gd name="csY22" fmla="*/ 383719 h 3778261"/>
                <a:gd name="csX23" fmla="*/ 8175513 w 11633641"/>
                <a:gd name="csY23" fmla="*/ 306101 h 3778261"/>
                <a:gd name="csX24" fmla="*/ 8793297 w 11633641"/>
                <a:gd name="csY24" fmla="*/ 207742 h 3778261"/>
                <a:gd name="csX25" fmla="*/ 9881832 w 11633641"/>
                <a:gd name="csY25" fmla="*/ 112296 h 3778261"/>
                <a:gd name="csX26" fmla="*/ 11633641 w 11633641"/>
                <a:gd name="csY26" fmla="*/ 17311 h 3778261"/>
                <a:gd name="csX0" fmla="*/ 0 w 11633641"/>
                <a:gd name="csY0" fmla="*/ 0 h 3776333"/>
                <a:gd name="csX1" fmla="*/ 3812617 w 11633641"/>
                <a:gd name="csY1" fmla="*/ 62665 h 3776333"/>
                <a:gd name="csX2" fmla="*/ 4477262 w 11633641"/>
                <a:gd name="csY2" fmla="*/ 81582 h 3776333"/>
                <a:gd name="csX3" fmla="*/ 4585890 w 11633641"/>
                <a:gd name="csY3" fmla="*/ 330248 h 3776333"/>
                <a:gd name="csX4" fmla="*/ 4689747 w 11633641"/>
                <a:gd name="csY4" fmla="*/ 1794280 h 3776333"/>
                <a:gd name="csX5" fmla="*/ 4775095 w 11633641"/>
                <a:gd name="csY5" fmla="*/ 2956803 h 3776333"/>
                <a:gd name="csX6" fmla="*/ 4832415 w 11633641"/>
                <a:gd name="csY6" fmla="*/ 3501209 h 3776333"/>
                <a:gd name="csX7" fmla="*/ 4916351 w 11633641"/>
                <a:gd name="csY7" fmla="*/ 3759473 h 3776333"/>
                <a:gd name="csX8" fmla="*/ 5086328 w 11633641"/>
                <a:gd name="csY8" fmla="*/ 3716343 h 3776333"/>
                <a:gd name="csX9" fmla="*/ 5144557 w 11633641"/>
                <a:gd name="csY9" fmla="*/ 3511161 h 3776333"/>
                <a:gd name="csX10" fmla="*/ 5207120 w 11633641"/>
                <a:gd name="csY10" fmla="*/ 3340316 h 3776333"/>
                <a:gd name="csX11" fmla="*/ 5279047 w 11633641"/>
                <a:gd name="csY11" fmla="*/ 3098621 h 3776333"/>
                <a:gd name="csX12" fmla="*/ 5361434 w 11633641"/>
                <a:gd name="csY12" fmla="*/ 2806276 h 3776333"/>
                <a:gd name="csX13" fmla="*/ 5506625 w 11633641"/>
                <a:gd name="csY13" fmla="*/ 2358458 h 3776333"/>
                <a:gd name="csX14" fmla="*/ 5607635 w 11633641"/>
                <a:gd name="csY14" fmla="*/ 2054911 h 3776333"/>
                <a:gd name="csX15" fmla="*/ 5759556 w 11633641"/>
                <a:gd name="csY15" fmla="*/ 1688882 h 3776333"/>
                <a:gd name="csX16" fmla="*/ 5954331 w 11633641"/>
                <a:gd name="csY16" fmla="*/ 1344723 h 3776333"/>
                <a:gd name="csX17" fmla="*/ 6150867 w 11633641"/>
                <a:gd name="csY17" fmla="*/ 1102117 h 3776333"/>
                <a:gd name="csX18" fmla="*/ 6377822 w 11633641"/>
                <a:gd name="csY18" fmla="*/ 907695 h 3776333"/>
                <a:gd name="csX19" fmla="*/ 6621739 w 11633641"/>
                <a:gd name="csY19" fmla="*/ 767715 h 3776333"/>
                <a:gd name="csX20" fmla="*/ 6913697 w 11633641"/>
                <a:gd name="csY20" fmla="*/ 621069 h 3776333"/>
                <a:gd name="csX21" fmla="*/ 7358338 w 11633641"/>
                <a:gd name="csY21" fmla="*/ 486453 h 3776333"/>
                <a:gd name="csX22" fmla="*/ 7811163 w 11633641"/>
                <a:gd name="csY22" fmla="*/ 383719 h 3776333"/>
                <a:gd name="csX23" fmla="*/ 8175513 w 11633641"/>
                <a:gd name="csY23" fmla="*/ 306101 h 3776333"/>
                <a:gd name="csX24" fmla="*/ 8793297 w 11633641"/>
                <a:gd name="csY24" fmla="*/ 207742 h 3776333"/>
                <a:gd name="csX25" fmla="*/ 9881832 w 11633641"/>
                <a:gd name="csY25" fmla="*/ 112296 h 3776333"/>
                <a:gd name="csX26" fmla="*/ 11633641 w 11633641"/>
                <a:gd name="csY26" fmla="*/ 17311 h 3776333"/>
                <a:gd name="csX0" fmla="*/ 0 w 11633641"/>
                <a:gd name="csY0" fmla="*/ 0 h 3760961"/>
                <a:gd name="csX1" fmla="*/ 3812617 w 11633641"/>
                <a:gd name="csY1" fmla="*/ 62665 h 3760961"/>
                <a:gd name="csX2" fmla="*/ 4477262 w 11633641"/>
                <a:gd name="csY2" fmla="*/ 81582 h 3760961"/>
                <a:gd name="csX3" fmla="*/ 4585890 w 11633641"/>
                <a:gd name="csY3" fmla="*/ 330248 h 3760961"/>
                <a:gd name="csX4" fmla="*/ 4689747 w 11633641"/>
                <a:gd name="csY4" fmla="*/ 1794280 h 3760961"/>
                <a:gd name="csX5" fmla="*/ 4775095 w 11633641"/>
                <a:gd name="csY5" fmla="*/ 2956803 h 3760961"/>
                <a:gd name="csX6" fmla="*/ 4832415 w 11633641"/>
                <a:gd name="csY6" fmla="*/ 3501209 h 3760961"/>
                <a:gd name="csX7" fmla="*/ 4916351 w 11633641"/>
                <a:gd name="csY7" fmla="*/ 3759473 h 3760961"/>
                <a:gd name="csX8" fmla="*/ 5090794 w 11633641"/>
                <a:gd name="csY8" fmla="*/ 3599139 h 3760961"/>
                <a:gd name="csX9" fmla="*/ 5144557 w 11633641"/>
                <a:gd name="csY9" fmla="*/ 3511161 h 3760961"/>
                <a:gd name="csX10" fmla="*/ 5207120 w 11633641"/>
                <a:gd name="csY10" fmla="*/ 3340316 h 3760961"/>
                <a:gd name="csX11" fmla="*/ 5279047 w 11633641"/>
                <a:gd name="csY11" fmla="*/ 3098621 h 3760961"/>
                <a:gd name="csX12" fmla="*/ 5361434 w 11633641"/>
                <a:gd name="csY12" fmla="*/ 2806276 h 3760961"/>
                <a:gd name="csX13" fmla="*/ 5506625 w 11633641"/>
                <a:gd name="csY13" fmla="*/ 2358458 h 3760961"/>
                <a:gd name="csX14" fmla="*/ 5607635 w 11633641"/>
                <a:gd name="csY14" fmla="*/ 2054911 h 3760961"/>
                <a:gd name="csX15" fmla="*/ 5759556 w 11633641"/>
                <a:gd name="csY15" fmla="*/ 1688882 h 3760961"/>
                <a:gd name="csX16" fmla="*/ 5954331 w 11633641"/>
                <a:gd name="csY16" fmla="*/ 1344723 h 3760961"/>
                <a:gd name="csX17" fmla="*/ 6150867 w 11633641"/>
                <a:gd name="csY17" fmla="*/ 1102117 h 3760961"/>
                <a:gd name="csX18" fmla="*/ 6377822 w 11633641"/>
                <a:gd name="csY18" fmla="*/ 907695 h 3760961"/>
                <a:gd name="csX19" fmla="*/ 6621739 w 11633641"/>
                <a:gd name="csY19" fmla="*/ 767715 h 3760961"/>
                <a:gd name="csX20" fmla="*/ 6913697 w 11633641"/>
                <a:gd name="csY20" fmla="*/ 621069 h 3760961"/>
                <a:gd name="csX21" fmla="*/ 7358338 w 11633641"/>
                <a:gd name="csY21" fmla="*/ 486453 h 3760961"/>
                <a:gd name="csX22" fmla="*/ 7811163 w 11633641"/>
                <a:gd name="csY22" fmla="*/ 383719 h 3760961"/>
                <a:gd name="csX23" fmla="*/ 8175513 w 11633641"/>
                <a:gd name="csY23" fmla="*/ 306101 h 3760961"/>
                <a:gd name="csX24" fmla="*/ 8793297 w 11633641"/>
                <a:gd name="csY24" fmla="*/ 207742 h 3760961"/>
                <a:gd name="csX25" fmla="*/ 9881832 w 11633641"/>
                <a:gd name="csY25" fmla="*/ 112296 h 3760961"/>
                <a:gd name="csX26" fmla="*/ 11633641 w 11633641"/>
                <a:gd name="csY26" fmla="*/ 17311 h 3760961"/>
                <a:gd name="csX0" fmla="*/ 0 w 11633641"/>
                <a:gd name="csY0" fmla="*/ 0 h 3762004"/>
                <a:gd name="csX1" fmla="*/ 3812617 w 11633641"/>
                <a:gd name="csY1" fmla="*/ 62665 h 3762004"/>
                <a:gd name="csX2" fmla="*/ 4477262 w 11633641"/>
                <a:gd name="csY2" fmla="*/ 81582 h 3762004"/>
                <a:gd name="csX3" fmla="*/ 4585890 w 11633641"/>
                <a:gd name="csY3" fmla="*/ 330248 h 3762004"/>
                <a:gd name="csX4" fmla="*/ 4689747 w 11633641"/>
                <a:gd name="csY4" fmla="*/ 1794280 h 3762004"/>
                <a:gd name="csX5" fmla="*/ 4775095 w 11633641"/>
                <a:gd name="csY5" fmla="*/ 2956803 h 3762004"/>
                <a:gd name="csX6" fmla="*/ 4832415 w 11633641"/>
                <a:gd name="csY6" fmla="*/ 3501209 h 3762004"/>
                <a:gd name="csX7" fmla="*/ 4916351 w 11633641"/>
                <a:gd name="csY7" fmla="*/ 3759473 h 3762004"/>
                <a:gd name="csX8" fmla="*/ 5090794 w 11633641"/>
                <a:gd name="csY8" fmla="*/ 3599139 h 3762004"/>
                <a:gd name="csX9" fmla="*/ 5144557 w 11633641"/>
                <a:gd name="csY9" fmla="*/ 3511161 h 3762004"/>
                <a:gd name="csX10" fmla="*/ 5207120 w 11633641"/>
                <a:gd name="csY10" fmla="*/ 3340316 h 3762004"/>
                <a:gd name="csX11" fmla="*/ 5279047 w 11633641"/>
                <a:gd name="csY11" fmla="*/ 3098621 h 3762004"/>
                <a:gd name="csX12" fmla="*/ 5361434 w 11633641"/>
                <a:gd name="csY12" fmla="*/ 2806276 h 3762004"/>
                <a:gd name="csX13" fmla="*/ 5506625 w 11633641"/>
                <a:gd name="csY13" fmla="*/ 2358458 h 3762004"/>
                <a:gd name="csX14" fmla="*/ 5607635 w 11633641"/>
                <a:gd name="csY14" fmla="*/ 2054911 h 3762004"/>
                <a:gd name="csX15" fmla="*/ 5759556 w 11633641"/>
                <a:gd name="csY15" fmla="*/ 1688882 h 3762004"/>
                <a:gd name="csX16" fmla="*/ 5954331 w 11633641"/>
                <a:gd name="csY16" fmla="*/ 1344723 h 3762004"/>
                <a:gd name="csX17" fmla="*/ 6150867 w 11633641"/>
                <a:gd name="csY17" fmla="*/ 1102117 h 3762004"/>
                <a:gd name="csX18" fmla="*/ 6377822 w 11633641"/>
                <a:gd name="csY18" fmla="*/ 907695 h 3762004"/>
                <a:gd name="csX19" fmla="*/ 6621739 w 11633641"/>
                <a:gd name="csY19" fmla="*/ 767715 h 3762004"/>
                <a:gd name="csX20" fmla="*/ 6913697 w 11633641"/>
                <a:gd name="csY20" fmla="*/ 621069 h 3762004"/>
                <a:gd name="csX21" fmla="*/ 7358338 w 11633641"/>
                <a:gd name="csY21" fmla="*/ 486453 h 3762004"/>
                <a:gd name="csX22" fmla="*/ 7811163 w 11633641"/>
                <a:gd name="csY22" fmla="*/ 383719 h 3762004"/>
                <a:gd name="csX23" fmla="*/ 8175513 w 11633641"/>
                <a:gd name="csY23" fmla="*/ 306101 h 3762004"/>
                <a:gd name="csX24" fmla="*/ 8793297 w 11633641"/>
                <a:gd name="csY24" fmla="*/ 207742 h 3762004"/>
                <a:gd name="csX25" fmla="*/ 9881832 w 11633641"/>
                <a:gd name="csY25" fmla="*/ 112296 h 3762004"/>
                <a:gd name="csX26" fmla="*/ 11633641 w 11633641"/>
                <a:gd name="csY26" fmla="*/ 17311 h 3762004"/>
                <a:gd name="csX0" fmla="*/ 0 w 11633641"/>
                <a:gd name="csY0" fmla="*/ 0 h 3760882"/>
                <a:gd name="csX1" fmla="*/ 3812617 w 11633641"/>
                <a:gd name="csY1" fmla="*/ 62665 h 3760882"/>
                <a:gd name="csX2" fmla="*/ 4477262 w 11633641"/>
                <a:gd name="csY2" fmla="*/ 81582 h 3760882"/>
                <a:gd name="csX3" fmla="*/ 4585890 w 11633641"/>
                <a:gd name="csY3" fmla="*/ 330248 h 3760882"/>
                <a:gd name="csX4" fmla="*/ 4689747 w 11633641"/>
                <a:gd name="csY4" fmla="*/ 1794280 h 3760882"/>
                <a:gd name="csX5" fmla="*/ 4775095 w 11633641"/>
                <a:gd name="csY5" fmla="*/ 2956803 h 3760882"/>
                <a:gd name="csX6" fmla="*/ 4832415 w 11633641"/>
                <a:gd name="csY6" fmla="*/ 3501209 h 3760882"/>
                <a:gd name="csX7" fmla="*/ 4916351 w 11633641"/>
                <a:gd name="csY7" fmla="*/ 3759473 h 3760882"/>
                <a:gd name="csX8" fmla="*/ 5090794 w 11633641"/>
                <a:gd name="csY8" fmla="*/ 3599139 h 3760882"/>
                <a:gd name="csX9" fmla="*/ 5135625 w 11633641"/>
                <a:gd name="csY9" fmla="*/ 3478605 h 3760882"/>
                <a:gd name="csX10" fmla="*/ 5207120 w 11633641"/>
                <a:gd name="csY10" fmla="*/ 3340316 h 3760882"/>
                <a:gd name="csX11" fmla="*/ 5279047 w 11633641"/>
                <a:gd name="csY11" fmla="*/ 3098621 h 3760882"/>
                <a:gd name="csX12" fmla="*/ 5361434 w 11633641"/>
                <a:gd name="csY12" fmla="*/ 2806276 h 3760882"/>
                <a:gd name="csX13" fmla="*/ 5506625 w 11633641"/>
                <a:gd name="csY13" fmla="*/ 2358458 h 3760882"/>
                <a:gd name="csX14" fmla="*/ 5607635 w 11633641"/>
                <a:gd name="csY14" fmla="*/ 2054911 h 3760882"/>
                <a:gd name="csX15" fmla="*/ 5759556 w 11633641"/>
                <a:gd name="csY15" fmla="*/ 1688882 h 3760882"/>
                <a:gd name="csX16" fmla="*/ 5954331 w 11633641"/>
                <a:gd name="csY16" fmla="*/ 1344723 h 3760882"/>
                <a:gd name="csX17" fmla="*/ 6150867 w 11633641"/>
                <a:gd name="csY17" fmla="*/ 1102117 h 3760882"/>
                <a:gd name="csX18" fmla="*/ 6377822 w 11633641"/>
                <a:gd name="csY18" fmla="*/ 907695 h 3760882"/>
                <a:gd name="csX19" fmla="*/ 6621739 w 11633641"/>
                <a:gd name="csY19" fmla="*/ 767715 h 3760882"/>
                <a:gd name="csX20" fmla="*/ 6913697 w 11633641"/>
                <a:gd name="csY20" fmla="*/ 621069 h 3760882"/>
                <a:gd name="csX21" fmla="*/ 7358338 w 11633641"/>
                <a:gd name="csY21" fmla="*/ 486453 h 3760882"/>
                <a:gd name="csX22" fmla="*/ 7811163 w 11633641"/>
                <a:gd name="csY22" fmla="*/ 383719 h 3760882"/>
                <a:gd name="csX23" fmla="*/ 8175513 w 11633641"/>
                <a:gd name="csY23" fmla="*/ 306101 h 3760882"/>
                <a:gd name="csX24" fmla="*/ 8793297 w 11633641"/>
                <a:gd name="csY24" fmla="*/ 207742 h 3760882"/>
                <a:gd name="csX25" fmla="*/ 9881832 w 11633641"/>
                <a:gd name="csY25" fmla="*/ 112296 h 3760882"/>
                <a:gd name="csX26" fmla="*/ 11633641 w 11633641"/>
                <a:gd name="csY26" fmla="*/ 17311 h 3760882"/>
                <a:gd name="csX0" fmla="*/ 0 w 11633641"/>
                <a:gd name="csY0" fmla="*/ 0 h 3760882"/>
                <a:gd name="csX1" fmla="*/ 3812617 w 11633641"/>
                <a:gd name="csY1" fmla="*/ 62665 h 3760882"/>
                <a:gd name="csX2" fmla="*/ 4477262 w 11633641"/>
                <a:gd name="csY2" fmla="*/ 81582 h 3760882"/>
                <a:gd name="csX3" fmla="*/ 4585890 w 11633641"/>
                <a:gd name="csY3" fmla="*/ 330248 h 3760882"/>
                <a:gd name="csX4" fmla="*/ 4689747 w 11633641"/>
                <a:gd name="csY4" fmla="*/ 1794280 h 3760882"/>
                <a:gd name="csX5" fmla="*/ 4775095 w 11633641"/>
                <a:gd name="csY5" fmla="*/ 2956803 h 3760882"/>
                <a:gd name="csX6" fmla="*/ 4832415 w 11633641"/>
                <a:gd name="csY6" fmla="*/ 3501209 h 3760882"/>
                <a:gd name="csX7" fmla="*/ 4916351 w 11633641"/>
                <a:gd name="csY7" fmla="*/ 3759473 h 3760882"/>
                <a:gd name="csX8" fmla="*/ 5090794 w 11633641"/>
                <a:gd name="csY8" fmla="*/ 3599139 h 3760882"/>
                <a:gd name="csX9" fmla="*/ 5135625 w 11633641"/>
                <a:gd name="csY9" fmla="*/ 3478605 h 3760882"/>
                <a:gd name="csX10" fmla="*/ 5211586 w 11633641"/>
                <a:gd name="csY10" fmla="*/ 3294737 h 3760882"/>
                <a:gd name="csX11" fmla="*/ 5279047 w 11633641"/>
                <a:gd name="csY11" fmla="*/ 3098621 h 3760882"/>
                <a:gd name="csX12" fmla="*/ 5361434 w 11633641"/>
                <a:gd name="csY12" fmla="*/ 2806276 h 3760882"/>
                <a:gd name="csX13" fmla="*/ 5506625 w 11633641"/>
                <a:gd name="csY13" fmla="*/ 2358458 h 3760882"/>
                <a:gd name="csX14" fmla="*/ 5607635 w 11633641"/>
                <a:gd name="csY14" fmla="*/ 2054911 h 3760882"/>
                <a:gd name="csX15" fmla="*/ 5759556 w 11633641"/>
                <a:gd name="csY15" fmla="*/ 1688882 h 3760882"/>
                <a:gd name="csX16" fmla="*/ 5954331 w 11633641"/>
                <a:gd name="csY16" fmla="*/ 1344723 h 3760882"/>
                <a:gd name="csX17" fmla="*/ 6150867 w 11633641"/>
                <a:gd name="csY17" fmla="*/ 1102117 h 3760882"/>
                <a:gd name="csX18" fmla="*/ 6377822 w 11633641"/>
                <a:gd name="csY18" fmla="*/ 907695 h 3760882"/>
                <a:gd name="csX19" fmla="*/ 6621739 w 11633641"/>
                <a:gd name="csY19" fmla="*/ 767715 h 3760882"/>
                <a:gd name="csX20" fmla="*/ 6913697 w 11633641"/>
                <a:gd name="csY20" fmla="*/ 621069 h 3760882"/>
                <a:gd name="csX21" fmla="*/ 7358338 w 11633641"/>
                <a:gd name="csY21" fmla="*/ 486453 h 3760882"/>
                <a:gd name="csX22" fmla="*/ 7811163 w 11633641"/>
                <a:gd name="csY22" fmla="*/ 383719 h 3760882"/>
                <a:gd name="csX23" fmla="*/ 8175513 w 11633641"/>
                <a:gd name="csY23" fmla="*/ 306101 h 3760882"/>
                <a:gd name="csX24" fmla="*/ 8793297 w 11633641"/>
                <a:gd name="csY24" fmla="*/ 207742 h 3760882"/>
                <a:gd name="csX25" fmla="*/ 9881832 w 11633641"/>
                <a:gd name="csY25" fmla="*/ 112296 h 3760882"/>
                <a:gd name="csX26" fmla="*/ 11633641 w 11633641"/>
                <a:gd name="csY26" fmla="*/ 17311 h 3760882"/>
                <a:gd name="csX0" fmla="*/ 0 w 11633641"/>
                <a:gd name="csY0" fmla="*/ 0 h 3760871"/>
                <a:gd name="csX1" fmla="*/ 3812617 w 11633641"/>
                <a:gd name="csY1" fmla="*/ 62665 h 3760871"/>
                <a:gd name="csX2" fmla="*/ 4477262 w 11633641"/>
                <a:gd name="csY2" fmla="*/ 81582 h 3760871"/>
                <a:gd name="csX3" fmla="*/ 4585890 w 11633641"/>
                <a:gd name="csY3" fmla="*/ 330248 h 3760871"/>
                <a:gd name="csX4" fmla="*/ 4689747 w 11633641"/>
                <a:gd name="csY4" fmla="*/ 1794280 h 3760871"/>
                <a:gd name="csX5" fmla="*/ 4775095 w 11633641"/>
                <a:gd name="csY5" fmla="*/ 2956803 h 3760871"/>
                <a:gd name="csX6" fmla="*/ 4832415 w 11633641"/>
                <a:gd name="csY6" fmla="*/ 3501209 h 3760871"/>
                <a:gd name="csX7" fmla="*/ 4916351 w 11633641"/>
                <a:gd name="csY7" fmla="*/ 3759473 h 3760871"/>
                <a:gd name="csX8" fmla="*/ 5090794 w 11633641"/>
                <a:gd name="csY8" fmla="*/ 3599139 h 3760871"/>
                <a:gd name="csX9" fmla="*/ 5157955 w 11633641"/>
                <a:gd name="csY9" fmla="*/ 3485115 h 3760871"/>
                <a:gd name="csX10" fmla="*/ 5211586 w 11633641"/>
                <a:gd name="csY10" fmla="*/ 3294737 h 3760871"/>
                <a:gd name="csX11" fmla="*/ 5279047 w 11633641"/>
                <a:gd name="csY11" fmla="*/ 3098621 h 3760871"/>
                <a:gd name="csX12" fmla="*/ 5361434 w 11633641"/>
                <a:gd name="csY12" fmla="*/ 2806276 h 3760871"/>
                <a:gd name="csX13" fmla="*/ 5506625 w 11633641"/>
                <a:gd name="csY13" fmla="*/ 2358458 h 3760871"/>
                <a:gd name="csX14" fmla="*/ 5607635 w 11633641"/>
                <a:gd name="csY14" fmla="*/ 2054911 h 3760871"/>
                <a:gd name="csX15" fmla="*/ 5759556 w 11633641"/>
                <a:gd name="csY15" fmla="*/ 1688882 h 3760871"/>
                <a:gd name="csX16" fmla="*/ 5954331 w 11633641"/>
                <a:gd name="csY16" fmla="*/ 1344723 h 3760871"/>
                <a:gd name="csX17" fmla="*/ 6150867 w 11633641"/>
                <a:gd name="csY17" fmla="*/ 1102117 h 3760871"/>
                <a:gd name="csX18" fmla="*/ 6377822 w 11633641"/>
                <a:gd name="csY18" fmla="*/ 907695 h 3760871"/>
                <a:gd name="csX19" fmla="*/ 6621739 w 11633641"/>
                <a:gd name="csY19" fmla="*/ 767715 h 3760871"/>
                <a:gd name="csX20" fmla="*/ 6913697 w 11633641"/>
                <a:gd name="csY20" fmla="*/ 621069 h 3760871"/>
                <a:gd name="csX21" fmla="*/ 7358338 w 11633641"/>
                <a:gd name="csY21" fmla="*/ 486453 h 3760871"/>
                <a:gd name="csX22" fmla="*/ 7811163 w 11633641"/>
                <a:gd name="csY22" fmla="*/ 383719 h 3760871"/>
                <a:gd name="csX23" fmla="*/ 8175513 w 11633641"/>
                <a:gd name="csY23" fmla="*/ 306101 h 3760871"/>
                <a:gd name="csX24" fmla="*/ 8793297 w 11633641"/>
                <a:gd name="csY24" fmla="*/ 207742 h 3760871"/>
                <a:gd name="csX25" fmla="*/ 9881832 w 11633641"/>
                <a:gd name="csY25" fmla="*/ 112296 h 3760871"/>
                <a:gd name="csX26" fmla="*/ 11633641 w 11633641"/>
                <a:gd name="csY26" fmla="*/ 17311 h 3760871"/>
                <a:gd name="csX0" fmla="*/ 0 w 11633641"/>
                <a:gd name="csY0" fmla="*/ 0 h 3764481"/>
                <a:gd name="csX1" fmla="*/ 3812617 w 11633641"/>
                <a:gd name="csY1" fmla="*/ 62665 h 3764481"/>
                <a:gd name="csX2" fmla="*/ 4477262 w 11633641"/>
                <a:gd name="csY2" fmla="*/ 81582 h 3764481"/>
                <a:gd name="csX3" fmla="*/ 4585890 w 11633641"/>
                <a:gd name="csY3" fmla="*/ 330248 h 3764481"/>
                <a:gd name="csX4" fmla="*/ 4689747 w 11633641"/>
                <a:gd name="csY4" fmla="*/ 1794280 h 3764481"/>
                <a:gd name="csX5" fmla="*/ 4775095 w 11633641"/>
                <a:gd name="csY5" fmla="*/ 2956803 h 3764481"/>
                <a:gd name="csX6" fmla="*/ 4832415 w 11633641"/>
                <a:gd name="csY6" fmla="*/ 3501209 h 3764481"/>
                <a:gd name="csX7" fmla="*/ 4916351 w 11633641"/>
                <a:gd name="csY7" fmla="*/ 3759473 h 3764481"/>
                <a:gd name="csX8" fmla="*/ 5090795 w 11633641"/>
                <a:gd name="csY8" fmla="*/ 3657740 h 3764481"/>
                <a:gd name="csX9" fmla="*/ 5157955 w 11633641"/>
                <a:gd name="csY9" fmla="*/ 3485115 h 3764481"/>
                <a:gd name="csX10" fmla="*/ 5211586 w 11633641"/>
                <a:gd name="csY10" fmla="*/ 3294737 h 3764481"/>
                <a:gd name="csX11" fmla="*/ 5279047 w 11633641"/>
                <a:gd name="csY11" fmla="*/ 3098621 h 3764481"/>
                <a:gd name="csX12" fmla="*/ 5361434 w 11633641"/>
                <a:gd name="csY12" fmla="*/ 2806276 h 3764481"/>
                <a:gd name="csX13" fmla="*/ 5506625 w 11633641"/>
                <a:gd name="csY13" fmla="*/ 2358458 h 3764481"/>
                <a:gd name="csX14" fmla="*/ 5607635 w 11633641"/>
                <a:gd name="csY14" fmla="*/ 2054911 h 3764481"/>
                <a:gd name="csX15" fmla="*/ 5759556 w 11633641"/>
                <a:gd name="csY15" fmla="*/ 1688882 h 3764481"/>
                <a:gd name="csX16" fmla="*/ 5954331 w 11633641"/>
                <a:gd name="csY16" fmla="*/ 1344723 h 3764481"/>
                <a:gd name="csX17" fmla="*/ 6150867 w 11633641"/>
                <a:gd name="csY17" fmla="*/ 1102117 h 3764481"/>
                <a:gd name="csX18" fmla="*/ 6377822 w 11633641"/>
                <a:gd name="csY18" fmla="*/ 907695 h 3764481"/>
                <a:gd name="csX19" fmla="*/ 6621739 w 11633641"/>
                <a:gd name="csY19" fmla="*/ 767715 h 3764481"/>
                <a:gd name="csX20" fmla="*/ 6913697 w 11633641"/>
                <a:gd name="csY20" fmla="*/ 621069 h 3764481"/>
                <a:gd name="csX21" fmla="*/ 7358338 w 11633641"/>
                <a:gd name="csY21" fmla="*/ 486453 h 3764481"/>
                <a:gd name="csX22" fmla="*/ 7811163 w 11633641"/>
                <a:gd name="csY22" fmla="*/ 383719 h 3764481"/>
                <a:gd name="csX23" fmla="*/ 8175513 w 11633641"/>
                <a:gd name="csY23" fmla="*/ 306101 h 3764481"/>
                <a:gd name="csX24" fmla="*/ 8793297 w 11633641"/>
                <a:gd name="csY24" fmla="*/ 207742 h 3764481"/>
                <a:gd name="csX25" fmla="*/ 9881832 w 11633641"/>
                <a:gd name="csY25" fmla="*/ 112296 h 3764481"/>
                <a:gd name="csX26" fmla="*/ 11633641 w 11633641"/>
                <a:gd name="csY26" fmla="*/ 17311 h 3764481"/>
                <a:gd name="csX0" fmla="*/ 0 w 11633641"/>
                <a:gd name="csY0" fmla="*/ 0 h 3760872"/>
                <a:gd name="csX1" fmla="*/ 3812617 w 11633641"/>
                <a:gd name="csY1" fmla="*/ 62665 h 3760872"/>
                <a:gd name="csX2" fmla="*/ 4477262 w 11633641"/>
                <a:gd name="csY2" fmla="*/ 81582 h 3760872"/>
                <a:gd name="csX3" fmla="*/ 4585890 w 11633641"/>
                <a:gd name="csY3" fmla="*/ 330248 h 3760872"/>
                <a:gd name="csX4" fmla="*/ 4689747 w 11633641"/>
                <a:gd name="csY4" fmla="*/ 1794280 h 3760872"/>
                <a:gd name="csX5" fmla="*/ 4775095 w 11633641"/>
                <a:gd name="csY5" fmla="*/ 2956803 h 3760872"/>
                <a:gd name="csX6" fmla="*/ 4832415 w 11633641"/>
                <a:gd name="csY6" fmla="*/ 3501209 h 3760872"/>
                <a:gd name="csX7" fmla="*/ 4916351 w 11633641"/>
                <a:gd name="csY7" fmla="*/ 3759473 h 3760872"/>
                <a:gd name="csX8" fmla="*/ 5090795 w 11633641"/>
                <a:gd name="csY8" fmla="*/ 3599138 h 3760872"/>
                <a:gd name="csX9" fmla="*/ 5157955 w 11633641"/>
                <a:gd name="csY9" fmla="*/ 3485115 h 3760872"/>
                <a:gd name="csX10" fmla="*/ 5211586 w 11633641"/>
                <a:gd name="csY10" fmla="*/ 3294737 h 3760872"/>
                <a:gd name="csX11" fmla="*/ 5279047 w 11633641"/>
                <a:gd name="csY11" fmla="*/ 3098621 h 3760872"/>
                <a:gd name="csX12" fmla="*/ 5361434 w 11633641"/>
                <a:gd name="csY12" fmla="*/ 2806276 h 3760872"/>
                <a:gd name="csX13" fmla="*/ 5506625 w 11633641"/>
                <a:gd name="csY13" fmla="*/ 2358458 h 3760872"/>
                <a:gd name="csX14" fmla="*/ 5607635 w 11633641"/>
                <a:gd name="csY14" fmla="*/ 2054911 h 3760872"/>
                <a:gd name="csX15" fmla="*/ 5759556 w 11633641"/>
                <a:gd name="csY15" fmla="*/ 1688882 h 3760872"/>
                <a:gd name="csX16" fmla="*/ 5954331 w 11633641"/>
                <a:gd name="csY16" fmla="*/ 1344723 h 3760872"/>
                <a:gd name="csX17" fmla="*/ 6150867 w 11633641"/>
                <a:gd name="csY17" fmla="*/ 1102117 h 3760872"/>
                <a:gd name="csX18" fmla="*/ 6377822 w 11633641"/>
                <a:gd name="csY18" fmla="*/ 907695 h 3760872"/>
                <a:gd name="csX19" fmla="*/ 6621739 w 11633641"/>
                <a:gd name="csY19" fmla="*/ 767715 h 3760872"/>
                <a:gd name="csX20" fmla="*/ 6913697 w 11633641"/>
                <a:gd name="csY20" fmla="*/ 621069 h 3760872"/>
                <a:gd name="csX21" fmla="*/ 7358338 w 11633641"/>
                <a:gd name="csY21" fmla="*/ 486453 h 3760872"/>
                <a:gd name="csX22" fmla="*/ 7811163 w 11633641"/>
                <a:gd name="csY22" fmla="*/ 383719 h 3760872"/>
                <a:gd name="csX23" fmla="*/ 8175513 w 11633641"/>
                <a:gd name="csY23" fmla="*/ 306101 h 3760872"/>
                <a:gd name="csX24" fmla="*/ 8793297 w 11633641"/>
                <a:gd name="csY24" fmla="*/ 207742 h 3760872"/>
                <a:gd name="csX25" fmla="*/ 9881832 w 11633641"/>
                <a:gd name="csY25" fmla="*/ 112296 h 3760872"/>
                <a:gd name="csX26" fmla="*/ 11633641 w 11633641"/>
                <a:gd name="csY26" fmla="*/ 17311 h 3760872"/>
                <a:gd name="csX0" fmla="*/ 0 w 11633641"/>
                <a:gd name="csY0" fmla="*/ 0 h 3761007"/>
                <a:gd name="csX1" fmla="*/ 3812617 w 11633641"/>
                <a:gd name="csY1" fmla="*/ 62665 h 3761007"/>
                <a:gd name="csX2" fmla="*/ 4477262 w 11633641"/>
                <a:gd name="csY2" fmla="*/ 81582 h 3761007"/>
                <a:gd name="csX3" fmla="*/ 4585890 w 11633641"/>
                <a:gd name="csY3" fmla="*/ 330248 h 3761007"/>
                <a:gd name="csX4" fmla="*/ 4689747 w 11633641"/>
                <a:gd name="csY4" fmla="*/ 1794280 h 3761007"/>
                <a:gd name="csX5" fmla="*/ 4775095 w 11633641"/>
                <a:gd name="csY5" fmla="*/ 2956803 h 3761007"/>
                <a:gd name="csX6" fmla="*/ 4832415 w 11633641"/>
                <a:gd name="csY6" fmla="*/ 3501209 h 3761007"/>
                <a:gd name="csX7" fmla="*/ 4916351 w 11633641"/>
                <a:gd name="csY7" fmla="*/ 3759473 h 3761007"/>
                <a:gd name="csX8" fmla="*/ 5090795 w 11633641"/>
                <a:gd name="csY8" fmla="*/ 3599138 h 3761007"/>
                <a:gd name="csX9" fmla="*/ 5171354 w 11633641"/>
                <a:gd name="csY9" fmla="*/ 3406979 h 3761007"/>
                <a:gd name="csX10" fmla="*/ 5211586 w 11633641"/>
                <a:gd name="csY10" fmla="*/ 3294737 h 3761007"/>
                <a:gd name="csX11" fmla="*/ 5279047 w 11633641"/>
                <a:gd name="csY11" fmla="*/ 3098621 h 3761007"/>
                <a:gd name="csX12" fmla="*/ 5361434 w 11633641"/>
                <a:gd name="csY12" fmla="*/ 2806276 h 3761007"/>
                <a:gd name="csX13" fmla="*/ 5506625 w 11633641"/>
                <a:gd name="csY13" fmla="*/ 2358458 h 3761007"/>
                <a:gd name="csX14" fmla="*/ 5607635 w 11633641"/>
                <a:gd name="csY14" fmla="*/ 2054911 h 3761007"/>
                <a:gd name="csX15" fmla="*/ 5759556 w 11633641"/>
                <a:gd name="csY15" fmla="*/ 1688882 h 3761007"/>
                <a:gd name="csX16" fmla="*/ 5954331 w 11633641"/>
                <a:gd name="csY16" fmla="*/ 1344723 h 3761007"/>
                <a:gd name="csX17" fmla="*/ 6150867 w 11633641"/>
                <a:gd name="csY17" fmla="*/ 1102117 h 3761007"/>
                <a:gd name="csX18" fmla="*/ 6377822 w 11633641"/>
                <a:gd name="csY18" fmla="*/ 907695 h 3761007"/>
                <a:gd name="csX19" fmla="*/ 6621739 w 11633641"/>
                <a:gd name="csY19" fmla="*/ 767715 h 3761007"/>
                <a:gd name="csX20" fmla="*/ 6913697 w 11633641"/>
                <a:gd name="csY20" fmla="*/ 621069 h 3761007"/>
                <a:gd name="csX21" fmla="*/ 7358338 w 11633641"/>
                <a:gd name="csY21" fmla="*/ 486453 h 3761007"/>
                <a:gd name="csX22" fmla="*/ 7811163 w 11633641"/>
                <a:gd name="csY22" fmla="*/ 383719 h 3761007"/>
                <a:gd name="csX23" fmla="*/ 8175513 w 11633641"/>
                <a:gd name="csY23" fmla="*/ 306101 h 3761007"/>
                <a:gd name="csX24" fmla="*/ 8793297 w 11633641"/>
                <a:gd name="csY24" fmla="*/ 207742 h 3761007"/>
                <a:gd name="csX25" fmla="*/ 9881832 w 11633641"/>
                <a:gd name="csY25" fmla="*/ 112296 h 3761007"/>
                <a:gd name="csX26" fmla="*/ 11633641 w 11633641"/>
                <a:gd name="csY26" fmla="*/ 17311 h 3761007"/>
                <a:gd name="csX0" fmla="*/ 0 w 11633641"/>
                <a:gd name="csY0" fmla="*/ 0 h 3767459"/>
                <a:gd name="csX1" fmla="*/ 3812617 w 11633641"/>
                <a:gd name="csY1" fmla="*/ 62665 h 3767459"/>
                <a:gd name="csX2" fmla="*/ 4477262 w 11633641"/>
                <a:gd name="csY2" fmla="*/ 81582 h 3767459"/>
                <a:gd name="csX3" fmla="*/ 4585890 w 11633641"/>
                <a:gd name="csY3" fmla="*/ 330248 h 3767459"/>
                <a:gd name="csX4" fmla="*/ 4689747 w 11633641"/>
                <a:gd name="csY4" fmla="*/ 1794280 h 3767459"/>
                <a:gd name="csX5" fmla="*/ 4775095 w 11633641"/>
                <a:gd name="csY5" fmla="*/ 2956803 h 3767459"/>
                <a:gd name="csX6" fmla="*/ 4832415 w 11633641"/>
                <a:gd name="csY6" fmla="*/ 3501209 h 3767459"/>
                <a:gd name="csX7" fmla="*/ 4947614 w 11633641"/>
                <a:gd name="csY7" fmla="*/ 3765985 h 3767459"/>
                <a:gd name="csX8" fmla="*/ 5090795 w 11633641"/>
                <a:gd name="csY8" fmla="*/ 3599138 h 3767459"/>
                <a:gd name="csX9" fmla="*/ 5171354 w 11633641"/>
                <a:gd name="csY9" fmla="*/ 3406979 h 3767459"/>
                <a:gd name="csX10" fmla="*/ 5211586 w 11633641"/>
                <a:gd name="csY10" fmla="*/ 3294737 h 3767459"/>
                <a:gd name="csX11" fmla="*/ 5279047 w 11633641"/>
                <a:gd name="csY11" fmla="*/ 3098621 h 3767459"/>
                <a:gd name="csX12" fmla="*/ 5361434 w 11633641"/>
                <a:gd name="csY12" fmla="*/ 2806276 h 3767459"/>
                <a:gd name="csX13" fmla="*/ 5506625 w 11633641"/>
                <a:gd name="csY13" fmla="*/ 2358458 h 3767459"/>
                <a:gd name="csX14" fmla="*/ 5607635 w 11633641"/>
                <a:gd name="csY14" fmla="*/ 2054911 h 3767459"/>
                <a:gd name="csX15" fmla="*/ 5759556 w 11633641"/>
                <a:gd name="csY15" fmla="*/ 1688882 h 3767459"/>
                <a:gd name="csX16" fmla="*/ 5954331 w 11633641"/>
                <a:gd name="csY16" fmla="*/ 1344723 h 3767459"/>
                <a:gd name="csX17" fmla="*/ 6150867 w 11633641"/>
                <a:gd name="csY17" fmla="*/ 1102117 h 3767459"/>
                <a:gd name="csX18" fmla="*/ 6377822 w 11633641"/>
                <a:gd name="csY18" fmla="*/ 907695 h 3767459"/>
                <a:gd name="csX19" fmla="*/ 6621739 w 11633641"/>
                <a:gd name="csY19" fmla="*/ 767715 h 3767459"/>
                <a:gd name="csX20" fmla="*/ 6913697 w 11633641"/>
                <a:gd name="csY20" fmla="*/ 621069 h 3767459"/>
                <a:gd name="csX21" fmla="*/ 7358338 w 11633641"/>
                <a:gd name="csY21" fmla="*/ 486453 h 3767459"/>
                <a:gd name="csX22" fmla="*/ 7811163 w 11633641"/>
                <a:gd name="csY22" fmla="*/ 383719 h 3767459"/>
                <a:gd name="csX23" fmla="*/ 8175513 w 11633641"/>
                <a:gd name="csY23" fmla="*/ 306101 h 3767459"/>
                <a:gd name="csX24" fmla="*/ 8793297 w 11633641"/>
                <a:gd name="csY24" fmla="*/ 207742 h 3767459"/>
                <a:gd name="csX25" fmla="*/ 9881832 w 11633641"/>
                <a:gd name="csY25" fmla="*/ 112296 h 3767459"/>
                <a:gd name="csX26" fmla="*/ 11633641 w 11633641"/>
                <a:gd name="csY26" fmla="*/ 17311 h 3767459"/>
                <a:gd name="csX0" fmla="*/ 0 w 11633641"/>
                <a:gd name="csY0" fmla="*/ 0 h 3767459"/>
                <a:gd name="csX1" fmla="*/ 3812617 w 11633641"/>
                <a:gd name="csY1" fmla="*/ 62665 h 3767459"/>
                <a:gd name="csX2" fmla="*/ 4477262 w 11633641"/>
                <a:gd name="csY2" fmla="*/ 81582 h 3767459"/>
                <a:gd name="csX3" fmla="*/ 4585890 w 11633641"/>
                <a:gd name="csY3" fmla="*/ 330248 h 3767459"/>
                <a:gd name="csX4" fmla="*/ 4689747 w 11633641"/>
                <a:gd name="csY4" fmla="*/ 1794280 h 3767459"/>
                <a:gd name="csX5" fmla="*/ 4775095 w 11633641"/>
                <a:gd name="csY5" fmla="*/ 2956803 h 3767459"/>
                <a:gd name="csX6" fmla="*/ 4832415 w 11633641"/>
                <a:gd name="csY6" fmla="*/ 3501209 h 3767459"/>
                <a:gd name="csX7" fmla="*/ 4911885 w 11633641"/>
                <a:gd name="csY7" fmla="*/ 3765985 h 3767459"/>
                <a:gd name="csX8" fmla="*/ 5090795 w 11633641"/>
                <a:gd name="csY8" fmla="*/ 3599138 h 3767459"/>
                <a:gd name="csX9" fmla="*/ 5171354 w 11633641"/>
                <a:gd name="csY9" fmla="*/ 3406979 h 3767459"/>
                <a:gd name="csX10" fmla="*/ 5211586 w 11633641"/>
                <a:gd name="csY10" fmla="*/ 3294737 h 3767459"/>
                <a:gd name="csX11" fmla="*/ 5279047 w 11633641"/>
                <a:gd name="csY11" fmla="*/ 3098621 h 3767459"/>
                <a:gd name="csX12" fmla="*/ 5361434 w 11633641"/>
                <a:gd name="csY12" fmla="*/ 2806276 h 3767459"/>
                <a:gd name="csX13" fmla="*/ 5506625 w 11633641"/>
                <a:gd name="csY13" fmla="*/ 2358458 h 3767459"/>
                <a:gd name="csX14" fmla="*/ 5607635 w 11633641"/>
                <a:gd name="csY14" fmla="*/ 2054911 h 3767459"/>
                <a:gd name="csX15" fmla="*/ 5759556 w 11633641"/>
                <a:gd name="csY15" fmla="*/ 1688882 h 3767459"/>
                <a:gd name="csX16" fmla="*/ 5954331 w 11633641"/>
                <a:gd name="csY16" fmla="*/ 1344723 h 3767459"/>
                <a:gd name="csX17" fmla="*/ 6150867 w 11633641"/>
                <a:gd name="csY17" fmla="*/ 1102117 h 3767459"/>
                <a:gd name="csX18" fmla="*/ 6377822 w 11633641"/>
                <a:gd name="csY18" fmla="*/ 907695 h 3767459"/>
                <a:gd name="csX19" fmla="*/ 6621739 w 11633641"/>
                <a:gd name="csY19" fmla="*/ 767715 h 3767459"/>
                <a:gd name="csX20" fmla="*/ 6913697 w 11633641"/>
                <a:gd name="csY20" fmla="*/ 621069 h 3767459"/>
                <a:gd name="csX21" fmla="*/ 7358338 w 11633641"/>
                <a:gd name="csY21" fmla="*/ 486453 h 3767459"/>
                <a:gd name="csX22" fmla="*/ 7811163 w 11633641"/>
                <a:gd name="csY22" fmla="*/ 383719 h 3767459"/>
                <a:gd name="csX23" fmla="*/ 8175513 w 11633641"/>
                <a:gd name="csY23" fmla="*/ 306101 h 3767459"/>
                <a:gd name="csX24" fmla="*/ 8793297 w 11633641"/>
                <a:gd name="csY24" fmla="*/ 207742 h 3767459"/>
                <a:gd name="csX25" fmla="*/ 9881832 w 11633641"/>
                <a:gd name="csY25" fmla="*/ 112296 h 3767459"/>
                <a:gd name="csX26" fmla="*/ 11633641 w 11633641"/>
                <a:gd name="csY26" fmla="*/ 17311 h 3767459"/>
                <a:gd name="csX0" fmla="*/ 0 w 11633641"/>
                <a:gd name="csY0" fmla="*/ 0 h 3777923"/>
                <a:gd name="csX1" fmla="*/ 3812617 w 11633641"/>
                <a:gd name="csY1" fmla="*/ 62665 h 3777923"/>
                <a:gd name="csX2" fmla="*/ 4477262 w 11633641"/>
                <a:gd name="csY2" fmla="*/ 81582 h 3777923"/>
                <a:gd name="csX3" fmla="*/ 4585890 w 11633641"/>
                <a:gd name="csY3" fmla="*/ 330248 h 3777923"/>
                <a:gd name="csX4" fmla="*/ 4689747 w 11633641"/>
                <a:gd name="csY4" fmla="*/ 1794280 h 3777923"/>
                <a:gd name="csX5" fmla="*/ 4775095 w 11633641"/>
                <a:gd name="csY5" fmla="*/ 2956803 h 3777923"/>
                <a:gd name="csX6" fmla="*/ 4832415 w 11633641"/>
                <a:gd name="csY6" fmla="*/ 3501209 h 3777923"/>
                <a:gd name="csX7" fmla="*/ 4911885 w 11633641"/>
                <a:gd name="csY7" fmla="*/ 3765985 h 3777923"/>
                <a:gd name="csX8" fmla="*/ 5090795 w 11633641"/>
                <a:gd name="csY8" fmla="*/ 3599138 h 3777923"/>
                <a:gd name="csX9" fmla="*/ 5171354 w 11633641"/>
                <a:gd name="csY9" fmla="*/ 3406979 h 3777923"/>
                <a:gd name="csX10" fmla="*/ 5211586 w 11633641"/>
                <a:gd name="csY10" fmla="*/ 3294737 h 3777923"/>
                <a:gd name="csX11" fmla="*/ 5279047 w 11633641"/>
                <a:gd name="csY11" fmla="*/ 3098621 h 3777923"/>
                <a:gd name="csX12" fmla="*/ 5361434 w 11633641"/>
                <a:gd name="csY12" fmla="*/ 2806276 h 3777923"/>
                <a:gd name="csX13" fmla="*/ 5506625 w 11633641"/>
                <a:gd name="csY13" fmla="*/ 2358458 h 3777923"/>
                <a:gd name="csX14" fmla="*/ 5607635 w 11633641"/>
                <a:gd name="csY14" fmla="*/ 2054911 h 3777923"/>
                <a:gd name="csX15" fmla="*/ 5759556 w 11633641"/>
                <a:gd name="csY15" fmla="*/ 1688882 h 3777923"/>
                <a:gd name="csX16" fmla="*/ 5954331 w 11633641"/>
                <a:gd name="csY16" fmla="*/ 1344723 h 3777923"/>
                <a:gd name="csX17" fmla="*/ 6150867 w 11633641"/>
                <a:gd name="csY17" fmla="*/ 1102117 h 3777923"/>
                <a:gd name="csX18" fmla="*/ 6377822 w 11633641"/>
                <a:gd name="csY18" fmla="*/ 907695 h 3777923"/>
                <a:gd name="csX19" fmla="*/ 6621739 w 11633641"/>
                <a:gd name="csY19" fmla="*/ 767715 h 3777923"/>
                <a:gd name="csX20" fmla="*/ 6913697 w 11633641"/>
                <a:gd name="csY20" fmla="*/ 621069 h 3777923"/>
                <a:gd name="csX21" fmla="*/ 7358338 w 11633641"/>
                <a:gd name="csY21" fmla="*/ 486453 h 3777923"/>
                <a:gd name="csX22" fmla="*/ 7811163 w 11633641"/>
                <a:gd name="csY22" fmla="*/ 383719 h 3777923"/>
                <a:gd name="csX23" fmla="*/ 8175513 w 11633641"/>
                <a:gd name="csY23" fmla="*/ 306101 h 3777923"/>
                <a:gd name="csX24" fmla="*/ 8793297 w 11633641"/>
                <a:gd name="csY24" fmla="*/ 207742 h 3777923"/>
                <a:gd name="csX25" fmla="*/ 9881832 w 11633641"/>
                <a:gd name="csY25" fmla="*/ 112296 h 3777923"/>
                <a:gd name="csX26" fmla="*/ 11633641 w 11633641"/>
                <a:gd name="csY26" fmla="*/ 17311 h 3777923"/>
                <a:gd name="csX0" fmla="*/ 0 w 11633641"/>
                <a:gd name="csY0" fmla="*/ 0 h 3795667"/>
                <a:gd name="csX1" fmla="*/ 3812617 w 11633641"/>
                <a:gd name="csY1" fmla="*/ 62665 h 3795667"/>
                <a:gd name="csX2" fmla="*/ 4477262 w 11633641"/>
                <a:gd name="csY2" fmla="*/ 81582 h 3795667"/>
                <a:gd name="csX3" fmla="*/ 4585890 w 11633641"/>
                <a:gd name="csY3" fmla="*/ 330248 h 3795667"/>
                <a:gd name="csX4" fmla="*/ 4689747 w 11633641"/>
                <a:gd name="csY4" fmla="*/ 1794280 h 3795667"/>
                <a:gd name="csX5" fmla="*/ 4775095 w 11633641"/>
                <a:gd name="csY5" fmla="*/ 2956803 h 3795667"/>
                <a:gd name="csX6" fmla="*/ 4832415 w 11633641"/>
                <a:gd name="csY6" fmla="*/ 3501209 h 3795667"/>
                <a:gd name="csX7" fmla="*/ 4911885 w 11633641"/>
                <a:gd name="csY7" fmla="*/ 3765985 h 3795667"/>
                <a:gd name="csX8" fmla="*/ 5090795 w 11633641"/>
                <a:gd name="csY8" fmla="*/ 3599138 h 3795667"/>
                <a:gd name="csX9" fmla="*/ 5171354 w 11633641"/>
                <a:gd name="csY9" fmla="*/ 3406979 h 3795667"/>
                <a:gd name="csX10" fmla="*/ 5211586 w 11633641"/>
                <a:gd name="csY10" fmla="*/ 3294737 h 3795667"/>
                <a:gd name="csX11" fmla="*/ 5279047 w 11633641"/>
                <a:gd name="csY11" fmla="*/ 3098621 h 3795667"/>
                <a:gd name="csX12" fmla="*/ 5361434 w 11633641"/>
                <a:gd name="csY12" fmla="*/ 2806276 h 3795667"/>
                <a:gd name="csX13" fmla="*/ 5506625 w 11633641"/>
                <a:gd name="csY13" fmla="*/ 2358458 h 3795667"/>
                <a:gd name="csX14" fmla="*/ 5607635 w 11633641"/>
                <a:gd name="csY14" fmla="*/ 2054911 h 3795667"/>
                <a:gd name="csX15" fmla="*/ 5759556 w 11633641"/>
                <a:gd name="csY15" fmla="*/ 1688882 h 3795667"/>
                <a:gd name="csX16" fmla="*/ 5954331 w 11633641"/>
                <a:gd name="csY16" fmla="*/ 1344723 h 3795667"/>
                <a:gd name="csX17" fmla="*/ 6150867 w 11633641"/>
                <a:gd name="csY17" fmla="*/ 1102117 h 3795667"/>
                <a:gd name="csX18" fmla="*/ 6377822 w 11633641"/>
                <a:gd name="csY18" fmla="*/ 907695 h 3795667"/>
                <a:gd name="csX19" fmla="*/ 6621739 w 11633641"/>
                <a:gd name="csY19" fmla="*/ 767715 h 3795667"/>
                <a:gd name="csX20" fmla="*/ 6913697 w 11633641"/>
                <a:gd name="csY20" fmla="*/ 621069 h 3795667"/>
                <a:gd name="csX21" fmla="*/ 7358338 w 11633641"/>
                <a:gd name="csY21" fmla="*/ 486453 h 3795667"/>
                <a:gd name="csX22" fmla="*/ 7811163 w 11633641"/>
                <a:gd name="csY22" fmla="*/ 383719 h 3795667"/>
                <a:gd name="csX23" fmla="*/ 8175513 w 11633641"/>
                <a:gd name="csY23" fmla="*/ 306101 h 3795667"/>
                <a:gd name="csX24" fmla="*/ 8793297 w 11633641"/>
                <a:gd name="csY24" fmla="*/ 207742 h 3795667"/>
                <a:gd name="csX25" fmla="*/ 9881832 w 11633641"/>
                <a:gd name="csY25" fmla="*/ 112296 h 3795667"/>
                <a:gd name="csX26" fmla="*/ 11633641 w 11633641"/>
                <a:gd name="csY26" fmla="*/ 17311 h 3795667"/>
                <a:gd name="csX0" fmla="*/ 0 w 11633641"/>
                <a:gd name="csY0" fmla="*/ 0 h 3767459"/>
                <a:gd name="csX1" fmla="*/ 3812617 w 11633641"/>
                <a:gd name="csY1" fmla="*/ 62665 h 3767459"/>
                <a:gd name="csX2" fmla="*/ 4477262 w 11633641"/>
                <a:gd name="csY2" fmla="*/ 81582 h 3767459"/>
                <a:gd name="csX3" fmla="*/ 4585890 w 11633641"/>
                <a:gd name="csY3" fmla="*/ 330248 h 3767459"/>
                <a:gd name="csX4" fmla="*/ 4689747 w 11633641"/>
                <a:gd name="csY4" fmla="*/ 1794280 h 3767459"/>
                <a:gd name="csX5" fmla="*/ 4775095 w 11633641"/>
                <a:gd name="csY5" fmla="*/ 2956803 h 3767459"/>
                <a:gd name="csX6" fmla="*/ 4832415 w 11633641"/>
                <a:gd name="csY6" fmla="*/ 3501209 h 3767459"/>
                <a:gd name="csX7" fmla="*/ 4911885 w 11633641"/>
                <a:gd name="csY7" fmla="*/ 3765985 h 3767459"/>
                <a:gd name="csX8" fmla="*/ 5090795 w 11633641"/>
                <a:gd name="csY8" fmla="*/ 3599138 h 3767459"/>
                <a:gd name="csX9" fmla="*/ 5171354 w 11633641"/>
                <a:gd name="csY9" fmla="*/ 3406979 h 3767459"/>
                <a:gd name="csX10" fmla="*/ 5211586 w 11633641"/>
                <a:gd name="csY10" fmla="*/ 3294737 h 3767459"/>
                <a:gd name="csX11" fmla="*/ 5279047 w 11633641"/>
                <a:gd name="csY11" fmla="*/ 3098621 h 3767459"/>
                <a:gd name="csX12" fmla="*/ 5361434 w 11633641"/>
                <a:gd name="csY12" fmla="*/ 2806276 h 3767459"/>
                <a:gd name="csX13" fmla="*/ 5506625 w 11633641"/>
                <a:gd name="csY13" fmla="*/ 2358458 h 3767459"/>
                <a:gd name="csX14" fmla="*/ 5607635 w 11633641"/>
                <a:gd name="csY14" fmla="*/ 2054911 h 3767459"/>
                <a:gd name="csX15" fmla="*/ 5759556 w 11633641"/>
                <a:gd name="csY15" fmla="*/ 1688882 h 3767459"/>
                <a:gd name="csX16" fmla="*/ 5954331 w 11633641"/>
                <a:gd name="csY16" fmla="*/ 1344723 h 3767459"/>
                <a:gd name="csX17" fmla="*/ 6150867 w 11633641"/>
                <a:gd name="csY17" fmla="*/ 1102117 h 3767459"/>
                <a:gd name="csX18" fmla="*/ 6377822 w 11633641"/>
                <a:gd name="csY18" fmla="*/ 907695 h 3767459"/>
                <a:gd name="csX19" fmla="*/ 6621739 w 11633641"/>
                <a:gd name="csY19" fmla="*/ 767715 h 3767459"/>
                <a:gd name="csX20" fmla="*/ 6913697 w 11633641"/>
                <a:gd name="csY20" fmla="*/ 621069 h 3767459"/>
                <a:gd name="csX21" fmla="*/ 7358338 w 11633641"/>
                <a:gd name="csY21" fmla="*/ 486453 h 3767459"/>
                <a:gd name="csX22" fmla="*/ 7811163 w 11633641"/>
                <a:gd name="csY22" fmla="*/ 383719 h 3767459"/>
                <a:gd name="csX23" fmla="*/ 8175513 w 11633641"/>
                <a:gd name="csY23" fmla="*/ 306101 h 3767459"/>
                <a:gd name="csX24" fmla="*/ 8793297 w 11633641"/>
                <a:gd name="csY24" fmla="*/ 207742 h 3767459"/>
                <a:gd name="csX25" fmla="*/ 9881832 w 11633641"/>
                <a:gd name="csY25" fmla="*/ 112296 h 3767459"/>
                <a:gd name="csX26" fmla="*/ 11633641 w 11633641"/>
                <a:gd name="csY26" fmla="*/ 17311 h 3767459"/>
                <a:gd name="csX0" fmla="*/ 0 w 11633641"/>
                <a:gd name="csY0" fmla="*/ 0 h 3793214"/>
                <a:gd name="csX1" fmla="*/ 3812617 w 11633641"/>
                <a:gd name="csY1" fmla="*/ 62665 h 3793214"/>
                <a:gd name="csX2" fmla="*/ 4477262 w 11633641"/>
                <a:gd name="csY2" fmla="*/ 81582 h 3793214"/>
                <a:gd name="csX3" fmla="*/ 4585890 w 11633641"/>
                <a:gd name="csY3" fmla="*/ 330248 h 3793214"/>
                <a:gd name="csX4" fmla="*/ 4689747 w 11633641"/>
                <a:gd name="csY4" fmla="*/ 1794280 h 3793214"/>
                <a:gd name="csX5" fmla="*/ 4775095 w 11633641"/>
                <a:gd name="csY5" fmla="*/ 2956803 h 3793214"/>
                <a:gd name="csX6" fmla="*/ 4832415 w 11633641"/>
                <a:gd name="csY6" fmla="*/ 3501209 h 3793214"/>
                <a:gd name="csX7" fmla="*/ 4911885 w 11633641"/>
                <a:gd name="csY7" fmla="*/ 3765985 h 3793214"/>
                <a:gd name="csX8" fmla="*/ 5090795 w 11633641"/>
                <a:gd name="csY8" fmla="*/ 3599138 h 3793214"/>
                <a:gd name="csX9" fmla="*/ 5171354 w 11633641"/>
                <a:gd name="csY9" fmla="*/ 3406979 h 3793214"/>
                <a:gd name="csX10" fmla="*/ 5211586 w 11633641"/>
                <a:gd name="csY10" fmla="*/ 3294737 h 3793214"/>
                <a:gd name="csX11" fmla="*/ 5279047 w 11633641"/>
                <a:gd name="csY11" fmla="*/ 3098621 h 3793214"/>
                <a:gd name="csX12" fmla="*/ 5361434 w 11633641"/>
                <a:gd name="csY12" fmla="*/ 2806276 h 3793214"/>
                <a:gd name="csX13" fmla="*/ 5506625 w 11633641"/>
                <a:gd name="csY13" fmla="*/ 2358458 h 3793214"/>
                <a:gd name="csX14" fmla="*/ 5607635 w 11633641"/>
                <a:gd name="csY14" fmla="*/ 2054911 h 3793214"/>
                <a:gd name="csX15" fmla="*/ 5759556 w 11633641"/>
                <a:gd name="csY15" fmla="*/ 1688882 h 3793214"/>
                <a:gd name="csX16" fmla="*/ 5954331 w 11633641"/>
                <a:gd name="csY16" fmla="*/ 1344723 h 3793214"/>
                <a:gd name="csX17" fmla="*/ 6150867 w 11633641"/>
                <a:gd name="csY17" fmla="*/ 1102117 h 3793214"/>
                <a:gd name="csX18" fmla="*/ 6377822 w 11633641"/>
                <a:gd name="csY18" fmla="*/ 907695 h 3793214"/>
                <a:gd name="csX19" fmla="*/ 6621739 w 11633641"/>
                <a:gd name="csY19" fmla="*/ 767715 h 3793214"/>
                <a:gd name="csX20" fmla="*/ 6913697 w 11633641"/>
                <a:gd name="csY20" fmla="*/ 621069 h 3793214"/>
                <a:gd name="csX21" fmla="*/ 7358338 w 11633641"/>
                <a:gd name="csY21" fmla="*/ 486453 h 3793214"/>
                <a:gd name="csX22" fmla="*/ 7811163 w 11633641"/>
                <a:gd name="csY22" fmla="*/ 383719 h 3793214"/>
                <a:gd name="csX23" fmla="*/ 8175513 w 11633641"/>
                <a:gd name="csY23" fmla="*/ 306101 h 3793214"/>
                <a:gd name="csX24" fmla="*/ 8793297 w 11633641"/>
                <a:gd name="csY24" fmla="*/ 207742 h 3793214"/>
                <a:gd name="csX25" fmla="*/ 9881832 w 11633641"/>
                <a:gd name="csY25" fmla="*/ 112296 h 3793214"/>
                <a:gd name="csX26" fmla="*/ 11633641 w 11633641"/>
                <a:gd name="csY26" fmla="*/ 17311 h 3793214"/>
                <a:gd name="csX0" fmla="*/ 0 w 11633641"/>
                <a:gd name="csY0" fmla="*/ 0 h 3816183"/>
                <a:gd name="csX1" fmla="*/ 3812617 w 11633641"/>
                <a:gd name="csY1" fmla="*/ 62665 h 3816183"/>
                <a:gd name="csX2" fmla="*/ 4477262 w 11633641"/>
                <a:gd name="csY2" fmla="*/ 81582 h 3816183"/>
                <a:gd name="csX3" fmla="*/ 4585890 w 11633641"/>
                <a:gd name="csY3" fmla="*/ 330248 h 3816183"/>
                <a:gd name="csX4" fmla="*/ 4689747 w 11633641"/>
                <a:gd name="csY4" fmla="*/ 1794280 h 3816183"/>
                <a:gd name="csX5" fmla="*/ 4775095 w 11633641"/>
                <a:gd name="csY5" fmla="*/ 2956803 h 3816183"/>
                <a:gd name="csX6" fmla="*/ 4832415 w 11633641"/>
                <a:gd name="csY6" fmla="*/ 3501209 h 3816183"/>
                <a:gd name="csX7" fmla="*/ 4911885 w 11633641"/>
                <a:gd name="csY7" fmla="*/ 3765985 h 3816183"/>
                <a:gd name="csX8" fmla="*/ 5090795 w 11633641"/>
                <a:gd name="csY8" fmla="*/ 3599138 h 3816183"/>
                <a:gd name="csX9" fmla="*/ 5171354 w 11633641"/>
                <a:gd name="csY9" fmla="*/ 3406979 h 3816183"/>
                <a:gd name="csX10" fmla="*/ 5211586 w 11633641"/>
                <a:gd name="csY10" fmla="*/ 3294737 h 3816183"/>
                <a:gd name="csX11" fmla="*/ 5279047 w 11633641"/>
                <a:gd name="csY11" fmla="*/ 3098621 h 3816183"/>
                <a:gd name="csX12" fmla="*/ 5361434 w 11633641"/>
                <a:gd name="csY12" fmla="*/ 2806276 h 3816183"/>
                <a:gd name="csX13" fmla="*/ 5506625 w 11633641"/>
                <a:gd name="csY13" fmla="*/ 2358458 h 3816183"/>
                <a:gd name="csX14" fmla="*/ 5607635 w 11633641"/>
                <a:gd name="csY14" fmla="*/ 2054911 h 3816183"/>
                <a:gd name="csX15" fmla="*/ 5759556 w 11633641"/>
                <a:gd name="csY15" fmla="*/ 1688882 h 3816183"/>
                <a:gd name="csX16" fmla="*/ 5954331 w 11633641"/>
                <a:gd name="csY16" fmla="*/ 1344723 h 3816183"/>
                <a:gd name="csX17" fmla="*/ 6150867 w 11633641"/>
                <a:gd name="csY17" fmla="*/ 1102117 h 3816183"/>
                <a:gd name="csX18" fmla="*/ 6377822 w 11633641"/>
                <a:gd name="csY18" fmla="*/ 907695 h 3816183"/>
                <a:gd name="csX19" fmla="*/ 6621739 w 11633641"/>
                <a:gd name="csY19" fmla="*/ 767715 h 3816183"/>
                <a:gd name="csX20" fmla="*/ 6913697 w 11633641"/>
                <a:gd name="csY20" fmla="*/ 621069 h 3816183"/>
                <a:gd name="csX21" fmla="*/ 7358338 w 11633641"/>
                <a:gd name="csY21" fmla="*/ 486453 h 3816183"/>
                <a:gd name="csX22" fmla="*/ 7811163 w 11633641"/>
                <a:gd name="csY22" fmla="*/ 383719 h 3816183"/>
                <a:gd name="csX23" fmla="*/ 8175513 w 11633641"/>
                <a:gd name="csY23" fmla="*/ 306101 h 3816183"/>
                <a:gd name="csX24" fmla="*/ 8793297 w 11633641"/>
                <a:gd name="csY24" fmla="*/ 207742 h 3816183"/>
                <a:gd name="csX25" fmla="*/ 9881832 w 11633641"/>
                <a:gd name="csY25" fmla="*/ 112296 h 3816183"/>
                <a:gd name="csX26" fmla="*/ 11633641 w 11633641"/>
                <a:gd name="csY26" fmla="*/ 17311 h 3816183"/>
                <a:gd name="csX0" fmla="*/ 0 w 11633641"/>
                <a:gd name="csY0" fmla="*/ 0 h 3840391"/>
                <a:gd name="csX1" fmla="*/ 3812617 w 11633641"/>
                <a:gd name="csY1" fmla="*/ 62665 h 3840391"/>
                <a:gd name="csX2" fmla="*/ 4477262 w 11633641"/>
                <a:gd name="csY2" fmla="*/ 81582 h 3840391"/>
                <a:gd name="csX3" fmla="*/ 4585890 w 11633641"/>
                <a:gd name="csY3" fmla="*/ 330248 h 3840391"/>
                <a:gd name="csX4" fmla="*/ 4689747 w 11633641"/>
                <a:gd name="csY4" fmla="*/ 1794280 h 3840391"/>
                <a:gd name="csX5" fmla="*/ 4775095 w 11633641"/>
                <a:gd name="csY5" fmla="*/ 2956803 h 3840391"/>
                <a:gd name="csX6" fmla="*/ 4832415 w 11633641"/>
                <a:gd name="csY6" fmla="*/ 3501209 h 3840391"/>
                <a:gd name="csX7" fmla="*/ 4911885 w 11633641"/>
                <a:gd name="csY7" fmla="*/ 3765985 h 3840391"/>
                <a:gd name="csX8" fmla="*/ 5090795 w 11633641"/>
                <a:gd name="csY8" fmla="*/ 3599138 h 3840391"/>
                <a:gd name="csX9" fmla="*/ 5171354 w 11633641"/>
                <a:gd name="csY9" fmla="*/ 3406979 h 3840391"/>
                <a:gd name="csX10" fmla="*/ 5211586 w 11633641"/>
                <a:gd name="csY10" fmla="*/ 3294737 h 3840391"/>
                <a:gd name="csX11" fmla="*/ 5279047 w 11633641"/>
                <a:gd name="csY11" fmla="*/ 3098621 h 3840391"/>
                <a:gd name="csX12" fmla="*/ 5361434 w 11633641"/>
                <a:gd name="csY12" fmla="*/ 2806276 h 3840391"/>
                <a:gd name="csX13" fmla="*/ 5506625 w 11633641"/>
                <a:gd name="csY13" fmla="*/ 2358458 h 3840391"/>
                <a:gd name="csX14" fmla="*/ 5607635 w 11633641"/>
                <a:gd name="csY14" fmla="*/ 2054911 h 3840391"/>
                <a:gd name="csX15" fmla="*/ 5759556 w 11633641"/>
                <a:gd name="csY15" fmla="*/ 1688882 h 3840391"/>
                <a:gd name="csX16" fmla="*/ 5954331 w 11633641"/>
                <a:gd name="csY16" fmla="*/ 1344723 h 3840391"/>
                <a:gd name="csX17" fmla="*/ 6150867 w 11633641"/>
                <a:gd name="csY17" fmla="*/ 1102117 h 3840391"/>
                <a:gd name="csX18" fmla="*/ 6377822 w 11633641"/>
                <a:gd name="csY18" fmla="*/ 907695 h 3840391"/>
                <a:gd name="csX19" fmla="*/ 6621739 w 11633641"/>
                <a:gd name="csY19" fmla="*/ 767715 h 3840391"/>
                <a:gd name="csX20" fmla="*/ 6913697 w 11633641"/>
                <a:gd name="csY20" fmla="*/ 621069 h 3840391"/>
                <a:gd name="csX21" fmla="*/ 7358338 w 11633641"/>
                <a:gd name="csY21" fmla="*/ 486453 h 3840391"/>
                <a:gd name="csX22" fmla="*/ 7811163 w 11633641"/>
                <a:gd name="csY22" fmla="*/ 383719 h 3840391"/>
                <a:gd name="csX23" fmla="*/ 8175513 w 11633641"/>
                <a:gd name="csY23" fmla="*/ 306101 h 3840391"/>
                <a:gd name="csX24" fmla="*/ 8793297 w 11633641"/>
                <a:gd name="csY24" fmla="*/ 207742 h 3840391"/>
                <a:gd name="csX25" fmla="*/ 9881832 w 11633641"/>
                <a:gd name="csY25" fmla="*/ 112296 h 3840391"/>
                <a:gd name="csX26" fmla="*/ 11633641 w 11633641"/>
                <a:gd name="csY26" fmla="*/ 17311 h 3840391"/>
                <a:gd name="csX0" fmla="*/ 0 w 11633641"/>
                <a:gd name="csY0" fmla="*/ 0 h 3840391"/>
                <a:gd name="csX1" fmla="*/ 3812617 w 11633641"/>
                <a:gd name="csY1" fmla="*/ 62665 h 3840391"/>
                <a:gd name="csX2" fmla="*/ 4477262 w 11633641"/>
                <a:gd name="csY2" fmla="*/ 81582 h 3840391"/>
                <a:gd name="csX3" fmla="*/ 4585890 w 11633641"/>
                <a:gd name="csY3" fmla="*/ 330248 h 3840391"/>
                <a:gd name="csX4" fmla="*/ 4689747 w 11633641"/>
                <a:gd name="csY4" fmla="*/ 1794280 h 3840391"/>
                <a:gd name="csX5" fmla="*/ 4775095 w 11633641"/>
                <a:gd name="csY5" fmla="*/ 2956803 h 3840391"/>
                <a:gd name="csX6" fmla="*/ 4832415 w 11633641"/>
                <a:gd name="csY6" fmla="*/ 3501209 h 3840391"/>
                <a:gd name="csX7" fmla="*/ 4911885 w 11633641"/>
                <a:gd name="csY7" fmla="*/ 3765985 h 3840391"/>
                <a:gd name="csX8" fmla="*/ 5090795 w 11633641"/>
                <a:gd name="csY8" fmla="*/ 3599138 h 3840391"/>
                <a:gd name="csX9" fmla="*/ 5171354 w 11633641"/>
                <a:gd name="csY9" fmla="*/ 3406979 h 3840391"/>
                <a:gd name="csX10" fmla="*/ 5211586 w 11633641"/>
                <a:gd name="csY10" fmla="*/ 3294737 h 3840391"/>
                <a:gd name="csX11" fmla="*/ 5279047 w 11633641"/>
                <a:gd name="csY11" fmla="*/ 3098621 h 3840391"/>
                <a:gd name="csX12" fmla="*/ 5361434 w 11633641"/>
                <a:gd name="csY12" fmla="*/ 2806276 h 3840391"/>
                <a:gd name="csX13" fmla="*/ 5506625 w 11633641"/>
                <a:gd name="csY13" fmla="*/ 2358458 h 3840391"/>
                <a:gd name="csX14" fmla="*/ 5607635 w 11633641"/>
                <a:gd name="csY14" fmla="*/ 2054911 h 3840391"/>
                <a:gd name="csX15" fmla="*/ 5759556 w 11633641"/>
                <a:gd name="csY15" fmla="*/ 1688882 h 3840391"/>
                <a:gd name="csX16" fmla="*/ 5954331 w 11633641"/>
                <a:gd name="csY16" fmla="*/ 1344723 h 3840391"/>
                <a:gd name="csX17" fmla="*/ 6150867 w 11633641"/>
                <a:gd name="csY17" fmla="*/ 1102117 h 3840391"/>
                <a:gd name="csX18" fmla="*/ 6377822 w 11633641"/>
                <a:gd name="csY18" fmla="*/ 907695 h 3840391"/>
                <a:gd name="csX19" fmla="*/ 6621739 w 11633641"/>
                <a:gd name="csY19" fmla="*/ 767715 h 3840391"/>
                <a:gd name="csX20" fmla="*/ 6913697 w 11633641"/>
                <a:gd name="csY20" fmla="*/ 621069 h 3840391"/>
                <a:gd name="csX21" fmla="*/ 7358338 w 11633641"/>
                <a:gd name="csY21" fmla="*/ 486453 h 3840391"/>
                <a:gd name="csX22" fmla="*/ 7811163 w 11633641"/>
                <a:gd name="csY22" fmla="*/ 383719 h 3840391"/>
                <a:gd name="csX23" fmla="*/ 8175513 w 11633641"/>
                <a:gd name="csY23" fmla="*/ 306101 h 3840391"/>
                <a:gd name="csX24" fmla="*/ 8793297 w 11633641"/>
                <a:gd name="csY24" fmla="*/ 207742 h 3840391"/>
                <a:gd name="csX25" fmla="*/ 9881832 w 11633641"/>
                <a:gd name="csY25" fmla="*/ 112296 h 3840391"/>
                <a:gd name="csX26" fmla="*/ 11633641 w 11633641"/>
                <a:gd name="csY26" fmla="*/ 17311 h 3840391"/>
                <a:gd name="csX0" fmla="*/ 0 w 11633641"/>
                <a:gd name="csY0" fmla="*/ 0 h 3868982"/>
                <a:gd name="csX1" fmla="*/ 3812617 w 11633641"/>
                <a:gd name="csY1" fmla="*/ 62665 h 3868982"/>
                <a:gd name="csX2" fmla="*/ 4477262 w 11633641"/>
                <a:gd name="csY2" fmla="*/ 81582 h 3868982"/>
                <a:gd name="csX3" fmla="*/ 4585890 w 11633641"/>
                <a:gd name="csY3" fmla="*/ 330248 h 3868982"/>
                <a:gd name="csX4" fmla="*/ 4689747 w 11633641"/>
                <a:gd name="csY4" fmla="*/ 1794280 h 3868982"/>
                <a:gd name="csX5" fmla="*/ 4775095 w 11633641"/>
                <a:gd name="csY5" fmla="*/ 2956803 h 3868982"/>
                <a:gd name="csX6" fmla="*/ 4832415 w 11633641"/>
                <a:gd name="csY6" fmla="*/ 3501209 h 3868982"/>
                <a:gd name="csX7" fmla="*/ 4902953 w 11633641"/>
                <a:gd name="csY7" fmla="*/ 3798541 h 3868982"/>
                <a:gd name="csX8" fmla="*/ 5090795 w 11633641"/>
                <a:gd name="csY8" fmla="*/ 3599138 h 3868982"/>
                <a:gd name="csX9" fmla="*/ 5171354 w 11633641"/>
                <a:gd name="csY9" fmla="*/ 3406979 h 3868982"/>
                <a:gd name="csX10" fmla="*/ 5211586 w 11633641"/>
                <a:gd name="csY10" fmla="*/ 3294737 h 3868982"/>
                <a:gd name="csX11" fmla="*/ 5279047 w 11633641"/>
                <a:gd name="csY11" fmla="*/ 3098621 h 3868982"/>
                <a:gd name="csX12" fmla="*/ 5361434 w 11633641"/>
                <a:gd name="csY12" fmla="*/ 2806276 h 3868982"/>
                <a:gd name="csX13" fmla="*/ 5506625 w 11633641"/>
                <a:gd name="csY13" fmla="*/ 2358458 h 3868982"/>
                <a:gd name="csX14" fmla="*/ 5607635 w 11633641"/>
                <a:gd name="csY14" fmla="*/ 2054911 h 3868982"/>
                <a:gd name="csX15" fmla="*/ 5759556 w 11633641"/>
                <a:gd name="csY15" fmla="*/ 1688882 h 3868982"/>
                <a:gd name="csX16" fmla="*/ 5954331 w 11633641"/>
                <a:gd name="csY16" fmla="*/ 1344723 h 3868982"/>
                <a:gd name="csX17" fmla="*/ 6150867 w 11633641"/>
                <a:gd name="csY17" fmla="*/ 1102117 h 3868982"/>
                <a:gd name="csX18" fmla="*/ 6377822 w 11633641"/>
                <a:gd name="csY18" fmla="*/ 907695 h 3868982"/>
                <a:gd name="csX19" fmla="*/ 6621739 w 11633641"/>
                <a:gd name="csY19" fmla="*/ 767715 h 3868982"/>
                <a:gd name="csX20" fmla="*/ 6913697 w 11633641"/>
                <a:gd name="csY20" fmla="*/ 621069 h 3868982"/>
                <a:gd name="csX21" fmla="*/ 7358338 w 11633641"/>
                <a:gd name="csY21" fmla="*/ 486453 h 3868982"/>
                <a:gd name="csX22" fmla="*/ 7811163 w 11633641"/>
                <a:gd name="csY22" fmla="*/ 383719 h 3868982"/>
                <a:gd name="csX23" fmla="*/ 8175513 w 11633641"/>
                <a:gd name="csY23" fmla="*/ 306101 h 3868982"/>
                <a:gd name="csX24" fmla="*/ 8793297 w 11633641"/>
                <a:gd name="csY24" fmla="*/ 207742 h 3868982"/>
                <a:gd name="csX25" fmla="*/ 9881832 w 11633641"/>
                <a:gd name="csY25" fmla="*/ 112296 h 3868982"/>
                <a:gd name="csX26" fmla="*/ 11633641 w 11633641"/>
                <a:gd name="csY26" fmla="*/ 17311 h 3868982"/>
                <a:gd name="csX0" fmla="*/ 0 w 11633641"/>
                <a:gd name="csY0" fmla="*/ 0 h 3800212"/>
                <a:gd name="csX1" fmla="*/ 3812617 w 11633641"/>
                <a:gd name="csY1" fmla="*/ 62665 h 3800212"/>
                <a:gd name="csX2" fmla="*/ 4477262 w 11633641"/>
                <a:gd name="csY2" fmla="*/ 81582 h 3800212"/>
                <a:gd name="csX3" fmla="*/ 4585890 w 11633641"/>
                <a:gd name="csY3" fmla="*/ 330248 h 3800212"/>
                <a:gd name="csX4" fmla="*/ 4689747 w 11633641"/>
                <a:gd name="csY4" fmla="*/ 1794280 h 3800212"/>
                <a:gd name="csX5" fmla="*/ 4775095 w 11633641"/>
                <a:gd name="csY5" fmla="*/ 2956803 h 3800212"/>
                <a:gd name="csX6" fmla="*/ 4832415 w 11633641"/>
                <a:gd name="csY6" fmla="*/ 3501209 h 3800212"/>
                <a:gd name="csX7" fmla="*/ 4902953 w 11633641"/>
                <a:gd name="csY7" fmla="*/ 3798541 h 3800212"/>
                <a:gd name="csX8" fmla="*/ 5122058 w 11633641"/>
                <a:gd name="csY8" fmla="*/ 3612162 h 3800212"/>
                <a:gd name="csX9" fmla="*/ 5171354 w 11633641"/>
                <a:gd name="csY9" fmla="*/ 3406979 h 3800212"/>
                <a:gd name="csX10" fmla="*/ 5211586 w 11633641"/>
                <a:gd name="csY10" fmla="*/ 3294737 h 3800212"/>
                <a:gd name="csX11" fmla="*/ 5279047 w 11633641"/>
                <a:gd name="csY11" fmla="*/ 3098621 h 3800212"/>
                <a:gd name="csX12" fmla="*/ 5361434 w 11633641"/>
                <a:gd name="csY12" fmla="*/ 2806276 h 3800212"/>
                <a:gd name="csX13" fmla="*/ 5506625 w 11633641"/>
                <a:gd name="csY13" fmla="*/ 2358458 h 3800212"/>
                <a:gd name="csX14" fmla="*/ 5607635 w 11633641"/>
                <a:gd name="csY14" fmla="*/ 2054911 h 3800212"/>
                <a:gd name="csX15" fmla="*/ 5759556 w 11633641"/>
                <a:gd name="csY15" fmla="*/ 1688882 h 3800212"/>
                <a:gd name="csX16" fmla="*/ 5954331 w 11633641"/>
                <a:gd name="csY16" fmla="*/ 1344723 h 3800212"/>
                <a:gd name="csX17" fmla="*/ 6150867 w 11633641"/>
                <a:gd name="csY17" fmla="*/ 1102117 h 3800212"/>
                <a:gd name="csX18" fmla="*/ 6377822 w 11633641"/>
                <a:gd name="csY18" fmla="*/ 907695 h 3800212"/>
                <a:gd name="csX19" fmla="*/ 6621739 w 11633641"/>
                <a:gd name="csY19" fmla="*/ 767715 h 3800212"/>
                <a:gd name="csX20" fmla="*/ 6913697 w 11633641"/>
                <a:gd name="csY20" fmla="*/ 621069 h 3800212"/>
                <a:gd name="csX21" fmla="*/ 7358338 w 11633641"/>
                <a:gd name="csY21" fmla="*/ 486453 h 3800212"/>
                <a:gd name="csX22" fmla="*/ 7811163 w 11633641"/>
                <a:gd name="csY22" fmla="*/ 383719 h 3800212"/>
                <a:gd name="csX23" fmla="*/ 8175513 w 11633641"/>
                <a:gd name="csY23" fmla="*/ 306101 h 3800212"/>
                <a:gd name="csX24" fmla="*/ 8793297 w 11633641"/>
                <a:gd name="csY24" fmla="*/ 207742 h 3800212"/>
                <a:gd name="csX25" fmla="*/ 9881832 w 11633641"/>
                <a:gd name="csY25" fmla="*/ 112296 h 3800212"/>
                <a:gd name="csX26" fmla="*/ 11633641 w 11633641"/>
                <a:gd name="csY26" fmla="*/ 17311 h 3800212"/>
                <a:gd name="csX0" fmla="*/ 0 w 11633641"/>
                <a:gd name="csY0" fmla="*/ 0 h 3799414"/>
                <a:gd name="csX1" fmla="*/ 3812617 w 11633641"/>
                <a:gd name="csY1" fmla="*/ 62665 h 3799414"/>
                <a:gd name="csX2" fmla="*/ 4477262 w 11633641"/>
                <a:gd name="csY2" fmla="*/ 81582 h 3799414"/>
                <a:gd name="csX3" fmla="*/ 4585890 w 11633641"/>
                <a:gd name="csY3" fmla="*/ 330248 h 3799414"/>
                <a:gd name="csX4" fmla="*/ 4689747 w 11633641"/>
                <a:gd name="csY4" fmla="*/ 1794280 h 3799414"/>
                <a:gd name="csX5" fmla="*/ 4775095 w 11633641"/>
                <a:gd name="csY5" fmla="*/ 2956803 h 3799414"/>
                <a:gd name="csX6" fmla="*/ 4832415 w 11633641"/>
                <a:gd name="csY6" fmla="*/ 3501209 h 3799414"/>
                <a:gd name="csX7" fmla="*/ 4902953 w 11633641"/>
                <a:gd name="csY7" fmla="*/ 3798541 h 3799414"/>
                <a:gd name="csX8" fmla="*/ 5090796 w 11633641"/>
                <a:gd name="csY8" fmla="*/ 3586118 h 3799414"/>
                <a:gd name="csX9" fmla="*/ 5171354 w 11633641"/>
                <a:gd name="csY9" fmla="*/ 3406979 h 3799414"/>
                <a:gd name="csX10" fmla="*/ 5211586 w 11633641"/>
                <a:gd name="csY10" fmla="*/ 3294737 h 3799414"/>
                <a:gd name="csX11" fmla="*/ 5279047 w 11633641"/>
                <a:gd name="csY11" fmla="*/ 3098621 h 3799414"/>
                <a:gd name="csX12" fmla="*/ 5361434 w 11633641"/>
                <a:gd name="csY12" fmla="*/ 2806276 h 3799414"/>
                <a:gd name="csX13" fmla="*/ 5506625 w 11633641"/>
                <a:gd name="csY13" fmla="*/ 2358458 h 3799414"/>
                <a:gd name="csX14" fmla="*/ 5607635 w 11633641"/>
                <a:gd name="csY14" fmla="*/ 2054911 h 3799414"/>
                <a:gd name="csX15" fmla="*/ 5759556 w 11633641"/>
                <a:gd name="csY15" fmla="*/ 1688882 h 3799414"/>
                <a:gd name="csX16" fmla="*/ 5954331 w 11633641"/>
                <a:gd name="csY16" fmla="*/ 1344723 h 3799414"/>
                <a:gd name="csX17" fmla="*/ 6150867 w 11633641"/>
                <a:gd name="csY17" fmla="*/ 1102117 h 3799414"/>
                <a:gd name="csX18" fmla="*/ 6377822 w 11633641"/>
                <a:gd name="csY18" fmla="*/ 907695 h 3799414"/>
                <a:gd name="csX19" fmla="*/ 6621739 w 11633641"/>
                <a:gd name="csY19" fmla="*/ 767715 h 3799414"/>
                <a:gd name="csX20" fmla="*/ 6913697 w 11633641"/>
                <a:gd name="csY20" fmla="*/ 621069 h 3799414"/>
                <a:gd name="csX21" fmla="*/ 7358338 w 11633641"/>
                <a:gd name="csY21" fmla="*/ 486453 h 3799414"/>
                <a:gd name="csX22" fmla="*/ 7811163 w 11633641"/>
                <a:gd name="csY22" fmla="*/ 383719 h 3799414"/>
                <a:gd name="csX23" fmla="*/ 8175513 w 11633641"/>
                <a:gd name="csY23" fmla="*/ 306101 h 3799414"/>
                <a:gd name="csX24" fmla="*/ 8793297 w 11633641"/>
                <a:gd name="csY24" fmla="*/ 207742 h 3799414"/>
                <a:gd name="csX25" fmla="*/ 9881832 w 11633641"/>
                <a:gd name="csY25" fmla="*/ 112296 h 3799414"/>
                <a:gd name="csX26" fmla="*/ 11633641 w 11633641"/>
                <a:gd name="csY26" fmla="*/ 17311 h 3799414"/>
                <a:gd name="csX0" fmla="*/ 0 w 11633641"/>
                <a:gd name="csY0" fmla="*/ 0 h 3799720"/>
                <a:gd name="csX1" fmla="*/ 3812617 w 11633641"/>
                <a:gd name="csY1" fmla="*/ 62665 h 3799720"/>
                <a:gd name="csX2" fmla="*/ 4477262 w 11633641"/>
                <a:gd name="csY2" fmla="*/ 81582 h 3799720"/>
                <a:gd name="csX3" fmla="*/ 4585890 w 11633641"/>
                <a:gd name="csY3" fmla="*/ 330248 h 3799720"/>
                <a:gd name="csX4" fmla="*/ 4689747 w 11633641"/>
                <a:gd name="csY4" fmla="*/ 1794280 h 3799720"/>
                <a:gd name="csX5" fmla="*/ 4775095 w 11633641"/>
                <a:gd name="csY5" fmla="*/ 2956803 h 3799720"/>
                <a:gd name="csX6" fmla="*/ 4832415 w 11633641"/>
                <a:gd name="csY6" fmla="*/ 3501209 h 3799720"/>
                <a:gd name="csX7" fmla="*/ 4902953 w 11633641"/>
                <a:gd name="csY7" fmla="*/ 3798541 h 3799720"/>
                <a:gd name="csX8" fmla="*/ 5090796 w 11633641"/>
                <a:gd name="csY8" fmla="*/ 3586118 h 3799720"/>
                <a:gd name="csX9" fmla="*/ 5171354 w 11633641"/>
                <a:gd name="csY9" fmla="*/ 3406979 h 3799720"/>
                <a:gd name="csX10" fmla="*/ 5211586 w 11633641"/>
                <a:gd name="csY10" fmla="*/ 3294737 h 3799720"/>
                <a:gd name="csX11" fmla="*/ 5279047 w 11633641"/>
                <a:gd name="csY11" fmla="*/ 3098621 h 3799720"/>
                <a:gd name="csX12" fmla="*/ 5361434 w 11633641"/>
                <a:gd name="csY12" fmla="*/ 2806276 h 3799720"/>
                <a:gd name="csX13" fmla="*/ 5506625 w 11633641"/>
                <a:gd name="csY13" fmla="*/ 2358458 h 3799720"/>
                <a:gd name="csX14" fmla="*/ 5607635 w 11633641"/>
                <a:gd name="csY14" fmla="*/ 2054911 h 3799720"/>
                <a:gd name="csX15" fmla="*/ 5759556 w 11633641"/>
                <a:gd name="csY15" fmla="*/ 1688882 h 3799720"/>
                <a:gd name="csX16" fmla="*/ 5954331 w 11633641"/>
                <a:gd name="csY16" fmla="*/ 1344723 h 3799720"/>
                <a:gd name="csX17" fmla="*/ 6150867 w 11633641"/>
                <a:gd name="csY17" fmla="*/ 1102117 h 3799720"/>
                <a:gd name="csX18" fmla="*/ 6377822 w 11633641"/>
                <a:gd name="csY18" fmla="*/ 907695 h 3799720"/>
                <a:gd name="csX19" fmla="*/ 6621739 w 11633641"/>
                <a:gd name="csY19" fmla="*/ 767715 h 3799720"/>
                <a:gd name="csX20" fmla="*/ 6913697 w 11633641"/>
                <a:gd name="csY20" fmla="*/ 621069 h 3799720"/>
                <a:gd name="csX21" fmla="*/ 7358338 w 11633641"/>
                <a:gd name="csY21" fmla="*/ 486453 h 3799720"/>
                <a:gd name="csX22" fmla="*/ 7811163 w 11633641"/>
                <a:gd name="csY22" fmla="*/ 383719 h 3799720"/>
                <a:gd name="csX23" fmla="*/ 8175513 w 11633641"/>
                <a:gd name="csY23" fmla="*/ 306101 h 3799720"/>
                <a:gd name="csX24" fmla="*/ 8793297 w 11633641"/>
                <a:gd name="csY24" fmla="*/ 207742 h 3799720"/>
                <a:gd name="csX25" fmla="*/ 9881832 w 11633641"/>
                <a:gd name="csY25" fmla="*/ 112296 h 3799720"/>
                <a:gd name="csX26" fmla="*/ 11633641 w 11633641"/>
                <a:gd name="csY26" fmla="*/ 17311 h 3799720"/>
                <a:gd name="csX0" fmla="*/ 0 w 11633641"/>
                <a:gd name="csY0" fmla="*/ 0 h 3799848"/>
                <a:gd name="csX1" fmla="*/ 3812617 w 11633641"/>
                <a:gd name="csY1" fmla="*/ 62665 h 3799848"/>
                <a:gd name="csX2" fmla="*/ 4477262 w 11633641"/>
                <a:gd name="csY2" fmla="*/ 81582 h 3799848"/>
                <a:gd name="csX3" fmla="*/ 4585890 w 11633641"/>
                <a:gd name="csY3" fmla="*/ 330248 h 3799848"/>
                <a:gd name="csX4" fmla="*/ 4689747 w 11633641"/>
                <a:gd name="csY4" fmla="*/ 1794280 h 3799848"/>
                <a:gd name="csX5" fmla="*/ 4775095 w 11633641"/>
                <a:gd name="csY5" fmla="*/ 2956803 h 3799848"/>
                <a:gd name="csX6" fmla="*/ 4832415 w 11633641"/>
                <a:gd name="csY6" fmla="*/ 3501209 h 3799848"/>
                <a:gd name="csX7" fmla="*/ 4902953 w 11633641"/>
                <a:gd name="csY7" fmla="*/ 3798541 h 3799848"/>
                <a:gd name="csX8" fmla="*/ 5090796 w 11633641"/>
                <a:gd name="csY8" fmla="*/ 3586118 h 3799848"/>
                <a:gd name="csX9" fmla="*/ 5171354 w 11633641"/>
                <a:gd name="csY9" fmla="*/ 3406979 h 3799848"/>
                <a:gd name="csX10" fmla="*/ 5211586 w 11633641"/>
                <a:gd name="csY10" fmla="*/ 3294737 h 3799848"/>
                <a:gd name="csX11" fmla="*/ 5279047 w 11633641"/>
                <a:gd name="csY11" fmla="*/ 3098621 h 3799848"/>
                <a:gd name="csX12" fmla="*/ 5361434 w 11633641"/>
                <a:gd name="csY12" fmla="*/ 2806276 h 3799848"/>
                <a:gd name="csX13" fmla="*/ 5506625 w 11633641"/>
                <a:gd name="csY13" fmla="*/ 2358458 h 3799848"/>
                <a:gd name="csX14" fmla="*/ 5607635 w 11633641"/>
                <a:gd name="csY14" fmla="*/ 2054911 h 3799848"/>
                <a:gd name="csX15" fmla="*/ 5759556 w 11633641"/>
                <a:gd name="csY15" fmla="*/ 1688882 h 3799848"/>
                <a:gd name="csX16" fmla="*/ 5954331 w 11633641"/>
                <a:gd name="csY16" fmla="*/ 1344723 h 3799848"/>
                <a:gd name="csX17" fmla="*/ 6150867 w 11633641"/>
                <a:gd name="csY17" fmla="*/ 1102117 h 3799848"/>
                <a:gd name="csX18" fmla="*/ 6377822 w 11633641"/>
                <a:gd name="csY18" fmla="*/ 907695 h 3799848"/>
                <a:gd name="csX19" fmla="*/ 6621739 w 11633641"/>
                <a:gd name="csY19" fmla="*/ 767715 h 3799848"/>
                <a:gd name="csX20" fmla="*/ 6913697 w 11633641"/>
                <a:gd name="csY20" fmla="*/ 621069 h 3799848"/>
                <a:gd name="csX21" fmla="*/ 7358338 w 11633641"/>
                <a:gd name="csY21" fmla="*/ 486453 h 3799848"/>
                <a:gd name="csX22" fmla="*/ 7811163 w 11633641"/>
                <a:gd name="csY22" fmla="*/ 383719 h 3799848"/>
                <a:gd name="csX23" fmla="*/ 8175513 w 11633641"/>
                <a:gd name="csY23" fmla="*/ 306101 h 3799848"/>
                <a:gd name="csX24" fmla="*/ 8793297 w 11633641"/>
                <a:gd name="csY24" fmla="*/ 207742 h 3799848"/>
                <a:gd name="csX25" fmla="*/ 9881832 w 11633641"/>
                <a:gd name="csY25" fmla="*/ 112296 h 3799848"/>
                <a:gd name="csX26" fmla="*/ 11633641 w 11633641"/>
                <a:gd name="csY26" fmla="*/ 17311 h 3799848"/>
                <a:gd name="csX0" fmla="*/ 0 w 11633641"/>
                <a:gd name="csY0" fmla="*/ 0 h 3799415"/>
                <a:gd name="csX1" fmla="*/ 3812617 w 11633641"/>
                <a:gd name="csY1" fmla="*/ 62665 h 3799415"/>
                <a:gd name="csX2" fmla="*/ 4477262 w 11633641"/>
                <a:gd name="csY2" fmla="*/ 81582 h 3799415"/>
                <a:gd name="csX3" fmla="*/ 4585890 w 11633641"/>
                <a:gd name="csY3" fmla="*/ 330248 h 3799415"/>
                <a:gd name="csX4" fmla="*/ 4689747 w 11633641"/>
                <a:gd name="csY4" fmla="*/ 1794280 h 3799415"/>
                <a:gd name="csX5" fmla="*/ 4775095 w 11633641"/>
                <a:gd name="csY5" fmla="*/ 2956803 h 3799415"/>
                <a:gd name="csX6" fmla="*/ 4832415 w 11633641"/>
                <a:gd name="csY6" fmla="*/ 3501209 h 3799415"/>
                <a:gd name="csX7" fmla="*/ 4938682 w 11633641"/>
                <a:gd name="csY7" fmla="*/ 3798541 h 3799415"/>
                <a:gd name="csX8" fmla="*/ 5090796 w 11633641"/>
                <a:gd name="csY8" fmla="*/ 3586118 h 3799415"/>
                <a:gd name="csX9" fmla="*/ 5171354 w 11633641"/>
                <a:gd name="csY9" fmla="*/ 3406979 h 3799415"/>
                <a:gd name="csX10" fmla="*/ 5211586 w 11633641"/>
                <a:gd name="csY10" fmla="*/ 3294737 h 3799415"/>
                <a:gd name="csX11" fmla="*/ 5279047 w 11633641"/>
                <a:gd name="csY11" fmla="*/ 3098621 h 3799415"/>
                <a:gd name="csX12" fmla="*/ 5361434 w 11633641"/>
                <a:gd name="csY12" fmla="*/ 2806276 h 3799415"/>
                <a:gd name="csX13" fmla="*/ 5506625 w 11633641"/>
                <a:gd name="csY13" fmla="*/ 2358458 h 3799415"/>
                <a:gd name="csX14" fmla="*/ 5607635 w 11633641"/>
                <a:gd name="csY14" fmla="*/ 2054911 h 3799415"/>
                <a:gd name="csX15" fmla="*/ 5759556 w 11633641"/>
                <a:gd name="csY15" fmla="*/ 1688882 h 3799415"/>
                <a:gd name="csX16" fmla="*/ 5954331 w 11633641"/>
                <a:gd name="csY16" fmla="*/ 1344723 h 3799415"/>
                <a:gd name="csX17" fmla="*/ 6150867 w 11633641"/>
                <a:gd name="csY17" fmla="*/ 1102117 h 3799415"/>
                <a:gd name="csX18" fmla="*/ 6377822 w 11633641"/>
                <a:gd name="csY18" fmla="*/ 907695 h 3799415"/>
                <a:gd name="csX19" fmla="*/ 6621739 w 11633641"/>
                <a:gd name="csY19" fmla="*/ 767715 h 3799415"/>
                <a:gd name="csX20" fmla="*/ 6913697 w 11633641"/>
                <a:gd name="csY20" fmla="*/ 621069 h 3799415"/>
                <a:gd name="csX21" fmla="*/ 7358338 w 11633641"/>
                <a:gd name="csY21" fmla="*/ 486453 h 3799415"/>
                <a:gd name="csX22" fmla="*/ 7811163 w 11633641"/>
                <a:gd name="csY22" fmla="*/ 383719 h 3799415"/>
                <a:gd name="csX23" fmla="*/ 8175513 w 11633641"/>
                <a:gd name="csY23" fmla="*/ 306101 h 3799415"/>
                <a:gd name="csX24" fmla="*/ 8793297 w 11633641"/>
                <a:gd name="csY24" fmla="*/ 207742 h 3799415"/>
                <a:gd name="csX25" fmla="*/ 9881832 w 11633641"/>
                <a:gd name="csY25" fmla="*/ 112296 h 3799415"/>
                <a:gd name="csX26" fmla="*/ 11633641 w 11633641"/>
                <a:gd name="csY26" fmla="*/ 17311 h 3799415"/>
                <a:gd name="csX0" fmla="*/ 0 w 11633641"/>
                <a:gd name="csY0" fmla="*/ 0 h 3799415"/>
                <a:gd name="csX1" fmla="*/ 3812617 w 11633641"/>
                <a:gd name="csY1" fmla="*/ 62665 h 3799415"/>
                <a:gd name="csX2" fmla="*/ 4477262 w 11633641"/>
                <a:gd name="csY2" fmla="*/ 81582 h 3799415"/>
                <a:gd name="csX3" fmla="*/ 4608220 w 11633641"/>
                <a:gd name="csY3" fmla="*/ 336760 h 3799415"/>
                <a:gd name="csX4" fmla="*/ 4689747 w 11633641"/>
                <a:gd name="csY4" fmla="*/ 1794280 h 3799415"/>
                <a:gd name="csX5" fmla="*/ 4775095 w 11633641"/>
                <a:gd name="csY5" fmla="*/ 2956803 h 3799415"/>
                <a:gd name="csX6" fmla="*/ 4832415 w 11633641"/>
                <a:gd name="csY6" fmla="*/ 3501209 h 3799415"/>
                <a:gd name="csX7" fmla="*/ 4938682 w 11633641"/>
                <a:gd name="csY7" fmla="*/ 3798541 h 3799415"/>
                <a:gd name="csX8" fmla="*/ 5090796 w 11633641"/>
                <a:gd name="csY8" fmla="*/ 3586118 h 3799415"/>
                <a:gd name="csX9" fmla="*/ 5171354 w 11633641"/>
                <a:gd name="csY9" fmla="*/ 3406979 h 3799415"/>
                <a:gd name="csX10" fmla="*/ 5211586 w 11633641"/>
                <a:gd name="csY10" fmla="*/ 3294737 h 3799415"/>
                <a:gd name="csX11" fmla="*/ 5279047 w 11633641"/>
                <a:gd name="csY11" fmla="*/ 3098621 h 3799415"/>
                <a:gd name="csX12" fmla="*/ 5361434 w 11633641"/>
                <a:gd name="csY12" fmla="*/ 2806276 h 3799415"/>
                <a:gd name="csX13" fmla="*/ 5506625 w 11633641"/>
                <a:gd name="csY13" fmla="*/ 2358458 h 3799415"/>
                <a:gd name="csX14" fmla="*/ 5607635 w 11633641"/>
                <a:gd name="csY14" fmla="*/ 2054911 h 3799415"/>
                <a:gd name="csX15" fmla="*/ 5759556 w 11633641"/>
                <a:gd name="csY15" fmla="*/ 1688882 h 3799415"/>
                <a:gd name="csX16" fmla="*/ 5954331 w 11633641"/>
                <a:gd name="csY16" fmla="*/ 1344723 h 3799415"/>
                <a:gd name="csX17" fmla="*/ 6150867 w 11633641"/>
                <a:gd name="csY17" fmla="*/ 1102117 h 3799415"/>
                <a:gd name="csX18" fmla="*/ 6377822 w 11633641"/>
                <a:gd name="csY18" fmla="*/ 907695 h 3799415"/>
                <a:gd name="csX19" fmla="*/ 6621739 w 11633641"/>
                <a:gd name="csY19" fmla="*/ 767715 h 3799415"/>
                <a:gd name="csX20" fmla="*/ 6913697 w 11633641"/>
                <a:gd name="csY20" fmla="*/ 621069 h 3799415"/>
                <a:gd name="csX21" fmla="*/ 7358338 w 11633641"/>
                <a:gd name="csY21" fmla="*/ 486453 h 3799415"/>
                <a:gd name="csX22" fmla="*/ 7811163 w 11633641"/>
                <a:gd name="csY22" fmla="*/ 383719 h 3799415"/>
                <a:gd name="csX23" fmla="*/ 8175513 w 11633641"/>
                <a:gd name="csY23" fmla="*/ 306101 h 3799415"/>
                <a:gd name="csX24" fmla="*/ 8793297 w 11633641"/>
                <a:gd name="csY24" fmla="*/ 207742 h 3799415"/>
                <a:gd name="csX25" fmla="*/ 9881832 w 11633641"/>
                <a:gd name="csY25" fmla="*/ 112296 h 3799415"/>
                <a:gd name="csX26" fmla="*/ 11633641 w 11633641"/>
                <a:gd name="csY26" fmla="*/ 17311 h 3799415"/>
                <a:gd name="csX0" fmla="*/ 0 w 11633641"/>
                <a:gd name="csY0" fmla="*/ 0 h 3799415"/>
                <a:gd name="csX1" fmla="*/ 3812617 w 11633641"/>
                <a:gd name="csY1" fmla="*/ 62665 h 3799415"/>
                <a:gd name="csX2" fmla="*/ 4477262 w 11633641"/>
                <a:gd name="csY2" fmla="*/ 81582 h 3799415"/>
                <a:gd name="csX3" fmla="*/ 4608220 w 11633641"/>
                <a:gd name="csY3" fmla="*/ 336760 h 3799415"/>
                <a:gd name="csX4" fmla="*/ 4689747 w 11633641"/>
                <a:gd name="csY4" fmla="*/ 1794280 h 3799415"/>
                <a:gd name="csX5" fmla="*/ 4761696 w 11633641"/>
                <a:gd name="csY5" fmla="*/ 2969826 h 3799415"/>
                <a:gd name="csX6" fmla="*/ 4832415 w 11633641"/>
                <a:gd name="csY6" fmla="*/ 3501209 h 3799415"/>
                <a:gd name="csX7" fmla="*/ 4938682 w 11633641"/>
                <a:gd name="csY7" fmla="*/ 3798541 h 3799415"/>
                <a:gd name="csX8" fmla="*/ 5090796 w 11633641"/>
                <a:gd name="csY8" fmla="*/ 3586118 h 3799415"/>
                <a:gd name="csX9" fmla="*/ 5171354 w 11633641"/>
                <a:gd name="csY9" fmla="*/ 3406979 h 3799415"/>
                <a:gd name="csX10" fmla="*/ 5211586 w 11633641"/>
                <a:gd name="csY10" fmla="*/ 3294737 h 3799415"/>
                <a:gd name="csX11" fmla="*/ 5279047 w 11633641"/>
                <a:gd name="csY11" fmla="*/ 3098621 h 3799415"/>
                <a:gd name="csX12" fmla="*/ 5361434 w 11633641"/>
                <a:gd name="csY12" fmla="*/ 2806276 h 3799415"/>
                <a:gd name="csX13" fmla="*/ 5506625 w 11633641"/>
                <a:gd name="csY13" fmla="*/ 2358458 h 3799415"/>
                <a:gd name="csX14" fmla="*/ 5607635 w 11633641"/>
                <a:gd name="csY14" fmla="*/ 2054911 h 3799415"/>
                <a:gd name="csX15" fmla="*/ 5759556 w 11633641"/>
                <a:gd name="csY15" fmla="*/ 1688882 h 3799415"/>
                <a:gd name="csX16" fmla="*/ 5954331 w 11633641"/>
                <a:gd name="csY16" fmla="*/ 1344723 h 3799415"/>
                <a:gd name="csX17" fmla="*/ 6150867 w 11633641"/>
                <a:gd name="csY17" fmla="*/ 1102117 h 3799415"/>
                <a:gd name="csX18" fmla="*/ 6377822 w 11633641"/>
                <a:gd name="csY18" fmla="*/ 907695 h 3799415"/>
                <a:gd name="csX19" fmla="*/ 6621739 w 11633641"/>
                <a:gd name="csY19" fmla="*/ 767715 h 3799415"/>
                <a:gd name="csX20" fmla="*/ 6913697 w 11633641"/>
                <a:gd name="csY20" fmla="*/ 621069 h 3799415"/>
                <a:gd name="csX21" fmla="*/ 7358338 w 11633641"/>
                <a:gd name="csY21" fmla="*/ 486453 h 3799415"/>
                <a:gd name="csX22" fmla="*/ 7811163 w 11633641"/>
                <a:gd name="csY22" fmla="*/ 383719 h 3799415"/>
                <a:gd name="csX23" fmla="*/ 8175513 w 11633641"/>
                <a:gd name="csY23" fmla="*/ 306101 h 3799415"/>
                <a:gd name="csX24" fmla="*/ 8793297 w 11633641"/>
                <a:gd name="csY24" fmla="*/ 207742 h 3799415"/>
                <a:gd name="csX25" fmla="*/ 9881832 w 11633641"/>
                <a:gd name="csY25" fmla="*/ 112296 h 3799415"/>
                <a:gd name="csX26" fmla="*/ 11633641 w 11633641"/>
                <a:gd name="csY26" fmla="*/ 17311 h 3799415"/>
                <a:gd name="csX0" fmla="*/ 0 w 11633641"/>
                <a:gd name="csY0" fmla="*/ 0 h 3799719"/>
                <a:gd name="csX1" fmla="*/ 3812617 w 11633641"/>
                <a:gd name="csY1" fmla="*/ 62665 h 3799719"/>
                <a:gd name="csX2" fmla="*/ 4477262 w 11633641"/>
                <a:gd name="csY2" fmla="*/ 81582 h 3799719"/>
                <a:gd name="csX3" fmla="*/ 4608220 w 11633641"/>
                <a:gd name="csY3" fmla="*/ 336760 h 3799719"/>
                <a:gd name="csX4" fmla="*/ 4689747 w 11633641"/>
                <a:gd name="csY4" fmla="*/ 1794280 h 3799719"/>
                <a:gd name="csX5" fmla="*/ 4761696 w 11633641"/>
                <a:gd name="csY5" fmla="*/ 2969826 h 3799719"/>
                <a:gd name="csX6" fmla="*/ 4832415 w 11633641"/>
                <a:gd name="csY6" fmla="*/ 3501209 h 3799719"/>
                <a:gd name="csX7" fmla="*/ 4938682 w 11633641"/>
                <a:gd name="csY7" fmla="*/ 3798541 h 3799719"/>
                <a:gd name="csX8" fmla="*/ 5090796 w 11633641"/>
                <a:gd name="csY8" fmla="*/ 3586118 h 3799719"/>
                <a:gd name="csX9" fmla="*/ 5171354 w 11633641"/>
                <a:gd name="csY9" fmla="*/ 3406979 h 3799719"/>
                <a:gd name="csX10" fmla="*/ 5211586 w 11633641"/>
                <a:gd name="csY10" fmla="*/ 3294737 h 3799719"/>
                <a:gd name="csX11" fmla="*/ 5279047 w 11633641"/>
                <a:gd name="csY11" fmla="*/ 3098621 h 3799719"/>
                <a:gd name="csX12" fmla="*/ 5361434 w 11633641"/>
                <a:gd name="csY12" fmla="*/ 2806276 h 3799719"/>
                <a:gd name="csX13" fmla="*/ 5506625 w 11633641"/>
                <a:gd name="csY13" fmla="*/ 2358458 h 3799719"/>
                <a:gd name="csX14" fmla="*/ 5607635 w 11633641"/>
                <a:gd name="csY14" fmla="*/ 2054911 h 3799719"/>
                <a:gd name="csX15" fmla="*/ 5759556 w 11633641"/>
                <a:gd name="csY15" fmla="*/ 1688882 h 3799719"/>
                <a:gd name="csX16" fmla="*/ 5954331 w 11633641"/>
                <a:gd name="csY16" fmla="*/ 1344723 h 3799719"/>
                <a:gd name="csX17" fmla="*/ 6150867 w 11633641"/>
                <a:gd name="csY17" fmla="*/ 1102117 h 3799719"/>
                <a:gd name="csX18" fmla="*/ 6377822 w 11633641"/>
                <a:gd name="csY18" fmla="*/ 907695 h 3799719"/>
                <a:gd name="csX19" fmla="*/ 6621739 w 11633641"/>
                <a:gd name="csY19" fmla="*/ 767715 h 3799719"/>
                <a:gd name="csX20" fmla="*/ 6913697 w 11633641"/>
                <a:gd name="csY20" fmla="*/ 621069 h 3799719"/>
                <a:gd name="csX21" fmla="*/ 7358338 w 11633641"/>
                <a:gd name="csY21" fmla="*/ 486453 h 3799719"/>
                <a:gd name="csX22" fmla="*/ 7811163 w 11633641"/>
                <a:gd name="csY22" fmla="*/ 383719 h 3799719"/>
                <a:gd name="csX23" fmla="*/ 8175513 w 11633641"/>
                <a:gd name="csY23" fmla="*/ 306101 h 3799719"/>
                <a:gd name="csX24" fmla="*/ 8793297 w 11633641"/>
                <a:gd name="csY24" fmla="*/ 207742 h 3799719"/>
                <a:gd name="csX25" fmla="*/ 9881832 w 11633641"/>
                <a:gd name="csY25" fmla="*/ 112296 h 3799719"/>
                <a:gd name="csX26" fmla="*/ 11633641 w 11633641"/>
                <a:gd name="csY26" fmla="*/ 17311 h 3799719"/>
                <a:gd name="csX0" fmla="*/ 0 w 11633641"/>
                <a:gd name="csY0" fmla="*/ 0 h 3799456"/>
                <a:gd name="csX1" fmla="*/ 3812617 w 11633641"/>
                <a:gd name="csY1" fmla="*/ 62665 h 3799456"/>
                <a:gd name="csX2" fmla="*/ 4477262 w 11633641"/>
                <a:gd name="csY2" fmla="*/ 81582 h 3799456"/>
                <a:gd name="csX3" fmla="*/ 4608220 w 11633641"/>
                <a:gd name="csY3" fmla="*/ 336760 h 3799456"/>
                <a:gd name="csX4" fmla="*/ 4689747 w 11633641"/>
                <a:gd name="csY4" fmla="*/ 1794280 h 3799456"/>
                <a:gd name="csX5" fmla="*/ 4761696 w 11633641"/>
                <a:gd name="csY5" fmla="*/ 2969826 h 3799456"/>
                <a:gd name="csX6" fmla="*/ 4832415 w 11633641"/>
                <a:gd name="csY6" fmla="*/ 3501209 h 3799456"/>
                <a:gd name="csX7" fmla="*/ 4938682 w 11633641"/>
                <a:gd name="csY7" fmla="*/ 3798541 h 3799456"/>
                <a:gd name="csX8" fmla="*/ 5090796 w 11633641"/>
                <a:gd name="csY8" fmla="*/ 3586118 h 3799456"/>
                <a:gd name="csX9" fmla="*/ 5162422 w 11633641"/>
                <a:gd name="csY9" fmla="*/ 3361401 h 3799456"/>
                <a:gd name="csX10" fmla="*/ 5211586 w 11633641"/>
                <a:gd name="csY10" fmla="*/ 3294737 h 3799456"/>
                <a:gd name="csX11" fmla="*/ 5279047 w 11633641"/>
                <a:gd name="csY11" fmla="*/ 3098621 h 3799456"/>
                <a:gd name="csX12" fmla="*/ 5361434 w 11633641"/>
                <a:gd name="csY12" fmla="*/ 2806276 h 3799456"/>
                <a:gd name="csX13" fmla="*/ 5506625 w 11633641"/>
                <a:gd name="csY13" fmla="*/ 2358458 h 3799456"/>
                <a:gd name="csX14" fmla="*/ 5607635 w 11633641"/>
                <a:gd name="csY14" fmla="*/ 2054911 h 3799456"/>
                <a:gd name="csX15" fmla="*/ 5759556 w 11633641"/>
                <a:gd name="csY15" fmla="*/ 1688882 h 3799456"/>
                <a:gd name="csX16" fmla="*/ 5954331 w 11633641"/>
                <a:gd name="csY16" fmla="*/ 1344723 h 3799456"/>
                <a:gd name="csX17" fmla="*/ 6150867 w 11633641"/>
                <a:gd name="csY17" fmla="*/ 1102117 h 3799456"/>
                <a:gd name="csX18" fmla="*/ 6377822 w 11633641"/>
                <a:gd name="csY18" fmla="*/ 907695 h 3799456"/>
                <a:gd name="csX19" fmla="*/ 6621739 w 11633641"/>
                <a:gd name="csY19" fmla="*/ 767715 h 3799456"/>
                <a:gd name="csX20" fmla="*/ 6913697 w 11633641"/>
                <a:gd name="csY20" fmla="*/ 621069 h 3799456"/>
                <a:gd name="csX21" fmla="*/ 7358338 w 11633641"/>
                <a:gd name="csY21" fmla="*/ 486453 h 3799456"/>
                <a:gd name="csX22" fmla="*/ 7811163 w 11633641"/>
                <a:gd name="csY22" fmla="*/ 383719 h 3799456"/>
                <a:gd name="csX23" fmla="*/ 8175513 w 11633641"/>
                <a:gd name="csY23" fmla="*/ 306101 h 3799456"/>
                <a:gd name="csX24" fmla="*/ 8793297 w 11633641"/>
                <a:gd name="csY24" fmla="*/ 207742 h 3799456"/>
                <a:gd name="csX25" fmla="*/ 9881832 w 11633641"/>
                <a:gd name="csY25" fmla="*/ 112296 h 3799456"/>
                <a:gd name="csX26" fmla="*/ 11633641 w 11633641"/>
                <a:gd name="csY26" fmla="*/ 17311 h 3799456"/>
                <a:gd name="csX0" fmla="*/ 0 w 11633641"/>
                <a:gd name="csY0" fmla="*/ 0 h 3799454"/>
                <a:gd name="csX1" fmla="*/ 3812617 w 11633641"/>
                <a:gd name="csY1" fmla="*/ 62665 h 3799454"/>
                <a:gd name="csX2" fmla="*/ 4477262 w 11633641"/>
                <a:gd name="csY2" fmla="*/ 81582 h 3799454"/>
                <a:gd name="csX3" fmla="*/ 4608220 w 11633641"/>
                <a:gd name="csY3" fmla="*/ 336760 h 3799454"/>
                <a:gd name="csX4" fmla="*/ 4689747 w 11633641"/>
                <a:gd name="csY4" fmla="*/ 1794280 h 3799454"/>
                <a:gd name="csX5" fmla="*/ 4761696 w 11633641"/>
                <a:gd name="csY5" fmla="*/ 2969826 h 3799454"/>
                <a:gd name="csX6" fmla="*/ 4832415 w 11633641"/>
                <a:gd name="csY6" fmla="*/ 3501209 h 3799454"/>
                <a:gd name="csX7" fmla="*/ 4938682 w 11633641"/>
                <a:gd name="csY7" fmla="*/ 3798541 h 3799454"/>
                <a:gd name="csX8" fmla="*/ 5090796 w 11633641"/>
                <a:gd name="csY8" fmla="*/ 3586118 h 3799454"/>
                <a:gd name="csX9" fmla="*/ 5162422 w 11633641"/>
                <a:gd name="csY9" fmla="*/ 3361401 h 3799454"/>
                <a:gd name="csX10" fmla="*/ 5238381 w 11633641"/>
                <a:gd name="csY10" fmla="*/ 3118928 h 3799454"/>
                <a:gd name="csX11" fmla="*/ 5279047 w 11633641"/>
                <a:gd name="csY11" fmla="*/ 3098621 h 3799454"/>
                <a:gd name="csX12" fmla="*/ 5361434 w 11633641"/>
                <a:gd name="csY12" fmla="*/ 2806276 h 3799454"/>
                <a:gd name="csX13" fmla="*/ 5506625 w 11633641"/>
                <a:gd name="csY13" fmla="*/ 2358458 h 3799454"/>
                <a:gd name="csX14" fmla="*/ 5607635 w 11633641"/>
                <a:gd name="csY14" fmla="*/ 2054911 h 3799454"/>
                <a:gd name="csX15" fmla="*/ 5759556 w 11633641"/>
                <a:gd name="csY15" fmla="*/ 1688882 h 3799454"/>
                <a:gd name="csX16" fmla="*/ 5954331 w 11633641"/>
                <a:gd name="csY16" fmla="*/ 1344723 h 3799454"/>
                <a:gd name="csX17" fmla="*/ 6150867 w 11633641"/>
                <a:gd name="csY17" fmla="*/ 1102117 h 3799454"/>
                <a:gd name="csX18" fmla="*/ 6377822 w 11633641"/>
                <a:gd name="csY18" fmla="*/ 907695 h 3799454"/>
                <a:gd name="csX19" fmla="*/ 6621739 w 11633641"/>
                <a:gd name="csY19" fmla="*/ 767715 h 3799454"/>
                <a:gd name="csX20" fmla="*/ 6913697 w 11633641"/>
                <a:gd name="csY20" fmla="*/ 621069 h 3799454"/>
                <a:gd name="csX21" fmla="*/ 7358338 w 11633641"/>
                <a:gd name="csY21" fmla="*/ 486453 h 3799454"/>
                <a:gd name="csX22" fmla="*/ 7811163 w 11633641"/>
                <a:gd name="csY22" fmla="*/ 383719 h 3799454"/>
                <a:gd name="csX23" fmla="*/ 8175513 w 11633641"/>
                <a:gd name="csY23" fmla="*/ 306101 h 3799454"/>
                <a:gd name="csX24" fmla="*/ 8793297 w 11633641"/>
                <a:gd name="csY24" fmla="*/ 207742 h 3799454"/>
                <a:gd name="csX25" fmla="*/ 9881832 w 11633641"/>
                <a:gd name="csY25" fmla="*/ 112296 h 3799454"/>
                <a:gd name="csX26" fmla="*/ 11633641 w 11633641"/>
                <a:gd name="csY26" fmla="*/ 17311 h 3799454"/>
                <a:gd name="csX0" fmla="*/ 0 w 11633641"/>
                <a:gd name="csY0" fmla="*/ 0 h 3799456"/>
                <a:gd name="csX1" fmla="*/ 3812617 w 11633641"/>
                <a:gd name="csY1" fmla="*/ 62665 h 3799456"/>
                <a:gd name="csX2" fmla="*/ 4477262 w 11633641"/>
                <a:gd name="csY2" fmla="*/ 81582 h 3799456"/>
                <a:gd name="csX3" fmla="*/ 4608220 w 11633641"/>
                <a:gd name="csY3" fmla="*/ 336760 h 3799456"/>
                <a:gd name="csX4" fmla="*/ 4689747 w 11633641"/>
                <a:gd name="csY4" fmla="*/ 1794280 h 3799456"/>
                <a:gd name="csX5" fmla="*/ 4761696 w 11633641"/>
                <a:gd name="csY5" fmla="*/ 2969826 h 3799456"/>
                <a:gd name="csX6" fmla="*/ 4832415 w 11633641"/>
                <a:gd name="csY6" fmla="*/ 3501209 h 3799456"/>
                <a:gd name="csX7" fmla="*/ 4938682 w 11633641"/>
                <a:gd name="csY7" fmla="*/ 3798541 h 3799456"/>
                <a:gd name="csX8" fmla="*/ 5090796 w 11633641"/>
                <a:gd name="csY8" fmla="*/ 3586118 h 3799456"/>
                <a:gd name="csX9" fmla="*/ 5162422 w 11633641"/>
                <a:gd name="csY9" fmla="*/ 3361401 h 3799456"/>
                <a:gd name="csX10" fmla="*/ 5238381 w 11633641"/>
                <a:gd name="csY10" fmla="*/ 3118928 h 3799456"/>
                <a:gd name="csX11" fmla="*/ 5361434 w 11633641"/>
                <a:gd name="csY11" fmla="*/ 2806276 h 3799456"/>
                <a:gd name="csX12" fmla="*/ 5506625 w 11633641"/>
                <a:gd name="csY12" fmla="*/ 2358458 h 3799456"/>
                <a:gd name="csX13" fmla="*/ 5607635 w 11633641"/>
                <a:gd name="csY13" fmla="*/ 2054911 h 3799456"/>
                <a:gd name="csX14" fmla="*/ 5759556 w 11633641"/>
                <a:gd name="csY14" fmla="*/ 1688882 h 3799456"/>
                <a:gd name="csX15" fmla="*/ 5954331 w 11633641"/>
                <a:gd name="csY15" fmla="*/ 1344723 h 3799456"/>
                <a:gd name="csX16" fmla="*/ 6150867 w 11633641"/>
                <a:gd name="csY16" fmla="*/ 1102117 h 3799456"/>
                <a:gd name="csX17" fmla="*/ 6377822 w 11633641"/>
                <a:gd name="csY17" fmla="*/ 907695 h 3799456"/>
                <a:gd name="csX18" fmla="*/ 6621739 w 11633641"/>
                <a:gd name="csY18" fmla="*/ 767715 h 3799456"/>
                <a:gd name="csX19" fmla="*/ 6913697 w 11633641"/>
                <a:gd name="csY19" fmla="*/ 621069 h 3799456"/>
                <a:gd name="csX20" fmla="*/ 7358338 w 11633641"/>
                <a:gd name="csY20" fmla="*/ 486453 h 3799456"/>
                <a:gd name="csX21" fmla="*/ 7811163 w 11633641"/>
                <a:gd name="csY21" fmla="*/ 383719 h 3799456"/>
                <a:gd name="csX22" fmla="*/ 8175513 w 11633641"/>
                <a:gd name="csY22" fmla="*/ 306101 h 3799456"/>
                <a:gd name="csX23" fmla="*/ 8793297 w 11633641"/>
                <a:gd name="csY23" fmla="*/ 207742 h 3799456"/>
                <a:gd name="csX24" fmla="*/ 9881832 w 11633641"/>
                <a:gd name="csY24" fmla="*/ 112296 h 3799456"/>
                <a:gd name="csX25" fmla="*/ 11633641 w 11633641"/>
                <a:gd name="csY25" fmla="*/ 17311 h 3799456"/>
                <a:gd name="csX0" fmla="*/ 0 w 11633641"/>
                <a:gd name="csY0" fmla="*/ 0 h 3799454"/>
                <a:gd name="csX1" fmla="*/ 3812617 w 11633641"/>
                <a:gd name="csY1" fmla="*/ 62665 h 3799454"/>
                <a:gd name="csX2" fmla="*/ 4477262 w 11633641"/>
                <a:gd name="csY2" fmla="*/ 81582 h 3799454"/>
                <a:gd name="csX3" fmla="*/ 4608220 w 11633641"/>
                <a:gd name="csY3" fmla="*/ 336760 h 3799454"/>
                <a:gd name="csX4" fmla="*/ 4689747 w 11633641"/>
                <a:gd name="csY4" fmla="*/ 1794280 h 3799454"/>
                <a:gd name="csX5" fmla="*/ 4761696 w 11633641"/>
                <a:gd name="csY5" fmla="*/ 2969826 h 3799454"/>
                <a:gd name="csX6" fmla="*/ 4832415 w 11633641"/>
                <a:gd name="csY6" fmla="*/ 3501209 h 3799454"/>
                <a:gd name="csX7" fmla="*/ 4938682 w 11633641"/>
                <a:gd name="csY7" fmla="*/ 3798541 h 3799454"/>
                <a:gd name="csX8" fmla="*/ 5090796 w 11633641"/>
                <a:gd name="csY8" fmla="*/ 3586118 h 3799454"/>
                <a:gd name="csX9" fmla="*/ 5162422 w 11633641"/>
                <a:gd name="csY9" fmla="*/ 3361401 h 3799454"/>
                <a:gd name="csX10" fmla="*/ 5265178 w 11633641"/>
                <a:gd name="csY10" fmla="*/ 3125440 h 3799454"/>
                <a:gd name="csX11" fmla="*/ 5361434 w 11633641"/>
                <a:gd name="csY11" fmla="*/ 2806276 h 3799454"/>
                <a:gd name="csX12" fmla="*/ 5506625 w 11633641"/>
                <a:gd name="csY12" fmla="*/ 2358458 h 3799454"/>
                <a:gd name="csX13" fmla="*/ 5607635 w 11633641"/>
                <a:gd name="csY13" fmla="*/ 2054911 h 3799454"/>
                <a:gd name="csX14" fmla="*/ 5759556 w 11633641"/>
                <a:gd name="csY14" fmla="*/ 1688882 h 3799454"/>
                <a:gd name="csX15" fmla="*/ 5954331 w 11633641"/>
                <a:gd name="csY15" fmla="*/ 1344723 h 3799454"/>
                <a:gd name="csX16" fmla="*/ 6150867 w 11633641"/>
                <a:gd name="csY16" fmla="*/ 1102117 h 3799454"/>
                <a:gd name="csX17" fmla="*/ 6377822 w 11633641"/>
                <a:gd name="csY17" fmla="*/ 907695 h 3799454"/>
                <a:gd name="csX18" fmla="*/ 6621739 w 11633641"/>
                <a:gd name="csY18" fmla="*/ 767715 h 3799454"/>
                <a:gd name="csX19" fmla="*/ 6913697 w 11633641"/>
                <a:gd name="csY19" fmla="*/ 621069 h 3799454"/>
                <a:gd name="csX20" fmla="*/ 7358338 w 11633641"/>
                <a:gd name="csY20" fmla="*/ 486453 h 3799454"/>
                <a:gd name="csX21" fmla="*/ 7811163 w 11633641"/>
                <a:gd name="csY21" fmla="*/ 383719 h 3799454"/>
                <a:gd name="csX22" fmla="*/ 8175513 w 11633641"/>
                <a:gd name="csY22" fmla="*/ 306101 h 3799454"/>
                <a:gd name="csX23" fmla="*/ 8793297 w 11633641"/>
                <a:gd name="csY23" fmla="*/ 207742 h 3799454"/>
                <a:gd name="csX24" fmla="*/ 9881832 w 11633641"/>
                <a:gd name="csY24" fmla="*/ 112296 h 3799454"/>
                <a:gd name="csX25" fmla="*/ 11633641 w 11633641"/>
                <a:gd name="csY25" fmla="*/ 17311 h 3799454"/>
                <a:gd name="csX0" fmla="*/ 0 w 11633641"/>
                <a:gd name="csY0" fmla="*/ 0 h 3799456"/>
                <a:gd name="csX1" fmla="*/ 3812617 w 11633641"/>
                <a:gd name="csY1" fmla="*/ 62665 h 3799456"/>
                <a:gd name="csX2" fmla="*/ 4477262 w 11633641"/>
                <a:gd name="csY2" fmla="*/ 81582 h 3799456"/>
                <a:gd name="csX3" fmla="*/ 4608220 w 11633641"/>
                <a:gd name="csY3" fmla="*/ 336760 h 3799456"/>
                <a:gd name="csX4" fmla="*/ 4689747 w 11633641"/>
                <a:gd name="csY4" fmla="*/ 1794280 h 3799456"/>
                <a:gd name="csX5" fmla="*/ 4761696 w 11633641"/>
                <a:gd name="csY5" fmla="*/ 2969826 h 3799456"/>
                <a:gd name="csX6" fmla="*/ 4832415 w 11633641"/>
                <a:gd name="csY6" fmla="*/ 3501209 h 3799456"/>
                <a:gd name="csX7" fmla="*/ 4938682 w 11633641"/>
                <a:gd name="csY7" fmla="*/ 3798541 h 3799456"/>
                <a:gd name="csX8" fmla="*/ 5090796 w 11633641"/>
                <a:gd name="csY8" fmla="*/ 3586118 h 3799456"/>
                <a:gd name="csX9" fmla="*/ 5162422 w 11633641"/>
                <a:gd name="csY9" fmla="*/ 3361401 h 3799456"/>
                <a:gd name="csX10" fmla="*/ 5260713 w 11633641"/>
                <a:gd name="csY10" fmla="*/ 3092883 h 3799456"/>
                <a:gd name="csX11" fmla="*/ 5361434 w 11633641"/>
                <a:gd name="csY11" fmla="*/ 2806276 h 3799456"/>
                <a:gd name="csX12" fmla="*/ 5506625 w 11633641"/>
                <a:gd name="csY12" fmla="*/ 2358458 h 3799456"/>
                <a:gd name="csX13" fmla="*/ 5607635 w 11633641"/>
                <a:gd name="csY13" fmla="*/ 2054911 h 3799456"/>
                <a:gd name="csX14" fmla="*/ 5759556 w 11633641"/>
                <a:gd name="csY14" fmla="*/ 1688882 h 3799456"/>
                <a:gd name="csX15" fmla="*/ 5954331 w 11633641"/>
                <a:gd name="csY15" fmla="*/ 1344723 h 3799456"/>
                <a:gd name="csX16" fmla="*/ 6150867 w 11633641"/>
                <a:gd name="csY16" fmla="*/ 1102117 h 3799456"/>
                <a:gd name="csX17" fmla="*/ 6377822 w 11633641"/>
                <a:gd name="csY17" fmla="*/ 907695 h 3799456"/>
                <a:gd name="csX18" fmla="*/ 6621739 w 11633641"/>
                <a:gd name="csY18" fmla="*/ 767715 h 3799456"/>
                <a:gd name="csX19" fmla="*/ 6913697 w 11633641"/>
                <a:gd name="csY19" fmla="*/ 621069 h 3799456"/>
                <a:gd name="csX20" fmla="*/ 7358338 w 11633641"/>
                <a:gd name="csY20" fmla="*/ 486453 h 3799456"/>
                <a:gd name="csX21" fmla="*/ 7811163 w 11633641"/>
                <a:gd name="csY21" fmla="*/ 383719 h 3799456"/>
                <a:gd name="csX22" fmla="*/ 8175513 w 11633641"/>
                <a:gd name="csY22" fmla="*/ 306101 h 3799456"/>
                <a:gd name="csX23" fmla="*/ 8793297 w 11633641"/>
                <a:gd name="csY23" fmla="*/ 207742 h 3799456"/>
                <a:gd name="csX24" fmla="*/ 9881832 w 11633641"/>
                <a:gd name="csY24" fmla="*/ 112296 h 3799456"/>
                <a:gd name="csX25" fmla="*/ 11633641 w 11633641"/>
                <a:gd name="csY25" fmla="*/ 17311 h 3799456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61696 w 11633641"/>
                <a:gd name="csY5" fmla="*/ 2969826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60713 w 11633641"/>
                <a:gd name="csY10" fmla="*/ 3092883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61696 w 11633641"/>
                <a:gd name="csY5" fmla="*/ 2969826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76220 w 11633641"/>
                <a:gd name="csY10" fmla="*/ 3098535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87782 w 11633641"/>
                <a:gd name="csY5" fmla="*/ 2985040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76220 w 11633641"/>
                <a:gd name="csY10" fmla="*/ 3098535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66914 w 11633641"/>
                <a:gd name="csY5" fmla="*/ 3000254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76220 w 11633641"/>
                <a:gd name="csY10" fmla="*/ 3098535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8552"/>
                <a:gd name="csX1" fmla="*/ 3812617 w 11633641"/>
                <a:gd name="csY1" fmla="*/ 62665 h 3798552"/>
                <a:gd name="csX2" fmla="*/ 4477262 w 11633641"/>
                <a:gd name="csY2" fmla="*/ 81582 h 3798552"/>
                <a:gd name="csX3" fmla="*/ 4608220 w 11633641"/>
                <a:gd name="csY3" fmla="*/ 336760 h 3798552"/>
                <a:gd name="csX4" fmla="*/ 4689747 w 11633641"/>
                <a:gd name="csY4" fmla="*/ 1794280 h 3798552"/>
                <a:gd name="csX5" fmla="*/ 4766914 w 11633641"/>
                <a:gd name="csY5" fmla="*/ 3000254 h 3798552"/>
                <a:gd name="csX6" fmla="*/ 4832415 w 11633641"/>
                <a:gd name="csY6" fmla="*/ 3577276 h 3798552"/>
                <a:gd name="csX7" fmla="*/ 4938682 w 11633641"/>
                <a:gd name="csY7" fmla="*/ 3798541 h 3798552"/>
                <a:gd name="csX8" fmla="*/ 5090796 w 11633641"/>
                <a:gd name="csY8" fmla="*/ 3586118 h 3798552"/>
                <a:gd name="csX9" fmla="*/ 5180287 w 11633641"/>
                <a:gd name="csY9" fmla="*/ 3367913 h 3798552"/>
                <a:gd name="csX10" fmla="*/ 5276220 w 11633641"/>
                <a:gd name="csY10" fmla="*/ 3098535 h 3798552"/>
                <a:gd name="csX11" fmla="*/ 5361434 w 11633641"/>
                <a:gd name="csY11" fmla="*/ 2806276 h 3798552"/>
                <a:gd name="csX12" fmla="*/ 5506625 w 11633641"/>
                <a:gd name="csY12" fmla="*/ 2358458 h 3798552"/>
                <a:gd name="csX13" fmla="*/ 5607635 w 11633641"/>
                <a:gd name="csY13" fmla="*/ 2054911 h 3798552"/>
                <a:gd name="csX14" fmla="*/ 5759556 w 11633641"/>
                <a:gd name="csY14" fmla="*/ 1688882 h 3798552"/>
                <a:gd name="csX15" fmla="*/ 5954331 w 11633641"/>
                <a:gd name="csY15" fmla="*/ 1344723 h 3798552"/>
                <a:gd name="csX16" fmla="*/ 6150867 w 11633641"/>
                <a:gd name="csY16" fmla="*/ 1102117 h 3798552"/>
                <a:gd name="csX17" fmla="*/ 6377822 w 11633641"/>
                <a:gd name="csY17" fmla="*/ 907695 h 3798552"/>
                <a:gd name="csX18" fmla="*/ 6621739 w 11633641"/>
                <a:gd name="csY18" fmla="*/ 767715 h 3798552"/>
                <a:gd name="csX19" fmla="*/ 6913697 w 11633641"/>
                <a:gd name="csY19" fmla="*/ 621069 h 3798552"/>
                <a:gd name="csX20" fmla="*/ 7358338 w 11633641"/>
                <a:gd name="csY20" fmla="*/ 486453 h 3798552"/>
                <a:gd name="csX21" fmla="*/ 7811163 w 11633641"/>
                <a:gd name="csY21" fmla="*/ 383719 h 3798552"/>
                <a:gd name="csX22" fmla="*/ 8175513 w 11633641"/>
                <a:gd name="csY22" fmla="*/ 306101 h 3798552"/>
                <a:gd name="csX23" fmla="*/ 8793297 w 11633641"/>
                <a:gd name="csY23" fmla="*/ 207742 h 3798552"/>
                <a:gd name="csX24" fmla="*/ 9881832 w 11633641"/>
                <a:gd name="csY24" fmla="*/ 112296 h 3798552"/>
                <a:gd name="csX25" fmla="*/ 11633641 w 11633641"/>
                <a:gd name="csY25" fmla="*/ 17311 h 3798552"/>
                <a:gd name="csX0" fmla="*/ 0 w 11633641"/>
                <a:gd name="csY0" fmla="*/ 0 h 3745311"/>
                <a:gd name="csX1" fmla="*/ 3812617 w 11633641"/>
                <a:gd name="csY1" fmla="*/ 62665 h 3745311"/>
                <a:gd name="csX2" fmla="*/ 4477262 w 11633641"/>
                <a:gd name="csY2" fmla="*/ 81582 h 3745311"/>
                <a:gd name="csX3" fmla="*/ 4608220 w 11633641"/>
                <a:gd name="csY3" fmla="*/ 336760 h 3745311"/>
                <a:gd name="csX4" fmla="*/ 4689747 w 11633641"/>
                <a:gd name="csY4" fmla="*/ 1794280 h 3745311"/>
                <a:gd name="csX5" fmla="*/ 4766914 w 11633641"/>
                <a:gd name="csY5" fmla="*/ 3000254 h 3745311"/>
                <a:gd name="csX6" fmla="*/ 4832415 w 11633641"/>
                <a:gd name="csY6" fmla="*/ 3577276 h 3745311"/>
                <a:gd name="csX7" fmla="*/ 4938682 w 11633641"/>
                <a:gd name="csY7" fmla="*/ 3745295 h 3745311"/>
                <a:gd name="csX8" fmla="*/ 5090796 w 11633641"/>
                <a:gd name="csY8" fmla="*/ 3586118 h 3745311"/>
                <a:gd name="csX9" fmla="*/ 5180287 w 11633641"/>
                <a:gd name="csY9" fmla="*/ 3367913 h 3745311"/>
                <a:gd name="csX10" fmla="*/ 5276220 w 11633641"/>
                <a:gd name="csY10" fmla="*/ 3098535 h 3745311"/>
                <a:gd name="csX11" fmla="*/ 5361434 w 11633641"/>
                <a:gd name="csY11" fmla="*/ 2806276 h 3745311"/>
                <a:gd name="csX12" fmla="*/ 5506625 w 11633641"/>
                <a:gd name="csY12" fmla="*/ 2358458 h 3745311"/>
                <a:gd name="csX13" fmla="*/ 5607635 w 11633641"/>
                <a:gd name="csY13" fmla="*/ 2054911 h 3745311"/>
                <a:gd name="csX14" fmla="*/ 5759556 w 11633641"/>
                <a:gd name="csY14" fmla="*/ 1688882 h 3745311"/>
                <a:gd name="csX15" fmla="*/ 5954331 w 11633641"/>
                <a:gd name="csY15" fmla="*/ 1344723 h 3745311"/>
                <a:gd name="csX16" fmla="*/ 6150867 w 11633641"/>
                <a:gd name="csY16" fmla="*/ 1102117 h 3745311"/>
                <a:gd name="csX17" fmla="*/ 6377822 w 11633641"/>
                <a:gd name="csY17" fmla="*/ 907695 h 3745311"/>
                <a:gd name="csX18" fmla="*/ 6621739 w 11633641"/>
                <a:gd name="csY18" fmla="*/ 767715 h 3745311"/>
                <a:gd name="csX19" fmla="*/ 6913697 w 11633641"/>
                <a:gd name="csY19" fmla="*/ 621069 h 3745311"/>
                <a:gd name="csX20" fmla="*/ 7358338 w 11633641"/>
                <a:gd name="csY20" fmla="*/ 486453 h 3745311"/>
                <a:gd name="csX21" fmla="*/ 7811163 w 11633641"/>
                <a:gd name="csY21" fmla="*/ 383719 h 3745311"/>
                <a:gd name="csX22" fmla="*/ 8175513 w 11633641"/>
                <a:gd name="csY22" fmla="*/ 306101 h 3745311"/>
                <a:gd name="csX23" fmla="*/ 8793297 w 11633641"/>
                <a:gd name="csY23" fmla="*/ 207742 h 3745311"/>
                <a:gd name="csX24" fmla="*/ 9881832 w 11633641"/>
                <a:gd name="csY24" fmla="*/ 112296 h 3745311"/>
                <a:gd name="csX25" fmla="*/ 11633641 w 11633641"/>
                <a:gd name="csY25" fmla="*/ 17311 h 3745311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80287 w 11633641"/>
                <a:gd name="csY9" fmla="*/ 3367913 h 3745484"/>
                <a:gd name="csX10" fmla="*/ 5276220 w 11633641"/>
                <a:gd name="csY10" fmla="*/ 3098535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90722 w 11633641"/>
                <a:gd name="csY9" fmla="*/ 3314666 h 3745484"/>
                <a:gd name="csX10" fmla="*/ 5276220 w 11633641"/>
                <a:gd name="csY10" fmla="*/ 3098535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90722 w 11633641"/>
                <a:gd name="csY9" fmla="*/ 3314666 h 3745484"/>
                <a:gd name="csX10" fmla="*/ 5255351 w 11633641"/>
                <a:gd name="csY10" fmla="*/ 3083321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90722 w 11633641"/>
                <a:gd name="csY9" fmla="*/ 3314666 h 3745484"/>
                <a:gd name="csX10" fmla="*/ 5274735 w 11633641"/>
                <a:gd name="csY10" fmla="*/ 3088973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986"/>
                <a:gd name="csX1" fmla="*/ 3812617 w 11633641"/>
                <a:gd name="csY1" fmla="*/ 62665 h 3745986"/>
                <a:gd name="csX2" fmla="*/ 4477262 w 11633641"/>
                <a:gd name="csY2" fmla="*/ 81582 h 3745986"/>
                <a:gd name="csX3" fmla="*/ 4608220 w 11633641"/>
                <a:gd name="csY3" fmla="*/ 336760 h 3745986"/>
                <a:gd name="csX4" fmla="*/ 4689747 w 11633641"/>
                <a:gd name="csY4" fmla="*/ 1794280 h 3745986"/>
                <a:gd name="csX5" fmla="*/ 4766914 w 11633641"/>
                <a:gd name="csY5" fmla="*/ 3000254 h 3745986"/>
                <a:gd name="csX6" fmla="*/ 4832415 w 11633641"/>
                <a:gd name="csY6" fmla="*/ 3577276 h 3745986"/>
                <a:gd name="csX7" fmla="*/ 4938682 w 11633641"/>
                <a:gd name="csY7" fmla="*/ 3745295 h 3745986"/>
                <a:gd name="csX8" fmla="*/ 5088260 w 11633641"/>
                <a:gd name="csY8" fmla="*/ 3533083 h 3745986"/>
                <a:gd name="csX9" fmla="*/ 5190722 w 11633641"/>
                <a:gd name="csY9" fmla="*/ 3314666 h 3745986"/>
                <a:gd name="csX10" fmla="*/ 5274735 w 11633641"/>
                <a:gd name="csY10" fmla="*/ 3088973 h 3745986"/>
                <a:gd name="csX11" fmla="*/ 5361434 w 11633641"/>
                <a:gd name="csY11" fmla="*/ 2806276 h 3745986"/>
                <a:gd name="csX12" fmla="*/ 5506625 w 11633641"/>
                <a:gd name="csY12" fmla="*/ 2358458 h 3745986"/>
                <a:gd name="csX13" fmla="*/ 5607635 w 11633641"/>
                <a:gd name="csY13" fmla="*/ 2054911 h 3745986"/>
                <a:gd name="csX14" fmla="*/ 5759556 w 11633641"/>
                <a:gd name="csY14" fmla="*/ 1688882 h 3745986"/>
                <a:gd name="csX15" fmla="*/ 5954331 w 11633641"/>
                <a:gd name="csY15" fmla="*/ 1344723 h 3745986"/>
                <a:gd name="csX16" fmla="*/ 6150867 w 11633641"/>
                <a:gd name="csY16" fmla="*/ 1102117 h 3745986"/>
                <a:gd name="csX17" fmla="*/ 6377822 w 11633641"/>
                <a:gd name="csY17" fmla="*/ 907695 h 3745986"/>
                <a:gd name="csX18" fmla="*/ 6621739 w 11633641"/>
                <a:gd name="csY18" fmla="*/ 767715 h 3745986"/>
                <a:gd name="csX19" fmla="*/ 6913697 w 11633641"/>
                <a:gd name="csY19" fmla="*/ 621069 h 3745986"/>
                <a:gd name="csX20" fmla="*/ 7358338 w 11633641"/>
                <a:gd name="csY20" fmla="*/ 486453 h 3745986"/>
                <a:gd name="csX21" fmla="*/ 7811163 w 11633641"/>
                <a:gd name="csY21" fmla="*/ 383719 h 3745986"/>
                <a:gd name="csX22" fmla="*/ 8175513 w 11633641"/>
                <a:gd name="csY22" fmla="*/ 306101 h 3745986"/>
                <a:gd name="csX23" fmla="*/ 8793297 w 11633641"/>
                <a:gd name="csY23" fmla="*/ 207742 h 3745986"/>
                <a:gd name="csX24" fmla="*/ 9881832 w 11633641"/>
                <a:gd name="csY24" fmla="*/ 112296 h 3745986"/>
                <a:gd name="csX25" fmla="*/ 11633641 w 11633641"/>
                <a:gd name="csY25" fmla="*/ 17311 h 3745986"/>
                <a:gd name="csX0" fmla="*/ 0 w 11633641"/>
                <a:gd name="csY0" fmla="*/ 0 h 3745986"/>
                <a:gd name="csX1" fmla="*/ 3812617 w 11633641"/>
                <a:gd name="csY1" fmla="*/ 62665 h 3745986"/>
                <a:gd name="csX2" fmla="*/ 4477262 w 11633641"/>
                <a:gd name="csY2" fmla="*/ 81582 h 3745986"/>
                <a:gd name="csX3" fmla="*/ 4608220 w 11633641"/>
                <a:gd name="csY3" fmla="*/ 336760 h 3745986"/>
                <a:gd name="csX4" fmla="*/ 4689747 w 11633641"/>
                <a:gd name="csY4" fmla="*/ 1794280 h 3745986"/>
                <a:gd name="csX5" fmla="*/ 4766914 w 11633641"/>
                <a:gd name="csY5" fmla="*/ 3000254 h 3745986"/>
                <a:gd name="csX6" fmla="*/ 4832415 w 11633641"/>
                <a:gd name="csY6" fmla="*/ 3577276 h 3745986"/>
                <a:gd name="csX7" fmla="*/ 4938682 w 11633641"/>
                <a:gd name="csY7" fmla="*/ 3745295 h 3745986"/>
                <a:gd name="csX8" fmla="*/ 5088260 w 11633641"/>
                <a:gd name="csY8" fmla="*/ 3533083 h 3745986"/>
                <a:gd name="csX9" fmla="*/ 5190722 w 11633641"/>
                <a:gd name="csY9" fmla="*/ 3314666 h 3745986"/>
                <a:gd name="csX10" fmla="*/ 5274735 w 11633641"/>
                <a:gd name="csY10" fmla="*/ 3088973 h 3745986"/>
                <a:gd name="csX11" fmla="*/ 5373064 w 11633641"/>
                <a:gd name="csY11" fmla="*/ 2811928 h 3745986"/>
                <a:gd name="csX12" fmla="*/ 5506625 w 11633641"/>
                <a:gd name="csY12" fmla="*/ 2358458 h 3745986"/>
                <a:gd name="csX13" fmla="*/ 5607635 w 11633641"/>
                <a:gd name="csY13" fmla="*/ 2054911 h 3745986"/>
                <a:gd name="csX14" fmla="*/ 5759556 w 11633641"/>
                <a:gd name="csY14" fmla="*/ 1688882 h 3745986"/>
                <a:gd name="csX15" fmla="*/ 5954331 w 11633641"/>
                <a:gd name="csY15" fmla="*/ 1344723 h 3745986"/>
                <a:gd name="csX16" fmla="*/ 6150867 w 11633641"/>
                <a:gd name="csY16" fmla="*/ 1102117 h 3745986"/>
                <a:gd name="csX17" fmla="*/ 6377822 w 11633641"/>
                <a:gd name="csY17" fmla="*/ 907695 h 3745986"/>
                <a:gd name="csX18" fmla="*/ 6621739 w 11633641"/>
                <a:gd name="csY18" fmla="*/ 767715 h 3745986"/>
                <a:gd name="csX19" fmla="*/ 6913697 w 11633641"/>
                <a:gd name="csY19" fmla="*/ 621069 h 3745986"/>
                <a:gd name="csX20" fmla="*/ 7358338 w 11633641"/>
                <a:gd name="csY20" fmla="*/ 486453 h 3745986"/>
                <a:gd name="csX21" fmla="*/ 7811163 w 11633641"/>
                <a:gd name="csY21" fmla="*/ 383719 h 3745986"/>
                <a:gd name="csX22" fmla="*/ 8175513 w 11633641"/>
                <a:gd name="csY22" fmla="*/ 306101 h 3745986"/>
                <a:gd name="csX23" fmla="*/ 8793297 w 11633641"/>
                <a:gd name="csY23" fmla="*/ 207742 h 3745986"/>
                <a:gd name="csX24" fmla="*/ 9881832 w 11633641"/>
                <a:gd name="csY24" fmla="*/ 112296 h 3745986"/>
                <a:gd name="csX25" fmla="*/ 11633641 w 11633641"/>
                <a:gd name="csY25" fmla="*/ 17311 h 3745986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190722 w 11633641"/>
                <a:gd name="csY9" fmla="*/ 3314666 h 3745342"/>
                <a:gd name="csX10" fmla="*/ 5274735 w 11633641"/>
                <a:gd name="csY10" fmla="*/ 3088973 h 3745342"/>
                <a:gd name="csX11" fmla="*/ 5373064 w 11633641"/>
                <a:gd name="csY11" fmla="*/ 2811928 h 3745342"/>
                <a:gd name="csX12" fmla="*/ 5506625 w 11633641"/>
                <a:gd name="csY12" fmla="*/ 2358458 h 3745342"/>
                <a:gd name="csX13" fmla="*/ 5607635 w 11633641"/>
                <a:gd name="csY13" fmla="*/ 2054911 h 3745342"/>
                <a:gd name="csX14" fmla="*/ 5759556 w 11633641"/>
                <a:gd name="csY14" fmla="*/ 1688882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74735 w 11633641"/>
                <a:gd name="csY10" fmla="*/ 3088973 h 3745340"/>
                <a:gd name="csX11" fmla="*/ 5373064 w 11633641"/>
                <a:gd name="csY11" fmla="*/ 2811928 h 3745340"/>
                <a:gd name="csX12" fmla="*/ 5506625 w 11633641"/>
                <a:gd name="csY12" fmla="*/ 2358458 h 3745340"/>
                <a:gd name="csX13" fmla="*/ 5607635 w 11633641"/>
                <a:gd name="csY13" fmla="*/ 2054911 h 3745340"/>
                <a:gd name="csX14" fmla="*/ 5759556 w 11633641"/>
                <a:gd name="csY14" fmla="*/ 1688882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206229 w 11633641"/>
                <a:gd name="csY9" fmla="*/ 3320318 h 3745342"/>
                <a:gd name="csX10" fmla="*/ 5290242 w 11633641"/>
                <a:gd name="csY10" fmla="*/ 3088973 h 3745342"/>
                <a:gd name="csX11" fmla="*/ 5373064 w 11633641"/>
                <a:gd name="csY11" fmla="*/ 2811928 h 3745342"/>
                <a:gd name="csX12" fmla="*/ 5506625 w 11633641"/>
                <a:gd name="csY12" fmla="*/ 2358458 h 3745342"/>
                <a:gd name="csX13" fmla="*/ 5607635 w 11633641"/>
                <a:gd name="csY13" fmla="*/ 2054911 h 3745342"/>
                <a:gd name="csX14" fmla="*/ 5759556 w 11633641"/>
                <a:gd name="csY14" fmla="*/ 1688882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90242 w 11633641"/>
                <a:gd name="csY10" fmla="*/ 3088973 h 3745340"/>
                <a:gd name="csX11" fmla="*/ 5373064 w 11633641"/>
                <a:gd name="csY11" fmla="*/ 2811928 h 3745340"/>
                <a:gd name="csX12" fmla="*/ 5506625 w 11633641"/>
                <a:gd name="csY12" fmla="*/ 2358458 h 3745340"/>
                <a:gd name="csX13" fmla="*/ 5584374 w 11633641"/>
                <a:gd name="csY13" fmla="*/ 2032303 h 3745340"/>
                <a:gd name="csX14" fmla="*/ 5759556 w 11633641"/>
                <a:gd name="csY14" fmla="*/ 1688882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206229 w 11633641"/>
                <a:gd name="csY9" fmla="*/ 3320318 h 3745342"/>
                <a:gd name="csX10" fmla="*/ 5290242 w 11633641"/>
                <a:gd name="csY10" fmla="*/ 3088973 h 3745342"/>
                <a:gd name="csX11" fmla="*/ 5373064 w 11633641"/>
                <a:gd name="csY11" fmla="*/ 2811928 h 3745342"/>
                <a:gd name="csX12" fmla="*/ 5506625 w 11633641"/>
                <a:gd name="csY12" fmla="*/ 2358458 h 3745342"/>
                <a:gd name="csX13" fmla="*/ 5584374 w 11633641"/>
                <a:gd name="csY13" fmla="*/ 2032303 h 3745342"/>
                <a:gd name="csX14" fmla="*/ 5751803 w 11633641"/>
                <a:gd name="csY14" fmla="*/ 1660620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90242 w 11633641"/>
                <a:gd name="csY10" fmla="*/ 3088973 h 3745340"/>
                <a:gd name="csX11" fmla="*/ 5373064 w 11633641"/>
                <a:gd name="csY11" fmla="*/ 2811928 h 3745340"/>
                <a:gd name="csX12" fmla="*/ 5479487 w 11633641"/>
                <a:gd name="csY12" fmla="*/ 2369762 h 3745340"/>
                <a:gd name="csX13" fmla="*/ 5584374 w 11633641"/>
                <a:gd name="csY13" fmla="*/ 2032303 h 3745340"/>
                <a:gd name="csX14" fmla="*/ 5751803 w 11633641"/>
                <a:gd name="csY14" fmla="*/ 1660620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206229 w 11633641"/>
                <a:gd name="csY9" fmla="*/ 3320318 h 3745342"/>
                <a:gd name="csX10" fmla="*/ 5290242 w 11633641"/>
                <a:gd name="csY10" fmla="*/ 3088973 h 3745342"/>
                <a:gd name="csX11" fmla="*/ 5353680 w 11633641"/>
                <a:gd name="csY11" fmla="*/ 2811928 h 3745342"/>
                <a:gd name="csX12" fmla="*/ 5479487 w 11633641"/>
                <a:gd name="csY12" fmla="*/ 2369762 h 3745342"/>
                <a:gd name="csX13" fmla="*/ 5584374 w 11633641"/>
                <a:gd name="csY13" fmla="*/ 2032303 h 3745342"/>
                <a:gd name="csX14" fmla="*/ 5751803 w 11633641"/>
                <a:gd name="csY14" fmla="*/ 1660620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74735 w 11633641"/>
                <a:gd name="csY10" fmla="*/ 3072017 h 3745340"/>
                <a:gd name="csX11" fmla="*/ 5353680 w 11633641"/>
                <a:gd name="csY11" fmla="*/ 2811928 h 3745340"/>
                <a:gd name="csX12" fmla="*/ 5479487 w 11633641"/>
                <a:gd name="csY12" fmla="*/ 2369762 h 3745340"/>
                <a:gd name="csX13" fmla="*/ 5584374 w 11633641"/>
                <a:gd name="csY13" fmla="*/ 2032303 h 3745340"/>
                <a:gd name="csX14" fmla="*/ 5751803 w 11633641"/>
                <a:gd name="csY14" fmla="*/ 1660620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194599 w 11633641"/>
                <a:gd name="csY9" fmla="*/ 3331623 h 3745342"/>
                <a:gd name="csX10" fmla="*/ 5274735 w 11633641"/>
                <a:gd name="csY10" fmla="*/ 3072017 h 3745342"/>
                <a:gd name="csX11" fmla="*/ 5353680 w 11633641"/>
                <a:gd name="csY11" fmla="*/ 2811928 h 3745342"/>
                <a:gd name="csX12" fmla="*/ 5479487 w 11633641"/>
                <a:gd name="csY12" fmla="*/ 2369762 h 3745342"/>
                <a:gd name="csX13" fmla="*/ 5584374 w 11633641"/>
                <a:gd name="csY13" fmla="*/ 2032303 h 3745342"/>
                <a:gd name="csX14" fmla="*/ 5751803 w 11633641"/>
                <a:gd name="csY14" fmla="*/ 1660620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837"/>
                <a:gd name="csX1" fmla="*/ 3812617 w 11633641"/>
                <a:gd name="csY1" fmla="*/ 62665 h 3745837"/>
                <a:gd name="csX2" fmla="*/ 4477262 w 11633641"/>
                <a:gd name="csY2" fmla="*/ 81582 h 3745837"/>
                <a:gd name="csX3" fmla="*/ 4608220 w 11633641"/>
                <a:gd name="csY3" fmla="*/ 336760 h 3745837"/>
                <a:gd name="csX4" fmla="*/ 4689747 w 11633641"/>
                <a:gd name="csY4" fmla="*/ 1794280 h 3745837"/>
                <a:gd name="csX5" fmla="*/ 4766914 w 11633641"/>
                <a:gd name="csY5" fmla="*/ 3000254 h 3745837"/>
                <a:gd name="csX6" fmla="*/ 4832415 w 11633641"/>
                <a:gd name="csY6" fmla="*/ 3577276 h 3745837"/>
                <a:gd name="csX7" fmla="*/ 4938682 w 11633641"/>
                <a:gd name="csY7" fmla="*/ 3745295 h 3745837"/>
                <a:gd name="csX8" fmla="*/ 5096013 w 11633641"/>
                <a:gd name="csY8" fmla="*/ 3538735 h 3745837"/>
                <a:gd name="csX9" fmla="*/ 5194599 w 11633641"/>
                <a:gd name="csY9" fmla="*/ 3331623 h 3745837"/>
                <a:gd name="csX10" fmla="*/ 5274735 w 11633641"/>
                <a:gd name="csY10" fmla="*/ 3072017 h 3745837"/>
                <a:gd name="csX11" fmla="*/ 5353680 w 11633641"/>
                <a:gd name="csY11" fmla="*/ 2811928 h 3745837"/>
                <a:gd name="csX12" fmla="*/ 5479487 w 11633641"/>
                <a:gd name="csY12" fmla="*/ 2369762 h 3745837"/>
                <a:gd name="csX13" fmla="*/ 5584374 w 11633641"/>
                <a:gd name="csY13" fmla="*/ 2032303 h 3745837"/>
                <a:gd name="csX14" fmla="*/ 5751803 w 11633641"/>
                <a:gd name="csY14" fmla="*/ 1660620 h 3745837"/>
                <a:gd name="csX15" fmla="*/ 5954331 w 11633641"/>
                <a:gd name="csY15" fmla="*/ 1344723 h 3745837"/>
                <a:gd name="csX16" fmla="*/ 6150867 w 11633641"/>
                <a:gd name="csY16" fmla="*/ 1102117 h 3745837"/>
                <a:gd name="csX17" fmla="*/ 6377822 w 11633641"/>
                <a:gd name="csY17" fmla="*/ 907695 h 3745837"/>
                <a:gd name="csX18" fmla="*/ 6621739 w 11633641"/>
                <a:gd name="csY18" fmla="*/ 767715 h 3745837"/>
                <a:gd name="csX19" fmla="*/ 6913697 w 11633641"/>
                <a:gd name="csY19" fmla="*/ 621069 h 3745837"/>
                <a:gd name="csX20" fmla="*/ 7358338 w 11633641"/>
                <a:gd name="csY20" fmla="*/ 486453 h 3745837"/>
                <a:gd name="csX21" fmla="*/ 7811163 w 11633641"/>
                <a:gd name="csY21" fmla="*/ 383719 h 3745837"/>
                <a:gd name="csX22" fmla="*/ 8175513 w 11633641"/>
                <a:gd name="csY22" fmla="*/ 306101 h 3745837"/>
                <a:gd name="csX23" fmla="*/ 8793297 w 11633641"/>
                <a:gd name="csY23" fmla="*/ 207742 h 3745837"/>
                <a:gd name="csX24" fmla="*/ 9881832 w 11633641"/>
                <a:gd name="csY24" fmla="*/ 112296 h 3745837"/>
                <a:gd name="csX25" fmla="*/ 11633641 w 11633641"/>
                <a:gd name="csY25" fmla="*/ 17311 h 3745837"/>
                <a:gd name="csX0" fmla="*/ 0 w 11633641"/>
                <a:gd name="csY0" fmla="*/ 0 h 3745837"/>
                <a:gd name="csX1" fmla="*/ 3812617 w 11633641"/>
                <a:gd name="csY1" fmla="*/ 62665 h 3745837"/>
                <a:gd name="csX2" fmla="*/ 4477262 w 11633641"/>
                <a:gd name="csY2" fmla="*/ 81582 h 3745837"/>
                <a:gd name="csX3" fmla="*/ 4608220 w 11633641"/>
                <a:gd name="csY3" fmla="*/ 336760 h 3745837"/>
                <a:gd name="csX4" fmla="*/ 4689747 w 11633641"/>
                <a:gd name="csY4" fmla="*/ 1794280 h 3745837"/>
                <a:gd name="csX5" fmla="*/ 4766914 w 11633641"/>
                <a:gd name="csY5" fmla="*/ 3000254 h 3745837"/>
                <a:gd name="csX6" fmla="*/ 4832415 w 11633641"/>
                <a:gd name="csY6" fmla="*/ 3577276 h 3745837"/>
                <a:gd name="csX7" fmla="*/ 4938682 w 11633641"/>
                <a:gd name="csY7" fmla="*/ 3745295 h 3745837"/>
                <a:gd name="csX8" fmla="*/ 5096013 w 11633641"/>
                <a:gd name="csY8" fmla="*/ 3538735 h 3745837"/>
                <a:gd name="csX9" fmla="*/ 5190722 w 11633641"/>
                <a:gd name="csY9" fmla="*/ 3320318 h 3745837"/>
                <a:gd name="csX10" fmla="*/ 5274735 w 11633641"/>
                <a:gd name="csY10" fmla="*/ 3072017 h 3745837"/>
                <a:gd name="csX11" fmla="*/ 5353680 w 11633641"/>
                <a:gd name="csY11" fmla="*/ 2811928 h 3745837"/>
                <a:gd name="csX12" fmla="*/ 5479487 w 11633641"/>
                <a:gd name="csY12" fmla="*/ 2369762 h 3745837"/>
                <a:gd name="csX13" fmla="*/ 5584374 w 11633641"/>
                <a:gd name="csY13" fmla="*/ 2032303 h 3745837"/>
                <a:gd name="csX14" fmla="*/ 5751803 w 11633641"/>
                <a:gd name="csY14" fmla="*/ 1660620 h 3745837"/>
                <a:gd name="csX15" fmla="*/ 5954331 w 11633641"/>
                <a:gd name="csY15" fmla="*/ 1344723 h 3745837"/>
                <a:gd name="csX16" fmla="*/ 6150867 w 11633641"/>
                <a:gd name="csY16" fmla="*/ 1102117 h 3745837"/>
                <a:gd name="csX17" fmla="*/ 6377822 w 11633641"/>
                <a:gd name="csY17" fmla="*/ 907695 h 3745837"/>
                <a:gd name="csX18" fmla="*/ 6621739 w 11633641"/>
                <a:gd name="csY18" fmla="*/ 767715 h 3745837"/>
                <a:gd name="csX19" fmla="*/ 6913697 w 11633641"/>
                <a:gd name="csY19" fmla="*/ 621069 h 3745837"/>
                <a:gd name="csX20" fmla="*/ 7358338 w 11633641"/>
                <a:gd name="csY20" fmla="*/ 486453 h 3745837"/>
                <a:gd name="csX21" fmla="*/ 7811163 w 11633641"/>
                <a:gd name="csY21" fmla="*/ 383719 h 3745837"/>
                <a:gd name="csX22" fmla="*/ 8175513 w 11633641"/>
                <a:gd name="csY22" fmla="*/ 306101 h 3745837"/>
                <a:gd name="csX23" fmla="*/ 8793297 w 11633641"/>
                <a:gd name="csY23" fmla="*/ 207742 h 3745837"/>
                <a:gd name="csX24" fmla="*/ 9881832 w 11633641"/>
                <a:gd name="csY24" fmla="*/ 112296 h 3745837"/>
                <a:gd name="csX25" fmla="*/ 11633641 w 11633641"/>
                <a:gd name="csY25" fmla="*/ 17311 h 3745837"/>
                <a:gd name="csX0" fmla="*/ 0 w 11633641"/>
                <a:gd name="csY0" fmla="*/ 0 h 3746054"/>
                <a:gd name="csX1" fmla="*/ 3812617 w 11633641"/>
                <a:gd name="csY1" fmla="*/ 62665 h 3746054"/>
                <a:gd name="csX2" fmla="*/ 4477262 w 11633641"/>
                <a:gd name="csY2" fmla="*/ 81582 h 3746054"/>
                <a:gd name="csX3" fmla="*/ 4608220 w 11633641"/>
                <a:gd name="csY3" fmla="*/ 336760 h 3746054"/>
                <a:gd name="csX4" fmla="*/ 4689747 w 11633641"/>
                <a:gd name="csY4" fmla="*/ 1794280 h 3746054"/>
                <a:gd name="csX5" fmla="*/ 4766914 w 11633641"/>
                <a:gd name="csY5" fmla="*/ 3000254 h 3746054"/>
                <a:gd name="csX6" fmla="*/ 4859552 w 11633641"/>
                <a:gd name="csY6" fmla="*/ 3582928 h 3746054"/>
                <a:gd name="csX7" fmla="*/ 4938682 w 11633641"/>
                <a:gd name="csY7" fmla="*/ 3745295 h 3746054"/>
                <a:gd name="csX8" fmla="*/ 5096013 w 11633641"/>
                <a:gd name="csY8" fmla="*/ 3538735 h 3746054"/>
                <a:gd name="csX9" fmla="*/ 5190722 w 11633641"/>
                <a:gd name="csY9" fmla="*/ 3320318 h 3746054"/>
                <a:gd name="csX10" fmla="*/ 5274735 w 11633641"/>
                <a:gd name="csY10" fmla="*/ 3072017 h 3746054"/>
                <a:gd name="csX11" fmla="*/ 5353680 w 11633641"/>
                <a:gd name="csY11" fmla="*/ 2811928 h 3746054"/>
                <a:gd name="csX12" fmla="*/ 5479487 w 11633641"/>
                <a:gd name="csY12" fmla="*/ 2369762 h 3746054"/>
                <a:gd name="csX13" fmla="*/ 5584374 w 11633641"/>
                <a:gd name="csY13" fmla="*/ 2032303 h 3746054"/>
                <a:gd name="csX14" fmla="*/ 5751803 w 11633641"/>
                <a:gd name="csY14" fmla="*/ 1660620 h 3746054"/>
                <a:gd name="csX15" fmla="*/ 5954331 w 11633641"/>
                <a:gd name="csY15" fmla="*/ 1344723 h 3746054"/>
                <a:gd name="csX16" fmla="*/ 6150867 w 11633641"/>
                <a:gd name="csY16" fmla="*/ 1102117 h 3746054"/>
                <a:gd name="csX17" fmla="*/ 6377822 w 11633641"/>
                <a:gd name="csY17" fmla="*/ 907695 h 3746054"/>
                <a:gd name="csX18" fmla="*/ 6621739 w 11633641"/>
                <a:gd name="csY18" fmla="*/ 767715 h 3746054"/>
                <a:gd name="csX19" fmla="*/ 6913697 w 11633641"/>
                <a:gd name="csY19" fmla="*/ 621069 h 3746054"/>
                <a:gd name="csX20" fmla="*/ 7358338 w 11633641"/>
                <a:gd name="csY20" fmla="*/ 486453 h 3746054"/>
                <a:gd name="csX21" fmla="*/ 7811163 w 11633641"/>
                <a:gd name="csY21" fmla="*/ 383719 h 3746054"/>
                <a:gd name="csX22" fmla="*/ 8175513 w 11633641"/>
                <a:gd name="csY22" fmla="*/ 306101 h 3746054"/>
                <a:gd name="csX23" fmla="*/ 8793297 w 11633641"/>
                <a:gd name="csY23" fmla="*/ 207742 h 3746054"/>
                <a:gd name="csX24" fmla="*/ 9881832 w 11633641"/>
                <a:gd name="csY24" fmla="*/ 112296 h 3746054"/>
                <a:gd name="csX25" fmla="*/ 11633641 w 11633641"/>
                <a:gd name="csY25" fmla="*/ 17311 h 3746054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90722 w 11633641"/>
                <a:gd name="csY9" fmla="*/ 3320318 h 3746043"/>
                <a:gd name="csX10" fmla="*/ 5274735 w 11633641"/>
                <a:gd name="csY10" fmla="*/ 307201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90722 w 11633641"/>
                <a:gd name="csY9" fmla="*/ 3320318 h 3746043"/>
                <a:gd name="csX10" fmla="*/ 5274735 w 11633641"/>
                <a:gd name="csY10" fmla="*/ 307201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4735 w 11633641"/>
                <a:gd name="csY10" fmla="*/ 307201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0859 w 11633641"/>
                <a:gd name="csY10" fmla="*/ 299288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01935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314666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01935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314666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01935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691522"/>
                <a:gd name="csX1" fmla="*/ 3812617 w 11633641"/>
                <a:gd name="csY1" fmla="*/ 62665 h 3691522"/>
                <a:gd name="csX2" fmla="*/ 4477262 w 11633641"/>
                <a:gd name="csY2" fmla="*/ 81582 h 3691522"/>
                <a:gd name="csX3" fmla="*/ 4608220 w 11633641"/>
                <a:gd name="csY3" fmla="*/ 336760 h 3691522"/>
                <a:gd name="csX4" fmla="*/ 4689747 w 11633641"/>
                <a:gd name="csY4" fmla="*/ 1794280 h 3691522"/>
                <a:gd name="csX5" fmla="*/ 4786298 w 11633641"/>
                <a:gd name="csY5" fmla="*/ 3005906 h 3691522"/>
                <a:gd name="csX6" fmla="*/ 4859552 w 11633641"/>
                <a:gd name="csY6" fmla="*/ 3582928 h 3691522"/>
                <a:gd name="csX7" fmla="*/ 4934805 w 11633641"/>
                <a:gd name="csY7" fmla="*/ 3688773 h 3691522"/>
                <a:gd name="csX8" fmla="*/ 5096013 w 11633641"/>
                <a:gd name="csY8" fmla="*/ 3538735 h 3691522"/>
                <a:gd name="csX9" fmla="*/ 5182968 w 11633641"/>
                <a:gd name="csY9" fmla="*/ 3314666 h 3691522"/>
                <a:gd name="csX10" fmla="*/ 5270859 w 11633641"/>
                <a:gd name="csY10" fmla="*/ 2992887 h 3691522"/>
                <a:gd name="csX11" fmla="*/ 5353680 w 11633641"/>
                <a:gd name="csY11" fmla="*/ 2710187 h 3691522"/>
                <a:gd name="csX12" fmla="*/ 5479487 w 11633641"/>
                <a:gd name="csY12" fmla="*/ 2301935 h 3691522"/>
                <a:gd name="csX13" fmla="*/ 5584374 w 11633641"/>
                <a:gd name="csY13" fmla="*/ 2032303 h 3691522"/>
                <a:gd name="csX14" fmla="*/ 5751803 w 11633641"/>
                <a:gd name="csY14" fmla="*/ 1660620 h 3691522"/>
                <a:gd name="csX15" fmla="*/ 5954331 w 11633641"/>
                <a:gd name="csY15" fmla="*/ 1344723 h 3691522"/>
                <a:gd name="csX16" fmla="*/ 6150867 w 11633641"/>
                <a:gd name="csY16" fmla="*/ 1102117 h 3691522"/>
                <a:gd name="csX17" fmla="*/ 6377822 w 11633641"/>
                <a:gd name="csY17" fmla="*/ 907695 h 3691522"/>
                <a:gd name="csX18" fmla="*/ 6621739 w 11633641"/>
                <a:gd name="csY18" fmla="*/ 767715 h 3691522"/>
                <a:gd name="csX19" fmla="*/ 6913697 w 11633641"/>
                <a:gd name="csY19" fmla="*/ 621069 h 3691522"/>
                <a:gd name="csX20" fmla="*/ 7358338 w 11633641"/>
                <a:gd name="csY20" fmla="*/ 486453 h 3691522"/>
                <a:gd name="csX21" fmla="*/ 7811163 w 11633641"/>
                <a:gd name="csY21" fmla="*/ 383719 h 3691522"/>
                <a:gd name="csX22" fmla="*/ 8175513 w 11633641"/>
                <a:gd name="csY22" fmla="*/ 306101 h 3691522"/>
                <a:gd name="csX23" fmla="*/ 8793297 w 11633641"/>
                <a:gd name="csY23" fmla="*/ 207742 h 3691522"/>
                <a:gd name="csX24" fmla="*/ 9881832 w 11633641"/>
                <a:gd name="csY24" fmla="*/ 112296 h 3691522"/>
                <a:gd name="csX25" fmla="*/ 11633641 w 11633641"/>
                <a:gd name="csY25" fmla="*/ 17311 h 3691522"/>
                <a:gd name="csX0" fmla="*/ 0 w 11633641"/>
                <a:gd name="csY0" fmla="*/ 0 h 3704954"/>
                <a:gd name="csX1" fmla="*/ 3812617 w 11633641"/>
                <a:gd name="csY1" fmla="*/ 62665 h 3704954"/>
                <a:gd name="csX2" fmla="*/ 4477262 w 11633641"/>
                <a:gd name="csY2" fmla="*/ 81582 h 3704954"/>
                <a:gd name="csX3" fmla="*/ 4608220 w 11633641"/>
                <a:gd name="csY3" fmla="*/ 336760 h 3704954"/>
                <a:gd name="csX4" fmla="*/ 4689747 w 11633641"/>
                <a:gd name="csY4" fmla="*/ 1794280 h 3704954"/>
                <a:gd name="csX5" fmla="*/ 4786298 w 11633641"/>
                <a:gd name="csY5" fmla="*/ 3005906 h 3704954"/>
                <a:gd name="csX6" fmla="*/ 4859552 w 11633641"/>
                <a:gd name="csY6" fmla="*/ 3582928 h 3704954"/>
                <a:gd name="csX7" fmla="*/ 4934805 w 11633641"/>
                <a:gd name="csY7" fmla="*/ 3688773 h 3704954"/>
                <a:gd name="csX8" fmla="*/ 5096013 w 11633641"/>
                <a:gd name="csY8" fmla="*/ 3538735 h 3704954"/>
                <a:gd name="csX9" fmla="*/ 5182968 w 11633641"/>
                <a:gd name="csY9" fmla="*/ 3314666 h 3704954"/>
                <a:gd name="csX10" fmla="*/ 5270859 w 11633641"/>
                <a:gd name="csY10" fmla="*/ 2992887 h 3704954"/>
                <a:gd name="csX11" fmla="*/ 5353680 w 11633641"/>
                <a:gd name="csY11" fmla="*/ 2710187 h 3704954"/>
                <a:gd name="csX12" fmla="*/ 5479487 w 11633641"/>
                <a:gd name="csY12" fmla="*/ 2301935 h 3704954"/>
                <a:gd name="csX13" fmla="*/ 5584374 w 11633641"/>
                <a:gd name="csY13" fmla="*/ 2032303 h 3704954"/>
                <a:gd name="csX14" fmla="*/ 5751803 w 11633641"/>
                <a:gd name="csY14" fmla="*/ 1660620 h 3704954"/>
                <a:gd name="csX15" fmla="*/ 5954331 w 11633641"/>
                <a:gd name="csY15" fmla="*/ 1344723 h 3704954"/>
                <a:gd name="csX16" fmla="*/ 6150867 w 11633641"/>
                <a:gd name="csY16" fmla="*/ 1102117 h 3704954"/>
                <a:gd name="csX17" fmla="*/ 6377822 w 11633641"/>
                <a:gd name="csY17" fmla="*/ 907695 h 3704954"/>
                <a:gd name="csX18" fmla="*/ 6621739 w 11633641"/>
                <a:gd name="csY18" fmla="*/ 767715 h 3704954"/>
                <a:gd name="csX19" fmla="*/ 6913697 w 11633641"/>
                <a:gd name="csY19" fmla="*/ 621069 h 3704954"/>
                <a:gd name="csX20" fmla="*/ 7358338 w 11633641"/>
                <a:gd name="csY20" fmla="*/ 486453 h 3704954"/>
                <a:gd name="csX21" fmla="*/ 7811163 w 11633641"/>
                <a:gd name="csY21" fmla="*/ 383719 h 3704954"/>
                <a:gd name="csX22" fmla="*/ 8175513 w 11633641"/>
                <a:gd name="csY22" fmla="*/ 306101 h 3704954"/>
                <a:gd name="csX23" fmla="*/ 8793297 w 11633641"/>
                <a:gd name="csY23" fmla="*/ 207742 h 3704954"/>
                <a:gd name="csX24" fmla="*/ 9881832 w 11633641"/>
                <a:gd name="csY24" fmla="*/ 112296 h 3704954"/>
                <a:gd name="csX25" fmla="*/ 11633641 w 11633641"/>
                <a:gd name="csY25" fmla="*/ 17311 h 3704954"/>
                <a:gd name="csX0" fmla="*/ 0 w 11633641"/>
                <a:gd name="csY0" fmla="*/ 0 h 3736907"/>
                <a:gd name="csX1" fmla="*/ 3812617 w 11633641"/>
                <a:gd name="csY1" fmla="*/ 62665 h 3736907"/>
                <a:gd name="csX2" fmla="*/ 4477262 w 11633641"/>
                <a:gd name="csY2" fmla="*/ 81582 h 3736907"/>
                <a:gd name="csX3" fmla="*/ 4608220 w 11633641"/>
                <a:gd name="csY3" fmla="*/ 336760 h 3736907"/>
                <a:gd name="csX4" fmla="*/ 4689747 w 11633641"/>
                <a:gd name="csY4" fmla="*/ 1794280 h 3736907"/>
                <a:gd name="csX5" fmla="*/ 4786298 w 11633641"/>
                <a:gd name="csY5" fmla="*/ 3005906 h 3736907"/>
                <a:gd name="csX6" fmla="*/ 4859552 w 11633641"/>
                <a:gd name="csY6" fmla="*/ 3582928 h 3736907"/>
                <a:gd name="csX7" fmla="*/ 4919298 w 11633641"/>
                <a:gd name="csY7" fmla="*/ 3722687 h 3736907"/>
                <a:gd name="csX8" fmla="*/ 5096013 w 11633641"/>
                <a:gd name="csY8" fmla="*/ 3538735 h 3736907"/>
                <a:gd name="csX9" fmla="*/ 5182968 w 11633641"/>
                <a:gd name="csY9" fmla="*/ 3314666 h 3736907"/>
                <a:gd name="csX10" fmla="*/ 5270859 w 11633641"/>
                <a:gd name="csY10" fmla="*/ 2992887 h 3736907"/>
                <a:gd name="csX11" fmla="*/ 5353680 w 11633641"/>
                <a:gd name="csY11" fmla="*/ 2710187 h 3736907"/>
                <a:gd name="csX12" fmla="*/ 5479487 w 11633641"/>
                <a:gd name="csY12" fmla="*/ 2301935 h 3736907"/>
                <a:gd name="csX13" fmla="*/ 5584374 w 11633641"/>
                <a:gd name="csY13" fmla="*/ 2032303 h 3736907"/>
                <a:gd name="csX14" fmla="*/ 5751803 w 11633641"/>
                <a:gd name="csY14" fmla="*/ 1660620 h 3736907"/>
                <a:gd name="csX15" fmla="*/ 5954331 w 11633641"/>
                <a:gd name="csY15" fmla="*/ 1344723 h 3736907"/>
                <a:gd name="csX16" fmla="*/ 6150867 w 11633641"/>
                <a:gd name="csY16" fmla="*/ 1102117 h 3736907"/>
                <a:gd name="csX17" fmla="*/ 6377822 w 11633641"/>
                <a:gd name="csY17" fmla="*/ 907695 h 3736907"/>
                <a:gd name="csX18" fmla="*/ 6621739 w 11633641"/>
                <a:gd name="csY18" fmla="*/ 767715 h 3736907"/>
                <a:gd name="csX19" fmla="*/ 6913697 w 11633641"/>
                <a:gd name="csY19" fmla="*/ 621069 h 3736907"/>
                <a:gd name="csX20" fmla="*/ 7358338 w 11633641"/>
                <a:gd name="csY20" fmla="*/ 486453 h 3736907"/>
                <a:gd name="csX21" fmla="*/ 7811163 w 11633641"/>
                <a:gd name="csY21" fmla="*/ 383719 h 3736907"/>
                <a:gd name="csX22" fmla="*/ 8175513 w 11633641"/>
                <a:gd name="csY22" fmla="*/ 306101 h 3736907"/>
                <a:gd name="csX23" fmla="*/ 8793297 w 11633641"/>
                <a:gd name="csY23" fmla="*/ 207742 h 3736907"/>
                <a:gd name="csX24" fmla="*/ 9881832 w 11633641"/>
                <a:gd name="csY24" fmla="*/ 112296 h 3736907"/>
                <a:gd name="csX25" fmla="*/ 11633641 w 11633641"/>
                <a:gd name="csY25" fmla="*/ 17311 h 3736907"/>
                <a:gd name="csX0" fmla="*/ 0 w 11633641"/>
                <a:gd name="csY0" fmla="*/ 0 h 3724216"/>
                <a:gd name="csX1" fmla="*/ 3812617 w 11633641"/>
                <a:gd name="csY1" fmla="*/ 62665 h 3724216"/>
                <a:gd name="csX2" fmla="*/ 4477262 w 11633641"/>
                <a:gd name="csY2" fmla="*/ 81582 h 3724216"/>
                <a:gd name="csX3" fmla="*/ 4608220 w 11633641"/>
                <a:gd name="csY3" fmla="*/ 336760 h 3724216"/>
                <a:gd name="csX4" fmla="*/ 4689747 w 11633641"/>
                <a:gd name="csY4" fmla="*/ 1794280 h 3724216"/>
                <a:gd name="csX5" fmla="*/ 4786298 w 11633641"/>
                <a:gd name="csY5" fmla="*/ 3005906 h 3724216"/>
                <a:gd name="csX6" fmla="*/ 4871183 w 11633641"/>
                <a:gd name="csY6" fmla="*/ 3588580 h 3724216"/>
                <a:gd name="csX7" fmla="*/ 4919298 w 11633641"/>
                <a:gd name="csY7" fmla="*/ 3722687 h 3724216"/>
                <a:gd name="csX8" fmla="*/ 5096013 w 11633641"/>
                <a:gd name="csY8" fmla="*/ 3538735 h 3724216"/>
                <a:gd name="csX9" fmla="*/ 5182968 w 11633641"/>
                <a:gd name="csY9" fmla="*/ 3314666 h 3724216"/>
                <a:gd name="csX10" fmla="*/ 5270859 w 11633641"/>
                <a:gd name="csY10" fmla="*/ 2992887 h 3724216"/>
                <a:gd name="csX11" fmla="*/ 5353680 w 11633641"/>
                <a:gd name="csY11" fmla="*/ 2710187 h 3724216"/>
                <a:gd name="csX12" fmla="*/ 5479487 w 11633641"/>
                <a:gd name="csY12" fmla="*/ 2301935 h 3724216"/>
                <a:gd name="csX13" fmla="*/ 5584374 w 11633641"/>
                <a:gd name="csY13" fmla="*/ 2032303 h 3724216"/>
                <a:gd name="csX14" fmla="*/ 5751803 w 11633641"/>
                <a:gd name="csY14" fmla="*/ 1660620 h 3724216"/>
                <a:gd name="csX15" fmla="*/ 5954331 w 11633641"/>
                <a:gd name="csY15" fmla="*/ 1344723 h 3724216"/>
                <a:gd name="csX16" fmla="*/ 6150867 w 11633641"/>
                <a:gd name="csY16" fmla="*/ 1102117 h 3724216"/>
                <a:gd name="csX17" fmla="*/ 6377822 w 11633641"/>
                <a:gd name="csY17" fmla="*/ 907695 h 3724216"/>
                <a:gd name="csX18" fmla="*/ 6621739 w 11633641"/>
                <a:gd name="csY18" fmla="*/ 767715 h 3724216"/>
                <a:gd name="csX19" fmla="*/ 6913697 w 11633641"/>
                <a:gd name="csY19" fmla="*/ 621069 h 3724216"/>
                <a:gd name="csX20" fmla="*/ 7358338 w 11633641"/>
                <a:gd name="csY20" fmla="*/ 486453 h 3724216"/>
                <a:gd name="csX21" fmla="*/ 7811163 w 11633641"/>
                <a:gd name="csY21" fmla="*/ 383719 h 3724216"/>
                <a:gd name="csX22" fmla="*/ 8175513 w 11633641"/>
                <a:gd name="csY22" fmla="*/ 306101 h 3724216"/>
                <a:gd name="csX23" fmla="*/ 8793297 w 11633641"/>
                <a:gd name="csY23" fmla="*/ 207742 h 3724216"/>
                <a:gd name="csX24" fmla="*/ 9881832 w 11633641"/>
                <a:gd name="csY24" fmla="*/ 112296 h 3724216"/>
                <a:gd name="csX25" fmla="*/ 11633641 w 11633641"/>
                <a:gd name="csY25" fmla="*/ 17311 h 3724216"/>
                <a:gd name="csX0" fmla="*/ 0 w 11633641"/>
                <a:gd name="csY0" fmla="*/ 0 h 3708035"/>
                <a:gd name="csX1" fmla="*/ 3812617 w 11633641"/>
                <a:gd name="csY1" fmla="*/ 62665 h 3708035"/>
                <a:gd name="csX2" fmla="*/ 4477262 w 11633641"/>
                <a:gd name="csY2" fmla="*/ 81582 h 3708035"/>
                <a:gd name="csX3" fmla="*/ 4608220 w 11633641"/>
                <a:gd name="csY3" fmla="*/ 336760 h 3708035"/>
                <a:gd name="csX4" fmla="*/ 4689747 w 11633641"/>
                <a:gd name="csY4" fmla="*/ 1794280 h 3708035"/>
                <a:gd name="csX5" fmla="*/ 4786298 w 11633641"/>
                <a:gd name="csY5" fmla="*/ 3005906 h 3708035"/>
                <a:gd name="csX6" fmla="*/ 4871183 w 11633641"/>
                <a:gd name="csY6" fmla="*/ 3588580 h 3708035"/>
                <a:gd name="csX7" fmla="*/ 5023971 w 11633641"/>
                <a:gd name="csY7" fmla="*/ 3705730 h 3708035"/>
                <a:gd name="csX8" fmla="*/ 5096013 w 11633641"/>
                <a:gd name="csY8" fmla="*/ 3538735 h 3708035"/>
                <a:gd name="csX9" fmla="*/ 5182968 w 11633641"/>
                <a:gd name="csY9" fmla="*/ 3314666 h 3708035"/>
                <a:gd name="csX10" fmla="*/ 5270859 w 11633641"/>
                <a:gd name="csY10" fmla="*/ 2992887 h 3708035"/>
                <a:gd name="csX11" fmla="*/ 5353680 w 11633641"/>
                <a:gd name="csY11" fmla="*/ 2710187 h 3708035"/>
                <a:gd name="csX12" fmla="*/ 5479487 w 11633641"/>
                <a:gd name="csY12" fmla="*/ 2301935 h 3708035"/>
                <a:gd name="csX13" fmla="*/ 5584374 w 11633641"/>
                <a:gd name="csY13" fmla="*/ 2032303 h 3708035"/>
                <a:gd name="csX14" fmla="*/ 5751803 w 11633641"/>
                <a:gd name="csY14" fmla="*/ 1660620 h 3708035"/>
                <a:gd name="csX15" fmla="*/ 5954331 w 11633641"/>
                <a:gd name="csY15" fmla="*/ 1344723 h 3708035"/>
                <a:gd name="csX16" fmla="*/ 6150867 w 11633641"/>
                <a:gd name="csY16" fmla="*/ 1102117 h 3708035"/>
                <a:gd name="csX17" fmla="*/ 6377822 w 11633641"/>
                <a:gd name="csY17" fmla="*/ 907695 h 3708035"/>
                <a:gd name="csX18" fmla="*/ 6621739 w 11633641"/>
                <a:gd name="csY18" fmla="*/ 767715 h 3708035"/>
                <a:gd name="csX19" fmla="*/ 6913697 w 11633641"/>
                <a:gd name="csY19" fmla="*/ 621069 h 3708035"/>
                <a:gd name="csX20" fmla="*/ 7358338 w 11633641"/>
                <a:gd name="csY20" fmla="*/ 486453 h 3708035"/>
                <a:gd name="csX21" fmla="*/ 7811163 w 11633641"/>
                <a:gd name="csY21" fmla="*/ 383719 h 3708035"/>
                <a:gd name="csX22" fmla="*/ 8175513 w 11633641"/>
                <a:gd name="csY22" fmla="*/ 306101 h 3708035"/>
                <a:gd name="csX23" fmla="*/ 8793297 w 11633641"/>
                <a:gd name="csY23" fmla="*/ 207742 h 3708035"/>
                <a:gd name="csX24" fmla="*/ 9881832 w 11633641"/>
                <a:gd name="csY24" fmla="*/ 112296 h 3708035"/>
                <a:gd name="csX25" fmla="*/ 11633641 w 11633641"/>
                <a:gd name="csY25" fmla="*/ 17311 h 3708035"/>
                <a:gd name="csX0" fmla="*/ 0 w 11633641"/>
                <a:gd name="csY0" fmla="*/ 0 h 3706792"/>
                <a:gd name="csX1" fmla="*/ 3812617 w 11633641"/>
                <a:gd name="csY1" fmla="*/ 62665 h 3706792"/>
                <a:gd name="csX2" fmla="*/ 4477262 w 11633641"/>
                <a:gd name="csY2" fmla="*/ 81582 h 3706792"/>
                <a:gd name="csX3" fmla="*/ 4608220 w 11633641"/>
                <a:gd name="csY3" fmla="*/ 336760 h 3706792"/>
                <a:gd name="csX4" fmla="*/ 4689747 w 11633641"/>
                <a:gd name="csY4" fmla="*/ 1794280 h 3706792"/>
                <a:gd name="csX5" fmla="*/ 4786298 w 11633641"/>
                <a:gd name="csY5" fmla="*/ 3005906 h 3706792"/>
                <a:gd name="csX6" fmla="*/ 4871183 w 11633641"/>
                <a:gd name="csY6" fmla="*/ 3588580 h 3706792"/>
                <a:gd name="csX7" fmla="*/ 5023971 w 11633641"/>
                <a:gd name="csY7" fmla="*/ 3705730 h 3706792"/>
                <a:gd name="csX8" fmla="*/ 5115397 w 11633641"/>
                <a:gd name="csY8" fmla="*/ 3561344 h 3706792"/>
                <a:gd name="csX9" fmla="*/ 5182968 w 11633641"/>
                <a:gd name="csY9" fmla="*/ 3314666 h 3706792"/>
                <a:gd name="csX10" fmla="*/ 5270859 w 11633641"/>
                <a:gd name="csY10" fmla="*/ 2992887 h 3706792"/>
                <a:gd name="csX11" fmla="*/ 5353680 w 11633641"/>
                <a:gd name="csY11" fmla="*/ 2710187 h 3706792"/>
                <a:gd name="csX12" fmla="*/ 5479487 w 11633641"/>
                <a:gd name="csY12" fmla="*/ 2301935 h 3706792"/>
                <a:gd name="csX13" fmla="*/ 5584374 w 11633641"/>
                <a:gd name="csY13" fmla="*/ 2032303 h 3706792"/>
                <a:gd name="csX14" fmla="*/ 5751803 w 11633641"/>
                <a:gd name="csY14" fmla="*/ 1660620 h 3706792"/>
                <a:gd name="csX15" fmla="*/ 5954331 w 11633641"/>
                <a:gd name="csY15" fmla="*/ 1344723 h 3706792"/>
                <a:gd name="csX16" fmla="*/ 6150867 w 11633641"/>
                <a:gd name="csY16" fmla="*/ 1102117 h 3706792"/>
                <a:gd name="csX17" fmla="*/ 6377822 w 11633641"/>
                <a:gd name="csY17" fmla="*/ 907695 h 3706792"/>
                <a:gd name="csX18" fmla="*/ 6621739 w 11633641"/>
                <a:gd name="csY18" fmla="*/ 767715 h 3706792"/>
                <a:gd name="csX19" fmla="*/ 6913697 w 11633641"/>
                <a:gd name="csY19" fmla="*/ 621069 h 3706792"/>
                <a:gd name="csX20" fmla="*/ 7358338 w 11633641"/>
                <a:gd name="csY20" fmla="*/ 486453 h 3706792"/>
                <a:gd name="csX21" fmla="*/ 7811163 w 11633641"/>
                <a:gd name="csY21" fmla="*/ 383719 h 3706792"/>
                <a:gd name="csX22" fmla="*/ 8175513 w 11633641"/>
                <a:gd name="csY22" fmla="*/ 306101 h 3706792"/>
                <a:gd name="csX23" fmla="*/ 8793297 w 11633641"/>
                <a:gd name="csY23" fmla="*/ 207742 h 3706792"/>
                <a:gd name="csX24" fmla="*/ 9881832 w 11633641"/>
                <a:gd name="csY24" fmla="*/ 112296 h 3706792"/>
                <a:gd name="csX25" fmla="*/ 11633641 w 11633641"/>
                <a:gd name="csY25" fmla="*/ 17311 h 3706792"/>
                <a:gd name="csX0" fmla="*/ 0 w 11633641"/>
                <a:gd name="csY0" fmla="*/ 0 h 3681425"/>
                <a:gd name="csX1" fmla="*/ 3812617 w 11633641"/>
                <a:gd name="csY1" fmla="*/ 62665 h 3681425"/>
                <a:gd name="csX2" fmla="*/ 4477262 w 11633641"/>
                <a:gd name="csY2" fmla="*/ 81582 h 3681425"/>
                <a:gd name="csX3" fmla="*/ 4608220 w 11633641"/>
                <a:gd name="csY3" fmla="*/ 336760 h 3681425"/>
                <a:gd name="csX4" fmla="*/ 4689747 w 11633641"/>
                <a:gd name="csY4" fmla="*/ 1794280 h 3681425"/>
                <a:gd name="csX5" fmla="*/ 4786298 w 11633641"/>
                <a:gd name="csY5" fmla="*/ 3005906 h 3681425"/>
                <a:gd name="csX6" fmla="*/ 4871183 w 11633641"/>
                <a:gd name="csY6" fmla="*/ 3588580 h 3681425"/>
                <a:gd name="csX7" fmla="*/ 5020094 w 11633641"/>
                <a:gd name="csY7" fmla="*/ 3677470 h 3681425"/>
                <a:gd name="csX8" fmla="*/ 5115397 w 11633641"/>
                <a:gd name="csY8" fmla="*/ 3561344 h 3681425"/>
                <a:gd name="csX9" fmla="*/ 5182968 w 11633641"/>
                <a:gd name="csY9" fmla="*/ 3314666 h 3681425"/>
                <a:gd name="csX10" fmla="*/ 5270859 w 11633641"/>
                <a:gd name="csY10" fmla="*/ 2992887 h 3681425"/>
                <a:gd name="csX11" fmla="*/ 5353680 w 11633641"/>
                <a:gd name="csY11" fmla="*/ 2710187 h 3681425"/>
                <a:gd name="csX12" fmla="*/ 5479487 w 11633641"/>
                <a:gd name="csY12" fmla="*/ 2301935 h 3681425"/>
                <a:gd name="csX13" fmla="*/ 5584374 w 11633641"/>
                <a:gd name="csY13" fmla="*/ 2032303 h 3681425"/>
                <a:gd name="csX14" fmla="*/ 5751803 w 11633641"/>
                <a:gd name="csY14" fmla="*/ 1660620 h 3681425"/>
                <a:gd name="csX15" fmla="*/ 5954331 w 11633641"/>
                <a:gd name="csY15" fmla="*/ 1344723 h 3681425"/>
                <a:gd name="csX16" fmla="*/ 6150867 w 11633641"/>
                <a:gd name="csY16" fmla="*/ 1102117 h 3681425"/>
                <a:gd name="csX17" fmla="*/ 6377822 w 11633641"/>
                <a:gd name="csY17" fmla="*/ 907695 h 3681425"/>
                <a:gd name="csX18" fmla="*/ 6621739 w 11633641"/>
                <a:gd name="csY18" fmla="*/ 767715 h 3681425"/>
                <a:gd name="csX19" fmla="*/ 6913697 w 11633641"/>
                <a:gd name="csY19" fmla="*/ 621069 h 3681425"/>
                <a:gd name="csX20" fmla="*/ 7358338 w 11633641"/>
                <a:gd name="csY20" fmla="*/ 486453 h 3681425"/>
                <a:gd name="csX21" fmla="*/ 7811163 w 11633641"/>
                <a:gd name="csY21" fmla="*/ 383719 h 3681425"/>
                <a:gd name="csX22" fmla="*/ 8175513 w 11633641"/>
                <a:gd name="csY22" fmla="*/ 306101 h 3681425"/>
                <a:gd name="csX23" fmla="*/ 8793297 w 11633641"/>
                <a:gd name="csY23" fmla="*/ 207742 h 3681425"/>
                <a:gd name="csX24" fmla="*/ 9881832 w 11633641"/>
                <a:gd name="csY24" fmla="*/ 112296 h 3681425"/>
                <a:gd name="csX25" fmla="*/ 11633641 w 11633641"/>
                <a:gd name="csY25" fmla="*/ 17311 h 3681425"/>
                <a:gd name="csX0" fmla="*/ 0 w 11633641"/>
                <a:gd name="csY0" fmla="*/ 0 h 3766196"/>
                <a:gd name="csX1" fmla="*/ 3812617 w 11633641"/>
                <a:gd name="csY1" fmla="*/ 62665 h 3766196"/>
                <a:gd name="csX2" fmla="*/ 4477262 w 11633641"/>
                <a:gd name="csY2" fmla="*/ 81582 h 3766196"/>
                <a:gd name="csX3" fmla="*/ 4608220 w 11633641"/>
                <a:gd name="csY3" fmla="*/ 336760 h 3766196"/>
                <a:gd name="csX4" fmla="*/ 4689747 w 11633641"/>
                <a:gd name="csY4" fmla="*/ 1794280 h 3766196"/>
                <a:gd name="csX5" fmla="*/ 4786298 w 11633641"/>
                <a:gd name="csY5" fmla="*/ 3005906 h 3766196"/>
                <a:gd name="csX6" fmla="*/ 4871183 w 11633641"/>
                <a:gd name="csY6" fmla="*/ 3588580 h 3766196"/>
                <a:gd name="csX7" fmla="*/ 5012004 w 11633641"/>
                <a:gd name="csY7" fmla="*/ 3765940 h 3766196"/>
                <a:gd name="csX8" fmla="*/ 5115397 w 11633641"/>
                <a:gd name="csY8" fmla="*/ 3561344 h 3766196"/>
                <a:gd name="csX9" fmla="*/ 5182968 w 11633641"/>
                <a:gd name="csY9" fmla="*/ 3314666 h 3766196"/>
                <a:gd name="csX10" fmla="*/ 5270859 w 11633641"/>
                <a:gd name="csY10" fmla="*/ 2992887 h 3766196"/>
                <a:gd name="csX11" fmla="*/ 5353680 w 11633641"/>
                <a:gd name="csY11" fmla="*/ 2710187 h 3766196"/>
                <a:gd name="csX12" fmla="*/ 5479487 w 11633641"/>
                <a:gd name="csY12" fmla="*/ 2301935 h 3766196"/>
                <a:gd name="csX13" fmla="*/ 5584374 w 11633641"/>
                <a:gd name="csY13" fmla="*/ 2032303 h 3766196"/>
                <a:gd name="csX14" fmla="*/ 5751803 w 11633641"/>
                <a:gd name="csY14" fmla="*/ 1660620 h 3766196"/>
                <a:gd name="csX15" fmla="*/ 5954331 w 11633641"/>
                <a:gd name="csY15" fmla="*/ 1344723 h 3766196"/>
                <a:gd name="csX16" fmla="*/ 6150867 w 11633641"/>
                <a:gd name="csY16" fmla="*/ 1102117 h 3766196"/>
                <a:gd name="csX17" fmla="*/ 6377822 w 11633641"/>
                <a:gd name="csY17" fmla="*/ 907695 h 3766196"/>
                <a:gd name="csX18" fmla="*/ 6621739 w 11633641"/>
                <a:gd name="csY18" fmla="*/ 767715 h 3766196"/>
                <a:gd name="csX19" fmla="*/ 6913697 w 11633641"/>
                <a:gd name="csY19" fmla="*/ 621069 h 3766196"/>
                <a:gd name="csX20" fmla="*/ 7358338 w 11633641"/>
                <a:gd name="csY20" fmla="*/ 486453 h 3766196"/>
                <a:gd name="csX21" fmla="*/ 7811163 w 11633641"/>
                <a:gd name="csY21" fmla="*/ 383719 h 3766196"/>
                <a:gd name="csX22" fmla="*/ 8175513 w 11633641"/>
                <a:gd name="csY22" fmla="*/ 306101 h 3766196"/>
                <a:gd name="csX23" fmla="*/ 8793297 w 11633641"/>
                <a:gd name="csY23" fmla="*/ 207742 h 3766196"/>
                <a:gd name="csX24" fmla="*/ 9881832 w 11633641"/>
                <a:gd name="csY24" fmla="*/ 112296 h 3766196"/>
                <a:gd name="csX25" fmla="*/ 11633641 w 11633641"/>
                <a:gd name="csY25" fmla="*/ 17311 h 3766196"/>
                <a:gd name="csX0" fmla="*/ 0 w 11633641"/>
                <a:gd name="csY0" fmla="*/ 0 h 3789725"/>
                <a:gd name="csX1" fmla="*/ 3812617 w 11633641"/>
                <a:gd name="csY1" fmla="*/ 62665 h 3789725"/>
                <a:gd name="csX2" fmla="*/ 4477262 w 11633641"/>
                <a:gd name="csY2" fmla="*/ 81582 h 3789725"/>
                <a:gd name="csX3" fmla="*/ 4608220 w 11633641"/>
                <a:gd name="csY3" fmla="*/ 336760 h 3789725"/>
                <a:gd name="csX4" fmla="*/ 4689747 w 11633641"/>
                <a:gd name="csY4" fmla="*/ 1794280 h 3789725"/>
                <a:gd name="csX5" fmla="*/ 4786298 w 11633641"/>
                <a:gd name="csY5" fmla="*/ 3005906 h 3789725"/>
                <a:gd name="csX6" fmla="*/ 4871183 w 11633641"/>
                <a:gd name="csY6" fmla="*/ 3588580 h 3789725"/>
                <a:gd name="csX7" fmla="*/ 4975596 w 11633641"/>
                <a:gd name="csY7" fmla="*/ 3789531 h 3789725"/>
                <a:gd name="csX8" fmla="*/ 5115397 w 11633641"/>
                <a:gd name="csY8" fmla="*/ 3561344 h 3789725"/>
                <a:gd name="csX9" fmla="*/ 5182968 w 11633641"/>
                <a:gd name="csY9" fmla="*/ 3314666 h 3789725"/>
                <a:gd name="csX10" fmla="*/ 5270859 w 11633641"/>
                <a:gd name="csY10" fmla="*/ 2992887 h 3789725"/>
                <a:gd name="csX11" fmla="*/ 5353680 w 11633641"/>
                <a:gd name="csY11" fmla="*/ 2710187 h 3789725"/>
                <a:gd name="csX12" fmla="*/ 5479487 w 11633641"/>
                <a:gd name="csY12" fmla="*/ 2301935 h 3789725"/>
                <a:gd name="csX13" fmla="*/ 5584374 w 11633641"/>
                <a:gd name="csY13" fmla="*/ 2032303 h 3789725"/>
                <a:gd name="csX14" fmla="*/ 5751803 w 11633641"/>
                <a:gd name="csY14" fmla="*/ 1660620 h 3789725"/>
                <a:gd name="csX15" fmla="*/ 5954331 w 11633641"/>
                <a:gd name="csY15" fmla="*/ 1344723 h 3789725"/>
                <a:gd name="csX16" fmla="*/ 6150867 w 11633641"/>
                <a:gd name="csY16" fmla="*/ 1102117 h 3789725"/>
                <a:gd name="csX17" fmla="*/ 6377822 w 11633641"/>
                <a:gd name="csY17" fmla="*/ 907695 h 3789725"/>
                <a:gd name="csX18" fmla="*/ 6621739 w 11633641"/>
                <a:gd name="csY18" fmla="*/ 767715 h 3789725"/>
                <a:gd name="csX19" fmla="*/ 6913697 w 11633641"/>
                <a:gd name="csY19" fmla="*/ 621069 h 3789725"/>
                <a:gd name="csX20" fmla="*/ 7358338 w 11633641"/>
                <a:gd name="csY20" fmla="*/ 486453 h 3789725"/>
                <a:gd name="csX21" fmla="*/ 7811163 w 11633641"/>
                <a:gd name="csY21" fmla="*/ 383719 h 3789725"/>
                <a:gd name="csX22" fmla="*/ 8175513 w 11633641"/>
                <a:gd name="csY22" fmla="*/ 306101 h 3789725"/>
                <a:gd name="csX23" fmla="*/ 8793297 w 11633641"/>
                <a:gd name="csY23" fmla="*/ 207742 h 3789725"/>
                <a:gd name="csX24" fmla="*/ 9881832 w 11633641"/>
                <a:gd name="csY24" fmla="*/ 112296 h 3789725"/>
                <a:gd name="csX25" fmla="*/ 11633641 w 11633641"/>
                <a:gd name="csY25" fmla="*/ 17311 h 3789725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08220 w 11633641"/>
                <a:gd name="csY3" fmla="*/ 336760 h 3789727"/>
                <a:gd name="csX4" fmla="*/ 4689747 w 11633641"/>
                <a:gd name="csY4" fmla="*/ 1794280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377822 w 11633641"/>
                <a:gd name="csY17" fmla="*/ 907695 h 3789727"/>
                <a:gd name="csX18" fmla="*/ 6621739 w 11633641"/>
                <a:gd name="csY18" fmla="*/ 767715 h 3789727"/>
                <a:gd name="csX19" fmla="*/ 6913697 w 11633641"/>
                <a:gd name="csY19" fmla="*/ 621069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25"/>
                <a:gd name="csX1" fmla="*/ 3812617 w 11633641"/>
                <a:gd name="csY1" fmla="*/ 62665 h 3789725"/>
                <a:gd name="csX2" fmla="*/ 4477262 w 11633641"/>
                <a:gd name="csY2" fmla="*/ 81582 h 3789725"/>
                <a:gd name="csX3" fmla="*/ 4608220 w 11633641"/>
                <a:gd name="csY3" fmla="*/ 336760 h 3789725"/>
                <a:gd name="csX4" fmla="*/ 4707124 w 11633641"/>
                <a:gd name="csY4" fmla="*/ 1806948 h 3789725"/>
                <a:gd name="csX5" fmla="*/ 4786298 w 11633641"/>
                <a:gd name="csY5" fmla="*/ 3005906 h 3789725"/>
                <a:gd name="csX6" fmla="*/ 4871183 w 11633641"/>
                <a:gd name="csY6" fmla="*/ 3588580 h 3789725"/>
                <a:gd name="csX7" fmla="*/ 4975596 w 11633641"/>
                <a:gd name="csY7" fmla="*/ 3789531 h 3789725"/>
                <a:gd name="csX8" fmla="*/ 5107307 w 11633641"/>
                <a:gd name="csY8" fmla="*/ 3561344 h 3789725"/>
                <a:gd name="csX9" fmla="*/ 5182968 w 11633641"/>
                <a:gd name="csY9" fmla="*/ 3314666 h 3789725"/>
                <a:gd name="csX10" fmla="*/ 5270859 w 11633641"/>
                <a:gd name="csY10" fmla="*/ 2992887 h 3789725"/>
                <a:gd name="csX11" fmla="*/ 5353680 w 11633641"/>
                <a:gd name="csY11" fmla="*/ 2710187 h 3789725"/>
                <a:gd name="csX12" fmla="*/ 5479487 w 11633641"/>
                <a:gd name="csY12" fmla="*/ 2301935 h 3789725"/>
                <a:gd name="csX13" fmla="*/ 5584374 w 11633641"/>
                <a:gd name="csY13" fmla="*/ 2032303 h 3789725"/>
                <a:gd name="csX14" fmla="*/ 5751803 w 11633641"/>
                <a:gd name="csY14" fmla="*/ 1660620 h 3789725"/>
                <a:gd name="csX15" fmla="*/ 5954331 w 11633641"/>
                <a:gd name="csY15" fmla="*/ 1344723 h 3789725"/>
                <a:gd name="csX16" fmla="*/ 6150867 w 11633641"/>
                <a:gd name="csY16" fmla="*/ 1102117 h 3789725"/>
                <a:gd name="csX17" fmla="*/ 6377822 w 11633641"/>
                <a:gd name="csY17" fmla="*/ 907695 h 3789725"/>
                <a:gd name="csX18" fmla="*/ 6621739 w 11633641"/>
                <a:gd name="csY18" fmla="*/ 767715 h 3789725"/>
                <a:gd name="csX19" fmla="*/ 6913697 w 11633641"/>
                <a:gd name="csY19" fmla="*/ 621069 h 3789725"/>
                <a:gd name="csX20" fmla="*/ 7358338 w 11633641"/>
                <a:gd name="csY20" fmla="*/ 486453 h 3789725"/>
                <a:gd name="csX21" fmla="*/ 7811163 w 11633641"/>
                <a:gd name="csY21" fmla="*/ 383719 h 3789725"/>
                <a:gd name="csX22" fmla="*/ 8175513 w 11633641"/>
                <a:gd name="csY22" fmla="*/ 306101 h 3789725"/>
                <a:gd name="csX23" fmla="*/ 8793297 w 11633641"/>
                <a:gd name="csY23" fmla="*/ 207742 h 3789725"/>
                <a:gd name="csX24" fmla="*/ 9881832 w 11633641"/>
                <a:gd name="csY24" fmla="*/ 112296 h 3789725"/>
                <a:gd name="csX25" fmla="*/ 11633641 w 11633641"/>
                <a:gd name="csY25" fmla="*/ 17311 h 3789725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08220 w 11633641"/>
                <a:gd name="csY3" fmla="*/ 336760 h 3789727"/>
                <a:gd name="csX4" fmla="*/ 4698435 w 11633641"/>
                <a:gd name="csY4" fmla="*/ 1825950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377822 w 11633641"/>
                <a:gd name="csY17" fmla="*/ 907695 h 3789727"/>
                <a:gd name="csX18" fmla="*/ 6621739 w 11633641"/>
                <a:gd name="csY18" fmla="*/ 767715 h 3789727"/>
                <a:gd name="csX19" fmla="*/ 6913697 w 11633641"/>
                <a:gd name="csY19" fmla="*/ 621069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69312 w 11633641"/>
                <a:gd name="csY3" fmla="*/ 336760 h 3789727"/>
                <a:gd name="csX4" fmla="*/ 4698435 w 11633641"/>
                <a:gd name="csY4" fmla="*/ 1825950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377822 w 11633641"/>
                <a:gd name="csY17" fmla="*/ 907695 h 3789727"/>
                <a:gd name="csX18" fmla="*/ 6621739 w 11633641"/>
                <a:gd name="csY18" fmla="*/ 767715 h 3789727"/>
                <a:gd name="csX19" fmla="*/ 6913697 w 11633641"/>
                <a:gd name="csY19" fmla="*/ 621069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69312 w 11633641"/>
                <a:gd name="csY3" fmla="*/ 336760 h 3789727"/>
                <a:gd name="csX4" fmla="*/ 4759751 w 11633641"/>
                <a:gd name="csY4" fmla="*/ 1833812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377822 w 11633641"/>
                <a:gd name="csY17" fmla="*/ 907695 h 3789727"/>
                <a:gd name="csX18" fmla="*/ 6621739 w 11633641"/>
                <a:gd name="csY18" fmla="*/ 767715 h 3789727"/>
                <a:gd name="csX19" fmla="*/ 6913697 w 11633641"/>
                <a:gd name="csY19" fmla="*/ 621069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17"/>
                <a:gd name="csX1" fmla="*/ 3812617 w 11633641"/>
                <a:gd name="csY1" fmla="*/ 62665 h 3789717"/>
                <a:gd name="csX2" fmla="*/ 4477262 w 11633641"/>
                <a:gd name="csY2" fmla="*/ 81582 h 3789717"/>
                <a:gd name="csX3" fmla="*/ 4669312 w 11633641"/>
                <a:gd name="csY3" fmla="*/ 336760 h 3789717"/>
                <a:gd name="csX4" fmla="*/ 4759751 w 11633641"/>
                <a:gd name="csY4" fmla="*/ 1833812 h 3789717"/>
                <a:gd name="csX5" fmla="*/ 4822066 w 11633641"/>
                <a:gd name="csY5" fmla="*/ 3029498 h 3789717"/>
                <a:gd name="csX6" fmla="*/ 4871183 w 11633641"/>
                <a:gd name="csY6" fmla="*/ 3588580 h 3789717"/>
                <a:gd name="csX7" fmla="*/ 4975596 w 11633641"/>
                <a:gd name="csY7" fmla="*/ 3789531 h 3789717"/>
                <a:gd name="csX8" fmla="*/ 5107307 w 11633641"/>
                <a:gd name="csY8" fmla="*/ 3561344 h 3789717"/>
                <a:gd name="csX9" fmla="*/ 5182968 w 11633641"/>
                <a:gd name="csY9" fmla="*/ 3314666 h 3789717"/>
                <a:gd name="csX10" fmla="*/ 5270859 w 11633641"/>
                <a:gd name="csY10" fmla="*/ 2992887 h 3789717"/>
                <a:gd name="csX11" fmla="*/ 5353680 w 11633641"/>
                <a:gd name="csY11" fmla="*/ 2710187 h 3789717"/>
                <a:gd name="csX12" fmla="*/ 5479487 w 11633641"/>
                <a:gd name="csY12" fmla="*/ 2301935 h 3789717"/>
                <a:gd name="csX13" fmla="*/ 5584374 w 11633641"/>
                <a:gd name="csY13" fmla="*/ 2032303 h 3789717"/>
                <a:gd name="csX14" fmla="*/ 5751803 w 11633641"/>
                <a:gd name="csY14" fmla="*/ 1660620 h 3789717"/>
                <a:gd name="csX15" fmla="*/ 5954331 w 11633641"/>
                <a:gd name="csY15" fmla="*/ 1344723 h 3789717"/>
                <a:gd name="csX16" fmla="*/ 6150867 w 11633641"/>
                <a:gd name="csY16" fmla="*/ 1102117 h 3789717"/>
                <a:gd name="csX17" fmla="*/ 6377822 w 11633641"/>
                <a:gd name="csY17" fmla="*/ 907695 h 3789717"/>
                <a:gd name="csX18" fmla="*/ 6621739 w 11633641"/>
                <a:gd name="csY18" fmla="*/ 767715 h 3789717"/>
                <a:gd name="csX19" fmla="*/ 6913697 w 11633641"/>
                <a:gd name="csY19" fmla="*/ 621069 h 3789717"/>
                <a:gd name="csX20" fmla="*/ 7358338 w 11633641"/>
                <a:gd name="csY20" fmla="*/ 486453 h 3789717"/>
                <a:gd name="csX21" fmla="*/ 7811163 w 11633641"/>
                <a:gd name="csY21" fmla="*/ 383719 h 3789717"/>
                <a:gd name="csX22" fmla="*/ 8175513 w 11633641"/>
                <a:gd name="csY22" fmla="*/ 306101 h 3789717"/>
                <a:gd name="csX23" fmla="*/ 8793297 w 11633641"/>
                <a:gd name="csY23" fmla="*/ 207742 h 3789717"/>
                <a:gd name="csX24" fmla="*/ 9881832 w 11633641"/>
                <a:gd name="csY24" fmla="*/ 112296 h 3789717"/>
                <a:gd name="csX25" fmla="*/ 11633641 w 11633641"/>
                <a:gd name="csY25" fmla="*/ 17311 h 3789717"/>
                <a:gd name="csX0" fmla="*/ 0 w 11633641"/>
                <a:gd name="csY0" fmla="*/ 0 h 3790327"/>
                <a:gd name="csX1" fmla="*/ 3812617 w 11633641"/>
                <a:gd name="csY1" fmla="*/ 62665 h 3790327"/>
                <a:gd name="csX2" fmla="*/ 4477262 w 11633641"/>
                <a:gd name="csY2" fmla="*/ 81582 h 3790327"/>
                <a:gd name="csX3" fmla="*/ 4669312 w 11633641"/>
                <a:gd name="csY3" fmla="*/ 336760 h 3790327"/>
                <a:gd name="csX4" fmla="*/ 4759751 w 11633641"/>
                <a:gd name="csY4" fmla="*/ 1833812 h 3790327"/>
                <a:gd name="csX5" fmla="*/ 4822066 w 11633641"/>
                <a:gd name="csY5" fmla="*/ 3029498 h 3790327"/>
                <a:gd name="csX6" fmla="*/ 4891620 w 11633641"/>
                <a:gd name="csY6" fmla="*/ 3612171 h 3790327"/>
                <a:gd name="csX7" fmla="*/ 4975596 w 11633641"/>
                <a:gd name="csY7" fmla="*/ 3789531 h 3790327"/>
                <a:gd name="csX8" fmla="*/ 5107307 w 11633641"/>
                <a:gd name="csY8" fmla="*/ 3561344 h 3790327"/>
                <a:gd name="csX9" fmla="*/ 5182968 w 11633641"/>
                <a:gd name="csY9" fmla="*/ 3314666 h 3790327"/>
                <a:gd name="csX10" fmla="*/ 5270859 w 11633641"/>
                <a:gd name="csY10" fmla="*/ 2992887 h 3790327"/>
                <a:gd name="csX11" fmla="*/ 5353680 w 11633641"/>
                <a:gd name="csY11" fmla="*/ 2710187 h 3790327"/>
                <a:gd name="csX12" fmla="*/ 5479487 w 11633641"/>
                <a:gd name="csY12" fmla="*/ 2301935 h 3790327"/>
                <a:gd name="csX13" fmla="*/ 5584374 w 11633641"/>
                <a:gd name="csY13" fmla="*/ 2032303 h 3790327"/>
                <a:gd name="csX14" fmla="*/ 5751803 w 11633641"/>
                <a:gd name="csY14" fmla="*/ 1660620 h 3790327"/>
                <a:gd name="csX15" fmla="*/ 5954331 w 11633641"/>
                <a:gd name="csY15" fmla="*/ 1344723 h 3790327"/>
                <a:gd name="csX16" fmla="*/ 6150867 w 11633641"/>
                <a:gd name="csY16" fmla="*/ 1102117 h 3790327"/>
                <a:gd name="csX17" fmla="*/ 6377822 w 11633641"/>
                <a:gd name="csY17" fmla="*/ 907695 h 3790327"/>
                <a:gd name="csX18" fmla="*/ 6621739 w 11633641"/>
                <a:gd name="csY18" fmla="*/ 767715 h 3790327"/>
                <a:gd name="csX19" fmla="*/ 6913697 w 11633641"/>
                <a:gd name="csY19" fmla="*/ 621069 h 3790327"/>
                <a:gd name="csX20" fmla="*/ 7358338 w 11633641"/>
                <a:gd name="csY20" fmla="*/ 486453 h 3790327"/>
                <a:gd name="csX21" fmla="*/ 7811163 w 11633641"/>
                <a:gd name="csY21" fmla="*/ 383719 h 3790327"/>
                <a:gd name="csX22" fmla="*/ 8175513 w 11633641"/>
                <a:gd name="csY22" fmla="*/ 306101 h 3790327"/>
                <a:gd name="csX23" fmla="*/ 8793297 w 11633641"/>
                <a:gd name="csY23" fmla="*/ 207742 h 3790327"/>
                <a:gd name="csX24" fmla="*/ 9881832 w 11633641"/>
                <a:gd name="csY24" fmla="*/ 112296 h 3790327"/>
                <a:gd name="csX25" fmla="*/ 11633641 w 11633641"/>
                <a:gd name="csY25" fmla="*/ 17311 h 3790327"/>
                <a:gd name="csX0" fmla="*/ 0 w 11633641"/>
                <a:gd name="csY0" fmla="*/ 0 h 3790313"/>
                <a:gd name="csX1" fmla="*/ 3812617 w 11633641"/>
                <a:gd name="csY1" fmla="*/ 62665 h 3790313"/>
                <a:gd name="csX2" fmla="*/ 4477262 w 11633641"/>
                <a:gd name="csY2" fmla="*/ 81582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62665 h 3790313"/>
                <a:gd name="csX2" fmla="*/ 4477262 w 11633641"/>
                <a:gd name="csY2" fmla="*/ 81582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62665 h 3790313"/>
                <a:gd name="csX2" fmla="*/ 4533135 w 11633641"/>
                <a:gd name="csY2" fmla="*/ 98780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62665 h 3790313"/>
                <a:gd name="csX2" fmla="*/ 4549741 w 11633641"/>
                <a:gd name="csY2" fmla="*/ 79612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55227 w 11633641"/>
                <a:gd name="csY3" fmla="*/ 181798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584374 w 11633641"/>
                <a:gd name="csY14" fmla="*/ 2032303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21739 w 11633641"/>
                <a:gd name="csY19" fmla="*/ 767715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63530 w 11633641"/>
                <a:gd name="csY3" fmla="*/ 143463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584374 w 11633641"/>
                <a:gd name="csY14" fmla="*/ 2032303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21739 w 11633641"/>
                <a:gd name="csY19" fmla="*/ 767715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46924 w 11633641"/>
                <a:gd name="csY3" fmla="*/ 175409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584374 w 11633641"/>
                <a:gd name="csY14" fmla="*/ 2032303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21739 w 11633641"/>
                <a:gd name="csY19" fmla="*/ 767715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46924 w 11633641"/>
                <a:gd name="csY3" fmla="*/ 175409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21739 w 11633641"/>
                <a:gd name="csY19" fmla="*/ 767715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46924 w 11633641"/>
                <a:gd name="csY3" fmla="*/ 175409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30043 w 11633641"/>
                <a:gd name="csY19" fmla="*/ 748547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773365 w 11633641"/>
                <a:gd name="csY3" fmla="*/ 203113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30043 w 11633641"/>
                <a:gd name="csY19" fmla="*/ 748547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773365 w 11633641"/>
                <a:gd name="csY3" fmla="*/ 203113 h 3790313"/>
                <a:gd name="csX4" fmla="*/ 4743070 w 11633641"/>
                <a:gd name="csY4" fmla="*/ 419867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30043 w 11633641"/>
                <a:gd name="csY19" fmla="*/ 748547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773365 w 11633641"/>
                <a:gd name="csY3" fmla="*/ 203113 h 3790313"/>
                <a:gd name="csX4" fmla="*/ 4790486 w 11633641"/>
                <a:gd name="csY4" fmla="*/ 484508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30043 w 11633641"/>
                <a:gd name="csY19" fmla="*/ 748547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773365 w 11633641"/>
                <a:gd name="csY3" fmla="*/ 203113 h 3790313"/>
                <a:gd name="csX4" fmla="*/ 4790486 w 11633641"/>
                <a:gd name="csY4" fmla="*/ 484508 h 3790313"/>
                <a:gd name="csX5" fmla="*/ 4844044 w 11633641"/>
                <a:gd name="csY5" fmla="*/ 1916921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30043 w 11633641"/>
                <a:gd name="csY19" fmla="*/ 748547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238"/>
                <a:gd name="csX1" fmla="*/ 3812617 w 11633641"/>
                <a:gd name="csY1" fmla="*/ 43498 h 3790238"/>
                <a:gd name="csX2" fmla="*/ 4549741 w 11633641"/>
                <a:gd name="csY2" fmla="*/ 79612 h 3790238"/>
                <a:gd name="csX3" fmla="*/ 4773365 w 11633641"/>
                <a:gd name="csY3" fmla="*/ 203113 h 3790238"/>
                <a:gd name="csX4" fmla="*/ 4790486 w 11633641"/>
                <a:gd name="csY4" fmla="*/ 484508 h 3790238"/>
                <a:gd name="csX5" fmla="*/ 4844044 w 11633641"/>
                <a:gd name="csY5" fmla="*/ 1916921 h 3790238"/>
                <a:gd name="csX6" fmla="*/ 4900615 w 11633641"/>
                <a:gd name="csY6" fmla="*/ 3083533 h 3790238"/>
                <a:gd name="csX7" fmla="*/ 4891620 w 11633641"/>
                <a:gd name="csY7" fmla="*/ 3612171 h 3790238"/>
                <a:gd name="csX8" fmla="*/ 4975596 w 11633641"/>
                <a:gd name="csY8" fmla="*/ 3789531 h 3790238"/>
                <a:gd name="csX9" fmla="*/ 5107307 w 11633641"/>
                <a:gd name="csY9" fmla="*/ 3561344 h 3790238"/>
                <a:gd name="csX10" fmla="*/ 5182968 w 11633641"/>
                <a:gd name="csY10" fmla="*/ 3314666 h 3790238"/>
                <a:gd name="csX11" fmla="*/ 5270859 w 11633641"/>
                <a:gd name="csY11" fmla="*/ 2992887 h 3790238"/>
                <a:gd name="csX12" fmla="*/ 5353680 w 11633641"/>
                <a:gd name="csY12" fmla="*/ 2710187 h 3790238"/>
                <a:gd name="csX13" fmla="*/ 5479487 w 11633641"/>
                <a:gd name="csY13" fmla="*/ 2301935 h 3790238"/>
                <a:gd name="csX14" fmla="*/ 5613436 w 11633641"/>
                <a:gd name="csY14" fmla="*/ 1955632 h 3790238"/>
                <a:gd name="csX15" fmla="*/ 5751803 w 11633641"/>
                <a:gd name="csY15" fmla="*/ 1660620 h 3790238"/>
                <a:gd name="csX16" fmla="*/ 5954331 w 11633641"/>
                <a:gd name="csY16" fmla="*/ 1344723 h 3790238"/>
                <a:gd name="csX17" fmla="*/ 6150867 w 11633641"/>
                <a:gd name="csY17" fmla="*/ 1102117 h 3790238"/>
                <a:gd name="csX18" fmla="*/ 6377822 w 11633641"/>
                <a:gd name="csY18" fmla="*/ 907695 h 3790238"/>
                <a:gd name="csX19" fmla="*/ 6630043 w 11633641"/>
                <a:gd name="csY19" fmla="*/ 748547 h 3790238"/>
                <a:gd name="csX20" fmla="*/ 6913697 w 11633641"/>
                <a:gd name="csY20" fmla="*/ 621069 h 3790238"/>
                <a:gd name="csX21" fmla="*/ 7358338 w 11633641"/>
                <a:gd name="csY21" fmla="*/ 486453 h 3790238"/>
                <a:gd name="csX22" fmla="*/ 7811163 w 11633641"/>
                <a:gd name="csY22" fmla="*/ 383719 h 3790238"/>
                <a:gd name="csX23" fmla="*/ 8175513 w 11633641"/>
                <a:gd name="csY23" fmla="*/ 306101 h 3790238"/>
                <a:gd name="csX24" fmla="*/ 8793297 w 11633641"/>
                <a:gd name="csY24" fmla="*/ 207742 h 3790238"/>
                <a:gd name="csX25" fmla="*/ 9881832 w 11633641"/>
                <a:gd name="csY25" fmla="*/ 112296 h 3790238"/>
                <a:gd name="csX26" fmla="*/ 11633641 w 11633641"/>
                <a:gd name="csY26" fmla="*/ 17311 h 3790238"/>
                <a:gd name="csX0" fmla="*/ 0 w 11633641"/>
                <a:gd name="csY0" fmla="*/ 0 h 3791085"/>
                <a:gd name="csX1" fmla="*/ 3812617 w 11633641"/>
                <a:gd name="csY1" fmla="*/ 43498 h 3791085"/>
                <a:gd name="csX2" fmla="*/ 4549741 w 11633641"/>
                <a:gd name="csY2" fmla="*/ 79612 h 3791085"/>
                <a:gd name="csX3" fmla="*/ 4773365 w 11633641"/>
                <a:gd name="csY3" fmla="*/ 203113 h 3791085"/>
                <a:gd name="csX4" fmla="*/ 4790486 w 11633641"/>
                <a:gd name="csY4" fmla="*/ 484508 h 3791085"/>
                <a:gd name="csX5" fmla="*/ 4844044 w 11633641"/>
                <a:gd name="csY5" fmla="*/ 1916921 h 3791085"/>
                <a:gd name="csX6" fmla="*/ 4900615 w 11633641"/>
                <a:gd name="csY6" fmla="*/ 3083533 h 3791085"/>
                <a:gd name="csX7" fmla="*/ 4939036 w 11633641"/>
                <a:gd name="csY7" fmla="*/ 3630640 h 3791085"/>
                <a:gd name="csX8" fmla="*/ 4975596 w 11633641"/>
                <a:gd name="csY8" fmla="*/ 3789531 h 3791085"/>
                <a:gd name="csX9" fmla="*/ 5107307 w 11633641"/>
                <a:gd name="csY9" fmla="*/ 3561344 h 3791085"/>
                <a:gd name="csX10" fmla="*/ 5182968 w 11633641"/>
                <a:gd name="csY10" fmla="*/ 3314666 h 3791085"/>
                <a:gd name="csX11" fmla="*/ 5270859 w 11633641"/>
                <a:gd name="csY11" fmla="*/ 2992887 h 3791085"/>
                <a:gd name="csX12" fmla="*/ 5353680 w 11633641"/>
                <a:gd name="csY12" fmla="*/ 2710187 h 3791085"/>
                <a:gd name="csX13" fmla="*/ 5479487 w 11633641"/>
                <a:gd name="csY13" fmla="*/ 2301935 h 3791085"/>
                <a:gd name="csX14" fmla="*/ 5613436 w 11633641"/>
                <a:gd name="csY14" fmla="*/ 1955632 h 3791085"/>
                <a:gd name="csX15" fmla="*/ 5751803 w 11633641"/>
                <a:gd name="csY15" fmla="*/ 1660620 h 3791085"/>
                <a:gd name="csX16" fmla="*/ 5954331 w 11633641"/>
                <a:gd name="csY16" fmla="*/ 1344723 h 3791085"/>
                <a:gd name="csX17" fmla="*/ 6150867 w 11633641"/>
                <a:gd name="csY17" fmla="*/ 1102117 h 3791085"/>
                <a:gd name="csX18" fmla="*/ 6377822 w 11633641"/>
                <a:gd name="csY18" fmla="*/ 907695 h 3791085"/>
                <a:gd name="csX19" fmla="*/ 6630043 w 11633641"/>
                <a:gd name="csY19" fmla="*/ 748547 h 3791085"/>
                <a:gd name="csX20" fmla="*/ 6913697 w 11633641"/>
                <a:gd name="csY20" fmla="*/ 621069 h 3791085"/>
                <a:gd name="csX21" fmla="*/ 7358338 w 11633641"/>
                <a:gd name="csY21" fmla="*/ 486453 h 3791085"/>
                <a:gd name="csX22" fmla="*/ 7811163 w 11633641"/>
                <a:gd name="csY22" fmla="*/ 383719 h 3791085"/>
                <a:gd name="csX23" fmla="*/ 8175513 w 11633641"/>
                <a:gd name="csY23" fmla="*/ 306101 h 3791085"/>
                <a:gd name="csX24" fmla="*/ 8793297 w 11633641"/>
                <a:gd name="csY24" fmla="*/ 207742 h 3791085"/>
                <a:gd name="csX25" fmla="*/ 9881832 w 11633641"/>
                <a:gd name="csY25" fmla="*/ 112296 h 3791085"/>
                <a:gd name="csX26" fmla="*/ 11633641 w 11633641"/>
                <a:gd name="csY26" fmla="*/ 17311 h 3791085"/>
                <a:gd name="csX0" fmla="*/ 0 w 11633641"/>
                <a:gd name="csY0" fmla="*/ 0 h 3910191"/>
                <a:gd name="csX1" fmla="*/ 3812617 w 11633641"/>
                <a:gd name="csY1" fmla="*/ 43498 h 3910191"/>
                <a:gd name="csX2" fmla="*/ 4549741 w 11633641"/>
                <a:gd name="csY2" fmla="*/ 79612 h 3910191"/>
                <a:gd name="csX3" fmla="*/ 4773365 w 11633641"/>
                <a:gd name="csY3" fmla="*/ 203113 h 3910191"/>
                <a:gd name="csX4" fmla="*/ 4790486 w 11633641"/>
                <a:gd name="csY4" fmla="*/ 484508 h 3910191"/>
                <a:gd name="csX5" fmla="*/ 4844044 w 11633641"/>
                <a:gd name="csY5" fmla="*/ 1916921 h 3910191"/>
                <a:gd name="csX6" fmla="*/ 4900615 w 11633641"/>
                <a:gd name="csY6" fmla="*/ 3083533 h 3910191"/>
                <a:gd name="csX7" fmla="*/ 4939036 w 11633641"/>
                <a:gd name="csY7" fmla="*/ 3630640 h 3910191"/>
                <a:gd name="csX8" fmla="*/ 4991400 w 11633641"/>
                <a:gd name="csY8" fmla="*/ 3909575 h 3910191"/>
                <a:gd name="csX9" fmla="*/ 5107307 w 11633641"/>
                <a:gd name="csY9" fmla="*/ 3561344 h 3910191"/>
                <a:gd name="csX10" fmla="*/ 5182968 w 11633641"/>
                <a:gd name="csY10" fmla="*/ 3314666 h 3910191"/>
                <a:gd name="csX11" fmla="*/ 5270859 w 11633641"/>
                <a:gd name="csY11" fmla="*/ 2992887 h 3910191"/>
                <a:gd name="csX12" fmla="*/ 5353680 w 11633641"/>
                <a:gd name="csY12" fmla="*/ 2710187 h 3910191"/>
                <a:gd name="csX13" fmla="*/ 5479487 w 11633641"/>
                <a:gd name="csY13" fmla="*/ 2301935 h 3910191"/>
                <a:gd name="csX14" fmla="*/ 5613436 w 11633641"/>
                <a:gd name="csY14" fmla="*/ 1955632 h 3910191"/>
                <a:gd name="csX15" fmla="*/ 5751803 w 11633641"/>
                <a:gd name="csY15" fmla="*/ 1660620 h 3910191"/>
                <a:gd name="csX16" fmla="*/ 5954331 w 11633641"/>
                <a:gd name="csY16" fmla="*/ 1344723 h 3910191"/>
                <a:gd name="csX17" fmla="*/ 6150867 w 11633641"/>
                <a:gd name="csY17" fmla="*/ 1102117 h 3910191"/>
                <a:gd name="csX18" fmla="*/ 6377822 w 11633641"/>
                <a:gd name="csY18" fmla="*/ 907695 h 3910191"/>
                <a:gd name="csX19" fmla="*/ 6630043 w 11633641"/>
                <a:gd name="csY19" fmla="*/ 748547 h 3910191"/>
                <a:gd name="csX20" fmla="*/ 6913697 w 11633641"/>
                <a:gd name="csY20" fmla="*/ 621069 h 3910191"/>
                <a:gd name="csX21" fmla="*/ 7358338 w 11633641"/>
                <a:gd name="csY21" fmla="*/ 486453 h 3910191"/>
                <a:gd name="csX22" fmla="*/ 7811163 w 11633641"/>
                <a:gd name="csY22" fmla="*/ 383719 h 3910191"/>
                <a:gd name="csX23" fmla="*/ 8175513 w 11633641"/>
                <a:gd name="csY23" fmla="*/ 306101 h 3910191"/>
                <a:gd name="csX24" fmla="*/ 8793297 w 11633641"/>
                <a:gd name="csY24" fmla="*/ 207742 h 3910191"/>
                <a:gd name="csX25" fmla="*/ 9881832 w 11633641"/>
                <a:gd name="csY25" fmla="*/ 112296 h 3910191"/>
                <a:gd name="csX26" fmla="*/ 11633641 w 11633641"/>
                <a:gd name="csY26" fmla="*/ 17311 h 3910191"/>
                <a:gd name="csX0" fmla="*/ 0 w 11633641"/>
                <a:gd name="csY0" fmla="*/ 0 h 4047874"/>
                <a:gd name="csX1" fmla="*/ 3812617 w 11633641"/>
                <a:gd name="csY1" fmla="*/ 43498 h 4047874"/>
                <a:gd name="csX2" fmla="*/ 4549741 w 11633641"/>
                <a:gd name="csY2" fmla="*/ 79612 h 4047874"/>
                <a:gd name="csX3" fmla="*/ 4773365 w 11633641"/>
                <a:gd name="csY3" fmla="*/ 203113 h 4047874"/>
                <a:gd name="csX4" fmla="*/ 4790486 w 11633641"/>
                <a:gd name="csY4" fmla="*/ 484508 h 4047874"/>
                <a:gd name="csX5" fmla="*/ 4844044 w 11633641"/>
                <a:gd name="csY5" fmla="*/ 1916921 h 4047874"/>
                <a:gd name="csX6" fmla="*/ 4900615 w 11633641"/>
                <a:gd name="csY6" fmla="*/ 3083533 h 4047874"/>
                <a:gd name="csX7" fmla="*/ 4939036 w 11633641"/>
                <a:gd name="csY7" fmla="*/ 3630640 h 4047874"/>
                <a:gd name="csX8" fmla="*/ 5000144 w 11633641"/>
                <a:gd name="csY8" fmla="*/ 4047512 h 4047874"/>
                <a:gd name="csX9" fmla="*/ 5107307 w 11633641"/>
                <a:gd name="csY9" fmla="*/ 3561344 h 4047874"/>
                <a:gd name="csX10" fmla="*/ 5182968 w 11633641"/>
                <a:gd name="csY10" fmla="*/ 3314666 h 4047874"/>
                <a:gd name="csX11" fmla="*/ 5270859 w 11633641"/>
                <a:gd name="csY11" fmla="*/ 2992887 h 4047874"/>
                <a:gd name="csX12" fmla="*/ 5353680 w 11633641"/>
                <a:gd name="csY12" fmla="*/ 2710187 h 4047874"/>
                <a:gd name="csX13" fmla="*/ 5479487 w 11633641"/>
                <a:gd name="csY13" fmla="*/ 2301935 h 4047874"/>
                <a:gd name="csX14" fmla="*/ 5613436 w 11633641"/>
                <a:gd name="csY14" fmla="*/ 1955632 h 4047874"/>
                <a:gd name="csX15" fmla="*/ 5751803 w 11633641"/>
                <a:gd name="csY15" fmla="*/ 1660620 h 4047874"/>
                <a:gd name="csX16" fmla="*/ 5954331 w 11633641"/>
                <a:gd name="csY16" fmla="*/ 1344723 h 4047874"/>
                <a:gd name="csX17" fmla="*/ 6150867 w 11633641"/>
                <a:gd name="csY17" fmla="*/ 1102117 h 4047874"/>
                <a:gd name="csX18" fmla="*/ 6377822 w 11633641"/>
                <a:gd name="csY18" fmla="*/ 907695 h 4047874"/>
                <a:gd name="csX19" fmla="*/ 6630043 w 11633641"/>
                <a:gd name="csY19" fmla="*/ 748547 h 4047874"/>
                <a:gd name="csX20" fmla="*/ 6913697 w 11633641"/>
                <a:gd name="csY20" fmla="*/ 621069 h 4047874"/>
                <a:gd name="csX21" fmla="*/ 7358338 w 11633641"/>
                <a:gd name="csY21" fmla="*/ 486453 h 4047874"/>
                <a:gd name="csX22" fmla="*/ 7811163 w 11633641"/>
                <a:gd name="csY22" fmla="*/ 383719 h 4047874"/>
                <a:gd name="csX23" fmla="*/ 8175513 w 11633641"/>
                <a:gd name="csY23" fmla="*/ 306101 h 4047874"/>
                <a:gd name="csX24" fmla="*/ 8793297 w 11633641"/>
                <a:gd name="csY24" fmla="*/ 207742 h 4047874"/>
                <a:gd name="csX25" fmla="*/ 9881832 w 11633641"/>
                <a:gd name="csY25" fmla="*/ 112296 h 4047874"/>
                <a:gd name="csX26" fmla="*/ 11633641 w 11633641"/>
                <a:gd name="csY26" fmla="*/ 17311 h 4047874"/>
                <a:gd name="csX0" fmla="*/ 0 w 11633641"/>
                <a:gd name="csY0" fmla="*/ 0 h 4047676"/>
                <a:gd name="csX1" fmla="*/ 3812617 w 11633641"/>
                <a:gd name="csY1" fmla="*/ 43498 h 4047676"/>
                <a:gd name="csX2" fmla="*/ 4549741 w 11633641"/>
                <a:gd name="csY2" fmla="*/ 79612 h 4047676"/>
                <a:gd name="csX3" fmla="*/ 4773365 w 11633641"/>
                <a:gd name="csY3" fmla="*/ 203113 h 4047676"/>
                <a:gd name="csX4" fmla="*/ 4790486 w 11633641"/>
                <a:gd name="csY4" fmla="*/ 484508 h 4047676"/>
                <a:gd name="csX5" fmla="*/ 4844044 w 11633641"/>
                <a:gd name="csY5" fmla="*/ 1916921 h 4047676"/>
                <a:gd name="csX6" fmla="*/ 4900615 w 11633641"/>
                <a:gd name="csY6" fmla="*/ 3083533 h 4047676"/>
                <a:gd name="csX7" fmla="*/ 4939036 w 11633641"/>
                <a:gd name="csY7" fmla="*/ 3630640 h 4047676"/>
                <a:gd name="csX8" fmla="*/ 5000144 w 11633641"/>
                <a:gd name="csY8" fmla="*/ 4047512 h 4047676"/>
                <a:gd name="csX9" fmla="*/ 5133539 w 11633641"/>
                <a:gd name="csY9" fmla="*/ 3584333 h 4047676"/>
                <a:gd name="csX10" fmla="*/ 5182968 w 11633641"/>
                <a:gd name="csY10" fmla="*/ 3314666 h 4047676"/>
                <a:gd name="csX11" fmla="*/ 5270859 w 11633641"/>
                <a:gd name="csY11" fmla="*/ 2992887 h 4047676"/>
                <a:gd name="csX12" fmla="*/ 5353680 w 11633641"/>
                <a:gd name="csY12" fmla="*/ 2710187 h 4047676"/>
                <a:gd name="csX13" fmla="*/ 5479487 w 11633641"/>
                <a:gd name="csY13" fmla="*/ 2301935 h 4047676"/>
                <a:gd name="csX14" fmla="*/ 5613436 w 11633641"/>
                <a:gd name="csY14" fmla="*/ 1955632 h 4047676"/>
                <a:gd name="csX15" fmla="*/ 5751803 w 11633641"/>
                <a:gd name="csY15" fmla="*/ 1660620 h 4047676"/>
                <a:gd name="csX16" fmla="*/ 5954331 w 11633641"/>
                <a:gd name="csY16" fmla="*/ 1344723 h 4047676"/>
                <a:gd name="csX17" fmla="*/ 6150867 w 11633641"/>
                <a:gd name="csY17" fmla="*/ 1102117 h 4047676"/>
                <a:gd name="csX18" fmla="*/ 6377822 w 11633641"/>
                <a:gd name="csY18" fmla="*/ 907695 h 4047676"/>
                <a:gd name="csX19" fmla="*/ 6630043 w 11633641"/>
                <a:gd name="csY19" fmla="*/ 748547 h 4047676"/>
                <a:gd name="csX20" fmla="*/ 6913697 w 11633641"/>
                <a:gd name="csY20" fmla="*/ 621069 h 4047676"/>
                <a:gd name="csX21" fmla="*/ 7358338 w 11633641"/>
                <a:gd name="csY21" fmla="*/ 486453 h 4047676"/>
                <a:gd name="csX22" fmla="*/ 7811163 w 11633641"/>
                <a:gd name="csY22" fmla="*/ 383719 h 4047676"/>
                <a:gd name="csX23" fmla="*/ 8175513 w 11633641"/>
                <a:gd name="csY23" fmla="*/ 306101 h 4047676"/>
                <a:gd name="csX24" fmla="*/ 8793297 w 11633641"/>
                <a:gd name="csY24" fmla="*/ 207742 h 4047676"/>
                <a:gd name="csX25" fmla="*/ 9881832 w 11633641"/>
                <a:gd name="csY25" fmla="*/ 112296 h 4047676"/>
                <a:gd name="csX26" fmla="*/ 11633641 w 11633641"/>
                <a:gd name="csY26" fmla="*/ 17311 h 4047676"/>
                <a:gd name="csX0" fmla="*/ 0 w 11633641"/>
                <a:gd name="csY0" fmla="*/ 0 h 4047676"/>
                <a:gd name="csX1" fmla="*/ 3812617 w 11633641"/>
                <a:gd name="csY1" fmla="*/ 43498 h 4047676"/>
                <a:gd name="csX2" fmla="*/ 4549741 w 11633641"/>
                <a:gd name="csY2" fmla="*/ 79612 h 4047676"/>
                <a:gd name="csX3" fmla="*/ 4773365 w 11633641"/>
                <a:gd name="csY3" fmla="*/ 203113 h 4047676"/>
                <a:gd name="csX4" fmla="*/ 4790486 w 11633641"/>
                <a:gd name="csY4" fmla="*/ 484508 h 4047676"/>
                <a:gd name="csX5" fmla="*/ 4844044 w 11633641"/>
                <a:gd name="csY5" fmla="*/ 1916921 h 4047676"/>
                <a:gd name="csX6" fmla="*/ 4900615 w 11633641"/>
                <a:gd name="csY6" fmla="*/ 3083533 h 4047676"/>
                <a:gd name="csX7" fmla="*/ 4939036 w 11633641"/>
                <a:gd name="csY7" fmla="*/ 3630640 h 4047676"/>
                <a:gd name="csX8" fmla="*/ 5000144 w 11633641"/>
                <a:gd name="csY8" fmla="*/ 4047512 h 4047676"/>
                <a:gd name="csX9" fmla="*/ 5133539 w 11633641"/>
                <a:gd name="csY9" fmla="*/ 3584333 h 4047676"/>
                <a:gd name="csX10" fmla="*/ 5217944 w 11633641"/>
                <a:gd name="csY10" fmla="*/ 3299339 h 4047676"/>
                <a:gd name="csX11" fmla="*/ 5270859 w 11633641"/>
                <a:gd name="csY11" fmla="*/ 2992887 h 4047676"/>
                <a:gd name="csX12" fmla="*/ 5353680 w 11633641"/>
                <a:gd name="csY12" fmla="*/ 2710187 h 4047676"/>
                <a:gd name="csX13" fmla="*/ 5479487 w 11633641"/>
                <a:gd name="csY13" fmla="*/ 2301935 h 4047676"/>
                <a:gd name="csX14" fmla="*/ 5613436 w 11633641"/>
                <a:gd name="csY14" fmla="*/ 1955632 h 4047676"/>
                <a:gd name="csX15" fmla="*/ 5751803 w 11633641"/>
                <a:gd name="csY15" fmla="*/ 1660620 h 4047676"/>
                <a:gd name="csX16" fmla="*/ 5954331 w 11633641"/>
                <a:gd name="csY16" fmla="*/ 1344723 h 4047676"/>
                <a:gd name="csX17" fmla="*/ 6150867 w 11633641"/>
                <a:gd name="csY17" fmla="*/ 1102117 h 4047676"/>
                <a:gd name="csX18" fmla="*/ 6377822 w 11633641"/>
                <a:gd name="csY18" fmla="*/ 907695 h 4047676"/>
                <a:gd name="csX19" fmla="*/ 6630043 w 11633641"/>
                <a:gd name="csY19" fmla="*/ 748547 h 4047676"/>
                <a:gd name="csX20" fmla="*/ 6913697 w 11633641"/>
                <a:gd name="csY20" fmla="*/ 621069 h 4047676"/>
                <a:gd name="csX21" fmla="*/ 7358338 w 11633641"/>
                <a:gd name="csY21" fmla="*/ 486453 h 4047676"/>
                <a:gd name="csX22" fmla="*/ 7811163 w 11633641"/>
                <a:gd name="csY22" fmla="*/ 383719 h 4047676"/>
                <a:gd name="csX23" fmla="*/ 8175513 w 11633641"/>
                <a:gd name="csY23" fmla="*/ 306101 h 4047676"/>
                <a:gd name="csX24" fmla="*/ 8793297 w 11633641"/>
                <a:gd name="csY24" fmla="*/ 207742 h 4047676"/>
                <a:gd name="csX25" fmla="*/ 9881832 w 11633641"/>
                <a:gd name="csY25" fmla="*/ 112296 h 4047676"/>
                <a:gd name="csX26" fmla="*/ 11633641 w 11633641"/>
                <a:gd name="csY26" fmla="*/ 17311 h 4047676"/>
                <a:gd name="csX0" fmla="*/ 0 w 11633641"/>
                <a:gd name="csY0" fmla="*/ 0 h 4047676"/>
                <a:gd name="csX1" fmla="*/ 3812617 w 11633641"/>
                <a:gd name="csY1" fmla="*/ 43498 h 4047676"/>
                <a:gd name="csX2" fmla="*/ 4549741 w 11633641"/>
                <a:gd name="csY2" fmla="*/ 79612 h 4047676"/>
                <a:gd name="csX3" fmla="*/ 4773365 w 11633641"/>
                <a:gd name="csY3" fmla="*/ 203113 h 4047676"/>
                <a:gd name="csX4" fmla="*/ 4790486 w 11633641"/>
                <a:gd name="csY4" fmla="*/ 484508 h 4047676"/>
                <a:gd name="csX5" fmla="*/ 4844044 w 11633641"/>
                <a:gd name="csY5" fmla="*/ 1916921 h 4047676"/>
                <a:gd name="csX6" fmla="*/ 4900615 w 11633641"/>
                <a:gd name="csY6" fmla="*/ 3083533 h 4047676"/>
                <a:gd name="csX7" fmla="*/ 4939036 w 11633641"/>
                <a:gd name="csY7" fmla="*/ 3630640 h 4047676"/>
                <a:gd name="csX8" fmla="*/ 5000144 w 11633641"/>
                <a:gd name="csY8" fmla="*/ 4047512 h 4047676"/>
                <a:gd name="csX9" fmla="*/ 5133539 w 11633641"/>
                <a:gd name="csY9" fmla="*/ 3584333 h 4047676"/>
                <a:gd name="csX10" fmla="*/ 5217944 w 11633641"/>
                <a:gd name="csY10" fmla="*/ 3253360 h 4047676"/>
                <a:gd name="csX11" fmla="*/ 5270859 w 11633641"/>
                <a:gd name="csY11" fmla="*/ 2992887 h 4047676"/>
                <a:gd name="csX12" fmla="*/ 5353680 w 11633641"/>
                <a:gd name="csY12" fmla="*/ 2710187 h 4047676"/>
                <a:gd name="csX13" fmla="*/ 5479487 w 11633641"/>
                <a:gd name="csY13" fmla="*/ 2301935 h 4047676"/>
                <a:gd name="csX14" fmla="*/ 5613436 w 11633641"/>
                <a:gd name="csY14" fmla="*/ 1955632 h 4047676"/>
                <a:gd name="csX15" fmla="*/ 5751803 w 11633641"/>
                <a:gd name="csY15" fmla="*/ 1660620 h 4047676"/>
                <a:gd name="csX16" fmla="*/ 5954331 w 11633641"/>
                <a:gd name="csY16" fmla="*/ 1344723 h 4047676"/>
                <a:gd name="csX17" fmla="*/ 6150867 w 11633641"/>
                <a:gd name="csY17" fmla="*/ 1102117 h 4047676"/>
                <a:gd name="csX18" fmla="*/ 6377822 w 11633641"/>
                <a:gd name="csY18" fmla="*/ 907695 h 4047676"/>
                <a:gd name="csX19" fmla="*/ 6630043 w 11633641"/>
                <a:gd name="csY19" fmla="*/ 748547 h 4047676"/>
                <a:gd name="csX20" fmla="*/ 6913697 w 11633641"/>
                <a:gd name="csY20" fmla="*/ 621069 h 4047676"/>
                <a:gd name="csX21" fmla="*/ 7358338 w 11633641"/>
                <a:gd name="csY21" fmla="*/ 486453 h 4047676"/>
                <a:gd name="csX22" fmla="*/ 7811163 w 11633641"/>
                <a:gd name="csY22" fmla="*/ 383719 h 4047676"/>
                <a:gd name="csX23" fmla="*/ 8175513 w 11633641"/>
                <a:gd name="csY23" fmla="*/ 306101 h 4047676"/>
                <a:gd name="csX24" fmla="*/ 8793297 w 11633641"/>
                <a:gd name="csY24" fmla="*/ 207742 h 4047676"/>
                <a:gd name="csX25" fmla="*/ 9881832 w 11633641"/>
                <a:gd name="csY25" fmla="*/ 112296 h 4047676"/>
                <a:gd name="csX26" fmla="*/ 11633641 w 11633641"/>
                <a:gd name="csY26" fmla="*/ 17311 h 4047676"/>
                <a:gd name="csX0" fmla="*/ 0 w 11633641"/>
                <a:gd name="csY0" fmla="*/ 0 h 4047676"/>
                <a:gd name="csX1" fmla="*/ 3812617 w 11633641"/>
                <a:gd name="csY1" fmla="*/ 43498 h 4047676"/>
                <a:gd name="csX2" fmla="*/ 4549741 w 11633641"/>
                <a:gd name="csY2" fmla="*/ 79612 h 4047676"/>
                <a:gd name="csX3" fmla="*/ 4773365 w 11633641"/>
                <a:gd name="csY3" fmla="*/ 203113 h 4047676"/>
                <a:gd name="csX4" fmla="*/ 4790486 w 11633641"/>
                <a:gd name="csY4" fmla="*/ 484508 h 4047676"/>
                <a:gd name="csX5" fmla="*/ 4844044 w 11633641"/>
                <a:gd name="csY5" fmla="*/ 1916921 h 4047676"/>
                <a:gd name="csX6" fmla="*/ 4900615 w 11633641"/>
                <a:gd name="csY6" fmla="*/ 3083533 h 4047676"/>
                <a:gd name="csX7" fmla="*/ 4939036 w 11633641"/>
                <a:gd name="csY7" fmla="*/ 3630640 h 4047676"/>
                <a:gd name="csX8" fmla="*/ 5000144 w 11633641"/>
                <a:gd name="csY8" fmla="*/ 4047512 h 4047676"/>
                <a:gd name="csX9" fmla="*/ 5133539 w 11633641"/>
                <a:gd name="csY9" fmla="*/ 3584333 h 4047676"/>
                <a:gd name="csX10" fmla="*/ 5217944 w 11633641"/>
                <a:gd name="csY10" fmla="*/ 3253360 h 4047676"/>
                <a:gd name="csX11" fmla="*/ 5288347 w 11633641"/>
                <a:gd name="csY11" fmla="*/ 2962236 h 4047676"/>
                <a:gd name="csX12" fmla="*/ 5353680 w 11633641"/>
                <a:gd name="csY12" fmla="*/ 2710187 h 4047676"/>
                <a:gd name="csX13" fmla="*/ 5479487 w 11633641"/>
                <a:gd name="csY13" fmla="*/ 2301935 h 4047676"/>
                <a:gd name="csX14" fmla="*/ 5613436 w 11633641"/>
                <a:gd name="csY14" fmla="*/ 1955632 h 4047676"/>
                <a:gd name="csX15" fmla="*/ 5751803 w 11633641"/>
                <a:gd name="csY15" fmla="*/ 1660620 h 4047676"/>
                <a:gd name="csX16" fmla="*/ 5954331 w 11633641"/>
                <a:gd name="csY16" fmla="*/ 1344723 h 4047676"/>
                <a:gd name="csX17" fmla="*/ 6150867 w 11633641"/>
                <a:gd name="csY17" fmla="*/ 1102117 h 4047676"/>
                <a:gd name="csX18" fmla="*/ 6377822 w 11633641"/>
                <a:gd name="csY18" fmla="*/ 907695 h 4047676"/>
                <a:gd name="csX19" fmla="*/ 6630043 w 11633641"/>
                <a:gd name="csY19" fmla="*/ 748547 h 4047676"/>
                <a:gd name="csX20" fmla="*/ 6913697 w 11633641"/>
                <a:gd name="csY20" fmla="*/ 621069 h 4047676"/>
                <a:gd name="csX21" fmla="*/ 7358338 w 11633641"/>
                <a:gd name="csY21" fmla="*/ 486453 h 4047676"/>
                <a:gd name="csX22" fmla="*/ 7811163 w 11633641"/>
                <a:gd name="csY22" fmla="*/ 383719 h 4047676"/>
                <a:gd name="csX23" fmla="*/ 8175513 w 11633641"/>
                <a:gd name="csY23" fmla="*/ 306101 h 4047676"/>
                <a:gd name="csX24" fmla="*/ 8793297 w 11633641"/>
                <a:gd name="csY24" fmla="*/ 207742 h 4047676"/>
                <a:gd name="csX25" fmla="*/ 9881832 w 11633641"/>
                <a:gd name="csY25" fmla="*/ 112296 h 4047676"/>
                <a:gd name="csX26" fmla="*/ 11633641 w 11633641"/>
                <a:gd name="csY26" fmla="*/ 17311 h 4047676"/>
                <a:gd name="csX0" fmla="*/ 0 w 11633641"/>
                <a:gd name="csY0" fmla="*/ 0 h 4047570"/>
                <a:gd name="csX1" fmla="*/ 3812617 w 11633641"/>
                <a:gd name="csY1" fmla="*/ 43498 h 4047570"/>
                <a:gd name="csX2" fmla="*/ 4549741 w 11633641"/>
                <a:gd name="csY2" fmla="*/ 79612 h 4047570"/>
                <a:gd name="csX3" fmla="*/ 4773365 w 11633641"/>
                <a:gd name="csY3" fmla="*/ 203113 h 4047570"/>
                <a:gd name="csX4" fmla="*/ 4790486 w 11633641"/>
                <a:gd name="csY4" fmla="*/ 484508 h 4047570"/>
                <a:gd name="csX5" fmla="*/ 4844044 w 11633641"/>
                <a:gd name="csY5" fmla="*/ 1916921 h 4047570"/>
                <a:gd name="csX6" fmla="*/ 4900615 w 11633641"/>
                <a:gd name="csY6" fmla="*/ 3083533 h 4047570"/>
                <a:gd name="csX7" fmla="*/ 4939036 w 11633641"/>
                <a:gd name="csY7" fmla="*/ 3630640 h 4047570"/>
                <a:gd name="csX8" fmla="*/ 5000144 w 11633641"/>
                <a:gd name="csY8" fmla="*/ 4047512 h 4047570"/>
                <a:gd name="csX9" fmla="*/ 5176772 w 11633641"/>
                <a:gd name="csY9" fmla="*/ 3603277 h 4047570"/>
                <a:gd name="csX10" fmla="*/ 5217944 w 11633641"/>
                <a:gd name="csY10" fmla="*/ 3253360 h 4047570"/>
                <a:gd name="csX11" fmla="*/ 5288347 w 11633641"/>
                <a:gd name="csY11" fmla="*/ 2962236 h 4047570"/>
                <a:gd name="csX12" fmla="*/ 5353680 w 11633641"/>
                <a:gd name="csY12" fmla="*/ 2710187 h 4047570"/>
                <a:gd name="csX13" fmla="*/ 5479487 w 11633641"/>
                <a:gd name="csY13" fmla="*/ 2301935 h 4047570"/>
                <a:gd name="csX14" fmla="*/ 5613436 w 11633641"/>
                <a:gd name="csY14" fmla="*/ 1955632 h 4047570"/>
                <a:gd name="csX15" fmla="*/ 5751803 w 11633641"/>
                <a:gd name="csY15" fmla="*/ 1660620 h 4047570"/>
                <a:gd name="csX16" fmla="*/ 5954331 w 11633641"/>
                <a:gd name="csY16" fmla="*/ 1344723 h 4047570"/>
                <a:gd name="csX17" fmla="*/ 6150867 w 11633641"/>
                <a:gd name="csY17" fmla="*/ 1102117 h 4047570"/>
                <a:gd name="csX18" fmla="*/ 6377822 w 11633641"/>
                <a:gd name="csY18" fmla="*/ 907695 h 4047570"/>
                <a:gd name="csX19" fmla="*/ 6630043 w 11633641"/>
                <a:gd name="csY19" fmla="*/ 748547 h 4047570"/>
                <a:gd name="csX20" fmla="*/ 6913697 w 11633641"/>
                <a:gd name="csY20" fmla="*/ 621069 h 4047570"/>
                <a:gd name="csX21" fmla="*/ 7358338 w 11633641"/>
                <a:gd name="csY21" fmla="*/ 486453 h 4047570"/>
                <a:gd name="csX22" fmla="*/ 7811163 w 11633641"/>
                <a:gd name="csY22" fmla="*/ 383719 h 4047570"/>
                <a:gd name="csX23" fmla="*/ 8175513 w 11633641"/>
                <a:gd name="csY23" fmla="*/ 306101 h 4047570"/>
                <a:gd name="csX24" fmla="*/ 8793297 w 11633641"/>
                <a:gd name="csY24" fmla="*/ 207742 h 4047570"/>
                <a:gd name="csX25" fmla="*/ 9881832 w 11633641"/>
                <a:gd name="csY25" fmla="*/ 112296 h 4047570"/>
                <a:gd name="csX26" fmla="*/ 11633641 w 11633641"/>
                <a:gd name="csY26" fmla="*/ 17311 h 4047570"/>
                <a:gd name="csX0" fmla="*/ 0 w 11633641"/>
                <a:gd name="csY0" fmla="*/ 0 h 4047570"/>
                <a:gd name="csX1" fmla="*/ 3812617 w 11633641"/>
                <a:gd name="csY1" fmla="*/ 43498 h 4047570"/>
                <a:gd name="csX2" fmla="*/ 4549741 w 11633641"/>
                <a:gd name="csY2" fmla="*/ 79612 h 4047570"/>
                <a:gd name="csX3" fmla="*/ 4773365 w 11633641"/>
                <a:gd name="csY3" fmla="*/ 203113 h 4047570"/>
                <a:gd name="csX4" fmla="*/ 4790486 w 11633641"/>
                <a:gd name="csY4" fmla="*/ 484508 h 4047570"/>
                <a:gd name="csX5" fmla="*/ 4844044 w 11633641"/>
                <a:gd name="csY5" fmla="*/ 1916921 h 4047570"/>
                <a:gd name="csX6" fmla="*/ 4900615 w 11633641"/>
                <a:gd name="csY6" fmla="*/ 3083533 h 4047570"/>
                <a:gd name="csX7" fmla="*/ 4939036 w 11633641"/>
                <a:gd name="csY7" fmla="*/ 3630640 h 4047570"/>
                <a:gd name="csX8" fmla="*/ 5000144 w 11633641"/>
                <a:gd name="csY8" fmla="*/ 4047512 h 4047570"/>
                <a:gd name="csX9" fmla="*/ 5176772 w 11633641"/>
                <a:gd name="csY9" fmla="*/ 3603277 h 4047570"/>
                <a:gd name="csX10" fmla="*/ 5266580 w 11633641"/>
                <a:gd name="csY10" fmla="*/ 3262831 h 4047570"/>
                <a:gd name="csX11" fmla="*/ 5288347 w 11633641"/>
                <a:gd name="csY11" fmla="*/ 2962236 h 4047570"/>
                <a:gd name="csX12" fmla="*/ 5353680 w 11633641"/>
                <a:gd name="csY12" fmla="*/ 2710187 h 4047570"/>
                <a:gd name="csX13" fmla="*/ 5479487 w 11633641"/>
                <a:gd name="csY13" fmla="*/ 2301935 h 4047570"/>
                <a:gd name="csX14" fmla="*/ 5613436 w 11633641"/>
                <a:gd name="csY14" fmla="*/ 1955632 h 4047570"/>
                <a:gd name="csX15" fmla="*/ 5751803 w 11633641"/>
                <a:gd name="csY15" fmla="*/ 1660620 h 4047570"/>
                <a:gd name="csX16" fmla="*/ 5954331 w 11633641"/>
                <a:gd name="csY16" fmla="*/ 1344723 h 4047570"/>
                <a:gd name="csX17" fmla="*/ 6150867 w 11633641"/>
                <a:gd name="csY17" fmla="*/ 1102117 h 4047570"/>
                <a:gd name="csX18" fmla="*/ 6377822 w 11633641"/>
                <a:gd name="csY18" fmla="*/ 907695 h 4047570"/>
                <a:gd name="csX19" fmla="*/ 6630043 w 11633641"/>
                <a:gd name="csY19" fmla="*/ 748547 h 4047570"/>
                <a:gd name="csX20" fmla="*/ 6913697 w 11633641"/>
                <a:gd name="csY20" fmla="*/ 621069 h 4047570"/>
                <a:gd name="csX21" fmla="*/ 7358338 w 11633641"/>
                <a:gd name="csY21" fmla="*/ 486453 h 4047570"/>
                <a:gd name="csX22" fmla="*/ 7811163 w 11633641"/>
                <a:gd name="csY22" fmla="*/ 383719 h 4047570"/>
                <a:gd name="csX23" fmla="*/ 8175513 w 11633641"/>
                <a:gd name="csY23" fmla="*/ 306101 h 4047570"/>
                <a:gd name="csX24" fmla="*/ 8793297 w 11633641"/>
                <a:gd name="csY24" fmla="*/ 207742 h 4047570"/>
                <a:gd name="csX25" fmla="*/ 9881832 w 11633641"/>
                <a:gd name="csY25" fmla="*/ 112296 h 4047570"/>
                <a:gd name="csX26" fmla="*/ 11633641 w 11633641"/>
                <a:gd name="csY26" fmla="*/ 17311 h 4047570"/>
                <a:gd name="csX0" fmla="*/ 0 w 11633641"/>
                <a:gd name="csY0" fmla="*/ 0 h 4047570"/>
                <a:gd name="csX1" fmla="*/ 3812617 w 11633641"/>
                <a:gd name="csY1" fmla="*/ 43498 h 4047570"/>
                <a:gd name="csX2" fmla="*/ 4549741 w 11633641"/>
                <a:gd name="csY2" fmla="*/ 79612 h 4047570"/>
                <a:gd name="csX3" fmla="*/ 4773365 w 11633641"/>
                <a:gd name="csY3" fmla="*/ 203113 h 4047570"/>
                <a:gd name="csX4" fmla="*/ 4790486 w 11633641"/>
                <a:gd name="csY4" fmla="*/ 484508 h 4047570"/>
                <a:gd name="csX5" fmla="*/ 4844044 w 11633641"/>
                <a:gd name="csY5" fmla="*/ 1916921 h 4047570"/>
                <a:gd name="csX6" fmla="*/ 4900615 w 11633641"/>
                <a:gd name="csY6" fmla="*/ 3083533 h 4047570"/>
                <a:gd name="csX7" fmla="*/ 4939036 w 11633641"/>
                <a:gd name="csY7" fmla="*/ 3630640 h 4047570"/>
                <a:gd name="csX8" fmla="*/ 5000144 w 11633641"/>
                <a:gd name="csY8" fmla="*/ 4047512 h 4047570"/>
                <a:gd name="csX9" fmla="*/ 5176772 w 11633641"/>
                <a:gd name="csY9" fmla="*/ 3603277 h 4047570"/>
                <a:gd name="csX10" fmla="*/ 5266580 w 11633641"/>
                <a:gd name="csY10" fmla="*/ 3262831 h 4047570"/>
                <a:gd name="csX11" fmla="*/ 5331580 w 11633641"/>
                <a:gd name="csY11" fmla="*/ 2962236 h 4047570"/>
                <a:gd name="csX12" fmla="*/ 5353680 w 11633641"/>
                <a:gd name="csY12" fmla="*/ 2710187 h 4047570"/>
                <a:gd name="csX13" fmla="*/ 5479487 w 11633641"/>
                <a:gd name="csY13" fmla="*/ 2301935 h 4047570"/>
                <a:gd name="csX14" fmla="*/ 5613436 w 11633641"/>
                <a:gd name="csY14" fmla="*/ 1955632 h 4047570"/>
                <a:gd name="csX15" fmla="*/ 5751803 w 11633641"/>
                <a:gd name="csY15" fmla="*/ 1660620 h 4047570"/>
                <a:gd name="csX16" fmla="*/ 5954331 w 11633641"/>
                <a:gd name="csY16" fmla="*/ 1344723 h 4047570"/>
                <a:gd name="csX17" fmla="*/ 6150867 w 11633641"/>
                <a:gd name="csY17" fmla="*/ 1102117 h 4047570"/>
                <a:gd name="csX18" fmla="*/ 6377822 w 11633641"/>
                <a:gd name="csY18" fmla="*/ 907695 h 4047570"/>
                <a:gd name="csX19" fmla="*/ 6630043 w 11633641"/>
                <a:gd name="csY19" fmla="*/ 748547 h 4047570"/>
                <a:gd name="csX20" fmla="*/ 6913697 w 11633641"/>
                <a:gd name="csY20" fmla="*/ 621069 h 4047570"/>
                <a:gd name="csX21" fmla="*/ 7358338 w 11633641"/>
                <a:gd name="csY21" fmla="*/ 486453 h 4047570"/>
                <a:gd name="csX22" fmla="*/ 7811163 w 11633641"/>
                <a:gd name="csY22" fmla="*/ 383719 h 4047570"/>
                <a:gd name="csX23" fmla="*/ 8175513 w 11633641"/>
                <a:gd name="csY23" fmla="*/ 306101 h 4047570"/>
                <a:gd name="csX24" fmla="*/ 8793297 w 11633641"/>
                <a:gd name="csY24" fmla="*/ 207742 h 4047570"/>
                <a:gd name="csX25" fmla="*/ 9881832 w 11633641"/>
                <a:gd name="csY25" fmla="*/ 112296 h 4047570"/>
                <a:gd name="csX26" fmla="*/ 11633641 w 11633641"/>
                <a:gd name="csY26" fmla="*/ 17311 h 4047570"/>
                <a:gd name="csX0" fmla="*/ 0 w 11633641"/>
                <a:gd name="csY0" fmla="*/ 0 h 4047570"/>
                <a:gd name="csX1" fmla="*/ 3812617 w 11633641"/>
                <a:gd name="csY1" fmla="*/ 43498 h 4047570"/>
                <a:gd name="csX2" fmla="*/ 4549741 w 11633641"/>
                <a:gd name="csY2" fmla="*/ 79612 h 4047570"/>
                <a:gd name="csX3" fmla="*/ 4773365 w 11633641"/>
                <a:gd name="csY3" fmla="*/ 203113 h 4047570"/>
                <a:gd name="csX4" fmla="*/ 4790486 w 11633641"/>
                <a:gd name="csY4" fmla="*/ 484508 h 4047570"/>
                <a:gd name="csX5" fmla="*/ 4844044 w 11633641"/>
                <a:gd name="csY5" fmla="*/ 1916921 h 4047570"/>
                <a:gd name="csX6" fmla="*/ 4900615 w 11633641"/>
                <a:gd name="csY6" fmla="*/ 3083533 h 4047570"/>
                <a:gd name="csX7" fmla="*/ 4939036 w 11633641"/>
                <a:gd name="csY7" fmla="*/ 3630640 h 4047570"/>
                <a:gd name="csX8" fmla="*/ 5000144 w 11633641"/>
                <a:gd name="csY8" fmla="*/ 4047512 h 4047570"/>
                <a:gd name="csX9" fmla="*/ 5176772 w 11633641"/>
                <a:gd name="csY9" fmla="*/ 3603277 h 4047570"/>
                <a:gd name="csX10" fmla="*/ 5266580 w 11633641"/>
                <a:gd name="csY10" fmla="*/ 3262831 h 4047570"/>
                <a:gd name="csX11" fmla="*/ 5331580 w 11633641"/>
                <a:gd name="csY11" fmla="*/ 2962236 h 4047570"/>
                <a:gd name="csX12" fmla="*/ 5386105 w 11633641"/>
                <a:gd name="csY12" fmla="*/ 2710187 h 4047570"/>
                <a:gd name="csX13" fmla="*/ 5479487 w 11633641"/>
                <a:gd name="csY13" fmla="*/ 2301935 h 4047570"/>
                <a:gd name="csX14" fmla="*/ 5613436 w 11633641"/>
                <a:gd name="csY14" fmla="*/ 1955632 h 4047570"/>
                <a:gd name="csX15" fmla="*/ 5751803 w 11633641"/>
                <a:gd name="csY15" fmla="*/ 1660620 h 4047570"/>
                <a:gd name="csX16" fmla="*/ 5954331 w 11633641"/>
                <a:gd name="csY16" fmla="*/ 1344723 h 4047570"/>
                <a:gd name="csX17" fmla="*/ 6150867 w 11633641"/>
                <a:gd name="csY17" fmla="*/ 1102117 h 4047570"/>
                <a:gd name="csX18" fmla="*/ 6377822 w 11633641"/>
                <a:gd name="csY18" fmla="*/ 907695 h 4047570"/>
                <a:gd name="csX19" fmla="*/ 6630043 w 11633641"/>
                <a:gd name="csY19" fmla="*/ 748547 h 4047570"/>
                <a:gd name="csX20" fmla="*/ 6913697 w 11633641"/>
                <a:gd name="csY20" fmla="*/ 621069 h 4047570"/>
                <a:gd name="csX21" fmla="*/ 7358338 w 11633641"/>
                <a:gd name="csY21" fmla="*/ 486453 h 4047570"/>
                <a:gd name="csX22" fmla="*/ 7811163 w 11633641"/>
                <a:gd name="csY22" fmla="*/ 383719 h 4047570"/>
                <a:gd name="csX23" fmla="*/ 8175513 w 11633641"/>
                <a:gd name="csY23" fmla="*/ 306101 h 4047570"/>
                <a:gd name="csX24" fmla="*/ 8793297 w 11633641"/>
                <a:gd name="csY24" fmla="*/ 207742 h 4047570"/>
                <a:gd name="csX25" fmla="*/ 9881832 w 11633641"/>
                <a:gd name="csY25" fmla="*/ 112296 h 4047570"/>
                <a:gd name="csX26" fmla="*/ 11633641 w 11633641"/>
                <a:gd name="csY26" fmla="*/ 17311 h 4047570"/>
                <a:gd name="csX0" fmla="*/ 0 w 11633641"/>
                <a:gd name="csY0" fmla="*/ 0 h 4047570"/>
                <a:gd name="csX1" fmla="*/ 3812617 w 11633641"/>
                <a:gd name="csY1" fmla="*/ 43498 h 4047570"/>
                <a:gd name="csX2" fmla="*/ 4549741 w 11633641"/>
                <a:gd name="csY2" fmla="*/ 79612 h 4047570"/>
                <a:gd name="csX3" fmla="*/ 4773365 w 11633641"/>
                <a:gd name="csY3" fmla="*/ 203113 h 4047570"/>
                <a:gd name="csX4" fmla="*/ 4790486 w 11633641"/>
                <a:gd name="csY4" fmla="*/ 484508 h 4047570"/>
                <a:gd name="csX5" fmla="*/ 4844044 w 11633641"/>
                <a:gd name="csY5" fmla="*/ 1916921 h 4047570"/>
                <a:gd name="csX6" fmla="*/ 4900615 w 11633641"/>
                <a:gd name="csY6" fmla="*/ 3083533 h 4047570"/>
                <a:gd name="csX7" fmla="*/ 4939036 w 11633641"/>
                <a:gd name="csY7" fmla="*/ 3630640 h 4047570"/>
                <a:gd name="csX8" fmla="*/ 5000144 w 11633641"/>
                <a:gd name="csY8" fmla="*/ 4047512 h 4047570"/>
                <a:gd name="csX9" fmla="*/ 5176772 w 11633641"/>
                <a:gd name="csY9" fmla="*/ 3603277 h 4047570"/>
                <a:gd name="csX10" fmla="*/ 5266580 w 11633641"/>
                <a:gd name="csY10" fmla="*/ 3262831 h 4047570"/>
                <a:gd name="csX11" fmla="*/ 5331580 w 11633641"/>
                <a:gd name="csY11" fmla="*/ 2962236 h 4047570"/>
                <a:gd name="csX12" fmla="*/ 5386105 w 11633641"/>
                <a:gd name="csY12" fmla="*/ 2710187 h 4047570"/>
                <a:gd name="csX13" fmla="*/ 5501103 w 11633641"/>
                <a:gd name="csY13" fmla="*/ 2311405 h 4047570"/>
                <a:gd name="csX14" fmla="*/ 5613436 w 11633641"/>
                <a:gd name="csY14" fmla="*/ 1955632 h 4047570"/>
                <a:gd name="csX15" fmla="*/ 5751803 w 11633641"/>
                <a:gd name="csY15" fmla="*/ 1660620 h 4047570"/>
                <a:gd name="csX16" fmla="*/ 5954331 w 11633641"/>
                <a:gd name="csY16" fmla="*/ 1344723 h 4047570"/>
                <a:gd name="csX17" fmla="*/ 6150867 w 11633641"/>
                <a:gd name="csY17" fmla="*/ 1102117 h 4047570"/>
                <a:gd name="csX18" fmla="*/ 6377822 w 11633641"/>
                <a:gd name="csY18" fmla="*/ 907695 h 4047570"/>
                <a:gd name="csX19" fmla="*/ 6630043 w 11633641"/>
                <a:gd name="csY19" fmla="*/ 748547 h 4047570"/>
                <a:gd name="csX20" fmla="*/ 6913697 w 11633641"/>
                <a:gd name="csY20" fmla="*/ 621069 h 4047570"/>
                <a:gd name="csX21" fmla="*/ 7358338 w 11633641"/>
                <a:gd name="csY21" fmla="*/ 486453 h 4047570"/>
                <a:gd name="csX22" fmla="*/ 7811163 w 11633641"/>
                <a:gd name="csY22" fmla="*/ 383719 h 4047570"/>
                <a:gd name="csX23" fmla="*/ 8175513 w 11633641"/>
                <a:gd name="csY23" fmla="*/ 306101 h 4047570"/>
                <a:gd name="csX24" fmla="*/ 8793297 w 11633641"/>
                <a:gd name="csY24" fmla="*/ 207742 h 4047570"/>
                <a:gd name="csX25" fmla="*/ 9881832 w 11633641"/>
                <a:gd name="csY25" fmla="*/ 112296 h 4047570"/>
                <a:gd name="csX26" fmla="*/ 11633641 w 11633641"/>
                <a:gd name="csY26" fmla="*/ 17311 h 4047570"/>
                <a:gd name="csX0" fmla="*/ 0 w 11633641"/>
                <a:gd name="csY0" fmla="*/ 0 h 4048200"/>
                <a:gd name="csX1" fmla="*/ 3812617 w 11633641"/>
                <a:gd name="csY1" fmla="*/ 43498 h 4048200"/>
                <a:gd name="csX2" fmla="*/ 4549741 w 11633641"/>
                <a:gd name="csY2" fmla="*/ 79612 h 4048200"/>
                <a:gd name="csX3" fmla="*/ 4773365 w 11633641"/>
                <a:gd name="csY3" fmla="*/ 203113 h 4048200"/>
                <a:gd name="csX4" fmla="*/ 4790486 w 11633641"/>
                <a:gd name="csY4" fmla="*/ 484508 h 4048200"/>
                <a:gd name="csX5" fmla="*/ 4844044 w 11633641"/>
                <a:gd name="csY5" fmla="*/ 1916921 h 4048200"/>
                <a:gd name="csX6" fmla="*/ 4900615 w 11633641"/>
                <a:gd name="csY6" fmla="*/ 3083533 h 4048200"/>
                <a:gd name="csX7" fmla="*/ 4939036 w 11633641"/>
                <a:gd name="csY7" fmla="*/ 3630640 h 4048200"/>
                <a:gd name="csX8" fmla="*/ 5000144 w 11633641"/>
                <a:gd name="csY8" fmla="*/ 4047512 h 4048200"/>
                <a:gd name="csX9" fmla="*/ 5182175 w 11633641"/>
                <a:gd name="csY9" fmla="*/ 3716942 h 4048200"/>
                <a:gd name="csX10" fmla="*/ 5266580 w 11633641"/>
                <a:gd name="csY10" fmla="*/ 3262831 h 4048200"/>
                <a:gd name="csX11" fmla="*/ 5331580 w 11633641"/>
                <a:gd name="csY11" fmla="*/ 2962236 h 4048200"/>
                <a:gd name="csX12" fmla="*/ 5386105 w 11633641"/>
                <a:gd name="csY12" fmla="*/ 2710187 h 4048200"/>
                <a:gd name="csX13" fmla="*/ 5501103 w 11633641"/>
                <a:gd name="csY13" fmla="*/ 2311405 h 4048200"/>
                <a:gd name="csX14" fmla="*/ 5613436 w 11633641"/>
                <a:gd name="csY14" fmla="*/ 1955632 h 4048200"/>
                <a:gd name="csX15" fmla="*/ 5751803 w 11633641"/>
                <a:gd name="csY15" fmla="*/ 1660620 h 4048200"/>
                <a:gd name="csX16" fmla="*/ 5954331 w 11633641"/>
                <a:gd name="csY16" fmla="*/ 1344723 h 4048200"/>
                <a:gd name="csX17" fmla="*/ 6150867 w 11633641"/>
                <a:gd name="csY17" fmla="*/ 1102117 h 4048200"/>
                <a:gd name="csX18" fmla="*/ 6377822 w 11633641"/>
                <a:gd name="csY18" fmla="*/ 907695 h 4048200"/>
                <a:gd name="csX19" fmla="*/ 6630043 w 11633641"/>
                <a:gd name="csY19" fmla="*/ 748547 h 4048200"/>
                <a:gd name="csX20" fmla="*/ 6913697 w 11633641"/>
                <a:gd name="csY20" fmla="*/ 621069 h 4048200"/>
                <a:gd name="csX21" fmla="*/ 7358338 w 11633641"/>
                <a:gd name="csY21" fmla="*/ 486453 h 4048200"/>
                <a:gd name="csX22" fmla="*/ 7811163 w 11633641"/>
                <a:gd name="csY22" fmla="*/ 383719 h 4048200"/>
                <a:gd name="csX23" fmla="*/ 8175513 w 11633641"/>
                <a:gd name="csY23" fmla="*/ 306101 h 4048200"/>
                <a:gd name="csX24" fmla="*/ 8793297 w 11633641"/>
                <a:gd name="csY24" fmla="*/ 207742 h 4048200"/>
                <a:gd name="csX25" fmla="*/ 9881832 w 11633641"/>
                <a:gd name="csY25" fmla="*/ 112296 h 4048200"/>
                <a:gd name="csX26" fmla="*/ 11633641 w 11633641"/>
                <a:gd name="csY26" fmla="*/ 17311 h 4048200"/>
                <a:gd name="csX0" fmla="*/ 0 w 11633641"/>
                <a:gd name="csY0" fmla="*/ 0 h 4057649"/>
                <a:gd name="csX1" fmla="*/ 3812617 w 11633641"/>
                <a:gd name="csY1" fmla="*/ 43498 h 4057649"/>
                <a:gd name="csX2" fmla="*/ 4549741 w 11633641"/>
                <a:gd name="csY2" fmla="*/ 79612 h 4057649"/>
                <a:gd name="csX3" fmla="*/ 4773365 w 11633641"/>
                <a:gd name="csY3" fmla="*/ 203113 h 4057649"/>
                <a:gd name="csX4" fmla="*/ 4790486 w 11633641"/>
                <a:gd name="csY4" fmla="*/ 484508 h 4057649"/>
                <a:gd name="csX5" fmla="*/ 4844044 w 11633641"/>
                <a:gd name="csY5" fmla="*/ 1916921 h 4057649"/>
                <a:gd name="csX6" fmla="*/ 4900615 w 11633641"/>
                <a:gd name="csY6" fmla="*/ 3083533 h 4057649"/>
                <a:gd name="csX7" fmla="*/ 4939036 w 11633641"/>
                <a:gd name="csY7" fmla="*/ 3630640 h 4057649"/>
                <a:gd name="csX8" fmla="*/ 5027164 w 11633641"/>
                <a:gd name="csY8" fmla="*/ 4056985 h 4057649"/>
                <a:gd name="csX9" fmla="*/ 5182175 w 11633641"/>
                <a:gd name="csY9" fmla="*/ 3716942 h 4057649"/>
                <a:gd name="csX10" fmla="*/ 5266580 w 11633641"/>
                <a:gd name="csY10" fmla="*/ 3262831 h 4057649"/>
                <a:gd name="csX11" fmla="*/ 5331580 w 11633641"/>
                <a:gd name="csY11" fmla="*/ 2962236 h 4057649"/>
                <a:gd name="csX12" fmla="*/ 5386105 w 11633641"/>
                <a:gd name="csY12" fmla="*/ 2710187 h 4057649"/>
                <a:gd name="csX13" fmla="*/ 5501103 w 11633641"/>
                <a:gd name="csY13" fmla="*/ 2311405 h 4057649"/>
                <a:gd name="csX14" fmla="*/ 5613436 w 11633641"/>
                <a:gd name="csY14" fmla="*/ 1955632 h 4057649"/>
                <a:gd name="csX15" fmla="*/ 5751803 w 11633641"/>
                <a:gd name="csY15" fmla="*/ 1660620 h 4057649"/>
                <a:gd name="csX16" fmla="*/ 5954331 w 11633641"/>
                <a:gd name="csY16" fmla="*/ 1344723 h 4057649"/>
                <a:gd name="csX17" fmla="*/ 6150867 w 11633641"/>
                <a:gd name="csY17" fmla="*/ 1102117 h 4057649"/>
                <a:gd name="csX18" fmla="*/ 6377822 w 11633641"/>
                <a:gd name="csY18" fmla="*/ 907695 h 4057649"/>
                <a:gd name="csX19" fmla="*/ 6630043 w 11633641"/>
                <a:gd name="csY19" fmla="*/ 748547 h 4057649"/>
                <a:gd name="csX20" fmla="*/ 6913697 w 11633641"/>
                <a:gd name="csY20" fmla="*/ 621069 h 4057649"/>
                <a:gd name="csX21" fmla="*/ 7358338 w 11633641"/>
                <a:gd name="csY21" fmla="*/ 486453 h 4057649"/>
                <a:gd name="csX22" fmla="*/ 7811163 w 11633641"/>
                <a:gd name="csY22" fmla="*/ 383719 h 4057649"/>
                <a:gd name="csX23" fmla="*/ 8175513 w 11633641"/>
                <a:gd name="csY23" fmla="*/ 306101 h 4057649"/>
                <a:gd name="csX24" fmla="*/ 8793297 w 11633641"/>
                <a:gd name="csY24" fmla="*/ 207742 h 4057649"/>
                <a:gd name="csX25" fmla="*/ 9881832 w 11633641"/>
                <a:gd name="csY25" fmla="*/ 112296 h 4057649"/>
                <a:gd name="csX26" fmla="*/ 11633641 w 11633641"/>
                <a:gd name="csY26" fmla="*/ 17311 h 4057649"/>
                <a:gd name="csX0" fmla="*/ 0 w 11633641"/>
                <a:gd name="csY0" fmla="*/ 0 h 4057519"/>
                <a:gd name="csX1" fmla="*/ 3812617 w 11633641"/>
                <a:gd name="csY1" fmla="*/ 43498 h 4057519"/>
                <a:gd name="csX2" fmla="*/ 4549741 w 11633641"/>
                <a:gd name="csY2" fmla="*/ 79612 h 4057519"/>
                <a:gd name="csX3" fmla="*/ 4773365 w 11633641"/>
                <a:gd name="csY3" fmla="*/ 203113 h 4057519"/>
                <a:gd name="csX4" fmla="*/ 4790486 w 11633641"/>
                <a:gd name="csY4" fmla="*/ 484508 h 4057519"/>
                <a:gd name="csX5" fmla="*/ 4844044 w 11633641"/>
                <a:gd name="csY5" fmla="*/ 1916921 h 4057519"/>
                <a:gd name="csX6" fmla="*/ 4900615 w 11633641"/>
                <a:gd name="csY6" fmla="*/ 3083533 h 4057519"/>
                <a:gd name="csX7" fmla="*/ 4955248 w 11633641"/>
                <a:gd name="csY7" fmla="*/ 3640113 h 4057519"/>
                <a:gd name="csX8" fmla="*/ 5027164 w 11633641"/>
                <a:gd name="csY8" fmla="*/ 4056985 h 4057519"/>
                <a:gd name="csX9" fmla="*/ 5182175 w 11633641"/>
                <a:gd name="csY9" fmla="*/ 3716942 h 4057519"/>
                <a:gd name="csX10" fmla="*/ 5266580 w 11633641"/>
                <a:gd name="csY10" fmla="*/ 3262831 h 4057519"/>
                <a:gd name="csX11" fmla="*/ 5331580 w 11633641"/>
                <a:gd name="csY11" fmla="*/ 2962236 h 4057519"/>
                <a:gd name="csX12" fmla="*/ 5386105 w 11633641"/>
                <a:gd name="csY12" fmla="*/ 2710187 h 4057519"/>
                <a:gd name="csX13" fmla="*/ 5501103 w 11633641"/>
                <a:gd name="csY13" fmla="*/ 2311405 h 4057519"/>
                <a:gd name="csX14" fmla="*/ 5613436 w 11633641"/>
                <a:gd name="csY14" fmla="*/ 1955632 h 4057519"/>
                <a:gd name="csX15" fmla="*/ 5751803 w 11633641"/>
                <a:gd name="csY15" fmla="*/ 1660620 h 4057519"/>
                <a:gd name="csX16" fmla="*/ 5954331 w 11633641"/>
                <a:gd name="csY16" fmla="*/ 1344723 h 4057519"/>
                <a:gd name="csX17" fmla="*/ 6150867 w 11633641"/>
                <a:gd name="csY17" fmla="*/ 1102117 h 4057519"/>
                <a:gd name="csX18" fmla="*/ 6377822 w 11633641"/>
                <a:gd name="csY18" fmla="*/ 907695 h 4057519"/>
                <a:gd name="csX19" fmla="*/ 6630043 w 11633641"/>
                <a:gd name="csY19" fmla="*/ 748547 h 4057519"/>
                <a:gd name="csX20" fmla="*/ 6913697 w 11633641"/>
                <a:gd name="csY20" fmla="*/ 621069 h 4057519"/>
                <a:gd name="csX21" fmla="*/ 7358338 w 11633641"/>
                <a:gd name="csY21" fmla="*/ 486453 h 4057519"/>
                <a:gd name="csX22" fmla="*/ 7811163 w 11633641"/>
                <a:gd name="csY22" fmla="*/ 383719 h 4057519"/>
                <a:gd name="csX23" fmla="*/ 8175513 w 11633641"/>
                <a:gd name="csY23" fmla="*/ 306101 h 4057519"/>
                <a:gd name="csX24" fmla="*/ 8793297 w 11633641"/>
                <a:gd name="csY24" fmla="*/ 207742 h 4057519"/>
                <a:gd name="csX25" fmla="*/ 9881832 w 11633641"/>
                <a:gd name="csY25" fmla="*/ 112296 h 4057519"/>
                <a:gd name="csX26" fmla="*/ 11633641 w 11633641"/>
                <a:gd name="csY26" fmla="*/ 17311 h 4057519"/>
                <a:gd name="csX0" fmla="*/ 0 w 11633641"/>
                <a:gd name="csY0" fmla="*/ 0 h 4057401"/>
                <a:gd name="csX1" fmla="*/ 3812617 w 11633641"/>
                <a:gd name="csY1" fmla="*/ 43498 h 4057401"/>
                <a:gd name="csX2" fmla="*/ 4549741 w 11633641"/>
                <a:gd name="csY2" fmla="*/ 79612 h 4057401"/>
                <a:gd name="csX3" fmla="*/ 4773365 w 11633641"/>
                <a:gd name="csY3" fmla="*/ 203113 h 4057401"/>
                <a:gd name="csX4" fmla="*/ 4790486 w 11633641"/>
                <a:gd name="csY4" fmla="*/ 484508 h 4057401"/>
                <a:gd name="csX5" fmla="*/ 4844044 w 11633641"/>
                <a:gd name="csY5" fmla="*/ 1916921 h 4057401"/>
                <a:gd name="csX6" fmla="*/ 4900615 w 11633641"/>
                <a:gd name="csY6" fmla="*/ 3083533 h 4057401"/>
                <a:gd name="csX7" fmla="*/ 4939036 w 11633641"/>
                <a:gd name="csY7" fmla="*/ 3649587 h 4057401"/>
                <a:gd name="csX8" fmla="*/ 5027164 w 11633641"/>
                <a:gd name="csY8" fmla="*/ 4056985 h 4057401"/>
                <a:gd name="csX9" fmla="*/ 5182175 w 11633641"/>
                <a:gd name="csY9" fmla="*/ 3716942 h 4057401"/>
                <a:gd name="csX10" fmla="*/ 5266580 w 11633641"/>
                <a:gd name="csY10" fmla="*/ 3262831 h 4057401"/>
                <a:gd name="csX11" fmla="*/ 5331580 w 11633641"/>
                <a:gd name="csY11" fmla="*/ 2962236 h 4057401"/>
                <a:gd name="csX12" fmla="*/ 5386105 w 11633641"/>
                <a:gd name="csY12" fmla="*/ 2710187 h 4057401"/>
                <a:gd name="csX13" fmla="*/ 5501103 w 11633641"/>
                <a:gd name="csY13" fmla="*/ 2311405 h 4057401"/>
                <a:gd name="csX14" fmla="*/ 5613436 w 11633641"/>
                <a:gd name="csY14" fmla="*/ 1955632 h 4057401"/>
                <a:gd name="csX15" fmla="*/ 5751803 w 11633641"/>
                <a:gd name="csY15" fmla="*/ 1660620 h 4057401"/>
                <a:gd name="csX16" fmla="*/ 5954331 w 11633641"/>
                <a:gd name="csY16" fmla="*/ 1344723 h 4057401"/>
                <a:gd name="csX17" fmla="*/ 6150867 w 11633641"/>
                <a:gd name="csY17" fmla="*/ 1102117 h 4057401"/>
                <a:gd name="csX18" fmla="*/ 6377822 w 11633641"/>
                <a:gd name="csY18" fmla="*/ 907695 h 4057401"/>
                <a:gd name="csX19" fmla="*/ 6630043 w 11633641"/>
                <a:gd name="csY19" fmla="*/ 748547 h 4057401"/>
                <a:gd name="csX20" fmla="*/ 6913697 w 11633641"/>
                <a:gd name="csY20" fmla="*/ 621069 h 4057401"/>
                <a:gd name="csX21" fmla="*/ 7358338 w 11633641"/>
                <a:gd name="csY21" fmla="*/ 486453 h 4057401"/>
                <a:gd name="csX22" fmla="*/ 7811163 w 11633641"/>
                <a:gd name="csY22" fmla="*/ 383719 h 4057401"/>
                <a:gd name="csX23" fmla="*/ 8175513 w 11633641"/>
                <a:gd name="csY23" fmla="*/ 306101 h 4057401"/>
                <a:gd name="csX24" fmla="*/ 8793297 w 11633641"/>
                <a:gd name="csY24" fmla="*/ 207742 h 4057401"/>
                <a:gd name="csX25" fmla="*/ 9881832 w 11633641"/>
                <a:gd name="csY25" fmla="*/ 112296 h 4057401"/>
                <a:gd name="csX26" fmla="*/ 11633641 w 11633641"/>
                <a:gd name="csY26" fmla="*/ 17311 h 4057401"/>
                <a:gd name="csX0" fmla="*/ 0 w 11633641"/>
                <a:gd name="csY0" fmla="*/ 0 h 4057401"/>
                <a:gd name="csX1" fmla="*/ 3812617 w 11633641"/>
                <a:gd name="csY1" fmla="*/ 43498 h 4057401"/>
                <a:gd name="csX2" fmla="*/ 4549741 w 11633641"/>
                <a:gd name="csY2" fmla="*/ 79612 h 4057401"/>
                <a:gd name="csX3" fmla="*/ 4773365 w 11633641"/>
                <a:gd name="csY3" fmla="*/ 203113 h 4057401"/>
                <a:gd name="csX4" fmla="*/ 4790486 w 11633641"/>
                <a:gd name="csY4" fmla="*/ 484508 h 4057401"/>
                <a:gd name="csX5" fmla="*/ 4844044 w 11633641"/>
                <a:gd name="csY5" fmla="*/ 1916921 h 4057401"/>
                <a:gd name="csX6" fmla="*/ 4900615 w 11633641"/>
                <a:gd name="csY6" fmla="*/ 3121422 h 4057401"/>
                <a:gd name="csX7" fmla="*/ 4939036 w 11633641"/>
                <a:gd name="csY7" fmla="*/ 3649587 h 4057401"/>
                <a:gd name="csX8" fmla="*/ 5027164 w 11633641"/>
                <a:gd name="csY8" fmla="*/ 4056985 h 4057401"/>
                <a:gd name="csX9" fmla="*/ 5182175 w 11633641"/>
                <a:gd name="csY9" fmla="*/ 3716942 h 4057401"/>
                <a:gd name="csX10" fmla="*/ 5266580 w 11633641"/>
                <a:gd name="csY10" fmla="*/ 3262831 h 4057401"/>
                <a:gd name="csX11" fmla="*/ 5331580 w 11633641"/>
                <a:gd name="csY11" fmla="*/ 2962236 h 4057401"/>
                <a:gd name="csX12" fmla="*/ 5386105 w 11633641"/>
                <a:gd name="csY12" fmla="*/ 2710187 h 4057401"/>
                <a:gd name="csX13" fmla="*/ 5501103 w 11633641"/>
                <a:gd name="csY13" fmla="*/ 2311405 h 4057401"/>
                <a:gd name="csX14" fmla="*/ 5613436 w 11633641"/>
                <a:gd name="csY14" fmla="*/ 1955632 h 4057401"/>
                <a:gd name="csX15" fmla="*/ 5751803 w 11633641"/>
                <a:gd name="csY15" fmla="*/ 1660620 h 4057401"/>
                <a:gd name="csX16" fmla="*/ 5954331 w 11633641"/>
                <a:gd name="csY16" fmla="*/ 1344723 h 4057401"/>
                <a:gd name="csX17" fmla="*/ 6150867 w 11633641"/>
                <a:gd name="csY17" fmla="*/ 1102117 h 4057401"/>
                <a:gd name="csX18" fmla="*/ 6377822 w 11633641"/>
                <a:gd name="csY18" fmla="*/ 907695 h 4057401"/>
                <a:gd name="csX19" fmla="*/ 6630043 w 11633641"/>
                <a:gd name="csY19" fmla="*/ 748547 h 4057401"/>
                <a:gd name="csX20" fmla="*/ 6913697 w 11633641"/>
                <a:gd name="csY20" fmla="*/ 621069 h 4057401"/>
                <a:gd name="csX21" fmla="*/ 7358338 w 11633641"/>
                <a:gd name="csY21" fmla="*/ 486453 h 4057401"/>
                <a:gd name="csX22" fmla="*/ 7811163 w 11633641"/>
                <a:gd name="csY22" fmla="*/ 383719 h 4057401"/>
                <a:gd name="csX23" fmla="*/ 8175513 w 11633641"/>
                <a:gd name="csY23" fmla="*/ 306101 h 4057401"/>
                <a:gd name="csX24" fmla="*/ 8793297 w 11633641"/>
                <a:gd name="csY24" fmla="*/ 207742 h 4057401"/>
                <a:gd name="csX25" fmla="*/ 9881832 w 11633641"/>
                <a:gd name="csY25" fmla="*/ 112296 h 4057401"/>
                <a:gd name="csX26" fmla="*/ 11633641 w 11633641"/>
                <a:gd name="csY26" fmla="*/ 17311 h 4057401"/>
                <a:gd name="csX0" fmla="*/ 0 w 11633641"/>
                <a:gd name="csY0" fmla="*/ 0 h 4059129"/>
                <a:gd name="csX1" fmla="*/ 3812617 w 11633641"/>
                <a:gd name="csY1" fmla="*/ 43498 h 4059129"/>
                <a:gd name="csX2" fmla="*/ 4549741 w 11633641"/>
                <a:gd name="csY2" fmla="*/ 79612 h 4059129"/>
                <a:gd name="csX3" fmla="*/ 4773365 w 11633641"/>
                <a:gd name="csY3" fmla="*/ 203113 h 4059129"/>
                <a:gd name="csX4" fmla="*/ 4790486 w 11633641"/>
                <a:gd name="csY4" fmla="*/ 484508 h 4059129"/>
                <a:gd name="csX5" fmla="*/ 4844044 w 11633641"/>
                <a:gd name="csY5" fmla="*/ 1916921 h 4059129"/>
                <a:gd name="csX6" fmla="*/ 4900615 w 11633641"/>
                <a:gd name="csY6" fmla="*/ 3121422 h 4059129"/>
                <a:gd name="csX7" fmla="*/ 4933631 w 11633641"/>
                <a:gd name="csY7" fmla="*/ 3554866 h 4059129"/>
                <a:gd name="csX8" fmla="*/ 5027164 w 11633641"/>
                <a:gd name="csY8" fmla="*/ 4056985 h 4059129"/>
                <a:gd name="csX9" fmla="*/ 5182175 w 11633641"/>
                <a:gd name="csY9" fmla="*/ 3716942 h 4059129"/>
                <a:gd name="csX10" fmla="*/ 5266580 w 11633641"/>
                <a:gd name="csY10" fmla="*/ 3262831 h 4059129"/>
                <a:gd name="csX11" fmla="*/ 5331580 w 11633641"/>
                <a:gd name="csY11" fmla="*/ 2962236 h 4059129"/>
                <a:gd name="csX12" fmla="*/ 5386105 w 11633641"/>
                <a:gd name="csY12" fmla="*/ 2710187 h 4059129"/>
                <a:gd name="csX13" fmla="*/ 5501103 w 11633641"/>
                <a:gd name="csY13" fmla="*/ 2311405 h 4059129"/>
                <a:gd name="csX14" fmla="*/ 5613436 w 11633641"/>
                <a:gd name="csY14" fmla="*/ 1955632 h 4059129"/>
                <a:gd name="csX15" fmla="*/ 5751803 w 11633641"/>
                <a:gd name="csY15" fmla="*/ 1660620 h 4059129"/>
                <a:gd name="csX16" fmla="*/ 5954331 w 11633641"/>
                <a:gd name="csY16" fmla="*/ 1344723 h 4059129"/>
                <a:gd name="csX17" fmla="*/ 6150867 w 11633641"/>
                <a:gd name="csY17" fmla="*/ 1102117 h 4059129"/>
                <a:gd name="csX18" fmla="*/ 6377822 w 11633641"/>
                <a:gd name="csY18" fmla="*/ 907695 h 4059129"/>
                <a:gd name="csX19" fmla="*/ 6630043 w 11633641"/>
                <a:gd name="csY19" fmla="*/ 748547 h 4059129"/>
                <a:gd name="csX20" fmla="*/ 6913697 w 11633641"/>
                <a:gd name="csY20" fmla="*/ 621069 h 4059129"/>
                <a:gd name="csX21" fmla="*/ 7358338 w 11633641"/>
                <a:gd name="csY21" fmla="*/ 486453 h 4059129"/>
                <a:gd name="csX22" fmla="*/ 7811163 w 11633641"/>
                <a:gd name="csY22" fmla="*/ 383719 h 4059129"/>
                <a:gd name="csX23" fmla="*/ 8175513 w 11633641"/>
                <a:gd name="csY23" fmla="*/ 306101 h 4059129"/>
                <a:gd name="csX24" fmla="*/ 8793297 w 11633641"/>
                <a:gd name="csY24" fmla="*/ 207742 h 4059129"/>
                <a:gd name="csX25" fmla="*/ 9881832 w 11633641"/>
                <a:gd name="csY25" fmla="*/ 112296 h 4059129"/>
                <a:gd name="csX26" fmla="*/ 11633641 w 11633641"/>
                <a:gd name="csY26" fmla="*/ 17311 h 4059129"/>
                <a:gd name="csX0" fmla="*/ 0 w 11633641"/>
                <a:gd name="csY0" fmla="*/ 0 h 4012158"/>
                <a:gd name="csX1" fmla="*/ 3812617 w 11633641"/>
                <a:gd name="csY1" fmla="*/ 43498 h 4012158"/>
                <a:gd name="csX2" fmla="*/ 4549741 w 11633641"/>
                <a:gd name="csY2" fmla="*/ 79612 h 4012158"/>
                <a:gd name="csX3" fmla="*/ 4773365 w 11633641"/>
                <a:gd name="csY3" fmla="*/ 203113 h 4012158"/>
                <a:gd name="csX4" fmla="*/ 4790486 w 11633641"/>
                <a:gd name="csY4" fmla="*/ 484508 h 4012158"/>
                <a:gd name="csX5" fmla="*/ 4844044 w 11633641"/>
                <a:gd name="csY5" fmla="*/ 1916921 h 4012158"/>
                <a:gd name="csX6" fmla="*/ 4900615 w 11633641"/>
                <a:gd name="csY6" fmla="*/ 3121422 h 4012158"/>
                <a:gd name="csX7" fmla="*/ 4933631 w 11633641"/>
                <a:gd name="csY7" fmla="*/ 3554866 h 4012158"/>
                <a:gd name="csX8" fmla="*/ 5021759 w 11633641"/>
                <a:gd name="csY8" fmla="*/ 4009626 h 4012158"/>
                <a:gd name="csX9" fmla="*/ 5182175 w 11633641"/>
                <a:gd name="csY9" fmla="*/ 3716942 h 4012158"/>
                <a:gd name="csX10" fmla="*/ 5266580 w 11633641"/>
                <a:gd name="csY10" fmla="*/ 3262831 h 4012158"/>
                <a:gd name="csX11" fmla="*/ 5331580 w 11633641"/>
                <a:gd name="csY11" fmla="*/ 2962236 h 4012158"/>
                <a:gd name="csX12" fmla="*/ 5386105 w 11633641"/>
                <a:gd name="csY12" fmla="*/ 2710187 h 4012158"/>
                <a:gd name="csX13" fmla="*/ 5501103 w 11633641"/>
                <a:gd name="csY13" fmla="*/ 2311405 h 4012158"/>
                <a:gd name="csX14" fmla="*/ 5613436 w 11633641"/>
                <a:gd name="csY14" fmla="*/ 1955632 h 4012158"/>
                <a:gd name="csX15" fmla="*/ 5751803 w 11633641"/>
                <a:gd name="csY15" fmla="*/ 1660620 h 4012158"/>
                <a:gd name="csX16" fmla="*/ 5954331 w 11633641"/>
                <a:gd name="csY16" fmla="*/ 1344723 h 4012158"/>
                <a:gd name="csX17" fmla="*/ 6150867 w 11633641"/>
                <a:gd name="csY17" fmla="*/ 1102117 h 4012158"/>
                <a:gd name="csX18" fmla="*/ 6377822 w 11633641"/>
                <a:gd name="csY18" fmla="*/ 907695 h 4012158"/>
                <a:gd name="csX19" fmla="*/ 6630043 w 11633641"/>
                <a:gd name="csY19" fmla="*/ 748547 h 4012158"/>
                <a:gd name="csX20" fmla="*/ 6913697 w 11633641"/>
                <a:gd name="csY20" fmla="*/ 621069 h 4012158"/>
                <a:gd name="csX21" fmla="*/ 7358338 w 11633641"/>
                <a:gd name="csY21" fmla="*/ 486453 h 4012158"/>
                <a:gd name="csX22" fmla="*/ 7811163 w 11633641"/>
                <a:gd name="csY22" fmla="*/ 383719 h 4012158"/>
                <a:gd name="csX23" fmla="*/ 8175513 w 11633641"/>
                <a:gd name="csY23" fmla="*/ 306101 h 4012158"/>
                <a:gd name="csX24" fmla="*/ 8793297 w 11633641"/>
                <a:gd name="csY24" fmla="*/ 207742 h 4012158"/>
                <a:gd name="csX25" fmla="*/ 9881832 w 11633641"/>
                <a:gd name="csY25" fmla="*/ 112296 h 4012158"/>
                <a:gd name="csX26" fmla="*/ 11633641 w 11633641"/>
                <a:gd name="csY26" fmla="*/ 17311 h 4012158"/>
                <a:gd name="csX0" fmla="*/ 0 w 11633641"/>
                <a:gd name="csY0" fmla="*/ 0 h 4011487"/>
                <a:gd name="csX1" fmla="*/ 3812617 w 11633641"/>
                <a:gd name="csY1" fmla="*/ 43498 h 4011487"/>
                <a:gd name="csX2" fmla="*/ 4549741 w 11633641"/>
                <a:gd name="csY2" fmla="*/ 79612 h 4011487"/>
                <a:gd name="csX3" fmla="*/ 4773365 w 11633641"/>
                <a:gd name="csY3" fmla="*/ 203113 h 4011487"/>
                <a:gd name="csX4" fmla="*/ 4790486 w 11633641"/>
                <a:gd name="csY4" fmla="*/ 484508 h 4011487"/>
                <a:gd name="csX5" fmla="*/ 4844044 w 11633641"/>
                <a:gd name="csY5" fmla="*/ 1916921 h 4011487"/>
                <a:gd name="csX6" fmla="*/ 4900615 w 11633641"/>
                <a:gd name="csY6" fmla="*/ 3121422 h 4011487"/>
                <a:gd name="csX7" fmla="*/ 4933631 w 11633641"/>
                <a:gd name="csY7" fmla="*/ 3554866 h 4011487"/>
                <a:gd name="csX8" fmla="*/ 5021759 w 11633641"/>
                <a:gd name="csY8" fmla="*/ 4009626 h 4011487"/>
                <a:gd name="csX9" fmla="*/ 5176772 w 11633641"/>
                <a:gd name="csY9" fmla="*/ 3697998 h 4011487"/>
                <a:gd name="csX10" fmla="*/ 5266580 w 11633641"/>
                <a:gd name="csY10" fmla="*/ 3262831 h 4011487"/>
                <a:gd name="csX11" fmla="*/ 5331580 w 11633641"/>
                <a:gd name="csY11" fmla="*/ 2962236 h 4011487"/>
                <a:gd name="csX12" fmla="*/ 5386105 w 11633641"/>
                <a:gd name="csY12" fmla="*/ 2710187 h 4011487"/>
                <a:gd name="csX13" fmla="*/ 5501103 w 11633641"/>
                <a:gd name="csY13" fmla="*/ 2311405 h 4011487"/>
                <a:gd name="csX14" fmla="*/ 5613436 w 11633641"/>
                <a:gd name="csY14" fmla="*/ 1955632 h 4011487"/>
                <a:gd name="csX15" fmla="*/ 5751803 w 11633641"/>
                <a:gd name="csY15" fmla="*/ 1660620 h 4011487"/>
                <a:gd name="csX16" fmla="*/ 5954331 w 11633641"/>
                <a:gd name="csY16" fmla="*/ 1344723 h 4011487"/>
                <a:gd name="csX17" fmla="*/ 6150867 w 11633641"/>
                <a:gd name="csY17" fmla="*/ 1102117 h 4011487"/>
                <a:gd name="csX18" fmla="*/ 6377822 w 11633641"/>
                <a:gd name="csY18" fmla="*/ 907695 h 4011487"/>
                <a:gd name="csX19" fmla="*/ 6630043 w 11633641"/>
                <a:gd name="csY19" fmla="*/ 748547 h 4011487"/>
                <a:gd name="csX20" fmla="*/ 6913697 w 11633641"/>
                <a:gd name="csY20" fmla="*/ 621069 h 4011487"/>
                <a:gd name="csX21" fmla="*/ 7358338 w 11633641"/>
                <a:gd name="csY21" fmla="*/ 486453 h 4011487"/>
                <a:gd name="csX22" fmla="*/ 7811163 w 11633641"/>
                <a:gd name="csY22" fmla="*/ 383719 h 4011487"/>
                <a:gd name="csX23" fmla="*/ 8175513 w 11633641"/>
                <a:gd name="csY23" fmla="*/ 306101 h 4011487"/>
                <a:gd name="csX24" fmla="*/ 8793297 w 11633641"/>
                <a:gd name="csY24" fmla="*/ 207742 h 4011487"/>
                <a:gd name="csX25" fmla="*/ 9881832 w 11633641"/>
                <a:gd name="csY25" fmla="*/ 112296 h 4011487"/>
                <a:gd name="csX26" fmla="*/ 11633641 w 11633641"/>
                <a:gd name="csY26" fmla="*/ 17311 h 4011487"/>
                <a:gd name="csX0" fmla="*/ 0 w 11633641"/>
                <a:gd name="csY0" fmla="*/ 0 h 4011499"/>
                <a:gd name="csX1" fmla="*/ 3812617 w 11633641"/>
                <a:gd name="csY1" fmla="*/ 43498 h 4011499"/>
                <a:gd name="csX2" fmla="*/ 4549741 w 11633641"/>
                <a:gd name="csY2" fmla="*/ 79612 h 4011499"/>
                <a:gd name="csX3" fmla="*/ 4773365 w 11633641"/>
                <a:gd name="csY3" fmla="*/ 203113 h 4011499"/>
                <a:gd name="csX4" fmla="*/ 4790486 w 11633641"/>
                <a:gd name="csY4" fmla="*/ 484508 h 4011499"/>
                <a:gd name="csX5" fmla="*/ 4844044 w 11633641"/>
                <a:gd name="csY5" fmla="*/ 1916921 h 4011499"/>
                <a:gd name="csX6" fmla="*/ 4900615 w 11633641"/>
                <a:gd name="csY6" fmla="*/ 3121422 h 4011499"/>
                <a:gd name="csX7" fmla="*/ 4933631 w 11633641"/>
                <a:gd name="csY7" fmla="*/ 3554866 h 4011499"/>
                <a:gd name="csX8" fmla="*/ 5021759 w 11633641"/>
                <a:gd name="csY8" fmla="*/ 4009626 h 4011499"/>
                <a:gd name="csX9" fmla="*/ 5176772 w 11633641"/>
                <a:gd name="csY9" fmla="*/ 3697998 h 4011499"/>
                <a:gd name="csX10" fmla="*/ 5282793 w 11633641"/>
                <a:gd name="csY10" fmla="*/ 3253360 h 4011499"/>
                <a:gd name="csX11" fmla="*/ 5331580 w 11633641"/>
                <a:gd name="csY11" fmla="*/ 2962236 h 4011499"/>
                <a:gd name="csX12" fmla="*/ 5386105 w 11633641"/>
                <a:gd name="csY12" fmla="*/ 2710187 h 4011499"/>
                <a:gd name="csX13" fmla="*/ 5501103 w 11633641"/>
                <a:gd name="csY13" fmla="*/ 2311405 h 4011499"/>
                <a:gd name="csX14" fmla="*/ 5613436 w 11633641"/>
                <a:gd name="csY14" fmla="*/ 1955632 h 4011499"/>
                <a:gd name="csX15" fmla="*/ 5751803 w 11633641"/>
                <a:gd name="csY15" fmla="*/ 1660620 h 4011499"/>
                <a:gd name="csX16" fmla="*/ 5954331 w 11633641"/>
                <a:gd name="csY16" fmla="*/ 1344723 h 4011499"/>
                <a:gd name="csX17" fmla="*/ 6150867 w 11633641"/>
                <a:gd name="csY17" fmla="*/ 1102117 h 4011499"/>
                <a:gd name="csX18" fmla="*/ 6377822 w 11633641"/>
                <a:gd name="csY18" fmla="*/ 907695 h 4011499"/>
                <a:gd name="csX19" fmla="*/ 6630043 w 11633641"/>
                <a:gd name="csY19" fmla="*/ 748547 h 4011499"/>
                <a:gd name="csX20" fmla="*/ 6913697 w 11633641"/>
                <a:gd name="csY20" fmla="*/ 621069 h 4011499"/>
                <a:gd name="csX21" fmla="*/ 7358338 w 11633641"/>
                <a:gd name="csY21" fmla="*/ 486453 h 4011499"/>
                <a:gd name="csX22" fmla="*/ 7811163 w 11633641"/>
                <a:gd name="csY22" fmla="*/ 383719 h 4011499"/>
                <a:gd name="csX23" fmla="*/ 8175513 w 11633641"/>
                <a:gd name="csY23" fmla="*/ 306101 h 4011499"/>
                <a:gd name="csX24" fmla="*/ 8793297 w 11633641"/>
                <a:gd name="csY24" fmla="*/ 207742 h 4011499"/>
                <a:gd name="csX25" fmla="*/ 9881832 w 11633641"/>
                <a:gd name="csY25" fmla="*/ 112296 h 4011499"/>
                <a:gd name="csX26" fmla="*/ 11633641 w 11633641"/>
                <a:gd name="csY26" fmla="*/ 17311 h 4011499"/>
                <a:gd name="csX0" fmla="*/ 0 w 11633641"/>
                <a:gd name="csY0" fmla="*/ 0 h 4011564"/>
                <a:gd name="csX1" fmla="*/ 3812617 w 11633641"/>
                <a:gd name="csY1" fmla="*/ 43498 h 4011564"/>
                <a:gd name="csX2" fmla="*/ 4549741 w 11633641"/>
                <a:gd name="csY2" fmla="*/ 79612 h 4011564"/>
                <a:gd name="csX3" fmla="*/ 4773365 w 11633641"/>
                <a:gd name="csY3" fmla="*/ 203113 h 4011564"/>
                <a:gd name="csX4" fmla="*/ 4790486 w 11633641"/>
                <a:gd name="csY4" fmla="*/ 484508 h 4011564"/>
                <a:gd name="csX5" fmla="*/ 4844044 w 11633641"/>
                <a:gd name="csY5" fmla="*/ 1916921 h 4011564"/>
                <a:gd name="csX6" fmla="*/ 4900615 w 11633641"/>
                <a:gd name="csY6" fmla="*/ 3121422 h 4011564"/>
                <a:gd name="csX7" fmla="*/ 4933631 w 11633641"/>
                <a:gd name="csY7" fmla="*/ 3554866 h 4011564"/>
                <a:gd name="csX8" fmla="*/ 5021759 w 11633641"/>
                <a:gd name="csY8" fmla="*/ 4009626 h 4011564"/>
                <a:gd name="csX9" fmla="*/ 5176772 w 11633641"/>
                <a:gd name="csY9" fmla="*/ 3697998 h 4011564"/>
                <a:gd name="csX10" fmla="*/ 5282793 w 11633641"/>
                <a:gd name="csY10" fmla="*/ 3206001 h 4011564"/>
                <a:gd name="csX11" fmla="*/ 5331580 w 11633641"/>
                <a:gd name="csY11" fmla="*/ 2962236 h 4011564"/>
                <a:gd name="csX12" fmla="*/ 5386105 w 11633641"/>
                <a:gd name="csY12" fmla="*/ 2710187 h 4011564"/>
                <a:gd name="csX13" fmla="*/ 5501103 w 11633641"/>
                <a:gd name="csY13" fmla="*/ 2311405 h 4011564"/>
                <a:gd name="csX14" fmla="*/ 5613436 w 11633641"/>
                <a:gd name="csY14" fmla="*/ 1955632 h 4011564"/>
                <a:gd name="csX15" fmla="*/ 5751803 w 11633641"/>
                <a:gd name="csY15" fmla="*/ 1660620 h 4011564"/>
                <a:gd name="csX16" fmla="*/ 5954331 w 11633641"/>
                <a:gd name="csY16" fmla="*/ 1344723 h 4011564"/>
                <a:gd name="csX17" fmla="*/ 6150867 w 11633641"/>
                <a:gd name="csY17" fmla="*/ 1102117 h 4011564"/>
                <a:gd name="csX18" fmla="*/ 6377822 w 11633641"/>
                <a:gd name="csY18" fmla="*/ 907695 h 4011564"/>
                <a:gd name="csX19" fmla="*/ 6630043 w 11633641"/>
                <a:gd name="csY19" fmla="*/ 748547 h 4011564"/>
                <a:gd name="csX20" fmla="*/ 6913697 w 11633641"/>
                <a:gd name="csY20" fmla="*/ 621069 h 4011564"/>
                <a:gd name="csX21" fmla="*/ 7358338 w 11633641"/>
                <a:gd name="csY21" fmla="*/ 486453 h 4011564"/>
                <a:gd name="csX22" fmla="*/ 7811163 w 11633641"/>
                <a:gd name="csY22" fmla="*/ 383719 h 4011564"/>
                <a:gd name="csX23" fmla="*/ 8175513 w 11633641"/>
                <a:gd name="csY23" fmla="*/ 306101 h 4011564"/>
                <a:gd name="csX24" fmla="*/ 8793297 w 11633641"/>
                <a:gd name="csY24" fmla="*/ 207742 h 4011564"/>
                <a:gd name="csX25" fmla="*/ 9881832 w 11633641"/>
                <a:gd name="csY25" fmla="*/ 112296 h 4011564"/>
                <a:gd name="csX26" fmla="*/ 11633641 w 11633641"/>
                <a:gd name="csY26" fmla="*/ 17311 h 4011564"/>
                <a:gd name="csX0" fmla="*/ 0 w 11633641"/>
                <a:gd name="csY0" fmla="*/ 0 h 4010379"/>
                <a:gd name="csX1" fmla="*/ 3812617 w 11633641"/>
                <a:gd name="csY1" fmla="*/ 43498 h 4010379"/>
                <a:gd name="csX2" fmla="*/ 4549741 w 11633641"/>
                <a:gd name="csY2" fmla="*/ 79612 h 4010379"/>
                <a:gd name="csX3" fmla="*/ 4773365 w 11633641"/>
                <a:gd name="csY3" fmla="*/ 203113 h 4010379"/>
                <a:gd name="csX4" fmla="*/ 4790486 w 11633641"/>
                <a:gd name="csY4" fmla="*/ 484508 h 4010379"/>
                <a:gd name="csX5" fmla="*/ 4844044 w 11633641"/>
                <a:gd name="csY5" fmla="*/ 1916921 h 4010379"/>
                <a:gd name="csX6" fmla="*/ 4900615 w 11633641"/>
                <a:gd name="csY6" fmla="*/ 3121422 h 4010379"/>
                <a:gd name="csX7" fmla="*/ 4933631 w 11633641"/>
                <a:gd name="csY7" fmla="*/ 3554866 h 4010379"/>
                <a:gd name="csX8" fmla="*/ 5021759 w 11633641"/>
                <a:gd name="csY8" fmla="*/ 4009626 h 4010379"/>
                <a:gd name="csX9" fmla="*/ 5160559 w 11633641"/>
                <a:gd name="csY9" fmla="*/ 3650639 h 4010379"/>
                <a:gd name="csX10" fmla="*/ 5282793 w 11633641"/>
                <a:gd name="csY10" fmla="*/ 3206001 h 4010379"/>
                <a:gd name="csX11" fmla="*/ 5331580 w 11633641"/>
                <a:gd name="csY11" fmla="*/ 2962236 h 4010379"/>
                <a:gd name="csX12" fmla="*/ 5386105 w 11633641"/>
                <a:gd name="csY12" fmla="*/ 2710187 h 4010379"/>
                <a:gd name="csX13" fmla="*/ 5501103 w 11633641"/>
                <a:gd name="csY13" fmla="*/ 2311405 h 4010379"/>
                <a:gd name="csX14" fmla="*/ 5613436 w 11633641"/>
                <a:gd name="csY14" fmla="*/ 1955632 h 4010379"/>
                <a:gd name="csX15" fmla="*/ 5751803 w 11633641"/>
                <a:gd name="csY15" fmla="*/ 1660620 h 4010379"/>
                <a:gd name="csX16" fmla="*/ 5954331 w 11633641"/>
                <a:gd name="csY16" fmla="*/ 1344723 h 4010379"/>
                <a:gd name="csX17" fmla="*/ 6150867 w 11633641"/>
                <a:gd name="csY17" fmla="*/ 1102117 h 4010379"/>
                <a:gd name="csX18" fmla="*/ 6377822 w 11633641"/>
                <a:gd name="csY18" fmla="*/ 907695 h 4010379"/>
                <a:gd name="csX19" fmla="*/ 6630043 w 11633641"/>
                <a:gd name="csY19" fmla="*/ 748547 h 4010379"/>
                <a:gd name="csX20" fmla="*/ 6913697 w 11633641"/>
                <a:gd name="csY20" fmla="*/ 621069 h 4010379"/>
                <a:gd name="csX21" fmla="*/ 7358338 w 11633641"/>
                <a:gd name="csY21" fmla="*/ 486453 h 4010379"/>
                <a:gd name="csX22" fmla="*/ 7811163 w 11633641"/>
                <a:gd name="csY22" fmla="*/ 383719 h 4010379"/>
                <a:gd name="csX23" fmla="*/ 8175513 w 11633641"/>
                <a:gd name="csY23" fmla="*/ 306101 h 4010379"/>
                <a:gd name="csX24" fmla="*/ 8793297 w 11633641"/>
                <a:gd name="csY24" fmla="*/ 207742 h 4010379"/>
                <a:gd name="csX25" fmla="*/ 9881832 w 11633641"/>
                <a:gd name="csY25" fmla="*/ 112296 h 4010379"/>
                <a:gd name="csX26" fmla="*/ 11633641 w 11633641"/>
                <a:gd name="csY26" fmla="*/ 17311 h 4010379"/>
                <a:gd name="csX0" fmla="*/ 0 w 11633641"/>
                <a:gd name="csY0" fmla="*/ 0 h 4010384"/>
                <a:gd name="csX1" fmla="*/ 3812617 w 11633641"/>
                <a:gd name="csY1" fmla="*/ 43498 h 4010384"/>
                <a:gd name="csX2" fmla="*/ 4549741 w 11633641"/>
                <a:gd name="csY2" fmla="*/ 79612 h 4010384"/>
                <a:gd name="csX3" fmla="*/ 4773365 w 11633641"/>
                <a:gd name="csY3" fmla="*/ 203113 h 4010384"/>
                <a:gd name="csX4" fmla="*/ 4790486 w 11633641"/>
                <a:gd name="csY4" fmla="*/ 484508 h 4010384"/>
                <a:gd name="csX5" fmla="*/ 4844044 w 11633641"/>
                <a:gd name="csY5" fmla="*/ 1916921 h 4010384"/>
                <a:gd name="csX6" fmla="*/ 4900615 w 11633641"/>
                <a:gd name="csY6" fmla="*/ 3121422 h 4010384"/>
                <a:gd name="csX7" fmla="*/ 4933631 w 11633641"/>
                <a:gd name="csY7" fmla="*/ 3554866 h 4010384"/>
                <a:gd name="csX8" fmla="*/ 5021759 w 11633641"/>
                <a:gd name="csY8" fmla="*/ 4009626 h 4010384"/>
                <a:gd name="csX9" fmla="*/ 5160559 w 11633641"/>
                <a:gd name="csY9" fmla="*/ 3650639 h 4010384"/>
                <a:gd name="csX10" fmla="*/ 5277389 w 11633641"/>
                <a:gd name="csY10" fmla="*/ 3196530 h 4010384"/>
                <a:gd name="csX11" fmla="*/ 5331580 w 11633641"/>
                <a:gd name="csY11" fmla="*/ 2962236 h 4010384"/>
                <a:gd name="csX12" fmla="*/ 5386105 w 11633641"/>
                <a:gd name="csY12" fmla="*/ 2710187 h 4010384"/>
                <a:gd name="csX13" fmla="*/ 5501103 w 11633641"/>
                <a:gd name="csY13" fmla="*/ 2311405 h 4010384"/>
                <a:gd name="csX14" fmla="*/ 5613436 w 11633641"/>
                <a:gd name="csY14" fmla="*/ 1955632 h 4010384"/>
                <a:gd name="csX15" fmla="*/ 5751803 w 11633641"/>
                <a:gd name="csY15" fmla="*/ 1660620 h 4010384"/>
                <a:gd name="csX16" fmla="*/ 5954331 w 11633641"/>
                <a:gd name="csY16" fmla="*/ 1344723 h 4010384"/>
                <a:gd name="csX17" fmla="*/ 6150867 w 11633641"/>
                <a:gd name="csY17" fmla="*/ 1102117 h 4010384"/>
                <a:gd name="csX18" fmla="*/ 6377822 w 11633641"/>
                <a:gd name="csY18" fmla="*/ 907695 h 4010384"/>
                <a:gd name="csX19" fmla="*/ 6630043 w 11633641"/>
                <a:gd name="csY19" fmla="*/ 748547 h 4010384"/>
                <a:gd name="csX20" fmla="*/ 6913697 w 11633641"/>
                <a:gd name="csY20" fmla="*/ 621069 h 4010384"/>
                <a:gd name="csX21" fmla="*/ 7358338 w 11633641"/>
                <a:gd name="csY21" fmla="*/ 486453 h 4010384"/>
                <a:gd name="csX22" fmla="*/ 7811163 w 11633641"/>
                <a:gd name="csY22" fmla="*/ 383719 h 4010384"/>
                <a:gd name="csX23" fmla="*/ 8175513 w 11633641"/>
                <a:gd name="csY23" fmla="*/ 306101 h 4010384"/>
                <a:gd name="csX24" fmla="*/ 8793297 w 11633641"/>
                <a:gd name="csY24" fmla="*/ 207742 h 4010384"/>
                <a:gd name="csX25" fmla="*/ 9881832 w 11633641"/>
                <a:gd name="csY25" fmla="*/ 112296 h 4010384"/>
                <a:gd name="csX26" fmla="*/ 11633641 w 11633641"/>
                <a:gd name="csY26" fmla="*/ 17311 h 4010384"/>
                <a:gd name="csX0" fmla="*/ 0 w 11633641"/>
                <a:gd name="csY0" fmla="*/ 0 h 4010384"/>
                <a:gd name="csX1" fmla="*/ 3812617 w 11633641"/>
                <a:gd name="csY1" fmla="*/ 43498 h 4010384"/>
                <a:gd name="csX2" fmla="*/ 4549741 w 11633641"/>
                <a:gd name="csY2" fmla="*/ 79612 h 4010384"/>
                <a:gd name="csX3" fmla="*/ 4773365 w 11633641"/>
                <a:gd name="csY3" fmla="*/ 203113 h 4010384"/>
                <a:gd name="csX4" fmla="*/ 4790486 w 11633641"/>
                <a:gd name="csY4" fmla="*/ 484508 h 4010384"/>
                <a:gd name="csX5" fmla="*/ 4844044 w 11633641"/>
                <a:gd name="csY5" fmla="*/ 1916921 h 4010384"/>
                <a:gd name="csX6" fmla="*/ 4900615 w 11633641"/>
                <a:gd name="csY6" fmla="*/ 3121422 h 4010384"/>
                <a:gd name="csX7" fmla="*/ 4933631 w 11633641"/>
                <a:gd name="csY7" fmla="*/ 3554866 h 4010384"/>
                <a:gd name="csX8" fmla="*/ 5021759 w 11633641"/>
                <a:gd name="csY8" fmla="*/ 4009626 h 4010384"/>
                <a:gd name="csX9" fmla="*/ 5160559 w 11633641"/>
                <a:gd name="csY9" fmla="*/ 3650639 h 4010384"/>
                <a:gd name="csX10" fmla="*/ 5277389 w 11633641"/>
                <a:gd name="csY10" fmla="*/ 3196530 h 4010384"/>
                <a:gd name="csX11" fmla="*/ 5326175 w 11633641"/>
                <a:gd name="csY11" fmla="*/ 2943292 h 4010384"/>
                <a:gd name="csX12" fmla="*/ 5386105 w 11633641"/>
                <a:gd name="csY12" fmla="*/ 2710187 h 4010384"/>
                <a:gd name="csX13" fmla="*/ 5501103 w 11633641"/>
                <a:gd name="csY13" fmla="*/ 2311405 h 4010384"/>
                <a:gd name="csX14" fmla="*/ 5613436 w 11633641"/>
                <a:gd name="csY14" fmla="*/ 1955632 h 4010384"/>
                <a:gd name="csX15" fmla="*/ 5751803 w 11633641"/>
                <a:gd name="csY15" fmla="*/ 1660620 h 4010384"/>
                <a:gd name="csX16" fmla="*/ 5954331 w 11633641"/>
                <a:gd name="csY16" fmla="*/ 1344723 h 4010384"/>
                <a:gd name="csX17" fmla="*/ 6150867 w 11633641"/>
                <a:gd name="csY17" fmla="*/ 1102117 h 4010384"/>
                <a:gd name="csX18" fmla="*/ 6377822 w 11633641"/>
                <a:gd name="csY18" fmla="*/ 907695 h 4010384"/>
                <a:gd name="csX19" fmla="*/ 6630043 w 11633641"/>
                <a:gd name="csY19" fmla="*/ 748547 h 4010384"/>
                <a:gd name="csX20" fmla="*/ 6913697 w 11633641"/>
                <a:gd name="csY20" fmla="*/ 621069 h 4010384"/>
                <a:gd name="csX21" fmla="*/ 7358338 w 11633641"/>
                <a:gd name="csY21" fmla="*/ 486453 h 4010384"/>
                <a:gd name="csX22" fmla="*/ 7811163 w 11633641"/>
                <a:gd name="csY22" fmla="*/ 383719 h 4010384"/>
                <a:gd name="csX23" fmla="*/ 8175513 w 11633641"/>
                <a:gd name="csY23" fmla="*/ 306101 h 4010384"/>
                <a:gd name="csX24" fmla="*/ 8793297 w 11633641"/>
                <a:gd name="csY24" fmla="*/ 207742 h 4010384"/>
                <a:gd name="csX25" fmla="*/ 9881832 w 11633641"/>
                <a:gd name="csY25" fmla="*/ 112296 h 4010384"/>
                <a:gd name="csX26" fmla="*/ 11633641 w 11633641"/>
                <a:gd name="csY26" fmla="*/ 17311 h 4010384"/>
                <a:gd name="csX0" fmla="*/ 0 w 11633641"/>
                <a:gd name="csY0" fmla="*/ 0 h 4010384"/>
                <a:gd name="csX1" fmla="*/ 3812617 w 11633641"/>
                <a:gd name="csY1" fmla="*/ 43498 h 4010384"/>
                <a:gd name="csX2" fmla="*/ 4549741 w 11633641"/>
                <a:gd name="csY2" fmla="*/ 79612 h 4010384"/>
                <a:gd name="csX3" fmla="*/ 4773365 w 11633641"/>
                <a:gd name="csY3" fmla="*/ 203113 h 4010384"/>
                <a:gd name="csX4" fmla="*/ 4790486 w 11633641"/>
                <a:gd name="csY4" fmla="*/ 484508 h 4010384"/>
                <a:gd name="csX5" fmla="*/ 4844044 w 11633641"/>
                <a:gd name="csY5" fmla="*/ 1916921 h 4010384"/>
                <a:gd name="csX6" fmla="*/ 4900615 w 11633641"/>
                <a:gd name="csY6" fmla="*/ 3121422 h 4010384"/>
                <a:gd name="csX7" fmla="*/ 4933631 w 11633641"/>
                <a:gd name="csY7" fmla="*/ 3554866 h 4010384"/>
                <a:gd name="csX8" fmla="*/ 5021759 w 11633641"/>
                <a:gd name="csY8" fmla="*/ 4009626 h 4010384"/>
                <a:gd name="csX9" fmla="*/ 5160559 w 11633641"/>
                <a:gd name="csY9" fmla="*/ 3650639 h 4010384"/>
                <a:gd name="csX10" fmla="*/ 5277389 w 11633641"/>
                <a:gd name="csY10" fmla="*/ 3196530 h 4010384"/>
                <a:gd name="csX11" fmla="*/ 5326175 w 11633641"/>
                <a:gd name="csY11" fmla="*/ 2943292 h 4010384"/>
                <a:gd name="csX12" fmla="*/ 5396913 w 11633641"/>
                <a:gd name="csY12" fmla="*/ 2634410 h 4010384"/>
                <a:gd name="csX13" fmla="*/ 5501103 w 11633641"/>
                <a:gd name="csY13" fmla="*/ 2311405 h 4010384"/>
                <a:gd name="csX14" fmla="*/ 5613436 w 11633641"/>
                <a:gd name="csY14" fmla="*/ 1955632 h 4010384"/>
                <a:gd name="csX15" fmla="*/ 5751803 w 11633641"/>
                <a:gd name="csY15" fmla="*/ 1660620 h 4010384"/>
                <a:gd name="csX16" fmla="*/ 5954331 w 11633641"/>
                <a:gd name="csY16" fmla="*/ 1344723 h 4010384"/>
                <a:gd name="csX17" fmla="*/ 6150867 w 11633641"/>
                <a:gd name="csY17" fmla="*/ 1102117 h 4010384"/>
                <a:gd name="csX18" fmla="*/ 6377822 w 11633641"/>
                <a:gd name="csY18" fmla="*/ 907695 h 4010384"/>
                <a:gd name="csX19" fmla="*/ 6630043 w 11633641"/>
                <a:gd name="csY19" fmla="*/ 748547 h 4010384"/>
                <a:gd name="csX20" fmla="*/ 6913697 w 11633641"/>
                <a:gd name="csY20" fmla="*/ 621069 h 4010384"/>
                <a:gd name="csX21" fmla="*/ 7358338 w 11633641"/>
                <a:gd name="csY21" fmla="*/ 486453 h 4010384"/>
                <a:gd name="csX22" fmla="*/ 7811163 w 11633641"/>
                <a:gd name="csY22" fmla="*/ 383719 h 4010384"/>
                <a:gd name="csX23" fmla="*/ 8175513 w 11633641"/>
                <a:gd name="csY23" fmla="*/ 306101 h 4010384"/>
                <a:gd name="csX24" fmla="*/ 8793297 w 11633641"/>
                <a:gd name="csY24" fmla="*/ 207742 h 4010384"/>
                <a:gd name="csX25" fmla="*/ 9881832 w 11633641"/>
                <a:gd name="csY25" fmla="*/ 112296 h 4010384"/>
                <a:gd name="csX26" fmla="*/ 11633641 w 11633641"/>
                <a:gd name="csY26" fmla="*/ 17311 h 4010384"/>
                <a:gd name="csX0" fmla="*/ 0 w 11633641"/>
                <a:gd name="csY0" fmla="*/ 0 h 4010384"/>
                <a:gd name="csX1" fmla="*/ 3812617 w 11633641"/>
                <a:gd name="csY1" fmla="*/ 43498 h 4010384"/>
                <a:gd name="csX2" fmla="*/ 4549741 w 11633641"/>
                <a:gd name="csY2" fmla="*/ 79612 h 4010384"/>
                <a:gd name="csX3" fmla="*/ 4773365 w 11633641"/>
                <a:gd name="csY3" fmla="*/ 203113 h 4010384"/>
                <a:gd name="csX4" fmla="*/ 4790486 w 11633641"/>
                <a:gd name="csY4" fmla="*/ 484508 h 4010384"/>
                <a:gd name="csX5" fmla="*/ 4844044 w 11633641"/>
                <a:gd name="csY5" fmla="*/ 1916921 h 4010384"/>
                <a:gd name="csX6" fmla="*/ 4900615 w 11633641"/>
                <a:gd name="csY6" fmla="*/ 3121422 h 4010384"/>
                <a:gd name="csX7" fmla="*/ 4933631 w 11633641"/>
                <a:gd name="csY7" fmla="*/ 3554866 h 4010384"/>
                <a:gd name="csX8" fmla="*/ 5021759 w 11633641"/>
                <a:gd name="csY8" fmla="*/ 4009626 h 4010384"/>
                <a:gd name="csX9" fmla="*/ 5160559 w 11633641"/>
                <a:gd name="csY9" fmla="*/ 3650639 h 4010384"/>
                <a:gd name="csX10" fmla="*/ 5277389 w 11633641"/>
                <a:gd name="csY10" fmla="*/ 3196530 h 4010384"/>
                <a:gd name="csX11" fmla="*/ 5326175 w 11633641"/>
                <a:gd name="csY11" fmla="*/ 2943292 h 4010384"/>
                <a:gd name="csX12" fmla="*/ 5396913 w 11633641"/>
                <a:gd name="csY12" fmla="*/ 2634410 h 4010384"/>
                <a:gd name="csX13" fmla="*/ 5506508 w 11633641"/>
                <a:gd name="csY13" fmla="*/ 2273519 h 4010384"/>
                <a:gd name="csX14" fmla="*/ 5613436 w 11633641"/>
                <a:gd name="csY14" fmla="*/ 1955632 h 4010384"/>
                <a:gd name="csX15" fmla="*/ 5751803 w 11633641"/>
                <a:gd name="csY15" fmla="*/ 1660620 h 4010384"/>
                <a:gd name="csX16" fmla="*/ 5954331 w 11633641"/>
                <a:gd name="csY16" fmla="*/ 1344723 h 4010384"/>
                <a:gd name="csX17" fmla="*/ 6150867 w 11633641"/>
                <a:gd name="csY17" fmla="*/ 1102117 h 4010384"/>
                <a:gd name="csX18" fmla="*/ 6377822 w 11633641"/>
                <a:gd name="csY18" fmla="*/ 907695 h 4010384"/>
                <a:gd name="csX19" fmla="*/ 6630043 w 11633641"/>
                <a:gd name="csY19" fmla="*/ 748547 h 4010384"/>
                <a:gd name="csX20" fmla="*/ 6913697 w 11633641"/>
                <a:gd name="csY20" fmla="*/ 621069 h 4010384"/>
                <a:gd name="csX21" fmla="*/ 7358338 w 11633641"/>
                <a:gd name="csY21" fmla="*/ 486453 h 4010384"/>
                <a:gd name="csX22" fmla="*/ 7811163 w 11633641"/>
                <a:gd name="csY22" fmla="*/ 383719 h 4010384"/>
                <a:gd name="csX23" fmla="*/ 8175513 w 11633641"/>
                <a:gd name="csY23" fmla="*/ 306101 h 4010384"/>
                <a:gd name="csX24" fmla="*/ 8793297 w 11633641"/>
                <a:gd name="csY24" fmla="*/ 207742 h 4010384"/>
                <a:gd name="csX25" fmla="*/ 9881832 w 11633641"/>
                <a:gd name="csY25" fmla="*/ 112296 h 4010384"/>
                <a:gd name="csX26" fmla="*/ 11633641 w 11633641"/>
                <a:gd name="csY26" fmla="*/ 17311 h 4010384"/>
                <a:gd name="csX0" fmla="*/ 0 w 11633641"/>
                <a:gd name="csY0" fmla="*/ 0 h 4010389"/>
                <a:gd name="csX1" fmla="*/ 3812617 w 11633641"/>
                <a:gd name="csY1" fmla="*/ 43498 h 4010389"/>
                <a:gd name="csX2" fmla="*/ 4549741 w 11633641"/>
                <a:gd name="csY2" fmla="*/ 79612 h 4010389"/>
                <a:gd name="csX3" fmla="*/ 4773365 w 11633641"/>
                <a:gd name="csY3" fmla="*/ 203113 h 4010389"/>
                <a:gd name="csX4" fmla="*/ 4790486 w 11633641"/>
                <a:gd name="csY4" fmla="*/ 484508 h 4010389"/>
                <a:gd name="csX5" fmla="*/ 4844044 w 11633641"/>
                <a:gd name="csY5" fmla="*/ 1916921 h 4010389"/>
                <a:gd name="csX6" fmla="*/ 4900615 w 11633641"/>
                <a:gd name="csY6" fmla="*/ 3121422 h 4010389"/>
                <a:gd name="csX7" fmla="*/ 4933631 w 11633641"/>
                <a:gd name="csY7" fmla="*/ 3554866 h 4010389"/>
                <a:gd name="csX8" fmla="*/ 5021759 w 11633641"/>
                <a:gd name="csY8" fmla="*/ 4009626 h 4010389"/>
                <a:gd name="csX9" fmla="*/ 5160559 w 11633641"/>
                <a:gd name="csY9" fmla="*/ 3650639 h 4010389"/>
                <a:gd name="csX10" fmla="*/ 5261177 w 11633641"/>
                <a:gd name="csY10" fmla="*/ 3187059 h 4010389"/>
                <a:gd name="csX11" fmla="*/ 5326175 w 11633641"/>
                <a:gd name="csY11" fmla="*/ 2943292 h 4010389"/>
                <a:gd name="csX12" fmla="*/ 5396913 w 11633641"/>
                <a:gd name="csY12" fmla="*/ 2634410 h 4010389"/>
                <a:gd name="csX13" fmla="*/ 5506508 w 11633641"/>
                <a:gd name="csY13" fmla="*/ 2273519 h 4010389"/>
                <a:gd name="csX14" fmla="*/ 5613436 w 11633641"/>
                <a:gd name="csY14" fmla="*/ 1955632 h 4010389"/>
                <a:gd name="csX15" fmla="*/ 5751803 w 11633641"/>
                <a:gd name="csY15" fmla="*/ 1660620 h 4010389"/>
                <a:gd name="csX16" fmla="*/ 5954331 w 11633641"/>
                <a:gd name="csY16" fmla="*/ 1344723 h 4010389"/>
                <a:gd name="csX17" fmla="*/ 6150867 w 11633641"/>
                <a:gd name="csY17" fmla="*/ 1102117 h 4010389"/>
                <a:gd name="csX18" fmla="*/ 6377822 w 11633641"/>
                <a:gd name="csY18" fmla="*/ 907695 h 4010389"/>
                <a:gd name="csX19" fmla="*/ 6630043 w 11633641"/>
                <a:gd name="csY19" fmla="*/ 748547 h 4010389"/>
                <a:gd name="csX20" fmla="*/ 6913697 w 11633641"/>
                <a:gd name="csY20" fmla="*/ 621069 h 4010389"/>
                <a:gd name="csX21" fmla="*/ 7358338 w 11633641"/>
                <a:gd name="csY21" fmla="*/ 486453 h 4010389"/>
                <a:gd name="csX22" fmla="*/ 7811163 w 11633641"/>
                <a:gd name="csY22" fmla="*/ 383719 h 4010389"/>
                <a:gd name="csX23" fmla="*/ 8175513 w 11633641"/>
                <a:gd name="csY23" fmla="*/ 306101 h 4010389"/>
                <a:gd name="csX24" fmla="*/ 8793297 w 11633641"/>
                <a:gd name="csY24" fmla="*/ 207742 h 4010389"/>
                <a:gd name="csX25" fmla="*/ 9881832 w 11633641"/>
                <a:gd name="csY25" fmla="*/ 112296 h 4010389"/>
                <a:gd name="csX26" fmla="*/ 11633641 w 11633641"/>
                <a:gd name="csY26" fmla="*/ 17311 h 4010389"/>
                <a:gd name="csX0" fmla="*/ 0 w 11633641"/>
                <a:gd name="csY0" fmla="*/ 0 h 4010389"/>
                <a:gd name="csX1" fmla="*/ 3812617 w 11633641"/>
                <a:gd name="csY1" fmla="*/ 43498 h 4010389"/>
                <a:gd name="csX2" fmla="*/ 4549741 w 11633641"/>
                <a:gd name="csY2" fmla="*/ 79612 h 4010389"/>
                <a:gd name="csX3" fmla="*/ 4773365 w 11633641"/>
                <a:gd name="csY3" fmla="*/ 203113 h 4010389"/>
                <a:gd name="csX4" fmla="*/ 4790486 w 11633641"/>
                <a:gd name="csY4" fmla="*/ 484508 h 4010389"/>
                <a:gd name="csX5" fmla="*/ 4844044 w 11633641"/>
                <a:gd name="csY5" fmla="*/ 1916921 h 4010389"/>
                <a:gd name="csX6" fmla="*/ 4895210 w 11633641"/>
                <a:gd name="csY6" fmla="*/ 2865678 h 4010389"/>
                <a:gd name="csX7" fmla="*/ 4933631 w 11633641"/>
                <a:gd name="csY7" fmla="*/ 3554866 h 4010389"/>
                <a:gd name="csX8" fmla="*/ 5021759 w 11633641"/>
                <a:gd name="csY8" fmla="*/ 4009626 h 4010389"/>
                <a:gd name="csX9" fmla="*/ 5160559 w 11633641"/>
                <a:gd name="csY9" fmla="*/ 3650639 h 4010389"/>
                <a:gd name="csX10" fmla="*/ 5261177 w 11633641"/>
                <a:gd name="csY10" fmla="*/ 3187059 h 4010389"/>
                <a:gd name="csX11" fmla="*/ 5326175 w 11633641"/>
                <a:gd name="csY11" fmla="*/ 2943292 h 4010389"/>
                <a:gd name="csX12" fmla="*/ 5396913 w 11633641"/>
                <a:gd name="csY12" fmla="*/ 2634410 h 4010389"/>
                <a:gd name="csX13" fmla="*/ 5506508 w 11633641"/>
                <a:gd name="csY13" fmla="*/ 2273519 h 4010389"/>
                <a:gd name="csX14" fmla="*/ 5613436 w 11633641"/>
                <a:gd name="csY14" fmla="*/ 1955632 h 4010389"/>
                <a:gd name="csX15" fmla="*/ 5751803 w 11633641"/>
                <a:gd name="csY15" fmla="*/ 1660620 h 4010389"/>
                <a:gd name="csX16" fmla="*/ 5954331 w 11633641"/>
                <a:gd name="csY16" fmla="*/ 1344723 h 4010389"/>
                <a:gd name="csX17" fmla="*/ 6150867 w 11633641"/>
                <a:gd name="csY17" fmla="*/ 1102117 h 4010389"/>
                <a:gd name="csX18" fmla="*/ 6377822 w 11633641"/>
                <a:gd name="csY18" fmla="*/ 907695 h 4010389"/>
                <a:gd name="csX19" fmla="*/ 6630043 w 11633641"/>
                <a:gd name="csY19" fmla="*/ 748547 h 4010389"/>
                <a:gd name="csX20" fmla="*/ 6913697 w 11633641"/>
                <a:gd name="csY20" fmla="*/ 621069 h 4010389"/>
                <a:gd name="csX21" fmla="*/ 7358338 w 11633641"/>
                <a:gd name="csY21" fmla="*/ 486453 h 4010389"/>
                <a:gd name="csX22" fmla="*/ 7811163 w 11633641"/>
                <a:gd name="csY22" fmla="*/ 383719 h 4010389"/>
                <a:gd name="csX23" fmla="*/ 8175513 w 11633641"/>
                <a:gd name="csY23" fmla="*/ 306101 h 4010389"/>
                <a:gd name="csX24" fmla="*/ 8793297 w 11633641"/>
                <a:gd name="csY24" fmla="*/ 207742 h 4010389"/>
                <a:gd name="csX25" fmla="*/ 9881832 w 11633641"/>
                <a:gd name="csY25" fmla="*/ 112296 h 4010389"/>
                <a:gd name="csX26" fmla="*/ 11633641 w 11633641"/>
                <a:gd name="csY26" fmla="*/ 17311 h 4010389"/>
                <a:gd name="csX0" fmla="*/ 0 w 11633641"/>
                <a:gd name="csY0" fmla="*/ 0 h 4009918"/>
                <a:gd name="csX1" fmla="*/ 3812617 w 11633641"/>
                <a:gd name="csY1" fmla="*/ 43498 h 4009918"/>
                <a:gd name="csX2" fmla="*/ 4549741 w 11633641"/>
                <a:gd name="csY2" fmla="*/ 79612 h 4009918"/>
                <a:gd name="csX3" fmla="*/ 4773365 w 11633641"/>
                <a:gd name="csY3" fmla="*/ 203113 h 4009918"/>
                <a:gd name="csX4" fmla="*/ 4790486 w 11633641"/>
                <a:gd name="csY4" fmla="*/ 484508 h 4009918"/>
                <a:gd name="csX5" fmla="*/ 4844044 w 11633641"/>
                <a:gd name="csY5" fmla="*/ 1916921 h 4009918"/>
                <a:gd name="csX6" fmla="*/ 4895210 w 11633641"/>
                <a:gd name="csY6" fmla="*/ 2865678 h 4009918"/>
                <a:gd name="csX7" fmla="*/ 4949844 w 11633641"/>
                <a:gd name="csY7" fmla="*/ 3592754 h 4009918"/>
                <a:gd name="csX8" fmla="*/ 5021759 w 11633641"/>
                <a:gd name="csY8" fmla="*/ 4009626 h 4009918"/>
                <a:gd name="csX9" fmla="*/ 5160559 w 11633641"/>
                <a:gd name="csY9" fmla="*/ 3650639 h 4009918"/>
                <a:gd name="csX10" fmla="*/ 5261177 w 11633641"/>
                <a:gd name="csY10" fmla="*/ 3187059 h 4009918"/>
                <a:gd name="csX11" fmla="*/ 5326175 w 11633641"/>
                <a:gd name="csY11" fmla="*/ 2943292 h 4009918"/>
                <a:gd name="csX12" fmla="*/ 5396913 w 11633641"/>
                <a:gd name="csY12" fmla="*/ 2634410 h 4009918"/>
                <a:gd name="csX13" fmla="*/ 5506508 w 11633641"/>
                <a:gd name="csY13" fmla="*/ 2273519 h 4009918"/>
                <a:gd name="csX14" fmla="*/ 5613436 w 11633641"/>
                <a:gd name="csY14" fmla="*/ 1955632 h 4009918"/>
                <a:gd name="csX15" fmla="*/ 5751803 w 11633641"/>
                <a:gd name="csY15" fmla="*/ 1660620 h 4009918"/>
                <a:gd name="csX16" fmla="*/ 5954331 w 11633641"/>
                <a:gd name="csY16" fmla="*/ 1344723 h 4009918"/>
                <a:gd name="csX17" fmla="*/ 6150867 w 11633641"/>
                <a:gd name="csY17" fmla="*/ 1102117 h 4009918"/>
                <a:gd name="csX18" fmla="*/ 6377822 w 11633641"/>
                <a:gd name="csY18" fmla="*/ 907695 h 4009918"/>
                <a:gd name="csX19" fmla="*/ 6630043 w 11633641"/>
                <a:gd name="csY19" fmla="*/ 748547 h 4009918"/>
                <a:gd name="csX20" fmla="*/ 6913697 w 11633641"/>
                <a:gd name="csY20" fmla="*/ 621069 h 4009918"/>
                <a:gd name="csX21" fmla="*/ 7358338 w 11633641"/>
                <a:gd name="csY21" fmla="*/ 486453 h 4009918"/>
                <a:gd name="csX22" fmla="*/ 7811163 w 11633641"/>
                <a:gd name="csY22" fmla="*/ 383719 h 4009918"/>
                <a:gd name="csX23" fmla="*/ 8175513 w 11633641"/>
                <a:gd name="csY23" fmla="*/ 306101 h 4009918"/>
                <a:gd name="csX24" fmla="*/ 8793297 w 11633641"/>
                <a:gd name="csY24" fmla="*/ 207742 h 4009918"/>
                <a:gd name="csX25" fmla="*/ 9881832 w 11633641"/>
                <a:gd name="csY25" fmla="*/ 112296 h 4009918"/>
                <a:gd name="csX26" fmla="*/ 11633641 w 11633641"/>
                <a:gd name="csY26" fmla="*/ 17311 h 4009918"/>
                <a:gd name="csX0" fmla="*/ 0 w 11633641"/>
                <a:gd name="csY0" fmla="*/ 0 h 4009918"/>
                <a:gd name="csX1" fmla="*/ 3812617 w 11633641"/>
                <a:gd name="csY1" fmla="*/ 43498 h 4009918"/>
                <a:gd name="csX2" fmla="*/ 4549741 w 11633641"/>
                <a:gd name="csY2" fmla="*/ 79612 h 4009918"/>
                <a:gd name="csX3" fmla="*/ 4773365 w 11633641"/>
                <a:gd name="csY3" fmla="*/ 203113 h 4009918"/>
                <a:gd name="csX4" fmla="*/ 4790486 w 11633641"/>
                <a:gd name="csY4" fmla="*/ 484508 h 4009918"/>
                <a:gd name="csX5" fmla="*/ 4844044 w 11633641"/>
                <a:gd name="csY5" fmla="*/ 1916921 h 4009918"/>
                <a:gd name="csX6" fmla="*/ 4895210 w 11633641"/>
                <a:gd name="csY6" fmla="*/ 2865678 h 4009918"/>
                <a:gd name="csX7" fmla="*/ 4949844 w 11633641"/>
                <a:gd name="csY7" fmla="*/ 3592754 h 4009918"/>
                <a:gd name="csX8" fmla="*/ 5021759 w 11633641"/>
                <a:gd name="csY8" fmla="*/ 4009626 h 4009918"/>
                <a:gd name="csX9" fmla="*/ 5160559 w 11633641"/>
                <a:gd name="csY9" fmla="*/ 3650639 h 4009918"/>
                <a:gd name="csX10" fmla="*/ 5261177 w 11633641"/>
                <a:gd name="csY10" fmla="*/ 3187059 h 4009918"/>
                <a:gd name="csX11" fmla="*/ 5317431 w 11633641"/>
                <a:gd name="csY11" fmla="*/ 2943291 h 4009918"/>
                <a:gd name="csX12" fmla="*/ 5396913 w 11633641"/>
                <a:gd name="csY12" fmla="*/ 2634410 h 4009918"/>
                <a:gd name="csX13" fmla="*/ 5506508 w 11633641"/>
                <a:gd name="csY13" fmla="*/ 2273519 h 4009918"/>
                <a:gd name="csX14" fmla="*/ 5613436 w 11633641"/>
                <a:gd name="csY14" fmla="*/ 1955632 h 4009918"/>
                <a:gd name="csX15" fmla="*/ 5751803 w 11633641"/>
                <a:gd name="csY15" fmla="*/ 1660620 h 4009918"/>
                <a:gd name="csX16" fmla="*/ 5954331 w 11633641"/>
                <a:gd name="csY16" fmla="*/ 1344723 h 4009918"/>
                <a:gd name="csX17" fmla="*/ 6150867 w 11633641"/>
                <a:gd name="csY17" fmla="*/ 1102117 h 4009918"/>
                <a:gd name="csX18" fmla="*/ 6377822 w 11633641"/>
                <a:gd name="csY18" fmla="*/ 907695 h 4009918"/>
                <a:gd name="csX19" fmla="*/ 6630043 w 11633641"/>
                <a:gd name="csY19" fmla="*/ 748547 h 4009918"/>
                <a:gd name="csX20" fmla="*/ 6913697 w 11633641"/>
                <a:gd name="csY20" fmla="*/ 621069 h 4009918"/>
                <a:gd name="csX21" fmla="*/ 7358338 w 11633641"/>
                <a:gd name="csY21" fmla="*/ 486453 h 4009918"/>
                <a:gd name="csX22" fmla="*/ 7811163 w 11633641"/>
                <a:gd name="csY22" fmla="*/ 383719 h 4009918"/>
                <a:gd name="csX23" fmla="*/ 8175513 w 11633641"/>
                <a:gd name="csY23" fmla="*/ 306101 h 4009918"/>
                <a:gd name="csX24" fmla="*/ 8793297 w 11633641"/>
                <a:gd name="csY24" fmla="*/ 207742 h 4009918"/>
                <a:gd name="csX25" fmla="*/ 9881832 w 11633641"/>
                <a:gd name="csY25" fmla="*/ 112296 h 4009918"/>
                <a:gd name="csX26" fmla="*/ 11633641 w 11633641"/>
                <a:gd name="csY26" fmla="*/ 17311 h 4009918"/>
                <a:gd name="csX0" fmla="*/ 0 w 11633641"/>
                <a:gd name="csY0" fmla="*/ 0 h 4009918"/>
                <a:gd name="csX1" fmla="*/ 3812617 w 11633641"/>
                <a:gd name="csY1" fmla="*/ 43498 h 4009918"/>
                <a:gd name="csX2" fmla="*/ 4549741 w 11633641"/>
                <a:gd name="csY2" fmla="*/ 79612 h 4009918"/>
                <a:gd name="csX3" fmla="*/ 4773365 w 11633641"/>
                <a:gd name="csY3" fmla="*/ 203113 h 4009918"/>
                <a:gd name="csX4" fmla="*/ 4790486 w 11633641"/>
                <a:gd name="csY4" fmla="*/ 484508 h 4009918"/>
                <a:gd name="csX5" fmla="*/ 4844044 w 11633641"/>
                <a:gd name="csY5" fmla="*/ 1916921 h 4009918"/>
                <a:gd name="csX6" fmla="*/ 4895210 w 11633641"/>
                <a:gd name="csY6" fmla="*/ 2865678 h 4009918"/>
                <a:gd name="csX7" fmla="*/ 4949844 w 11633641"/>
                <a:gd name="csY7" fmla="*/ 3592754 h 4009918"/>
                <a:gd name="csX8" fmla="*/ 5021759 w 11633641"/>
                <a:gd name="csY8" fmla="*/ 4009626 h 4009918"/>
                <a:gd name="csX9" fmla="*/ 5160559 w 11633641"/>
                <a:gd name="csY9" fmla="*/ 3650639 h 4009918"/>
                <a:gd name="csX10" fmla="*/ 5261177 w 11633641"/>
                <a:gd name="csY10" fmla="*/ 3187059 h 4009918"/>
                <a:gd name="csX11" fmla="*/ 5317431 w 11633641"/>
                <a:gd name="csY11" fmla="*/ 2943291 h 4009918"/>
                <a:gd name="csX12" fmla="*/ 5396913 w 11633641"/>
                <a:gd name="csY12" fmla="*/ 2634410 h 4009918"/>
                <a:gd name="csX13" fmla="*/ 5506508 w 11633641"/>
                <a:gd name="csY13" fmla="*/ 2273519 h 4009918"/>
                <a:gd name="csX14" fmla="*/ 5626552 w 11633641"/>
                <a:gd name="csY14" fmla="*/ 1940306 h 4009918"/>
                <a:gd name="csX15" fmla="*/ 5751803 w 11633641"/>
                <a:gd name="csY15" fmla="*/ 1660620 h 4009918"/>
                <a:gd name="csX16" fmla="*/ 5954331 w 11633641"/>
                <a:gd name="csY16" fmla="*/ 1344723 h 4009918"/>
                <a:gd name="csX17" fmla="*/ 6150867 w 11633641"/>
                <a:gd name="csY17" fmla="*/ 1102117 h 4009918"/>
                <a:gd name="csX18" fmla="*/ 6377822 w 11633641"/>
                <a:gd name="csY18" fmla="*/ 907695 h 4009918"/>
                <a:gd name="csX19" fmla="*/ 6630043 w 11633641"/>
                <a:gd name="csY19" fmla="*/ 748547 h 4009918"/>
                <a:gd name="csX20" fmla="*/ 6913697 w 11633641"/>
                <a:gd name="csY20" fmla="*/ 621069 h 4009918"/>
                <a:gd name="csX21" fmla="*/ 7358338 w 11633641"/>
                <a:gd name="csY21" fmla="*/ 486453 h 4009918"/>
                <a:gd name="csX22" fmla="*/ 7811163 w 11633641"/>
                <a:gd name="csY22" fmla="*/ 383719 h 4009918"/>
                <a:gd name="csX23" fmla="*/ 8175513 w 11633641"/>
                <a:gd name="csY23" fmla="*/ 306101 h 4009918"/>
                <a:gd name="csX24" fmla="*/ 8793297 w 11633641"/>
                <a:gd name="csY24" fmla="*/ 207742 h 4009918"/>
                <a:gd name="csX25" fmla="*/ 9881832 w 11633641"/>
                <a:gd name="csY25" fmla="*/ 112296 h 4009918"/>
                <a:gd name="csX26" fmla="*/ 11633641 w 11633641"/>
                <a:gd name="csY26" fmla="*/ 17311 h 4009918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913697 w 11633641"/>
                <a:gd name="csY20" fmla="*/ 621069 h 4201099"/>
                <a:gd name="csX21" fmla="*/ 7358338 w 11633641"/>
                <a:gd name="csY21" fmla="*/ 486453 h 4201099"/>
                <a:gd name="csX22" fmla="*/ 7811163 w 11633641"/>
                <a:gd name="csY22" fmla="*/ 383719 h 4201099"/>
                <a:gd name="csX23" fmla="*/ 8175513 w 11633641"/>
                <a:gd name="csY23" fmla="*/ 306101 h 4201099"/>
                <a:gd name="csX24" fmla="*/ 8793297 w 11633641"/>
                <a:gd name="csY24" fmla="*/ 207742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913697 w 11633641"/>
                <a:gd name="csY20" fmla="*/ 621069 h 4201099"/>
                <a:gd name="csX21" fmla="*/ 7314459 w 11633641"/>
                <a:gd name="csY21" fmla="*/ 289394 h 4201099"/>
                <a:gd name="csX22" fmla="*/ 7811163 w 11633641"/>
                <a:gd name="csY22" fmla="*/ 383719 h 4201099"/>
                <a:gd name="csX23" fmla="*/ 8175513 w 11633641"/>
                <a:gd name="csY23" fmla="*/ 306101 h 4201099"/>
                <a:gd name="csX24" fmla="*/ 8793297 w 11633641"/>
                <a:gd name="csY24" fmla="*/ 207742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913697 w 11633641"/>
                <a:gd name="csY20" fmla="*/ 621069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75513 w 11633641"/>
                <a:gd name="csY23" fmla="*/ 306101 h 4201099"/>
                <a:gd name="csX24" fmla="*/ 8793297 w 11633641"/>
                <a:gd name="csY24" fmla="*/ 207742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913697 w 11633641"/>
                <a:gd name="csY20" fmla="*/ 621069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7 w 11633641"/>
                <a:gd name="csY24" fmla="*/ 207742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913697 w 11633641"/>
                <a:gd name="csY20" fmla="*/ 621069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906384 w 11633641"/>
                <a:gd name="csY20" fmla="*/ 506118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22730 w 11633641"/>
                <a:gd name="csY19" fmla="*/ 699283 h 4201099"/>
                <a:gd name="csX20" fmla="*/ 6906384 w 11633641"/>
                <a:gd name="csY20" fmla="*/ 506118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22730 w 11633641"/>
                <a:gd name="csY19" fmla="*/ 699283 h 4201099"/>
                <a:gd name="csX20" fmla="*/ 6891760 w 11633641"/>
                <a:gd name="csY20" fmla="*/ 424012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08103 w 11633641"/>
                <a:gd name="csY19" fmla="*/ 617177 h 4201099"/>
                <a:gd name="csX20" fmla="*/ 6891760 w 11633641"/>
                <a:gd name="csY20" fmla="*/ 424012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55882 w 11633641"/>
                <a:gd name="csY18" fmla="*/ 825584 h 4201099"/>
                <a:gd name="csX19" fmla="*/ 6608103 w 11633641"/>
                <a:gd name="csY19" fmla="*/ 617177 h 4201099"/>
                <a:gd name="csX20" fmla="*/ 6891760 w 11633641"/>
                <a:gd name="csY20" fmla="*/ 424012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21614 w 11633641"/>
                <a:gd name="csY17" fmla="*/ 1052850 h 4201099"/>
                <a:gd name="csX18" fmla="*/ 6355882 w 11633641"/>
                <a:gd name="csY18" fmla="*/ 825584 h 4201099"/>
                <a:gd name="csX19" fmla="*/ 6608103 w 11633641"/>
                <a:gd name="csY19" fmla="*/ 617177 h 4201099"/>
                <a:gd name="csX20" fmla="*/ 6891760 w 11633641"/>
                <a:gd name="csY20" fmla="*/ 424012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47018 w 11633641"/>
                <a:gd name="csY16" fmla="*/ 1328301 h 4201099"/>
                <a:gd name="csX17" fmla="*/ 6121614 w 11633641"/>
                <a:gd name="csY17" fmla="*/ 1052850 h 4201099"/>
                <a:gd name="csX18" fmla="*/ 6355882 w 11633641"/>
                <a:gd name="csY18" fmla="*/ 825584 h 4201099"/>
                <a:gd name="csX19" fmla="*/ 6608103 w 11633641"/>
                <a:gd name="csY19" fmla="*/ 617177 h 4201099"/>
                <a:gd name="csX20" fmla="*/ 6891760 w 11633641"/>
                <a:gd name="csY20" fmla="*/ 424012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47018 w 11633641"/>
                <a:gd name="csY16" fmla="*/ 1328301 h 4201099"/>
                <a:gd name="csX17" fmla="*/ 6121614 w 11633641"/>
                <a:gd name="csY17" fmla="*/ 1052850 h 4201099"/>
                <a:gd name="csX18" fmla="*/ 6355882 w 11633641"/>
                <a:gd name="csY18" fmla="*/ 825584 h 4201099"/>
                <a:gd name="csX19" fmla="*/ 6608103 w 11633641"/>
                <a:gd name="csY19" fmla="*/ 617177 h 4201099"/>
                <a:gd name="csX20" fmla="*/ 6891760 w 11633641"/>
                <a:gd name="csY20" fmla="*/ 456852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47018 w 11633641"/>
                <a:gd name="csY16" fmla="*/ 1328301 h 4201099"/>
                <a:gd name="csX17" fmla="*/ 6146437 w 11633641"/>
                <a:gd name="csY17" fmla="*/ 1068451 h 4201099"/>
                <a:gd name="csX18" fmla="*/ 6355882 w 11633641"/>
                <a:gd name="csY18" fmla="*/ 825584 h 4201099"/>
                <a:gd name="csX19" fmla="*/ 6608103 w 11633641"/>
                <a:gd name="csY19" fmla="*/ 617177 h 4201099"/>
                <a:gd name="csX20" fmla="*/ 6891760 w 11633641"/>
                <a:gd name="csY20" fmla="*/ 456852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506508 w 11633641"/>
                <a:gd name="csY12" fmla="*/ 2273519 h 4201099"/>
                <a:gd name="csX13" fmla="*/ 5626552 w 11633641"/>
                <a:gd name="csY13" fmla="*/ 1940306 h 4201099"/>
                <a:gd name="csX14" fmla="*/ 5751803 w 11633641"/>
                <a:gd name="csY14" fmla="*/ 1660620 h 4201099"/>
                <a:gd name="csX15" fmla="*/ 5947018 w 11633641"/>
                <a:gd name="csY15" fmla="*/ 1328301 h 4201099"/>
                <a:gd name="csX16" fmla="*/ 6146437 w 11633641"/>
                <a:gd name="csY16" fmla="*/ 1068451 h 4201099"/>
                <a:gd name="csX17" fmla="*/ 6355882 w 11633641"/>
                <a:gd name="csY17" fmla="*/ 825584 h 4201099"/>
                <a:gd name="csX18" fmla="*/ 6608103 w 11633641"/>
                <a:gd name="csY18" fmla="*/ 617177 h 4201099"/>
                <a:gd name="csX19" fmla="*/ 6891760 w 11633641"/>
                <a:gd name="csY19" fmla="*/ 456852 h 4201099"/>
                <a:gd name="csX20" fmla="*/ 7314459 w 11633641"/>
                <a:gd name="csY20" fmla="*/ 289394 h 4201099"/>
                <a:gd name="csX21" fmla="*/ 7811164 w 11633641"/>
                <a:gd name="csY21" fmla="*/ 186662 h 4201099"/>
                <a:gd name="csX22" fmla="*/ 8190139 w 11633641"/>
                <a:gd name="csY22" fmla="*/ 158308 h 4201099"/>
                <a:gd name="csX23" fmla="*/ 8793298 w 11633641"/>
                <a:gd name="csY23" fmla="*/ 125637 h 4201099"/>
                <a:gd name="csX24" fmla="*/ 9881832 w 11633641"/>
                <a:gd name="csY24" fmla="*/ 112296 h 4201099"/>
                <a:gd name="csX25" fmla="*/ 11633641 w 11633641"/>
                <a:gd name="csY25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506508 w 11633641"/>
                <a:gd name="csY12" fmla="*/ 2273519 h 4201099"/>
                <a:gd name="csX13" fmla="*/ 5626552 w 11633641"/>
                <a:gd name="csY13" fmla="*/ 1940306 h 4201099"/>
                <a:gd name="csX14" fmla="*/ 5947018 w 11633641"/>
                <a:gd name="csY14" fmla="*/ 1328301 h 4201099"/>
                <a:gd name="csX15" fmla="*/ 6146437 w 11633641"/>
                <a:gd name="csY15" fmla="*/ 1068451 h 4201099"/>
                <a:gd name="csX16" fmla="*/ 6355882 w 11633641"/>
                <a:gd name="csY16" fmla="*/ 825584 h 4201099"/>
                <a:gd name="csX17" fmla="*/ 6608103 w 11633641"/>
                <a:gd name="csY17" fmla="*/ 617177 h 4201099"/>
                <a:gd name="csX18" fmla="*/ 6891760 w 11633641"/>
                <a:gd name="csY18" fmla="*/ 456852 h 4201099"/>
                <a:gd name="csX19" fmla="*/ 7314459 w 11633641"/>
                <a:gd name="csY19" fmla="*/ 289394 h 4201099"/>
                <a:gd name="csX20" fmla="*/ 7811164 w 11633641"/>
                <a:gd name="csY20" fmla="*/ 186662 h 4201099"/>
                <a:gd name="csX21" fmla="*/ 8190139 w 11633641"/>
                <a:gd name="csY21" fmla="*/ 158308 h 4201099"/>
                <a:gd name="csX22" fmla="*/ 8793298 w 11633641"/>
                <a:gd name="csY22" fmla="*/ 125637 h 4201099"/>
                <a:gd name="csX23" fmla="*/ 9881832 w 11633641"/>
                <a:gd name="csY23" fmla="*/ 112296 h 4201099"/>
                <a:gd name="csX24" fmla="*/ 11633641 w 11633641"/>
                <a:gd name="csY24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506508 w 11633641"/>
                <a:gd name="csY12" fmla="*/ 2273519 h 4201099"/>
                <a:gd name="csX13" fmla="*/ 5651375 w 11633641"/>
                <a:gd name="csY13" fmla="*/ 1971506 h 4201099"/>
                <a:gd name="csX14" fmla="*/ 5947018 w 11633641"/>
                <a:gd name="csY14" fmla="*/ 1328301 h 4201099"/>
                <a:gd name="csX15" fmla="*/ 6146437 w 11633641"/>
                <a:gd name="csY15" fmla="*/ 1068451 h 4201099"/>
                <a:gd name="csX16" fmla="*/ 6355882 w 11633641"/>
                <a:gd name="csY16" fmla="*/ 825584 h 4201099"/>
                <a:gd name="csX17" fmla="*/ 6608103 w 11633641"/>
                <a:gd name="csY17" fmla="*/ 617177 h 4201099"/>
                <a:gd name="csX18" fmla="*/ 6891760 w 11633641"/>
                <a:gd name="csY18" fmla="*/ 456852 h 4201099"/>
                <a:gd name="csX19" fmla="*/ 7314459 w 11633641"/>
                <a:gd name="csY19" fmla="*/ 289394 h 4201099"/>
                <a:gd name="csX20" fmla="*/ 7811164 w 11633641"/>
                <a:gd name="csY20" fmla="*/ 186662 h 4201099"/>
                <a:gd name="csX21" fmla="*/ 8190139 w 11633641"/>
                <a:gd name="csY21" fmla="*/ 158308 h 4201099"/>
                <a:gd name="csX22" fmla="*/ 8793298 w 11633641"/>
                <a:gd name="csY22" fmla="*/ 125637 h 4201099"/>
                <a:gd name="csX23" fmla="*/ 9881832 w 11633641"/>
                <a:gd name="csY23" fmla="*/ 112296 h 4201099"/>
                <a:gd name="csX24" fmla="*/ 11633641 w 11633641"/>
                <a:gd name="csY24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98233 w 11633641"/>
                <a:gd name="csY12" fmla="*/ 2445120 h 4201099"/>
                <a:gd name="csX13" fmla="*/ 5651375 w 11633641"/>
                <a:gd name="csY13" fmla="*/ 1971506 h 4201099"/>
                <a:gd name="csX14" fmla="*/ 5947018 w 11633641"/>
                <a:gd name="csY14" fmla="*/ 1328301 h 4201099"/>
                <a:gd name="csX15" fmla="*/ 6146437 w 11633641"/>
                <a:gd name="csY15" fmla="*/ 1068451 h 4201099"/>
                <a:gd name="csX16" fmla="*/ 6355882 w 11633641"/>
                <a:gd name="csY16" fmla="*/ 825584 h 4201099"/>
                <a:gd name="csX17" fmla="*/ 6608103 w 11633641"/>
                <a:gd name="csY17" fmla="*/ 617177 h 4201099"/>
                <a:gd name="csX18" fmla="*/ 6891760 w 11633641"/>
                <a:gd name="csY18" fmla="*/ 456852 h 4201099"/>
                <a:gd name="csX19" fmla="*/ 7314459 w 11633641"/>
                <a:gd name="csY19" fmla="*/ 289394 h 4201099"/>
                <a:gd name="csX20" fmla="*/ 7811164 w 11633641"/>
                <a:gd name="csY20" fmla="*/ 186662 h 4201099"/>
                <a:gd name="csX21" fmla="*/ 8190139 w 11633641"/>
                <a:gd name="csY21" fmla="*/ 158308 h 4201099"/>
                <a:gd name="csX22" fmla="*/ 8793298 w 11633641"/>
                <a:gd name="csY22" fmla="*/ 125637 h 4201099"/>
                <a:gd name="csX23" fmla="*/ 9881832 w 11633641"/>
                <a:gd name="csY23" fmla="*/ 112296 h 4201099"/>
                <a:gd name="csX24" fmla="*/ 11633641 w 11633641"/>
                <a:gd name="csY24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81684 w 11633641"/>
                <a:gd name="csY12" fmla="*/ 2382719 h 4201099"/>
                <a:gd name="csX13" fmla="*/ 5651375 w 11633641"/>
                <a:gd name="csY13" fmla="*/ 1971506 h 4201099"/>
                <a:gd name="csX14" fmla="*/ 5947018 w 11633641"/>
                <a:gd name="csY14" fmla="*/ 1328301 h 4201099"/>
                <a:gd name="csX15" fmla="*/ 6146437 w 11633641"/>
                <a:gd name="csY15" fmla="*/ 1068451 h 4201099"/>
                <a:gd name="csX16" fmla="*/ 6355882 w 11633641"/>
                <a:gd name="csY16" fmla="*/ 825584 h 4201099"/>
                <a:gd name="csX17" fmla="*/ 6608103 w 11633641"/>
                <a:gd name="csY17" fmla="*/ 617177 h 4201099"/>
                <a:gd name="csX18" fmla="*/ 6891760 w 11633641"/>
                <a:gd name="csY18" fmla="*/ 456852 h 4201099"/>
                <a:gd name="csX19" fmla="*/ 7314459 w 11633641"/>
                <a:gd name="csY19" fmla="*/ 289394 h 4201099"/>
                <a:gd name="csX20" fmla="*/ 7811164 w 11633641"/>
                <a:gd name="csY20" fmla="*/ 186662 h 4201099"/>
                <a:gd name="csX21" fmla="*/ 8190139 w 11633641"/>
                <a:gd name="csY21" fmla="*/ 158308 h 4201099"/>
                <a:gd name="csX22" fmla="*/ 8793298 w 11633641"/>
                <a:gd name="csY22" fmla="*/ 125637 h 4201099"/>
                <a:gd name="csX23" fmla="*/ 9881832 w 11633641"/>
                <a:gd name="csY23" fmla="*/ 112296 h 4201099"/>
                <a:gd name="csX24" fmla="*/ 11633641 w 11633641"/>
                <a:gd name="csY24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81684 w 11633641"/>
                <a:gd name="csY12" fmla="*/ 2382719 h 4201099"/>
                <a:gd name="csX13" fmla="*/ 5651375 w 11633641"/>
                <a:gd name="csY13" fmla="*/ 1971506 h 4201099"/>
                <a:gd name="csX14" fmla="*/ 5947018 w 11633641"/>
                <a:gd name="csY14" fmla="*/ 1328301 h 4201099"/>
                <a:gd name="csX15" fmla="*/ 6355882 w 11633641"/>
                <a:gd name="csY15" fmla="*/ 825584 h 4201099"/>
                <a:gd name="csX16" fmla="*/ 6608103 w 11633641"/>
                <a:gd name="csY16" fmla="*/ 617177 h 4201099"/>
                <a:gd name="csX17" fmla="*/ 6891760 w 11633641"/>
                <a:gd name="csY17" fmla="*/ 456852 h 4201099"/>
                <a:gd name="csX18" fmla="*/ 7314459 w 11633641"/>
                <a:gd name="csY18" fmla="*/ 289394 h 4201099"/>
                <a:gd name="csX19" fmla="*/ 7811164 w 11633641"/>
                <a:gd name="csY19" fmla="*/ 186662 h 4201099"/>
                <a:gd name="csX20" fmla="*/ 8190139 w 11633641"/>
                <a:gd name="csY20" fmla="*/ 158308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81684 w 11633641"/>
                <a:gd name="csY12" fmla="*/ 2382719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55882 w 11633641"/>
                <a:gd name="csY15" fmla="*/ 825584 h 4201099"/>
                <a:gd name="csX16" fmla="*/ 6608103 w 11633641"/>
                <a:gd name="csY16" fmla="*/ 617177 h 4201099"/>
                <a:gd name="csX17" fmla="*/ 6891760 w 11633641"/>
                <a:gd name="csY17" fmla="*/ 456852 h 4201099"/>
                <a:gd name="csX18" fmla="*/ 7314459 w 11633641"/>
                <a:gd name="csY18" fmla="*/ 289394 h 4201099"/>
                <a:gd name="csX19" fmla="*/ 7811164 w 11633641"/>
                <a:gd name="csY19" fmla="*/ 186662 h 4201099"/>
                <a:gd name="csX20" fmla="*/ 8190139 w 11633641"/>
                <a:gd name="csY20" fmla="*/ 158308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89958 w 11633641"/>
                <a:gd name="csY12" fmla="*/ 2429520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55882 w 11633641"/>
                <a:gd name="csY15" fmla="*/ 825584 h 4201099"/>
                <a:gd name="csX16" fmla="*/ 6608103 w 11633641"/>
                <a:gd name="csY16" fmla="*/ 617177 h 4201099"/>
                <a:gd name="csX17" fmla="*/ 6891760 w 11633641"/>
                <a:gd name="csY17" fmla="*/ 456852 h 4201099"/>
                <a:gd name="csX18" fmla="*/ 7314459 w 11633641"/>
                <a:gd name="csY18" fmla="*/ 289394 h 4201099"/>
                <a:gd name="csX19" fmla="*/ 7811164 w 11633641"/>
                <a:gd name="csY19" fmla="*/ 186662 h 4201099"/>
                <a:gd name="csX20" fmla="*/ 8190139 w 11633641"/>
                <a:gd name="csY20" fmla="*/ 158308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73409 w 11633641"/>
                <a:gd name="csY12" fmla="*/ 2398319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55882 w 11633641"/>
                <a:gd name="csY15" fmla="*/ 825584 h 4201099"/>
                <a:gd name="csX16" fmla="*/ 6608103 w 11633641"/>
                <a:gd name="csY16" fmla="*/ 617177 h 4201099"/>
                <a:gd name="csX17" fmla="*/ 6891760 w 11633641"/>
                <a:gd name="csY17" fmla="*/ 456852 h 4201099"/>
                <a:gd name="csX18" fmla="*/ 7314459 w 11633641"/>
                <a:gd name="csY18" fmla="*/ 289394 h 4201099"/>
                <a:gd name="csX19" fmla="*/ 7811164 w 11633641"/>
                <a:gd name="csY19" fmla="*/ 186662 h 4201099"/>
                <a:gd name="csX20" fmla="*/ 8190139 w 11633641"/>
                <a:gd name="csY20" fmla="*/ 158308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73409 w 11633641"/>
                <a:gd name="csY12" fmla="*/ 2398319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72431 w 11633641"/>
                <a:gd name="csY15" fmla="*/ 872386 h 4201099"/>
                <a:gd name="csX16" fmla="*/ 6608103 w 11633641"/>
                <a:gd name="csY16" fmla="*/ 617177 h 4201099"/>
                <a:gd name="csX17" fmla="*/ 6891760 w 11633641"/>
                <a:gd name="csY17" fmla="*/ 456852 h 4201099"/>
                <a:gd name="csX18" fmla="*/ 7314459 w 11633641"/>
                <a:gd name="csY18" fmla="*/ 289394 h 4201099"/>
                <a:gd name="csX19" fmla="*/ 7811164 w 11633641"/>
                <a:gd name="csY19" fmla="*/ 186662 h 4201099"/>
                <a:gd name="csX20" fmla="*/ 8190139 w 11633641"/>
                <a:gd name="csY20" fmla="*/ 158308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73409 w 11633641"/>
                <a:gd name="csY12" fmla="*/ 2398319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72431 w 11633641"/>
                <a:gd name="csY15" fmla="*/ 872386 h 4201099"/>
                <a:gd name="csX16" fmla="*/ 6666026 w 11633641"/>
                <a:gd name="csY16" fmla="*/ 632779 h 4201099"/>
                <a:gd name="csX17" fmla="*/ 6891760 w 11633641"/>
                <a:gd name="csY17" fmla="*/ 456852 h 4201099"/>
                <a:gd name="csX18" fmla="*/ 7314459 w 11633641"/>
                <a:gd name="csY18" fmla="*/ 289394 h 4201099"/>
                <a:gd name="csX19" fmla="*/ 7811164 w 11633641"/>
                <a:gd name="csY19" fmla="*/ 186662 h 4201099"/>
                <a:gd name="csX20" fmla="*/ 8190139 w 11633641"/>
                <a:gd name="csY20" fmla="*/ 158308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73409 w 11633641"/>
                <a:gd name="csY12" fmla="*/ 2398319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72431 w 11633641"/>
                <a:gd name="csY15" fmla="*/ 872386 h 4201099"/>
                <a:gd name="csX16" fmla="*/ 6666026 w 11633641"/>
                <a:gd name="csY16" fmla="*/ 632779 h 4201099"/>
                <a:gd name="csX17" fmla="*/ 6891760 w 11633641"/>
                <a:gd name="csY17" fmla="*/ 456852 h 4201099"/>
                <a:gd name="csX18" fmla="*/ 7314459 w 11633641"/>
                <a:gd name="csY18" fmla="*/ 289394 h 4201099"/>
                <a:gd name="csX19" fmla="*/ 7819439 w 11633641"/>
                <a:gd name="csY19" fmla="*/ 155460 h 4201099"/>
                <a:gd name="csX20" fmla="*/ 8190139 w 11633641"/>
                <a:gd name="csY20" fmla="*/ 158308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73409 w 11633641"/>
                <a:gd name="csY12" fmla="*/ 2398319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72431 w 11633641"/>
                <a:gd name="csY15" fmla="*/ 872386 h 4201099"/>
                <a:gd name="csX16" fmla="*/ 6666026 w 11633641"/>
                <a:gd name="csY16" fmla="*/ 632779 h 4201099"/>
                <a:gd name="csX17" fmla="*/ 6891760 w 11633641"/>
                <a:gd name="csY17" fmla="*/ 456852 h 4201099"/>
                <a:gd name="csX18" fmla="*/ 7314460 w 11633641"/>
                <a:gd name="csY18" fmla="*/ 211395 h 4201099"/>
                <a:gd name="csX19" fmla="*/ 7819439 w 11633641"/>
                <a:gd name="csY19" fmla="*/ 155460 h 4201099"/>
                <a:gd name="csX20" fmla="*/ 8190139 w 11633641"/>
                <a:gd name="csY20" fmla="*/ 158308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73409 w 11633641"/>
                <a:gd name="csY12" fmla="*/ 2398319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72431 w 11633641"/>
                <a:gd name="csY15" fmla="*/ 872386 h 4201099"/>
                <a:gd name="csX16" fmla="*/ 6666026 w 11633641"/>
                <a:gd name="csY16" fmla="*/ 632779 h 4201099"/>
                <a:gd name="csX17" fmla="*/ 6891760 w 11633641"/>
                <a:gd name="csY17" fmla="*/ 456852 h 4201099"/>
                <a:gd name="csX18" fmla="*/ 7314460 w 11633641"/>
                <a:gd name="csY18" fmla="*/ 211395 h 4201099"/>
                <a:gd name="csX19" fmla="*/ 7819439 w 11633641"/>
                <a:gd name="csY19" fmla="*/ 155460 h 4201099"/>
                <a:gd name="csX20" fmla="*/ 8190138 w 11633641"/>
                <a:gd name="csY20" fmla="*/ 111510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73409 w 11633641"/>
                <a:gd name="csY12" fmla="*/ 2398319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72431 w 11633641"/>
                <a:gd name="csY15" fmla="*/ 872386 h 4201099"/>
                <a:gd name="csX16" fmla="*/ 6666026 w 11633641"/>
                <a:gd name="csY16" fmla="*/ 632779 h 4201099"/>
                <a:gd name="csX17" fmla="*/ 6891760 w 11633641"/>
                <a:gd name="csY17" fmla="*/ 456852 h 4201099"/>
                <a:gd name="csX18" fmla="*/ 7314460 w 11633641"/>
                <a:gd name="csY18" fmla="*/ 211395 h 4201099"/>
                <a:gd name="csX19" fmla="*/ 7819439 w 11633641"/>
                <a:gd name="csY19" fmla="*/ 124260 h 4201099"/>
                <a:gd name="csX20" fmla="*/ 8190138 w 11633641"/>
                <a:gd name="csY20" fmla="*/ 111510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73409 w 11633641"/>
                <a:gd name="csY12" fmla="*/ 2398319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72431 w 11633641"/>
                <a:gd name="csY15" fmla="*/ 872386 h 4201099"/>
                <a:gd name="csX16" fmla="*/ 6666026 w 11633641"/>
                <a:gd name="csY16" fmla="*/ 632779 h 4201099"/>
                <a:gd name="csX17" fmla="*/ 6875210 w 11633641"/>
                <a:gd name="csY17" fmla="*/ 425654 h 4201099"/>
                <a:gd name="csX18" fmla="*/ 7314460 w 11633641"/>
                <a:gd name="csY18" fmla="*/ 211395 h 4201099"/>
                <a:gd name="csX19" fmla="*/ 7819439 w 11633641"/>
                <a:gd name="csY19" fmla="*/ 124260 h 4201099"/>
                <a:gd name="csX20" fmla="*/ 8190138 w 11633641"/>
                <a:gd name="csY20" fmla="*/ 111510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73409 w 11633641"/>
                <a:gd name="csY12" fmla="*/ 2398319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72431 w 11633641"/>
                <a:gd name="csY15" fmla="*/ 872386 h 4201099"/>
                <a:gd name="csX16" fmla="*/ 6657752 w 11633641"/>
                <a:gd name="csY16" fmla="*/ 570378 h 4201099"/>
                <a:gd name="csX17" fmla="*/ 6875210 w 11633641"/>
                <a:gd name="csY17" fmla="*/ 425654 h 4201099"/>
                <a:gd name="csX18" fmla="*/ 7314460 w 11633641"/>
                <a:gd name="csY18" fmla="*/ 211395 h 4201099"/>
                <a:gd name="csX19" fmla="*/ 7819439 w 11633641"/>
                <a:gd name="csY19" fmla="*/ 124260 h 4201099"/>
                <a:gd name="csX20" fmla="*/ 8190138 w 11633641"/>
                <a:gd name="csY20" fmla="*/ 111510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1633641" h="4201099">
                  <a:moveTo>
                    <a:pt x="0" y="0"/>
                  </a:moveTo>
                  <a:cubicBezTo>
                    <a:pt x="65616" y="10583"/>
                    <a:pt x="3054327" y="30229"/>
                    <a:pt x="3812617" y="43498"/>
                  </a:cubicBezTo>
                  <a:cubicBezTo>
                    <a:pt x="4570907" y="56767"/>
                    <a:pt x="4389617" y="53010"/>
                    <a:pt x="4549741" y="79612"/>
                  </a:cubicBezTo>
                  <a:cubicBezTo>
                    <a:pt x="4709865" y="106214"/>
                    <a:pt x="4753437" y="160255"/>
                    <a:pt x="4773365" y="203113"/>
                  </a:cubicBezTo>
                  <a:cubicBezTo>
                    <a:pt x="4793293" y="245971"/>
                    <a:pt x="4778706" y="198873"/>
                    <a:pt x="4790486" y="484508"/>
                  </a:cubicBezTo>
                  <a:cubicBezTo>
                    <a:pt x="4802266" y="770143"/>
                    <a:pt x="4826590" y="1520060"/>
                    <a:pt x="4844044" y="1916921"/>
                  </a:cubicBezTo>
                  <a:cubicBezTo>
                    <a:pt x="4861498" y="2313782"/>
                    <a:pt x="4877577" y="2586373"/>
                    <a:pt x="4895210" y="2865678"/>
                  </a:cubicBezTo>
                  <a:cubicBezTo>
                    <a:pt x="4912843" y="3144984"/>
                    <a:pt x="4927692" y="3370213"/>
                    <a:pt x="4949844" y="3592754"/>
                  </a:cubicBezTo>
                  <a:cubicBezTo>
                    <a:pt x="4971996" y="3815295"/>
                    <a:pt x="4993002" y="4191277"/>
                    <a:pt x="5028121" y="4200924"/>
                  </a:cubicBezTo>
                  <a:cubicBezTo>
                    <a:pt x="5063240" y="4210571"/>
                    <a:pt x="5121716" y="3819616"/>
                    <a:pt x="5160559" y="3650639"/>
                  </a:cubicBezTo>
                  <a:cubicBezTo>
                    <a:pt x="5199402" y="3481662"/>
                    <a:pt x="5235032" y="3304950"/>
                    <a:pt x="5261177" y="3187059"/>
                  </a:cubicBezTo>
                  <a:cubicBezTo>
                    <a:pt x="5287322" y="3069168"/>
                    <a:pt x="5282059" y="3074748"/>
                    <a:pt x="5317431" y="2943291"/>
                  </a:cubicBezTo>
                  <a:cubicBezTo>
                    <a:pt x="5352803" y="2811834"/>
                    <a:pt x="5417752" y="2560283"/>
                    <a:pt x="5473409" y="2398319"/>
                  </a:cubicBezTo>
                  <a:cubicBezTo>
                    <a:pt x="5529066" y="2236355"/>
                    <a:pt x="5566924" y="2144642"/>
                    <a:pt x="5651375" y="1971506"/>
                  </a:cubicBezTo>
                  <a:cubicBezTo>
                    <a:pt x="5735826" y="1798370"/>
                    <a:pt x="5859942" y="1542688"/>
                    <a:pt x="5980118" y="1359501"/>
                  </a:cubicBezTo>
                  <a:cubicBezTo>
                    <a:pt x="6100294" y="1176314"/>
                    <a:pt x="6259492" y="1003906"/>
                    <a:pt x="6372431" y="872386"/>
                  </a:cubicBezTo>
                  <a:cubicBezTo>
                    <a:pt x="6485370" y="740866"/>
                    <a:pt x="6573956" y="644833"/>
                    <a:pt x="6657752" y="570378"/>
                  </a:cubicBezTo>
                  <a:cubicBezTo>
                    <a:pt x="6741548" y="495923"/>
                    <a:pt x="6765759" y="485484"/>
                    <a:pt x="6875210" y="425654"/>
                  </a:cubicBezTo>
                  <a:cubicBezTo>
                    <a:pt x="6984661" y="365824"/>
                    <a:pt x="7157088" y="261627"/>
                    <a:pt x="7314460" y="211395"/>
                  </a:cubicBezTo>
                  <a:cubicBezTo>
                    <a:pt x="7471832" y="161163"/>
                    <a:pt x="7683243" y="154319"/>
                    <a:pt x="7819439" y="124260"/>
                  </a:cubicBezTo>
                  <a:lnTo>
                    <a:pt x="8190138" y="111510"/>
                  </a:lnTo>
                  <a:lnTo>
                    <a:pt x="8793298" y="125637"/>
                  </a:lnTo>
                  <a:lnTo>
                    <a:pt x="9881832" y="112296"/>
                  </a:lnTo>
                  <a:cubicBezTo>
                    <a:pt x="10065513" y="89513"/>
                    <a:pt x="11628830" y="14302"/>
                    <a:pt x="11633641" y="17311"/>
                  </a:cubicBezTo>
                </a:path>
              </a:pathLst>
            </a:custGeom>
            <a:no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4" name="Forme libre 113">
              <a:extLst>
                <a:ext uri="{FF2B5EF4-FFF2-40B4-BE49-F238E27FC236}">
                  <a16:creationId xmlns:a16="http://schemas.microsoft.com/office/drawing/2014/main" id="{93A146CF-4F6B-B7FD-5924-C42CE521E2F2}"/>
                </a:ext>
              </a:extLst>
            </p:cNvPr>
            <p:cNvSpPr/>
            <p:nvPr/>
          </p:nvSpPr>
          <p:spPr>
            <a:xfrm>
              <a:off x="1261809" y="3852902"/>
              <a:ext cx="9470958" cy="2505757"/>
            </a:xfrm>
            <a:custGeom>
              <a:avLst/>
              <a:gdLst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57751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58843 w 9442383"/>
                <a:gd name="csY5" fmla="*/ 294859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294859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0568 w 9442383"/>
                <a:gd name="csY5" fmla="*/ 17457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26875 h 721894"/>
                <a:gd name="csX5" fmla="*/ 4850568 w 9442383"/>
                <a:gd name="csY5" fmla="*/ 17457 h 721894"/>
                <a:gd name="csX6" fmla="*/ 9442383 w 9442383"/>
                <a:gd name="csY6" fmla="*/ 0 h 721894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3532 w 9442383"/>
                <a:gd name="csY4" fmla="*/ 162616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92257 w 9442383"/>
                <a:gd name="csY4" fmla="*/ 9418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4912563 w 9442383"/>
                <a:gd name="csY6" fmla="*/ 1476 h 857635"/>
                <a:gd name="csX7" fmla="*/ 9442383 w 9442383"/>
                <a:gd name="csY7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4845539 w 9442383"/>
                <a:gd name="csY6" fmla="*/ 140312 h 857635"/>
                <a:gd name="csX7" fmla="*/ 9442383 w 9442383"/>
                <a:gd name="csY7" fmla="*/ 135741 h 857635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8320 w 9442383"/>
                <a:gd name="csY4" fmla="*/ 4630 h 852847"/>
                <a:gd name="csX5" fmla="*/ 4845781 w 9442383"/>
                <a:gd name="csY5" fmla="*/ 0 h 852847"/>
                <a:gd name="csX6" fmla="*/ 4845539 w 9442383"/>
                <a:gd name="csY6" fmla="*/ 135524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45781 w 9442383"/>
                <a:gd name="csY5" fmla="*/ 0 h 852847"/>
                <a:gd name="csX6" fmla="*/ 4845539 w 9442383"/>
                <a:gd name="csY6" fmla="*/ 135524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45781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69313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652 h 852847"/>
                <a:gd name="csX5" fmla="*/ 4869313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61596 w 9442383"/>
                <a:gd name="csY4" fmla="*/ 139875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61596 w 9442383"/>
                <a:gd name="csY4" fmla="*/ 1651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4858 w 9442383"/>
                <a:gd name="csY6" fmla="*/ 296474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79618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96473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79618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300687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965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0657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30288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5897 w 9442383"/>
                <a:gd name="csY6" fmla="*/ 2965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5897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1000595"/>
                <a:gd name="csX1" fmla="*/ 2021305 w 9442383"/>
                <a:gd name="csY1" fmla="*/ 269176 h 1000595"/>
                <a:gd name="csX2" fmla="*/ 2021305 w 9442383"/>
                <a:gd name="csY2" fmla="*/ 991070 h 1000595"/>
                <a:gd name="csX3" fmla="*/ 3866181 w 9442383"/>
                <a:gd name="csY3" fmla="*/ 1000595 h 1000595"/>
                <a:gd name="csX4" fmla="*/ 3857382 w 9442383"/>
                <a:gd name="csY4" fmla="*/ 5865 h 1000595"/>
                <a:gd name="csX5" fmla="*/ 4865099 w 9442383"/>
                <a:gd name="csY5" fmla="*/ 0 h 1000595"/>
                <a:gd name="csX6" fmla="*/ 4865897 w 9442383"/>
                <a:gd name="csY6" fmla="*/ 283832 h 1000595"/>
                <a:gd name="csX7" fmla="*/ 9442383 w 9442383"/>
                <a:gd name="csY7" fmla="*/ 269176 h 100059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21305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42383"/>
                <a:gd name="csY0" fmla="*/ 269176 h 1006945"/>
                <a:gd name="csX1" fmla="*/ 2021305 w 9442383"/>
                <a:gd name="csY1" fmla="*/ 269176 h 1006945"/>
                <a:gd name="csX2" fmla="*/ 2018130 w 9442383"/>
                <a:gd name="csY2" fmla="*/ 1006945 h 1006945"/>
                <a:gd name="csX3" fmla="*/ 3866181 w 9442383"/>
                <a:gd name="csY3" fmla="*/ 994245 h 1006945"/>
                <a:gd name="csX4" fmla="*/ 3857382 w 9442383"/>
                <a:gd name="csY4" fmla="*/ 5865 h 1006945"/>
                <a:gd name="csX5" fmla="*/ 4865099 w 9442383"/>
                <a:gd name="csY5" fmla="*/ 0 h 1006945"/>
                <a:gd name="csX6" fmla="*/ 4865897 w 9442383"/>
                <a:gd name="csY6" fmla="*/ 283832 h 1006945"/>
                <a:gd name="csX7" fmla="*/ 9442383 w 9442383"/>
                <a:gd name="csY7" fmla="*/ 269176 h 10069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64608"/>
                <a:gd name="csY0" fmla="*/ 288226 h 994245"/>
                <a:gd name="csX1" fmla="*/ 2043530 w 9464608"/>
                <a:gd name="csY1" fmla="*/ 269176 h 994245"/>
                <a:gd name="csX2" fmla="*/ 2040355 w 9464608"/>
                <a:gd name="csY2" fmla="*/ 991070 h 994245"/>
                <a:gd name="csX3" fmla="*/ 3888406 w 9464608"/>
                <a:gd name="csY3" fmla="*/ 994245 h 994245"/>
                <a:gd name="csX4" fmla="*/ 3879607 w 9464608"/>
                <a:gd name="csY4" fmla="*/ 5865 h 994245"/>
                <a:gd name="csX5" fmla="*/ 4887324 w 9464608"/>
                <a:gd name="csY5" fmla="*/ 0 h 994245"/>
                <a:gd name="csX6" fmla="*/ 4888122 w 9464608"/>
                <a:gd name="csY6" fmla="*/ 283832 h 994245"/>
                <a:gd name="csX7" fmla="*/ 9464608 w 9464608"/>
                <a:gd name="csY7" fmla="*/ 269176 h 9942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55083"/>
                <a:gd name="csY0" fmla="*/ 285051 h 994245"/>
                <a:gd name="csX1" fmla="*/ 2034005 w 9455083"/>
                <a:gd name="csY1" fmla="*/ 269176 h 994245"/>
                <a:gd name="csX2" fmla="*/ 2030830 w 9455083"/>
                <a:gd name="csY2" fmla="*/ 991070 h 994245"/>
                <a:gd name="csX3" fmla="*/ 3878881 w 9455083"/>
                <a:gd name="csY3" fmla="*/ 994245 h 994245"/>
                <a:gd name="csX4" fmla="*/ 3870082 w 9455083"/>
                <a:gd name="csY4" fmla="*/ 5865 h 994245"/>
                <a:gd name="csX5" fmla="*/ 4877799 w 9455083"/>
                <a:gd name="csY5" fmla="*/ 0 h 994245"/>
                <a:gd name="csX6" fmla="*/ 4878597 w 9455083"/>
                <a:gd name="csY6" fmla="*/ 283832 h 994245"/>
                <a:gd name="csX7" fmla="*/ 9455083 w 9455083"/>
                <a:gd name="csY7" fmla="*/ 269176 h 9942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55083"/>
                <a:gd name="csY0" fmla="*/ 281876 h 994245"/>
                <a:gd name="csX1" fmla="*/ 2034005 w 9455083"/>
                <a:gd name="csY1" fmla="*/ 269176 h 994245"/>
                <a:gd name="csX2" fmla="*/ 2030830 w 9455083"/>
                <a:gd name="csY2" fmla="*/ 991070 h 994245"/>
                <a:gd name="csX3" fmla="*/ 3878881 w 9455083"/>
                <a:gd name="csY3" fmla="*/ 994245 h 994245"/>
                <a:gd name="csX4" fmla="*/ 3870082 w 9455083"/>
                <a:gd name="csY4" fmla="*/ 5865 h 994245"/>
                <a:gd name="csX5" fmla="*/ 4877799 w 9455083"/>
                <a:gd name="csY5" fmla="*/ 0 h 994245"/>
                <a:gd name="csX6" fmla="*/ 4878597 w 9455083"/>
                <a:gd name="csY6" fmla="*/ 283832 h 994245"/>
                <a:gd name="csX7" fmla="*/ 9455083 w 9455083"/>
                <a:gd name="csY7" fmla="*/ 269176 h 994245"/>
                <a:gd name="csX0" fmla="*/ 0 w 9448733"/>
                <a:gd name="csY0" fmla="*/ 262826 h 994245"/>
                <a:gd name="csX1" fmla="*/ 2027655 w 9448733"/>
                <a:gd name="csY1" fmla="*/ 269176 h 994245"/>
                <a:gd name="csX2" fmla="*/ 2024480 w 9448733"/>
                <a:gd name="csY2" fmla="*/ 991070 h 994245"/>
                <a:gd name="csX3" fmla="*/ 3872531 w 9448733"/>
                <a:gd name="csY3" fmla="*/ 994245 h 994245"/>
                <a:gd name="csX4" fmla="*/ 3863732 w 9448733"/>
                <a:gd name="csY4" fmla="*/ 5865 h 994245"/>
                <a:gd name="csX5" fmla="*/ 4871449 w 9448733"/>
                <a:gd name="csY5" fmla="*/ 0 h 994245"/>
                <a:gd name="csX6" fmla="*/ 4872247 w 9448733"/>
                <a:gd name="csY6" fmla="*/ 283832 h 994245"/>
                <a:gd name="csX7" fmla="*/ 9448733 w 9448733"/>
                <a:gd name="csY7" fmla="*/ 269176 h 994245"/>
                <a:gd name="csX0" fmla="*/ 0 w 9461433"/>
                <a:gd name="csY0" fmla="*/ 281876 h 994245"/>
                <a:gd name="csX1" fmla="*/ 2040355 w 9461433"/>
                <a:gd name="csY1" fmla="*/ 269176 h 994245"/>
                <a:gd name="csX2" fmla="*/ 2037180 w 9461433"/>
                <a:gd name="csY2" fmla="*/ 991070 h 994245"/>
                <a:gd name="csX3" fmla="*/ 3885231 w 9461433"/>
                <a:gd name="csY3" fmla="*/ 994245 h 994245"/>
                <a:gd name="csX4" fmla="*/ 3876432 w 9461433"/>
                <a:gd name="csY4" fmla="*/ 5865 h 994245"/>
                <a:gd name="csX5" fmla="*/ 4884149 w 9461433"/>
                <a:gd name="csY5" fmla="*/ 0 h 994245"/>
                <a:gd name="csX6" fmla="*/ 4884947 w 9461433"/>
                <a:gd name="csY6" fmla="*/ 283832 h 994245"/>
                <a:gd name="csX7" fmla="*/ 9461433 w 9461433"/>
                <a:gd name="csY7" fmla="*/ 269176 h 994245"/>
                <a:gd name="csX0" fmla="*/ 0 w 9445558"/>
                <a:gd name="csY0" fmla="*/ 269176 h 994245"/>
                <a:gd name="csX1" fmla="*/ 2024480 w 9445558"/>
                <a:gd name="csY1" fmla="*/ 269176 h 994245"/>
                <a:gd name="csX2" fmla="*/ 2021305 w 9445558"/>
                <a:gd name="csY2" fmla="*/ 991070 h 994245"/>
                <a:gd name="csX3" fmla="*/ 3869356 w 9445558"/>
                <a:gd name="csY3" fmla="*/ 994245 h 994245"/>
                <a:gd name="csX4" fmla="*/ 3860557 w 9445558"/>
                <a:gd name="csY4" fmla="*/ 5865 h 994245"/>
                <a:gd name="csX5" fmla="*/ 4868274 w 9445558"/>
                <a:gd name="csY5" fmla="*/ 0 h 994245"/>
                <a:gd name="csX6" fmla="*/ 4869072 w 9445558"/>
                <a:gd name="csY6" fmla="*/ 283832 h 994245"/>
                <a:gd name="csX7" fmla="*/ 9445558 w 9445558"/>
                <a:gd name="csY7" fmla="*/ 269176 h 994245"/>
                <a:gd name="csX0" fmla="*/ 0 w 9470958"/>
                <a:gd name="csY0" fmla="*/ 272351 h 994245"/>
                <a:gd name="csX1" fmla="*/ 2049880 w 9470958"/>
                <a:gd name="csY1" fmla="*/ 269176 h 994245"/>
                <a:gd name="csX2" fmla="*/ 2046705 w 9470958"/>
                <a:gd name="csY2" fmla="*/ 991070 h 994245"/>
                <a:gd name="csX3" fmla="*/ 3894756 w 9470958"/>
                <a:gd name="csY3" fmla="*/ 994245 h 994245"/>
                <a:gd name="csX4" fmla="*/ 3885957 w 9470958"/>
                <a:gd name="csY4" fmla="*/ 5865 h 994245"/>
                <a:gd name="csX5" fmla="*/ 4893674 w 9470958"/>
                <a:gd name="csY5" fmla="*/ 0 h 994245"/>
                <a:gd name="csX6" fmla="*/ 4894472 w 9470958"/>
                <a:gd name="csY6" fmla="*/ 283832 h 994245"/>
                <a:gd name="csX7" fmla="*/ 9470958 w 9470958"/>
                <a:gd name="csY7" fmla="*/ 269176 h 994245"/>
                <a:gd name="csX0" fmla="*/ 0 w 9470958"/>
                <a:gd name="csY0" fmla="*/ 449381 h 1171275"/>
                <a:gd name="csX1" fmla="*/ 2049880 w 9470958"/>
                <a:gd name="csY1" fmla="*/ 446206 h 1171275"/>
                <a:gd name="csX2" fmla="*/ 2046705 w 9470958"/>
                <a:gd name="csY2" fmla="*/ 1168100 h 1171275"/>
                <a:gd name="csX3" fmla="*/ 3894756 w 9470958"/>
                <a:gd name="csY3" fmla="*/ 1171275 h 1171275"/>
                <a:gd name="csX4" fmla="*/ 3885957 w 9470958"/>
                <a:gd name="csY4" fmla="*/ 15 h 1171275"/>
                <a:gd name="csX5" fmla="*/ 4893674 w 9470958"/>
                <a:gd name="csY5" fmla="*/ 177030 h 1171275"/>
                <a:gd name="csX6" fmla="*/ 4894472 w 9470958"/>
                <a:gd name="csY6" fmla="*/ 460862 h 1171275"/>
                <a:gd name="csX7" fmla="*/ 9470958 w 9470958"/>
                <a:gd name="csY7" fmla="*/ 446206 h 1171275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79607 w 9470958"/>
                <a:gd name="csY5" fmla="*/ 8202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13953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2451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2451 h 1171260"/>
                <a:gd name="csX6" fmla="*/ 4894472 w 9470958"/>
                <a:gd name="csY6" fmla="*/ 455096 h 1171260"/>
                <a:gd name="csX7" fmla="*/ 9470958 w 9470958"/>
                <a:gd name="csY7" fmla="*/ 446191 h 1171260"/>
                <a:gd name="csX0" fmla="*/ 0 w 9470958"/>
                <a:gd name="csY0" fmla="*/ 584075 h 1305969"/>
                <a:gd name="csX1" fmla="*/ 2049880 w 9470958"/>
                <a:gd name="csY1" fmla="*/ 580900 h 1305969"/>
                <a:gd name="csX2" fmla="*/ 2046705 w 9470958"/>
                <a:gd name="csY2" fmla="*/ 1302794 h 1305969"/>
                <a:gd name="csX3" fmla="*/ 3894756 w 9470958"/>
                <a:gd name="csY3" fmla="*/ 1305969 h 1305969"/>
                <a:gd name="csX4" fmla="*/ 3885957 w 9470958"/>
                <a:gd name="csY4" fmla="*/ 134709 h 1305969"/>
                <a:gd name="csX5" fmla="*/ 4891109 w 9470958"/>
                <a:gd name="csY5" fmla="*/ 0 h 1305969"/>
                <a:gd name="csX6" fmla="*/ 4894472 w 9470958"/>
                <a:gd name="csY6" fmla="*/ 589805 h 1305969"/>
                <a:gd name="csX7" fmla="*/ 9470958 w 9470958"/>
                <a:gd name="csY7" fmla="*/ 580900 h 1305969"/>
                <a:gd name="csX0" fmla="*/ 0 w 9470958"/>
                <a:gd name="csY0" fmla="*/ 584075 h 1305969"/>
                <a:gd name="csX1" fmla="*/ 2049880 w 9470958"/>
                <a:gd name="csY1" fmla="*/ 580900 h 1305969"/>
                <a:gd name="csX2" fmla="*/ 2046705 w 9470958"/>
                <a:gd name="csY2" fmla="*/ 1302794 h 1305969"/>
                <a:gd name="csX3" fmla="*/ 3894756 w 9470958"/>
                <a:gd name="csY3" fmla="*/ 1305969 h 1305969"/>
                <a:gd name="csX4" fmla="*/ 3885957 w 9470958"/>
                <a:gd name="csY4" fmla="*/ 4534 h 1305969"/>
                <a:gd name="csX5" fmla="*/ 4891109 w 9470958"/>
                <a:gd name="csY5" fmla="*/ 0 h 1305969"/>
                <a:gd name="csX6" fmla="*/ 4894472 w 9470958"/>
                <a:gd name="csY6" fmla="*/ 589805 h 1305969"/>
                <a:gd name="csX7" fmla="*/ 9470958 w 9470958"/>
                <a:gd name="csY7" fmla="*/ 580900 h 1305969"/>
                <a:gd name="csX0" fmla="*/ 0 w 9470958"/>
                <a:gd name="csY0" fmla="*/ 720218 h 1442112"/>
                <a:gd name="csX1" fmla="*/ 2049880 w 9470958"/>
                <a:gd name="csY1" fmla="*/ 717043 h 1442112"/>
                <a:gd name="csX2" fmla="*/ 2046705 w 9470958"/>
                <a:gd name="csY2" fmla="*/ 1438937 h 1442112"/>
                <a:gd name="csX3" fmla="*/ 3894756 w 9470958"/>
                <a:gd name="csY3" fmla="*/ 1442112 h 1442112"/>
                <a:gd name="csX4" fmla="*/ 3885957 w 9470958"/>
                <a:gd name="csY4" fmla="*/ 0 h 1442112"/>
                <a:gd name="csX5" fmla="*/ 4891109 w 9470958"/>
                <a:gd name="csY5" fmla="*/ 136143 h 1442112"/>
                <a:gd name="csX6" fmla="*/ 4894472 w 9470958"/>
                <a:gd name="csY6" fmla="*/ 725948 h 1442112"/>
                <a:gd name="csX7" fmla="*/ 9470958 w 9470958"/>
                <a:gd name="csY7" fmla="*/ 717043 h 1442112"/>
                <a:gd name="csX0" fmla="*/ 0 w 9470958"/>
                <a:gd name="csY0" fmla="*/ 724752 h 1446646"/>
                <a:gd name="csX1" fmla="*/ 2049880 w 9470958"/>
                <a:gd name="csY1" fmla="*/ 721577 h 1446646"/>
                <a:gd name="csX2" fmla="*/ 2046705 w 9470958"/>
                <a:gd name="csY2" fmla="*/ 1443471 h 1446646"/>
                <a:gd name="csX3" fmla="*/ 3894756 w 9470958"/>
                <a:gd name="csY3" fmla="*/ 1446646 h 1446646"/>
                <a:gd name="csX4" fmla="*/ 3885957 w 9470958"/>
                <a:gd name="csY4" fmla="*/ 4534 h 1446646"/>
                <a:gd name="csX5" fmla="*/ 4891109 w 9470958"/>
                <a:gd name="csY5" fmla="*/ 0 h 1446646"/>
                <a:gd name="csX6" fmla="*/ 4894472 w 9470958"/>
                <a:gd name="csY6" fmla="*/ 730482 h 1446646"/>
                <a:gd name="csX7" fmla="*/ 9470958 w 9470958"/>
                <a:gd name="csY7" fmla="*/ 721577 h 1446646"/>
                <a:gd name="csX0" fmla="*/ 0 w 9470958"/>
                <a:gd name="csY0" fmla="*/ 737803 h 1459697"/>
                <a:gd name="csX1" fmla="*/ 2049880 w 9470958"/>
                <a:gd name="csY1" fmla="*/ 734628 h 1459697"/>
                <a:gd name="csX2" fmla="*/ 2046705 w 9470958"/>
                <a:gd name="csY2" fmla="*/ 1456522 h 1459697"/>
                <a:gd name="csX3" fmla="*/ 3894756 w 9470958"/>
                <a:gd name="csY3" fmla="*/ 1459697 h 1459697"/>
                <a:gd name="csX4" fmla="*/ 3885957 w 9470958"/>
                <a:gd name="csY4" fmla="*/ 0 h 1459697"/>
                <a:gd name="csX5" fmla="*/ 4891109 w 9470958"/>
                <a:gd name="csY5" fmla="*/ 13051 h 1459697"/>
                <a:gd name="csX6" fmla="*/ 4894472 w 9470958"/>
                <a:gd name="csY6" fmla="*/ 743533 h 1459697"/>
                <a:gd name="csX7" fmla="*/ 9470958 w 9470958"/>
                <a:gd name="csY7" fmla="*/ 734628 h 1459697"/>
                <a:gd name="csX0" fmla="*/ 0 w 9470958"/>
                <a:gd name="csY0" fmla="*/ 742337 h 1464231"/>
                <a:gd name="csX1" fmla="*/ 2049880 w 9470958"/>
                <a:gd name="csY1" fmla="*/ 739162 h 1464231"/>
                <a:gd name="csX2" fmla="*/ 2046705 w 9470958"/>
                <a:gd name="csY2" fmla="*/ 1461056 h 1464231"/>
                <a:gd name="csX3" fmla="*/ 3894756 w 9470958"/>
                <a:gd name="csY3" fmla="*/ 1464231 h 1464231"/>
                <a:gd name="csX4" fmla="*/ 3885957 w 9470958"/>
                <a:gd name="csY4" fmla="*/ 4534 h 1464231"/>
                <a:gd name="csX5" fmla="*/ 4899901 w 9470958"/>
                <a:gd name="csY5" fmla="*/ 0 h 1464231"/>
                <a:gd name="csX6" fmla="*/ 4894472 w 9470958"/>
                <a:gd name="csY6" fmla="*/ 748067 h 1464231"/>
                <a:gd name="csX7" fmla="*/ 9470958 w 9470958"/>
                <a:gd name="csY7" fmla="*/ 739162 h 1464231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99901 w 9470958"/>
                <a:gd name="csY5" fmla="*/ 149845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99901 w 9470958"/>
                <a:gd name="csY5" fmla="*/ 1404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76150 w 9470958"/>
                <a:gd name="csY5" fmla="*/ 7341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905839 w 9470958"/>
                <a:gd name="csY5" fmla="*/ 13279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83614 w 9470958"/>
                <a:gd name="csY5" fmla="*/ 16454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904303 h 1626197"/>
                <a:gd name="csX1" fmla="*/ 2049880 w 9470958"/>
                <a:gd name="csY1" fmla="*/ 901128 h 1626197"/>
                <a:gd name="csX2" fmla="*/ 2046705 w 9470958"/>
                <a:gd name="csY2" fmla="*/ 1623022 h 1626197"/>
                <a:gd name="csX3" fmla="*/ 3894756 w 9470958"/>
                <a:gd name="csY3" fmla="*/ 1626197 h 1626197"/>
                <a:gd name="csX4" fmla="*/ 3874082 w 9470958"/>
                <a:gd name="csY4" fmla="*/ 12121 h 1626197"/>
                <a:gd name="csX5" fmla="*/ 4883614 w 9470958"/>
                <a:gd name="csY5" fmla="*/ 0 h 1626197"/>
                <a:gd name="csX6" fmla="*/ 4894472 w 9470958"/>
                <a:gd name="csY6" fmla="*/ 910033 h 1626197"/>
                <a:gd name="csX7" fmla="*/ 9470958 w 9470958"/>
                <a:gd name="csY7" fmla="*/ 901128 h 1626197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83614 w 9470958"/>
                <a:gd name="csY5" fmla="*/ 6929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85253 h 1607147"/>
                <a:gd name="csX1" fmla="*/ 2049880 w 9470958"/>
                <a:gd name="csY1" fmla="*/ 882078 h 1607147"/>
                <a:gd name="csX2" fmla="*/ 2046705 w 9470958"/>
                <a:gd name="csY2" fmla="*/ 1603972 h 1607147"/>
                <a:gd name="csX3" fmla="*/ 3894756 w 9470958"/>
                <a:gd name="csY3" fmla="*/ 1607147 h 1607147"/>
                <a:gd name="csX4" fmla="*/ 3874082 w 9470958"/>
                <a:gd name="csY4" fmla="*/ 12121 h 1607147"/>
                <a:gd name="csX5" fmla="*/ 4883614 w 9470958"/>
                <a:gd name="csY5" fmla="*/ 0 h 1607147"/>
                <a:gd name="csX6" fmla="*/ 4894472 w 9470958"/>
                <a:gd name="csY6" fmla="*/ 890983 h 1607147"/>
                <a:gd name="csX7" fmla="*/ 9470958 w 9470958"/>
                <a:gd name="csY7" fmla="*/ 882078 h 1607147"/>
                <a:gd name="csX0" fmla="*/ 0 w 9470958"/>
                <a:gd name="csY0" fmla="*/ 885832 h 1607726"/>
                <a:gd name="csX1" fmla="*/ 2049880 w 9470958"/>
                <a:gd name="csY1" fmla="*/ 882657 h 1607726"/>
                <a:gd name="csX2" fmla="*/ 2046705 w 9470958"/>
                <a:gd name="csY2" fmla="*/ 1604551 h 1607726"/>
                <a:gd name="csX3" fmla="*/ 3894756 w 9470958"/>
                <a:gd name="csY3" fmla="*/ 1607726 h 1607726"/>
                <a:gd name="csX4" fmla="*/ 3880432 w 9470958"/>
                <a:gd name="csY4" fmla="*/ 0 h 1607726"/>
                <a:gd name="csX5" fmla="*/ 4883614 w 9470958"/>
                <a:gd name="csY5" fmla="*/ 579 h 1607726"/>
                <a:gd name="csX6" fmla="*/ 4894472 w 9470958"/>
                <a:gd name="csY6" fmla="*/ 891562 h 1607726"/>
                <a:gd name="csX7" fmla="*/ 9470958 w 9470958"/>
                <a:gd name="csY7" fmla="*/ 882657 h 1607726"/>
                <a:gd name="csX0" fmla="*/ 0 w 9470958"/>
                <a:gd name="csY0" fmla="*/ 885832 h 1607726"/>
                <a:gd name="csX1" fmla="*/ 2049880 w 9470958"/>
                <a:gd name="csY1" fmla="*/ 882657 h 1607726"/>
                <a:gd name="csX2" fmla="*/ 2046705 w 9470958"/>
                <a:gd name="csY2" fmla="*/ 1604551 h 1607726"/>
                <a:gd name="csX3" fmla="*/ 3894756 w 9470958"/>
                <a:gd name="csY3" fmla="*/ 1607726 h 1607726"/>
                <a:gd name="csX4" fmla="*/ 3880432 w 9470958"/>
                <a:gd name="csY4" fmla="*/ 0 h 1607726"/>
                <a:gd name="csX5" fmla="*/ 4902664 w 9470958"/>
                <a:gd name="csY5" fmla="*/ 3754 h 1607726"/>
                <a:gd name="csX6" fmla="*/ 4894472 w 9470958"/>
                <a:gd name="csY6" fmla="*/ 891562 h 1607726"/>
                <a:gd name="csX7" fmla="*/ 9470958 w 9470958"/>
                <a:gd name="csY7" fmla="*/ 882657 h 1607726"/>
                <a:gd name="csX0" fmla="*/ 0 w 9470958"/>
                <a:gd name="csY0" fmla="*/ 885832 h 1607726"/>
                <a:gd name="csX1" fmla="*/ 2049880 w 9470958"/>
                <a:gd name="csY1" fmla="*/ 882657 h 1607726"/>
                <a:gd name="csX2" fmla="*/ 2046705 w 9470958"/>
                <a:gd name="csY2" fmla="*/ 1604551 h 1607726"/>
                <a:gd name="csX3" fmla="*/ 3894756 w 9470958"/>
                <a:gd name="csY3" fmla="*/ 1607726 h 1607726"/>
                <a:gd name="csX4" fmla="*/ 3880432 w 9470958"/>
                <a:gd name="csY4" fmla="*/ 0 h 1607726"/>
                <a:gd name="csX5" fmla="*/ 4889964 w 9470958"/>
                <a:gd name="csY5" fmla="*/ 579 h 1607726"/>
                <a:gd name="csX6" fmla="*/ 4894472 w 9470958"/>
                <a:gd name="csY6" fmla="*/ 891562 h 1607726"/>
                <a:gd name="csX7" fmla="*/ 9470958 w 9470958"/>
                <a:gd name="csY7" fmla="*/ 882657 h 1607726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889964 w 9470958"/>
                <a:gd name="csY5" fmla="*/ 157654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901184 w 9470958"/>
                <a:gd name="csY5" fmla="*/ 1179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906794 w 9470958"/>
                <a:gd name="csY5" fmla="*/ 618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878745 w 9470958"/>
                <a:gd name="csY5" fmla="*/ 1179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901185 w 9470958"/>
                <a:gd name="csY5" fmla="*/ 1179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71012 w 9470958"/>
                <a:gd name="csY4" fmla="*/ 0 h 1917201"/>
                <a:gd name="csX5" fmla="*/ 4901185 w 9470958"/>
                <a:gd name="csY5" fmla="*/ 16419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71012 w 9470958"/>
                <a:gd name="csY4" fmla="*/ 0 h 1917201"/>
                <a:gd name="csX5" fmla="*/ 4904995 w 9470958"/>
                <a:gd name="csY5" fmla="*/ 36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71012 w 9470958"/>
                <a:gd name="csY4" fmla="*/ 0 h 1917201"/>
                <a:gd name="csX5" fmla="*/ 4904995 w 9470958"/>
                <a:gd name="csY5" fmla="*/ 1560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179699 h 1901593"/>
                <a:gd name="csX1" fmla="*/ 2049880 w 9470958"/>
                <a:gd name="csY1" fmla="*/ 1176524 h 1901593"/>
                <a:gd name="csX2" fmla="*/ 2046705 w 9470958"/>
                <a:gd name="csY2" fmla="*/ 1898418 h 1901593"/>
                <a:gd name="csX3" fmla="*/ 3894756 w 9470958"/>
                <a:gd name="csY3" fmla="*/ 1901593 h 1901593"/>
                <a:gd name="csX4" fmla="*/ 3871012 w 9470958"/>
                <a:gd name="csY4" fmla="*/ 3442 h 1901593"/>
                <a:gd name="csX5" fmla="*/ 4904995 w 9470958"/>
                <a:gd name="csY5" fmla="*/ 0 h 1901593"/>
                <a:gd name="csX6" fmla="*/ 4894472 w 9470958"/>
                <a:gd name="csY6" fmla="*/ 1185429 h 1901593"/>
                <a:gd name="csX7" fmla="*/ 9470958 w 9470958"/>
                <a:gd name="csY7" fmla="*/ 1176524 h 1901593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67202 w 9470958"/>
                <a:gd name="csY4" fmla="*/ 0 h 1917201"/>
                <a:gd name="csX5" fmla="*/ 4904995 w 9470958"/>
                <a:gd name="csY5" fmla="*/ 1560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67202 w 9470958"/>
                <a:gd name="csY4" fmla="*/ 0 h 1917201"/>
                <a:gd name="csX5" fmla="*/ 4901185 w 9470958"/>
                <a:gd name="csY5" fmla="*/ 36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4901185 w 9470958"/>
                <a:gd name="csY5" fmla="*/ 147968 h 2064801"/>
                <a:gd name="csX6" fmla="*/ 4894472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353339 h 2075233"/>
                <a:gd name="csX1" fmla="*/ 2049880 w 9470958"/>
                <a:gd name="csY1" fmla="*/ 1350164 h 2075233"/>
                <a:gd name="csX2" fmla="*/ 2046705 w 9470958"/>
                <a:gd name="csY2" fmla="*/ 2072058 h 2075233"/>
                <a:gd name="csX3" fmla="*/ 3894756 w 9470958"/>
                <a:gd name="csY3" fmla="*/ 2075233 h 2075233"/>
                <a:gd name="csX4" fmla="*/ 3867202 w 9470958"/>
                <a:gd name="csY4" fmla="*/ 10432 h 2075233"/>
                <a:gd name="csX5" fmla="*/ 4911985 w 9470958"/>
                <a:gd name="csY5" fmla="*/ 0 h 2075233"/>
                <a:gd name="csX6" fmla="*/ 4894472 w 9470958"/>
                <a:gd name="csY6" fmla="*/ 1359069 h 2075233"/>
                <a:gd name="csX7" fmla="*/ 9470958 w 9470958"/>
                <a:gd name="csY7" fmla="*/ 1350164 h 2075233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4911985 w 9470958"/>
                <a:gd name="csY5" fmla="*/ 14768 h 2064801"/>
                <a:gd name="csX6" fmla="*/ 4894472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356939 h 2078833"/>
                <a:gd name="csX1" fmla="*/ 2049880 w 9470958"/>
                <a:gd name="csY1" fmla="*/ 1353764 h 2078833"/>
                <a:gd name="csX2" fmla="*/ 2046705 w 9470958"/>
                <a:gd name="csY2" fmla="*/ 2075658 h 2078833"/>
                <a:gd name="csX3" fmla="*/ 3894756 w 9470958"/>
                <a:gd name="csY3" fmla="*/ 2078833 h 2078833"/>
                <a:gd name="csX4" fmla="*/ 3867202 w 9470958"/>
                <a:gd name="csY4" fmla="*/ 14032 h 2078833"/>
                <a:gd name="csX5" fmla="*/ 4911985 w 9470958"/>
                <a:gd name="csY5" fmla="*/ 0 h 2078833"/>
                <a:gd name="csX6" fmla="*/ 4894472 w 9470958"/>
                <a:gd name="csY6" fmla="*/ 1362669 h 2078833"/>
                <a:gd name="csX7" fmla="*/ 9470958 w 9470958"/>
                <a:gd name="csY7" fmla="*/ 1353764 h 2078833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4911985 w 9470958"/>
                <a:gd name="csY5" fmla="*/ 7568 h 2064801"/>
                <a:gd name="csX6" fmla="*/ 4894472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349739 h 2071633"/>
                <a:gd name="csX1" fmla="*/ 2049880 w 9470958"/>
                <a:gd name="csY1" fmla="*/ 1346564 h 2071633"/>
                <a:gd name="csX2" fmla="*/ 2046705 w 9470958"/>
                <a:gd name="csY2" fmla="*/ 2068458 h 2071633"/>
                <a:gd name="csX3" fmla="*/ 3894756 w 9470958"/>
                <a:gd name="csY3" fmla="*/ 2071633 h 2071633"/>
                <a:gd name="csX4" fmla="*/ 3867202 w 9470958"/>
                <a:gd name="csY4" fmla="*/ 6832 h 2071633"/>
                <a:gd name="csX5" fmla="*/ 4911985 w 9470958"/>
                <a:gd name="csY5" fmla="*/ 0 h 2071633"/>
                <a:gd name="csX6" fmla="*/ 4894472 w 9470958"/>
                <a:gd name="csY6" fmla="*/ 1355469 h 2071633"/>
                <a:gd name="csX7" fmla="*/ 9470958 w 9470958"/>
                <a:gd name="csY7" fmla="*/ 1346564 h 2071633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5023585 w 9470958"/>
                <a:gd name="csY5" fmla="*/ 57968 h 2064801"/>
                <a:gd name="csX6" fmla="*/ 4894472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4897585 w 9470958"/>
                <a:gd name="csY5" fmla="*/ 3968 h 2064801"/>
                <a:gd name="csX6" fmla="*/ 4894472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498724 h 2220618"/>
                <a:gd name="csX1" fmla="*/ 2049880 w 9470958"/>
                <a:gd name="csY1" fmla="*/ 1495549 h 2220618"/>
                <a:gd name="csX2" fmla="*/ 2046705 w 9470958"/>
                <a:gd name="csY2" fmla="*/ 2217443 h 2220618"/>
                <a:gd name="csX3" fmla="*/ 3894756 w 9470958"/>
                <a:gd name="csY3" fmla="*/ 2220618 h 2220618"/>
                <a:gd name="csX4" fmla="*/ 3867202 w 9470958"/>
                <a:gd name="csY4" fmla="*/ 0 h 2220618"/>
                <a:gd name="csX5" fmla="*/ 4897585 w 9470958"/>
                <a:gd name="csY5" fmla="*/ 159785 h 2220618"/>
                <a:gd name="csX6" fmla="*/ 4894472 w 9470958"/>
                <a:gd name="csY6" fmla="*/ 1504454 h 2220618"/>
                <a:gd name="csX7" fmla="*/ 9470958 w 9470958"/>
                <a:gd name="csY7" fmla="*/ 1495549 h 2220618"/>
                <a:gd name="csX0" fmla="*/ 0 w 9470958"/>
                <a:gd name="csY0" fmla="*/ 1498724 h 2220618"/>
                <a:gd name="csX1" fmla="*/ 2049880 w 9470958"/>
                <a:gd name="csY1" fmla="*/ 1495549 h 2220618"/>
                <a:gd name="csX2" fmla="*/ 2046705 w 9470958"/>
                <a:gd name="csY2" fmla="*/ 2217443 h 2220618"/>
                <a:gd name="csX3" fmla="*/ 3894756 w 9470958"/>
                <a:gd name="csY3" fmla="*/ 2220618 h 2220618"/>
                <a:gd name="csX4" fmla="*/ 3867202 w 9470958"/>
                <a:gd name="csY4" fmla="*/ 0 h 2220618"/>
                <a:gd name="csX5" fmla="*/ 4909886 w 9470958"/>
                <a:gd name="csY5" fmla="*/ 3968 h 2220618"/>
                <a:gd name="csX6" fmla="*/ 4894472 w 9470958"/>
                <a:gd name="csY6" fmla="*/ 1504454 h 2220618"/>
                <a:gd name="csX7" fmla="*/ 9470958 w 9470958"/>
                <a:gd name="csY7" fmla="*/ 1495549 h 2220618"/>
                <a:gd name="csX0" fmla="*/ 0 w 9470958"/>
                <a:gd name="csY0" fmla="*/ 1494756 h 2216650"/>
                <a:gd name="csX1" fmla="*/ 2049880 w 9470958"/>
                <a:gd name="csY1" fmla="*/ 1491581 h 2216650"/>
                <a:gd name="csX2" fmla="*/ 2046705 w 9470958"/>
                <a:gd name="csY2" fmla="*/ 2213475 h 2216650"/>
                <a:gd name="csX3" fmla="*/ 3894756 w 9470958"/>
                <a:gd name="csY3" fmla="*/ 2216650 h 2216650"/>
                <a:gd name="csX4" fmla="*/ 3859001 w 9470958"/>
                <a:gd name="csY4" fmla="*/ 4233 h 2216650"/>
                <a:gd name="csX5" fmla="*/ 4909886 w 9470958"/>
                <a:gd name="csY5" fmla="*/ 0 h 2216650"/>
                <a:gd name="csX6" fmla="*/ 4894472 w 9470958"/>
                <a:gd name="csY6" fmla="*/ 1500486 h 2216650"/>
                <a:gd name="csX7" fmla="*/ 9470958 w 9470958"/>
                <a:gd name="csY7" fmla="*/ 1491581 h 2216650"/>
                <a:gd name="csX0" fmla="*/ 0 w 9470958"/>
                <a:gd name="csY0" fmla="*/ 1494756 h 2216650"/>
                <a:gd name="csX1" fmla="*/ 2049880 w 9470958"/>
                <a:gd name="csY1" fmla="*/ 1491581 h 2216650"/>
                <a:gd name="csX2" fmla="*/ 2046705 w 9470958"/>
                <a:gd name="csY2" fmla="*/ 2213475 h 2216650"/>
                <a:gd name="csX3" fmla="*/ 3894756 w 9470958"/>
                <a:gd name="csY3" fmla="*/ 2216650 h 2216650"/>
                <a:gd name="csX4" fmla="*/ 3859001 w 9470958"/>
                <a:gd name="csY4" fmla="*/ 132 h 2216650"/>
                <a:gd name="csX5" fmla="*/ 4909886 w 9470958"/>
                <a:gd name="csY5" fmla="*/ 0 h 2216650"/>
                <a:gd name="csX6" fmla="*/ 4894472 w 9470958"/>
                <a:gd name="csY6" fmla="*/ 1500486 h 2216650"/>
                <a:gd name="csX7" fmla="*/ 9470958 w 9470958"/>
                <a:gd name="csY7" fmla="*/ 1491581 h 2216650"/>
                <a:gd name="csX0" fmla="*/ 0 w 9470958"/>
                <a:gd name="csY0" fmla="*/ 1637499 h 2359393"/>
                <a:gd name="csX1" fmla="*/ 2049880 w 9470958"/>
                <a:gd name="csY1" fmla="*/ 1634324 h 2359393"/>
                <a:gd name="csX2" fmla="*/ 2046705 w 9470958"/>
                <a:gd name="csY2" fmla="*/ 2356218 h 2359393"/>
                <a:gd name="csX3" fmla="*/ 3894756 w 9470958"/>
                <a:gd name="csY3" fmla="*/ 2359393 h 2359393"/>
                <a:gd name="csX4" fmla="*/ 3862176 w 9470958"/>
                <a:gd name="csY4" fmla="*/ 0 h 2359393"/>
                <a:gd name="csX5" fmla="*/ 4909886 w 9470958"/>
                <a:gd name="csY5" fmla="*/ 142743 h 2359393"/>
                <a:gd name="csX6" fmla="*/ 4894472 w 9470958"/>
                <a:gd name="csY6" fmla="*/ 1643229 h 2359393"/>
                <a:gd name="csX7" fmla="*/ 9470958 w 9470958"/>
                <a:gd name="csY7" fmla="*/ 1634324 h 2359393"/>
                <a:gd name="csX0" fmla="*/ 0 w 9470958"/>
                <a:gd name="csY0" fmla="*/ 1640806 h 2362700"/>
                <a:gd name="csX1" fmla="*/ 2049880 w 9470958"/>
                <a:gd name="csY1" fmla="*/ 1637631 h 2362700"/>
                <a:gd name="csX2" fmla="*/ 2046705 w 9470958"/>
                <a:gd name="csY2" fmla="*/ 2359525 h 2362700"/>
                <a:gd name="csX3" fmla="*/ 3894756 w 9470958"/>
                <a:gd name="csY3" fmla="*/ 2362700 h 2362700"/>
                <a:gd name="csX4" fmla="*/ 3862176 w 9470958"/>
                <a:gd name="csY4" fmla="*/ 3307 h 2362700"/>
                <a:gd name="csX5" fmla="*/ 4906711 w 9470958"/>
                <a:gd name="csY5" fmla="*/ 0 h 2362700"/>
                <a:gd name="csX6" fmla="*/ 4894472 w 9470958"/>
                <a:gd name="csY6" fmla="*/ 1646536 h 2362700"/>
                <a:gd name="csX7" fmla="*/ 9470958 w 9470958"/>
                <a:gd name="csY7" fmla="*/ 1637631 h 2362700"/>
                <a:gd name="csX0" fmla="*/ 0 w 9470958"/>
                <a:gd name="csY0" fmla="*/ 1637499 h 2359393"/>
                <a:gd name="csX1" fmla="*/ 2049880 w 9470958"/>
                <a:gd name="csY1" fmla="*/ 1634324 h 2359393"/>
                <a:gd name="csX2" fmla="*/ 2046705 w 9470958"/>
                <a:gd name="csY2" fmla="*/ 2356218 h 2359393"/>
                <a:gd name="csX3" fmla="*/ 3894756 w 9470958"/>
                <a:gd name="csY3" fmla="*/ 2359393 h 2359393"/>
                <a:gd name="csX4" fmla="*/ 3862176 w 9470958"/>
                <a:gd name="csY4" fmla="*/ 0 h 2359393"/>
                <a:gd name="csX5" fmla="*/ 4916236 w 9470958"/>
                <a:gd name="csY5" fmla="*/ 6218 h 2359393"/>
                <a:gd name="csX6" fmla="*/ 4894472 w 9470958"/>
                <a:gd name="csY6" fmla="*/ 1643229 h 2359393"/>
                <a:gd name="csX7" fmla="*/ 9470958 w 9470958"/>
                <a:gd name="csY7" fmla="*/ 1634324 h 2359393"/>
                <a:gd name="csX0" fmla="*/ 0 w 9470958"/>
                <a:gd name="csY0" fmla="*/ 1643981 h 2365875"/>
                <a:gd name="csX1" fmla="*/ 2049880 w 9470958"/>
                <a:gd name="csY1" fmla="*/ 1640806 h 2365875"/>
                <a:gd name="csX2" fmla="*/ 2046705 w 9470958"/>
                <a:gd name="csY2" fmla="*/ 2362700 h 2365875"/>
                <a:gd name="csX3" fmla="*/ 3894756 w 9470958"/>
                <a:gd name="csY3" fmla="*/ 2365875 h 2365875"/>
                <a:gd name="csX4" fmla="*/ 3862176 w 9470958"/>
                <a:gd name="csY4" fmla="*/ 6482 h 2365875"/>
                <a:gd name="csX5" fmla="*/ 4916236 w 9470958"/>
                <a:gd name="csY5" fmla="*/ 0 h 2365875"/>
                <a:gd name="csX6" fmla="*/ 4894472 w 9470958"/>
                <a:gd name="csY6" fmla="*/ 1649711 h 2365875"/>
                <a:gd name="csX7" fmla="*/ 9470958 w 9470958"/>
                <a:gd name="csY7" fmla="*/ 1640806 h 2365875"/>
                <a:gd name="csX0" fmla="*/ 0 w 9470958"/>
                <a:gd name="csY0" fmla="*/ 1637499 h 2359393"/>
                <a:gd name="csX1" fmla="*/ 2049880 w 9470958"/>
                <a:gd name="csY1" fmla="*/ 1634324 h 2359393"/>
                <a:gd name="csX2" fmla="*/ 2046705 w 9470958"/>
                <a:gd name="csY2" fmla="*/ 2356218 h 2359393"/>
                <a:gd name="csX3" fmla="*/ 3894756 w 9470958"/>
                <a:gd name="csY3" fmla="*/ 2359393 h 2359393"/>
                <a:gd name="csX4" fmla="*/ 3862176 w 9470958"/>
                <a:gd name="csY4" fmla="*/ 0 h 2359393"/>
                <a:gd name="csX5" fmla="*/ 4916236 w 9470958"/>
                <a:gd name="csY5" fmla="*/ 6218 h 2359393"/>
                <a:gd name="csX6" fmla="*/ 4894472 w 9470958"/>
                <a:gd name="csY6" fmla="*/ 1643229 h 2359393"/>
                <a:gd name="csX7" fmla="*/ 9470958 w 9470958"/>
                <a:gd name="csY7" fmla="*/ 1634324 h 2359393"/>
                <a:gd name="csX0" fmla="*/ 0 w 9470958"/>
                <a:gd name="csY0" fmla="*/ 1643981 h 2365875"/>
                <a:gd name="csX1" fmla="*/ 2049880 w 9470958"/>
                <a:gd name="csY1" fmla="*/ 1640806 h 2365875"/>
                <a:gd name="csX2" fmla="*/ 2046705 w 9470958"/>
                <a:gd name="csY2" fmla="*/ 2362700 h 2365875"/>
                <a:gd name="csX3" fmla="*/ 3894756 w 9470958"/>
                <a:gd name="csY3" fmla="*/ 2365875 h 2365875"/>
                <a:gd name="csX4" fmla="*/ 3862176 w 9470958"/>
                <a:gd name="csY4" fmla="*/ 6482 h 2365875"/>
                <a:gd name="csX5" fmla="*/ 4916236 w 9470958"/>
                <a:gd name="csY5" fmla="*/ 0 h 2365875"/>
                <a:gd name="csX6" fmla="*/ 4894472 w 9470958"/>
                <a:gd name="csY6" fmla="*/ 1649711 h 2365875"/>
                <a:gd name="csX7" fmla="*/ 9470958 w 9470958"/>
                <a:gd name="csY7" fmla="*/ 1640806 h 2365875"/>
                <a:gd name="csX0" fmla="*/ 0 w 9470958"/>
                <a:gd name="csY0" fmla="*/ 1637499 h 2359393"/>
                <a:gd name="csX1" fmla="*/ 2049880 w 9470958"/>
                <a:gd name="csY1" fmla="*/ 1634324 h 2359393"/>
                <a:gd name="csX2" fmla="*/ 2046705 w 9470958"/>
                <a:gd name="csY2" fmla="*/ 2356218 h 2359393"/>
                <a:gd name="csX3" fmla="*/ 3894756 w 9470958"/>
                <a:gd name="csY3" fmla="*/ 2359393 h 2359393"/>
                <a:gd name="csX4" fmla="*/ 3862176 w 9470958"/>
                <a:gd name="csY4" fmla="*/ 0 h 2359393"/>
                <a:gd name="csX5" fmla="*/ 4916236 w 9470958"/>
                <a:gd name="csY5" fmla="*/ 3043 h 2359393"/>
                <a:gd name="csX6" fmla="*/ 4894472 w 9470958"/>
                <a:gd name="csY6" fmla="*/ 1643229 h 2359393"/>
                <a:gd name="csX7" fmla="*/ 9470958 w 9470958"/>
                <a:gd name="csY7" fmla="*/ 1634324 h 2359393"/>
                <a:gd name="csX0" fmla="*/ 0 w 9470958"/>
                <a:gd name="csY0" fmla="*/ 1634456 h 2356350"/>
                <a:gd name="csX1" fmla="*/ 2049880 w 9470958"/>
                <a:gd name="csY1" fmla="*/ 1631281 h 2356350"/>
                <a:gd name="csX2" fmla="*/ 2046705 w 9470958"/>
                <a:gd name="csY2" fmla="*/ 2353175 h 2356350"/>
                <a:gd name="csX3" fmla="*/ 3894756 w 9470958"/>
                <a:gd name="csY3" fmla="*/ 2356350 h 2356350"/>
                <a:gd name="csX4" fmla="*/ 3845847 w 9470958"/>
                <a:gd name="csY4" fmla="*/ 223 h 2356350"/>
                <a:gd name="csX5" fmla="*/ 4916236 w 9470958"/>
                <a:gd name="csY5" fmla="*/ 0 h 2356350"/>
                <a:gd name="csX6" fmla="*/ 4894472 w 9470958"/>
                <a:gd name="csY6" fmla="*/ 1640186 h 2356350"/>
                <a:gd name="csX7" fmla="*/ 9470958 w 9470958"/>
                <a:gd name="csY7" fmla="*/ 1631281 h 2356350"/>
                <a:gd name="csX0" fmla="*/ 0 w 9470958"/>
                <a:gd name="csY0" fmla="*/ 1634456 h 2359616"/>
                <a:gd name="csX1" fmla="*/ 2049880 w 9470958"/>
                <a:gd name="csY1" fmla="*/ 1631281 h 2359616"/>
                <a:gd name="csX2" fmla="*/ 2046705 w 9470958"/>
                <a:gd name="csY2" fmla="*/ 2353175 h 2359616"/>
                <a:gd name="csX3" fmla="*/ 3852301 w 9470958"/>
                <a:gd name="csY3" fmla="*/ 2359616 h 2359616"/>
                <a:gd name="csX4" fmla="*/ 3845847 w 9470958"/>
                <a:gd name="csY4" fmla="*/ 223 h 2359616"/>
                <a:gd name="csX5" fmla="*/ 4916236 w 9470958"/>
                <a:gd name="csY5" fmla="*/ 0 h 2359616"/>
                <a:gd name="csX6" fmla="*/ 4894472 w 9470958"/>
                <a:gd name="csY6" fmla="*/ 1640186 h 2359616"/>
                <a:gd name="csX7" fmla="*/ 9470958 w 9470958"/>
                <a:gd name="csY7" fmla="*/ 1631281 h 2359616"/>
                <a:gd name="csX0" fmla="*/ 0 w 9470958"/>
                <a:gd name="csY0" fmla="*/ 1634456 h 2359616"/>
                <a:gd name="csX1" fmla="*/ 2049880 w 9470958"/>
                <a:gd name="csY1" fmla="*/ 1631281 h 2359616"/>
                <a:gd name="csX2" fmla="*/ 2046705 w 9470958"/>
                <a:gd name="csY2" fmla="*/ 2353175 h 2359616"/>
                <a:gd name="csX3" fmla="*/ 3842503 w 9470958"/>
                <a:gd name="csY3" fmla="*/ 2359616 h 2359616"/>
                <a:gd name="csX4" fmla="*/ 3845847 w 9470958"/>
                <a:gd name="csY4" fmla="*/ 223 h 2359616"/>
                <a:gd name="csX5" fmla="*/ 4916236 w 9470958"/>
                <a:gd name="csY5" fmla="*/ 0 h 2359616"/>
                <a:gd name="csX6" fmla="*/ 4894472 w 9470958"/>
                <a:gd name="csY6" fmla="*/ 1640186 h 2359616"/>
                <a:gd name="csX7" fmla="*/ 9470958 w 9470958"/>
                <a:gd name="csY7" fmla="*/ 1631281 h 2359616"/>
                <a:gd name="csX0" fmla="*/ 0 w 9470958"/>
                <a:gd name="csY0" fmla="*/ 1634456 h 2359616"/>
                <a:gd name="csX1" fmla="*/ 2049880 w 9470958"/>
                <a:gd name="csY1" fmla="*/ 1631281 h 2359616"/>
                <a:gd name="csX2" fmla="*/ 2046705 w 9470958"/>
                <a:gd name="csY2" fmla="*/ 2353175 h 2359616"/>
                <a:gd name="csX3" fmla="*/ 3842503 w 9470958"/>
                <a:gd name="csY3" fmla="*/ 2359616 h 2359616"/>
                <a:gd name="csX4" fmla="*/ 3845847 w 9470958"/>
                <a:gd name="csY4" fmla="*/ 223 h 2359616"/>
                <a:gd name="csX5" fmla="*/ 4916236 w 9470958"/>
                <a:gd name="csY5" fmla="*/ 0 h 2359616"/>
                <a:gd name="csX6" fmla="*/ 4910801 w 9470958"/>
                <a:gd name="csY6" fmla="*/ 1643452 h 2359616"/>
                <a:gd name="csX7" fmla="*/ 9470958 w 9470958"/>
                <a:gd name="csY7" fmla="*/ 1631281 h 2359616"/>
                <a:gd name="csX0" fmla="*/ 0 w 9470958"/>
                <a:gd name="csY0" fmla="*/ 1634456 h 2359616"/>
                <a:gd name="csX1" fmla="*/ 2049880 w 9470958"/>
                <a:gd name="csY1" fmla="*/ 1631281 h 2359616"/>
                <a:gd name="csX2" fmla="*/ 2046705 w 9470958"/>
                <a:gd name="csY2" fmla="*/ 2353175 h 2359616"/>
                <a:gd name="csX3" fmla="*/ 3842503 w 9470958"/>
                <a:gd name="csY3" fmla="*/ 2359616 h 2359616"/>
                <a:gd name="csX4" fmla="*/ 3829518 w 9470958"/>
                <a:gd name="csY4" fmla="*/ 223 h 2359616"/>
                <a:gd name="csX5" fmla="*/ 4916236 w 9470958"/>
                <a:gd name="csY5" fmla="*/ 0 h 2359616"/>
                <a:gd name="csX6" fmla="*/ 4910801 w 9470958"/>
                <a:gd name="csY6" fmla="*/ 1643452 h 2359616"/>
                <a:gd name="csX7" fmla="*/ 9470958 w 9470958"/>
                <a:gd name="csY7" fmla="*/ 1631281 h 2359616"/>
                <a:gd name="csX0" fmla="*/ 0 w 9470958"/>
                <a:gd name="csY0" fmla="*/ 1634456 h 2362882"/>
                <a:gd name="csX1" fmla="*/ 2049880 w 9470958"/>
                <a:gd name="csY1" fmla="*/ 1631281 h 2362882"/>
                <a:gd name="csX2" fmla="*/ 2046705 w 9470958"/>
                <a:gd name="csY2" fmla="*/ 2353175 h 2362882"/>
                <a:gd name="csX3" fmla="*/ 3832706 w 9470958"/>
                <a:gd name="csY3" fmla="*/ 2362882 h 2362882"/>
                <a:gd name="csX4" fmla="*/ 3829518 w 9470958"/>
                <a:gd name="csY4" fmla="*/ 223 h 2362882"/>
                <a:gd name="csX5" fmla="*/ 4916236 w 9470958"/>
                <a:gd name="csY5" fmla="*/ 0 h 2362882"/>
                <a:gd name="csX6" fmla="*/ 4910801 w 9470958"/>
                <a:gd name="csY6" fmla="*/ 1643452 h 2362882"/>
                <a:gd name="csX7" fmla="*/ 9470958 w 9470958"/>
                <a:gd name="csY7" fmla="*/ 1631281 h 2362882"/>
                <a:gd name="csX0" fmla="*/ 0 w 9470958"/>
                <a:gd name="csY0" fmla="*/ 1817113 h 2545539"/>
                <a:gd name="csX1" fmla="*/ 2049880 w 9470958"/>
                <a:gd name="csY1" fmla="*/ 1813938 h 2545539"/>
                <a:gd name="csX2" fmla="*/ 2046705 w 9470958"/>
                <a:gd name="csY2" fmla="*/ 2535832 h 2545539"/>
                <a:gd name="csX3" fmla="*/ 3832706 w 9470958"/>
                <a:gd name="csY3" fmla="*/ 2545539 h 2545539"/>
                <a:gd name="csX4" fmla="*/ 3829518 w 9470958"/>
                <a:gd name="csY4" fmla="*/ 0 h 2545539"/>
                <a:gd name="csX5" fmla="*/ 4916236 w 9470958"/>
                <a:gd name="csY5" fmla="*/ 182657 h 2545539"/>
                <a:gd name="csX6" fmla="*/ 4910801 w 9470958"/>
                <a:gd name="csY6" fmla="*/ 1826109 h 2545539"/>
                <a:gd name="csX7" fmla="*/ 9470958 w 9470958"/>
                <a:gd name="csY7" fmla="*/ 1813938 h 2545539"/>
                <a:gd name="csX0" fmla="*/ 0 w 9470958"/>
                <a:gd name="csY0" fmla="*/ 1817113 h 2545539"/>
                <a:gd name="csX1" fmla="*/ 2049880 w 9470958"/>
                <a:gd name="csY1" fmla="*/ 1813938 h 2545539"/>
                <a:gd name="csX2" fmla="*/ 2046705 w 9470958"/>
                <a:gd name="csY2" fmla="*/ 2535832 h 2545539"/>
                <a:gd name="csX3" fmla="*/ 3832706 w 9470958"/>
                <a:gd name="csY3" fmla="*/ 2545539 h 2545539"/>
                <a:gd name="csX4" fmla="*/ 3829518 w 9470958"/>
                <a:gd name="csY4" fmla="*/ 0 h 2545539"/>
                <a:gd name="csX5" fmla="*/ 4916236 w 9470958"/>
                <a:gd name="csY5" fmla="*/ 16922 h 2545539"/>
                <a:gd name="csX6" fmla="*/ 4910801 w 9470958"/>
                <a:gd name="csY6" fmla="*/ 1826109 h 2545539"/>
                <a:gd name="csX7" fmla="*/ 9470958 w 9470958"/>
                <a:gd name="csY7" fmla="*/ 1813938 h 2545539"/>
                <a:gd name="csX0" fmla="*/ 0 w 9470958"/>
                <a:gd name="csY0" fmla="*/ 1800191 h 2528617"/>
                <a:gd name="csX1" fmla="*/ 2049880 w 9470958"/>
                <a:gd name="csY1" fmla="*/ 1797016 h 2528617"/>
                <a:gd name="csX2" fmla="*/ 2046705 w 9470958"/>
                <a:gd name="csY2" fmla="*/ 2518910 h 2528617"/>
                <a:gd name="csX3" fmla="*/ 3832706 w 9470958"/>
                <a:gd name="csY3" fmla="*/ 2528617 h 2528617"/>
                <a:gd name="csX4" fmla="*/ 3829518 w 9470958"/>
                <a:gd name="csY4" fmla="*/ 11653 h 2528617"/>
                <a:gd name="csX5" fmla="*/ 4916236 w 9470958"/>
                <a:gd name="csY5" fmla="*/ 0 h 2528617"/>
                <a:gd name="csX6" fmla="*/ 4910801 w 9470958"/>
                <a:gd name="csY6" fmla="*/ 1809187 h 2528617"/>
                <a:gd name="csX7" fmla="*/ 9470958 w 9470958"/>
                <a:gd name="csY7" fmla="*/ 1797016 h 2528617"/>
                <a:gd name="csX0" fmla="*/ 0 w 9470958"/>
                <a:gd name="csY0" fmla="*/ 1805683 h 2534109"/>
                <a:gd name="csX1" fmla="*/ 2049880 w 9470958"/>
                <a:gd name="csY1" fmla="*/ 1802508 h 2534109"/>
                <a:gd name="csX2" fmla="*/ 2046705 w 9470958"/>
                <a:gd name="csY2" fmla="*/ 2524402 h 2534109"/>
                <a:gd name="csX3" fmla="*/ 3832706 w 9470958"/>
                <a:gd name="csY3" fmla="*/ 2534109 h 2534109"/>
                <a:gd name="csX4" fmla="*/ 3829518 w 9470958"/>
                <a:gd name="csY4" fmla="*/ 0 h 2534109"/>
                <a:gd name="csX5" fmla="*/ 4916236 w 9470958"/>
                <a:gd name="csY5" fmla="*/ 5492 h 2534109"/>
                <a:gd name="csX6" fmla="*/ 4910801 w 9470958"/>
                <a:gd name="csY6" fmla="*/ 1814679 h 2534109"/>
                <a:gd name="csX7" fmla="*/ 9470958 w 9470958"/>
                <a:gd name="csY7" fmla="*/ 1802508 h 2534109"/>
                <a:gd name="csX0" fmla="*/ 0 w 9470958"/>
                <a:gd name="csY0" fmla="*/ 1800191 h 2528617"/>
                <a:gd name="csX1" fmla="*/ 2049880 w 9470958"/>
                <a:gd name="csY1" fmla="*/ 1797016 h 2528617"/>
                <a:gd name="csX2" fmla="*/ 2046705 w 9470958"/>
                <a:gd name="csY2" fmla="*/ 2518910 h 2528617"/>
                <a:gd name="csX3" fmla="*/ 3832706 w 9470958"/>
                <a:gd name="csY3" fmla="*/ 2528617 h 2528617"/>
                <a:gd name="csX4" fmla="*/ 3823803 w 9470958"/>
                <a:gd name="csY4" fmla="*/ 5938 h 2528617"/>
                <a:gd name="csX5" fmla="*/ 4916236 w 9470958"/>
                <a:gd name="csY5" fmla="*/ 0 h 2528617"/>
                <a:gd name="csX6" fmla="*/ 4910801 w 9470958"/>
                <a:gd name="csY6" fmla="*/ 1809187 h 2528617"/>
                <a:gd name="csX7" fmla="*/ 9470958 w 9470958"/>
                <a:gd name="csY7" fmla="*/ 1797016 h 2528617"/>
                <a:gd name="csX0" fmla="*/ 0 w 9470958"/>
                <a:gd name="csY0" fmla="*/ 1794253 h 2522679"/>
                <a:gd name="csX1" fmla="*/ 2049880 w 9470958"/>
                <a:gd name="csY1" fmla="*/ 1791078 h 2522679"/>
                <a:gd name="csX2" fmla="*/ 2046705 w 9470958"/>
                <a:gd name="csY2" fmla="*/ 2512972 h 2522679"/>
                <a:gd name="csX3" fmla="*/ 3832706 w 9470958"/>
                <a:gd name="csY3" fmla="*/ 2522679 h 2522679"/>
                <a:gd name="csX4" fmla="*/ 3823803 w 9470958"/>
                <a:gd name="csY4" fmla="*/ 0 h 2522679"/>
                <a:gd name="csX5" fmla="*/ 4916236 w 9470958"/>
                <a:gd name="csY5" fmla="*/ 16922 h 2522679"/>
                <a:gd name="csX6" fmla="*/ 4910801 w 9470958"/>
                <a:gd name="csY6" fmla="*/ 1803249 h 2522679"/>
                <a:gd name="csX7" fmla="*/ 9470958 w 9470958"/>
                <a:gd name="csY7" fmla="*/ 1791078 h 2522679"/>
                <a:gd name="csX0" fmla="*/ 0 w 9470958"/>
                <a:gd name="csY0" fmla="*/ 1805906 h 2534332"/>
                <a:gd name="csX1" fmla="*/ 2049880 w 9470958"/>
                <a:gd name="csY1" fmla="*/ 1802731 h 2534332"/>
                <a:gd name="csX2" fmla="*/ 2046705 w 9470958"/>
                <a:gd name="csY2" fmla="*/ 2524625 h 2534332"/>
                <a:gd name="csX3" fmla="*/ 3832706 w 9470958"/>
                <a:gd name="csY3" fmla="*/ 2534332 h 2534332"/>
                <a:gd name="csX4" fmla="*/ 3823803 w 9470958"/>
                <a:gd name="csY4" fmla="*/ 11653 h 2534332"/>
                <a:gd name="csX5" fmla="*/ 4916236 w 9470958"/>
                <a:gd name="csY5" fmla="*/ 0 h 2534332"/>
                <a:gd name="csX6" fmla="*/ 4910801 w 9470958"/>
                <a:gd name="csY6" fmla="*/ 1814902 h 2534332"/>
                <a:gd name="csX7" fmla="*/ 9470958 w 9470958"/>
                <a:gd name="csY7" fmla="*/ 1802731 h 2534332"/>
                <a:gd name="csX0" fmla="*/ 0 w 9470958"/>
                <a:gd name="csY0" fmla="*/ 1794253 h 2522679"/>
                <a:gd name="csX1" fmla="*/ 2049880 w 9470958"/>
                <a:gd name="csY1" fmla="*/ 1791078 h 2522679"/>
                <a:gd name="csX2" fmla="*/ 2046705 w 9470958"/>
                <a:gd name="csY2" fmla="*/ 2512972 h 2522679"/>
                <a:gd name="csX3" fmla="*/ 3832706 w 9470958"/>
                <a:gd name="csY3" fmla="*/ 2522679 h 2522679"/>
                <a:gd name="csX4" fmla="*/ 3823803 w 9470958"/>
                <a:gd name="csY4" fmla="*/ 0 h 2522679"/>
                <a:gd name="csX5" fmla="*/ 4927666 w 9470958"/>
                <a:gd name="csY5" fmla="*/ 11207 h 2522679"/>
                <a:gd name="csX6" fmla="*/ 4910801 w 9470958"/>
                <a:gd name="csY6" fmla="*/ 1803249 h 2522679"/>
                <a:gd name="csX7" fmla="*/ 9470958 w 9470958"/>
                <a:gd name="csY7" fmla="*/ 1791078 h 2522679"/>
                <a:gd name="csX0" fmla="*/ 0 w 9470958"/>
                <a:gd name="csY0" fmla="*/ 1783046 h 2511472"/>
                <a:gd name="csX1" fmla="*/ 2049880 w 9470958"/>
                <a:gd name="csY1" fmla="*/ 1779871 h 2511472"/>
                <a:gd name="csX2" fmla="*/ 2046705 w 9470958"/>
                <a:gd name="csY2" fmla="*/ 2501765 h 2511472"/>
                <a:gd name="csX3" fmla="*/ 3832706 w 9470958"/>
                <a:gd name="csY3" fmla="*/ 2511472 h 2511472"/>
                <a:gd name="csX4" fmla="*/ 3823803 w 9470958"/>
                <a:gd name="csY4" fmla="*/ 11653 h 2511472"/>
                <a:gd name="csX5" fmla="*/ 4927666 w 9470958"/>
                <a:gd name="csY5" fmla="*/ 0 h 2511472"/>
                <a:gd name="csX6" fmla="*/ 4910801 w 9470958"/>
                <a:gd name="csY6" fmla="*/ 1792042 h 2511472"/>
                <a:gd name="csX7" fmla="*/ 9470958 w 9470958"/>
                <a:gd name="csY7" fmla="*/ 1779871 h 2511472"/>
                <a:gd name="csX0" fmla="*/ 0 w 9470958"/>
                <a:gd name="csY0" fmla="*/ 1788538 h 2516964"/>
                <a:gd name="csX1" fmla="*/ 2049880 w 9470958"/>
                <a:gd name="csY1" fmla="*/ 1785363 h 2516964"/>
                <a:gd name="csX2" fmla="*/ 2046705 w 9470958"/>
                <a:gd name="csY2" fmla="*/ 2507257 h 2516964"/>
                <a:gd name="csX3" fmla="*/ 3832706 w 9470958"/>
                <a:gd name="csY3" fmla="*/ 2516964 h 2516964"/>
                <a:gd name="csX4" fmla="*/ 3829518 w 9470958"/>
                <a:gd name="csY4" fmla="*/ 0 h 2516964"/>
                <a:gd name="csX5" fmla="*/ 4927666 w 9470958"/>
                <a:gd name="csY5" fmla="*/ 5492 h 2516964"/>
                <a:gd name="csX6" fmla="*/ 4910801 w 9470958"/>
                <a:gd name="csY6" fmla="*/ 1797534 h 2516964"/>
                <a:gd name="csX7" fmla="*/ 9470958 w 9470958"/>
                <a:gd name="csY7" fmla="*/ 1785363 h 2516964"/>
                <a:gd name="csX0" fmla="*/ 0 w 9470958"/>
                <a:gd name="csY0" fmla="*/ 1788538 h 2516964"/>
                <a:gd name="csX1" fmla="*/ 2049880 w 9470958"/>
                <a:gd name="csY1" fmla="*/ 1785363 h 2516964"/>
                <a:gd name="csX2" fmla="*/ 2046705 w 9470958"/>
                <a:gd name="csY2" fmla="*/ 2507257 h 2516964"/>
                <a:gd name="csX3" fmla="*/ 3832706 w 9470958"/>
                <a:gd name="csY3" fmla="*/ 2516964 h 2516964"/>
                <a:gd name="csX4" fmla="*/ 3829518 w 9470958"/>
                <a:gd name="csY4" fmla="*/ 0 h 2516964"/>
                <a:gd name="csX5" fmla="*/ 4910521 w 9470958"/>
                <a:gd name="csY5" fmla="*/ 11207 h 2516964"/>
                <a:gd name="csX6" fmla="*/ 4910801 w 9470958"/>
                <a:gd name="csY6" fmla="*/ 1797534 h 2516964"/>
                <a:gd name="csX7" fmla="*/ 9470958 w 9470958"/>
                <a:gd name="csY7" fmla="*/ 1785363 h 2516964"/>
                <a:gd name="csX0" fmla="*/ 0 w 9470958"/>
                <a:gd name="csY0" fmla="*/ 1777331 h 2505757"/>
                <a:gd name="csX1" fmla="*/ 2049880 w 9470958"/>
                <a:gd name="csY1" fmla="*/ 1774156 h 2505757"/>
                <a:gd name="csX2" fmla="*/ 2046705 w 9470958"/>
                <a:gd name="csY2" fmla="*/ 2496050 h 2505757"/>
                <a:gd name="csX3" fmla="*/ 3832706 w 9470958"/>
                <a:gd name="csY3" fmla="*/ 2505757 h 2505757"/>
                <a:gd name="csX4" fmla="*/ 3818088 w 9470958"/>
                <a:gd name="csY4" fmla="*/ 5938 h 2505757"/>
                <a:gd name="csX5" fmla="*/ 4910521 w 9470958"/>
                <a:gd name="csY5" fmla="*/ 0 h 2505757"/>
                <a:gd name="csX6" fmla="*/ 4910801 w 9470958"/>
                <a:gd name="csY6" fmla="*/ 1786327 h 2505757"/>
                <a:gd name="csX7" fmla="*/ 9470958 w 9470958"/>
                <a:gd name="csY7" fmla="*/ 1774156 h 2505757"/>
                <a:gd name="csX0" fmla="*/ 0 w 9470958"/>
                <a:gd name="csY0" fmla="*/ 1777331 h 2505757"/>
                <a:gd name="csX1" fmla="*/ 2049880 w 9470958"/>
                <a:gd name="csY1" fmla="*/ 1774156 h 2505757"/>
                <a:gd name="csX2" fmla="*/ 2046705 w 9470958"/>
                <a:gd name="csY2" fmla="*/ 2496050 h 2505757"/>
                <a:gd name="csX3" fmla="*/ 3832706 w 9470958"/>
                <a:gd name="csY3" fmla="*/ 2505757 h 2505757"/>
                <a:gd name="csX4" fmla="*/ 3818088 w 9470958"/>
                <a:gd name="csY4" fmla="*/ 223 h 2505757"/>
                <a:gd name="csX5" fmla="*/ 4910521 w 9470958"/>
                <a:gd name="csY5" fmla="*/ 0 h 2505757"/>
                <a:gd name="csX6" fmla="*/ 4910801 w 9470958"/>
                <a:gd name="csY6" fmla="*/ 1786327 h 2505757"/>
                <a:gd name="csX7" fmla="*/ 9470958 w 9470958"/>
                <a:gd name="csY7" fmla="*/ 1774156 h 25057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470958" h="2505757">
                  <a:moveTo>
                    <a:pt x="0" y="1777331"/>
                  </a:moveTo>
                  <a:lnTo>
                    <a:pt x="2049880" y="1774156"/>
                  </a:lnTo>
                  <a:cubicBezTo>
                    <a:pt x="2048822" y="2020079"/>
                    <a:pt x="2047763" y="2250127"/>
                    <a:pt x="2046705" y="2496050"/>
                  </a:cubicBezTo>
                  <a:lnTo>
                    <a:pt x="3832706" y="2505757"/>
                  </a:lnTo>
                  <a:cubicBezTo>
                    <a:pt x="3830765" y="2365317"/>
                    <a:pt x="3820029" y="140663"/>
                    <a:pt x="3818088" y="223"/>
                  </a:cubicBezTo>
                  <a:lnTo>
                    <a:pt x="4910521" y="0"/>
                  </a:lnTo>
                  <a:cubicBezTo>
                    <a:pt x="4910440" y="45175"/>
                    <a:pt x="4910882" y="1741152"/>
                    <a:pt x="4910801" y="1786327"/>
                  </a:cubicBezTo>
                  <a:lnTo>
                    <a:pt x="9470958" y="1774156"/>
                  </a:lnTo>
                </a:path>
              </a:pathLst>
            </a:custGeom>
            <a:no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30" name="Groupe 129">
            <a:extLst>
              <a:ext uri="{FF2B5EF4-FFF2-40B4-BE49-F238E27FC236}">
                <a16:creationId xmlns:a16="http://schemas.microsoft.com/office/drawing/2014/main" id="{102BBCE5-B06E-BFED-8356-DE2C0594A4D8}"/>
              </a:ext>
            </a:extLst>
          </p:cNvPr>
          <p:cNvGrpSpPr/>
          <p:nvPr/>
        </p:nvGrpSpPr>
        <p:grpSpPr>
          <a:xfrm>
            <a:off x="1268464" y="329098"/>
            <a:ext cx="9470958" cy="6029560"/>
            <a:chOff x="1268464" y="329098"/>
            <a:chExt cx="9470958" cy="6029560"/>
          </a:xfrm>
        </p:grpSpPr>
        <p:sp>
          <p:nvSpPr>
            <p:cNvPr id="121" name="Forme libre 120">
              <a:extLst>
                <a:ext uri="{FF2B5EF4-FFF2-40B4-BE49-F238E27FC236}">
                  <a16:creationId xmlns:a16="http://schemas.microsoft.com/office/drawing/2014/main" id="{B00AF653-3822-AD12-DA60-BC03E96BDCD4}"/>
                </a:ext>
              </a:extLst>
            </p:cNvPr>
            <p:cNvSpPr/>
            <p:nvPr/>
          </p:nvSpPr>
          <p:spPr>
            <a:xfrm>
              <a:off x="3842366" y="329098"/>
              <a:ext cx="2784063" cy="701918"/>
            </a:xfrm>
            <a:custGeom>
              <a:avLst/>
              <a:gdLst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7867 w 5410200"/>
                <a:gd name="csY20" fmla="*/ 558800 h 3683410"/>
                <a:gd name="csX21" fmla="*/ 3268133 w 5410200"/>
                <a:gd name="csY21" fmla="*/ 397933 h 3683410"/>
                <a:gd name="csX22" fmla="*/ 3725333 w 5410200"/>
                <a:gd name="csY22" fmla="*/ 330200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5333 w 5410200"/>
                <a:gd name="csY22" fmla="*/ 330200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5308 w 5410200"/>
                <a:gd name="csY23" fmla="*/ 217581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5308 w 5410200"/>
                <a:gd name="csY23" fmla="*/ 217581 h 3683410"/>
                <a:gd name="csX24" fmla="*/ 4703092 w 5410200"/>
                <a:gd name="csY24" fmla="*/ 119222 h 3683410"/>
                <a:gd name="csX25" fmla="*/ 5410200 w 5410200"/>
                <a:gd name="csY25" fmla="*/ 169333 h 3683410"/>
                <a:gd name="csX0" fmla="*/ 0 w 5782085"/>
                <a:gd name="csY0" fmla="*/ 31923 h 3715333"/>
                <a:gd name="csX1" fmla="*/ 169333 w 5782085"/>
                <a:gd name="csY1" fmla="*/ 57323 h 3715333"/>
                <a:gd name="csX2" fmla="*/ 228600 w 5782085"/>
                <a:gd name="csY2" fmla="*/ 57323 h 3715333"/>
                <a:gd name="csX3" fmla="*/ 313267 w 5782085"/>
                <a:gd name="csY3" fmla="*/ 209723 h 3715333"/>
                <a:gd name="csX4" fmla="*/ 558800 w 5782085"/>
                <a:gd name="csY4" fmla="*/ 1310390 h 3715333"/>
                <a:gd name="csX5" fmla="*/ 685800 w 5782085"/>
                <a:gd name="csY5" fmla="*/ 2334856 h 3715333"/>
                <a:gd name="csX6" fmla="*/ 821267 w 5782085"/>
                <a:gd name="csY6" fmla="*/ 3113790 h 3715333"/>
                <a:gd name="csX7" fmla="*/ 905933 w 5782085"/>
                <a:gd name="csY7" fmla="*/ 3452456 h 3715333"/>
                <a:gd name="csX8" fmla="*/ 948267 w 5782085"/>
                <a:gd name="csY8" fmla="*/ 3604856 h 3715333"/>
                <a:gd name="csX9" fmla="*/ 1024467 w 5782085"/>
                <a:gd name="csY9" fmla="*/ 3689523 h 3715333"/>
                <a:gd name="csX10" fmla="*/ 1066800 w 5782085"/>
                <a:gd name="csY10" fmla="*/ 3706456 h 3715333"/>
                <a:gd name="csX11" fmla="*/ 1168400 w 5782085"/>
                <a:gd name="csY11" fmla="*/ 3562523 h 3715333"/>
                <a:gd name="csX12" fmla="*/ 1295400 w 5782085"/>
                <a:gd name="csY12" fmla="*/ 3232323 h 3715333"/>
                <a:gd name="csX13" fmla="*/ 1464733 w 5782085"/>
                <a:gd name="csY13" fmla="*/ 2715856 h 3715333"/>
                <a:gd name="csX14" fmla="*/ 1591733 w 5782085"/>
                <a:gd name="csY14" fmla="*/ 2267123 h 3715333"/>
                <a:gd name="csX15" fmla="*/ 1735667 w 5782085"/>
                <a:gd name="csY15" fmla="*/ 1877656 h 3715333"/>
                <a:gd name="csX16" fmla="*/ 1888067 w 5782085"/>
                <a:gd name="csY16" fmla="*/ 1505123 h 3715333"/>
                <a:gd name="csX17" fmla="*/ 2074333 w 5782085"/>
                <a:gd name="csY17" fmla="*/ 1191856 h 3715333"/>
                <a:gd name="csX18" fmla="*/ 2294467 w 5782085"/>
                <a:gd name="csY18" fmla="*/ 920923 h 3715333"/>
                <a:gd name="csX19" fmla="*/ 2531533 w 5782085"/>
                <a:gd name="csY19" fmla="*/ 700790 h 3715333"/>
                <a:gd name="csX20" fmla="*/ 2823492 w 5782085"/>
                <a:gd name="csY20" fmla="*/ 564472 h 3715333"/>
                <a:gd name="csX21" fmla="*/ 3268133 w 5782085"/>
                <a:gd name="csY21" fmla="*/ 429856 h 3715333"/>
                <a:gd name="csX22" fmla="*/ 3720958 w 5782085"/>
                <a:gd name="csY22" fmla="*/ 327122 h 3715333"/>
                <a:gd name="csX23" fmla="*/ 4085308 w 5782085"/>
                <a:gd name="csY23" fmla="*/ 249504 h 3715333"/>
                <a:gd name="csX24" fmla="*/ 4703092 w 5782085"/>
                <a:gd name="csY24" fmla="*/ 151145 h 3715333"/>
                <a:gd name="csX25" fmla="*/ 5782085 w 5782085"/>
                <a:gd name="csY25" fmla="*/ 0 h 3715333"/>
                <a:gd name="csX0" fmla="*/ 0 w 5782085"/>
                <a:gd name="csY0" fmla="*/ 31923 h 3715333"/>
                <a:gd name="csX1" fmla="*/ 169333 w 5782085"/>
                <a:gd name="csY1" fmla="*/ 57323 h 3715333"/>
                <a:gd name="csX2" fmla="*/ 228600 w 5782085"/>
                <a:gd name="csY2" fmla="*/ 57323 h 3715333"/>
                <a:gd name="csX3" fmla="*/ 313267 w 5782085"/>
                <a:gd name="csY3" fmla="*/ 209723 h 3715333"/>
                <a:gd name="csX4" fmla="*/ 558800 w 5782085"/>
                <a:gd name="csY4" fmla="*/ 1310390 h 3715333"/>
                <a:gd name="csX5" fmla="*/ 685800 w 5782085"/>
                <a:gd name="csY5" fmla="*/ 2334856 h 3715333"/>
                <a:gd name="csX6" fmla="*/ 821267 w 5782085"/>
                <a:gd name="csY6" fmla="*/ 3113790 h 3715333"/>
                <a:gd name="csX7" fmla="*/ 905933 w 5782085"/>
                <a:gd name="csY7" fmla="*/ 3452456 h 3715333"/>
                <a:gd name="csX8" fmla="*/ 970142 w 5782085"/>
                <a:gd name="csY8" fmla="*/ 3604856 h 3715333"/>
                <a:gd name="csX9" fmla="*/ 1024467 w 5782085"/>
                <a:gd name="csY9" fmla="*/ 3689523 h 3715333"/>
                <a:gd name="csX10" fmla="*/ 1066800 w 5782085"/>
                <a:gd name="csY10" fmla="*/ 3706456 h 3715333"/>
                <a:gd name="csX11" fmla="*/ 1168400 w 5782085"/>
                <a:gd name="csY11" fmla="*/ 3562523 h 3715333"/>
                <a:gd name="csX12" fmla="*/ 1295400 w 5782085"/>
                <a:gd name="csY12" fmla="*/ 3232323 h 3715333"/>
                <a:gd name="csX13" fmla="*/ 1464733 w 5782085"/>
                <a:gd name="csY13" fmla="*/ 2715856 h 3715333"/>
                <a:gd name="csX14" fmla="*/ 1591733 w 5782085"/>
                <a:gd name="csY14" fmla="*/ 2267123 h 3715333"/>
                <a:gd name="csX15" fmla="*/ 1735667 w 5782085"/>
                <a:gd name="csY15" fmla="*/ 1877656 h 3715333"/>
                <a:gd name="csX16" fmla="*/ 1888067 w 5782085"/>
                <a:gd name="csY16" fmla="*/ 1505123 h 3715333"/>
                <a:gd name="csX17" fmla="*/ 2074333 w 5782085"/>
                <a:gd name="csY17" fmla="*/ 1191856 h 3715333"/>
                <a:gd name="csX18" fmla="*/ 2294467 w 5782085"/>
                <a:gd name="csY18" fmla="*/ 920923 h 3715333"/>
                <a:gd name="csX19" fmla="*/ 2531533 w 5782085"/>
                <a:gd name="csY19" fmla="*/ 700790 h 3715333"/>
                <a:gd name="csX20" fmla="*/ 2823492 w 5782085"/>
                <a:gd name="csY20" fmla="*/ 564472 h 3715333"/>
                <a:gd name="csX21" fmla="*/ 3268133 w 5782085"/>
                <a:gd name="csY21" fmla="*/ 429856 h 3715333"/>
                <a:gd name="csX22" fmla="*/ 3720958 w 5782085"/>
                <a:gd name="csY22" fmla="*/ 327122 h 3715333"/>
                <a:gd name="csX23" fmla="*/ 4085308 w 5782085"/>
                <a:gd name="csY23" fmla="*/ 249504 h 3715333"/>
                <a:gd name="csX24" fmla="*/ 4703092 w 5782085"/>
                <a:gd name="csY24" fmla="*/ 151145 h 3715333"/>
                <a:gd name="csX25" fmla="*/ 5782085 w 5782085"/>
                <a:gd name="csY25" fmla="*/ 0 h 3715333"/>
                <a:gd name="csX0" fmla="*/ 0 w 9417810"/>
                <a:gd name="csY0" fmla="*/ 0 h 3727162"/>
                <a:gd name="csX1" fmla="*/ 3805058 w 9417810"/>
                <a:gd name="csY1" fmla="*/ 69152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64777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781198 w 9417810"/>
                <a:gd name="csY2" fmla="*/ 516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781198 w 9417810"/>
                <a:gd name="csY2" fmla="*/ 51652 h 3727162"/>
                <a:gd name="csX3" fmla="*/ 3948992 w 9417810"/>
                <a:gd name="csY3" fmla="*/ 221552 h 3727162"/>
                <a:gd name="csX4" fmla="*/ 4165186 w 9417810"/>
                <a:gd name="csY4" fmla="*/ 1346682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10472"/>
                <a:gd name="csX1" fmla="*/ 3350046 w 9417810"/>
                <a:gd name="csY1" fmla="*/ 51651 h 3710472"/>
                <a:gd name="csX2" fmla="*/ 3781198 w 9417810"/>
                <a:gd name="csY2" fmla="*/ 51652 h 3710472"/>
                <a:gd name="csX3" fmla="*/ 3948992 w 9417810"/>
                <a:gd name="csY3" fmla="*/ 221552 h 3710472"/>
                <a:gd name="csX4" fmla="*/ 4165186 w 9417810"/>
                <a:gd name="csY4" fmla="*/ 1346682 h 3710472"/>
                <a:gd name="csX5" fmla="*/ 4321525 w 9417810"/>
                <a:gd name="csY5" fmla="*/ 2346685 h 3710472"/>
                <a:gd name="csX6" fmla="*/ 4456992 w 9417810"/>
                <a:gd name="csY6" fmla="*/ 3125619 h 3710472"/>
                <a:gd name="csX7" fmla="*/ 4541658 w 9417810"/>
                <a:gd name="csY7" fmla="*/ 3464285 h 3710472"/>
                <a:gd name="csX8" fmla="*/ 4605867 w 9417810"/>
                <a:gd name="csY8" fmla="*/ 3616685 h 3710472"/>
                <a:gd name="csX9" fmla="*/ 4660192 w 9417810"/>
                <a:gd name="csY9" fmla="*/ 3701352 h 3710472"/>
                <a:gd name="csX10" fmla="*/ 4736754 w 9417810"/>
                <a:gd name="csY10" fmla="*/ 3693824 h 3710472"/>
                <a:gd name="csX11" fmla="*/ 4804125 w 9417810"/>
                <a:gd name="csY11" fmla="*/ 3574352 h 3710472"/>
                <a:gd name="csX12" fmla="*/ 4931125 w 9417810"/>
                <a:gd name="csY12" fmla="*/ 3244152 h 3710472"/>
                <a:gd name="csX13" fmla="*/ 5100458 w 9417810"/>
                <a:gd name="csY13" fmla="*/ 2727685 h 3710472"/>
                <a:gd name="csX14" fmla="*/ 5227458 w 9417810"/>
                <a:gd name="csY14" fmla="*/ 2278952 h 3710472"/>
                <a:gd name="csX15" fmla="*/ 5371392 w 9417810"/>
                <a:gd name="csY15" fmla="*/ 1889485 h 3710472"/>
                <a:gd name="csX16" fmla="*/ 5523792 w 9417810"/>
                <a:gd name="csY16" fmla="*/ 1516952 h 3710472"/>
                <a:gd name="csX17" fmla="*/ 5710058 w 9417810"/>
                <a:gd name="csY17" fmla="*/ 1203685 h 3710472"/>
                <a:gd name="csX18" fmla="*/ 5930192 w 9417810"/>
                <a:gd name="csY18" fmla="*/ 932752 h 3710472"/>
                <a:gd name="csX19" fmla="*/ 6167258 w 9417810"/>
                <a:gd name="csY19" fmla="*/ 712619 h 3710472"/>
                <a:gd name="csX20" fmla="*/ 6459217 w 9417810"/>
                <a:gd name="csY20" fmla="*/ 576301 h 3710472"/>
                <a:gd name="csX21" fmla="*/ 6903858 w 9417810"/>
                <a:gd name="csY21" fmla="*/ 441685 h 3710472"/>
                <a:gd name="csX22" fmla="*/ 7356683 w 9417810"/>
                <a:gd name="csY22" fmla="*/ 338951 h 3710472"/>
                <a:gd name="csX23" fmla="*/ 7721033 w 9417810"/>
                <a:gd name="csY23" fmla="*/ 261333 h 3710472"/>
                <a:gd name="csX24" fmla="*/ 8338817 w 9417810"/>
                <a:gd name="csY24" fmla="*/ 162974 h 3710472"/>
                <a:gd name="csX25" fmla="*/ 9417810 w 9417810"/>
                <a:gd name="csY25" fmla="*/ 11829 h 3710472"/>
                <a:gd name="csX0" fmla="*/ 0 w 9417810"/>
                <a:gd name="csY0" fmla="*/ 0 h 3710474"/>
                <a:gd name="csX1" fmla="*/ 3350046 w 9417810"/>
                <a:gd name="csY1" fmla="*/ 51651 h 3710474"/>
                <a:gd name="csX2" fmla="*/ 3781198 w 9417810"/>
                <a:gd name="csY2" fmla="*/ 51652 h 3710474"/>
                <a:gd name="csX3" fmla="*/ 3948992 w 9417810"/>
                <a:gd name="csY3" fmla="*/ 221552 h 3710474"/>
                <a:gd name="csX4" fmla="*/ 4165186 w 9417810"/>
                <a:gd name="csY4" fmla="*/ 1346682 h 3710474"/>
                <a:gd name="csX5" fmla="*/ 4321525 w 9417810"/>
                <a:gd name="csY5" fmla="*/ 2346685 h 3710474"/>
                <a:gd name="csX6" fmla="*/ 4456992 w 9417810"/>
                <a:gd name="csY6" fmla="*/ 3125619 h 3710474"/>
                <a:gd name="csX7" fmla="*/ 4541658 w 9417810"/>
                <a:gd name="csY7" fmla="*/ 3464285 h 3710474"/>
                <a:gd name="csX8" fmla="*/ 4605867 w 9417810"/>
                <a:gd name="csY8" fmla="*/ 3616685 h 3710474"/>
                <a:gd name="csX9" fmla="*/ 4660192 w 9417810"/>
                <a:gd name="csY9" fmla="*/ 3701352 h 3710474"/>
                <a:gd name="csX10" fmla="*/ 4736754 w 9417810"/>
                <a:gd name="csY10" fmla="*/ 3693824 h 3710474"/>
                <a:gd name="csX11" fmla="*/ 4804125 w 9417810"/>
                <a:gd name="csY11" fmla="*/ 3574352 h 3710474"/>
                <a:gd name="csX12" fmla="*/ 4931125 w 9417810"/>
                <a:gd name="csY12" fmla="*/ 3244152 h 3710474"/>
                <a:gd name="csX13" fmla="*/ 5094402 w 9417810"/>
                <a:gd name="csY13" fmla="*/ 2727685 h 3710474"/>
                <a:gd name="csX14" fmla="*/ 5227458 w 9417810"/>
                <a:gd name="csY14" fmla="*/ 2278952 h 3710474"/>
                <a:gd name="csX15" fmla="*/ 5371392 w 9417810"/>
                <a:gd name="csY15" fmla="*/ 1889485 h 3710474"/>
                <a:gd name="csX16" fmla="*/ 5523792 w 9417810"/>
                <a:gd name="csY16" fmla="*/ 1516952 h 3710474"/>
                <a:gd name="csX17" fmla="*/ 5710058 w 9417810"/>
                <a:gd name="csY17" fmla="*/ 1203685 h 3710474"/>
                <a:gd name="csX18" fmla="*/ 5930192 w 9417810"/>
                <a:gd name="csY18" fmla="*/ 932752 h 3710474"/>
                <a:gd name="csX19" fmla="*/ 6167258 w 9417810"/>
                <a:gd name="csY19" fmla="*/ 712619 h 3710474"/>
                <a:gd name="csX20" fmla="*/ 6459217 w 9417810"/>
                <a:gd name="csY20" fmla="*/ 576301 h 3710474"/>
                <a:gd name="csX21" fmla="*/ 6903858 w 9417810"/>
                <a:gd name="csY21" fmla="*/ 441685 h 3710474"/>
                <a:gd name="csX22" fmla="*/ 7356683 w 9417810"/>
                <a:gd name="csY22" fmla="*/ 338951 h 3710474"/>
                <a:gd name="csX23" fmla="*/ 7721033 w 9417810"/>
                <a:gd name="csY23" fmla="*/ 261333 h 3710474"/>
                <a:gd name="csX24" fmla="*/ 8338817 w 9417810"/>
                <a:gd name="csY24" fmla="*/ 162974 h 3710474"/>
                <a:gd name="csX25" fmla="*/ 9417810 w 9417810"/>
                <a:gd name="csY25" fmla="*/ 11829 h 3710474"/>
                <a:gd name="csX0" fmla="*/ 0 w 9045664"/>
                <a:gd name="csY0" fmla="*/ 2095 h 3698643"/>
                <a:gd name="csX1" fmla="*/ 2977900 w 9045664"/>
                <a:gd name="csY1" fmla="*/ 39822 h 3698643"/>
                <a:gd name="csX2" fmla="*/ 3409052 w 9045664"/>
                <a:gd name="csY2" fmla="*/ 39823 h 3698643"/>
                <a:gd name="csX3" fmla="*/ 3576846 w 9045664"/>
                <a:gd name="csY3" fmla="*/ 209723 h 3698643"/>
                <a:gd name="csX4" fmla="*/ 3793040 w 9045664"/>
                <a:gd name="csY4" fmla="*/ 1334853 h 3698643"/>
                <a:gd name="csX5" fmla="*/ 3949379 w 9045664"/>
                <a:gd name="csY5" fmla="*/ 2334856 h 3698643"/>
                <a:gd name="csX6" fmla="*/ 4084846 w 9045664"/>
                <a:gd name="csY6" fmla="*/ 3113790 h 3698643"/>
                <a:gd name="csX7" fmla="*/ 4169512 w 9045664"/>
                <a:gd name="csY7" fmla="*/ 3452456 h 3698643"/>
                <a:gd name="csX8" fmla="*/ 4233721 w 9045664"/>
                <a:gd name="csY8" fmla="*/ 3604856 h 3698643"/>
                <a:gd name="csX9" fmla="*/ 4288046 w 9045664"/>
                <a:gd name="csY9" fmla="*/ 3689523 h 3698643"/>
                <a:gd name="csX10" fmla="*/ 4364608 w 9045664"/>
                <a:gd name="csY10" fmla="*/ 3681995 h 3698643"/>
                <a:gd name="csX11" fmla="*/ 4431979 w 9045664"/>
                <a:gd name="csY11" fmla="*/ 3562523 h 3698643"/>
                <a:gd name="csX12" fmla="*/ 4558979 w 9045664"/>
                <a:gd name="csY12" fmla="*/ 3232323 h 3698643"/>
                <a:gd name="csX13" fmla="*/ 4722256 w 9045664"/>
                <a:gd name="csY13" fmla="*/ 2715856 h 3698643"/>
                <a:gd name="csX14" fmla="*/ 4855312 w 9045664"/>
                <a:gd name="csY14" fmla="*/ 2267123 h 3698643"/>
                <a:gd name="csX15" fmla="*/ 4999246 w 9045664"/>
                <a:gd name="csY15" fmla="*/ 1877656 h 3698643"/>
                <a:gd name="csX16" fmla="*/ 5151646 w 9045664"/>
                <a:gd name="csY16" fmla="*/ 1505123 h 3698643"/>
                <a:gd name="csX17" fmla="*/ 5337912 w 9045664"/>
                <a:gd name="csY17" fmla="*/ 1191856 h 3698643"/>
                <a:gd name="csX18" fmla="*/ 5558046 w 9045664"/>
                <a:gd name="csY18" fmla="*/ 920923 h 3698643"/>
                <a:gd name="csX19" fmla="*/ 5795112 w 9045664"/>
                <a:gd name="csY19" fmla="*/ 700790 h 3698643"/>
                <a:gd name="csX20" fmla="*/ 6087071 w 9045664"/>
                <a:gd name="csY20" fmla="*/ 564472 h 3698643"/>
                <a:gd name="csX21" fmla="*/ 6531712 w 9045664"/>
                <a:gd name="csY21" fmla="*/ 429856 h 3698643"/>
                <a:gd name="csX22" fmla="*/ 6984537 w 9045664"/>
                <a:gd name="csY22" fmla="*/ 327122 h 3698643"/>
                <a:gd name="csX23" fmla="*/ 7348887 w 9045664"/>
                <a:gd name="csY23" fmla="*/ 249504 h 3698643"/>
                <a:gd name="csX24" fmla="*/ 7966671 w 9045664"/>
                <a:gd name="csY24" fmla="*/ 151145 h 3698643"/>
                <a:gd name="csX25" fmla="*/ 9045664 w 9045664"/>
                <a:gd name="csY25" fmla="*/ 0 h 3698643"/>
                <a:gd name="csX0" fmla="*/ 0 w 9132546"/>
                <a:gd name="csY0" fmla="*/ 9873 h 3706422"/>
                <a:gd name="csX1" fmla="*/ 2977900 w 9132546"/>
                <a:gd name="csY1" fmla="*/ 47600 h 3706422"/>
                <a:gd name="csX2" fmla="*/ 3409052 w 9132546"/>
                <a:gd name="csY2" fmla="*/ 47601 h 3706422"/>
                <a:gd name="csX3" fmla="*/ 3576846 w 9132546"/>
                <a:gd name="csY3" fmla="*/ 217501 h 3706422"/>
                <a:gd name="csX4" fmla="*/ 3793040 w 9132546"/>
                <a:gd name="csY4" fmla="*/ 1342631 h 3706422"/>
                <a:gd name="csX5" fmla="*/ 3949379 w 9132546"/>
                <a:gd name="csY5" fmla="*/ 2342634 h 3706422"/>
                <a:gd name="csX6" fmla="*/ 4084846 w 9132546"/>
                <a:gd name="csY6" fmla="*/ 3121568 h 3706422"/>
                <a:gd name="csX7" fmla="*/ 4169512 w 9132546"/>
                <a:gd name="csY7" fmla="*/ 3460234 h 3706422"/>
                <a:gd name="csX8" fmla="*/ 4233721 w 9132546"/>
                <a:gd name="csY8" fmla="*/ 3612634 h 3706422"/>
                <a:gd name="csX9" fmla="*/ 4288046 w 9132546"/>
                <a:gd name="csY9" fmla="*/ 3697301 h 3706422"/>
                <a:gd name="csX10" fmla="*/ 4364608 w 9132546"/>
                <a:gd name="csY10" fmla="*/ 3689773 h 3706422"/>
                <a:gd name="csX11" fmla="*/ 4431979 w 9132546"/>
                <a:gd name="csY11" fmla="*/ 3570301 h 3706422"/>
                <a:gd name="csX12" fmla="*/ 4558979 w 9132546"/>
                <a:gd name="csY12" fmla="*/ 3240101 h 3706422"/>
                <a:gd name="csX13" fmla="*/ 4722256 w 9132546"/>
                <a:gd name="csY13" fmla="*/ 2723634 h 3706422"/>
                <a:gd name="csX14" fmla="*/ 4855312 w 9132546"/>
                <a:gd name="csY14" fmla="*/ 2274901 h 3706422"/>
                <a:gd name="csX15" fmla="*/ 4999246 w 9132546"/>
                <a:gd name="csY15" fmla="*/ 1885434 h 3706422"/>
                <a:gd name="csX16" fmla="*/ 5151646 w 9132546"/>
                <a:gd name="csY16" fmla="*/ 1512901 h 3706422"/>
                <a:gd name="csX17" fmla="*/ 5337912 w 9132546"/>
                <a:gd name="csY17" fmla="*/ 1199634 h 3706422"/>
                <a:gd name="csX18" fmla="*/ 5558046 w 9132546"/>
                <a:gd name="csY18" fmla="*/ 928701 h 3706422"/>
                <a:gd name="csX19" fmla="*/ 5795112 w 9132546"/>
                <a:gd name="csY19" fmla="*/ 708568 h 3706422"/>
                <a:gd name="csX20" fmla="*/ 6087071 w 9132546"/>
                <a:gd name="csY20" fmla="*/ 572250 h 3706422"/>
                <a:gd name="csX21" fmla="*/ 6531712 w 9132546"/>
                <a:gd name="csY21" fmla="*/ 437634 h 3706422"/>
                <a:gd name="csX22" fmla="*/ 6984537 w 9132546"/>
                <a:gd name="csY22" fmla="*/ 334900 h 3706422"/>
                <a:gd name="csX23" fmla="*/ 7348887 w 9132546"/>
                <a:gd name="csY23" fmla="*/ 257282 h 3706422"/>
                <a:gd name="csX24" fmla="*/ 7966671 w 9132546"/>
                <a:gd name="csY24" fmla="*/ 158923 h 3706422"/>
                <a:gd name="csX25" fmla="*/ 9045664 w 9132546"/>
                <a:gd name="csY25" fmla="*/ 7778 h 3706422"/>
                <a:gd name="csX26" fmla="*/ 9068759 w 9132546"/>
                <a:gd name="csY26" fmla="*/ 22223 h 3706422"/>
                <a:gd name="csX0" fmla="*/ 0 w 9927557"/>
                <a:gd name="csY0" fmla="*/ 12774 h 3709323"/>
                <a:gd name="csX1" fmla="*/ 2977900 w 9927557"/>
                <a:gd name="csY1" fmla="*/ 50501 h 3709323"/>
                <a:gd name="csX2" fmla="*/ 3409052 w 9927557"/>
                <a:gd name="csY2" fmla="*/ 50502 h 3709323"/>
                <a:gd name="csX3" fmla="*/ 3576846 w 9927557"/>
                <a:gd name="csY3" fmla="*/ 220402 h 3709323"/>
                <a:gd name="csX4" fmla="*/ 3793040 w 9927557"/>
                <a:gd name="csY4" fmla="*/ 1345532 h 3709323"/>
                <a:gd name="csX5" fmla="*/ 3949379 w 9927557"/>
                <a:gd name="csY5" fmla="*/ 2345535 h 3709323"/>
                <a:gd name="csX6" fmla="*/ 4084846 w 9927557"/>
                <a:gd name="csY6" fmla="*/ 3124469 h 3709323"/>
                <a:gd name="csX7" fmla="*/ 4169512 w 9927557"/>
                <a:gd name="csY7" fmla="*/ 3463135 h 3709323"/>
                <a:gd name="csX8" fmla="*/ 4233721 w 9927557"/>
                <a:gd name="csY8" fmla="*/ 3615535 h 3709323"/>
                <a:gd name="csX9" fmla="*/ 4288046 w 9927557"/>
                <a:gd name="csY9" fmla="*/ 3700202 h 3709323"/>
                <a:gd name="csX10" fmla="*/ 4364608 w 9927557"/>
                <a:gd name="csY10" fmla="*/ 3692674 h 3709323"/>
                <a:gd name="csX11" fmla="*/ 4431979 w 9927557"/>
                <a:gd name="csY11" fmla="*/ 3573202 h 3709323"/>
                <a:gd name="csX12" fmla="*/ 4558979 w 9927557"/>
                <a:gd name="csY12" fmla="*/ 3243002 h 3709323"/>
                <a:gd name="csX13" fmla="*/ 4722256 w 9927557"/>
                <a:gd name="csY13" fmla="*/ 2726535 h 3709323"/>
                <a:gd name="csX14" fmla="*/ 4855312 w 9927557"/>
                <a:gd name="csY14" fmla="*/ 2277802 h 3709323"/>
                <a:gd name="csX15" fmla="*/ 4999246 w 9927557"/>
                <a:gd name="csY15" fmla="*/ 1888335 h 3709323"/>
                <a:gd name="csX16" fmla="*/ 5151646 w 9927557"/>
                <a:gd name="csY16" fmla="*/ 1515802 h 3709323"/>
                <a:gd name="csX17" fmla="*/ 5337912 w 9927557"/>
                <a:gd name="csY17" fmla="*/ 1202535 h 3709323"/>
                <a:gd name="csX18" fmla="*/ 5558046 w 9927557"/>
                <a:gd name="csY18" fmla="*/ 931602 h 3709323"/>
                <a:gd name="csX19" fmla="*/ 5795112 w 9927557"/>
                <a:gd name="csY19" fmla="*/ 711469 h 3709323"/>
                <a:gd name="csX20" fmla="*/ 6087071 w 9927557"/>
                <a:gd name="csY20" fmla="*/ 575151 h 3709323"/>
                <a:gd name="csX21" fmla="*/ 6531712 w 9927557"/>
                <a:gd name="csY21" fmla="*/ 440535 h 3709323"/>
                <a:gd name="csX22" fmla="*/ 6984537 w 9927557"/>
                <a:gd name="csY22" fmla="*/ 337801 h 3709323"/>
                <a:gd name="csX23" fmla="*/ 7348887 w 9927557"/>
                <a:gd name="csY23" fmla="*/ 260183 h 3709323"/>
                <a:gd name="csX24" fmla="*/ 7966671 w 9927557"/>
                <a:gd name="csY24" fmla="*/ 161824 h 3709323"/>
                <a:gd name="csX25" fmla="*/ 9045664 w 9927557"/>
                <a:gd name="csY25" fmla="*/ 10679 h 3709323"/>
                <a:gd name="csX26" fmla="*/ 9927557 w 9927557"/>
                <a:gd name="csY26" fmla="*/ 11199 h 3709323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409052 w 9927557"/>
                <a:gd name="csY2" fmla="*/ 39483 h 3698304"/>
                <a:gd name="csX3" fmla="*/ 3576846 w 9927557"/>
                <a:gd name="csY3" fmla="*/ 209383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409052 w 9927557"/>
                <a:gd name="csY2" fmla="*/ 39483 h 3698304"/>
                <a:gd name="csX3" fmla="*/ 3723953 w 9927557"/>
                <a:gd name="csY3" fmla="*/ 260524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721653 w 9927557"/>
                <a:gd name="csY2" fmla="*/ 65055 h 3698304"/>
                <a:gd name="csX3" fmla="*/ 3723953 w 9927557"/>
                <a:gd name="csY3" fmla="*/ 260524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721653 w 9927557"/>
                <a:gd name="csY2" fmla="*/ 65055 h 3698304"/>
                <a:gd name="csX3" fmla="*/ 3769924 w 9927557"/>
                <a:gd name="csY3" fmla="*/ 273310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721653 w 9927557"/>
                <a:gd name="csY2" fmla="*/ 65055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620518 w 9927557"/>
                <a:gd name="csY2" fmla="*/ 77841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620518 w 9927557"/>
                <a:gd name="csY2" fmla="*/ 77841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4004544 w 9927557"/>
                <a:gd name="csY5" fmla="*/ 2347301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620518 w 9927557"/>
                <a:gd name="csY2" fmla="*/ 77841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67768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67768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67768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81163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81163 w 9927557"/>
                <a:gd name="csY5" fmla="*/ 2360085 h 3698304"/>
                <a:gd name="csX6" fmla="*/ 4084846 w 9927557"/>
                <a:gd name="csY6" fmla="*/ 3113450 h 3698304"/>
                <a:gd name="csX7" fmla="*/ 4193941 w 9927557"/>
                <a:gd name="csY7" fmla="*/ 3465703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81163 w 9927557"/>
                <a:gd name="csY5" fmla="*/ 2360085 h 3698304"/>
                <a:gd name="csX6" fmla="*/ 4109275 w 9927557"/>
                <a:gd name="csY6" fmla="*/ 3106657 h 3698304"/>
                <a:gd name="csX7" fmla="*/ 4193941 w 9927557"/>
                <a:gd name="csY7" fmla="*/ 3465703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4000706 w 9927557"/>
                <a:gd name="csY5" fmla="*/ 2360085 h 3698304"/>
                <a:gd name="csX6" fmla="*/ 4109275 w 9927557"/>
                <a:gd name="csY6" fmla="*/ 3106657 h 3698304"/>
                <a:gd name="csX7" fmla="*/ 4193941 w 9927557"/>
                <a:gd name="csY7" fmla="*/ 3465703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10437280"/>
                <a:gd name="csY0" fmla="*/ 1755 h 3698304"/>
                <a:gd name="csX1" fmla="*/ 3487623 w 10437280"/>
                <a:gd name="csY1" fmla="*/ 39482 h 3698304"/>
                <a:gd name="csX2" fmla="*/ 4056566 w 10437280"/>
                <a:gd name="csY2" fmla="*/ 49899 h 3698304"/>
                <a:gd name="csX3" fmla="*/ 4246159 w 10437280"/>
                <a:gd name="csY3" fmla="*/ 273310 h 3698304"/>
                <a:gd name="csX4" fmla="*/ 4385510 w 10437280"/>
                <a:gd name="csY4" fmla="*/ 1347298 h 3698304"/>
                <a:gd name="csX5" fmla="*/ 4510429 w 10437280"/>
                <a:gd name="csY5" fmla="*/ 2360085 h 3698304"/>
                <a:gd name="csX6" fmla="*/ 4618998 w 10437280"/>
                <a:gd name="csY6" fmla="*/ 3106657 h 3698304"/>
                <a:gd name="csX7" fmla="*/ 4703664 w 10437280"/>
                <a:gd name="csY7" fmla="*/ 3465703 h 3698304"/>
                <a:gd name="csX8" fmla="*/ 4743444 w 10437280"/>
                <a:gd name="csY8" fmla="*/ 3604516 h 3698304"/>
                <a:gd name="csX9" fmla="*/ 4797769 w 10437280"/>
                <a:gd name="csY9" fmla="*/ 3689183 h 3698304"/>
                <a:gd name="csX10" fmla="*/ 4874331 w 10437280"/>
                <a:gd name="csY10" fmla="*/ 3681655 h 3698304"/>
                <a:gd name="csX11" fmla="*/ 4941702 w 10437280"/>
                <a:gd name="csY11" fmla="*/ 3562183 h 3698304"/>
                <a:gd name="csX12" fmla="*/ 5068702 w 10437280"/>
                <a:gd name="csY12" fmla="*/ 3231983 h 3698304"/>
                <a:gd name="csX13" fmla="*/ 5231979 w 10437280"/>
                <a:gd name="csY13" fmla="*/ 2715516 h 3698304"/>
                <a:gd name="csX14" fmla="*/ 5365035 w 10437280"/>
                <a:gd name="csY14" fmla="*/ 2266783 h 3698304"/>
                <a:gd name="csX15" fmla="*/ 5508969 w 10437280"/>
                <a:gd name="csY15" fmla="*/ 1877316 h 3698304"/>
                <a:gd name="csX16" fmla="*/ 5661369 w 10437280"/>
                <a:gd name="csY16" fmla="*/ 1504783 h 3698304"/>
                <a:gd name="csX17" fmla="*/ 5847635 w 10437280"/>
                <a:gd name="csY17" fmla="*/ 1191516 h 3698304"/>
                <a:gd name="csX18" fmla="*/ 6067769 w 10437280"/>
                <a:gd name="csY18" fmla="*/ 920583 h 3698304"/>
                <a:gd name="csX19" fmla="*/ 6304835 w 10437280"/>
                <a:gd name="csY19" fmla="*/ 700450 h 3698304"/>
                <a:gd name="csX20" fmla="*/ 6596794 w 10437280"/>
                <a:gd name="csY20" fmla="*/ 564132 h 3698304"/>
                <a:gd name="csX21" fmla="*/ 7041435 w 10437280"/>
                <a:gd name="csY21" fmla="*/ 429516 h 3698304"/>
                <a:gd name="csX22" fmla="*/ 7494260 w 10437280"/>
                <a:gd name="csY22" fmla="*/ 326782 h 3698304"/>
                <a:gd name="csX23" fmla="*/ 7858610 w 10437280"/>
                <a:gd name="csY23" fmla="*/ 249164 h 3698304"/>
                <a:gd name="csX24" fmla="*/ 8476394 w 10437280"/>
                <a:gd name="csY24" fmla="*/ 150805 h 3698304"/>
                <a:gd name="csX25" fmla="*/ 9564929 w 10437280"/>
                <a:gd name="csY25" fmla="*/ 55359 h 3698304"/>
                <a:gd name="csX26" fmla="*/ 10437280 w 10437280"/>
                <a:gd name="csY26" fmla="*/ 180 h 3698304"/>
                <a:gd name="csX0" fmla="*/ 0 w 10445372"/>
                <a:gd name="csY0" fmla="*/ 0 h 3741552"/>
                <a:gd name="csX1" fmla="*/ 3495715 w 10445372"/>
                <a:gd name="csY1" fmla="*/ 82730 h 3741552"/>
                <a:gd name="csX2" fmla="*/ 4064658 w 10445372"/>
                <a:gd name="csY2" fmla="*/ 9314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64658 w 10445372"/>
                <a:gd name="csY2" fmla="*/ 9314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70646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8189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8189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8189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129385 w 10445372"/>
                <a:gd name="csY2" fmla="*/ 48144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72749 w 10445372"/>
                <a:gd name="csY2" fmla="*/ 59395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671658"/>
                <a:gd name="csY0" fmla="*/ 0 h 3761708"/>
                <a:gd name="csX1" fmla="*/ 3730092 w 10671658"/>
                <a:gd name="csY1" fmla="*/ 69132 h 3761708"/>
                <a:gd name="csX2" fmla="*/ 4299035 w 10671658"/>
                <a:gd name="csY2" fmla="*/ 79551 h 3761708"/>
                <a:gd name="csX3" fmla="*/ 4480537 w 10671658"/>
                <a:gd name="csY3" fmla="*/ 336714 h 3761708"/>
                <a:gd name="csX4" fmla="*/ 4619888 w 10671658"/>
                <a:gd name="csY4" fmla="*/ 1410702 h 3761708"/>
                <a:gd name="csX5" fmla="*/ 4744807 w 10671658"/>
                <a:gd name="csY5" fmla="*/ 2423489 h 3761708"/>
                <a:gd name="csX6" fmla="*/ 4853376 w 10671658"/>
                <a:gd name="csY6" fmla="*/ 3170061 h 3761708"/>
                <a:gd name="csX7" fmla="*/ 4938042 w 10671658"/>
                <a:gd name="csY7" fmla="*/ 3529107 h 3761708"/>
                <a:gd name="csX8" fmla="*/ 4977822 w 10671658"/>
                <a:gd name="csY8" fmla="*/ 3667920 h 3761708"/>
                <a:gd name="csX9" fmla="*/ 5032147 w 10671658"/>
                <a:gd name="csY9" fmla="*/ 3752587 h 3761708"/>
                <a:gd name="csX10" fmla="*/ 5108709 w 10671658"/>
                <a:gd name="csY10" fmla="*/ 3745059 h 3761708"/>
                <a:gd name="csX11" fmla="*/ 5176080 w 10671658"/>
                <a:gd name="csY11" fmla="*/ 3625587 h 3761708"/>
                <a:gd name="csX12" fmla="*/ 5303080 w 10671658"/>
                <a:gd name="csY12" fmla="*/ 3295387 h 3761708"/>
                <a:gd name="csX13" fmla="*/ 5466357 w 10671658"/>
                <a:gd name="csY13" fmla="*/ 2778920 h 3761708"/>
                <a:gd name="csX14" fmla="*/ 5599413 w 10671658"/>
                <a:gd name="csY14" fmla="*/ 2330187 h 3761708"/>
                <a:gd name="csX15" fmla="*/ 5743347 w 10671658"/>
                <a:gd name="csY15" fmla="*/ 1940720 h 3761708"/>
                <a:gd name="csX16" fmla="*/ 5895747 w 10671658"/>
                <a:gd name="csY16" fmla="*/ 1568187 h 3761708"/>
                <a:gd name="csX17" fmla="*/ 6082013 w 10671658"/>
                <a:gd name="csY17" fmla="*/ 1254920 h 3761708"/>
                <a:gd name="csX18" fmla="*/ 6302147 w 10671658"/>
                <a:gd name="csY18" fmla="*/ 983987 h 3761708"/>
                <a:gd name="csX19" fmla="*/ 6539213 w 10671658"/>
                <a:gd name="csY19" fmla="*/ 763854 h 3761708"/>
                <a:gd name="csX20" fmla="*/ 6831172 w 10671658"/>
                <a:gd name="csY20" fmla="*/ 627536 h 3761708"/>
                <a:gd name="csX21" fmla="*/ 7275813 w 10671658"/>
                <a:gd name="csY21" fmla="*/ 492920 h 3761708"/>
                <a:gd name="csX22" fmla="*/ 7728638 w 10671658"/>
                <a:gd name="csY22" fmla="*/ 390186 h 3761708"/>
                <a:gd name="csX23" fmla="*/ 8092988 w 10671658"/>
                <a:gd name="csY23" fmla="*/ 312568 h 3761708"/>
                <a:gd name="csX24" fmla="*/ 8710772 w 10671658"/>
                <a:gd name="csY24" fmla="*/ 214209 h 3761708"/>
                <a:gd name="csX25" fmla="*/ 9799307 w 10671658"/>
                <a:gd name="csY25" fmla="*/ 118763 h 3761708"/>
                <a:gd name="csX26" fmla="*/ 10671658 w 10671658"/>
                <a:gd name="csY26" fmla="*/ 63584 h 3761708"/>
                <a:gd name="csX0" fmla="*/ 0 w 11345993"/>
                <a:gd name="csY0" fmla="*/ 0 h 3761708"/>
                <a:gd name="csX1" fmla="*/ 3730092 w 11345993"/>
                <a:gd name="csY1" fmla="*/ 69132 h 3761708"/>
                <a:gd name="csX2" fmla="*/ 4299035 w 11345993"/>
                <a:gd name="csY2" fmla="*/ 79551 h 3761708"/>
                <a:gd name="csX3" fmla="*/ 4480537 w 11345993"/>
                <a:gd name="csY3" fmla="*/ 336714 h 3761708"/>
                <a:gd name="csX4" fmla="*/ 4619888 w 11345993"/>
                <a:gd name="csY4" fmla="*/ 1410702 h 3761708"/>
                <a:gd name="csX5" fmla="*/ 4744807 w 11345993"/>
                <a:gd name="csY5" fmla="*/ 2423489 h 3761708"/>
                <a:gd name="csX6" fmla="*/ 4853376 w 11345993"/>
                <a:gd name="csY6" fmla="*/ 3170061 h 3761708"/>
                <a:gd name="csX7" fmla="*/ 4938042 w 11345993"/>
                <a:gd name="csY7" fmla="*/ 3529107 h 3761708"/>
                <a:gd name="csX8" fmla="*/ 4977822 w 11345993"/>
                <a:gd name="csY8" fmla="*/ 3667920 h 3761708"/>
                <a:gd name="csX9" fmla="*/ 5032147 w 11345993"/>
                <a:gd name="csY9" fmla="*/ 3752587 h 3761708"/>
                <a:gd name="csX10" fmla="*/ 5108709 w 11345993"/>
                <a:gd name="csY10" fmla="*/ 3745059 h 3761708"/>
                <a:gd name="csX11" fmla="*/ 5176080 w 11345993"/>
                <a:gd name="csY11" fmla="*/ 3625587 h 3761708"/>
                <a:gd name="csX12" fmla="*/ 5303080 w 11345993"/>
                <a:gd name="csY12" fmla="*/ 3295387 h 3761708"/>
                <a:gd name="csX13" fmla="*/ 5466357 w 11345993"/>
                <a:gd name="csY13" fmla="*/ 2778920 h 3761708"/>
                <a:gd name="csX14" fmla="*/ 5599413 w 11345993"/>
                <a:gd name="csY14" fmla="*/ 2330187 h 3761708"/>
                <a:gd name="csX15" fmla="*/ 5743347 w 11345993"/>
                <a:gd name="csY15" fmla="*/ 1940720 h 3761708"/>
                <a:gd name="csX16" fmla="*/ 5895747 w 11345993"/>
                <a:gd name="csY16" fmla="*/ 1568187 h 3761708"/>
                <a:gd name="csX17" fmla="*/ 6082013 w 11345993"/>
                <a:gd name="csY17" fmla="*/ 1254920 h 3761708"/>
                <a:gd name="csX18" fmla="*/ 6302147 w 11345993"/>
                <a:gd name="csY18" fmla="*/ 983987 h 3761708"/>
                <a:gd name="csX19" fmla="*/ 6539213 w 11345993"/>
                <a:gd name="csY19" fmla="*/ 763854 h 3761708"/>
                <a:gd name="csX20" fmla="*/ 6831172 w 11345993"/>
                <a:gd name="csY20" fmla="*/ 627536 h 3761708"/>
                <a:gd name="csX21" fmla="*/ 7275813 w 11345993"/>
                <a:gd name="csY21" fmla="*/ 492920 h 3761708"/>
                <a:gd name="csX22" fmla="*/ 7728638 w 11345993"/>
                <a:gd name="csY22" fmla="*/ 390186 h 3761708"/>
                <a:gd name="csX23" fmla="*/ 8092988 w 11345993"/>
                <a:gd name="csY23" fmla="*/ 312568 h 3761708"/>
                <a:gd name="csX24" fmla="*/ 8710772 w 11345993"/>
                <a:gd name="csY24" fmla="*/ 214209 h 3761708"/>
                <a:gd name="csX25" fmla="*/ 9799307 w 11345993"/>
                <a:gd name="csY25" fmla="*/ 118763 h 3761708"/>
                <a:gd name="csX26" fmla="*/ 11345993 w 11345993"/>
                <a:gd name="csY26" fmla="*/ 29990 h 3761708"/>
                <a:gd name="csX0" fmla="*/ 0 w 11395775"/>
                <a:gd name="csY0" fmla="*/ 0 h 3761708"/>
                <a:gd name="csX1" fmla="*/ 3730092 w 11395775"/>
                <a:gd name="csY1" fmla="*/ 69132 h 3761708"/>
                <a:gd name="csX2" fmla="*/ 4299035 w 11395775"/>
                <a:gd name="csY2" fmla="*/ 79551 h 3761708"/>
                <a:gd name="csX3" fmla="*/ 4480537 w 11395775"/>
                <a:gd name="csY3" fmla="*/ 336714 h 3761708"/>
                <a:gd name="csX4" fmla="*/ 4619888 w 11395775"/>
                <a:gd name="csY4" fmla="*/ 1410702 h 3761708"/>
                <a:gd name="csX5" fmla="*/ 4744807 w 11395775"/>
                <a:gd name="csY5" fmla="*/ 2423489 h 3761708"/>
                <a:gd name="csX6" fmla="*/ 4853376 w 11395775"/>
                <a:gd name="csY6" fmla="*/ 3170061 h 3761708"/>
                <a:gd name="csX7" fmla="*/ 4938042 w 11395775"/>
                <a:gd name="csY7" fmla="*/ 3529107 h 3761708"/>
                <a:gd name="csX8" fmla="*/ 4977822 w 11395775"/>
                <a:gd name="csY8" fmla="*/ 3667920 h 3761708"/>
                <a:gd name="csX9" fmla="*/ 5032147 w 11395775"/>
                <a:gd name="csY9" fmla="*/ 3752587 h 3761708"/>
                <a:gd name="csX10" fmla="*/ 5108709 w 11395775"/>
                <a:gd name="csY10" fmla="*/ 3745059 h 3761708"/>
                <a:gd name="csX11" fmla="*/ 5176080 w 11395775"/>
                <a:gd name="csY11" fmla="*/ 3625587 h 3761708"/>
                <a:gd name="csX12" fmla="*/ 5303080 w 11395775"/>
                <a:gd name="csY12" fmla="*/ 3295387 h 3761708"/>
                <a:gd name="csX13" fmla="*/ 5466357 w 11395775"/>
                <a:gd name="csY13" fmla="*/ 2778920 h 3761708"/>
                <a:gd name="csX14" fmla="*/ 5599413 w 11395775"/>
                <a:gd name="csY14" fmla="*/ 2330187 h 3761708"/>
                <a:gd name="csX15" fmla="*/ 5743347 w 11395775"/>
                <a:gd name="csY15" fmla="*/ 1940720 h 3761708"/>
                <a:gd name="csX16" fmla="*/ 5895747 w 11395775"/>
                <a:gd name="csY16" fmla="*/ 1568187 h 3761708"/>
                <a:gd name="csX17" fmla="*/ 6082013 w 11395775"/>
                <a:gd name="csY17" fmla="*/ 1254920 h 3761708"/>
                <a:gd name="csX18" fmla="*/ 6302147 w 11395775"/>
                <a:gd name="csY18" fmla="*/ 983987 h 3761708"/>
                <a:gd name="csX19" fmla="*/ 6539213 w 11395775"/>
                <a:gd name="csY19" fmla="*/ 763854 h 3761708"/>
                <a:gd name="csX20" fmla="*/ 6831172 w 11395775"/>
                <a:gd name="csY20" fmla="*/ 627536 h 3761708"/>
                <a:gd name="csX21" fmla="*/ 7275813 w 11395775"/>
                <a:gd name="csY21" fmla="*/ 492920 h 3761708"/>
                <a:gd name="csX22" fmla="*/ 7728638 w 11395775"/>
                <a:gd name="csY22" fmla="*/ 390186 h 3761708"/>
                <a:gd name="csX23" fmla="*/ 8092988 w 11395775"/>
                <a:gd name="csY23" fmla="*/ 312568 h 3761708"/>
                <a:gd name="csX24" fmla="*/ 8710772 w 11395775"/>
                <a:gd name="csY24" fmla="*/ 214209 h 3761708"/>
                <a:gd name="csX25" fmla="*/ 9799307 w 11395775"/>
                <a:gd name="csY25" fmla="*/ 118763 h 3761708"/>
                <a:gd name="csX26" fmla="*/ 11395775 w 11395775"/>
                <a:gd name="csY26" fmla="*/ 36710 h 3761708"/>
                <a:gd name="csX0" fmla="*/ 0 w 11478300"/>
                <a:gd name="csY0" fmla="*/ 0 h 3755241"/>
                <a:gd name="csX1" fmla="*/ 3812617 w 11478300"/>
                <a:gd name="csY1" fmla="*/ 62665 h 3755241"/>
                <a:gd name="csX2" fmla="*/ 4381560 w 11478300"/>
                <a:gd name="csY2" fmla="*/ 73084 h 3755241"/>
                <a:gd name="csX3" fmla="*/ 4563062 w 11478300"/>
                <a:gd name="csY3" fmla="*/ 330247 h 3755241"/>
                <a:gd name="csX4" fmla="*/ 4702413 w 11478300"/>
                <a:gd name="csY4" fmla="*/ 1404235 h 3755241"/>
                <a:gd name="csX5" fmla="*/ 4827332 w 11478300"/>
                <a:gd name="csY5" fmla="*/ 2417022 h 3755241"/>
                <a:gd name="csX6" fmla="*/ 4935901 w 11478300"/>
                <a:gd name="csY6" fmla="*/ 3163594 h 3755241"/>
                <a:gd name="csX7" fmla="*/ 5020567 w 11478300"/>
                <a:gd name="csY7" fmla="*/ 3522640 h 3755241"/>
                <a:gd name="csX8" fmla="*/ 5060347 w 11478300"/>
                <a:gd name="csY8" fmla="*/ 3661453 h 3755241"/>
                <a:gd name="csX9" fmla="*/ 5114672 w 11478300"/>
                <a:gd name="csY9" fmla="*/ 3746120 h 3755241"/>
                <a:gd name="csX10" fmla="*/ 5191234 w 11478300"/>
                <a:gd name="csY10" fmla="*/ 3738592 h 3755241"/>
                <a:gd name="csX11" fmla="*/ 5258605 w 11478300"/>
                <a:gd name="csY11" fmla="*/ 3619120 h 3755241"/>
                <a:gd name="csX12" fmla="*/ 5385605 w 11478300"/>
                <a:gd name="csY12" fmla="*/ 3288920 h 3755241"/>
                <a:gd name="csX13" fmla="*/ 5548882 w 11478300"/>
                <a:gd name="csY13" fmla="*/ 2772453 h 3755241"/>
                <a:gd name="csX14" fmla="*/ 5681938 w 11478300"/>
                <a:gd name="csY14" fmla="*/ 2323720 h 3755241"/>
                <a:gd name="csX15" fmla="*/ 5825872 w 11478300"/>
                <a:gd name="csY15" fmla="*/ 1934253 h 3755241"/>
                <a:gd name="csX16" fmla="*/ 5978272 w 11478300"/>
                <a:gd name="csY16" fmla="*/ 1561720 h 3755241"/>
                <a:gd name="csX17" fmla="*/ 6164538 w 11478300"/>
                <a:gd name="csY17" fmla="*/ 1248453 h 3755241"/>
                <a:gd name="csX18" fmla="*/ 6384672 w 11478300"/>
                <a:gd name="csY18" fmla="*/ 977520 h 3755241"/>
                <a:gd name="csX19" fmla="*/ 6621738 w 11478300"/>
                <a:gd name="csY19" fmla="*/ 757387 h 3755241"/>
                <a:gd name="csX20" fmla="*/ 6913697 w 11478300"/>
                <a:gd name="csY20" fmla="*/ 621069 h 3755241"/>
                <a:gd name="csX21" fmla="*/ 7358338 w 11478300"/>
                <a:gd name="csY21" fmla="*/ 486453 h 3755241"/>
                <a:gd name="csX22" fmla="*/ 7811163 w 11478300"/>
                <a:gd name="csY22" fmla="*/ 383719 h 3755241"/>
                <a:gd name="csX23" fmla="*/ 8175513 w 11478300"/>
                <a:gd name="csY23" fmla="*/ 306101 h 3755241"/>
                <a:gd name="csX24" fmla="*/ 8793297 w 11478300"/>
                <a:gd name="csY24" fmla="*/ 207742 h 3755241"/>
                <a:gd name="csX25" fmla="*/ 9881832 w 11478300"/>
                <a:gd name="csY25" fmla="*/ 112296 h 3755241"/>
                <a:gd name="csX26" fmla="*/ 11478300 w 11478300"/>
                <a:gd name="csY26" fmla="*/ 30243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381560 w 11633641"/>
                <a:gd name="csY2" fmla="*/ 73084 h 3755241"/>
                <a:gd name="csX3" fmla="*/ 4563062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563062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563062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33369 w 11633641"/>
                <a:gd name="csY19" fmla="*/ 783208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40000 w 11633641"/>
                <a:gd name="csY4" fmla="*/ 14441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40000 w 11633641"/>
                <a:gd name="csY4" fmla="*/ 1444177 h 3755241"/>
                <a:gd name="csX5" fmla="*/ 4843436 w 11633641"/>
                <a:gd name="csY5" fmla="*/ 24313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43436 w 11633641"/>
                <a:gd name="csY5" fmla="*/ 24313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01143 w 11633641"/>
                <a:gd name="csY5" fmla="*/ 2579309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01143 w 11633641"/>
                <a:gd name="csY5" fmla="*/ 2579309 h 3755241"/>
                <a:gd name="csX6" fmla="*/ 4885150 w 11633641"/>
                <a:gd name="csY6" fmla="*/ 3323912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01143 w 11633641"/>
                <a:gd name="csY5" fmla="*/ 2579309 h 3755241"/>
                <a:gd name="csX6" fmla="*/ 4885150 w 11633641"/>
                <a:gd name="csY6" fmla="*/ 3323912 h 3755241"/>
                <a:gd name="csX7" fmla="*/ 4938884 w 11633641"/>
                <a:gd name="csY7" fmla="*/ 363189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862356"/>
                <a:gd name="csX1" fmla="*/ 3812617 w 11633641"/>
                <a:gd name="csY1" fmla="*/ 62665 h 3862356"/>
                <a:gd name="csX2" fmla="*/ 4477262 w 11633641"/>
                <a:gd name="csY2" fmla="*/ 81582 h 3862356"/>
                <a:gd name="csX3" fmla="*/ 4612685 w 11633641"/>
                <a:gd name="csY3" fmla="*/ 330247 h 3862356"/>
                <a:gd name="csX4" fmla="*/ 4706166 w 11633641"/>
                <a:gd name="csY4" fmla="*/ 1567498 h 3862356"/>
                <a:gd name="csX5" fmla="*/ 4801143 w 11633641"/>
                <a:gd name="csY5" fmla="*/ 2579309 h 3862356"/>
                <a:gd name="csX6" fmla="*/ 4885150 w 11633641"/>
                <a:gd name="csY6" fmla="*/ 3323912 h 3862356"/>
                <a:gd name="csX7" fmla="*/ 4938884 w 11633641"/>
                <a:gd name="csY7" fmla="*/ 3631890 h 3862356"/>
                <a:gd name="csX8" fmla="*/ 5001925 w 11633641"/>
                <a:gd name="csY8" fmla="*/ 3860202 h 3862356"/>
                <a:gd name="csX9" fmla="*/ 5114672 w 11633641"/>
                <a:gd name="csY9" fmla="*/ 3746120 h 3862356"/>
                <a:gd name="csX10" fmla="*/ 5191234 w 11633641"/>
                <a:gd name="csY10" fmla="*/ 3738592 h 3862356"/>
                <a:gd name="csX11" fmla="*/ 5258605 w 11633641"/>
                <a:gd name="csY11" fmla="*/ 3619120 h 3862356"/>
                <a:gd name="csX12" fmla="*/ 5385605 w 11633641"/>
                <a:gd name="csY12" fmla="*/ 3288920 h 3862356"/>
                <a:gd name="csX13" fmla="*/ 5548882 w 11633641"/>
                <a:gd name="csY13" fmla="*/ 2772453 h 3862356"/>
                <a:gd name="csX14" fmla="*/ 5681938 w 11633641"/>
                <a:gd name="csY14" fmla="*/ 2323720 h 3862356"/>
                <a:gd name="csX15" fmla="*/ 5825872 w 11633641"/>
                <a:gd name="csY15" fmla="*/ 1934253 h 3862356"/>
                <a:gd name="csX16" fmla="*/ 5978272 w 11633641"/>
                <a:gd name="csY16" fmla="*/ 1561720 h 3862356"/>
                <a:gd name="csX17" fmla="*/ 6164538 w 11633641"/>
                <a:gd name="csY17" fmla="*/ 1248453 h 3862356"/>
                <a:gd name="csX18" fmla="*/ 6384672 w 11633641"/>
                <a:gd name="csY18" fmla="*/ 977520 h 3862356"/>
                <a:gd name="csX19" fmla="*/ 6621739 w 11633641"/>
                <a:gd name="csY19" fmla="*/ 767715 h 3862356"/>
                <a:gd name="csX20" fmla="*/ 6913697 w 11633641"/>
                <a:gd name="csY20" fmla="*/ 621069 h 3862356"/>
                <a:gd name="csX21" fmla="*/ 7358338 w 11633641"/>
                <a:gd name="csY21" fmla="*/ 486453 h 3862356"/>
                <a:gd name="csX22" fmla="*/ 7811163 w 11633641"/>
                <a:gd name="csY22" fmla="*/ 383719 h 3862356"/>
                <a:gd name="csX23" fmla="*/ 8175513 w 11633641"/>
                <a:gd name="csY23" fmla="*/ 306101 h 3862356"/>
                <a:gd name="csX24" fmla="*/ 8793297 w 11633641"/>
                <a:gd name="csY24" fmla="*/ 207742 h 3862356"/>
                <a:gd name="csX25" fmla="*/ 9881832 w 11633641"/>
                <a:gd name="csY25" fmla="*/ 112296 h 3862356"/>
                <a:gd name="csX26" fmla="*/ 11633641 w 11633641"/>
                <a:gd name="csY26" fmla="*/ 17311 h 3862356"/>
                <a:gd name="csX0" fmla="*/ 0 w 11633641"/>
                <a:gd name="csY0" fmla="*/ 0 h 3867273"/>
                <a:gd name="csX1" fmla="*/ 3812617 w 11633641"/>
                <a:gd name="csY1" fmla="*/ 62665 h 3867273"/>
                <a:gd name="csX2" fmla="*/ 4477262 w 11633641"/>
                <a:gd name="csY2" fmla="*/ 81582 h 3867273"/>
                <a:gd name="csX3" fmla="*/ 4612685 w 11633641"/>
                <a:gd name="csY3" fmla="*/ 330247 h 3867273"/>
                <a:gd name="csX4" fmla="*/ 4706166 w 11633641"/>
                <a:gd name="csY4" fmla="*/ 1567498 h 3867273"/>
                <a:gd name="csX5" fmla="*/ 4801143 w 11633641"/>
                <a:gd name="csY5" fmla="*/ 2579309 h 3867273"/>
                <a:gd name="csX6" fmla="*/ 4885150 w 11633641"/>
                <a:gd name="csY6" fmla="*/ 3323912 h 3867273"/>
                <a:gd name="csX7" fmla="*/ 4938884 w 11633641"/>
                <a:gd name="csY7" fmla="*/ 3631890 h 3867273"/>
                <a:gd name="csX8" fmla="*/ 5001925 w 11633641"/>
                <a:gd name="csY8" fmla="*/ 3860202 h 3867273"/>
                <a:gd name="csX9" fmla="*/ 5127654 w 11633641"/>
                <a:gd name="csY9" fmla="*/ 3802905 h 3867273"/>
                <a:gd name="csX10" fmla="*/ 5191234 w 11633641"/>
                <a:gd name="csY10" fmla="*/ 3738592 h 3867273"/>
                <a:gd name="csX11" fmla="*/ 5258605 w 11633641"/>
                <a:gd name="csY11" fmla="*/ 3619120 h 3867273"/>
                <a:gd name="csX12" fmla="*/ 5385605 w 11633641"/>
                <a:gd name="csY12" fmla="*/ 3288920 h 3867273"/>
                <a:gd name="csX13" fmla="*/ 5548882 w 11633641"/>
                <a:gd name="csY13" fmla="*/ 2772453 h 3867273"/>
                <a:gd name="csX14" fmla="*/ 5681938 w 11633641"/>
                <a:gd name="csY14" fmla="*/ 2323720 h 3867273"/>
                <a:gd name="csX15" fmla="*/ 5825872 w 11633641"/>
                <a:gd name="csY15" fmla="*/ 1934253 h 3867273"/>
                <a:gd name="csX16" fmla="*/ 5978272 w 11633641"/>
                <a:gd name="csY16" fmla="*/ 1561720 h 3867273"/>
                <a:gd name="csX17" fmla="*/ 6164538 w 11633641"/>
                <a:gd name="csY17" fmla="*/ 1248453 h 3867273"/>
                <a:gd name="csX18" fmla="*/ 6384672 w 11633641"/>
                <a:gd name="csY18" fmla="*/ 977520 h 3867273"/>
                <a:gd name="csX19" fmla="*/ 6621739 w 11633641"/>
                <a:gd name="csY19" fmla="*/ 767715 h 3867273"/>
                <a:gd name="csX20" fmla="*/ 6913697 w 11633641"/>
                <a:gd name="csY20" fmla="*/ 621069 h 3867273"/>
                <a:gd name="csX21" fmla="*/ 7358338 w 11633641"/>
                <a:gd name="csY21" fmla="*/ 486453 h 3867273"/>
                <a:gd name="csX22" fmla="*/ 7811163 w 11633641"/>
                <a:gd name="csY22" fmla="*/ 383719 h 3867273"/>
                <a:gd name="csX23" fmla="*/ 8175513 w 11633641"/>
                <a:gd name="csY23" fmla="*/ 306101 h 3867273"/>
                <a:gd name="csX24" fmla="*/ 8793297 w 11633641"/>
                <a:gd name="csY24" fmla="*/ 207742 h 3867273"/>
                <a:gd name="csX25" fmla="*/ 9881832 w 11633641"/>
                <a:gd name="csY25" fmla="*/ 112296 h 3867273"/>
                <a:gd name="csX26" fmla="*/ 11633641 w 11633641"/>
                <a:gd name="csY26" fmla="*/ 17311 h 3867273"/>
                <a:gd name="csX0" fmla="*/ 0 w 11633641"/>
                <a:gd name="csY0" fmla="*/ 0 h 3906791"/>
                <a:gd name="csX1" fmla="*/ 3812617 w 11633641"/>
                <a:gd name="csY1" fmla="*/ 62665 h 3906791"/>
                <a:gd name="csX2" fmla="*/ 4477262 w 11633641"/>
                <a:gd name="csY2" fmla="*/ 81582 h 3906791"/>
                <a:gd name="csX3" fmla="*/ 4612685 w 11633641"/>
                <a:gd name="csY3" fmla="*/ 330247 h 3906791"/>
                <a:gd name="csX4" fmla="*/ 4706166 w 11633641"/>
                <a:gd name="csY4" fmla="*/ 1567498 h 3906791"/>
                <a:gd name="csX5" fmla="*/ 4801143 w 11633641"/>
                <a:gd name="csY5" fmla="*/ 2579309 h 3906791"/>
                <a:gd name="csX6" fmla="*/ 4885150 w 11633641"/>
                <a:gd name="csY6" fmla="*/ 3323912 h 3906791"/>
                <a:gd name="csX7" fmla="*/ 4938884 w 11633641"/>
                <a:gd name="csY7" fmla="*/ 3631890 h 3906791"/>
                <a:gd name="csX8" fmla="*/ 5001925 w 11633641"/>
                <a:gd name="csY8" fmla="*/ 3860202 h 3906791"/>
                <a:gd name="csX9" fmla="*/ 5134145 w 11633641"/>
                <a:gd name="csY9" fmla="*/ 3897548 h 3906791"/>
                <a:gd name="csX10" fmla="*/ 5191234 w 11633641"/>
                <a:gd name="csY10" fmla="*/ 3738592 h 3906791"/>
                <a:gd name="csX11" fmla="*/ 5258605 w 11633641"/>
                <a:gd name="csY11" fmla="*/ 3619120 h 3906791"/>
                <a:gd name="csX12" fmla="*/ 5385605 w 11633641"/>
                <a:gd name="csY12" fmla="*/ 3288920 h 3906791"/>
                <a:gd name="csX13" fmla="*/ 5548882 w 11633641"/>
                <a:gd name="csY13" fmla="*/ 2772453 h 3906791"/>
                <a:gd name="csX14" fmla="*/ 5681938 w 11633641"/>
                <a:gd name="csY14" fmla="*/ 2323720 h 3906791"/>
                <a:gd name="csX15" fmla="*/ 5825872 w 11633641"/>
                <a:gd name="csY15" fmla="*/ 1934253 h 3906791"/>
                <a:gd name="csX16" fmla="*/ 5978272 w 11633641"/>
                <a:gd name="csY16" fmla="*/ 1561720 h 3906791"/>
                <a:gd name="csX17" fmla="*/ 6164538 w 11633641"/>
                <a:gd name="csY17" fmla="*/ 1248453 h 3906791"/>
                <a:gd name="csX18" fmla="*/ 6384672 w 11633641"/>
                <a:gd name="csY18" fmla="*/ 977520 h 3906791"/>
                <a:gd name="csX19" fmla="*/ 6621739 w 11633641"/>
                <a:gd name="csY19" fmla="*/ 767715 h 3906791"/>
                <a:gd name="csX20" fmla="*/ 6913697 w 11633641"/>
                <a:gd name="csY20" fmla="*/ 621069 h 3906791"/>
                <a:gd name="csX21" fmla="*/ 7358338 w 11633641"/>
                <a:gd name="csY21" fmla="*/ 486453 h 3906791"/>
                <a:gd name="csX22" fmla="*/ 7811163 w 11633641"/>
                <a:gd name="csY22" fmla="*/ 383719 h 3906791"/>
                <a:gd name="csX23" fmla="*/ 8175513 w 11633641"/>
                <a:gd name="csY23" fmla="*/ 306101 h 3906791"/>
                <a:gd name="csX24" fmla="*/ 8793297 w 11633641"/>
                <a:gd name="csY24" fmla="*/ 207742 h 3906791"/>
                <a:gd name="csX25" fmla="*/ 9881832 w 11633641"/>
                <a:gd name="csY25" fmla="*/ 112296 h 3906791"/>
                <a:gd name="csX26" fmla="*/ 11633641 w 11633641"/>
                <a:gd name="csY26" fmla="*/ 17311 h 3906791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567498 h 3905397"/>
                <a:gd name="csX5" fmla="*/ 4801143 w 11633641"/>
                <a:gd name="csY5" fmla="*/ 2579309 h 3905397"/>
                <a:gd name="csX6" fmla="*/ 4885150 w 11633641"/>
                <a:gd name="csY6" fmla="*/ 3323912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681069 h 3905397"/>
                <a:gd name="csX5" fmla="*/ 4801143 w 11633641"/>
                <a:gd name="csY5" fmla="*/ 2579309 h 3905397"/>
                <a:gd name="csX6" fmla="*/ 4885150 w 11633641"/>
                <a:gd name="csY6" fmla="*/ 3323912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681069 h 3905397"/>
                <a:gd name="csX5" fmla="*/ 4781669 w 11633641"/>
                <a:gd name="csY5" fmla="*/ 2702345 h 3905397"/>
                <a:gd name="csX6" fmla="*/ 4885150 w 11633641"/>
                <a:gd name="csY6" fmla="*/ 3323912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681069 h 3905397"/>
                <a:gd name="csX5" fmla="*/ 4781669 w 11633641"/>
                <a:gd name="csY5" fmla="*/ 2702345 h 3905397"/>
                <a:gd name="csX6" fmla="*/ 4872167 w 11633641"/>
                <a:gd name="csY6" fmla="*/ 3484804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2367"/>
                <a:gd name="csX1" fmla="*/ 3812617 w 11633641"/>
                <a:gd name="csY1" fmla="*/ 62665 h 3902367"/>
                <a:gd name="csX2" fmla="*/ 4477262 w 11633641"/>
                <a:gd name="csY2" fmla="*/ 81582 h 3902367"/>
                <a:gd name="csX3" fmla="*/ 4612685 w 11633641"/>
                <a:gd name="csY3" fmla="*/ 330247 h 3902367"/>
                <a:gd name="csX4" fmla="*/ 4706166 w 11633641"/>
                <a:gd name="csY4" fmla="*/ 1681069 h 3902367"/>
                <a:gd name="csX5" fmla="*/ 4781669 w 11633641"/>
                <a:gd name="csY5" fmla="*/ 2702345 h 3902367"/>
                <a:gd name="csX6" fmla="*/ 4872167 w 11633641"/>
                <a:gd name="csY6" fmla="*/ 3484804 h 3902367"/>
                <a:gd name="csX7" fmla="*/ 4932393 w 11633641"/>
                <a:gd name="csY7" fmla="*/ 3764390 h 3902367"/>
                <a:gd name="csX8" fmla="*/ 5001925 w 11633641"/>
                <a:gd name="csY8" fmla="*/ 3860202 h 3902367"/>
                <a:gd name="csX9" fmla="*/ 5134145 w 11633641"/>
                <a:gd name="csY9" fmla="*/ 3897548 h 3902367"/>
                <a:gd name="csX10" fmla="*/ 5217200 w 11633641"/>
                <a:gd name="csY10" fmla="*/ 3757520 h 3902367"/>
                <a:gd name="csX11" fmla="*/ 5258605 w 11633641"/>
                <a:gd name="csY11" fmla="*/ 3619120 h 3902367"/>
                <a:gd name="csX12" fmla="*/ 5385605 w 11633641"/>
                <a:gd name="csY12" fmla="*/ 3288920 h 3902367"/>
                <a:gd name="csX13" fmla="*/ 5548882 w 11633641"/>
                <a:gd name="csY13" fmla="*/ 2772453 h 3902367"/>
                <a:gd name="csX14" fmla="*/ 5681938 w 11633641"/>
                <a:gd name="csY14" fmla="*/ 2323720 h 3902367"/>
                <a:gd name="csX15" fmla="*/ 5825872 w 11633641"/>
                <a:gd name="csY15" fmla="*/ 1934253 h 3902367"/>
                <a:gd name="csX16" fmla="*/ 5978272 w 11633641"/>
                <a:gd name="csY16" fmla="*/ 1561720 h 3902367"/>
                <a:gd name="csX17" fmla="*/ 6164538 w 11633641"/>
                <a:gd name="csY17" fmla="*/ 1248453 h 3902367"/>
                <a:gd name="csX18" fmla="*/ 6384672 w 11633641"/>
                <a:gd name="csY18" fmla="*/ 977520 h 3902367"/>
                <a:gd name="csX19" fmla="*/ 6621739 w 11633641"/>
                <a:gd name="csY19" fmla="*/ 767715 h 3902367"/>
                <a:gd name="csX20" fmla="*/ 6913697 w 11633641"/>
                <a:gd name="csY20" fmla="*/ 621069 h 3902367"/>
                <a:gd name="csX21" fmla="*/ 7358338 w 11633641"/>
                <a:gd name="csY21" fmla="*/ 486453 h 3902367"/>
                <a:gd name="csX22" fmla="*/ 7811163 w 11633641"/>
                <a:gd name="csY22" fmla="*/ 383719 h 3902367"/>
                <a:gd name="csX23" fmla="*/ 8175513 w 11633641"/>
                <a:gd name="csY23" fmla="*/ 306101 h 3902367"/>
                <a:gd name="csX24" fmla="*/ 8793297 w 11633641"/>
                <a:gd name="csY24" fmla="*/ 207742 h 3902367"/>
                <a:gd name="csX25" fmla="*/ 9881832 w 11633641"/>
                <a:gd name="csY25" fmla="*/ 112296 h 3902367"/>
                <a:gd name="csX26" fmla="*/ 11633641 w 11633641"/>
                <a:gd name="csY26" fmla="*/ 17311 h 3902367"/>
                <a:gd name="csX0" fmla="*/ 0 w 11633641"/>
                <a:gd name="csY0" fmla="*/ 0 h 3860247"/>
                <a:gd name="csX1" fmla="*/ 3812617 w 11633641"/>
                <a:gd name="csY1" fmla="*/ 62665 h 3860247"/>
                <a:gd name="csX2" fmla="*/ 4477262 w 11633641"/>
                <a:gd name="csY2" fmla="*/ 81582 h 3860247"/>
                <a:gd name="csX3" fmla="*/ 4612685 w 11633641"/>
                <a:gd name="csY3" fmla="*/ 330247 h 3860247"/>
                <a:gd name="csX4" fmla="*/ 4706166 w 11633641"/>
                <a:gd name="csY4" fmla="*/ 1681069 h 3860247"/>
                <a:gd name="csX5" fmla="*/ 4781669 w 11633641"/>
                <a:gd name="csY5" fmla="*/ 2702345 h 3860247"/>
                <a:gd name="csX6" fmla="*/ 4872167 w 11633641"/>
                <a:gd name="csY6" fmla="*/ 3484804 h 3860247"/>
                <a:gd name="csX7" fmla="*/ 4932393 w 11633641"/>
                <a:gd name="csY7" fmla="*/ 3764390 h 3860247"/>
                <a:gd name="csX8" fmla="*/ 5001925 w 11633641"/>
                <a:gd name="csY8" fmla="*/ 3860202 h 3860247"/>
                <a:gd name="csX9" fmla="*/ 5166602 w 11633641"/>
                <a:gd name="csY9" fmla="*/ 3755585 h 3860247"/>
                <a:gd name="csX10" fmla="*/ 5217200 w 11633641"/>
                <a:gd name="csY10" fmla="*/ 3757520 h 3860247"/>
                <a:gd name="csX11" fmla="*/ 5258605 w 11633641"/>
                <a:gd name="csY11" fmla="*/ 3619120 h 3860247"/>
                <a:gd name="csX12" fmla="*/ 5385605 w 11633641"/>
                <a:gd name="csY12" fmla="*/ 3288920 h 3860247"/>
                <a:gd name="csX13" fmla="*/ 5548882 w 11633641"/>
                <a:gd name="csY13" fmla="*/ 2772453 h 3860247"/>
                <a:gd name="csX14" fmla="*/ 5681938 w 11633641"/>
                <a:gd name="csY14" fmla="*/ 2323720 h 3860247"/>
                <a:gd name="csX15" fmla="*/ 5825872 w 11633641"/>
                <a:gd name="csY15" fmla="*/ 1934253 h 3860247"/>
                <a:gd name="csX16" fmla="*/ 5978272 w 11633641"/>
                <a:gd name="csY16" fmla="*/ 1561720 h 3860247"/>
                <a:gd name="csX17" fmla="*/ 6164538 w 11633641"/>
                <a:gd name="csY17" fmla="*/ 1248453 h 3860247"/>
                <a:gd name="csX18" fmla="*/ 6384672 w 11633641"/>
                <a:gd name="csY18" fmla="*/ 977520 h 3860247"/>
                <a:gd name="csX19" fmla="*/ 6621739 w 11633641"/>
                <a:gd name="csY19" fmla="*/ 767715 h 3860247"/>
                <a:gd name="csX20" fmla="*/ 6913697 w 11633641"/>
                <a:gd name="csY20" fmla="*/ 621069 h 3860247"/>
                <a:gd name="csX21" fmla="*/ 7358338 w 11633641"/>
                <a:gd name="csY21" fmla="*/ 486453 h 3860247"/>
                <a:gd name="csX22" fmla="*/ 7811163 w 11633641"/>
                <a:gd name="csY22" fmla="*/ 383719 h 3860247"/>
                <a:gd name="csX23" fmla="*/ 8175513 w 11633641"/>
                <a:gd name="csY23" fmla="*/ 306101 h 3860247"/>
                <a:gd name="csX24" fmla="*/ 8793297 w 11633641"/>
                <a:gd name="csY24" fmla="*/ 207742 h 3860247"/>
                <a:gd name="csX25" fmla="*/ 9881832 w 11633641"/>
                <a:gd name="csY25" fmla="*/ 112296 h 3860247"/>
                <a:gd name="csX26" fmla="*/ 11633641 w 11633641"/>
                <a:gd name="csY26" fmla="*/ 17311 h 3860247"/>
                <a:gd name="csX0" fmla="*/ 0 w 11633641"/>
                <a:gd name="csY0" fmla="*/ 0 h 3860245"/>
                <a:gd name="csX1" fmla="*/ 3812617 w 11633641"/>
                <a:gd name="csY1" fmla="*/ 62665 h 3860245"/>
                <a:gd name="csX2" fmla="*/ 4477262 w 11633641"/>
                <a:gd name="csY2" fmla="*/ 81582 h 3860245"/>
                <a:gd name="csX3" fmla="*/ 4612685 w 11633641"/>
                <a:gd name="csY3" fmla="*/ 330247 h 3860245"/>
                <a:gd name="csX4" fmla="*/ 4706166 w 11633641"/>
                <a:gd name="csY4" fmla="*/ 1681069 h 3860245"/>
                <a:gd name="csX5" fmla="*/ 4781669 w 11633641"/>
                <a:gd name="csY5" fmla="*/ 2702345 h 3860245"/>
                <a:gd name="csX6" fmla="*/ 4872167 w 11633641"/>
                <a:gd name="csY6" fmla="*/ 3484804 h 3860245"/>
                <a:gd name="csX7" fmla="*/ 4932393 w 11633641"/>
                <a:gd name="csY7" fmla="*/ 3764390 h 3860245"/>
                <a:gd name="csX8" fmla="*/ 5001925 w 11633641"/>
                <a:gd name="csY8" fmla="*/ 3860202 h 3860245"/>
                <a:gd name="csX9" fmla="*/ 5166602 w 11633641"/>
                <a:gd name="csY9" fmla="*/ 3755585 h 3860245"/>
                <a:gd name="csX10" fmla="*/ 5210709 w 11633641"/>
                <a:gd name="csY10" fmla="*/ 3625021 h 3860245"/>
                <a:gd name="csX11" fmla="*/ 5258605 w 11633641"/>
                <a:gd name="csY11" fmla="*/ 3619120 h 3860245"/>
                <a:gd name="csX12" fmla="*/ 5385605 w 11633641"/>
                <a:gd name="csY12" fmla="*/ 3288920 h 3860245"/>
                <a:gd name="csX13" fmla="*/ 5548882 w 11633641"/>
                <a:gd name="csY13" fmla="*/ 2772453 h 3860245"/>
                <a:gd name="csX14" fmla="*/ 5681938 w 11633641"/>
                <a:gd name="csY14" fmla="*/ 2323720 h 3860245"/>
                <a:gd name="csX15" fmla="*/ 5825872 w 11633641"/>
                <a:gd name="csY15" fmla="*/ 1934253 h 3860245"/>
                <a:gd name="csX16" fmla="*/ 5978272 w 11633641"/>
                <a:gd name="csY16" fmla="*/ 1561720 h 3860245"/>
                <a:gd name="csX17" fmla="*/ 6164538 w 11633641"/>
                <a:gd name="csY17" fmla="*/ 1248453 h 3860245"/>
                <a:gd name="csX18" fmla="*/ 6384672 w 11633641"/>
                <a:gd name="csY18" fmla="*/ 977520 h 3860245"/>
                <a:gd name="csX19" fmla="*/ 6621739 w 11633641"/>
                <a:gd name="csY19" fmla="*/ 767715 h 3860245"/>
                <a:gd name="csX20" fmla="*/ 6913697 w 11633641"/>
                <a:gd name="csY20" fmla="*/ 621069 h 3860245"/>
                <a:gd name="csX21" fmla="*/ 7358338 w 11633641"/>
                <a:gd name="csY21" fmla="*/ 486453 h 3860245"/>
                <a:gd name="csX22" fmla="*/ 7811163 w 11633641"/>
                <a:gd name="csY22" fmla="*/ 383719 h 3860245"/>
                <a:gd name="csX23" fmla="*/ 8175513 w 11633641"/>
                <a:gd name="csY23" fmla="*/ 306101 h 3860245"/>
                <a:gd name="csX24" fmla="*/ 8793297 w 11633641"/>
                <a:gd name="csY24" fmla="*/ 207742 h 3860245"/>
                <a:gd name="csX25" fmla="*/ 9881832 w 11633641"/>
                <a:gd name="csY25" fmla="*/ 112296 h 3860245"/>
                <a:gd name="csX26" fmla="*/ 11633641 w 11633641"/>
                <a:gd name="csY26" fmla="*/ 17311 h 3860245"/>
                <a:gd name="csX0" fmla="*/ 0 w 11633641"/>
                <a:gd name="csY0" fmla="*/ 0 h 3860247"/>
                <a:gd name="csX1" fmla="*/ 3812617 w 11633641"/>
                <a:gd name="csY1" fmla="*/ 62665 h 3860247"/>
                <a:gd name="csX2" fmla="*/ 4477262 w 11633641"/>
                <a:gd name="csY2" fmla="*/ 81582 h 3860247"/>
                <a:gd name="csX3" fmla="*/ 4612685 w 11633641"/>
                <a:gd name="csY3" fmla="*/ 330247 h 3860247"/>
                <a:gd name="csX4" fmla="*/ 4706166 w 11633641"/>
                <a:gd name="csY4" fmla="*/ 1681069 h 3860247"/>
                <a:gd name="csX5" fmla="*/ 4781669 w 11633641"/>
                <a:gd name="csY5" fmla="*/ 2702345 h 3860247"/>
                <a:gd name="csX6" fmla="*/ 4872167 w 11633641"/>
                <a:gd name="csY6" fmla="*/ 3484804 h 3860247"/>
                <a:gd name="csX7" fmla="*/ 4932393 w 11633641"/>
                <a:gd name="csY7" fmla="*/ 3764390 h 3860247"/>
                <a:gd name="csX8" fmla="*/ 5001925 w 11633641"/>
                <a:gd name="csY8" fmla="*/ 3860202 h 3860247"/>
                <a:gd name="csX9" fmla="*/ 5166602 w 11633641"/>
                <a:gd name="csY9" fmla="*/ 3755585 h 3860247"/>
                <a:gd name="csX10" fmla="*/ 5210709 w 11633641"/>
                <a:gd name="csY10" fmla="*/ 3625021 h 3860247"/>
                <a:gd name="csX11" fmla="*/ 5258605 w 11633641"/>
                <a:gd name="csY11" fmla="*/ 3458227 h 3860247"/>
                <a:gd name="csX12" fmla="*/ 5385605 w 11633641"/>
                <a:gd name="csY12" fmla="*/ 3288920 h 3860247"/>
                <a:gd name="csX13" fmla="*/ 5548882 w 11633641"/>
                <a:gd name="csY13" fmla="*/ 2772453 h 3860247"/>
                <a:gd name="csX14" fmla="*/ 5681938 w 11633641"/>
                <a:gd name="csY14" fmla="*/ 2323720 h 3860247"/>
                <a:gd name="csX15" fmla="*/ 5825872 w 11633641"/>
                <a:gd name="csY15" fmla="*/ 1934253 h 3860247"/>
                <a:gd name="csX16" fmla="*/ 5978272 w 11633641"/>
                <a:gd name="csY16" fmla="*/ 1561720 h 3860247"/>
                <a:gd name="csX17" fmla="*/ 6164538 w 11633641"/>
                <a:gd name="csY17" fmla="*/ 1248453 h 3860247"/>
                <a:gd name="csX18" fmla="*/ 6384672 w 11633641"/>
                <a:gd name="csY18" fmla="*/ 977520 h 3860247"/>
                <a:gd name="csX19" fmla="*/ 6621739 w 11633641"/>
                <a:gd name="csY19" fmla="*/ 767715 h 3860247"/>
                <a:gd name="csX20" fmla="*/ 6913697 w 11633641"/>
                <a:gd name="csY20" fmla="*/ 621069 h 3860247"/>
                <a:gd name="csX21" fmla="*/ 7358338 w 11633641"/>
                <a:gd name="csY21" fmla="*/ 486453 h 3860247"/>
                <a:gd name="csX22" fmla="*/ 7811163 w 11633641"/>
                <a:gd name="csY22" fmla="*/ 383719 h 3860247"/>
                <a:gd name="csX23" fmla="*/ 8175513 w 11633641"/>
                <a:gd name="csY23" fmla="*/ 306101 h 3860247"/>
                <a:gd name="csX24" fmla="*/ 8793297 w 11633641"/>
                <a:gd name="csY24" fmla="*/ 207742 h 3860247"/>
                <a:gd name="csX25" fmla="*/ 9881832 w 11633641"/>
                <a:gd name="csY25" fmla="*/ 112296 h 3860247"/>
                <a:gd name="csX26" fmla="*/ 11633641 w 11633641"/>
                <a:gd name="csY26" fmla="*/ 17311 h 3860247"/>
                <a:gd name="csX0" fmla="*/ 0 w 11633641"/>
                <a:gd name="csY0" fmla="*/ 0 h 3860245"/>
                <a:gd name="csX1" fmla="*/ 3812617 w 11633641"/>
                <a:gd name="csY1" fmla="*/ 62665 h 3860245"/>
                <a:gd name="csX2" fmla="*/ 4477262 w 11633641"/>
                <a:gd name="csY2" fmla="*/ 81582 h 3860245"/>
                <a:gd name="csX3" fmla="*/ 4612685 w 11633641"/>
                <a:gd name="csY3" fmla="*/ 330247 h 3860245"/>
                <a:gd name="csX4" fmla="*/ 4706166 w 11633641"/>
                <a:gd name="csY4" fmla="*/ 1681069 h 3860245"/>
                <a:gd name="csX5" fmla="*/ 4781669 w 11633641"/>
                <a:gd name="csY5" fmla="*/ 2702345 h 3860245"/>
                <a:gd name="csX6" fmla="*/ 4872167 w 11633641"/>
                <a:gd name="csY6" fmla="*/ 3484804 h 3860245"/>
                <a:gd name="csX7" fmla="*/ 4932393 w 11633641"/>
                <a:gd name="csY7" fmla="*/ 3764390 h 3860245"/>
                <a:gd name="csX8" fmla="*/ 5001925 w 11633641"/>
                <a:gd name="csY8" fmla="*/ 3860202 h 3860245"/>
                <a:gd name="csX9" fmla="*/ 5166602 w 11633641"/>
                <a:gd name="csY9" fmla="*/ 3755585 h 3860245"/>
                <a:gd name="csX10" fmla="*/ 5210709 w 11633641"/>
                <a:gd name="csY10" fmla="*/ 3625021 h 3860245"/>
                <a:gd name="csX11" fmla="*/ 5258605 w 11633641"/>
                <a:gd name="csY11" fmla="*/ 3458227 h 3860245"/>
                <a:gd name="csX12" fmla="*/ 5372622 w 11633641"/>
                <a:gd name="csY12" fmla="*/ 3137491 h 3860245"/>
                <a:gd name="csX13" fmla="*/ 5548882 w 11633641"/>
                <a:gd name="csY13" fmla="*/ 2772453 h 3860245"/>
                <a:gd name="csX14" fmla="*/ 5681938 w 11633641"/>
                <a:gd name="csY14" fmla="*/ 2323720 h 3860245"/>
                <a:gd name="csX15" fmla="*/ 5825872 w 11633641"/>
                <a:gd name="csY15" fmla="*/ 1934253 h 3860245"/>
                <a:gd name="csX16" fmla="*/ 5978272 w 11633641"/>
                <a:gd name="csY16" fmla="*/ 1561720 h 3860245"/>
                <a:gd name="csX17" fmla="*/ 6164538 w 11633641"/>
                <a:gd name="csY17" fmla="*/ 1248453 h 3860245"/>
                <a:gd name="csX18" fmla="*/ 6384672 w 11633641"/>
                <a:gd name="csY18" fmla="*/ 977520 h 3860245"/>
                <a:gd name="csX19" fmla="*/ 6621739 w 11633641"/>
                <a:gd name="csY19" fmla="*/ 767715 h 3860245"/>
                <a:gd name="csX20" fmla="*/ 6913697 w 11633641"/>
                <a:gd name="csY20" fmla="*/ 621069 h 3860245"/>
                <a:gd name="csX21" fmla="*/ 7358338 w 11633641"/>
                <a:gd name="csY21" fmla="*/ 486453 h 3860245"/>
                <a:gd name="csX22" fmla="*/ 7811163 w 11633641"/>
                <a:gd name="csY22" fmla="*/ 383719 h 3860245"/>
                <a:gd name="csX23" fmla="*/ 8175513 w 11633641"/>
                <a:gd name="csY23" fmla="*/ 306101 h 3860245"/>
                <a:gd name="csX24" fmla="*/ 8793297 w 11633641"/>
                <a:gd name="csY24" fmla="*/ 207742 h 3860245"/>
                <a:gd name="csX25" fmla="*/ 9881832 w 11633641"/>
                <a:gd name="csY25" fmla="*/ 112296 h 3860245"/>
                <a:gd name="csX26" fmla="*/ 11633641 w 11633641"/>
                <a:gd name="csY26" fmla="*/ 17311 h 3860245"/>
                <a:gd name="csX0" fmla="*/ 0 w 11633641"/>
                <a:gd name="csY0" fmla="*/ 0 h 3860247"/>
                <a:gd name="csX1" fmla="*/ 3812617 w 11633641"/>
                <a:gd name="csY1" fmla="*/ 62665 h 3860247"/>
                <a:gd name="csX2" fmla="*/ 4477262 w 11633641"/>
                <a:gd name="csY2" fmla="*/ 81582 h 3860247"/>
                <a:gd name="csX3" fmla="*/ 4612685 w 11633641"/>
                <a:gd name="csY3" fmla="*/ 330247 h 3860247"/>
                <a:gd name="csX4" fmla="*/ 4706166 w 11633641"/>
                <a:gd name="csY4" fmla="*/ 1681069 h 3860247"/>
                <a:gd name="csX5" fmla="*/ 4781669 w 11633641"/>
                <a:gd name="csY5" fmla="*/ 2702345 h 3860247"/>
                <a:gd name="csX6" fmla="*/ 4872167 w 11633641"/>
                <a:gd name="csY6" fmla="*/ 3484804 h 3860247"/>
                <a:gd name="csX7" fmla="*/ 4932393 w 11633641"/>
                <a:gd name="csY7" fmla="*/ 3764390 h 3860247"/>
                <a:gd name="csX8" fmla="*/ 5001925 w 11633641"/>
                <a:gd name="csY8" fmla="*/ 3860202 h 3860247"/>
                <a:gd name="csX9" fmla="*/ 5166602 w 11633641"/>
                <a:gd name="csY9" fmla="*/ 3755585 h 3860247"/>
                <a:gd name="csX10" fmla="*/ 5210709 w 11633641"/>
                <a:gd name="csY10" fmla="*/ 3625021 h 3860247"/>
                <a:gd name="csX11" fmla="*/ 5258605 w 11633641"/>
                <a:gd name="csY11" fmla="*/ 3458227 h 3860247"/>
                <a:gd name="csX12" fmla="*/ 5372622 w 11633641"/>
                <a:gd name="csY12" fmla="*/ 3137491 h 3860247"/>
                <a:gd name="csX13" fmla="*/ 5522917 w 11633641"/>
                <a:gd name="csY13" fmla="*/ 2630491 h 3860247"/>
                <a:gd name="csX14" fmla="*/ 5681938 w 11633641"/>
                <a:gd name="csY14" fmla="*/ 2323720 h 3860247"/>
                <a:gd name="csX15" fmla="*/ 5825872 w 11633641"/>
                <a:gd name="csY15" fmla="*/ 1934253 h 3860247"/>
                <a:gd name="csX16" fmla="*/ 5978272 w 11633641"/>
                <a:gd name="csY16" fmla="*/ 1561720 h 3860247"/>
                <a:gd name="csX17" fmla="*/ 6164538 w 11633641"/>
                <a:gd name="csY17" fmla="*/ 1248453 h 3860247"/>
                <a:gd name="csX18" fmla="*/ 6384672 w 11633641"/>
                <a:gd name="csY18" fmla="*/ 977520 h 3860247"/>
                <a:gd name="csX19" fmla="*/ 6621739 w 11633641"/>
                <a:gd name="csY19" fmla="*/ 767715 h 3860247"/>
                <a:gd name="csX20" fmla="*/ 6913697 w 11633641"/>
                <a:gd name="csY20" fmla="*/ 621069 h 3860247"/>
                <a:gd name="csX21" fmla="*/ 7358338 w 11633641"/>
                <a:gd name="csY21" fmla="*/ 486453 h 3860247"/>
                <a:gd name="csX22" fmla="*/ 7811163 w 11633641"/>
                <a:gd name="csY22" fmla="*/ 383719 h 3860247"/>
                <a:gd name="csX23" fmla="*/ 8175513 w 11633641"/>
                <a:gd name="csY23" fmla="*/ 306101 h 3860247"/>
                <a:gd name="csX24" fmla="*/ 8793297 w 11633641"/>
                <a:gd name="csY24" fmla="*/ 207742 h 3860247"/>
                <a:gd name="csX25" fmla="*/ 9881832 w 11633641"/>
                <a:gd name="csY25" fmla="*/ 112296 h 3860247"/>
                <a:gd name="csX26" fmla="*/ 11633641 w 11633641"/>
                <a:gd name="csY26" fmla="*/ 17311 h 3860247"/>
                <a:gd name="csX0" fmla="*/ 0 w 11633641"/>
                <a:gd name="csY0" fmla="*/ 0 h 3861490"/>
                <a:gd name="csX1" fmla="*/ 3812617 w 11633641"/>
                <a:gd name="csY1" fmla="*/ 62665 h 3861490"/>
                <a:gd name="csX2" fmla="*/ 4477262 w 11633641"/>
                <a:gd name="csY2" fmla="*/ 81582 h 3861490"/>
                <a:gd name="csX3" fmla="*/ 4612685 w 11633641"/>
                <a:gd name="csY3" fmla="*/ 330247 h 3861490"/>
                <a:gd name="csX4" fmla="*/ 4706166 w 11633641"/>
                <a:gd name="csY4" fmla="*/ 1681069 h 3861490"/>
                <a:gd name="csX5" fmla="*/ 4781669 w 11633641"/>
                <a:gd name="csY5" fmla="*/ 2702345 h 3861490"/>
                <a:gd name="csX6" fmla="*/ 4872167 w 11633641"/>
                <a:gd name="csY6" fmla="*/ 3484804 h 3861490"/>
                <a:gd name="csX7" fmla="*/ 4932393 w 11633641"/>
                <a:gd name="csY7" fmla="*/ 3764390 h 3861490"/>
                <a:gd name="csX8" fmla="*/ 5001925 w 11633641"/>
                <a:gd name="csY8" fmla="*/ 3860202 h 3861490"/>
                <a:gd name="csX9" fmla="*/ 5153620 w 11633641"/>
                <a:gd name="csY9" fmla="*/ 3708263 h 3861490"/>
                <a:gd name="csX10" fmla="*/ 5210709 w 11633641"/>
                <a:gd name="csY10" fmla="*/ 3625021 h 3861490"/>
                <a:gd name="csX11" fmla="*/ 5258605 w 11633641"/>
                <a:gd name="csY11" fmla="*/ 3458227 h 3861490"/>
                <a:gd name="csX12" fmla="*/ 5372622 w 11633641"/>
                <a:gd name="csY12" fmla="*/ 3137491 h 3861490"/>
                <a:gd name="csX13" fmla="*/ 5522917 w 11633641"/>
                <a:gd name="csY13" fmla="*/ 2630491 h 3861490"/>
                <a:gd name="csX14" fmla="*/ 5681938 w 11633641"/>
                <a:gd name="csY14" fmla="*/ 2323720 h 3861490"/>
                <a:gd name="csX15" fmla="*/ 5825872 w 11633641"/>
                <a:gd name="csY15" fmla="*/ 1934253 h 3861490"/>
                <a:gd name="csX16" fmla="*/ 5978272 w 11633641"/>
                <a:gd name="csY16" fmla="*/ 1561720 h 3861490"/>
                <a:gd name="csX17" fmla="*/ 6164538 w 11633641"/>
                <a:gd name="csY17" fmla="*/ 1248453 h 3861490"/>
                <a:gd name="csX18" fmla="*/ 6384672 w 11633641"/>
                <a:gd name="csY18" fmla="*/ 977520 h 3861490"/>
                <a:gd name="csX19" fmla="*/ 6621739 w 11633641"/>
                <a:gd name="csY19" fmla="*/ 767715 h 3861490"/>
                <a:gd name="csX20" fmla="*/ 6913697 w 11633641"/>
                <a:gd name="csY20" fmla="*/ 621069 h 3861490"/>
                <a:gd name="csX21" fmla="*/ 7358338 w 11633641"/>
                <a:gd name="csY21" fmla="*/ 486453 h 3861490"/>
                <a:gd name="csX22" fmla="*/ 7811163 w 11633641"/>
                <a:gd name="csY22" fmla="*/ 383719 h 3861490"/>
                <a:gd name="csX23" fmla="*/ 8175513 w 11633641"/>
                <a:gd name="csY23" fmla="*/ 306101 h 3861490"/>
                <a:gd name="csX24" fmla="*/ 8793297 w 11633641"/>
                <a:gd name="csY24" fmla="*/ 207742 h 3861490"/>
                <a:gd name="csX25" fmla="*/ 9881832 w 11633641"/>
                <a:gd name="csY25" fmla="*/ 112296 h 3861490"/>
                <a:gd name="csX26" fmla="*/ 11633641 w 11633641"/>
                <a:gd name="csY26" fmla="*/ 17311 h 3861490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10709 w 11633641"/>
                <a:gd name="csY10" fmla="*/ 3625021 h 3880120"/>
                <a:gd name="csX11" fmla="*/ 5258605 w 11633641"/>
                <a:gd name="csY11" fmla="*/ 3458227 h 3880120"/>
                <a:gd name="csX12" fmla="*/ 5372622 w 11633641"/>
                <a:gd name="csY12" fmla="*/ 3137491 h 3880120"/>
                <a:gd name="csX13" fmla="*/ 5522917 w 11633641"/>
                <a:gd name="csY13" fmla="*/ 2630491 h 3880120"/>
                <a:gd name="csX14" fmla="*/ 5681938 w 11633641"/>
                <a:gd name="csY14" fmla="*/ 2323720 h 3880120"/>
                <a:gd name="csX15" fmla="*/ 5825872 w 11633641"/>
                <a:gd name="csY15" fmla="*/ 1934253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458227 h 3880122"/>
                <a:gd name="csX12" fmla="*/ 5372622 w 11633641"/>
                <a:gd name="csY12" fmla="*/ 3137491 h 3880122"/>
                <a:gd name="csX13" fmla="*/ 5522917 w 11633641"/>
                <a:gd name="csY13" fmla="*/ 2630491 h 3880122"/>
                <a:gd name="csX14" fmla="*/ 5681938 w 11633641"/>
                <a:gd name="csY14" fmla="*/ 2323720 h 3880122"/>
                <a:gd name="csX15" fmla="*/ 5825872 w 11633641"/>
                <a:gd name="csY15" fmla="*/ 1934253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72622 w 11633641"/>
                <a:gd name="csY12" fmla="*/ 3137491 h 3880120"/>
                <a:gd name="csX13" fmla="*/ 5522917 w 11633641"/>
                <a:gd name="csY13" fmla="*/ 2630491 h 3880120"/>
                <a:gd name="csX14" fmla="*/ 5681938 w 11633641"/>
                <a:gd name="csY14" fmla="*/ 2323720 h 3880120"/>
                <a:gd name="csX15" fmla="*/ 5825872 w 11633641"/>
                <a:gd name="csY15" fmla="*/ 1934253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2917 w 11633641"/>
                <a:gd name="csY13" fmla="*/ 2630491 h 3880122"/>
                <a:gd name="csX14" fmla="*/ 5681938 w 11633641"/>
                <a:gd name="csY14" fmla="*/ 2323720 h 3880122"/>
                <a:gd name="csX15" fmla="*/ 5825872 w 11633641"/>
                <a:gd name="csY15" fmla="*/ 1934253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46656 w 11633641"/>
                <a:gd name="csY12" fmla="*/ 3071242 h 3880120"/>
                <a:gd name="csX13" fmla="*/ 5529409 w 11633641"/>
                <a:gd name="csY13" fmla="*/ 2469599 h 3880120"/>
                <a:gd name="csX14" fmla="*/ 5681938 w 11633641"/>
                <a:gd name="csY14" fmla="*/ 2323720 h 3880120"/>
                <a:gd name="csX15" fmla="*/ 5825872 w 11633641"/>
                <a:gd name="csY15" fmla="*/ 1934253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9409 w 11633641"/>
                <a:gd name="csY13" fmla="*/ 2469599 h 3880122"/>
                <a:gd name="csX14" fmla="*/ 5655973 w 11633641"/>
                <a:gd name="csY14" fmla="*/ 2172293 h 3880122"/>
                <a:gd name="csX15" fmla="*/ 5825872 w 11633641"/>
                <a:gd name="csY15" fmla="*/ 1934253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46656 w 11633641"/>
                <a:gd name="csY12" fmla="*/ 3071242 h 3880120"/>
                <a:gd name="csX13" fmla="*/ 5529409 w 11633641"/>
                <a:gd name="csY13" fmla="*/ 2469599 h 3880120"/>
                <a:gd name="csX14" fmla="*/ 5655973 w 11633641"/>
                <a:gd name="csY14" fmla="*/ 2172293 h 3880120"/>
                <a:gd name="csX15" fmla="*/ 5786925 w 11633641"/>
                <a:gd name="csY15" fmla="*/ 1801755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9409 w 11633641"/>
                <a:gd name="csY13" fmla="*/ 2469599 h 3880122"/>
                <a:gd name="csX14" fmla="*/ 5617025 w 11633641"/>
                <a:gd name="csY14" fmla="*/ 2172293 h 3880122"/>
                <a:gd name="csX15" fmla="*/ 5786925 w 11633641"/>
                <a:gd name="csY15" fmla="*/ 1801755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46656 w 11633641"/>
                <a:gd name="csY12" fmla="*/ 3071242 h 3880120"/>
                <a:gd name="csX13" fmla="*/ 5529409 w 11633641"/>
                <a:gd name="csY13" fmla="*/ 2469599 h 3880120"/>
                <a:gd name="csX14" fmla="*/ 5617025 w 11633641"/>
                <a:gd name="csY14" fmla="*/ 2172293 h 3880120"/>
                <a:gd name="csX15" fmla="*/ 5786925 w 11633641"/>
                <a:gd name="csY15" fmla="*/ 1801755 h 3880120"/>
                <a:gd name="csX16" fmla="*/ 5958798 w 11633641"/>
                <a:gd name="csY16" fmla="*/ 1457614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16510 w 11633641"/>
                <a:gd name="csY10" fmla="*/ 3499978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9409 w 11633641"/>
                <a:gd name="csY13" fmla="*/ 2469599 h 3880122"/>
                <a:gd name="csX14" fmla="*/ 5617025 w 11633641"/>
                <a:gd name="csY14" fmla="*/ 2172293 h 3880122"/>
                <a:gd name="csX15" fmla="*/ 5786925 w 11633641"/>
                <a:gd name="csY15" fmla="*/ 1801755 h 3880122"/>
                <a:gd name="csX16" fmla="*/ 5958798 w 11633641"/>
                <a:gd name="csY16" fmla="*/ 1457614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16510 w 11633641"/>
                <a:gd name="csY10" fmla="*/ 3499978 h 3880120"/>
                <a:gd name="csX11" fmla="*/ 5258605 w 11633641"/>
                <a:gd name="csY11" fmla="*/ 3373049 h 3880120"/>
                <a:gd name="csX12" fmla="*/ 5342100 w 11633641"/>
                <a:gd name="csY12" fmla="*/ 3024732 h 3880120"/>
                <a:gd name="csX13" fmla="*/ 5529409 w 11633641"/>
                <a:gd name="csY13" fmla="*/ 2469599 h 3880120"/>
                <a:gd name="csX14" fmla="*/ 5617025 w 11633641"/>
                <a:gd name="csY14" fmla="*/ 2172293 h 3880120"/>
                <a:gd name="csX15" fmla="*/ 5786925 w 11633641"/>
                <a:gd name="csY15" fmla="*/ 1801755 h 3880120"/>
                <a:gd name="csX16" fmla="*/ 5958798 w 11633641"/>
                <a:gd name="csY16" fmla="*/ 1457614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16510 w 11633641"/>
                <a:gd name="csY10" fmla="*/ 3499978 h 3880122"/>
                <a:gd name="csX11" fmla="*/ 5240377 w 11633641"/>
                <a:gd name="csY11" fmla="*/ 3366403 h 3880122"/>
                <a:gd name="csX12" fmla="*/ 5342100 w 11633641"/>
                <a:gd name="csY12" fmla="*/ 3024732 h 3880122"/>
                <a:gd name="csX13" fmla="*/ 5529409 w 11633641"/>
                <a:gd name="csY13" fmla="*/ 2469599 h 3880122"/>
                <a:gd name="csX14" fmla="*/ 5617025 w 11633641"/>
                <a:gd name="csY14" fmla="*/ 2172293 h 3880122"/>
                <a:gd name="csX15" fmla="*/ 5786925 w 11633641"/>
                <a:gd name="csY15" fmla="*/ 1801755 h 3880122"/>
                <a:gd name="csX16" fmla="*/ 5958798 w 11633641"/>
                <a:gd name="csY16" fmla="*/ 1457614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798"/>
                <a:gd name="csX1" fmla="*/ 3812617 w 11633641"/>
                <a:gd name="csY1" fmla="*/ 62665 h 3880798"/>
                <a:gd name="csX2" fmla="*/ 4477262 w 11633641"/>
                <a:gd name="csY2" fmla="*/ 81582 h 3880798"/>
                <a:gd name="csX3" fmla="*/ 4612685 w 11633641"/>
                <a:gd name="csY3" fmla="*/ 330247 h 3880798"/>
                <a:gd name="csX4" fmla="*/ 4706166 w 11633641"/>
                <a:gd name="csY4" fmla="*/ 1681069 h 3880798"/>
                <a:gd name="csX5" fmla="*/ 4781669 w 11633641"/>
                <a:gd name="csY5" fmla="*/ 2702345 h 3880798"/>
                <a:gd name="csX6" fmla="*/ 4872167 w 11633641"/>
                <a:gd name="csY6" fmla="*/ 3484804 h 3880798"/>
                <a:gd name="csX7" fmla="*/ 4932393 w 11633641"/>
                <a:gd name="csY7" fmla="*/ 3764390 h 3880798"/>
                <a:gd name="csX8" fmla="*/ 5047365 w 11633641"/>
                <a:gd name="csY8" fmla="*/ 3879132 h 3880798"/>
                <a:gd name="csX9" fmla="*/ 5153621 w 11633641"/>
                <a:gd name="csY9" fmla="*/ 3688330 h 3880798"/>
                <a:gd name="csX10" fmla="*/ 5216510 w 11633641"/>
                <a:gd name="csY10" fmla="*/ 3499978 h 3880798"/>
                <a:gd name="csX11" fmla="*/ 5240377 w 11633641"/>
                <a:gd name="csY11" fmla="*/ 3366403 h 3880798"/>
                <a:gd name="csX12" fmla="*/ 5342100 w 11633641"/>
                <a:gd name="csY12" fmla="*/ 3024732 h 3880798"/>
                <a:gd name="csX13" fmla="*/ 5529409 w 11633641"/>
                <a:gd name="csY13" fmla="*/ 2469599 h 3880798"/>
                <a:gd name="csX14" fmla="*/ 5617025 w 11633641"/>
                <a:gd name="csY14" fmla="*/ 2172293 h 3880798"/>
                <a:gd name="csX15" fmla="*/ 5786925 w 11633641"/>
                <a:gd name="csY15" fmla="*/ 1801755 h 3880798"/>
                <a:gd name="csX16" fmla="*/ 5958798 w 11633641"/>
                <a:gd name="csY16" fmla="*/ 1457614 h 3880798"/>
                <a:gd name="csX17" fmla="*/ 6164538 w 11633641"/>
                <a:gd name="csY17" fmla="*/ 1248453 h 3880798"/>
                <a:gd name="csX18" fmla="*/ 6384672 w 11633641"/>
                <a:gd name="csY18" fmla="*/ 977520 h 3880798"/>
                <a:gd name="csX19" fmla="*/ 6621739 w 11633641"/>
                <a:gd name="csY19" fmla="*/ 767715 h 3880798"/>
                <a:gd name="csX20" fmla="*/ 6913697 w 11633641"/>
                <a:gd name="csY20" fmla="*/ 621069 h 3880798"/>
                <a:gd name="csX21" fmla="*/ 7358338 w 11633641"/>
                <a:gd name="csY21" fmla="*/ 486453 h 3880798"/>
                <a:gd name="csX22" fmla="*/ 7811163 w 11633641"/>
                <a:gd name="csY22" fmla="*/ 383719 h 3880798"/>
                <a:gd name="csX23" fmla="*/ 8175513 w 11633641"/>
                <a:gd name="csY23" fmla="*/ 306101 h 3880798"/>
                <a:gd name="csX24" fmla="*/ 8793297 w 11633641"/>
                <a:gd name="csY24" fmla="*/ 207742 h 3880798"/>
                <a:gd name="csX25" fmla="*/ 9881832 w 11633641"/>
                <a:gd name="csY25" fmla="*/ 112296 h 3880798"/>
                <a:gd name="csX26" fmla="*/ 11633641 w 11633641"/>
                <a:gd name="csY26" fmla="*/ 17311 h 3880798"/>
                <a:gd name="csX0" fmla="*/ 0 w 11633641"/>
                <a:gd name="csY0" fmla="*/ 0 h 3887326"/>
                <a:gd name="csX1" fmla="*/ 3812617 w 11633641"/>
                <a:gd name="csY1" fmla="*/ 62665 h 3887326"/>
                <a:gd name="csX2" fmla="*/ 4477262 w 11633641"/>
                <a:gd name="csY2" fmla="*/ 81582 h 3887326"/>
                <a:gd name="csX3" fmla="*/ 4612685 w 11633641"/>
                <a:gd name="csY3" fmla="*/ 330247 h 3887326"/>
                <a:gd name="csX4" fmla="*/ 4706166 w 11633641"/>
                <a:gd name="csY4" fmla="*/ 1681069 h 3887326"/>
                <a:gd name="csX5" fmla="*/ 4781669 w 11633641"/>
                <a:gd name="csY5" fmla="*/ 2702345 h 3887326"/>
                <a:gd name="csX6" fmla="*/ 4872167 w 11633641"/>
                <a:gd name="csY6" fmla="*/ 3484804 h 3887326"/>
                <a:gd name="csX7" fmla="*/ 4932393 w 11633641"/>
                <a:gd name="csY7" fmla="*/ 3764390 h 3887326"/>
                <a:gd name="csX8" fmla="*/ 5015465 w 11633641"/>
                <a:gd name="csY8" fmla="*/ 3885776 h 3887326"/>
                <a:gd name="csX9" fmla="*/ 5153621 w 11633641"/>
                <a:gd name="csY9" fmla="*/ 3688330 h 3887326"/>
                <a:gd name="csX10" fmla="*/ 5216510 w 11633641"/>
                <a:gd name="csY10" fmla="*/ 3499978 h 3887326"/>
                <a:gd name="csX11" fmla="*/ 5240377 w 11633641"/>
                <a:gd name="csY11" fmla="*/ 3366403 h 3887326"/>
                <a:gd name="csX12" fmla="*/ 5342100 w 11633641"/>
                <a:gd name="csY12" fmla="*/ 3024732 h 3887326"/>
                <a:gd name="csX13" fmla="*/ 5529409 w 11633641"/>
                <a:gd name="csY13" fmla="*/ 2469599 h 3887326"/>
                <a:gd name="csX14" fmla="*/ 5617025 w 11633641"/>
                <a:gd name="csY14" fmla="*/ 2172293 h 3887326"/>
                <a:gd name="csX15" fmla="*/ 5786925 w 11633641"/>
                <a:gd name="csY15" fmla="*/ 1801755 h 3887326"/>
                <a:gd name="csX16" fmla="*/ 5958798 w 11633641"/>
                <a:gd name="csY16" fmla="*/ 1457614 h 3887326"/>
                <a:gd name="csX17" fmla="*/ 6164538 w 11633641"/>
                <a:gd name="csY17" fmla="*/ 1248453 h 3887326"/>
                <a:gd name="csX18" fmla="*/ 6384672 w 11633641"/>
                <a:gd name="csY18" fmla="*/ 977520 h 3887326"/>
                <a:gd name="csX19" fmla="*/ 6621739 w 11633641"/>
                <a:gd name="csY19" fmla="*/ 767715 h 3887326"/>
                <a:gd name="csX20" fmla="*/ 6913697 w 11633641"/>
                <a:gd name="csY20" fmla="*/ 621069 h 3887326"/>
                <a:gd name="csX21" fmla="*/ 7358338 w 11633641"/>
                <a:gd name="csY21" fmla="*/ 486453 h 3887326"/>
                <a:gd name="csX22" fmla="*/ 7811163 w 11633641"/>
                <a:gd name="csY22" fmla="*/ 383719 h 3887326"/>
                <a:gd name="csX23" fmla="*/ 8175513 w 11633641"/>
                <a:gd name="csY23" fmla="*/ 306101 h 3887326"/>
                <a:gd name="csX24" fmla="*/ 8793297 w 11633641"/>
                <a:gd name="csY24" fmla="*/ 207742 h 3887326"/>
                <a:gd name="csX25" fmla="*/ 9881832 w 11633641"/>
                <a:gd name="csY25" fmla="*/ 112296 h 3887326"/>
                <a:gd name="csX26" fmla="*/ 11633641 w 11633641"/>
                <a:gd name="csY26" fmla="*/ 17311 h 3887326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6510 w 11633641"/>
                <a:gd name="csY10" fmla="*/ 3499978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29409 w 11633641"/>
                <a:gd name="csY13" fmla="*/ 2469599 h 3888617"/>
                <a:gd name="csX14" fmla="*/ 5617025 w 11633641"/>
                <a:gd name="csY14" fmla="*/ 2172293 h 3888617"/>
                <a:gd name="csX15" fmla="*/ 5786925 w 11633641"/>
                <a:gd name="csY15" fmla="*/ 1801755 h 3888617"/>
                <a:gd name="csX16" fmla="*/ 5958798 w 11633641"/>
                <a:gd name="csY16" fmla="*/ 1457614 h 3888617"/>
                <a:gd name="csX17" fmla="*/ 6164538 w 11633641"/>
                <a:gd name="csY17" fmla="*/ 1248453 h 3888617"/>
                <a:gd name="csX18" fmla="*/ 6384672 w 11633641"/>
                <a:gd name="csY18" fmla="*/ 977520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29409 w 11633641"/>
                <a:gd name="csY13" fmla="*/ 2469599 h 3888615"/>
                <a:gd name="csX14" fmla="*/ 5617025 w 11633641"/>
                <a:gd name="csY14" fmla="*/ 2172293 h 3888615"/>
                <a:gd name="csX15" fmla="*/ 5786925 w 11633641"/>
                <a:gd name="csY15" fmla="*/ 1801755 h 3888615"/>
                <a:gd name="csX16" fmla="*/ 5958798 w 11633641"/>
                <a:gd name="csY16" fmla="*/ 1457614 h 3888615"/>
                <a:gd name="csX17" fmla="*/ 6164538 w 11633641"/>
                <a:gd name="csY17" fmla="*/ 1248453 h 3888615"/>
                <a:gd name="csX18" fmla="*/ 6384672 w 11633641"/>
                <a:gd name="csY18" fmla="*/ 977520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7025 w 11633641"/>
                <a:gd name="csY14" fmla="*/ 2172293 h 3888617"/>
                <a:gd name="csX15" fmla="*/ 5786925 w 11633641"/>
                <a:gd name="csY15" fmla="*/ 1801755 h 3888617"/>
                <a:gd name="csX16" fmla="*/ 5958798 w 11633641"/>
                <a:gd name="csY16" fmla="*/ 1457614 h 3888617"/>
                <a:gd name="csX17" fmla="*/ 6164538 w 11633641"/>
                <a:gd name="csY17" fmla="*/ 1248453 h 3888617"/>
                <a:gd name="csX18" fmla="*/ 6384672 w 11633641"/>
                <a:gd name="csY18" fmla="*/ 977520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07911 w 11633641"/>
                <a:gd name="csY14" fmla="*/ 2099207 h 3888615"/>
                <a:gd name="csX15" fmla="*/ 5786925 w 11633641"/>
                <a:gd name="csY15" fmla="*/ 1801755 h 3888615"/>
                <a:gd name="csX16" fmla="*/ 5958798 w 11633641"/>
                <a:gd name="csY16" fmla="*/ 1457614 h 3888615"/>
                <a:gd name="csX17" fmla="*/ 6164538 w 11633641"/>
                <a:gd name="csY17" fmla="*/ 1248453 h 3888615"/>
                <a:gd name="csX18" fmla="*/ 6384672 w 11633641"/>
                <a:gd name="csY18" fmla="*/ 977520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07911 w 11633641"/>
                <a:gd name="csY14" fmla="*/ 2099207 h 3888617"/>
                <a:gd name="csX15" fmla="*/ 5773255 w 11633641"/>
                <a:gd name="csY15" fmla="*/ 1755244 h 3888617"/>
                <a:gd name="csX16" fmla="*/ 5958798 w 11633641"/>
                <a:gd name="csY16" fmla="*/ 1457614 h 3888617"/>
                <a:gd name="csX17" fmla="*/ 6164538 w 11633641"/>
                <a:gd name="csY17" fmla="*/ 1248453 h 3888617"/>
                <a:gd name="csX18" fmla="*/ 6384672 w 11633641"/>
                <a:gd name="csY18" fmla="*/ 977520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07911 w 11633641"/>
                <a:gd name="csY14" fmla="*/ 2099207 h 3888615"/>
                <a:gd name="csX15" fmla="*/ 5773255 w 11633641"/>
                <a:gd name="csY15" fmla="*/ 1755244 h 3888615"/>
                <a:gd name="csX16" fmla="*/ 5958798 w 11633641"/>
                <a:gd name="csY16" fmla="*/ 1457614 h 3888615"/>
                <a:gd name="csX17" fmla="*/ 6150867 w 11633641"/>
                <a:gd name="csY17" fmla="*/ 1208589 h 3888615"/>
                <a:gd name="csX18" fmla="*/ 6384672 w 11633641"/>
                <a:gd name="csY18" fmla="*/ 977520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07911 w 11633641"/>
                <a:gd name="csY14" fmla="*/ 2099207 h 3888617"/>
                <a:gd name="csX15" fmla="*/ 5773255 w 11633641"/>
                <a:gd name="csY15" fmla="*/ 1755244 h 3888617"/>
                <a:gd name="csX16" fmla="*/ 5958798 w 11633641"/>
                <a:gd name="csY16" fmla="*/ 1457614 h 3888617"/>
                <a:gd name="csX17" fmla="*/ 6150867 w 11633641"/>
                <a:gd name="csY17" fmla="*/ 1208589 h 3888617"/>
                <a:gd name="csX18" fmla="*/ 6384672 w 11633641"/>
                <a:gd name="csY18" fmla="*/ 93765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07911 w 11633641"/>
                <a:gd name="csY14" fmla="*/ 2099207 h 3888615"/>
                <a:gd name="csX15" fmla="*/ 5773255 w 11633641"/>
                <a:gd name="csY15" fmla="*/ 1755244 h 3888615"/>
                <a:gd name="csX16" fmla="*/ 5958798 w 11633641"/>
                <a:gd name="csY16" fmla="*/ 1457614 h 3888615"/>
                <a:gd name="csX17" fmla="*/ 6150867 w 11633641"/>
                <a:gd name="csY17" fmla="*/ 1182012 h 3888615"/>
                <a:gd name="csX18" fmla="*/ 6384672 w 11633641"/>
                <a:gd name="csY18" fmla="*/ 93765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73255 w 11633641"/>
                <a:gd name="csY15" fmla="*/ 1755244 h 3888617"/>
                <a:gd name="csX16" fmla="*/ 5958798 w 11633641"/>
                <a:gd name="csY16" fmla="*/ 1457614 h 3888617"/>
                <a:gd name="csX17" fmla="*/ 6150867 w 11633641"/>
                <a:gd name="csY17" fmla="*/ 1182012 h 3888617"/>
                <a:gd name="csX18" fmla="*/ 6384672 w 11633641"/>
                <a:gd name="csY18" fmla="*/ 93765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12468 w 11633641"/>
                <a:gd name="csY14" fmla="*/ 2132428 h 3888615"/>
                <a:gd name="csX15" fmla="*/ 5773255 w 11633641"/>
                <a:gd name="csY15" fmla="*/ 1755244 h 3888615"/>
                <a:gd name="csX16" fmla="*/ 5958798 w 11633641"/>
                <a:gd name="csY16" fmla="*/ 1427654 h 3888615"/>
                <a:gd name="csX17" fmla="*/ 6150867 w 11633641"/>
                <a:gd name="csY17" fmla="*/ 1182012 h 3888615"/>
                <a:gd name="csX18" fmla="*/ 6384672 w 11633641"/>
                <a:gd name="csY18" fmla="*/ 93765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73255 w 11633641"/>
                <a:gd name="csY15" fmla="*/ 1755244 h 3888617"/>
                <a:gd name="csX16" fmla="*/ 5965648 w 11633641"/>
                <a:gd name="csY16" fmla="*/ 1367733 h 3888617"/>
                <a:gd name="csX17" fmla="*/ 6150867 w 11633641"/>
                <a:gd name="csY17" fmla="*/ 1182012 h 3888617"/>
                <a:gd name="csX18" fmla="*/ 6384672 w 11633641"/>
                <a:gd name="csY18" fmla="*/ 93765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12468 w 11633641"/>
                <a:gd name="csY14" fmla="*/ 2132428 h 3888615"/>
                <a:gd name="csX15" fmla="*/ 5773255 w 11633641"/>
                <a:gd name="csY15" fmla="*/ 1755244 h 3888615"/>
                <a:gd name="csX16" fmla="*/ 5965648 w 11633641"/>
                <a:gd name="csY16" fmla="*/ 1367733 h 3888615"/>
                <a:gd name="csX17" fmla="*/ 6150867 w 11633641"/>
                <a:gd name="csY17" fmla="*/ 1102117 h 3888615"/>
                <a:gd name="csX18" fmla="*/ 6384672 w 11633641"/>
                <a:gd name="csY18" fmla="*/ 93765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73255 w 11633641"/>
                <a:gd name="csY15" fmla="*/ 1755244 h 3888617"/>
                <a:gd name="csX16" fmla="*/ 5965648 w 11633641"/>
                <a:gd name="csY16" fmla="*/ 1367733 h 3888617"/>
                <a:gd name="csX17" fmla="*/ 6150867 w 11633641"/>
                <a:gd name="csY17" fmla="*/ 1102117 h 3888617"/>
                <a:gd name="csX18" fmla="*/ 6377822 w 11633641"/>
                <a:gd name="csY18" fmla="*/ 90769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12468 w 11633641"/>
                <a:gd name="csY14" fmla="*/ 2132428 h 3888615"/>
                <a:gd name="csX15" fmla="*/ 5759556 w 11633641"/>
                <a:gd name="csY15" fmla="*/ 1745257 h 3888615"/>
                <a:gd name="csX16" fmla="*/ 5965648 w 11633641"/>
                <a:gd name="csY16" fmla="*/ 1367733 h 3888615"/>
                <a:gd name="csX17" fmla="*/ 6150867 w 11633641"/>
                <a:gd name="csY17" fmla="*/ 1102117 h 3888615"/>
                <a:gd name="csX18" fmla="*/ 6377822 w 11633641"/>
                <a:gd name="csY18" fmla="*/ 90769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59556 w 11633641"/>
                <a:gd name="csY15" fmla="*/ 1745257 h 3888617"/>
                <a:gd name="csX16" fmla="*/ 5958798 w 11633641"/>
                <a:gd name="csY16" fmla="*/ 1357746 h 3888617"/>
                <a:gd name="csX17" fmla="*/ 6150867 w 11633641"/>
                <a:gd name="csY17" fmla="*/ 1102117 h 3888617"/>
                <a:gd name="csX18" fmla="*/ 6377822 w 11633641"/>
                <a:gd name="csY18" fmla="*/ 90769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902382"/>
                <a:gd name="csX1" fmla="*/ 3812617 w 11633641"/>
                <a:gd name="csY1" fmla="*/ 62665 h 3902382"/>
                <a:gd name="csX2" fmla="*/ 4477262 w 11633641"/>
                <a:gd name="csY2" fmla="*/ 81582 h 3902382"/>
                <a:gd name="csX3" fmla="*/ 4612685 w 11633641"/>
                <a:gd name="csY3" fmla="*/ 330247 h 3902382"/>
                <a:gd name="csX4" fmla="*/ 4706166 w 11633641"/>
                <a:gd name="csY4" fmla="*/ 1681069 h 3902382"/>
                <a:gd name="csX5" fmla="*/ 4781669 w 11633641"/>
                <a:gd name="csY5" fmla="*/ 2702345 h 3902382"/>
                <a:gd name="csX6" fmla="*/ 4872167 w 11633641"/>
                <a:gd name="csY6" fmla="*/ 3484804 h 3902382"/>
                <a:gd name="csX7" fmla="*/ 4932393 w 11633641"/>
                <a:gd name="csY7" fmla="*/ 3764390 h 3902382"/>
                <a:gd name="csX8" fmla="*/ 4996133 w 11633641"/>
                <a:gd name="csY8" fmla="*/ 3899870 h 3902382"/>
                <a:gd name="csX9" fmla="*/ 5144507 w 11633641"/>
                <a:gd name="csY9" fmla="*/ 3655109 h 3902382"/>
                <a:gd name="csX10" fmla="*/ 5211953 w 11633641"/>
                <a:gd name="csY10" fmla="*/ 3460113 h 3902382"/>
                <a:gd name="csX11" fmla="*/ 5240377 w 11633641"/>
                <a:gd name="csY11" fmla="*/ 3366403 h 3902382"/>
                <a:gd name="csX12" fmla="*/ 5342100 w 11633641"/>
                <a:gd name="csY12" fmla="*/ 3024732 h 3902382"/>
                <a:gd name="csX13" fmla="*/ 5506624 w 11633641"/>
                <a:gd name="csY13" fmla="*/ 2443022 h 3902382"/>
                <a:gd name="csX14" fmla="*/ 5612468 w 11633641"/>
                <a:gd name="csY14" fmla="*/ 2132428 h 3902382"/>
                <a:gd name="csX15" fmla="*/ 5759556 w 11633641"/>
                <a:gd name="csY15" fmla="*/ 1745257 h 3902382"/>
                <a:gd name="csX16" fmla="*/ 5958798 w 11633641"/>
                <a:gd name="csY16" fmla="*/ 1357746 h 3902382"/>
                <a:gd name="csX17" fmla="*/ 6150867 w 11633641"/>
                <a:gd name="csY17" fmla="*/ 1102117 h 3902382"/>
                <a:gd name="csX18" fmla="*/ 6377822 w 11633641"/>
                <a:gd name="csY18" fmla="*/ 907695 h 3902382"/>
                <a:gd name="csX19" fmla="*/ 6621739 w 11633641"/>
                <a:gd name="csY19" fmla="*/ 767715 h 3902382"/>
                <a:gd name="csX20" fmla="*/ 6913697 w 11633641"/>
                <a:gd name="csY20" fmla="*/ 621069 h 3902382"/>
                <a:gd name="csX21" fmla="*/ 7358338 w 11633641"/>
                <a:gd name="csY21" fmla="*/ 486453 h 3902382"/>
                <a:gd name="csX22" fmla="*/ 7811163 w 11633641"/>
                <a:gd name="csY22" fmla="*/ 383719 h 3902382"/>
                <a:gd name="csX23" fmla="*/ 8175513 w 11633641"/>
                <a:gd name="csY23" fmla="*/ 306101 h 3902382"/>
                <a:gd name="csX24" fmla="*/ 8793297 w 11633641"/>
                <a:gd name="csY24" fmla="*/ 207742 h 3902382"/>
                <a:gd name="csX25" fmla="*/ 9881832 w 11633641"/>
                <a:gd name="csY25" fmla="*/ 112296 h 3902382"/>
                <a:gd name="csX26" fmla="*/ 11633641 w 11633641"/>
                <a:gd name="csY26" fmla="*/ 17311 h 3902382"/>
                <a:gd name="csX0" fmla="*/ 0 w 11633641"/>
                <a:gd name="csY0" fmla="*/ 0 h 3905613"/>
                <a:gd name="csX1" fmla="*/ 3812617 w 11633641"/>
                <a:gd name="csY1" fmla="*/ 62665 h 3905613"/>
                <a:gd name="csX2" fmla="*/ 4477262 w 11633641"/>
                <a:gd name="csY2" fmla="*/ 81582 h 3905613"/>
                <a:gd name="csX3" fmla="*/ 4612685 w 11633641"/>
                <a:gd name="csY3" fmla="*/ 330247 h 3905613"/>
                <a:gd name="csX4" fmla="*/ 4706166 w 11633641"/>
                <a:gd name="csY4" fmla="*/ 1681069 h 3905613"/>
                <a:gd name="csX5" fmla="*/ 4781669 w 11633641"/>
                <a:gd name="csY5" fmla="*/ 2702345 h 3905613"/>
                <a:gd name="csX6" fmla="*/ 4872167 w 11633641"/>
                <a:gd name="csY6" fmla="*/ 3484804 h 3905613"/>
                <a:gd name="csX7" fmla="*/ 4917894 w 11633641"/>
                <a:gd name="csY7" fmla="*/ 3799625 h 3905613"/>
                <a:gd name="csX8" fmla="*/ 4996133 w 11633641"/>
                <a:gd name="csY8" fmla="*/ 3899870 h 3905613"/>
                <a:gd name="csX9" fmla="*/ 5144507 w 11633641"/>
                <a:gd name="csY9" fmla="*/ 3655109 h 3905613"/>
                <a:gd name="csX10" fmla="*/ 5211953 w 11633641"/>
                <a:gd name="csY10" fmla="*/ 3460113 h 3905613"/>
                <a:gd name="csX11" fmla="*/ 5240377 w 11633641"/>
                <a:gd name="csY11" fmla="*/ 3366403 h 3905613"/>
                <a:gd name="csX12" fmla="*/ 5342100 w 11633641"/>
                <a:gd name="csY12" fmla="*/ 3024732 h 3905613"/>
                <a:gd name="csX13" fmla="*/ 5506624 w 11633641"/>
                <a:gd name="csY13" fmla="*/ 2443022 h 3905613"/>
                <a:gd name="csX14" fmla="*/ 5612468 w 11633641"/>
                <a:gd name="csY14" fmla="*/ 2132428 h 3905613"/>
                <a:gd name="csX15" fmla="*/ 5759556 w 11633641"/>
                <a:gd name="csY15" fmla="*/ 1745257 h 3905613"/>
                <a:gd name="csX16" fmla="*/ 5958798 w 11633641"/>
                <a:gd name="csY16" fmla="*/ 1357746 h 3905613"/>
                <a:gd name="csX17" fmla="*/ 6150867 w 11633641"/>
                <a:gd name="csY17" fmla="*/ 1102117 h 3905613"/>
                <a:gd name="csX18" fmla="*/ 6377822 w 11633641"/>
                <a:gd name="csY18" fmla="*/ 907695 h 3905613"/>
                <a:gd name="csX19" fmla="*/ 6621739 w 11633641"/>
                <a:gd name="csY19" fmla="*/ 767715 h 3905613"/>
                <a:gd name="csX20" fmla="*/ 6913697 w 11633641"/>
                <a:gd name="csY20" fmla="*/ 621069 h 3905613"/>
                <a:gd name="csX21" fmla="*/ 7358338 w 11633641"/>
                <a:gd name="csY21" fmla="*/ 486453 h 3905613"/>
                <a:gd name="csX22" fmla="*/ 7811163 w 11633641"/>
                <a:gd name="csY22" fmla="*/ 383719 h 3905613"/>
                <a:gd name="csX23" fmla="*/ 8175513 w 11633641"/>
                <a:gd name="csY23" fmla="*/ 306101 h 3905613"/>
                <a:gd name="csX24" fmla="*/ 8793297 w 11633641"/>
                <a:gd name="csY24" fmla="*/ 207742 h 3905613"/>
                <a:gd name="csX25" fmla="*/ 9881832 w 11633641"/>
                <a:gd name="csY25" fmla="*/ 112296 h 3905613"/>
                <a:gd name="csX26" fmla="*/ 11633641 w 11633641"/>
                <a:gd name="csY26" fmla="*/ 17311 h 3905613"/>
                <a:gd name="csX0" fmla="*/ 0 w 11633641"/>
                <a:gd name="csY0" fmla="*/ 0 h 3905387"/>
                <a:gd name="csX1" fmla="*/ 3812617 w 11633641"/>
                <a:gd name="csY1" fmla="*/ 62665 h 3905387"/>
                <a:gd name="csX2" fmla="*/ 4477262 w 11633641"/>
                <a:gd name="csY2" fmla="*/ 81582 h 3905387"/>
                <a:gd name="csX3" fmla="*/ 4612685 w 11633641"/>
                <a:gd name="csY3" fmla="*/ 330247 h 3905387"/>
                <a:gd name="csX4" fmla="*/ 4706166 w 11633641"/>
                <a:gd name="csY4" fmla="*/ 1681069 h 3905387"/>
                <a:gd name="csX5" fmla="*/ 4781669 w 11633641"/>
                <a:gd name="csY5" fmla="*/ 2702345 h 3905387"/>
                <a:gd name="csX6" fmla="*/ 4843166 w 11633641"/>
                <a:gd name="csY6" fmla="*/ 3505945 h 3905387"/>
                <a:gd name="csX7" fmla="*/ 4917894 w 11633641"/>
                <a:gd name="csY7" fmla="*/ 3799625 h 3905387"/>
                <a:gd name="csX8" fmla="*/ 4996133 w 11633641"/>
                <a:gd name="csY8" fmla="*/ 3899870 h 3905387"/>
                <a:gd name="csX9" fmla="*/ 5144507 w 11633641"/>
                <a:gd name="csY9" fmla="*/ 3655109 h 3905387"/>
                <a:gd name="csX10" fmla="*/ 5211953 w 11633641"/>
                <a:gd name="csY10" fmla="*/ 3460113 h 3905387"/>
                <a:gd name="csX11" fmla="*/ 5240377 w 11633641"/>
                <a:gd name="csY11" fmla="*/ 3366403 h 3905387"/>
                <a:gd name="csX12" fmla="*/ 5342100 w 11633641"/>
                <a:gd name="csY12" fmla="*/ 3024732 h 3905387"/>
                <a:gd name="csX13" fmla="*/ 5506624 w 11633641"/>
                <a:gd name="csY13" fmla="*/ 2443022 h 3905387"/>
                <a:gd name="csX14" fmla="*/ 5612468 w 11633641"/>
                <a:gd name="csY14" fmla="*/ 2132428 h 3905387"/>
                <a:gd name="csX15" fmla="*/ 5759556 w 11633641"/>
                <a:gd name="csY15" fmla="*/ 1745257 h 3905387"/>
                <a:gd name="csX16" fmla="*/ 5958798 w 11633641"/>
                <a:gd name="csY16" fmla="*/ 1357746 h 3905387"/>
                <a:gd name="csX17" fmla="*/ 6150867 w 11633641"/>
                <a:gd name="csY17" fmla="*/ 1102117 h 3905387"/>
                <a:gd name="csX18" fmla="*/ 6377822 w 11633641"/>
                <a:gd name="csY18" fmla="*/ 907695 h 3905387"/>
                <a:gd name="csX19" fmla="*/ 6621739 w 11633641"/>
                <a:gd name="csY19" fmla="*/ 767715 h 3905387"/>
                <a:gd name="csX20" fmla="*/ 6913697 w 11633641"/>
                <a:gd name="csY20" fmla="*/ 621069 h 3905387"/>
                <a:gd name="csX21" fmla="*/ 7358338 w 11633641"/>
                <a:gd name="csY21" fmla="*/ 486453 h 3905387"/>
                <a:gd name="csX22" fmla="*/ 7811163 w 11633641"/>
                <a:gd name="csY22" fmla="*/ 383719 h 3905387"/>
                <a:gd name="csX23" fmla="*/ 8175513 w 11633641"/>
                <a:gd name="csY23" fmla="*/ 306101 h 3905387"/>
                <a:gd name="csX24" fmla="*/ 8793297 w 11633641"/>
                <a:gd name="csY24" fmla="*/ 207742 h 3905387"/>
                <a:gd name="csX25" fmla="*/ 9881832 w 11633641"/>
                <a:gd name="csY25" fmla="*/ 112296 h 3905387"/>
                <a:gd name="csX26" fmla="*/ 11633641 w 11633641"/>
                <a:gd name="csY26" fmla="*/ 17311 h 3905387"/>
                <a:gd name="csX0" fmla="*/ 0 w 11633641"/>
                <a:gd name="csY0" fmla="*/ 0 h 3905387"/>
                <a:gd name="csX1" fmla="*/ 3812617 w 11633641"/>
                <a:gd name="csY1" fmla="*/ 62665 h 3905387"/>
                <a:gd name="csX2" fmla="*/ 4477262 w 11633641"/>
                <a:gd name="csY2" fmla="*/ 81582 h 3905387"/>
                <a:gd name="csX3" fmla="*/ 4612685 w 11633641"/>
                <a:gd name="csY3" fmla="*/ 330247 h 3905387"/>
                <a:gd name="csX4" fmla="*/ 4706166 w 11633641"/>
                <a:gd name="csY4" fmla="*/ 1681069 h 3905387"/>
                <a:gd name="csX5" fmla="*/ 4757501 w 11633641"/>
                <a:gd name="csY5" fmla="*/ 2702345 h 3905387"/>
                <a:gd name="csX6" fmla="*/ 4843166 w 11633641"/>
                <a:gd name="csY6" fmla="*/ 3505945 h 3905387"/>
                <a:gd name="csX7" fmla="*/ 4917894 w 11633641"/>
                <a:gd name="csY7" fmla="*/ 3799625 h 3905387"/>
                <a:gd name="csX8" fmla="*/ 4996133 w 11633641"/>
                <a:gd name="csY8" fmla="*/ 3899870 h 3905387"/>
                <a:gd name="csX9" fmla="*/ 5144507 w 11633641"/>
                <a:gd name="csY9" fmla="*/ 3655109 h 3905387"/>
                <a:gd name="csX10" fmla="*/ 5211953 w 11633641"/>
                <a:gd name="csY10" fmla="*/ 3460113 h 3905387"/>
                <a:gd name="csX11" fmla="*/ 5240377 w 11633641"/>
                <a:gd name="csY11" fmla="*/ 3366403 h 3905387"/>
                <a:gd name="csX12" fmla="*/ 5342100 w 11633641"/>
                <a:gd name="csY12" fmla="*/ 3024732 h 3905387"/>
                <a:gd name="csX13" fmla="*/ 5506624 w 11633641"/>
                <a:gd name="csY13" fmla="*/ 2443022 h 3905387"/>
                <a:gd name="csX14" fmla="*/ 5612468 w 11633641"/>
                <a:gd name="csY14" fmla="*/ 2132428 h 3905387"/>
                <a:gd name="csX15" fmla="*/ 5759556 w 11633641"/>
                <a:gd name="csY15" fmla="*/ 1745257 h 3905387"/>
                <a:gd name="csX16" fmla="*/ 5958798 w 11633641"/>
                <a:gd name="csY16" fmla="*/ 1357746 h 3905387"/>
                <a:gd name="csX17" fmla="*/ 6150867 w 11633641"/>
                <a:gd name="csY17" fmla="*/ 1102117 h 3905387"/>
                <a:gd name="csX18" fmla="*/ 6377822 w 11633641"/>
                <a:gd name="csY18" fmla="*/ 907695 h 3905387"/>
                <a:gd name="csX19" fmla="*/ 6621739 w 11633641"/>
                <a:gd name="csY19" fmla="*/ 767715 h 3905387"/>
                <a:gd name="csX20" fmla="*/ 6913697 w 11633641"/>
                <a:gd name="csY20" fmla="*/ 621069 h 3905387"/>
                <a:gd name="csX21" fmla="*/ 7358338 w 11633641"/>
                <a:gd name="csY21" fmla="*/ 486453 h 3905387"/>
                <a:gd name="csX22" fmla="*/ 7811163 w 11633641"/>
                <a:gd name="csY22" fmla="*/ 383719 h 3905387"/>
                <a:gd name="csX23" fmla="*/ 8175513 w 11633641"/>
                <a:gd name="csY23" fmla="*/ 306101 h 3905387"/>
                <a:gd name="csX24" fmla="*/ 8793297 w 11633641"/>
                <a:gd name="csY24" fmla="*/ 207742 h 3905387"/>
                <a:gd name="csX25" fmla="*/ 9881832 w 11633641"/>
                <a:gd name="csY25" fmla="*/ 112296 h 3905387"/>
                <a:gd name="csX26" fmla="*/ 11633641 w 11633641"/>
                <a:gd name="csY26" fmla="*/ 17311 h 3905387"/>
                <a:gd name="csX0" fmla="*/ 0 w 11633641"/>
                <a:gd name="csY0" fmla="*/ 0 h 3946001"/>
                <a:gd name="csX1" fmla="*/ 3812617 w 11633641"/>
                <a:gd name="csY1" fmla="*/ 62665 h 3946001"/>
                <a:gd name="csX2" fmla="*/ 4477262 w 11633641"/>
                <a:gd name="csY2" fmla="*/ 81582 h 3946001"/>
                <a:gd name="csX3" fmla="*/ 4612685 w 11633641"/>
                <a:gd name="csY3" fmla="*/ 330247 h 3946001"/>
                <a:gd name="csX4" fmla="*/ 4706166 w 11633641"/>
                <a:gd name="csY4" fmla="*/ 1681069 h 3946001"/>
                <a:gd name="csX5" fmla="*/ 4757501 w 11633641"/>
                <a:gd name="csY5" fmla="*/ 2702345 h 3946001"/>
                <a:gd name="csX6" fmla="*/ 4843166 w 11633641"/>
                <a:gd name="csY6" fmla="*/ 3505945 h 3946001"/>
                <a:gd name="csX7" fmla="*/ 4917894 w 11633641"/>
                <a:gd name="csY7" fmla="*/ 3799625 h 3946001"/>
                <a:gd name="csX8" fmla="*/ 4976799 w 11633641"/>
                <a:gd name="csY8" fmla="*/ 3942152 h 3946001"/>
                <a:gd name="csX9" fmla="*/ 5144507 w 11633641"/>
                <a:gd name="csY9" fmla="*/ 3655109 h 3946001"/>
                <a:gd name="csX10" fmla="*/ 5211953 w 11633641"/>
                <a:gd name="csY10" fmla="*/ 3460113 h 3946001"/>
                <a:gd name="csX11" fmla="*/ 5240377 w 11633641"/>
                <a:gd name="csY11" fmla="*/ 3366403 h 3946001"/>
                <a:gd name="csX12" fmla="*/ 5342100 w 11633641"/>
                <a:gd name="csY12" fmla="*/ 3024732 h 3946001"/>
                <a:gd name="csX13" fmla="*/ 5506624 w 11633641"/>
                <a:gd name="csY13" fmla="*/ 2443022 h 3946001"/>
                <a:gd name="csX14" fmla="*/ 5612468 w 11633641"/>
                <a:gd name="csY14" fmla="*/ 2132428 h 3946001"/>
                <a:gd name="csX15" fmla="*/ 5759556 w 11633641"/>
                <a:gd name="csY15" fmla="*/ 1745257 h 3946001"/>
                <a:gd name="csX16" fmla="*/ 5958798 w 11633641"/>
                <a:gd name="csY16" fmla="*/ 1357746 h 3946001"/>
                <a:gd name="csX17" fmla="*/ 6150867 w 11633641"/>
                <a:gd name="csY17" fmla="*/ 1102117 h 3946001"/>
                <a:gd name="csX18" fmla="*/ 6377822 w 11633641"/>
                <a:gd name="csY18" fmla="*/ 907695 h 3946001"/>
                <a:gd name="csX19" fmla="*/ 6621739 w 11633641"/>
                <a:gd name="csY19" fmla="*/ 767715 h 3946001"/>
                <a:gd name="csX20" fmla="*/ 6913697 w 11633641"/>
                <a:gd name="csY20" fmla="*/ 621069 h 3946001"/>
                <a:gd name="csX21" fmla="*/ 7358338 w 11633641"/>
                <a:gd name="csY21" fmla="*/ 486453 h 3946001"/>
                <a:gd name="csX22" fmla="*/ 7811163 w 11633641"/>
                <a:gd name="csY22" fmla="*/ 383719 h 3946001"/>
                <a:gd name="csX23" fmla="*/ 8175513 w 11633641"/>
                <a:gd name="csY23" fmla="*/ 306101 h 3946001"/>
                <a:gd name="csX24" fmla="*/ 8793297 w 11633641"/>
                <a:gd name="csY24" fmla="*/ 207742 h 3946001"/>
                <a:gd name="csX25" fmla="*/ 9881832 w 11633641"/>
                <a:gd name="csY25" fmla="*/ 112296 h 3946001"/>
                <a:gd name="csX26" fmla="*/ 11633641 w 11633641"/>
                <a:gd name="csY26" fmla="*/ 17311 h 3946001"/>
                <a:gd name="csX0" fmla="*/ 0 w 11633641"/>
                <a:gd name="csY0" fmla="*/ 0 h 3947215"/>
                <a:gd name="csX1" fmla="*/ 3812617 w 11633641"/>
                <a:gd name="csY1" fmla="*/ 62665 h 3947215"/>
                <a:gd name="csX2" fmla="*/ 4477262 w 11633641"/>
                <a:gd name="csY2" fmla="*/ 81582 h 3947215"/>
                <a:gd name="csX3" fmla="*/ 4612685 w 11633641"/>
                <a:gd name="csY3" fmla="*/ 330247 h 3947215"/>
                <a:gd name="csX4" fmla="*/ 4706166 w 11633641"/>
                <a:gd name="csY4" fmla="*/ 1681069 h 3947215"/>
                <a:gd name="csX5" fmla="*/ 4757501 w 11633641"/>
                <a:gd name="csY5" fmla="*/ 2702345 h 3947215"/>
                <a:gd name="csX6" fmla="*/ 4843166 w 11633641"/>
                <a:gd name="csY6" fmla="*/ 3505945 h 3947215"/>
                <a:gd name="csX7" fmla="*/ 4888894 w 11633641"/>
                <a:gd name="csY7" fmla="*/ 3813719 h 3947215"/>
                <a:gd name="csX8" fmla="*/ 4976799 w 11633641"/>
                <a:gd name="csY8" fmla="*/ 3942152 h 3947215"/>
                <a:gd name="csX9" fmla="*/ 5144507 w 11633641"/>
                <a:gd name="csY9" fmla="*/ 3655109 h 3947215"/>
                <a:gd name="csX10" fmla="*/ 5211953 w 11633641"/>
                <a:gd name="csY10" fmla="*/ 3460113 h 3947215"/>
                <a:gd name="csX11" fmla="*/ 5240377 w 11633641"/>
                <a:gd name="csY11" fmla="*/ 3366403 h 3947215"/>
                <a:gd name="csX12" fmla="*/ 5342100 w 11633641"/>
                <a:gd name="csY12" fmla="*/ 3024732 h 3947215"/>
                <a:gd name="csX13" fmla="*/ 5506624 w 11633641"/>
                <a:gd name="csY13" fmla="*/ 2443022 h 3947215"/>
                <a:gd name="csX14" fmla="*/ 5612468 w 11633641"/>
                <a:gd name="csY14" fmla="*/ 2132428 h 3947215"/>
                <a:gd name="csX15" fmla="*/ 5759556 w 11633641"/>
                <a:gd name="csY15" fmla="*/ 1745257 h 3947215"/>
                <a:gd name="csX16" fmla="*/ 5958798 w 11633641"/>
                <a:gd name="csY16" fmla="*/ 1357746 h 3947215"/>
                <a:gd name="csX17" fmla="*/ 6150867 w 11633641"/>
                <a:gd name="csY17" fmla="*/ 1102117 h 3947215"/>
                <a:gd name="csX18" fmla="*/ 6377822 w 11633641"/>
                <a:gd name="csY18" fmla="*/ 907695 h 3947215"/>
                <a:gd name="csX19" fmla="*/ 6621739 w 11633641"/>
                <a:gd name="csY19" fmla="*/ 767715 h 3947215"/>
                <a:gd name="csX20" fmla="*/ 6913697 w 11633641"/>
                <a:gd name="csY20" fmla="*/ 621069 h 3947215"/>
                <a:gd name="csX21" fmla="*/ 7358338 w 11633641"/>
                <a:gd name="csY21" fmla="*/ 486453 h 3947215"/>
                <a:gd name="csX22" fmla="*/ 7811163 w 11633641"/>
                <a:gd name="csY22" fmla="*/ 383719 h 3947215"/>
                <a:gd name="csX23" fmla="*/ 8175513 w 11633641"/>
                <a:gd name="csY23" fmla="*/ 306101 h 3947215"/>
                <a:gd name="csX24" fmla="*/ 8793297 w 11633641"/>
                <a:gd name="csY24" fmla="*/ 207742 h 3947215"/>
                <a:gd name="csX25" fmla="*/ 9881832 w 11633641"/>
                <a:gd name="csY25" fmla="*/ 112296 h 3947215"/>
                <a:gd name="csX26" fmla="*/ 11633641 w 11633641"/>
                <a:gd name="csY26" fmla="*/ 17311 h 3947215"/>
                <a:gd name="csX0" fmla="*/ 0 w 11633641"/>
                <a:gd name="csY0" fmla="*/ 0 h 3947215"/>
                <a:gd name="csX1" fmla="*/ 3812617 w 11633641"/>
                <a:gd name="csY1" fmla="*/ 62665 h 3947215"/>
                <a:gd name="csX2" fmla="*/ 4477262 w 11633641"/>
                <a:gd name="csY2" fmla="*/ 81582 h 3947215"/>
                <a:gd name="csX3" fmla="*/ 4612685 w 11633641"/>
                <a:gd name="csY3" fmla="*/ 330247 h 3947215"/>
                <a:gd name="csX4" fmla="*/ 4672332 w 11633641"/>
                <a:gd name="csY4" fmla="*/ 1695163 h 3947215"/>
                <a:gd name="csX5" fmla="*/ 4757501 w 11633641"/>
                <a:gd name="csY5" fmla="*/ 2702345 h 3947215"/>
                <a:gd name="csX6" fmla="*/ 4843166 w 11633641"/>
                <a:gd name="csY6" fmla="*/ 3505945 h 3947215"/>
                <a:gd name="csX7" fmla="*/ 4888894 w 11633641"/>
                <a:gd name="csY7" fmla="*/ 3813719 h 3947215"/>
                <a:gd name="csX8" fmla="*/ 4976799 w 11633641"/>
                <a:gd name="csY8" fmla="*/ 3942152 h 3947215"/>
                <a:gd name="csX9" fmla="*/ 5144507 w 11633641"/>
                <a:gd name="csY9" fmla="*/ 3655109 h 3947215"/>
                <a:gd name="csX10" fmla="*/ 5211953 w 11633641"/>
                <a:gd name="csY10" fmla="*/ 3460113 h 3947215"/>
                <a:gd name="csX11" fmla="*/ 5240377 w 11633641"/>
                <a:gd name="csY11" fmla="*/ 3366403 h 3947215"/>
                <a:gd name="csX12" fmla="*/ 5342100 w 11633641"/>
                <a:gd name="csY12" fmla="*/ 3024732 h 3947215"/>
                <a:gd name="csX13" fmla="*/ 5506624 w 11633641"/>
                <a:gd name="csY13" fmla="*/ 2443022 h 3947215"/>
                <a:gd name="csX14" fmla="*/ 5612468 w 11633641"/>
                <a:gd name="csY14" fmla="*/ 2132428 h 3947215"/>
                <a:gd name="csX15" fmla="*/ 5759556 w 11633641"/>
                <a:gd name="csY15" fmla="*/ 1745257 h 3947215"/>
                <a:gd name="csX16" fmla="*/ 5958798 w 11633641"/>
                <a:gd name="csY16" fmla="*/ 1357746 h 3947215"/>
                <a:gd name="csX17" fmla="*/ 6150867 w 11633641"/>
                <a:gd name="csY17" fmla="*/ 1102117 h 3947215"/>
                <a:gd name="csX18" fmla="*/ 6377822 w 11633641"/>
                <a:gd name="csY18" fmla="*/ 907695 h 3947215"/>
                <a:gd name="csX19" fmla="*/ 6621739 w 11633641"/>
                <a:gd name="csY19" fmla="*/ 767715 h 3947215"/>
                <a:gd name="csX20" fmla="*/ 6913697 w 11633641"/>
                <a:gd name="csY20" fmla="*/ 621069 h 3947215"/>
                <a:gd name="csX21" fmla="*/ 7358338 w 11633641"/>
                <a:gd name="csY21" fmla="*/ 486453 h 3947215"/>
                <a:gd name="csX22" fmla="*/ 7811163 w 11633641"/>
                <a:gd name="csY22" fmla="*/ 383719 h 3947215"/>
                <a:gd name="csX23" fmla="*/ 8175513 w 11633641"/>
                <a:gd name="csY23" fmla="*/ 306101 h 3947215"/>
                <a:gd name="csX24" fmla="*/ 8793297 w 11633641"/>
                <a:gd name="csY24" fmla="*/ 207742 h 3947215"/>
                <a:gd name="csX25" fmla="*/ 9881832 w 11633641"/>
                <a:gd name="csY25" fmla="*/ 112296 h 3947215"/>
                <a:gd name="csX26" fmla="*/ 11633641 w 11633641"/>
                <a:gd name="csY26" fmla="*/ 17311 h 3947215"/>
                <a:gd name="csX0" fmla="*/ 0 w 11633641"/>
                <a:gd name="csY0" fmla="*/ 0 h 3947215"/>
                <a:gd name="csX1" fmla="*/ 3812617 w 11633641"/>
                <a:gd name="csY1" fmla="*/ 62665 h 3947215"/>
                <a:gd name="csX2" fmla="*/ 4477262 w 11633641"/>
                <a:gd name="csY2" fmla="*/ 81582 h 3947215"/>
                <a:gd name="csX3" fmla="*/ 4612685 w 11633641"/>
                <a:gd name="csY3" fmla="*/ 330247 h 3947215"/>
                <a:gd name="csX4" fmla="*/ 4696500 w 11633641"/>
                <a:gd name="csY4" fmla="*/ 1716305 h 3947215"/>
                <a:gd name="csX5" fmla="*/ 4757501 w 11633641"/>
                <a:gd name="csY5" fmla="*/ 2702345 h 3947215"/>
                <a:gd name="csX6" fmla="*/ 4843166 w 11633641"/>
                <a:gd name="csY6" fmla="*/ 3505945 h 3947215"/>
                <a:gd name="csX7" fmla="*/ 4888894 w 11633641"/>
                <a:gd name="csY7" fmla="*/ 3813719 h 3947215"/>
                <a:gd name="csX8" fmla="*/ 4976799 w 11633641"/>
                <a:gd name="csY8" fmla="*/ 3942152 h 3947215"/>
                <a:gd name="csX9" fmla="*/ 5144507 w 11633641"/>
                <a:gd name="csY9" fmla="*/ 3655109 h 3947215"/>
                <a:gd name="csX10" fmla="*/ 5211953 w 11633641"/>
                <a:gd name="csY10" fmla="*/ 3460113 h 3947215"/>
                <a:gd name="csX11" fmla="*/ 5240377 w 11633641"/>
                <a:gd name="csY11" fmla="*/ 3366403 h 3947215"/>
                <a:gd name="csX12" fmla="*/ 5342100 w 11633641"/>
                <a:gd name="csY12" fmla="*/ 3024732 h 3947215"/>
                <a:gd name="csX13" fmla="*/ 5506624 w 11633641"/>
                <a:gd name="csY13" fmla="*/ 2443022 h 3947215"/>
                <a:gd name="csX14" fmla="*/ 5612468 w 11633641"/>
                <a:gd name="csY14" fmla="*/ 2132428 h 3947215"/>
                <a:gd name="csX15" fmla="*/ 5759556 w 11633641"/>
                <a:gd name="csY15" fmla="*/ 1745257 h 3947215"/>
                <a:gd name="csX16" fmla="*/ 5958798 w 11633641"/>
                <a:gd name="csY16" fmla="*/ 1357746 h 3947215"/>
                <a:gd name="csX17" fmla="*/ 6150867 w 11633641"/>
                <a:gd name="csY17" fmla="*/ 1102117 h 3947215"/>
                <a:gd name="csX18" fmla="*/ 6377822 w 11633641"/>
                <a:gd name="csY18" fmla="*/ 907695 h 3947215"/>
                <a:gd name="csX19" fmla="*/ 6621739 w 11633641"/>
                <a:gd name="csY19" fmla="*/ 767715 h 3947215"/>
                <a:gd name="csX20" fmla="*/ 6913697 w 11633641"/>
                <a:gd name="csY20" fmla="*/ 621069 h 3947215"/>
                <a:gd name="csX21" fmla="*/ 7358338 w 11633641"/>
                <a:gd name="csY21" fmla="*/ 486453 h 3947215"/>
                <a:gd name="csX22" fmla="*/ 7811163 w 11633641"/>
                <a:gd name="csY22" fmla="*/ 383719 h 3947215"/>
                <a:gd name="csX23" fmla="*/ 8175513 w 11633641"/>
                <a:gd name="csY23" fmla="*/ 306101 h 3947215"/>
                <a:gd name="csX24" fmla="*/ 8793297 w 11633641"/>
                <a:gd name="csY24" fmla="*/ 207742 h 3947215"/>
                <a:gd name="csX25" fmla="*/ 9881832 w 11633641"/>
                <a:gd name="csY25" fmla="*/ 112296 h 3947215"/>
                <a:gd name="csX26" fmla="*/ 11633641 w 11633641"/>
                <a:gd name="csY26" fmla="*/ 17311 h 3947215"/>
                <a:gd name="csX0" fmla="*/ 0 w 11633641"/>
                <a:gd name="csY0" fmla="*/ 0 h 3950686"/>
                <a:gd name="csX1" fmla="*/ 3812617 w 11633641"/>
                <a:gd name="csY1" fmla="*/ 62665 h 3950686"/>
                <a:gd name="csX2" fmla="*/ 4477262 w 11633641"/>
                <a:gd name="csY2" fmla="*/ 81582 h 3950686"/>
                <a:gd name="csX3" fmla="*/ 4612685 w 11633641"/>
                <a:gd name="csY3" fmla="*/ 330247 h 3950686"/>
                <a:gd name="csX4" fmla="*/ 4696500 w 11633641"/>
                <a:gd name="csY4" fmla="*/ 1716305 h 3950686"/>
                <a:gd name="csX5" fmla="*/ 4757501 w 11633641"/>
                <a:gd name="csY5" fmla="*/ 2702345 h 3950686"/>
                <a:gd name="csX6" fmla="*/ 4794833 w 11633641"/>
                <a:gd name="csY6" fmla="*/ 3209973 h 3950686"/>
                <a:gd name="csX7" fmla="*/ 4888894 w 11633641"/>
                <a:gd name="csY7" fmla="*/ 3813719 h 3950686"/>
                <a:gd name="csX8" fmla="*/ 4976799 w 11633641"/>
                <a:gd name="csY8" fmla="*/ 3942152 h 3950686"/>
                <a:gd name="csX9" fmla="*/ 5144507 w 11633641"/>
                <a:gd name="csY9" fmla="*/ 3655109 h 3950686"/>
                <a:gd name="csX10" fmla="*/ 5211953 w 11633641"/>
                <a:gd name="csY10" fmla="*/ 3460113 h 3950686"/>
                <a:gd name="csX11" fmla="*/ 5240377 w 11633641"/>
                <a:gd name="csY11" fmla="*/ 3366403 h 3950686"/>
                <a:gd name="csX12" fmla="*/ 5342100 w 11633641"/>
                <a:gd name="csY12" fmla="*/ 3024732 h 3950686"/>
                <a:gd name="csX13" fmla="*/ 5506624 w 11633641"/>
                <a:gd name="csY13" fmla="*/ 2443022 h 3950686"/>
                <a:gd name="csX14" fmla="*/ 5612468 w 11633641"/>
                <a:gd name="csY14" fmla="*/ 2132428 h 3950686"/>
                <a:gd name="csX15" fmla="*/ 5759556 w 11633641"/>
                <a:gd name="csY15" fmla="*/ 1745257 h 3950686"/>
                <a:gd name="csX16" fmla="*/ 5958798 w 11633641"/>
                <a:gd name="csY16" fmla="*/ 1357746 h 3950686"/>
                <a:gd name="csX17" fmla="*/ 6150867 w 11633641"/>
                <a:gd name="csY17" fmla="*/ 1102117 h 3950686"/>
                <a:gd name="csX18" fmla="*/ 6377822 w 11633641"/>
                <a:gd name="csY18" fmla="*/ 907695 h 3950686"/>
                <a:gd name="csX19" fmla="*/ 6621739 w 11633641"/>
                <a:gd name="csY19" fmla="*/ 767715 h 3950686"/>
                <a:gd name="csX20" fmla="*/ 6913697 w 11633641"/>
                <a:gd name="csY20" fmla="*/ 621069 h 3950686"/>
                <a:gd name="csX21" fmla="*/ 7358338 w 11633641"/>
                <a:gd name="csY21" fmla="*/ 486453 h 3950686"/>
                <a:gd name="csX22" fmla="*/ 7811163 w 11633641"/>
                <a:gd name="csY22" fmla="*/ 383719 h 3950686"/>
                <a:gd name="csX23" fmla="*/ 8175513 w 11633641"/>
                <a:gd name="csY23" fmla="*/ 306101 h 3950686"/>
                <a:gd name="csX24" fmla="*/ 8793297 w 11633641"/>
                <a:gd name="csY24" fmla="*/ 207742 h 3950686"/>
                <a:gd name="csX25" fmla="*/ 9881832 w 11633641"/>
                <a:gd name="csY25" fmla="*/ 112296 h 3950686"/>
                <a:gd name="csX26" fmla="*/ 11633641 w 11633641"/>
                <a:gd name="csY26" fmla="*/ 17311 h 3950686"/>
                <a:gd name="csX0" fmla="*/ 0 w 11633641"/>
                <a:gd name="csY0" fmla="*/ 0 h 3950444"/>
                <a:gd name="csX1" fmla="*/ 3812617 w 11633641"/>
                <a:gd name="csY1" fmla="*/ 62665 h 3950444"/>
                <a:gd name="csX2" fmla="*/ 4477262 w 11633641"/>
                <a:gd name="csY2" fmla="*/ 81582 h 3950444"/>
                <a:gd name="csX3" fmla="*/ 4612685 w 11633641"/>
                <a:gd name="csY3" fmla="*/ 330247 h 3950444"/>
                <a:gd name="csX4" fmla="*/ 4696500 w 11633641"/>
                <a:gd name="csY4" fmla="*/ 1716305 h 3950444"/>
                <a:gd name="csX5" fmla="*/ 4757501 w 11633641"/>
                <a:gd name="csY5" fmla="*/ 2702345 h 3950444"/>
                <a:gd name="csX6" fmla="*/ 4809332 w 11633641"/>
                <a:gd name="csY6" fmla="*/ 3224067 h 3950444"/>
                <a:gd name="csX7" fmla="*/ 4888894 w 11633641"/>
                <a:gd name="csY7" fmla="*/ 3813719 h 3950444"/>
                <a:gd name="csX8" fmla="*/ 4976799 w 11633641"/>
                <a:gd name="csY8" fmla="*/ 3942152 h 3950444"/>
                <a:gd name="csX9" fmla="*/ 5144507 w 11633641"/>
                <a:gd name="csY9" fmla="*/ 3655109 h 3950444"/>
                <a:gd name="csX10" fmla="*/ 5211953 w 11633641"/>
                <a:gd name="csY10" fmla="*/ 3460113 h 3950444"/>
                <a:gd name="csX11" fmla="*/ 5240377 w 11633641"/>
                <a:gd name="csY11" fmla="*/ 3366403 h 3950444"/>
                <a:gd name="csX12" fmla="*/ 5342100 w 11633641"/>
                <a:gd name="csY12" fmla="*/ 3024732 h 3950444"/>
                <a:gd name="csX13" fmla="*/ 5506624 w 11633641"/>
                <a:gd name="csY13" fmla="*/ 2443022 h 3950444"/>
                <a:gd name="csX14" fmla="*/ 5612468 w 11633641"/>
                <a:gd name="csY14" fmla="*/ 2132428 h 3950444"/>
                <a:gd name="csX15" fmla="*/ 5759556 w 11633641"/>
                <a:gd name="csY15" fmla="*/ 1745257 h 3950444"/>
                <a:gd name="csX16" fmla="*/ 5958798 w 11633641"/>
                <a:gd name="csY16" fmla="*/ 1357746 h 3950444"/>
                <a:gd name="csX17" fmla="*/ 6150867 w 11633641"/>
                <a:gd name="csY17" fmla="*/ 1102117 h 3950444"/>
                <a:gd name="csX18" fmla="*/ 6377822 w 11633641"/>
                <a:gd name="csY18" fmla="*/ 907695 h 3950444"/>
                <a:gd name="csX19" fmla="*/ 6621739 w 11633641"/>
                <a:gd name="csY19" fmla="*/ 767715 h 3950444"/>
                <a:gd name="csX20" fmla="*/ 6913697 w 11633641"/>
                <a:gd name="csY20" fmla="*/ 621069 h 3950444"/>
                <a:gd name="csX21" fmla="*/ 7358338 w 11633641"/>
                <a:gd name="csY21" fmla="*/ 486453 h 3950444"/>
                <a:gd name="csX22" fmla="*/ 7811163 w 11633641"/>
                <a:gd name="csY22" fmla="*/ 383719 h 3950444"/>
                <a:gd name="csX23" fmla="*/ 8175513 w 11633641"/>
                <a:gd name="csY23" fmla="*/ 306101 h 3950444"/>
                <a:gd name="csX24" fmla="*/ 8793297 w 11633641"/>
                <a:gd name="csY24" fmla="*/ 207742 h 3950444"/>
                <a:gd name="csX25" fmla="*/ 9881832 w 11633641"/>
                <a:gd name="csY25" fmla="*/ 112296 h 3950444"/>
                <a:gd name="csX26" fmla="*/ 11633641 w 11633641"/>
                <a:gd name="csY26" fmla="*/ 17311 h 3950444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11953 w 11633641"/>
                <a:gd name="csY10" fmla="*/ 3460113 h 3955140"/>
                <a:gd name="csX11" fmla="*/ 5240377 w 11633641"/>
                <a:gd name="csY11" fmla="*/ 3366403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11953 w 11633641"/>
                <a:gd name="csY10" fmla="*/ 3460113 h 3955140"/>
                <a:gd name="csX11" fmla="*/ 5288713 w 11633641"/>
                <a:gd name="csY11" fmla="*/ 3197278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88713 w 11633641"/>
                <a:gd name="csY11" fmla="*/ 3197278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5 w 11633641"/>
                <a:gd name="csY13" fmla="*/ 2358458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5 w 11633641"/>
                <a:gd name="csY13" fmla="*/ 2358458 h 3955140"/>
                <a:gd name="csX14" fmla="*/ 5607635 w 11633641"/>
                <a:gd name="csY14" fmla="*/ 2054911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5 w 11633641"/>
                <a:gd name="csY13" fmla="*/ 2358458 h 3955140"/>
                <a:gd name="csX14" fmla="*/ 5607635 w 11633641"/>
                <a:gd name="csY14" fmla="*/ 2054911 h 3955140"/>
                <a:gd name="csX15" fmla="*/ 5759556 w 11633641"/>
                <a:gd name="csY15" fmla="*/ 1688882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61434 w 11633641"/>
                <a:gd name="csY12" fmla="*/ 2806276 h 3955140"/>
                <a:gd name="csX13" fmla="*/ 5506625 w 11633641"/>
                <a:gd name="csY13" fmla="*/ 2358458 h 3955140"/>
                <a:gd name="csX14" fmla="*/ 5607635 w 11633641"/>
                <a:gd name="csY14" fmla="*/ 2054911 h 3955140"/>
                <a:gd name="csX15" fmla="*/ 5759556 w 11633641"/>
                <a:gd name="csY15" fmla="*/ 1688882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57501 w 11633641"/>
                <a:gd name="csY5" fmla="*/ 2702345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74165 w 11633641"/>
                <a:gd name="csY5" fmla="*/ 2734741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51946 w 11633641"/>
                <a:gd name="csY5" fmla="*/ 2759036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79720 w 11633641"/>
                <a:gd name="csY5" fmla="*/ 2815727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707610 w 11633641"/>
                <a:gd name="csY4" fmla="*/ 1748699 h 3914657"/>
                <a:gd name="csX5" fmla="*/ 4779720 w 11633641"/>
                <a:gd name="csY5" fmla="*/ 2815727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707610 w 11633641"/>
                <a:gd name="csY4" fmla="*/ 1748699 h 3914657"/>
                <a:gd name="csX5" fmla="*/ 4774165 w 11633641"/>
                <a:gd name="csY5" fmla="*/ 2888615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1445"/>
                <a:gd name="csX1" fmla="*/ 3812617 w 11633641"/>
                <a:gd name="csY1" fmla="*/ 62665 h 3911445"/>
                <a:gd name="csX2" fmla="*/ 4477262 w 11633641"/>
                <a:gd name="csY2" fmla="*/ 81582 h 3911445"/>
                <a:gd name="csX3" fmla="*/ 4612685 w 11633641"/>
                <a:gd name="csY3" fmla="*/ 330247 h 3911445"/>
                <a:gd name="csX4" fmla="*/ 4707610 w 11633641"/>
                <a:gd name="csY4" fmla="*/ 1748699 h 3911445"/>
                <a:gd name="csX5" fmla="*/ 4774165 w 11633641"/>
                <a:gd name="csY5" fmla="*/ 2888615 h 3911445"/>
                <a:gd name="csX6" fmla="*/ 4803778 w 11633641"/>
                <a:gd name="csY6" fmla="*/ 3313153 h 3911445"/>
                <a:gd name="csX7" fmla="*/ 4888894 w 11633641"/>
                <a:gd name="csY7" fmla="*/ 3813719 h 3911445"/>
                <a:gd name="csX8" fmla="*/ 5015683 w 11633641"/>
                <a:gd name="csY8" fmla="*/ 3893558 h 3911445"/>
                <a:gd name="csX9" fmla="*/ 5125173 w 11633641"/>
                <a:gd name="csY9" fmla="*/ 3584640 h 3911445"/>
                <a:gd name="csX10" fmla="*/ 5207120 w 11633641"/>
                <a:gd name="csY10" fmla="*/ 3340316 h 3911445"/>
                <a:gd name="csX11" fmla="*/ 5279047 w 11633641"/>
                <a:gd name="csY11" fmla="*/ 3098621 h 3911445"/>
                <a:gd name="csX12" fmla="*/ 5361434 w 11633641"/>
                <a:gd name="csY12" fmla="*/ 2806276 h 3911445"/>
                <a:gd name="csX13" fmla="*/ 5506625 w 11633641"/>
                <a:gd name="csY13" fmla="*/ 2358458 h 3911445"/>
                <a:gd name="csX14" fmla="*/ 5607635 w 11633641"/>
                <a:gd name="csY14" fmla="*/ 2054911 h 3911445"/>
                <a:gd name="csX15" fmla="*/ 5759556 w 11633641"/>
                <a:gd name="csY15" fmla="*/ 1688882 h 3911445"/>
                <a:gd name="csX16" fmla="*/ 5958798 w 11633641"/>
                <a:gd name="csY16" fmla="*/ 1357746 h 3911445"/>
                <a:gd name="csX17" fmla="*/ 6150867 w 11633641"/>
                <a:gd name="csY17" fmla="*/ 1102117 h 3911445"/>
                <a:gd name="csX18" fmla="*/ 6377822 w 11633641"/>
                <a:gd name="csY18" fmla="*/ 907695 h 3911445"/>
                <a:gd name="csX19" fmla="*/ 6621739 w 11633641"/>
                <a:gd name="csY19" fmla="*/ 767715 h 3911445"/>
                <a:gd name="csX20" fmla="*/ 6913697 w 11633641"/>
                <a:gd name="csY20" fmla="*/ 621069 h 3911445"/>
                <a:gd name="csX21" fmla="*/ 7358338 w 11633641"/>
                <a:gd name="csY21" fmla="*/ 486453 h 3911445"/>
                <a:gd name="csX22" fmla="*/ 7811163 w 11633641"/>
                <a:gd name="csY22" fmla="*/ 383719 h 3911445"/>
                <a:gd name="csX23" fmla="*/ 8175513 w 11633641"/>
                <a:gd name="csY23" fmla="*/ 306101 h 3911445"/>
                <a:gd name="csX24" fmla="*/ 8793297 w 11633641"/>
                <a:gd name="csY24" fmla="*/ 207742 h 3911445"/>
                <a:gd name="csX25" fmla="*/ 9881832 w 11633641"/>
                <a:gd name="csY25" fmla="*/ 112296 h 3911445"/>
                <a:gd name="csX26" fmla="*/ 11633641 w 11633641"/>
                <a:gd name="csY26" fmla="*/ 17311 h 3911445"/>
                <a:gd name="csX0" fmla="*/ 0 w 11633641"/>
                <a:gd name="csY0" fmla="*/ 0 h 3910418"/>
                <a:gd name="csX1" fmla="*/ 3812617 w 11633641"/>
                <a:gd name="csY1" fmla="*/ 62665 h 3910418"/>
                <a:gd name="csX2" fmla="*/ 4477262 w 11633641"/>
                <a:gd name="csY2" fmla="*/ 81582 h 3910418"/>
                <a:gd name="csX3" fmla="*/ 4612685 w 11633641"/>
                <a:gd name="csY3" fmla="*/ 330247 h 3910418"/>
                <a:gd name="csX4" fmla="*/ 4707610 w 11633641"/>
                <a:gd name="csY4" fmla="*/ 1748699 h 3910418"/>
                <a:gd name="csX5" fmla="*/ 4774165 w 11633641"/>
                <a:gd name="csY5" fmla="*/ 2888615 h 3910418"/>
                <a:gd name="csX6" fmla="*/ 4831552 w 11633641"/>
                <a:gd name="csY6" fmla="*/ 3345548 h 3910418"/>
                <a:gd name="csX7" fmla="*/ 4888894 w 11633641"/>
                <a:gd name="csY7" fmla="*/ 3813719 h 3910418"/>
                <a:gd name="csX8" fmla="*/ 5015683 w 11633641"/>
                <a:gd name="csY8" fmla="*/ 3893558 h 3910418"/>
                <a:gd name="csX9" fmla="*/ 5125173 w 11633641"/>
                <a:gd name="csY9" fmla="*/ 3584640 h 3910418"/>
                <a:gd name="csX10" fmla="*/ 5207120 w 11633641"/>
                <a:gd name="csY10" fmla="*/ 3340316 h 3910418"/>
                <a:gd name="csX11" fmla="*/ 5279047 w 11633641"/>
                <a:gd name="csY11" fmla="*/ 3098621 h 3910418"/>
                <a:gd name="csX12" fmla="*/ 5361434 w 11633641"/>
                <a:gd name="csY12" fmla="*/ 2806276 h 3910418"/>
                <a:gd name="csX13" fmla="*/ 5506625 w 11633641"/>
                <a:gd name="csY13" fmla="*/ 2358458 h 3910418"/>
                <a:gd name="csX14" fmla="*/ 5607635 w 11633641"/>
                <a:gd name="csY14" fmla="*/ 2054911 h 3910418"/>
                <a:gd name="csX15" fmla="*/ 5759556 w 11633641"/>
                <a:gd name="csY15" fmla="*/ 1688882 h 3910418"/>
                <a:gd name="csX16" fmla="*/ 5958798 w 11633641"/>
                <a:gd name="csY16" fmla="*/ 1357746 h 3910418"/>
                <a:gd name="csX17" fmla="*/ 6150867 w 11633641"/>
                <a:gd name="csY17" fmla="*/ 1102117 h 3910418"/>
                <a:gd name="csX18" fmla="*/ 6377822 w 11633641"/>
                <a:gd name="csY18" fmla="*/ 907695 h 3910418"/>
                <a:gd name="csX19" fmla="*/ 6621739 w 11633641"/>
                <a:gd name="csY19" fmla="*/ 767715 h 3910418"/>
                <a:gd name="csX20" fmla="*/ 6913697 w 11633641"/>
                <a:gd name="csY20" fmla="*/ 621069 h 3910418"/>
                <a:gd name="csX21" fmla="*/ 7358338 w 11633641"/>
                <a:gd name="csY21" fmla="*/ 486453 h 3910418"/>
                <a:gd name="csX22" fmla="*/ 7811163 w 11633641"/>
                <a:gd name="csY22" fmla="*/ 383719 h 3910418"/>
                <a:gd name="csX23" fmla="*/ 8175513 w 11633641"/>
                <a:gd name="csY23" fmla="*/ 306101 h 3910418"/>
                <a:gd name="csX24" fmla="*/ 8793297 w 11633641"/>
                <a:gd name="csY24" fmla="*/ 207742 h 3910418"/>
                <a:gd name="csX25" fmla="*/ 9881832 w 11633641"/>
                <a:gd name="csY25" fmla="*/ 112296 h 3910418"/>
                <a:gd name="csX26" fmla="*/ 11633641 w 11633641"/>
                <a:gd name="csY26" fmla="*/ 17311 h 3910418"/>
                <a:gd name="csX0" fmla="*/ 0 w 11633641"/>
                <a:gd name="csY0" fmla="*/ 0 h 3909236"/>
                <a:gd name="csX1" fmla="*/ 3812617 w 11633641"/>
                <a:gd name="csY1" fmla="*/ 62665 h 3909236"/>
                <a:gd name="csX2" fmla="*/ 4477262 w 11633641"/>
                <a:gd name="csY2" fmla="*/ 81582 h 3909236"/>
                <a:gd name="csX3" fmla="*/ 4612685 w 11633641"/>
                <a:gd name="csY3" fmla="*/ 330247 h 3909236"/>
                <a:gd name="csX4" fmla="*/ 4707610 w 11633641"/>
                <a:gd name="csY4" fmla="*/ 1748699 h 3909236"/>
                <a:gd name="csX5" fmla="*/ 4774165 w 11633641"/>
                <a:gd name="csY5" fmla="*/ 2888615 h 3909236"/>
                <a:gd name="csX6" fmla="*/ 4814887 w 11633641"/>
                <a:gd name="csY6" fmla="*/ 3386043 h 3909236"/>
                <a:gd name="csX7" fmla="*/ 4888894 w 11633641"/>
                <a:gd name="csY7" fmla="*/ 3813719 h 3909236"/>
                <a:gd name="csX8" fmla="*/ 5015683 w 11633641"/>
                <a:gd name="csY8" fmla="*/ 3893558 h 3909236"/>
                <a:gd name="csX9" fmla="*/ 5125173 w 11633641"/>
                <a:gd name="csY9" fmla="*/ 3584640 h 3909236"/>
                <a:gd name="csX10" fmla="*/ 5207120 w 11633641"/>
                <a:gd name="csY10" fmla="*/ 3340316 h 3909236"/>
                <a:gd name="csX11" fmla="*/ 5279047 w 11633641"/>
                <a:gd name="csY11" fmla="*/ 3098621 h 3909236"/>
                <a:gd name="csX12" fmla="*/ 5361434 w 11633641"/>
                <a:gd name="csY12" fmla="*/ 2806276 h 3909236"/>
                <a:gd name="csX13" fmla="*/ 5506625 w 11633641"/>
                <a:gd name="csY13" fmla="*/ 2358458 h 3909236"/>
                <a:gd name="csX14" fmla="*/ 5607635 w 11633641"/>
                <a:gd name="csY14" fmla="*/ 2054911 h 3909236"/>
                <a:gd name="csX15" fmla="*/ 5759556 w 11633641"/>
                <a:gd name="csY15" fmla="*/ 1688882 h 3909236"/>
                <a:gd name="csX16" fmla="*/ 5958798 w 11633641"/>
                <a:gd name="csY16" fmla="*/ 1357746 h 3909236"/>
                <a:gd name="csX17" fmla="*/ 6150867 w 11633641"/>
                <a:gd name="csY17" fmla="*/ 1102117 h 3909236"/>
                <a:gd name="csX18" fmla="*/ 6377822 w 11633641"/>
                <a:gd name="csY18" fmla="*/ 907695 h 3909236"/>
                <a:gd name="csX19" fmla="*/ 6621739 w 11633641"/>
                <a:gd name="csY19" fmla="*/ 767715 h 3909236"/>
                <a:gd name="csX20" fmla="*/ 6913697 w 11633641"/>
                <a:gd name="csY20" fmla="*/ 621069 h 3909236"/>
                <a:gd name="csX21" fmla="*/ 7358338 w 11633641"/>
                <a:gd name="csY21" fmla="*/ 486453 h 3909236"/>
                <a:gd name="csX22" fmla="*/ 7811163 w 11633641"/>
                <a:gd name="csY22" fmla="*/ 383719 h 3909236"/>
                <a:gd name="csX23" fmla="*/ 8175513 w 11633641"/>
                <a:gd name="csY23" fmla="*/ 306101 h 3909236"/>
                <a:gd name="csX24" fmla="*/ 8793297 w 11633641"/>
                <a:gd name="csY24" fmla="*/ 207742 h 3909236"/>
                <a:gd name="csX25" fmla="*/ 9881832 w 11633641"/>
                <a:gd name="csY25" fmla="*/ 112296 h 3909236"/>
                <a:gd name="csX26" fmla="*/ 11633641 w 11633641"/>
                <a:gd name="csY26" fmla="*/ 17311 h 3909236"/>
                <a:gd name="csX0" fmla="*/ 0 w 11633641"/>
                <a:gd name="csY0" fmla="*/ 0 h 3842748"/>
                <a:gd name="csX1" fmla="*/ 3812617 w 11633641"/>
                <a:gd name="csY1" fmla="*/ 62665 h 3842748"/>
                <a:gd name="csX2" fmla="*/ 4477262 w 11633641"/>
                <a:gd name="csY2" fmla="*/ 81582 h 3842748"/>
                <a:gd name="csX3" fmla="*/ 4612685 w 11633641"/>
                <a:gd name="csY3" fmla="*/ 330247 h 3842748"/>
                <a:gd name="csX4" fmla="*/ 4707610 w 11633641"/>
                <a:gd name="csY4" fmla="*/ 1748699 h 3842748"/>
                <a:gd name="csX5" fmla="*/ 4774165 w 11633641"/>
                <a:gd name="csY5" fmla="*/ 2888615 h 3842748"/>
                <a:gd name="csX6" fmla="*/ 4814887 w 11633641"/>
                <a:gd name="csY6" fmla="*/ 3386043 h 3842748"/>
                <a:gd name="csX7" fmla="*/ 4888894 w 11633641"/>
                <a:gd name="csY7" fmla="*/ 3813719 h 3842748"/>
                <a:gd name="csX8" fmla="*/ 5065676 w 11633641"/>
                <a:gd name="csY8" fmla="*/ 3780174 h 3842748"/>
                <a:gd name="csX9" fmla="*/ 5125173 w 11633641"/>
                <a:gd name="csY9" fmla="*/ 3584640 h 3842748"/>
                <a:gd name="csX10" fmla="*/ 5207120 w 11633641"/>
                <a:gd name="csY10" fmla="*/ 3340316 h 3842748"/>
                <a:gd name="csX11" fmla="*/ 5279047 w 11633641"/>
                <a:gd name="csY11" fmla="*/ 3098621 h 3842748"/>
                <a:gd name="csX12" fmla="*/ 5361434 w 11633641"/>
                <a:gd name="csY12" fmla="*/ 2806276 h 3842748"/>
                <a:gd name="csX13" fmla="*/ 5506625 w 11633641"/>
                <a:gd name="csY13" fmla="*/ 2358458 h 3842748"/>
                <a:gd name="csX14" fmla="*/ 5607635 w 11633641"/>
                <a:gd name="csY14" fmla="*/ 2054911 h 3842748"/>
                <a:gd name="csX15" fmla="*/ 5759556 w 11633641"/>
                <a:gd name="csY15" fmla="*/ 1688882 h 3842748"/>
                <a:gd name="csX16" fmla="*/ 5958798 w 11633641"/>
                <a:gd name="csY16" fmla="*/ 1357746 h 3842748"/>
                <a:gd name="csX17" fmla="*/ 6150867 w 11633641"/>
                <a:gd name="csY17" fmla="*/ 1102117 h 3842748"/>
                <a:gd name="csX18" fmla="*/ 6377822 w 11633641"/>
                <a:gd name="csY18" fmla="*/ 907695 h 3842748"/>
                <a:gd name="csX19" fmla="*/ 6621739 w 11633641"/>
                <a:gd name="csY19" fmla="*/ 767715 h 3842748"/>
                <a:gd name="csX20" fmla="*/ 6913697 w 11633641"/>
                <a:gd name="csY20" fmla="*/ 621069 h 3842748"/>
                <a:gd name="csX21" fmla="*/ 7358338 w 11633641"/>
                <a:gd name="csY21" fmla="*/ 486453 h 3842748"/>
                <a:gd name="csX22" fmla="*/ 7811163 w 11633641"/>
                <a:gd name="csY22" fmla="*/ 383719 h 3842748"/>
                <a:gd name="csX23" fmla="*/ 8175513 w 11633641"/>
                <a:gd name="csY23" fmla="*/ 306101 h 3842748"/>
                <a:gd name="csX24" fmla="*/ 8793297 w 11633641"/>
                <a:gd name="csY24" fmla="*/ 207742 h 3842748"/>
                <a:gd name="csX25" fmla="*/ 9881832 w 11633641"/>
                <a:gd name="csY25" fmla="*/ 112296 h 3842748"/>
                <a:gd name="csX26" fmla="*/ 11633641 w 11633641"/>
                <a:gd name="csY26" fmla="*/ 17311 h 3842748"/>
                <a:gd name="csX0" fmla="*/ 0 w 11633641"/>
                <a:gd name="csY0" fmla="*/ 0 h 3808592"/>
                <a:gd name="csX1" fmla="*/ 3812617 w 11633641"/>
                <a:gd name="csY1" fmla="*/ 62665 h 3808592"/>
                <a:gd name="csX2" fmla="*/ 4477262 w 11633641"/>
                <a:gd name="csY2" fmla="*/ 81582 h 3808592"/>
                <a:gd name="csX3" fmla="*/ 4612685 w 11633641"/>
                <a:gd name="csY3" fmla="*/ 330247 h 3808592"/>
                <a:gd name="csX4" fmla="*/ 4707610 w 11633641"/>
                <a:gd name="csY4" fmla="*/ 1748699 h 3808592"/>
                <a:gd name="csX5" fmla="*/ 4774165 w 11633641"/>
                <a:gd name="csY5" fmla="*/ 2888615 h 3808592"/>
                <a:gd name="csX6" fmla="*/ 4814887 w 11633641"/>
                <a:gd name="csY6" fmla="*/ 3386043 h 3808592"/>
                <a:gd name="csX7" fmla="*/ 4905559 w 11633641"/>
                <a:gd name="csY7" fmla="*/ 3765126 h 3808592"/>
                <a:gd name="csX8" fmla="*/ 5065676 w 11633641"/>
                <a:gd name="csY8" fmla="*/ 3780174 h 3808592"/>
                <a:gd name="csX9" fmla="*/ 5125173 w 11633641"/>
                <a:gd name="csY9" fmla="*/ 3584640 h 3808592"/>
                <a:gd name="csX10" fmla="*/ 5207120 w 11633641"/>
                <a:gd name="csY10" fmla="*/ 3340316 h 3808592"/>
                <a:gd name="csX11" fmla="*/ 5279047 w 11633641"/>
                <a:gd name="csY11" fmla="*/ 3098621 h 3808592"/>
                <a:gd name="csX12" fmla="*/ 5361434 w 11633641"/>
                <a:gd name="csY12" fmla="*/ 2806276 h 3808592"/>
                <a:gd name="csX13" fmla="*/ 5506625 w 11633641"/>
                <a:gd name="csY13" fmla="*/ 2358458 h 3808592"/>
                <a:gd name="csX14" fmla="*/ 5607635 w 11633641"/>
                <a:gd name="csY14" fmla="*/ 2054911 h 3808592"/>
                <a:gd name="csX15" fmla="*/ 5759556 w 11633641"/>
                <a:gd name="csY15" fmla="*/ 1688882 h 3808592"/>
                <a:gd name="csX16" fmla="*/ 5958798 w 11633641"/>
                <a:gd name="csY16" fmla="*/ 1357746 h 3808592"/>
                <a:gd name="csX17" fmla="*/ 6150867 w 11633641"/>
                <a:gd name="csY17" fmla="*/ 1102117 h 3808592"/>
                <a:gd name="csX18" fmla="*/ 6377822 w 11633641"/>
                <a:gd name="csY18" fmla="*/ 907695 h 3808592"/>
                <a:gd name="csX19" fmla="*/ 6621739 w 11633641"/>
                <a:gd name="csY19" fmla="*/ 767715 h 3808592"/>
                <a:gd name="csX20" fmla="*/ 6913697 w 11633641"/>
                <a:gd name="csY20" fmla="*/ 621069 h 3808592"/>
                <a:gd name="csX21" fmla="*/ 7358338 w 11633641"/>
                <a:gd name="csY21" fmla="*/ 486453 h 3808592"/>
                <a:gd name="csX22" fmla="*/ 7811163 w 11633641"/>
                <a:gd name="csY22" fmla="*/ 383719 h 3808592"/>
                <a:gd name="csX23" fmla="*/ 8175513 w 11633641"/>
                <a:gd name="csY23" fmla="*/ 306101 h 3808592"/>
                <a:gd name="csX24" fmla="*/ 8793297 w 11633641"/>
                <a:gd name="csY24" fmla="*/ 207742 h 3808592"/>
                <a:gd name="csX25" fmla="*/ 9881832 w 11633641"/>
                <a:gd name="csY25" fmla="*/ 112296 h 3808592"/>
                <a:gd name="csX26" fmla="*/ 11633641 w 11633641"/>
                <a:gd name="csY26" fmla="*/ 17311 h 3808592"/>
                <a:gd name="csX0" fmla="*/ 0 w 11633641"/>
                <a:gd name="csY0" fmla="*/ 0 h 3806538"/>
                <a:gd name="csX1" fmla="*/ 3812617 w 11633641"/>
                <a:gd name="csY1" fmla="*/ 62665 h 3806538"/>
                <a:gd name="csX2" fmla="*/ 4477262 w 11633641"/>
                <a:gd name="csY2" fmla="*/ 81582 h 3806538"/>
                <a:gd name="csX3" fmla="*/ 4612685 w 11633641"/>
                <a:gd name="csY3" fmla="*/ 330247 h 3806538"/>
                <a:gd name="csX4" fmla="*/ 4707610 w 11633641"/>
                <a:gd name="csY4" fmla="*/ 1748699 h 3806538"/>
                <a:gd name="csX5" fmla="*/ 4774165 w 11633641"/>
                <a:gd name="csY5" fmla="*/ 2888615 h 3806538"/>
                <a:gd name="csX6" fmla="*/ 4848216 w 11633641"/>
                <a:gd name="csY6" fmla="*/ 3418438 h 3806538"/>
                <a:gd name="csX7" fmla="*/ 4905559 w 11633641"/>
                <a:gd name="csY7" fmla="*/ 3765126 h 3806538"/>
                <a:gd name="csX8" fmla="*/ 5065676 w 11633641"/>
                <a:gd name="csY8" fmla="*/ 3780174 h 3806538"/>
                <a:gd name="csX9" fmla="*/ 5125173 w 11633641"/>
                <a:gd name="csY9" fmla="*/ 3584640 h 3806538"/>
                <a:gd name="csX10" fmla="*/ 5207120 w 11633641"/>
                <a:gd name="csY10" fmla="*/ 3340316 h 3806538"/>
                <a:gd name="csX11" fmla="*/ 5279047 w 11633641"/>
                <a:gd name="csY11" fmla="*/ 3098621 h 3806538"/>
                <a:gd name="csX12" fmla="*/ 5361434 w 11633641"/>
                <a:gd name="csY12" fmla="*/ 2806276 h 3806538"/>
                <a:gd name="csX13" fmla="*/ 5506625 w 11633641"/>
                <a:gd name="csY13" fmla="*/ 2358458 h 3806538"/>
                <a:gd name="csX14" fmla="*/ 5607635 w 11633641"/>
                <a:gd name="csY14" fmla="*/ 2054911 h 3806538"/>
                <a:gd name="csX15" fmla="*/ 5759556 w 11633641"/>
                <a:gd name="csY15" fmla="*/ 1688882 h 3806538"/>
                <a:gd name="csX16" fmla="*/ 5958798 w 11633641"/>
                <a:gd name="csY16" fmla="*/ 1357746 h 3806538"/>
                <a:gd name="csX17" fmla="*/ 6150867 w 11633641"/>
                <a:gd name="csY17" fmla="*/ 1102117 h 3806538"/>
                <a:gd name="csX18" fmla="*/ 6377822 w 11633641"/>
                <a:gd name="csY18" fmla="*/ 907695 h 3806538"/>
                <a:gd name="csX19" fmla="*/ 6621739 w 11633641"/>
                <a:gd name="csY19" fmla="*/ 767715 h 3806538"/>
                <a:gd name="csX20" fmla="*/ 6913697 w 11633641"/>
                <a:gd name="csY20" fmla="*/ 621069 h 3806538"/>
                <a:gd name="csX21" fmla="*/ 7358338 w 11633641"/>
                <a:gd name="csY21" fmla="*/ 486453 h 3806538"/>
                <a:gd name="csX22" fmla="*/ 7811163 w 11633641"/>
                <a:gd name="csY22" fmla="*/ 383719 h 3806538"/>
                <a:gd name="csX23" fmla="*/ 8175513 w 11633641"/>
                <a:gd name="csY23" fmla="*/ 306101 h 3806538"/>
                <a:gd name="csX24" fmla="*/ 8793297 w 11633641"/>
                <a:gd name="csY24" fmla="*/ 207742 h 3806538"/>
                <a:gd name="csX25" fmla="*/ 9881832 w 11633641"/>
                <a:gd name="csY25" fmla="*/ 112296 h 3806538"/>
                <a:gd name="csX26" fmla="*/ 11633641 w 11633641"/>
                <a:gd name="csY26" fmla="*/ 17311 h 3806538"/>
                <a:gd name="csX0" fmla="*/ 0 w 11633641"/>
                <a:gd name="csY0" fmla="*/ 0 h 3804544"/>
                <a:gd name="csX1" fmla="*/ 3812617 w 11633641"/>
                <a:gd name="csY1" fmla="*/ 62665 h 3804544"/>
                <a:gd name="csX2" fmla="*/ 4477262 w 11633641"/>
                <a:gd name="csY2" fmla="*/ 81582 h 3804544"/>
                <a:gd name="csX3" fmla="*/ 4612685 w 11633641"/>
                <a:gd name="csY3" fmla="*/ 330247 h 3804544"/>
                <a:gd name="csX4" fmla="*/ 4707610 w 11633641"/>
                <a:gd name="csY4" fmla="*/ 1748699 h 3804544"/>
                <a:gd name="csX5" fmla="*/ 4774165 w 11633641"/>
                <a:gd name="csY5" fmla="*/ 2888615 h 3804544"/>
                <a:gd name="csX6" fmla="*/ 4820443 w 11633641"/>
                <a:gd name="csY6" fmla="*/ 3450833 h 3804544"/>
                <a:gd name="csX7" fmla="*/ 4905559 w 11633641"/>
                <a:gd name="csY7" fmla="*/ 3765126 h 3804544"/>
                <a:gd name="csX8" fmla="*/ 5065676 w 11633641"/>
                <a:gd name="csY8" fmla="*/ 3780174 h 3804544"/>
                <a:gd name="csX9" fmla="*/ 5125173 w 11633641"/>
                <a:gd name="csY9" fmla="*/ 3584640 h 3804544"/>
                <a:gd name="csX10" fmla="*/ 5207120 w 11633641"/>
                <a:gd name="csY10" fmla="*/ 3340316 h 3804544"/>
                <a:gd name="csX11" fmla="*/ 5279047 w 11633641"/>
                <a:gd name="csY11" fmla="*/ 3098621 h 3804544"/>
                <a:gd name="csX12" fmla="*/ 5361434 w 11633641"/>
                <a:gd name="csY12" fmla="*/ 2806276 h 3804544"/>
                <a:gd name="csX13" fmla="*/ 5506625 w 11633641"/>
                <a:gd name="csY13" fmla="*/ 2358458 h 3804544"/>
                <a:gd name="csX14" fmla="*/ 5607635 w 11633641"/>
                <a:gd name="csY14" fmla="*/ 2054911 h 3804544"/>
                <a:gd name="csX15" fmla="*/ 5759556 w 11633641"/>
                <a:gd name="csY15" fmla="*/ 1688882 h 3804544"/>
                <a:gd name="csX16" fmla="*/ 5958798 w 11633641"/>
                <a:gd name="csY16" fmla="*/ 1357746 h 3804544"/>
                <a:gd name="csX17" fmla="*/ 6150867 w 11633641"/>
                <a:gd name="csY17" fmla="*/ 1102117 h 3804544"/>
                <a:gd name="csX18" fmla="*/ 6377822 w 11633641"/>
                <a:gd name="csY18" fmla="*/ 907695 h 3804544"/>
                <a:gd name="csX19" fmla="*/ 6621739 w 11633641"/>
                <a:gd name="csY19" fmla="*/ 767715 h 3804544"/>
                <a:gd name="csX20" fmla="*/ 6913697 w 11633641"/>
                <a:gd name="csY20" fmla="*/ 621069 h 3804544"/>
                <a:gd name="csX21" fmla="*/ 7358338 w 11633641"/>
                <a:gd name="csY21" fmla="*/ 486453 h 3804544"/>
                <a:gd name="csX22" fmla="*/ 7811163 w 11633641"/>
                <a:gd name="csY22" fmla="*/ 383719 h 3804544"/>
                <a:gd name="csX23" fmla="*/ 8175513 w 11633641"/>
                <a:gd name="csY23" fmla="*/ 306101 h 3804544"/>
                <a:gd name="csX24" fmla="*/ 8793297 w 11633641"/>
                <a:gd name="csY24" fmla="*/ 207742 h 3804544"/>
                <a:gd name="csX25" fmla="*/ 9881832 w 11633641"/>
                <a:gd name="csY25" fmla="*/ 112296 h 3804544"/>
                <a:gd name="csX26" fmla="*/ 11633641 w 11633641"/>
                <a:gd name="csY26" fmla="*/ 17311 h 3804544"/>
                <a:gd name="csX0" fmla="*/ 0 w 11633641"/>
                <a:gd name="csY0" fmla="*/ 0 h 3784208"/>
                <a:gd name="csX1" fmla="*/ 3812617 w 11633641"/>
                <a:gd name="csY1" fmla="*/ 62665 h 3784208"/>
                <a:gd name="csX2" fmla="*/ 4477262 w 11633641"/>
                <a:gd name="csY2" fmla="*/ 81582 h 3784208"/>
                <a:gd name="csX3" fmla="*/ 4612685 w 11633641"/>
                <a:gd name="csY3" fmla="*/ 330247 h 3784208"/>
                <a:gd name="csX4" fmla="*/ 4707610 w 11633641"/>
                <a:gd name="csY4" fmla="*/ 1748699 h 3784208"/>
                <a:gd name="csX5" fmla="*/ 4774165 w 11633641"/>
                <a:gd name="csY5" fmla="*/ 2888615 h 3784208"/>
                <a:gd name="csX6" fmla="*/ 4820443 w 11633641"/>
                <a:gd name="csY6" fmla="*/ 3450833 h 3784208"/>
                <a:gd name="csX7" fmla="*/ 4905559 w 11633641"/>
                <a:gd name="csY7" fmla="*/ 3765126 h 3784208"/>
                <a:gd name="csX8" fmla="*/ 5060121 w 11633641"/>
                <a:gd name="csY8" fmla="*/ 3731581 h 3784208"/>
                <a:gd name="csX9" fmla="*/ 5125173 w 11633641"/>
                <a:gd name="csY9" fmla="*/ 3584640 h 3784208"/>
                <a:gd name="csX10" fmla="*/ 5207120 w 11633641"/>
                <a:gd name="csY10" fmla="*/ 3340316 h 3784208"/>
                <a:gd name="csX11" fmla="*/ 5279047 w 11633641"/>
                <a:gd name="csY11" fmla="*/ 3098621 h 3784208"/>
                <a:gd name="csX12" fmla="*/ 5361434 w 11633641"/>
                <a:gd name="csY12" fmla="*/ 2806276 h 3784208"/>
                <a:gd name="csX13" fmla="*/ 5506625 w 11633641"/>
                <a:gd name="csY13" fmla="*/ 2358458 h 3784208"/>
                <a:gd name="csX14" fmla="*/ 5607635 w 11633641"/>
                <a:gd name="csY14" fmla="*/ 2054911 h 3784208"/>
                <a:gd name="csX15" fmla="*/ 5759556 w 11633641"/>
                <a:gd name="csY15" fmla="*/ 1688882 h 3784208"/>
                <a:gd name="csX16" fmla="*/ 5958798 w 11633641"/>
                <a:gd name="csY16" fmla="*/ 1357746 h 3784208"/>
                <a:gd name="csX17" fmla="*/ 6150867 w 11633641"/>
                <a:gd name="csY17" fmla="*/ 1102117 h 3784208"/>
                <a:gd name="csX18" fmla="*/ 6377822 w 11633641"/>
                <a:gd name="csY18" fmla="*/ 907695 h 3784208"/>
                <a:gd name="csX19" fmla="*/ 6621739 w 11633641"/>
                <a:gd name="csY19" fmla="*/ 767715 h 3784208"/>
                <a:gd name="csX20" fmla="*/ 6913697 w 11633641"/>
                <a:gd name="csY20" fmla="*/ 621069 h 3784208"/>
                <a:gd name="csX21" fmla="*/ 7358338 w 11633641"/>
                <a:gd name="csY21" fmla="*/ 486453 h 3784208"/>
                <a:gd name="csX22" fmla="*/ 7811163 w 11633641"/>
                <a:gd name="csY22" fmla="*/ 383719 h 3784208"/>
                <a:gd name="csX23" fmla="*/ 8175513 w 11633641"/>
                <a:gd name="csY23" fmla="*/ 306101 h 3784208"/>
                <a:gd name="csX24" fmla="*/ 8793297 w 11633641"/>
                <a:gd name="csY24" fmla="*/ 207742 h 3784208"/>
                <a:gd name="csX25" fmla="*/ 9881832 w 11633641"/>
                <a:gd name="csY25" fmla="*/ 112296 h 3784208"/>
                <a:gd name="csX26" fmla="*/ 11633641 w 11633641"/>
                <a:gd name="csY26" fmla="*/ 17311 h 3784208"/>
                <a:gd name="csX0" fmla="*/ 0 w 11633641"/>
                <a:gd name="csY0" fmla="*/ 0 h 3777785"/>
                <a:gd name="csX1" fmla="*/ 3812617 w 11633641"/>
                <a:gd name="csY1" fmla="*/ 62665 h 3777785"/>
                <a:gd name="csX2" fmla="*/ 4477262 w 11633641"/>
                <a:gd name="csY2" fmla="*/ 81582 h 3777785"/>
                <a:gd name="csX3" fmla="*/ 4612685 w 11633641"/>
                <a:gd name="csY3" fmla="*/ 330247 h 3777785"/>
                <a:gd name="csX4" fmla="*/ 4707610 w 11633641"/>
                <a:gd name="csY4" fmla="*/ 1748699 h 3777785"/>
                <a:gd name="csX5" fmla="*/ 4774165 w 11633641"/>
                <a:gd name="csY5" fmla="*/ 2888615 h 3777785"/>
                <a:gd name="csX6" fmla="*/ 4820443 w 11633641"/>
                <a:gd name="csY6" fmla="*/ 3450833 h 3777785"/>
                <a:gd name="csX7" fmla="*/ 4905559 w 11633641"/>
                <a:gd name="csY7" fmla="*/ 3765126 h 3777785"/>
                <a:gd name="csX8" fmla="*/ 5063998 w 11633641"/>
                <a:gd name="csY8" fmla="*/ 3703320 h 3777785"/>
                <a:gd name="csX9" fmla="*/ 5125173 w 11633641"/>
                <a:gd name="csY9" fmla="*/ 3584640 h 3777785"/>
                <a:gd name="csX10" fmla="*/ 5207120 w 11633641"/>
                <a:gd name="csY10" fmla="*/ 3340316 h 3777785"/>
                <a:gd name="csX11" fmla="*/ 5279047 w 11633641"/>
                <a:gd name="csY11" fmla="*/ 3098621 h 3777785"/>
                <a:gd name="csX12" fmla="*/ 5361434 w 11633641"/>
                <a:gd name="csY12" fmla="*/ 2806276 h 3777785"/>
                <a:gd name="csX13" fmla="*/ 5506625 w 11633641"/>
                <a:gd name="csY13" fmla="*/ 2358458 h 3777785"/>
                <a:gd name="csX14" fmla="*/ 5607635 w 11633641"/>
                <a:gd name="csY14" fmla="*/ 2054911 h 3777785"/>
                <a:gd name="csX15" fmla="*/ 5759556 w 11633641"/>
                <a:gd name="csY15" fmla="*/ 1688882 h 3777785"/>
                <a:gd name="csX16" fmla="*/ 5958798 w 11633641"/>
                <a:gd name="csY16" fmla="*/ 1357746 h 3777785"/>
                <a:gd name="csX17" fmla="*/ 6150867 w 11633641"/>
                <a:gd name="csY17" fmla="*/ 1102117 h 3777785"/>
                <a:gd name="csX18" fmla="*/ 6377822 w 11633641"/>
                <a:gd name="csY18" fmla="*/ 907695 h 3777785"/>
                <a:gd name="csX19" fmla="*/ 6621739 w 11633641"/>
                <a:gd name="csY19" fmla="*/ 767715 h 3777785"/>
                <a:gd name="csX20" fmla="*/ 6913697 w 11633641"/>
                <a:gd name="csY20" fmla="*/ 621069 h 3777785"/>
                <a:gd name="csX21" fmla="*/ 7358338 w 11633641"/>
                <a:gd name="csY21" fmla="*/ 486453 h 3777785"/>
                <a:gd name="csX22" fmla="*/ 7811163 w 11633641"/>
                <a:gd name="csY22" fmla="*/ 383719 h 3777785"/>
                <a:gd name="csX23" fmla="*/ 8175513 w 11633641"/>
                <a:gd name="csY23" fmla="*/ 306101 h 3777785"/>
                <a:gd name="csX24" fmla="*/ 8793297 w 11633641"/>
                <a:gd name="csY24" fmla="*/ 207742 h 3777785"/>
                <a:gd name="csX25" fmla="*/ 9881832 w 11633641"/>
                <a:gd name="csY25" fmla="*/ 112296 h 3777785"/>
                <a:gd name="csX26" fmla="*/ 11633641 w 11633641"/>
                <a:gd name="csY26" fmla="*/ 17311 h 3777785"/>
                <a:gd name="csX0" fmla="*/ 0 w 11633641"/>
                <a:gd name="csY0" fmla="*/ 0 h 3779216"/>
                <a:gd name="csX1" fmla="*/ 3812617 w 11633641"/>
                <a:gd name="csY1" fmla="*/ 62665 h 3779216"/>
                <a:gd name="csX2" fmla="*/ 4477262 w 11633641"/>
                <a:gd name="csY2" fmla="*/ 81582 h 3779216"/>
                <a:gd name="csX3" fmla="*/ 4612685 w 11633641"/>
                <a:gd name="csY3" fmla="*/ 330247 h 3779216"/>
                <a:gd name="csX4" fmla="*/ 4707610 w 11633641"/>
                <a:gd name="csY4" fmla="*/ 1748699 h 3779216"/>
                <a:gd name="csX5" fmla="*/ 4774165 w 11633641"/>
                <a:gd name="csY5" fmla="*/ 2888615 h 3779216"/>
                <a:gd name="csX6" fmla="*/ 4820443 w 11633641"/>
                <a:gd name="csY6" fmla="*/ 3450833 h 3779216"/>
                <a:gd name="csX7" fmla="*/ 4905559 w 11633641"/>
                <a:gd name="csY7" fmla="*/ 3765126 h 3779216"/>
                <a:gd name="csX8" fmla="*/ 5063998 w 11633641"/>
                <a:gd name="csY8" fmla="*/ 3703320 h 3779216"/>
                <a:gd name="csX9" fmla="*/ 5144557 w 11633641"/>
                <a:gd name="csY9" fmla="*/ 3511161 h 3779216"/>
                <a:gd name="csX10" fmla="*/ 5207120 w 11633641"/>
                <a:gd name="csY10" fmla="*/ 3340316 h 3779216"/>
                <a:gd name="csX11" fmla="*/ 5279047 w 11633641"/>
                <a:gd name="csY11" fmla="*/ 3098621 h 3779216"/>
                <a:gd name="csX12" fmla="*/ 5361434 w 11633641"/>
                <a:gd name="csY12" fmla="*/ 2806276 h 3779216"/>
                <a:gd name="csX13" fmla="*/ 5506625 w 11633641"/>
                <a:gd name="csY13" fmla="*/ 2358458 h 3779216"/>
                <a:gd name="csX14" fmla="*/ 5607635 w 11633641"/>
                <a:gd name="csY14" fmla="*/ 2054911 h 3779216"/>
                <a:gd name="csX15" fmla="*/ 5759556 w 11633641"/>
                <a:gd name="csY15" fmla="*/ 1688882 h 3779216"/>
                <a:gd name="csX16" fmla="*/ 5958798 w 11633641"/>
                <a:gd name="csY16" fmla="*/ 1357746 h 3779216"/>
                <a:gd name="csX17" fmla="*/ 6150867 w 11633641"/>
                <a:gd name="csY17" fmla="*/ 1102117 h 3779216"/>
                <a:gd name="csX18" fmla="*/ 6377822 w 11633641"/>
                <a:gd name="csY18" fmla="*/ 907695 h 3779216"/>
                <a:gd name="csX19" fmla="*/ 6621739 w 11633641"/>
                <a:gd name="csY19" fmla="*/ 767715 h 3779216"/>
                <a:gd name="csX20" fmla="*/ 6913697 w 11633641"/>
                <a:gd name="csY20" fmla="*/ 621069 h 3779216"/>
                <a:gd name="csX21" fmla="*/ 7358338 w 11633641"/>
                <a:gd name="csY21" fmla="*/ 486453 h 3779216"/>
                <a:gd name="csX22" fmla="*/ 7811163 w 11633641"/>
                <a:gd name="csY22" fmla="*/ 383719 h 3779216"/>
                <a:gd name="csX23" fmla="*/ 8175513 w 11633641"/>
                <a:gd name="csY23" fmla="*/ 306101 h 3779216"/>
                <a:gd name="csX24" fmla="*/ 8793297 w 11633641"/>
                <a:gd name="csY24" fmla="*/ 207742 h 3779216"/>
                <a:gd name="csX25" fmla="*/ 9881832 w 11633641"/>
                <a:gd name="csY25" fmla="*/ 112296 h 3779216"/>
                <a:gd name="csX26" fmla="*/ 11633641 w 11633641"/>
                <a:gd name="csY26" fmla="*/ 17311 h 3779216"/>
                <a:gd name="csX0" fmla="*/ 0 w 11633641"/>
                <a:gd name="csY0" fmla="*/ 0 h 3764606"/>
                <a:gd name="csX1" fmla="*/ 3812617 w 11633641"/>
                <a:gd name="csY1" fmla="*/ 62665 h 3764606"/>
                <a:gd name="csX2" fmla="*/ 4477262 w 11633641"/>
                <a:gd name="csY2" fmla="*/ 81582 h 3764606"/>
                <a:gd name="csX3" fmla="*/ 4612685 w 11633641"/>
                <a:gd name="csY3" fmla="*/ 330247 h 3764606"/>
                <a:gd name="csX4" fmla="*/ 4707610 w 11633641"/>
                <a:gd name="csY4" fmla="*/ 1748699 h 3764606"/>
                <a:gd name="csX5" fmla="*/ 4774165 w 11633641"/>
                <a:gd name="csY5" fmla="*/ 2888615 h 3764606"/>
                <a:gd name="csX6" fmla="*/ 4820443 w 11633641"/>
                <a:gd name="csY6" fmla="*/ 3450833 h 3764606"/>
                <a:gd name="csX7" fmla="*/ 4928819 w 11633641"/>
                <a:gd name="csY7" fmla="*/ 3748169 h 3764606"/>
                <a:gd name="csX8" fmla="*/ 5063998 w 11633641"/>
                <a:gd name="csY8" fmla="*/ 3703320 h 3764606"/>
                <a:gd name="csX9" fmla="*/ 5144557 w 11633641"/>
                <a:gd name="csY9" fmla="*/ 3511161 h 3764606"/>
                <a:gd name="csX10" fmla="*/ 5207120 w 11633641"/>
                <a:gd name="csY10" fmla="*/ 3340316 h 3764606"/>
                <a:gd name="csX11" fmla="*/ 5279047 w 11633641"/>
                <a:gd name="csY11" fmla="*/ 3098621 h 3764606"/>
                <a:gd name="csX12" fmla="*/ 5361434 w 11633641"/>
                <a:gd name="csY12" fmla="*/ 2806276 h 3764606"/>
                <a:gd name="csX13" fmla="*/ 5506625 w 11633641"/>
                <a:gd name="csY13" fmla="*/ 2358458 h 3764606"/>
                <a:gd name="csX14" fmla="*/ 5607635 w 11633641"/>
                <a:gd name="csY14" fmla="*/ 2054911 h 3764606"/>
                <a:gd name="csX15" fmla="*/ 5759556 w 11633641"/>
                <a:gd name="csY15" fmla="*/ 1688882 h 3764606"/>
                <a:gd name="csX16" fmla="*/ 5958798 w 11633641"/>
                <a:gd name="csY16" fmla="*/ 1357746 h 3764606"/>
                <a:gd name="csX17" fmla="*/ 6150867 w 11633641"/>
                <a:gd name="csY17" fmla="*/ 1102117 h 3764606"/>
                <a:gd name="csX18" fmla="*/ 6377822 w 11633641"/>
                <a:gd name="csY18" fmla="*/ 907695 h 3764606"/>
                <a:gd name="csX19" fmla="*/ 6621739 w 11633641"/>
                <a:gd name="csY19" fmla="*/ 767715 h 3764606"/>
                <a:gd name="csX20" fmla="*/ 6913697 w 11633641"/>
                <a:gd name="csY20" fmla="*/ 621069 h 3764606"/>
                <a:gd name="csX21" fmla="*/ 7358338 w 11633641"/>
                <a:gd name="csY21" fmla="*/ 486453 h 3764606"/>
                <a:gd name="csX22" fmla="*/ 7811163 w 11633641"/>
                <a:gd name="csY22" fmla="*/ 383719 h 3764606"/>
                <a:gd name="csX23" fmla="*/ 8175513 w 11633641"/>
                <a:gd name="csY23" fmla="*/ 306101 h 3764606"/>
                <a:gd name="csX24" fmla="*/ 8793297 w 11633641"/>
                <a:gd name="csY24" fmla="*/ 207742 h 3764606"/>
                <a:gd name="csX25" fmla="*/ 9881832 w 11633641"/>
                <a:gd name="csY25" fmla="*/ 112296 h 3764606"/>
                <a:gd name="csX26" fmla="*/ 11633641 w 11633641"/>
                <a:gd name="csY26" fmla="*/ 17311 h 3764606"/>
                <a:gd name="csX0" fmla="*/ 0 w 11633641"/>
                <a:gd name="csY0" fmla="*/ 0 h 3764604"/>
                <a:gd name="csX1" fmla="*/ 3812617 w 11633641"/>
                <a:gd name="csY1" fmla="*/ 62665 h 3764604"/>
                <a:gd name="csX2" fmla="*/ 4477262 w 11633641"/>
                <a:gd name="csY2" fmla="*/ 81582 h 3764604"/>
                <a:gd name="csX3" fmla="*/ 4612685 w 11633641"/>
                <a:gd name="csY3" fmla="*/ 330247 h 3764604"/>
                <a:gd name="csX4" fmla="*/ 4707610 w 11633641"/>
                <a:gd name="csY4" fmla="*/ 1748699 h 3764604"/>
                <a:gd name="csX5" fmla="*/ 4774165 w 11633641"/>
                <a:gd name="csY5" fmla="*/ 2888615 h 3764604"/>
                <a:gd name="csX6" fmla="*/ 4839827 w 11633641"/>
                <a:gd name="csY6" fmla="*/ 3450833 h 3764604"/>
                <a:gd name="csX7" fmla="*/ 4928819 w 11633641"/>
                <a:gd name="csY7" fmla="*/ 3748169 h 3764604"/>
                <a:gd name="csX8" fmla="*/ 5063998 w 11633641"/>
                <a:gd name="csY8" fmla="*/ 3703320 h 3764604"/>
                <a:gd name="csX9" fmla="*/ 5144557 w 11633641"/>
                <a:gd name="csY9" fmla="*/ 3511161 h 3764604"/>
                <a:gd name="csX10" fmla="*/ 5207120 w 11633641"/>
                <a:gd name="csY10" fmla="*/ 3340316 h 3764604"/>
                <a:gd name="csX11" fmla="*/ 5279047 w 11633641"/>
                <a:gd name="csY11" fmla="*/ 3098621 h 3764604"/>
                <a:gd name="csX12" fmla="*/ 5361434 w 11633641"/>
                <a:gd name="csY12" fmla="*/ 2806276 h 3764604"/>
                <a:gd name="csX13" fmla="*/ 5506625 w 11633641"/>
                <a:gd name="csY13" fmla="*/ 2358458 h 3764604"/>
                <a:gd name="csX14" fmla="*/ 5607635 w 11633641"/>
                <a:gd name="csY14" fmla="*/ 2054911 h 3764604"/>
                <a:gd name="csX15" fmla="*/ 5759556 w 11633641"/>
                <a:gd name="csY15" fmla="*/ 1688882 h 3764604"/>
                <a:gd name="csX16" fmla="*/ 5958798 w 11633641"/>
                <a:gd name="csY16" fmla="*/ 1357746 h 3764604"/>
                <a:gd name="csX17" fmla="*/ 6150867 w 11633641"/>
                <a:gd name="csY17" fmla="*/ 1102117 h 3764604"/>
                <a:gd name="csX18" fmla="*/ 6377822 w 11633641"/>
                <a:gd name="csY18" fmla="*/ 907695 h 3764604"/>
                <a:gd name="csX19" fmla="*/ 6621739 w 11633641"/>
                <a:gd name="csY19" fmla="*/ 767715 h 3764604"/>
                <a:gd name="csX20" fmla="*/ 6913697 w 11633641"/>
                <a:gd name="csY20" fmla="*/ 621069 h 3764604"/>
                <a:gd name="csX21" fmla="*/ 7358338 w 11633641"/>
                <a:gd name="csY21" fmla="*/ 486453 h 3764604"/>
                <a:gd name="csX22" fmla="*/ 7811163 w 11633641"/>
                <a:gd name="csY22" fmla="*/ 383719 h 3764604"/>
                <a:gd name="csX23" fmla="*/ 8175513 w 11633641"/>
                <a:gd name="csY23" fmla="*/ 306101 h 3764604"/>
                <a:gd name="csX24" fmla="*/ 8793297 w 11633641"/>
                <a:gd name="csY24" fmla="*/ 207742 h 3764604"/>
                <a:gd name="csX25" fmla="*/ 9881832 w 11633641"/>
                <a:gd name="csY25" fmla="*/ 112296 h 3764604"/>
                <a:gd name="csX26" fmla="*/ 11633641 w 11633641"/>
                <a:gd name="csY26" fmla="*/ 17311 h 3764604"/>
                <a:gd name="csX0" fmla="*/ 0 w 11633641"/>
                <a:gd name="csY0" fmla="*/ 0 h 3774272"/>
                <a:gd name="csX1" fmla="*/ 3812617 w 11633641"/>
                <a:gd name="csY1" fmla="*/ 62665 h 3774272"/>
                <a:gd name="csX2" fmla="*/ 4477262 w 11633641"/>
                <a:gd name="csY2" fmla="*/ 81582 h 3774272"/>
                <a:gd name="csX3" fmla="*/ 4612685 w 11633641"/>
                <a:gd name="csY3" fmla="*/ 330247 h 3774272"/>
                <a:gd name="csX4" fmla="*/ 4707610 w 11633641"/>
                <a:gd name="csY4" fmla="*/ 1748699 h 3774272"/>
                <a:gd name="csX5" fmla="*/ 4774165 w 11633641"/>
                <a:gd name="csY5" fmla="*/ 2888615 h 3774272"/>
                <a:gd name="csX6" fmla="*/ 4839827 w 11633641"/>
                <a:gd name="csY6" fmla="*/ 3450833 h 3774272"/>
                <a:gd name="csX7" fmla="*/ 4952080 w 11633641"/>
                <a:gd name="csY7" fmla="*/ 3759473 h 3774272"/>
                <a:gd name="csX8" fmla="*/ 5063998 w 11633641"/>
                <a:gd name="csY8" fmla="*/ 3703320 h 3774272"/>
                <a:gd name="csX9" fmla="*/ 5144557 w 11633641"/>
                <a:gd name="csY9" fmla="*/ 3511161 h 3774272"/>
                <a:gd name="csX10" fmla="*/ 5207120 w 11633641"/>
                <a:gd name="csY10" fmla="*/ 3340316 h 3774272"/>
                <a:gd name="csX11" fmla="*/ 5279047 w 11633641"/>
                <a:gd name="csY11" fmla="*/ 3098621 h 3774272"/>
                <a:gd name="csX12" fmla="*/ 5361434 w 11633641"/>
                <a:gd name="csY12" fmla="*/ 2806276 h 3774272"/>
                <a:gd name="csX13" fmla="*/ 5506625 w 11633641"/>
                <a:gd name="csY13" fmla="*/ 2358458 h 3774272"/>
                <a:gd name="csX14" fmla="*/ 5607635 w 11633641"/>
                <a:gd name="csY14" fmla="*/ 2054911 h 3774272"/>
                <a:gd name="csX15" fmla="*/ 5759556 w 11633641"/>
                <a:gd name="csY15" fmla="*/ 1688882 h 3774272"/>
                <a:gd name="csX16" fmla="*/ 5958798 w 11633641"/>
                <a:gd name="csY16" fmla="*/ 1357746 h 3774272"/>
                <a:gd name="csX17" fmla="*/ 6150867 w 11633641"/>
                <a:gd name="csY17" fmla="*/ 1102117 h 3774272"/>
                <a:gd name="csX18" fmla="*/ 6377822 w 11633641"/>
                <a:gd name="csY18" fmla="*/ 907695 h 3774272"/>
                <a:gd name="csX19" fmla="*/ 6621739 w 11633641"/>
                <a:gd name="csY19" fmla="*/ 767715 h 3774272"/>
                <a:gd name="csX20" fmla="*/ 6913697 w 11633641"/>
                <a:gd name="csY20" fmla="*/ 621069 h 3774272"/>
                <a:gd name="csX21" fmla="*/ 7358338 w 11633641"/>
                <a:gd name="csY21" fmla="*/ 486453 h 3774272"/>
                <a:gd name="csX22" fmla="*/ 7811163 w 11633641"/>
                <a:gd name="csY22" fmla="*/ 383719 h 3774272"/>
                <a:gd name="csX23" fmla="*/ 8175513 w 11633641"/>
                <a:gd name="csY23" fmla="*/ 306101 h 3774272"/>
                <a:gd name="csX24" fmla="*/ 8793297 w 11633641"/>
                <a:gd name="csY24" fmla="*/ 207742 h 3774272"/>
                <a:gd name="csX25" fmla="*/ 9881832 w 11633641"/>
                <a:gd name="csY25" fmla="*/ 112296 h 3774272"/>
                <a:gd name="csX26" fmla="*/ 11633641 w 11633641"/>
                <a:gd name="csY26" fmla="*/ 17311 h 3774272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707610 w 11633641"/>
                <a:gd name="csY4" fmla="*/ 1748699 h 3773480"/>
                <a:gd name="csX5" fmla="*/ 4774165 w 11633641"/>
                <a:gd name="csY5" fmla="*/ 2888615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8798 w 11633641"/>
                <a:gd name="csY16" fmla="*/ 1357746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707610 w 11633641"/>
                <a:gd name="csY4" fmla="*/ 1748699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8798 w 11633641"/>
                <a:gd name="csY16" fmla="*/ 1357746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707610 w 11633641"/>
                <a:gd name="csY4" fmla="*/ 1748699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689747 w 11633641"/>
                <a:gd name="csY4" fmla="*/ 1794280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585890 w 11633641"/>
                <a:gd name="csY3" fmla="*/ 330248 h 3773480"/>
                <a:gd name="csX4" fmla="*/ 4689747 w 11633641"/>
                <a:gd name="csY4" fmla="*/ 1794280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585890 w 11633641"/>
                <a:gd name="csY3" fmla="*/ 330248 h 3773480"/>
                <a:gd name="csX4" fmla="*/ 4689747 w 11633641"/>
                <a:gd name="csY4" fmla="*/ 1794280 h 3773480"/>
                <a:gd name="csX5" fmla="*/ 4784028 w 11633641"/>
                <a:gd name="csY5" fmla="*/ 2924246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585890 w 11633641"/>
                <a:gd name="csY3" fmla="*/ 330248 h 3773480"/>
                <a:gd name="csX4" fmla="*/ 4689747 w 11633641"/>
                <a:gd name="csY4" fmla="*/ 1794280 h 3773480"/>
                <a:gd name="csX5" fmla="*/ 4784028 w 11633641"/>
                <a:gd name="csY5" fmla="*/ 2924246 h 3773480"/>
                <a:gd name="csX6" fmla="*/ 4859211 w 11633641"/>
                <a:gd name="csY6" fmla="*/ 3462138 h 3773480"/>
                <a:gd name="csX7" fmla="*/ 4916351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2572"/>
                <a:gd name="csX1" fmla="*/ 3812617 w 11633641"/>
                <a:gd name="csY1" fmla="*/ 62665 h 3772572"/>
                <a:gd name="csX2" fmla="*/ 4477262 w 11633641"/>
                <a:gd name="csY2" fmla="*/ 81582 h 3772572"/>
                <a:gd name="csX3" fmla="*/ 4585890 w 11633641"/>
                <a:gd name="csY3" fmla="*/ 330248 h 3772572"/>
                <a:gd name="csX4" fmla="*/ 4689747 w 11633641"/>
                <a:gd name="csY4" fmla="*/ 1794280 h 3772572"/>
                <a:gd name="csX5" fmla="*/ 4784028 w 11633641"/>
                <a:gd name="csY5" fmla="*/ 2924246 h 3772572"/>
                <a:gd name="csX6" fmla="*/ 4836880 w 11633641"/>
                <a:gd name="csY6" fmla="*/ 3475161 h 3772572"/>
                <a:gd name="csX7" fmla="*/ 4916351 w 11633641"/>
                <a:gd name="csY7" fmla="*/ 3759473 h 3772572"/>
                <a:gd name="csX8" fmla="*/ 5063998 w 11633641"/>
                <a:gd name="csY8" fmla="*/ 3703320 h 3772572"/>
                <a:gd name="csX9" fmla="*/ 5144557 w 11633641"/>
                <a:gd name="csY9" fmla="*/ 3511161 h 3772572"/>
                <a:gd name="csX10" fmla="*/ 5207120 w 11633641"/>
                <a:gd name="csY10" fmla="*/ 3340316 h 3772572"/>
                <a:gd name="csX11" fmla="*/ 5279047 w 11633641"/>
                <a:gd name="csY11" fmla="*/ 3098621 h 3772572"/>
                <a:gd name="csX12" fmla="*/ 5361434 w 11633641"/>
                <a:gd name="csY12" fmla="*/ 2806276 h 3772572"/>
                <a:gd name="csX13" fmla="*/ 5506625 w 11633641"/>
                <a:gd name="csY13" fmla="*/ 2358458 h 3772572"/>
                <a:gd name="csX14" fmla="*/ 5607635 w 11633641"/>
                <a:gd name="csY14" fmla="*/ 2054911 h 3772572"/>
                <a:gd name="csX15" fmla="*/ 5759556 w 11633641"/>
                <a:gd name="csY15" fmla="*/ 1688882 h 3772572"/>
                <a:gd name="csX16" fmla="*/ 5954331 w 11633641"/>
                <a:gd name="csY16" fmla="*/ 1344723 h 3772572"/>
                <a:gd name="csX17" fmla="*/ 6150867 w 11633641"/>
                <a:gd name="csY17" fmla="*/ 1102117 h 3772572"/>
                <a:gd name="csX18" fmla="*/ 6377822 w 11633641"/>
                <a:gd name="csY18" fmla="*/ 907695 h 3772572"/>
                <a:gd name="csX19" fmla="*/ 6621739 w 11633641"/>
                <a:gd name="csY19" fmla="*/ 767715 h 3772572"/>
                <a:gd name="csX20" fmla="*/ 6913697 w 11633641"/>
                <a:gd name="csY20" fmla="*/ 621069 h 3772572"/>
                <a:gd name="csX21" fmla="*/ 7358338 w 11633641"/>
                <a:gd name="csY21" fmla="*/ 486453 h 3772572"/>
                <a:gd name="csX22" fmla="*/ 7811163 w 11633641"/>
                <a:gd name="csY22" fmla="*/ 383719 h 3772572"/>
                <a:gd name="csX23" fmla="*/ 8175513 w 11633641"/>
                <a:gd name="csY23" fmla="*/ 306101 h 3772572"/>
                <a:gd name="csX24" fmla="*/ 8793297 w 11633641"/>
                <a:gd name="csY24" fmla="*/ 207742 h 3772572"/>
                <a:gd name="csX25" fmla="*/ 9881832 w 11633641"/>
                <a:gd name="csY25" fmla="*/ 112296 h 3772572"/>
                <a:gd name="csX26" fmla="*/ 11633641 w 11633641"/>
                <a:gd name="csY26" fmla="*/ 17311 h 3772572"/>
                <a:gd name="csX0" fmla="*/ 0 w 11633641"/>
                <a:gd name="csY0" fmla="*/ 0 h 3772572"/>
                <a:gd name="csX1" fmla="*/ 3812617 w 11633641"/>
                <a:gd name="csY1" fmla="*/ 62665 h 3772572"/>
                <a:gd name="csX2" fmla="*/ 4477262 w 11633641"/>
                <a:gd name="csY2" fmla="*/ 81582 h 3772572"/>
                <a:gd name="csX3" fmla="*/ 4585890 w 11633641"/>
                <a:gd name="csY3" fmla="*/ 330248 h 3772572"/>
                <a:gd name="csX4" fmla="*/ 4689747 w 11633641"/>
                <a:gd name="csY4" fmla="*/ 1794280 h 3772572"/>
                <a:gd name="csX5" fmla="*/ 4775095 w 11633641"/>
                <a:gd name="csY5" fmla="*/ 2956803 h 3772572"/>
                <a:gd name="csX6" fmla="*/ 4836880 w 11633641"/>
                <a:gd name="csY6" fmla="*/ 3475161 h 3772572"/>
                <a:gd name="csX7" fmla="*/ 4916351 w 11633641"/>
                <a:gd name="csY7" fmla="*/ 3759473 h 3772572"/>
                <a:gd name="csX8" fmla="*/ 5063998 w 11633641"/>
                <a:gd name="csY8" fmla="*/ 3703320 h 3772572"/>
                <a:gd name="csX9" fmla="*/ 5144557 w 11633641"/>
                <a:gd name="csY9" fmla="*/ 3511161 h 3772572"/>
                <a:gd name="csX10" fmla="*/ 5207120 w 11633641"/>
                <a:gd name="csY10" fmla="*/ 3340316 h 3772572"/>
                <a:gd name="csX11" fmla="*/ 5279047 w 11633641"/>
                <a:gd name="csY11" fmla="*/ 3098621 h 3772572"/>
                <a:gd name="csX12" fmla="*/ 5361434 w 11633641"/>
                <a:gd name="csY12" fmla="*/ 2806276 h 3772572"/>
                <a:gd name="csX13" fmla="*/ 5506625 w 11633641"/>
                <a:gd name="csY13" fmla="*/ 2358458 h 3772572"/>
                <a:gd name="csX14" fmla="*/ 5607635 w 11633641"/>
                <a:gd name="csY14" fmla="*/ 2054911 h 3772572"/>
                <a:gd name="csX15" fmla="*/ 5759556 w 11633641"/>
                <a:gd name="csY15" fmla="*/ 1688882 h 3772572"/>
                <a:gd name="csX16" fmla="*/ 5954331 w 11633641"/>
                <a:gd name="csY16" fmla="*/ 1344723 h 3772572"/>
                <a:gd name="csX17" fmla="*/ 6150867 w 11633641"/>
                <a:gd name="csY17" fmla="*/ 1102117 h 3772572"/>
                <a:gd name="csX18" fmla="*/ 6377822 w 11633641"/>
                <a:gd name="csY18" fmla="*/ 907695 h 3772572"/>
                <a:gd name="csX19" fmla="*/ 6621739 w 11633641"/>
                <a:gd name="csY19" fmla="*/ 767715 h 3772572"/>
                <a:gd name="csX20" fmla="*/ 6913697 w 11633641"/>
                <a:gd name="csY20" fmla="*/ 621069 h 3772572"/>
                <a:gd name="csX21" fmla="*/ 7358338 w 11633641"/>
                <a:gd name="csY21" fmla="*/ 486453 h 3772572"/>
                <a:gd name="csX22" fmla="*/ 7811163 w 11633641"/>
                <a:gd name="csY22" fmla="*/ 383719 h 3772572"/>
                <a:gd name="csX23" fmla="*/ 8175513 w 11633641"/>
                <a:gd name="csY23" fmla="*/ 306101 h 3772572"/>
                <a:gd name="csX24" fmla="*/ 8793297 w 11633641"/>
                <a:gd name="csY24" fmla="*/ 207742 h 3772572"/>
                <a:gd name="csX25" fmla="*/ 9881832 w 11633641"/>
                <a:gd name="csY25" fmla="*/ 112296 h 3772572"/>
                <a:gd name="csX26" fmla="*/ 11633641 w 11633641"/>
                <a:gd name="csY26" fmla="*/ 17311 h 3772572"/>
                <a:gd name="csX0" fmla="*/ 0 w 11633641"/>
                <a:gd name="csY0" fmla="*/ 0 h 3764710"/>
                <a:gd name="csX1" fmla="*/ 3812617 w 11633641"/>
                <a:gd name="csY1" fmla="*/ 62665 h 3764710"/>
                <a:gd name="csX2" fmla="*/ 4477262 w 11633641"/>
                <a:gd name="csY2" fmla="*/ 81582 h 3764710"/>
                <a:gd name="csX3" fmla="*/ 4585890 w 11633641"/>
                <a:gd name="csY3" fmla="*/ 330248 h 3764710"/>
                <a:gd name="csX4" fmla="*/ 4689747 w 11633641"/>
                <a:gd name="csY4" fmla="*/ 1794280 h 3764710"/>
                <a:gd name="csX5" fmla="*/ 4775095 w 11633641"/>
                <a:gd name="csY5" fmla="*/ 2956803 h 3764710"/>
                <a:gd name="csX6" fmla="*/ 4836880 w 11633641"/>
                <a:gd name="csY6" fmla="*/ 3475161 h 3764710"/>
                <a:gd name="csX7" fmla="*/ 4916351 w 11633641"/>
                <a:gd name="csY7" fmla="*/ 3759473 h 3764710"/>
                <a:gd name="csX8" fmla="*/ 5063998 w 11633641"/>
                <a:gd name="csY8" fmla="*/ 3703320 h 3764710"/>
                <a:gd name="csX9" fmla="*/ 5144557 w 11633641"/>
                <a:gd name="csY9" fmla="*/ 3511161 h 3764710"/>
                <a:gd name="csX10" fmla="*/ 5207120 w 11633641"/>
                <a:gd name="csY10" fmla="*/ 3340316 h 3764710"/>
                <a:gd name="csX11" fmla="*/ 5279047 w 11633641"/>
                <a:gd name="csY11" fmla="*/ 3098621 h 3764710"/>
                <a:gd name="csX12" fmla="*/ 5361434 w 11633641"/>
                <a:gd name="csY12" fmla="*/ 2806276 h 3764710"/>
                <a:gd name="csX13" fmla="*/ 5506625 w 11633641"/>
                <a:gd name="csY13" fmla="*/ 2358458 h 3764710"/>
                <a:gd name="csX14" fmla="*/ 5607635 w 11633641"/>
                <a:gd name="csY14" fmla="*/ 2054911 h 3764710"/>
                <a:gd name="csX15" fmla="*/ 5759556 w 11633641"/>
                <a:gd name="csY15" fmla="*/ 1688882 h 3764710"/>
                <a:gd name="csX16" fmla="*/ 5954331 w 11633641"/>
                <a:gd name="csY16" fmla="*/ 1344723 h 3764710"/>
                <a:gd name="csX17" fmla="*/ 6150867 w 11633641"/>
                <a:gd name="csY17" fmla="*/ 1102117 h 3764710"/>
                <a:gd name="csX18" fmla="*/ 6377822 w 11633641"/>
                <a:gd name="csY18" fmla="*/ 907695 h 3764710"/>
                <a:gd name="csX19" fmla="*/ 6621739 w 11633641"/>
                <a:gd name="csY19" fmla="*/ 767715 h 3764710"/>
                <a:gd name="csX20" fmla="*/ 6913697 w 11633641"/>
                <a:gd name="csY20" fmla="*/ 621069 h 3764710"/>
                <a:gd name="csX21" fmla="*/ 7358338 w 11633641"/>
                <a:gd name="csY21" fmla="*/ 486453 h 3764710"/>
                <a:gd name="csX22" fmla="*/ 7811163 w 11633641"/>
                <a:gd name="csY22" fmla="*/ 383719 h 3764710"/>
                <a:gd name="csX23" fmla="*/ 8175513 w 11633641"/>
                <a:gd name="csY23" fmla="*/ 306101 h 3764710"/>
                <a:gd name="csX24" fmla="*/ 8793297 w 11633641"/>
                <a:gd name="csY24" fmla="*/ 207742 h 3764710"/>
                <a:gd name="csX25" fmla="*/ 9881832 w 11633641"/>
                <a:gd name="csY25" fmla="*/ 112296 h 3764710"/>
                <a:gd name="csX26" fmla="*/ 11633641 w 11633641"/>
                <a:gd name="csY26" fmla="*/ 17311 h 3764710"/>
                <a:gd name="csX0" fmla="*/ 0 w 11633641"/>
                <a:gd name="csY0" fmla="*/ 0 h 3800690"/>
                <a:gd name="csX1" fmla="*/ 3812617 w 11633641"/>
                <a:gd name="csY1" fmla="*/ 62665 h 3800690"/>
                <a:gd name="csX2" fmla="*/ 4477262 w 11633641"/>
                <a:gd name="csY2" fmla="*/ 81582 h 3800690"/>
                <a:gd name="csX3" fmla="*/ 4585890 w 11633641"/>
                <a:gd name="csY3" fmla="*/ 330248 h 3800690"/>
                <a:gd name="csX4" fmla="*/ 4689747 w 11633641"/>
                <a:gd name="csY4" fmla="*/ 1794280 h 3800690"/>
                <a:gd name="csX5" fmla="*/ 4775095 w 11633641"/>
                <a:gd name="csY5" fmla="*/ 2956803 h 3800690"/>
                <a:gd name="csX6" fmla="*/ 4836880 w 11633641"/>
                <a:gd name="csY6" fmla="*/ 3475161 h 3800690"/>
                <a:gd name="csX7" fmla="*/ 4916351 w 11633641"/>
                <a:gd name="csY7" fmla="*/ 3759473 h 3800690"/>
                <a:gd name="csX8" fmla="*/ 5063998 w 11633641"/>
                <a:gd name="csY8" fmla="*/ 3703320 h 3800690"/>
                <a:gd name="csX9" fmla="*/ 5144557 w 11633641"/>
                <a:gd name="csY9" fmla="*/ 3511161 h 3800690"/>
                <a:gd name="csX10" fmla="*/ 5207120 w 11633641"/>
                <a:gd name="csY10" fmla="*/ 3340316 h 3800690"/>
                <a:gd name="csX11" fmla="*/ 5279047 w 11633641"/>
                <a:gd name="csY11" fmla="*/ 3098621 h 3800690"/>
                <a:gd name="csX12" fmla="*/ 5361434 w 11633641"/>
                <a:gd name="csY12" fmla="*/ 2806276 h 3800690"/>
                <a:gd name="csX13" fmla="*/ 5506625 w 11633641"/>
                <a:gd name="csY13" fmla="*/ 2358458 h 3800690"/>
                <a:gd name="csX14" fmla="*/ 5607635 w 11633641"/>
                <a:gd name="csY14" fmla="*/ 2054911 h 3800690"/>
                <a:gd name="csX15" fmla="*/ 5759556 w 11633641"/>
                <a:gd name="csY15" fmla="*/ 1688882 h 3800690"/>
                <a:gd name="csX16" fmla="*/ 5954331 w 11633641"/>
                <a:gd name="csY16" fmla="*/ 1344723 h 3800690"/>
                <a:gd name="csX17" fmla="*/ 6150867 w 11633641"/>
                <a:gd name="csY17" fmla="*/ 1102117 h 3800690"/>
                <a:gd name="csX18" fmla="*/ 6377822 w 11633641"/>
                <a:gd name="csY18" fmla="*/ 907695 h 3800690"/>
                <a:gd name="csX19" fmla="*/ 6621739 w 11633641"/>
                <a:gd name="csY19" fmla="*/ 767715 h 3800690"/>
                <a:gd name="csX20" fmla="*/ 6913697 w 11633641"/>
                <a:gd name="csY20" fmla="*/ 621069 h 3800690"/>
                <a:gd name="csX21" fmla="*/ 7358338 w 11633641"/>
                <a:gd name="csY21" fmla="*/ 486453 h 3800690"/>
                <a:gd name="csX22" fmla="*/ 7811163 w 11633641"/>
                <a:gd name="csY22" fmla="*/ 383719 h 3800690"/>
                <a:gd name="csX23" fmla="*/ 8175513 w 11633641"/>
                <a:gd name="csY23" fmla="*/ 306101 h 3800690"/>
                <a:gd name="csX24" fmla="*/ 8793297 w 11633641"/>
                <a:gd name="csY24" fmla="*/ 207742 h 3800690"/>
                <a:gd name="csX25" fmla="*/ 9881832 w 11633641"/>
                <a:gd name="csY25" fmla="*/ 112296 h 3800690"/>
                <a:gd name="csX26" fmla="*/ 11633641 w 11633641"/>
                <a:gd name="csY26" fmla="*/ 17311 h 3800690"/>
                <a:gd name="csX0" fmla="*/ 0 w 11633641"/>
                <a:gd name="csY0" fmla="*/ 0 h 3829377"/>
                <a:gd name="csX1" fmla="*/ 3812617 w 11633641"/>
                <a:gd name="csY1" fmla="*/ 62665 h 3829377"/>
                <a:gd name="csX2" fmla="*/ 4477262 w 11633641"/>
                <a:gd name="csY2" fmla="*/ 81582 h 3829377"/>
                <a:gd name="csX3" fmla="*/ 4585890 w 11633641"/>
                <a:gd name="csY3" fmla="*/ 330248 h 3829377"/>
                <a:gd name="csX4" fmla="*/ 4689747 w 11633641"/>
                <a:gd name="csY4" fmla="*/ 1794280 h 3829377"/>
                <a:gd name="csX5" fmla="*/ 4775095 w 11633641"/>
                <a:gd name="csY5" fmla="*/ 2956803 h 3829377"/>
                <a:gd name="csX6" fmla="*/ 4836880 w 11633641"/>
                <a:gd name="csY6" fmla="*/ 3475161 h 3829377"/>
                <a:gd name="csX7" fmla="*/ 4916351 w 11633641"/>
                <a:gd name="csY7" fmla="*/ 3759473 h 3829377"/>
                <a:gd name="csX8" fmla="*/ 5063998 w 11633641"/>
                <a:gd name="csY8" fmla="*/ 3703320 h 3829377"/>
                <a:gd name="csX9" fmla="*/ 5144557 w 11633641"/>
                <a:gd name="csY9" fmla="*/ 3511161 h 3829377"/>
                <a:gd name="csX10" fmla="*/ 5207120 w 11633641"/>
                <a:gd name="csY10" fmla="*/ 3340316 h 3829377"/>
                <a:gd name="csX11" fmla="*/ 5279047 w 11633641"/>
                <a:gd name="csY11" fmla="*/ 3098621 h 3829377"/>
                <a:gd name="csX12" fmla="*/ 5361434 w 11633641"/>
                <a:gd name="csY12" fmla="*/ 2806276 h 3829377"/>
                <a:gd name="csX13" fmla="*/ 5506625 w 11633641"/>
                <a:gd name="csY13" fmla="*/ 2358458 h 3829377"/>
                <a:gd name="csX14" fmla="*/ 5607635 w 11633641"/>
                <a:gd name="csY14" fmla="*/ 2054911 h 3829377"/>
                <a:gd name="csX15" fmla="*/ 5759556 w 11633641"/>
                <a:gd name="csY15" fmla="*/ 1688882 h 3829377"/>
                <a:gd name="csX16" fmla="*/ 5954331 w 11633641"/>
                <a:gd name="csY16" fmla="*/ 1344723 h 3829377"/>
                <a:gd name="csX17" fmla="*/ 6150867 w 11633641"/>
                <a:gd name="csY17" fmla="*/ 1102117 h 3829377"/>
                <a:gd name="csX18" fmla="*/ 6377822 w 11633641"/>
                <a:gd name="csY18" fmla="*/ 907695 h 3829377"/>
                <a:gd name="csX19" fmla="*/ 6621739 w 11633641"/>
                <a:gd name="csY19" fmla="*/ 767715 h 3829377"/>
                <a:gd name="csX20" fmla="*/ 6913697 w 11633641"/>
                <a:gd name="csY20" fmla="*/ 621069 h 3829377"/>
                <a:gd name="csX21" fmla="*/ 7358338 w 11633641"/>
                <a:gd name="csY21" fmla="*/ 486453 h 3829377"/>
                <a:gd name="csX22" fmla="*/ 7811163 w 11633641"/>
                <a:gd name="csY22" fmla="*/ 383719 h 3829377"/>
                <a:gd name="csX23" fmla="*/ 8175513 w 11633641"/>
                <a:gd name="csY23" fmla="*/ 306101 h 3829377"/>
                <a:gd name="csX24" fmla="*/ 8793297 w 11633641"/>
                <a:gd name="csY24" fmla="*/ 207742 h 3829377"/>
                <a:gd name="csX25" fmla="*/ 9881832 w 11633641"/>
                <a:gd name="csY25" fmla="*/ 112296 h 3829377"/>
                <a:gd name="csX26" fmla="*/ 11633641 w 11633641"/>
                <a:gd name="csY26" fmla="*/ 17311 h 3829377"/>
                <a:gd name="csX0" fmla="*/ 0 w 11633641"/>
                <a:gd name="csY0" fmla="*/ 0 h 3839085"/>
                <a:gd name="csX1" fmla="*/ 3812617 w 11633641"/>
                <a:gd name="csY1" fmla="*/ 62665 h 3839085"/>
                <a:gd name="csX2" fmla="*/ 4477262 w 11633641"/>
                <a:gd name="csY2" fmla="*/ 81582 h 3839085"/>
                <a:gd name="csX3" fmla="*/ 4585890 w 11633641"/>
                <a:gd name="csY3" fmla="*/ 330248 h 3839085"/>
                <a:gd name="csX4" fmla="*/ 4689747 w 11633641"/>
                <a:gd name="csY4" fmla="*/ 1794280 h 3839085"/>
                <a:gd name="csX5" fmla="*/ 4775095 w 11633641"/>
                <a:gd name="csY5" fmla="*/ 2956803 h 3839085"/>
                <a:gd name="csX6" fmla="*/ 4836880 w 11633641"/>
                <a:gd name="csY6" fmla="*/ 3475161 h 3839085"/>
                <a:gd name="csX7" fmla="*/ 4916351 w 11633641"/>
                <a:gd name="csY7" fmla="*/ 3759473 h 3839085"/>
                <a:gd name="csX8" fmla="*/ 5063998 w 11633641"/>
                <a:gd name="csY8" fmla="*/ 3703320 h 3839085"/>
                <a:gd name="csX9" fmla="*/ 5144557 w 11633641"/>
                <a:gd name="csY9" fmla="*/ 3511161 h 3839085"/>
                <a:gd name="csX10" fmla="*/ 5207120 w 11633641"/>
                <a:gd name="csY10" fmla="*/ 3340316 h 3839085"/>
                <a:gd name="csX11" fmla="*/ 5279047 w 11633641"/>
                <a:gd name="csY11" fmla="*/ 3098621 h 3839085"/>
                <a:gd name="csX12" fmla="*/ 5361434 w 11633641"/>
                <a:gd name="csY12" fmla="*/ 2806276 h 3839085"/>
                <a:gd name="csX13" fmla="*/ 5506625 w 11633641"/>
                <a:gd name="csY13" fmla="*/ 2358458 h 3839085"/>
                <a:gd name="csX14" fmla="*/ 5607635 w 11633641"/>
                <a:gd name="csY14" fmla="*/ 2054911 h 3839085"/>
                <a:gd name="csX15" fmla="*/ 5759556 w 11633641"/>
                <a:gd name="csY15" fmla="*/ 1688882 h 3839085"/>
                <a:gd name="csX16" fmla="*/ 5954331 w 11633641"/>
                <a:gd name="csY16" fmla="*/ 1344723 h 3839085"/>
                <a:gd name="csX17" fmla="*/ 6150867 w 11633641"/>
                <a:gd name="csY17" fmla="*/ 1102117 h 3839085"/>
                <a:gd name="csX18" fmla="*/ 6377822 w 11633641"/>
                <a:gd name="csY18" fmla="*/ 907695 h 3839085"/>
                <a:gd name="csX19" fmla="*/ 6621739 w 11633641"/>
                <a:gd name="csY19" fmla="*/ 767715 h 3839085"/>
                <a:gd name="csX20" fmla="*/ 6913697 w 11633641"/>
                <a:gd name="csY20" fmla="*/ 621069 h 3839085"/>
                <a:gd name="csX21" fmla="*/ 7358338 w 11633641"/>
                <a:gd name="csY21" fmla="*/ 486453 h 3839085"/>
                <a:gd name="csX22" fmla="*/ 7811163 w 11633641"/>
                <a:gd name="csY22" fmla="*/ 383719 h 3839085"/>
                <a:gd name="csX23" fmla="*/ 8175513 w 11633641"/>
                <a:gd name="csY23" fmla="*/ 306101 h 3839085"/>
                <a:gd name="csX24" fmla="*/ 8793297 w 11633641"/>
                <a:gd name="csY24" fmla="*/ 207742 h 3839085"/>
                <a:gd name="csX25" fmla="*/ 9881832 w 11633641"/>
                <a:gd name="csY25" fmla="*/ 112296 h 3839085"/>
                <a:gd name="csX26" fmla="*/ 11633641 w 11633641"/>
                <a:gd name="csY26" fmla="*/ 17311 h 3839085"/>
                <a:gd name="csX0" fmla="*/ 0 w 11633641"/>
                <a:gd name="csY0" fmla="*/ 0 h 3786769"/>
                <a:gd name="csX1" fmla="*/ 3812617 w 11633641"/>
                <a:gd name="csY1" fmla="*/ 62665 h 3786769"/>
                <a:gd name="csX2" fmla="*/ 4477262 w 11633641"/>
                <a:gd name="csY2" fmla="*/ 81582 h 3786769"/>
                <a:gd name="csX3" fmla="*/ 4585890 w 11633641"/>
                <a:gd name="csY3" fmla="*/ 330248 h 3786769"/>
                <a:gd name="csX4" fmla="*/ 4689747 w 11633641"/>
                <a:gd name="csY4" fmla="*/ 1794280 h 3786769"/>
                <a:gd name="csX5" fmla="*/ 4775095 w 11633641"/>
                <a:gd name="csY5" fmla="*/ 2956803 h 3786769"/>
                <a:gd name="csX6" fmla="*/ 4836880 w 11633641"/>
                <a:gd name="csY6" fmla="*/ 3475161 h 3786769"/>
                <a:gd name="csX7" fmla="*/ 4916351 w 11633641"/>
                <a:gd name="csY7" fmla="*/ 3759473 h 3786769"/>
                <a:gd name="csX8" fmla="*/ 5086328 w 11633641"/>
                <a:gd name="csY8" fmla="*/ 3716343 h 3786769"/>
                <a:gd name="csX9" fmla="*/ 5144557 w 11633641"/>
                <a:gd name="csY9" fmla="*/ 3511161 h 3786769"/>
                <a:gd name="csX10" fmla="*/ 5207120 w 11633641"/>
                <a:gd name="csY10" fmla="*/ 3340316 h 3786769"/>
                <a:gd name="csX11" fmla="*/ 5279047 w 11633641"/>
                <a:gd name="csY11" fmla="*/ 3098621 h 3786769"/>
                <a:gd name="csX12" fmla="*/ 5361434 w 11633641"/>
                <a:gd name="csY12" fmla="*/ 2806276 h 3786769"/>
                <a:gd name="csX13" fmla="*/ 5506625 w 11633641"/>
                <a:gd name="csY13" fmla="*/ 2358458 h 3786769"/>
                <a:gd name="csX14" fmla="*/ 5607635 w 11633641"/>
                <a:gd name="csY14" fmla="*/ 2054911 h 3786769"/>
                <a:gd name="csX15" fmla="*/ 5759556 w 11633641"/>
                <a:gd name="csY15" fmla="*/ 1688882 h 3786769"/>
                <a:gd name="csX16" fmla="*/ 5954331 w 11633641"/>
                <a:gd name="csY16" fmla="*/ 1344723 h 3786769"/>
                <a:gd name="csX17" fmla="*/ 6150867 w 11633641"/>
                <a:gd name="csY17" fmla="*/ 1102117 h 3786769"/>
                <a:gd name="csX18" fmla="*/ 6377822 w 11633641"/>
                <a:gd name="csY18" fmla="*/ 907695 h 3786769"/>
                <a:gd name="csX19" fmla="*/ 6621739 w 11633641"/>
                <a:gd name="csY19" fmla="*/ 767715 h 3786769"/>
                <a:gd name="csX20" fmla="*/ 6913697 w 11633641"/>
                <a:gd name="csY20" fmla="*/ 621069 h 3786769"/>
                <a:gd name="csX21" fmla="*/ 7358338 w 11633641"/>
                <a:gd name="csY21" fmla="*/ 486453 h 3786769"/>
                <a:gd name="csX22" fmla="*/ 7811163 w 11633641"/>
                <a:gd name="csY22" fmla="*/ 383719 h 3786769"/>
                <a:gd name="csX23" fmla="*/ 8175513 w 11633641"/>
                <a:gd name="csY23" fmla="*/ 306101 h 3786769"/>
                <a:gd name="csX24" fmla="*/ 8793297 w 11633641"/>
                <a:gd name="csY24" fmla="*/ 207742 h 3786769"/>
                <a:gd name="csX25" fmla="*/ 9881832 w 11633641"/>
                <a:gd name="csY25" fmla="*/ 112296 h 3786769"/>
                <a:gd name="csX26" fmla="*/ 11633641 w 11633641"/>
                <a:gd name="csY26" fmla="*/ 17311 h 3786769"/>
                <a:gd name="csX0" fmla="*/ 0 w 11633641"/>
                <a:gd name="csY0" fmla="*/ 0 h 3778261"/>
                <a:gd name="csX1" fmla="*/ 3812617 w 11633641"/>
                <a:gd name="csY1" fmla="*/ 62665 h 3778261"/>
                <a:gd name="csX2" fmla="*/ 4477262 w 11633641"/>
                <a:gd name="csY2" fmla="*/ 81582 h 3778261"/>
                <a:gd name="csX3" fmla="*/ 4585890 w 11633641"/>
                <a:gd name="csY3" fmla="*/ 330248 h 3778261"/>
                <a:gd name="csX4" fmla="*/ 4689747 w 11633641"/>
                <a:gd name="csY4" fmla="*/ 1794280 h 3778261"/>
                <a:gd name="csX5" fmla="*/ 4775095 w 11633641"/>
                <a:gd name="csY5" fmla="*/ 2956803 h 3778261"/>
                <a:gd name="csX6" fmla="*/ 4836880 w 11633641"/>
                <a:gd name="csY6" fmla="*/ 3475161 h 3778261"/>
                <a:gd name="csX7" fmla="*/ 4916351 w 11633641"/>
                <a:gd name="csY7" fmla="*/ 3759473 h 3778261"/>
                <a:gd name="csX8" fmla="*/ 5086328 w 11633641"/>
                <a:gd name="csY8" fmla="*/ 3716343 h 3778261"/>
                <a:gd name="csX9" fmla="*/ 5144557 w 11633641"/>
                <a:gd name="csY9" fmla="*/ 3511161 h 3778261"/>
                <a:gd name="csX10" fmla="*/ 5207120 w 11633641"/>
                <a:gd name="csY10" fmla="*/ 3340316 h 3778261"/>
                <a:gd name="csX11" fmla="*/ 5279047 w 11633641"/>
                <a:gd name="csY11" fmla="*/ 3098621 h 3778261"/>
                <a:gd name="csX12" fmla="*/ 5361434 w 11633641"/>
                <a:gd name="csY12" fmla="*/ 2806276 h 3778261"/>
                <a:gd name="csX13" fmla="*/ 5506625 w 11633641"/>
                <a:gd name="csY13" fmla="*/ 2358458 h 3778261"/>
                <a:gd name="csX14" fmla="*/ 5607635 w 11633641"/>
                <a:gd name="csY14" fmla="*/ 2054911 h 3778261"/>
                <a:gd name="csX15" fmla="*/ 5759556 w 11633641"/>
                <a:gd name="csY15" fmla="*/ 1688882 h 3778261"/>
                <a:gd name="csX16" fmla="*/ 5954331 w 11633641"/>
                <a:gd name="csY16" fmla="*/ 1344723 h 3778261"/>
                <a:gd name="csX17" fmla="*/ 6150867 w 11633641"/>
                <a:gd name="csY17" fmla="*/ 1102117 h 3778261"/>
                <a:gd name="csX18" fmla="*/ 6377822 w 11633641"/>
                <a:gd name="csY18" fmla="*/ 907695 h 3778261"/>
                <a:gd name="csX19" fmla="*/ 6621739 w 11633641"/>
                <a:gd name="csY19" fmla="*/ 767715 h 3778261"/>
                <a:gd name="csX20" fmla="*/ 6913697 w 11633641"/>
                <a:gd name="csY20" fmla="*/ 621069 h 3778261"/>
                <a:gd name="csX21" fmla="*/ 7358338 w 11633641"/>
                <a:gd name="csY21" fmla="*/ 486453 h 3778261"/>
                <a:gd name="csX22" fmla="*/ 7811163 w 11633641"/>
                <a:gd name="csY22" fmla="*/ 383719 h 3778261"/>
                <a:gd name="csX23" fmla="*/ 8175513 w 11633641"/>
                <a:gd name="csY23" fmla="*/ 306101 h 3778261"/>
                <a:gd name="csX24" fmla="*/ 8793297 w 11633641"/>
                <a:gd name="csY24" fmla="*/ 207742 h 3778261"/>
                <a:gd name="csX25" fmla="*/ 9881832 w 11633641"/>
                <a:gd name="csY25" fmla="*/ 112296 h 3778261"/>
                <a:gd name="csX26" fmla="*/ 11633641 w 11633641"/>
                <a:gd name="csY26" fmla="*/ 17311 h 3778261"/>
                <a:gd name="csX0" fmla="*/ 0 w 11633641"/>
                <a:gd name="csY0" fmla="*/ 0 h 3776333"/>
                <a:gd name="csX1" fmla="*/ 3812617 w 11633641"/>
                <a:gd name="csY1" fmla="*/ 62665 h 3776333"/>
                <a:gd name="csX2" fmla="*/ 4477262 w 11633641"/>
                <a:gd name="csY2" fmla="*/ 81582 h 3776333"/>
                <a:gd name="csX3" fmla="*/ 4585890 w 11633641"/>
                <a:gd name="csY3" fmla="*/ 330248 h 3776333"/>
                <a:gd name="csX4" fmla="*/ 4689747 w 11633641"/>
                <a:gd name="csY4" fmla="*/ 1794280 h 3776333"/>
                <a:gd name="csX5" fmla="*/ 4775095 w 11633641"/>
                <a:gd name="csY5" fmla="*/ 2956803 h 3776333"/>
                <a:gd name="csX6" fmla="*/ 4832415 w 11633641"/>
                <a:gd name="csY6" fmla="*/ 3501209 h 3776333"/>
                <a:gd name="csX7" fmla="*/ 4916351 w 11633641"/>
                <a:gd name="csY7" fmla="*/ 3759473 h 3776333"/>
                <a:gd name="csX8" fmla="*/ 5086328 w 11633641"/>
                <a:gd name="csY8" fmla="*/ 3716343 h 3776333"/>
                <a:gd name="csX9" fmla="*/ 5144557 w 11633641"/>
                <a:gd name="csY9" fmla="*/ 3511161 h 3776333"/>
                <a:gd name="csX10" fmla="*/ 5207120 w 11633641"/>
                <a:gd name="csY10" fmla="*/ 3340316 h 3776333"/>
                <a:gd name="csX11" fmla="*/ 5279047 w 11633641"/>
                <a:gd name="csY11" fmla="*/ 3098621 h 3776333"/>
                <a:gd name="csX12" fmla="*/ 5361434 w 11633641"/>
                <a:gd name="csY12" fmla="*/ 2806276 h 3776333"/>
                <a:gd name="csX13" fmla="*/ 5506625 w 11633641"/>
                <a:gd name="csY13" fmla="*/ 2358458 h 3776333"/>
                <a:gd name="csX14" fmla="*/ 5607635 w 11633641"/>
                <a:gd name="csY14" fmla="*/ 2054911 h 3776333"/>
                <a:gd name="csX15" fmla="*/ 5759556 w 11633641"/>
                <a:gd name="csY15" fmla="*/ 1688882 h 3776333"/>
                <a:gd name="csX16" fmla="*/ 5954331 w 11633641"/>
                <a:gd name="csY16" fmla="*/ 1344723 h 3776333"/>
                <a:gd name="csX17" fmla="*/ 6150867 w 11633641"/>
                <a:gd name="csY17" fmla="*/ 1102117 h 3776333"/>
                <a:gd name="csX18" fmla="*/ 6377822 w 11633641"/>
                <a:gd name="csY18" fmla="*/ 907695 h 3776333"/>
                <a:gd name="csX19" fmla="*/ 6621739 w 11633641"/>
                <a:gd name="csY19" fmla="*/ 767715 h 3776333"/>
                <a:gd name="csX20" fmla="*/ 6913697 w 11633641"/>
                <a:gd name="csY20" fmla="*/ 621069 h 3776333"/>
                <a:gd name="csX21" fmla="*/ 7358338 w 11633641"/>
                <a:gd name="csY21" fmla="*/ 486453 h 3776333"/>
                <a:gd name="csX22" fmla="*/ 7811163 w 11633641"/>
                <a:gd name="csY22" fmla="*/ 383719 h 3776333"/>
                <a:gd name="csX23" fmla="*/ 8175513 w 11633641"/>
                <a:gd name="csY23" fmla="*/ 306101 h 3776333"/>
                <a:gd name="csX24" fmla="*/ 8793297 w 11633641"/>
                <a:gd name="csY24" fmla="*/ 207742 h 3776333"/>
                <a:gd name="csX25" fmla="*/ 9881832 w 11633641"/>
                <a:gd name="csY25" fmla="*/ 112296 h 3776333"/>
                <a:gd name="csX26" fmla="*/ 11633641 w 11633641"/>
                <a:gd name="csY26" fmla="*/ 17311 h 3776333"/>
                <a:gd name="csX0" fmla="*/ 0 w 11633641"/>
                <a:gd name="csY0" fmla="*/ 0 h 3760961"/>
                <a:gd name="csX1" fmla="*/ 3812617 w 11633641"/>
                <a:gd name="csY1" fmla="*/ 62665 h 3760961"/>
                <a:gd name="csX2" fmla="*/ 4477262 w 11633641"/>
                <a:gd name="csY2" fmla="*/ 81582 h 3760961"/>
                <a:gd name="csX3" fmla="*/ 4585890 w 11633641"/>
                <a:gd name="csY3" fmla="*/ 330248 h 3760961"/>
                <a:gd name="csX4" fmla="*/ 4689747 w 11633641"/>
                <a:gd name="csY4" fmla="*/ 1794280 h 3760961"/>
                <a:gd name="csX5" fmla="*/ 4775095 w 11633641"/>
                <a:gd name="csY5" fmla="*/ 2956803 h 3760961"/>
                <a:gd name="csX6" fmla="*/ 4832415 w 11633641"/>
                <a:gd name="csY6" fmla="*/ 3501209 h 3760961"/>
                <a:gd name="csX7" fmla="*/ 4916351 w 11633641"/>
                <a:gd name="csY7" fmla="*/ 3759473 h 3760961"/>
                <a:gd name="csX8" fmla="*/ 5090794 w 11633641"/>
                <a:gd name="csY8" fmla="*/ 3599139 h 3760961"/>
                <a:gd name="csX9" fmla="*/ 5144557 w 11633641"/>
                <a:gd name="csY9" fmla="*/ 3511161 h 3760961"/>
                <a:gd name="csX10" fmla="*/ 5207120 w 11633641"/>
                <a:gd name="csY10" fmla="*/ 3340316 h 3760961"/>
                <a:gd name="csX11" fmla="*/ 5279047 w 11633641"/>
                <a:gd name="csY11" fmla="*/ 3098621 h 3760961"/>
                <a:gd name="csX12" fmla="*/ 5361434 w 11633641"/>
                <a:gd name="csY12" fmla="*/ 2806276 h 3760961"/>
                <a:gd name="csX13" fmla="*/ 5506625 w 11633641"/>
                <a:gd name="csY13" fmla="*/ 2358458 h 3760961"/>
                <a:gd name="csX14" fmla="*/ 5607635 w 11633641"/>
                <a:gd name="csY14" fmla="*/ 2054911 h 3760961"/>
                <a:gd name="csX15" fmla="*/ 5759556 w 11633641"/>
                <a:gd name="csY15" fmla="*/ 1688882 h 3760961"/>
                <a:gd name="csX16" fmla="*/ 5954331 w 11633641"/>
                <a:gd name="csY16" fmla="*/ 1344723 h 3760961"/>
                <a:gd name="csX17" fmla="*/ 6150867 w 11633641"/>
                <a:gd name="csY17" fmla="*/ 1102117 h 3760961"/>
                <a:gd name="csX18" fmla="*/ 6377822 w 11633641"/>
                <a:gd name="csY18" fmla="*/ 907695 h 3760961"/>
                <a:gd name="csX19" fmla="*/ 6621739 w 11633641"/>
                <a:gd name="csY19" fmla="*/ 767715 h 3760961"/>
                <a:gd name="csX20" fmla="*/ 6913697 w 11633641"/>
                <a:gd name="csY20" fmla="*/ 621069 h 3760961"/>
                <a:gd name="csX21" fmla="*/ 7358338 w 11633641"/>
                <a:gd name="csY21" fmla="*/ 486453 h 3760961"/>
                <a:gd name="csX22" fmla="*/ 7811163 w 11633641"/>
                <a:gd name="csY22" fmla="*/ 383719 h 3760961"/>
                <a:gd name="csX23" fmla="*/ 8175513 w 11633641"/>
                <a:gd name="csY23" fmla="*/ 306101 h 3760961"/>
                <a:gd name="csX24" fmla="*/ 8793297 w 11633641"/>
                <a:gd name="csY24" fmla="*/ 207742 h 3760961"/>
                <a:gd name="csX25" fmla="*/ 9881832 w 11633641"/>
                <a:gd name="csY25" fmla="*/ 112296 h 3760961"/>
                <a:gd name="csX26" fmla="*/ 11633641 w 11633641"/>
                <a:gd name="csY26" fmla="*/ 17311 h 3760961"/>
                <a:gd name="csX0" fmla="*/ 0 w 11633641"/>
                <a:gd name="csY0" fmla="*/ 0 h 3762004"/>
                <a:gd name="csX1" fmla="*/ 3812617 w 11633641"/>
                <a:gd name="csY1" fmla="*/ 62665 h 3762004"/>
                <a:gd name="csX2" fmla="*/ 4477262 w 11633641"/>
                <a:gd name="csY2" fmla="*/ 81582 h 3762004"/>
                <a:gd name="csX3" fmla="*/ 4585890 w 11633641"/>
                <a:gd name="csY3" fmla="*/ 330248 h 3762004"/>
                <a:gd name="csX4" fmla="*/ 4689747 w 11633641"/>
                <a:gd name="csY4" fmla="*/ 1794280 h 3762004"/>
                <a:gd name="csX5" fmla="*/ 4775095 w 11633641"/>
                <a:gd name="csY5" fmla="*/ 2956803 h 3762004"/>
                <a:gd name="csX6" fmla="*/ 4832415 w 11633641"/>
                <a:gd name="csY6" fmla="*/ 3501209 h 3762004"/>
                <a:gd name="csX7" fmla="*/ 4916351 w 11633641"/>
                <a:gd name="csY7" fmla="*/ 3759473 h 3762004"/>
                <a:gd name="csX8" fmla="*/ 5090794 w 11633641"/>
                <a:gd name="csY8" fmla="*/ 3599139 h 3762004"/>
                <a:gd name="csX9" fmla="*/ 5144557 w 11633641"/>
                <a:gd name="csY9" fmla="*/ 3511161 h 3762004"/>
                <a:gd name="csX10" fmla="*/ 5207120 w 11633641"/>
                <a:gd name="csY10" fmla="*/ 3340316 h 3762004"/>
                <a:gd name="csX11" fmla="*/ 5279047 w 11633641"/>
                <a:gd name="csY11" fmla="*/ 3098621 h 3762004"/>
                <a:gd name="csX12" fmla="*/ 5361434 w 11633641"/>
                <a:gd name="csY12" fmla="*/ 2806276 h 3762004"/>
                <a:gd name="csX13" fmla="*/ 5506625 w 11633641"/>
                <a:gd name="csY13" fmla="*/ 2358458 h 3762004"/>
                <a:gd name="csX14" fmla="*/ 5607635 w 11633641"/>
                <a:gd name="csY14" fmla="*/ 2054911 h 3762004"/>
                <a:gd name="csX15" fmla="*/ 5759556 w 11633641"/>
                <a:gd name="csY15" fmla="*/ 1688882 h 3762004"/>
                <a:gd name="csX16" fmla="*/ 5954331 w 11633641"/>
                <a:gd name="csY16" fmla="*/ 1344723 h 3762004"/>
                <a:gd name="csX17" fmla="*/ 6150867 w 11633641"/>
                <a:gd name="csY17" fmla="*/ 1102117 h 3762004"/>
                <a:gd name="csX18" fmla="*/ 6377822 w 11633641"/>
                <a:gd name="csY18" fmla="*/ 907695 h 3762004"/>
                <a:gd name="csX19" fmla="*/ 6621739 w 11633641"/>
                <a:gd name="csY19" fmla="*/ 767715 h 3762004"/>
                <a:gd name="csX20" fmla="*/ 6913697 w 11633641"/>
                <a:gd name="csY20" fmla="*/ 621069 h 3762004"/>
                <a:gd name="csX21" fmla="*/ 7358338 w 11633641"/>
                <a:gd name="csY21" fmla="*/ 486453 h 3762004"/>
                <a:gd name="csX22" fmla="*/ 7811163 w 11633641"/>
                <a:gd name="csY22" fmla="*/ 383719 h 3762004"/>
                <a:gd name="csX23" fmla="*/ 8175513 w 11633641"/>
                <a:gd name="csY23" fmla="*/ 306101 h 3762004"/>
                <a:gd name="csX24" fmla="*/ 8793297 w 11633641"/>
                <a:gd name="csY24" fmla="*/ 207742 h 3762004"/>
                <a:gd name="csX25" fmla="*/ 9881832 w 11633641"/>
                <a:gd name="csY25" fmla="*/ 112296 h 3762004"/>
                <a:gd name="csX26" fmla="*/ 11633641 w 11633641"/>
                <a:gd name="csY26" fmla="*/ 17311 h 3762004"/>
                <a:gd name="csX0" fmla="*/ 0 w 11633641"/>
                <a:gd name="csY0" fmla="*/ 0 h 3760882"/>
                <a:gd name="csX1" fmla="*/ 3812617 w 11633641"/>
                <a:gd name="csY1" fmla="*/ 62665 h 3760882"/>
                <a:gd name="csX2" fmla="*/ 4477262 w 11633641"/>
                <a:gd name="csY2" fmla="*/ 81582 h 3760882"/>
                <a:gd name="csX3" fmla="*/ 4585890 w 11633641"/>
                <a:gd name="csY3" fmla="*/ 330248 h 3760882"/>
                <a:gd name="csX4" fmla="*/ 4689747 w 11633641"/>
                <a:gd name="csY4" fmla="*/ 1794280 h 3760882"/>
                <a:gd name="csX5" fmla="*/ 4775095 w 11633641"/>
                <a:gd name="csY5" fmla="*/ 2956803 h 3760882"/>
                <a:gd name="csX6" fmla="*/ 4832415 w 11633641"/>
                <a:gd name="csY6" fmla="*/ 3501209 h 3760882"/>
                <a:gd name="csX7" fmla="*/ 4916351 w 11633641"/>
                <a:gd name="csY7" fmla="*/ 3759473 h 3760882"/>
                <a:gd name="csX8" fmla="*/ 5090794 w 11633641"/>
                <a:gd name="csY8" fmla="*/ 3599139 h 3760882"/>
                <a:gd name="csX9" fmla="*/ 5135625 w 11633641"/>
                <a:gd name="csY9" fmla="*/ 3478605 h 3760882"/>
                <a:gd name="csX10" fmla="*/ 5207120 w 11633641"/>
                <a:gd name="csY10" fmla="*/ 3340316 h 3760882"/>
                <a:gd name="csX11" fmla="*/ 5279047 w 11633641"/>
                <a:gd name="csY11" fmla="*/ 3098621 h 3760882"/>
                <a:gd name="csX12" fmla="*/ 5361434 w 11633641"/>
                <a:gd name="csY12" fmla="*/ 2806276 h 3760882"/>
                <a:gd name="csX13" fmla="*/ 5506625 w 11633641"/>
                <a:gd name="csY13" fmla="*/ 2358458 h 3760882"/>
                <a:gd name="csX14" fmla="*/ 5607635 w 11633641"/>
                <a:gd name="csY14" fmla="*/ 2054911 h 3760882"/>
                <a:gd name="csX15" fmla="*/ 5759556 w 11633641"/>
                <a:gd name="csY15" fmla="*/ 1688882 h 3760882"/>
                <a:gd name="csX16" fmla="*/ 5954331 w 11633641"/>
                <a:gd name="csY16" fmla="*/ 1344723 h 3760882"/>
                <a:gd name="csX17" fmla="*/ 6150867 w 11633641"/>
                <a:gd name="csY17" fmla="*/ 1102117 h 3760882"/>
                <a:gd name="csX18" fmla="*/ 6377822 w 11633641"/>
                <a:gd name="csY18" fmla="*/ 907695 h 3760882"/>
                <a:gd name="csX19" fmla="*/ 6621739 w 11633641"/>
                <a:gd name="csY19" fmla="*/ 767715 h 3760882"/>
                <a:gd name="csX20" fmla="*/ 6913697 w 11633641"/>
                <a:gd name="csY20" fmla="*/ 621069 h 3760882"/>
                <a:gd name="csX21" fmla="*/ 7358338 w 11633641"/>
                <a:gd name="csY21" fmla="*/ 486453 h 3760882"/>
                <a:gd name="csX22" fmla="*/ 7811163 w 11633641"/>
                <a:gd name="csY22" fmla="*/ 383719 h 3760882"/>
                <a:gd name="csX23" fmla="*/ 8175513 w 11633641"/>
                <a:gd name="csY23" fmla="*/ 306101 h 3760882"/>
                <a:gd name="csX24" fmla="*/ 8793297 w 11633641"/>
                <a:gd name="csY24" fmla="*/ 207742 h 3760882"/>
                <a:gd name="csX25" fmla="*/ 9881832 w 11633641"/>
                <a:gd name="csY25" fmla="*/ 112296 h 3760882"/>
                <a:gd name="csX26" fmla="*/ 11633641 w 11633641"/>
                <a:gd name="csY26" fmla="*/ 17311 h 3760882"/>
                <a:gd name="csX0" fmla="*/ 0 w 11633641"/>
                <a:gd name="csY0" fmla="*/ 0 h 3760882"/>
                <a:gd name="csX1" fmla="*/ 3812617 w 11633641"/>
                <a:gd name="csY1" fmla="*/ 62665 h 3760882"/>
                <a:gd name="csX2" fmla="*/ 4477262 w 11633641"/>
                <a:gd name="csY2" fmla="*/ 81582 h 3760882"/>
                <a:gd name="csX3" fmla="*/ 4585890 w 11633641"/>
                <a:gd name="csY3" fmla="*/ 330248 h 3760882"/>
                <a:gd name="csX4" fmla="*/ 4689747 w 11633641"/>
                <a:gd name="csY4" fmla="*/ 1794280 h 3760882"/>
                <a:gd name="csX5" fmla="*/ 4775095 w 11633641"/>
                <a:gd name="csY5" fmla="*/ 2956803 h 3760882"/>
                <a:gd name="csX6" fmla="*/ 4832415 w 11633641"/>
                <a:gd name="csY6" fmla="*/ 3501209 h 3760882"/>
                <a:gd name="csX7" fmla="*/ 4916351 w 11633641"/>
                <a:gd name="csY7" fmla="*/ 3759473 h 3760882"/>
                <a:gd name="csX8" fmla="*/ 5090794 w 11633641"/>
                <a:gd name="csY8" fmla="*/ 3599139 h 3760882"/>
                <a:gd name="csX9" fmla="*/ 5135625 w 11633641"/>
                <a:gd name="csY9" fmla="*/ 3478605 h 3760882"/>
                <a:gd name="csX10" fmla="*/ 5211586 w 11633641"/>
                <a:gd name="csY10" fmla="*/ 3294737 h 3760882"/>
                <a:gd name="csX11" fmla="*/ 5279047 w 11633641"/>
                <a:gd name="csY11" fmla="*/ 3098621 h 3760882"/>
                <a:gd name="csX12" fmla="*/ 5361434 w 11633641"/>
                <a:gd name="csY12" fmla="*/ 2806276 h 3760882"/>
                <a:gd name="csX13" fmla="*/ 5506625 w 11633641"/>
                <a:gd name="csY13" fmla="*/ 2358458 h 3760882"/>
                <a:gd name="csX14" fmla="*/ 5607635 w 11633641"/>
                <a:gd name="csY14" fmla="*/ 2054911 h 3760882"/>
                <a:gd name="csX15" fmla="*/ 5759556 w 11633641"/>
                <a:gd name="csY15" fmla="*/ 1688882 h 3760882"/>
                <a:gd name="csX16" fmla="*/ 5954331 w 11633641"/>
                <a:gd name="csY16" fmla="*/ 1344723 h 3760882"/>
                <a:gd name="csX17" fmla="*/ 6150867 w 11633641"/>
                <a:gd name="csY17" fmla="*/ 1102117 h 3760882"/>
                <a:gd name="csX18" fmla="*/ 6377822 w 11633641"/>
                <a:gd name="csY18" fmla="*/ 907695 h 3760882"/>
                <a:gd name="csX19" fmla="*/ 6621739 w 11633641"/>
                <a:gd name="csY19" fmla="*/ 767715 h 3760882"/>
                <a:gd name="csX20" fmla="*/ 6913697 w 11633641"/>
                <a:gd name="csY20" fmla="*/ 621069 h 3760882"/>
                <a:gd name="csX21" fmla="*/ 7358338 w 11633641"/>
                <a:gd name="csY21" fmla="*/ 486453 h 3760882"/>
                <a:gd name="csX22" fmla="*/ 7811163 w 11633641"/>
                <a:gd name="csY22" fmla="*/ 383719 h 3760882"/>
                <a:gd name="csX23" fmla="*/ 8175513 w 11633641"/>
                <a:gd name="csY23" fmla="*/ 306101 h 3760882"/>
                <a:gd name="csX24" fmla="*/ 8793297 w 11633641"/>
                <a:gd name="csY24" fmla="*/ 207742 h 3760882"/>
                <a:gd name="csX25" fmla="*/ 9881832 w 11633641"/>
                <a:gd name="csY25" fmla="*/ 112296 h 3760882"/>
                <a:gd name="csX26" fmla="*/ 11633641 w 11633641"/>
                <a:gd name="csY26" fmla="*/ 17311 h 3760882"/>
                <a:gd name="csX0" fmla="*/ 0 w 11633641"/>
                <a:gd name="csY0" fmla="*/ 0 h 3760871"/>
                <a:gd name="csX1" fmla="*/ 3812617 w 11633641"/>
                <a:gd name="csY1" fmla="*/ 62665 h 3760871"/>
                <a:gd name="csX2" fmla="*/ 4477262 w 11633641"/>
                <a:gd name="csY2" fmla="*/ 81582 h 3760871"/>
                <a:gd name="csX3" fmla="*/ 4585890 w 11633641"/>
                <a:gd name="csY3" fmla="*/ 330248 h 3760871"/>
                <a:gd name="csX4" fmla="*/ 4689747 w 11633641"/>
                <a:gd name="csY4" fmla="*/ 1794280 h 3760871"/>
                <a:gd name="csX5" fmla="*/ 4775095 w 11633641"/>
                <a:gd name="csY5" fmla="*/ 2956803 h 3760871"/>
                <a:gd name="csX6" fmla="*/ 4832415 w 11633641"/>
                <a:gd name="csY6" fmla="*/ 3501209 h 3760871"/>
                <a:gd name="csX7" fmla="*/ 4916351 w 11633641"/>
                <a:gd name="csY7" fmla="*/ 3759473 h 3760871"/>
                <a:gd name="csX8" fmla="*/ 5090794 w 11633641"/>
                <a:gd name="csY8" fmla="*/ 3599139 h 3760871"/>
                <a:gd name="csX9" fmla="*/ 5157955 w 11633641"/>
                <a:gd name="csY9" fmla="*/ 3485115 h 3760871"/>
                <a:gd name="csX10" fmla="*/ 5211586 w 11633641"/>
                <a:gd name="csY10" fmla="*/ 3294737 h 3760871"/>
                <a:gd name="csX11" fmla="*/ 5279047 w 11633641"/>
                <a:gd name="csY11" fmla="*/ 3098621 h 3760871"/>
                <a:gd name="csX12" fmla="*/ 5361434 w 11633641"/>
                <a:gd name="csY12" fmla="*/ 2806276 h 3760871"/>
                <a:gd name="csX13" fmla="*/ 5506625 w 11633641"/>
                <a:gd name="csY13" fmla="*/ 2358458 h 3760871"/>
                <a:gd name="csX14" fmla="*/ 5607635 w 11633641"/>
                <a:gd name="csY14" fmla="*/ 2054911 h 3760871"/>
                <a:gd name="csX15" fmla="*/ 5759556 w 11633641"/>
                <a:gd name="csY15" fmla="*/ 1688882 h 3760871"/>
                <a:gd name="csX16" fmla="*/ 5954331 w 11633641"/>
                <a:gd name="csY16" fmla="*/ 1344723 h 3760871"/>
                <a:gd name="csX17" fmla="*/ 6150867 w 11633641"/>
                <a:gd name="csY17" fmla="*/ 1102117 h 3760871"/>
                <a:gd name="csX18" fmla="*/ 6377822 w 11633641"/>
                <a:gd name="csY18" fmla="*/ 907695 h 3760871"/>
                <a:gd name="csX19" fmla="*/ 6621739 w 11633641"/>
                <a:gd name="csY19" fmla="*/ 767715 h 3760871"/>
                <a:gd name="csX20" fmla="*/ 6913697 w 11633641"/>
                <a:gd name="csY20" fmla="*/ 621069 h 3760871"/>
                <a:gd name="csX21" fmla="*/ 7358338 w 11633641"/>
                <a:gd name="csY21" fmla="*/ 486453 h 3760871"/>
                <a:gd name="csX22" fmla="*/ 7811163 w 11633641"/>
                <a:gd name="csY22" fmla="*/ 383719 h 3760871"/>
                <a:gd name="csX23" fmla="*/ 8175513 w 11633641"/>
                <a:gd name="csY23" fmla="*/ 306101 h 3760871"/>
                <a:gd name="csX24" fmla="*/ 8793297 w 11633641"/>
                <a:gd name="csY24" fmla="*/ 207742 h 3760871"/>
                <a:gd name="csX25" fmla="*/ 9881832 w 11633641"/>
                <a:gd name="csY25" fmla="*/ 112296 h 3760871"/>
                <a:gd name="csX26" fmla="*/ 11633641 w 11633641"/>
                <a:gd name="csY26" fmla="*/ 17311 h 3760871"/>
                <a:gd name="csX0" fmla="*/ 0 w 11633641"/>
                <a:gd name="csY0" fmla="*/ 0 h 3764481"/>
                <a:gd name="csX1" fmla="*/ 3812617 w 11633641"/>
                <a:gd name="csY1" fmla="*/ 62665 h 3764481"/>
                <a:gd name="csX2" fmla="*/ 4477262 w 11633641"/>
                <a:gd name="csY2" fmla="*/ 81582 h 3764481"/>
                <a:gd name="csX3" fmla="*/ 4585890 w 11633641"/>
                <a:gd name="csY3" fmla="*/ 330248 h 3764481"/>
                <a:gd name="csX4" fmla="*/ 4689747 w 11633641"/>
                <a:gd name="csY4" fmla="*/ 1794280 h 3764481"/>
                <a:gd name="csX5" fmla="*/ 4775095 w 11633641"/>
                <a:gd name="csY5" fmla="*/ 2956803 h 3764481"/>
                <a:gd name="csX6" fmla="*/ 4832415 w 11633641"/>
                <a:gd name="csY6" fmla="*/ 3501209 h 3764481"/>
                <a:gd name="csX7" fmla="*/ 4916351 w 11633641"/>
                <a:gd name="csY7" fmla="*/ 3759473 h 3764481"/>
                <a:gd name="csX8" fmla="*/ 5090795 w 11633641"/>
                <a:gd name="csY8" fmla="*/ 3657740 h 3764481"/>
                <a:gd name="csX9" fmla="*/ 5157955 w 11633641"/>
                <a:gd name="csY9" fmla="*/ 3485115 h 3764481"/>
                <a:gd name="csX10" fmla="*/ 5211586 w 11633641"/>
                <a:gd name="csY10" fmla="*/ 3294737 h 3764481"/>
                <a:gd name="csX11" fmla="*/ 5279047 w 11633641"/>
                <a:gd name="csY11" fmla="*/ 3098621 h 3764481"/>
                <a:gd name="csX12" fmla="*/ 5361434 w 11633641"/>
                <a:gd name="csY12" fmla="*/ 2806276 h 3764481"/>
                <a:gd name="csX13" fmla="*/ 5506625 w 11633641"/>
                <a:gd name="csY13" fmla="*/ 2358458 h 3764481"/>
                <a:gd name="csX14" fmla="*/ 5607635 w 11633641"/>
                <a:gd name="csY14" fmla="*/ 2054911 h 3764481"/>
                <a:gd name="csX15" fmla="*/ 5759556 w 11633641"/>
                <a:gd name="csY15" fmla="*/ 1688882 h 3764481"/>
                <a:gd name="csX16" fmla="*/ 5954331 w 11633641"/>
                <a:gd name="csY16" fmla="*/ 1344723 h 3764481"/>
                <a:gd name="csX17" fmla="*/ 6150867 w 11633641"/>
                <a:gd name="csY17" fmla="*/ 1102117 h 3764481"/>
                <a:gd name="csX18" fmla="*/ 6377822 w 11633641"/>
                <a:gd name="csY18" fmla="*/ 907695 h 3764481"/>
                <a:gd name="csX19" fmla="*/ 6621739 w 11633641"/>
                <a:gd name="csY19" fmla="*/ 767715 h 3764481"/>
                <a:gd name="csX20" fmla="*/ 6913697 w 11633641"/>
                <a:gd name="csY20" fmla="*/ 621069 h 3764481"/>
                <a:gd name="csX21" fmla="*/ 7358338 w 11633641"/>
                <a:gd name="csY21" fmla="*/ 486453 h 3764481"/>
                <a:gd name="csX22" fmla="*/ 7811163 w 11633641"/>
                <a:gd name="csY22" fmla="*/ 383719 h 3764481"/>
                <a:gd name="csX23" fmla="*/ 8175513 w 11633641"/>
                <a:gd name="csY23" fmla="*/ 306101 h 3764481"/>
                <a:gd name="csX24" fmla="*/ 8793297 w 11633641"/>
                <a:gd name="csY24" fmla="*/ 207742 h 3764481"/>
                <a:gd name="csX25" fmla="*/ 9881832 w 11633641"/>
                <a:gd name="csY25" fmla="*/ 112296 h 3764481"/>
                <a:gd name="csX26" fmla="*/ 11633641 w 11633641"/>
                <a:gd name="csY26" fmla="*/ 17311 h 3764481"/>
                <a:gd name="csX0" fmla="*/ 0 w 11633641"/>
                <a:gd name="csY0" fmla="*/ 0 h 3760872"/>
                <a:gd name="csX1" fmla="*/ 3812617 w 11633641"/>
                <a:gd name="csY1" fmla="*/ 62665 h 3760872"/>
                <a:gd name="csX2" fmla="*/ 4477262 w 11633641"/>
                <a:gd name="csY2" fmla="*/ 81582 h 3760872"/>
                <a:gd name="csX3" fmla="*/ 4585890 w 11633641"/>
                <a:gd name="csY3" fmla="*/ 330248 h 3760872"/>
                <a:gd name="csX4" fmla="*/ 4689747 w 11633641"/>
                <a:gd name="csY4" fmla="*/ 1794280 h 3760872"/>
                <a:gd name="csX5" fmla="*/ 4775095 w 11633641"/>
                <a:gd name="csY5" fmla="*/ 2956803 h 3760872"/>
                <a:gd name="csX6" fmla="*/ 4832415 w 11633641"/>
                <a:gd name="csY6" fmla="*/ 3501209 h 3760872"/>
                <a:gd name="csX7" fmla="*/ 4916351 w 11633641"/>
                <a:gd name="csY7" fmla="*/ 3759473 h 3760872"/>
                <a:gd name="csX8" fmla="*/ 5090795 w 11633641"/>
                <a:gd name="csY8" fmla="*/ 3599138 h 3760872"/>
                <a:gd name="csX9" fmla="*/ 5157955 w 11633641"/>
                <a:gd name="csY9" fmla="*/ 3485115 h 3760872"/>
                <a:gd name="csX10" fmla="*/ 5211586 w 11633641"/>
                <a:gd name="csY10" fmla="*/ 3294737 h 3760872"/>
                <a:gd name="csX11" fmla="*/ 5279047 w 11633641"/>
                <a:gd name="csY11" fmla="*/ 3098621 h 3760872"/>
                <a:gd name="csX12" fmla="*/ 5361434 w 11633641"/>
                <a:gd name="csY12" fmla="*/ 2806276 h 3760872"/>
                <a:gd name="csX13" fmla="*/ 5506625 w 11633641"/>
                <a:gd name="csY13" fmla="*/ 2358458 h 3760872"/>
                <a:gd name="csX14" fmla="*/ 5607635 w 11633641"/>
                <a:gd name="csY14" fmla="*/ 2054911 h 3760872"/>
                <a:gd name="csX15" fmla="*/ 5759556 w 11633641"/>
                <a:gd name="csY15" fmla="*/ 1688882 h 3760872"/>
                <a:gd name="csX16" fmla="*/ 5954331 w 11633641"/>
                <a:gd name="csY16" fmla="*/ 1344723 h 3760872"/>
                <a:gd name="csX17" fmla="*/ 6150867 w 11633641"/>
                <a:gd name="csY17" fmla="*/ 1102117 h 3760872"/>
                <a:gd name="csX18" fmla="*/ 6377822 w 11633641"/>
                <a:gd name="csY18" fmla="*/ 907695 h 3760872"/>
                <a:gd name="csX19" fmla="*/ 6621739 w 11633641"/>
                <a:gd name="csY19" fmla="*/ 767715 h 3760872"/>
                <a:gd name="csX20" fmla="*/ 6913697 w 11633641"/>
                <a:gd name="csY20" fmla="*/ 621069 h 3760872"/>
                <a:gd name="csX21" fmla="*/ 7358338 w 11633641"/>
                <a:gd name="csY21" fmla="*/ 486453 h 3760872"/>
                <a:gd name="csX22" fmla="*/ 7811163 w 11633641"/>
                <a:gd name="csY22" fmla="*/ 383719 h 3760872"/>
                <a:gd name="csX23" fmla="*/ 8175513 w 11633641"/>
                <a:gd name="csY23" fmla="*/ 306101 h 3760872"/>
                <a:gd name="csX24" fmla="*/ 8793297 w 11633641"/>
                <a:gd name="csY24" fmla="*/ 207742 h 3760872"/>
                <a:gd name="csX25" fmla="*/ 9881832 w 11633641"/>
                <a:gd name="csY25" fmla="*/ 112296 h 3760872"/>
                <a:gd name="csX26" fmla="*/ 11633641 w 11633641"/>
                <a:gd name="csY26" fmla="*/ 17311 h 3760872"/>
                <a:gd name="csX0" fmla="*/ 0 w 11633641"/>
                <a:gd name="csY0" fmla="*/ 0 h 3761007"/>
                <a:gd name="csX1" fmla="*/ 3812617 w 11633641"/>
                <a:gd name="csY1" fmla="*/ 62665 h 3761007"/>
                <a:gd name="csX2" fmla="*/ 4477262 w 11633641"/>
                <a:gd name="csY2" fmla="*/ 81582 h 3761007"/>
                <a:gd name="csX3" fmla="*/ 4585890 w 11633641"/>
                <a:gd name="csY3" fmla="*/ 330248 h 3761007"/>
                <a:gd name="csX4" fmla="*/ 4689747 w 11633641"/>
                <a:gd name="csY4" fmla="*/ 1794280 h 3761007"/>
                <a:gd name="csX5" fmla="*/ 4775095 w 11633641"/>
                <a:gd name="csY5" fmla="*/ 2956803 h 3761007"/>
                <a:gd name="csX6" fmla="*/ 4832415 w 11633641"/>
                <a:gd name="csY6" fmla="*/ 3501209 h 3761007"/>
                <a:gd name="csX7" fmla="*/ 4916351 w 11633641"/>
                <a:gd name="csY7" fmla="*/ 3759473 h 3761007"/>
                <a:gd name="csX8" fmla="*/ 5090795 w 11633641"/>
                <a:gd name="csY8" fmla="*/ 3599138 h 3761007"/>
                <a:gd name="csX9" fmla="*/ 5171354 w 11633641"/>
                <a:gd name="csY9" fmla="*/ 3406979 h 3761007"/>
                <a:gd name="csX10" fmla="*/ 5211586 w 11633641"/>
                <a:gd name="csY10" fmla="*/ 3294737 h 3761007"/>
                <a:gd name="csX11" fmla="*/ 5279047 w 11633641"/>
                <a:gd name="csY11" fmla="*/ 3098621 h 3761007"/>
                <a:gd name="csX12" fmla="*/ 5361434 w 11633641"/>
                <a:gd name="csY12" fmla="*/ 2806276 h 3761007"/>
                <a:gd name="csX13" fmla="*/ 5506625 w 11633641"/>
                <a:gd name="csY13" fmla="*/ 2358458 h 3761007"/>
                <a:gd name="csX14" fmla="*/ 5607635 w 11633641"/>
                <a:gd name="csY14" fmla="*/ 2054911 h 3761007"/>
                <a:gd name="csX15" fmla="*/ 5759556 w 11633641"/>
                <a:gd name="csY15" fmla="*/ 1688882 h 3761007"/>
                <a:gd name="csX16" fmla="*/ 5954331 w 11633641"/>
                <a:gd name="csY16" fmla="*/ 1344723 h 3761007"/>
                <a:gd name="csX17" fmla="*/ 6150867 w 11633641"/>
                <a:gd name="csY17" fmla="*/ 1102117 h 3761007"/>
                <a:gd name="csX18" fmla="*/ 6377822 w 11633641"/>
                <a:gd name="csY18" fmla="*/ 907695 h 3761007"/>
                <a:gd name="csX19" fmla="*/ 6621739 w 11633641"/>
                <a:gd name="csY19" fmla="*/ 767715 h 3761007"/>
                <a:gd name="csX20" fmla="*/ 6913697 w 11633641"/>
                <a:gd name="csY20" fmla="*/ 621069 h 3761007"/>
                <a:gd name="csX21" fmla="*/ 7358338 w 11633641"/>
                <a:gd name="csY21" fmla="*/ 486453 h 3761007"/>
                <a:gd name="csX22" fmla="*/ 7811163 w 11633641"/>
                <a:gd name="csY22" fmla="*/ 383719 h 3761007"/>
                <a:gd name="csX23" fmla="*/ 8175513 w 11633641"/>
                <a:gd name="csY23" fmla="*/ 306101 h 3761007"/>
                <a:gd name="csX24" fmla="*/ 8793297 w 11633641"/>
                <a:gd name="csY24" fmla="*/ 207742 h 3761007"/>
                <a:gd name="csX25" fmla="*/ 9881832 w 11633641"/>
                <a:gd name="csY25" fmla="*/ 112296 h 3761007"/>
                <a:gd name="csX26" fmla="*/ 11633641 w 11633641"/>
                <a:gd name="csY26" fmla="*/ 17311 h 3761007"/>
                <a:gd name="csX0" fmla="*/ 0 w 11633641"/>
                <a:gd name="csY0" fmla="*/ 0 h 3767459"/>
                <a:gd name="csX1" fmla="*/ 3812617 w 11633641"/>
                <a:gd name="csY1" fmla="*/ 62665 h 3767459"/>
                <a:gd name="csX2" fmla="*/ 4477262 w 11633641"/>
                <a:gd name="csY2" fmla="*/ 81582 h 3767459"/>
                <a:gd name="csX3" fmla="*/ 4585890 w 11633641"/>
                <a:gd name="csY3" fmla="*/ 330248 h 3767459"/>
                <a:gd name="csX4" fmla="*/ 4689747 w 11633641"/>
                <a:gd name="csY4" fmla="*/ 1794280 h 3767459"/>
                <a:gd name="csX5" fmla="*/ 4775095 w 11633641"/>
                <a:gd name="csY5" fmla="*/ 2956803 h 3767459"/>
                <a:gd name="csX6" fmla="*/ 4832415 w 11633641"/>
                <a:gd name="csY6" fmla="*/ 3501209 h 3767459"/>
                <a:gd name="csX7" fmla="*/ 4947614 w 11633641"/>
                <a:gd name="csY7" fmla="*/ 3765985 h 3767459"/>
                <a:gd name="csX8" fmla="*/ 5090795 w 11633641"/>
                <a:gd name="csY8" fmla="*/ 3599138 h 3767459"/>
                <a:gd name="csX9" fmla="*/ 5171354 w 11633641"/>
                <a:gd name="csY9" fmla="*/ 3406979 h 3767459"/>
                <a:gd name="csX10" fmla="*/ 5211586 w 11633641"/>
                <a:gd name="csY10" fmla="*/ 3294737 h 3767459"/>
                <a:gd name="csX11" fmla="*/ 5279047 w 11633641"/>
                <a:gd name="csY11" fmla="*/ 3098621 h 3767459"/>
                <a:gd name="csX12" fmla="*/ 5361434 w 11633641"/>
                <a:gd name="csY12" fmla="*/ 2806276 h 3767459"/>
                <a:gd name="csX13" fmla="*/ 5506625 w 11633641"/>
                <a:gd name="csY13" fmla="*/ 2358458 h 3767459"/>
                <a:gd name="csX14" fmla="*/ 5607635 w 11633641"/>
                <a:gd name="csY14" fmla="*/ 2054911 h 3767459"/>
                <a:gd name="csX15" fmla="*/ 5759556 w 11633641"/>
                <a:gd name="csY15" fmla="*/ 1688882 h 3767459"/>
                <a:gd name="csX16" fmla="*/ 5954331 w 11633641"/>
                <a:gd name="csY16" fmla="*/ 1344723 h 3767459"/>
                <a:gd name="csX17" fmla="*/ 6150867 w 11633641"/>
                <a:gd name="csY17" fmla="*/ 1102117 h 3767459"/>
                <a:gd name="csX18" fmla="*/ 6377822 w 11633641"/>
                <a:gd name="csY18" fmla="*/ 907695 h 3767459"/>
                <a:gd name="csX19" fmla="*/ 6621739 w 11633641"/>
                <a:gd name="csY19" fmla="*/ 767715 h 3767459"/>
                <a:gd name="csX20" fmla="*/ 6913697 w 11633641"/>
                <a:gd name="csY20" fmla="*/ 621069 h 3767459"/>
                <a:gd name="csX21" fmla="*/ 7358338 w 11633641"/>
                <a:gd name="csY21" fmla="*/ 486453 h 3767459"/>
                <a:gd name="csX22" fmla="*/ 7811163 w 11633641"/>
                <a:gd name="csY22" fmla="*/ 383719 h 3767459"/>
                <a:gd name="csX23" fmla="*/ 8175513 w 11633641"/>
                <a:gd name="csY23" fmla="*/ 306101 h 3767459"/>
                <a:gd name="csX24" fmla="*/ 8793297 w 11633641"/>
                <a:gd name="csY24" fmla="*/ 207742 h 3767459"/>
                <a:gd name="csX25" fmla="*/ 9881832 w 11633641"/>
                <a:gd name="csY25" fmla="*/ 112296 h 3767459"/>
                <a:gd name="csX26" fmla="*/ 11633641 w 11633641"/>
                <a:gd name="csY26" fmla="*/ 17311 h 3767459"/>
                <a:gd name="csX0" fmla="*/ 0 w 11633641"/>
                <a:gd name="csY0" fmla="*/ 0 h 3767459"/>
                <a:gd name="csX1" fmla="*/ 3812617 w 11633641"/>
                <a:gd name="csY1" fmla="*/ 62665 h 3767459"/>
                <a:gd name="csX2" fmla="*/ 4477262 w 11633641"/>
                <a:gd name="csY2" fmla="*/ 81582 h 3767459"/>
                <a:gd name="csX3" fmla="*/ 4585890 w 11633641"/>
                <a:gd name="csY3" fmla="*/ 330248 h 3767459"/>
                <a:gd name="csX4" fmla="*/ 4689747 w 11633641"/>
                <a:gd name="csY4" fmla="*/ 1794280 h 3767459"/>
                <a:gd name="csX5" fmla="*/ 4775095 w 11633641"/>
                <a:gd name="csY5" fmla="*/ 2956803 h 3767459"/>
                <a:gd name="csX6" fmla="*/ 4832415 w 11633641"/>
                <a:gd name="csY6" fmla="*/ 3501209 h 3767459"/>
                <a:gd name="csX7" fmla="*/ 4911885 w 11633641"/>
                <a:gd name="csY7" fmla="*/ 3765985 h 3767459"/>
                <a:gd name="csX8" fmla="*/ 5090795 w 11633641"/>
                <a:gd name="csY8" fmla="*/ 3599138 h 3767459"/>
                <a:gd name="csX9" fmla="*/ 5171354 w 11633641"/>
                <a:gd name="csY9" fmla="*/ 3406979 h 3767459"/>
                <a:gd name="csX10" fmla="*/ 5211586 w 11633641"/>
                <a:gd name="csY10" fmla="*/ 3294737 h 3767459"/>
                <a:gd name="csX11" fmla="*/ 5279047 w 11633641"/>
                <a:gd name="csY11" fmla="*/ 3098621 h 3767459"/>
                <a:gd name="csX12" fmla="*/ 5361434 w 11633641"/>
                <a:gd name="csY12" fmla="*/ 2806276 h 3767459"/>
                <a:gd name="csX13" fmla="*/ 5506625 w 11633641"/>
                <a:gd name="csY13" fmla="*/ 2358458 h 3767459"/>
                <a:gd name="csX14" fmla="*/ 5607635 w 11633641"/>
                <a:gd name="csY14" fmla="*/ 2054911 h 3767459"/>
                <a:gd name="csX15" fmla="*/ 5759556 w 11633641"/>
                <a:gd name="csY15" fmla="*/ 1688882 h 3767459"/>
                <a:gd name="csX16" fmla="*/ 5954331 w 11633641"/>
                <a:gd name="csY16" fmla="*/ 1344723 h 3767459"/>
                <a:gd name="csX17" fmla="*/ 6150867 w 11633641"/>
                <a:gd name="csY17" fmla="*/ 1102117 h 3767459"/>
                <a:gd name="csX18" fmla="*/ 6377822 w 11633641"/>
                <a:gd name="csY18" fmla="*/ 907695 h 3767459"/>
                <a:gd name="csX19" fmla="*/ 6621739 w 11633641"/>
                <a:gd name="csY19" fmla="*/ 767715 h 3767459"/>
                <a:gd name="csX20" fmla="*/ 6913697 w 11633641"/>
                <a:gd name="csY20" fmla="*/ 621069 h 3767459"/>
                <a:gd name="csX21" fmla="*/ 7358338 w 11633641"/>
                <a:gd name="csY21" fmla="*/ 486453 h 3767459"/>
                <a:gd name="csX22" fmla="*/ 7811163 w 11633641"/>
                <a:gd name="csY22" fmla="*/ 383719 h 3767459"/>
                <a:gd name="csX23" fmla="*/ 8175513 w 11633641"/>
                <a:gd name="csY23" fmla="*/ 306101 h 3767459"/>
                <a:gd name="csX24" fmla="*/ 8793297 w 11633641"/>
                <a:gd name="csY24" fmla="*/ 207742 h 3767459"/>
                <a:gd name="csX25" fmla="*/ 9881832 w 11633641"/>
                <a:gd name="csY25" fmla="*/ 112296 h 3767459"/>
                <a:gd name="csX26" fmla="*/ 11633641 w 11633641"/>
                <a:gd name="csY26" fmla="*/ 17311 h 3767459"/>
                <a:gd name="csX0" fmla="*/ 0 w 11633641"/>
                <a:gd name="csY0" fmla="*/ 0 h 3777923"/>
                <a:gd name="csX1" fmla="*/ 3812617 w 11633641"/>
                <a:gd name="csY1" fmla="*/ 62665 h 3777923"/>
                <a:gd name="csX2" fmla="*/ 4477262 w 11633641"/>
                <a:gd name="csY2" fmla="*/ 81582 h 3777923"/>
                <a:gd name="csX3" fmla="*/ 4585890 w 11633641"/>
                <a:gd name="csY3" fmla="*/ 330248 h 3777923"/>
                <a:gd name="csX4" fmla="*/ 4689747 w 11633641"/>
                <a:gd name="csY4" fmla="*/ 1794280 h 3777923"/>
                <a:gd name="csX5" fmla="*/ 4775095 w 11633641"/>
                <a:gd name="csY5" fmla="*/ 2956803 h 3777923"/>
                <a:gd name="csX6" fmla="*/ 4832415 w 11633641"/>
                <a:gd name="csY6" fmla="*/ 3501209 h 3777923"/>
                <a:gd name="csX7" fmla="*/ 4911885 w 11633641"/>
                <a:gd name="csY7" fmla="*/ 3765985 h 3777923"/>
                <a:gd name="csX8" fmla="*/ 5090795 w 11633641"/>
                <a:gd name="csY8" fmla="*/ 3599138 h 3777923"/>
                <a:gd name="csX9" fmla="*/ 5171354 w 11633641"/>
                <a:gd name="csY9" fmla="*/ 3406979 h 3777923"/>
                <a:gd name="csX10" fmla="*/ 5211586 w 11633641"/>
                <a:gd name="csY10" fmla="*/ 3294737 h 3777923"/>
                <a:gd name="csX11" fmla="*/ 5279047 w 11633641"/>
                <a:gd name="csY11" fmla="*/ 3098621 h 3777923"/>
                <a:gd name="csX12" fmla="*/ 5361434 w 11633641"/>
                <a:gd name="csY12" fmla="*/ 2806276 h 3777923"/>
                <a:gd name="csX13" fmla="*/ 5506625 w 11633641"/>
                <a:gd name="csY13" fmla="*/ 2358458 h 3777923"/>
                <a:gd name="csX14" fmla="*/ 5607635 w 11633641"/>
                <a:gd name="csY14" fmla="*/ 2054911 h 3777923"/>
                <a:gd name="csX15" fmla="*/ 5759556 w 11633641"/>
                <a:gd name="csY15" fmla="*/ 1688882 h 3777923"/>
                <a:gd name="csX16" fmla="*/ 5954331 w 11633641"/>
                <a:gd name="csY16" fmla="*/ 1344723 h 3777923"/>
                <a:gd name="csX17" fmla="*/ 6150867 w 11633641"/>
                <a:gd name="csY17" fmla="*/ 1102117 h 3777923"/>
                <a:gd name="csX18" fmla="*/ 6377822 w 11633641"/>
                <a:gd name="csY18" fmla="*/ 907695 h 3777923"/>
                <a:gd name="csX19" fmla="*/ 6621739 w 11633641"/>
                <a:gd name="csY19" fmla="*/ 767715 h 3777923"/>
                <a:gd name="csX20" fmla="*/ 6913697 w 11633641"/>
                <a:gd name="csY20" fmla="*/ 621069 h 3777923"/>
                <a:gd name="csX21" fmla="*/ 7358338 w 11633641"/>
                <a:gd name="csY21" fmla="*/ 486453 h 3777923"/>
                <a:gd name="csX22" fmla="*/ 7811163 w 11633641"/>
                <a:gd name="csY22" fmla="*/ 383719 h 3777923"/>
                <a:gd name="csX23" fmla="*/ 8175513 w 11633641"/>
                <a:gd name="csY23" fmla="*/ 306101 h 3777923"/>
                <a:gd name="csX24" fmla="*/ 8793297 w 11633641"/>
                <a:gd name="csY24" fmla="*/ 207742 h 3777923"/>
                <a:gd name="csX25" fmla="*/ 9881832 w 11633641"/>
                <a:gd name="csY25" fmla="*/ 112296 h 3777923"/>
                <a:gd name="csX26" fmla="*/ 11633641 w 11633641"/>
                <a:gd name="csY26" fmla="*/ 17311 h 3777923"/>
                <a:gd name="csX0" fmla="*/ 0 w 11633641"/>
                <a:gd name="csY0" fmla="*/ 0 h 3795667"/>
                <a:gd name="csX1" fmla="*/ 3812617 w 11633641"/>
                <a:gd name="csY1" fmla="*/ 62665 h 3795667"/>
                <a:gd name="csX2" fmla="*/ 4477262 w 11633641"/>
                <a:gd name="csY2" fmla="*/ 81582 h 3795667"/>
                <a:gd name="csX3" fmla="*/ 4585890 w 11633641"/>
                <a:gd name="csY3" fmla="*/ 330248 h 3795667"/>
                <a:gd name="csX4" fmla="*/ 4689747 w 11633641"/>
                <a:gd name="csY4" fmla="*/ 1794280 h 3795667"/>
                <a:gd name="csX5" fmla="*/ 4775095 w 11633641"/>
                <a:gd name="csY5" fmla="*/ 2956803 h 3795667"/>
                <a:gd name="csX6" fmla="*/ 4832415 w 11633641"/>
                <a:gd name="csY6" fmla="*/ 3501209 h 3795667"/>
                <a:gd name="csX7" fmla="*/ 4911885 w 11633641"/>
                <a:gd name="csY7" fmla="*/ 3765985 h 3795667"/>
                <a:gd name="csX8" fmla="*/ 5090795 w 11633641"/>
                <a:gd name="csY8" fmla="*/ 3599138 h 3795667"/>
                <a:gd name="csX9" fmla="*/ 5171354 w 11633641"/>
                <a:gd name="csY9" fmla="*/ 3406979 h 3795667"/>
                <a:gd name="csX10" fmla="*/ 5211586 w 11633641"/>
                <a:gd name="csY10" fmla="*/ 3294737 h 3795667"/>
                <a:gd name="csX11" fmla="*/ 5279047 w 11633641"/>
                <a:gd name="csY11" fmla="*/ 3098621 h 3795667"/>
                <a:gd name="csX12" fmla="*/ 5361434 w 11633641"/>
                <a:gd name="csY12" fmla="*/ 2806276 h 3795667"/>
                <a:gd name="csX13" fmla="*/ 5506625 w 11633641"/>
                <a:gd name="csY13" fmla="*/ 2358458 h 3795667"/>
                <a:gd name="csX14" fmla="*/ 5607635 w 11633641"/>
                <a:gd name="csY14" fmla="*/ 2054911 h 3795667"/>
                <a:gd name="csX15" fmla="*/ 5759556 w 11633641"/>
                <a:gd name="csY15" fmla="*/ 1688882 h 3795667"/>
                <a:gd name="csX16" fmla="*/ 5954331 w 11633641"/>
                <a:gd name="csY16" fmla="*/ 1344723 h 3795667"/>
                <a:gd name="csX17" fmla="*/ 6150867 w 11633641"/>
                <a:gd name="csY17" fmla="*/ 1102117 h 3795667"/>
                <a:gd name="csX18" fmla="*/ 6377822 w 11633641"/>
                <a:gd name="csY18" fmla="*/ 907695 h 3795667"/>
                <a:gd name="csX19" fmla="*/ 6621739 w 11633641"/>
                <a:gd name="csY19" fmla="*/ 767715 h 3795667"/>
                <a:gd name="csX20" fmla="*/ 6913697 w 11633641"/>
                <a:gd name="csY20" fmla="*/ 621069 h 3795667"/>
                <a:gd name="csX21" fmla="*/ 7358338 w 11633641"/>
                <a:gd name="csY21" fmla="*/ 486453 h 3795667"/>
                <a:gd name="csX22" fmla="*/ 7811163 w 11633641"/>
                <a:gd name="csY22" fmla="*/ 383719 h 3795667"/>
                <a:gd name="csX23" fmla="*/ 8175513 w 11633641"/>
                <a:gd name="csY23" fmla="*/ 306101 h 3795667"/>
                <a:gd name="csX24" fmla="*/ 8793297 w 11633641"/>
                <a:gd name="csY24" fmla="*/ 207742 h 3795667"/>
                <a:gd name="csX25" fmla="*/ 9881832 w 11633641"/>
                <a:gd name="csY25" fmla="*/ 112296 h 3795667"/>
                <a:gd name="csX26" fmla="*/ 11633641 w 11633641"/>
                <a:gd name="csY26" fmla="*/ 17311 h 3795667"/>
                <a:gd name="csX0" fmla="*/ 0 w 11633641"/>
                <a:gd name="csY0" fmla="*/ 0 h 3767459"/>
                <a:gd name="csX1" fmla="*/ 3812617 w 11633641"/>
                <a:gd name="csY1" fmla="*/ 62665 h 3767459"/>
                <a:gd name="csX2" fmla="*/ 4477262 w 11633641"/>
                <a:gd name="csY2" fmla="*/ 81582 h 3767459"/>
                <a:gd name="csX3" fmla="*/ 4585890 w 11633641"/>
                <a:gd name="csY3" fmla="*/ 330248 h 3767459"/>
                <a:gd name="csX4" fmla="*/ 4689747 w 11633641"/>
                <a:gd name="csY4" fmla="*/ 1794280 h 3767459"/>
                <a:gd name="csX5" fmla="*/ 4775095 w 11633641"/>
                <a:gd name="csY5" fmla="*/ 2956803 h 3767459"/>
                <a:gd name="csX6" fmla="*/ 4832415 w 11633641"/>
                <a:gd name="csY6" fmla="*/ 3501209 h 3767459"/>
                <a:gd name="csX7" fmla="*/ 4911885 w 11633641"/>
                <a:gd name="csY7" fmla="*/ 3765985 h 3767459"/>
                <a:gd name="csX8" fmla="*/ 5090795 w 11633641"/>
                <a:gd name="csY8" fmla="*/ 3599138 h 3767459"/>
                <a:gd name="csX9" fmla="*/ 5171354 w 11633641"/>
                <a:gd name="csY9" fmla="*/ 3406979 h 3767459"/>
                <a:gd name="csX10" fmla="*/ 5211586 w 11633641"/>
                <a:gd name="csY10" fmla="*/ 3294737 h 3767459"/>
                <a:gd name="csX11" fmla="*/ 5279047 w 11633641"/>
                <a:gd name="csY11" fmla="*/ 3098621 h 3767459"/>
                <a:gd name="csX12" fmla="*/ 5361434 w 11633641"/>
                <a:gd name="csY12" fmla="*/ 2806276 h 3767459"/>
                <a:gd name="csX13" fmla="*/ 5506625 w 11633641"/>
                <a:gd name="csY13" fmla="*/ 2358458 h 3767459"/>
                <a:gd name="csX14" fmla="*/ 5607635 w 11633641"/>
                <a:gd name="csY14" fmla="*/ 2054911 h 3767459"/>
                <a:gd name="csX15" fmla="*/ 5759556 w 11633641"/>
                <a:gd name="csY15" fmla="*/ 1688882 h 3767459"/>
                <a:gd name="csX16" fmla="*/ 5954331 w 11633641"/>
                <a:gd name="csY16" fmla="*/ 1344723 h 3767459"/>
                <a:gd name="csX17" fmla="*/ 6150867 w 11633641"/>
                <a:gd name="csY17" fmla="*/ 1102117 h 3767459"/>
                <a:gd name="csX18" fmla="*/ 6377822 w 11633641"/>
                <a:gd name="csY18" fmla="*/ 907695 h 3767459"/>
                <a:gd name="csX19" fmla="*/ 6621739 w 11633641"/>
                <a:gd name="csY19" fmla="*/ 767715 h 3767459"/>
                <a:gd name="csX20" fmla="*/ 6913697 w 11633641"/>
                <a:gd name="csY20" fmla="*/ 621069 h 3767459"/>
                <a:gd name="csX21" fmla="*/ 7358338 w 11633641"/>
                <a:gd name="csY21" fmla="*/ 486453 h 3767459"/>
                <a:gd name="csX22" fmla="*/ 7811163 w 11633641"/>
                <a:gd name="csY22" fmla="*/ 383719 h 3767459"/>
                <a:gd name="csX23" fmla="*/ 8175513 w 11633641"/>
                <a:gd name="csY23" fmla="*/ 306101 h 3767459"/>
                <a:gd name="csX24" fmla="*/ 8793297 w 11633641"/>
                <a:gd name="csY24" fmla="*/ 207742 h 3767459"/>
                <a:gd name="csX25" fmla="*/ 9881832 w 11633641"/>
                <a:gd name="csY25" fmla="*/ 112296 h 3767459"/>
                <a:gd name="csX26" fmla="*/ 11633641 w 11633641"/>
                <a:gd name="csY26" fmla="*/ 17311 h 3767459"/>
                <a:gd name="csX0" fmla="*/ 0 w 11633641"/>
                <a:gd name="csY0" fmla="*/ 0 h 3793214"/>
                <a:gd name="csX1" fmla="*/ 3812617 w 11633641"/>
                <a:gd name="csY1" fmla="*/ 62665 h 3793214"/>
                <a:gd name="csX2" fmla="*/ 4477262 w 11633641"/>
                <a:gd name="csY2" fmla="*/ 81582 h 3793214"/>
                <a:gd name="csX3" fmla="*/ 4585890 w 11633641"/>
                <a:gd name="csY3" fmla="*/ 330248 h 3793214"/>
                <a:gd name="csX4" fmla="*/ 4689747 w 11633641"/>
                <a:gd name="csY4" fmla="*/ 1794280 h 3793214"/>
                <a:gd name="csX5" fmla="*/ 4775095 w 11633641"/>
                <a:gd name="csY5" fmla="*/ 2956803 h 3793214"/>
                <a:gd name="csX6" fmla="*/ 4832415 w 11633641"/>
                <a:gd name="csY6" fmla="*/ 3501209 h 3793214"/>
                <a:gd name="csX7" fmla="*/ 4911885 w 11633641"/>
                <a:gd name="csY7" fmla="*/ 3765985 h 3793214"/>
                <a:gd name="csX8" fmla="*/ 5090795 w 11633641"/>
                <a:gd name="csY8" fmla="*/ 3599138 h 3793214"/>
                <a:gd name="csX9" fmla="*/ 5171354 w 11633641"/>
                <a:gd name="csY9" fmla="*/ 3406979 h 3793214"/>
                <a:gd name="csX10" fmla="*/ 5211586 w 11633641"/>
                <a:gd name="csY10" fmla="*/ 3294737 h 3793214"/>
                <a:gd name="csX11" fmla="*/ 5279047 w 11633641"/>
                <a:gd name="csY11" fmla="*/ 3098621 h 3793214"/>
                <a:gd name="csX12" fmla="*/ 5361434 w 11633641"/>
                <a:gd name="csY12" fmla="*/ 2806276 h 3793214"/>
                <a:gd name="csX13" fmla="*/ 5506625 w 11633641"/>
                <a:gd name="csY13" fmla="*/ 2358458 h 3793214"/>
                <a:gd name="csX14" fmla="*/ 5607635 w 11633641"/>
                <a:gd name="csY14" fmla="*/ 2054911 h 3793214"/>
                <a:gd name="csX15" fmla="*/ 5759556 w 11633641"/>
                <a:gd name="csY15" fmla="*/ 1688882 h 3793214"/>
                <a:gd name="csX16" fmla="*/ 5954331 w 11633641"/>
                <a:gd name="csY16" fmla="*/ 1344723 h 3793214"/>
                <a:gd name="csX17" fmla="*/ 6150867 w 11633641"/>
                <a:gd name="csY17" fmla="*/ 1102117 h 3793214"/>
                <a:gd name="csX18" fmla="*/ 6377822 w 11633641"/>
                <a:gd name="csY18" fmla="*/ 907695 h 3793214"/>
                <a:gd name="csX19" fmla="*/ 6621739 w 11633641"/>
                <a:gd name="csY19" fmla="*/ 767715 h 3793214"/>
                <a:gd name="csX20" fmla="*/ 6913697 w 11633641"/>
                <a:gd name="csY20" fmla="*/ 621069 h 3793214"/>
                <a:gd name="csX21" fmla="*/ 7358338 w 11633641"/>
                <a:gd name="csY21" fmla="*/ 486453 h 3793214"/>
                <a:gd name="csX22" fmla="*/ 7811163 w 11633641"/>
                <a:gd name="csY22" fmla="*/ 383719 h 3793214"/>
                <a:gd name="csX23" fmla="*/ 8175513 w 11633641"/>
                <a:gd name="csY23" fmla="*/ 306101 h 3793214"/>
                <a:gd name="csX24" fmla="*/ 8793297 w 11633641"/>
                <a:gd name="csY24" fmla="*/ 207742 h 3793214"/>
                <a:gd name="csX25" fmla="*/ 9881832 w 11633641"/>
                <a:gd name="csY25" fmla="*/ 112296 h 3793214"/>
                <a:gd name="csX26" fmla="*/ 11633641 w 11633641"/>
                <a:gd name="csY26" fmla="*/ 17311 h 3793214"/>
                <a:gd name="csX0" fmla="*/ 0 w 11633641"/>
                <a:gd name="csY0" fmla="*/ 0 h 3816183"/>
                <a:gd name="csX1" fmla="*/ 3812617 w 11633641"/>
                <a:gd name="csY1" fmla="*/ 62665 h 3816183"/>
                <a:gd name="csX2" fmla="*/ 4477262 w 11633641"/>
                <a:gd name="csY2" fmla="*/ 81582 h 3816183"/>
                <a:gd name="csX3" fmla="*/ 4585890 w 11633641"/>
                <a:gd name="csY3" fmla="*/ 330248 h 3816183"/>
                <a:gd name="csX4" fmla="*/ 4689747 w 11633641"/>
                <a:gd name="csY4" fmla="*/ 1794280 h 3816183"/>
                <a:gd name="csX5" fmla="*/ 4775095 w 11633641"/>
                <a:gd name="csY5" fmla="*/ 2956803 h 3816183"/>
                <a:gd name="csX6" fmla="*/ 4832415 w 11633641"/>
                <a:gd name="csY6" fmla="*/ 3501209 h 3816183"/>
                <a:gd name="csX7" fmla="*/ 4911885 w 11633641"/>
                <a:gd name="csY7" fmla="*/ 3765985 h 3816183"/>
                <a:gd name="csX8" fmla="*/ 5090795 w 11633641"/>
                <a:gd name="csY8" fmla="*/ 3599138 h 3816183"/>
                <a:gd name="csX9" fmla="*/ 5171354 w 11633641"/>
                <a:gd name="csY9" fmla="*/ 3406979 h 3816183"/>
                <a:gd name="csX10" fmla="*/ 5211586 w 11633641"/>
                <a:gd name="csY10" fmla="*/ 3294737 h 3816183"/>
                <a:gd name="csX11" fmla="*/ 5279047 w 11633641"/>
                <a:gd name="csY11" fmla="*/ 3098621 h 3816183"/>
                <a:gd name="csX12" fmla="*/ 5361434 w 11633641"/>
                <a:gd name="csY12" fmla="*/ 2806276 h 3816183"/>
                <a:gd name="csX13" fmla="*/ 5506625 w 11633641"/>
                <a:gd name="csY13" fmla="*/ 2358458 h 3816183"/>
                <a:gd name="csX14" fmla="*/ 5607635 w 11633641"/>
                <a:gd name="csY14" fmla="*/ 2054911 h 3816183"/>
                <a:gd name="csX15" fmla="*/ 5759556 w 11633641"/>
                <a:gd name="csY15" fmla="*/ 1688882 h 3816183"/>
                <a:gd name="csX16" fmla="*/ 5954331 w 11633641"/>
                <a:gd name="csY16" fmla="*/ 1344723 h 3816183"/>
                <a:gd name="csX17" fmla="*/ 6150867 w 11633641"/>
                <a:gd name="csY17" fmla="*/ 1102117 h 3816183"/>
                <a:gd name="csX18" fmla="*/ 6377822 w 11633641"/>
                <a:gd name="csY18" fmla="*/ 907695 h 3816183"/>
                <a:gd name="csX19" fmla="*/ 6621739 w 11633641"/>
                <a:gd name="csY19" fmla="*/ 767715 h 3816183"/>
                <a:gd name="csX20" fmla="*/ 6913697 w 11633641"/>
                <a:gd name="csY20" fmla="*/ 621069 h 3816183"/>
                <a:gd name="csX21" fmla="*/ 7358338 w 11633641"/>
                <a:gd name="csY21" fmla="*/ 486453 h 3816183"/>
                <a:gd name="csX22" fmla="*/ 7811163 w 11633641"/>
                <a:gd name="csY22" fmla="*/ 383719 h 3816183"/>
                <a:gd name="csX23" fmla="*/ 8175513 w 11633641"/>
                <a:gd name="csY23" fmla="*/ 306101 h 3816183"/>
                <a:gd name="csX24" fmla="*/ 8793297 w 11633641"/>
                <a:gd name="csY24" fmla="*/ 207742 h 3816183"/>
                <a:gd name="csX25" fmla="*/ 9881832 w 11633641"/>
                <a:gd name="csY25" fmla="*/ 112296 h 3816183"/>
                <a:gd name="csX26" fmla="*/ 11633641 w 11633641"/>
                <a:gd name="csY26" fmla="*/ 17311 h 3816183"/>
                <a:gd name="csX0" fmla="*/ 0 w 11633641"/>
                <a:gd name="csY0" fmla="*/ 0 h 3840391"/>
                <a:gd name="csX1" fmla="*/ 3812617 w 11633641"/>
                <a:gd name="csY1" fmla="*/ 62665 h 3840391"/>
                <a:gd name="csX2" fmla="*/ 4477262 w 11633641"/>
                <a:gd name="csY2" fmla="*/ 81582 h 3840391"/>
                <a:gd name="csX3" fmla="*/ 4585890 w 11633641"/>
                <a:gd name="csY3" fmla="*/ 330248 h 3840391"/>
                <a:gd name="csX4" fmla="*/ 4689747 w 11633641"/>
                <a:gd name="csY4" fmla="*/ 1794280 h 3840391"/>
                <a:gd name="csX5" fmla="*/ 4775095 w 11633641"/>
                <a:gd name="csY5" fmla="*/ 2956803 h 3840391"/>
                <a:gd name="csX6" fmla="*/ 4832415 w 11633641"/>
                <a:gd name="csY6" fmla="*/ 3501209 h 3840391"/>
                <a:gd name="csX7" fmla="*/ 4911885 w 11633641"/>
                <a:gd name="csY7" fmla="*/ 3765985 h 3840391"/>
                <a:gd name="csX8" fmla="*/ 5090795 w 11633641"/>
                <a:gd name="csY8" fmla="*/ 3599138 h 3840391"/>
                <a:gd name="csX9" fmla="*/ 5171354 w 11633641"/>
                <a:gd name="csY9" fmla="*/ 3406979 h 3840391"/>
                <a:gd name="csX10" fmla="*/ 5211586 w 11633641"/>
                <a:gd name="csY10" fmla="*/ 3294737 h 3840391"/>
                <a:gd name="csX11" fmla="*/ 5279047 w 11633641"/>
                <a:gd name="csY11" fmla="*/ 3098621 h 3840391"/>
                <a:gd name="csX12" fmla="*/ 5361434 w 11633641"/>
                <a:gd name="csY12" fmla="*/ 2806276 h 3840391"/>
                <a:gd name="csX13" fmla="*/ 5506625 w 11633641"/>
                <a:gd name="csY13" fmla="*/ 2358458 h 3840391"/>
                <a:gd name="csX14" fmla="*/ 5607635 w 11633641"/>
                <a:gd name="csY14" fmla="*/ 2054911 h 3840391"/>
                <a:gd name="csX15" fmla="*/ 5759556 w 11633641"/>
                <a:gd name="csY15" fmla="*/ 1688882 h 3840391"/>
                <a:gd name="csX16" fmla="*/ 5954331 w 11633641"/>
                <a:gd name="csY16" fmla="*/ 1344723 h 3840391"/>
                <a:gd name="csX17" fmla="*/ 6150867 w 11633641"/>
                <a:gd name="csY17" fmla="*/ 1102117 h 3840391"/>
                <a:gd name="csX18" fmla="*/ 6377822 w 11633641"/>
                <a:gd name="csY18" fmla="*/ 907695 h 3840391"/>
                <a:gd name="csX19" fmla="*/ 6621739 w 11633641"/>
                <a:gd name="csY19" fmla="*/ 767715 h 3840391"/>
                <a:gd name="csX20" fmla="*/ 6913697 w 11633641"/>
                <a:gd name="csY20" fmla="*/ 621069 h 3840391"/>
                <a:gd name="csX21" fmla="*/ 7358338 w 11633641"/>
                <a:gd name="csY21" fmla="*/ 486453 h 3840391"/>
                <a:gd name="csX22" fmla="*/ 7811163 w 11633641"/>
                <a:gd name="csY22" fmla="*/ 383719 h 3840391"/>
                <a:gd name="csX23" fmla="*/ 8175513 w 11633641"/>
                <a:gd name="csY23" fmla="*/ 306101 h 3840391"/>
                <a:gd name="csX24" fmla="*/ 8793297 w 11633641"/>
                <a:gd name="csY24" fmla="*/ 207742 h 3840391"/>
                <a:gd name="csX25" fmla="*/ 9881832 w 11633641"/>
                <a:gd name="csY25" fmla="*/ 112296 h 3840391"/>
                <a:gd name="csX26" fmla="*/ 11633641 w 11633641"/>
                <a:gd name="csY26" fmla="*/ 17311 h 3840391"/>
                <a:gd name="csX0" fmla="*/ 0 w 11633641"/>
                <a:gd name="csY0" fmla="*/ 0 h 3840391"/>
                <a:gd name="csX1" fmla="*/ 3812617 w 11633641"/>
                <a:gd name="csY1" fmla="*/ 62665 h 3840391"/>
                <a:gd name="csX2" fmla="*/ 4477262 w 11633641"/>
                <a:gd name="csY2" fmla="*/ 81582 h 3840391"/>
                <a:gd name="csX3" fmla="*/ 4585890 w 11633641"/>
                <a:gd name="csY3" fmla="*/ 330248 h 3840391"/>
                <a:gd name="csX4" fmla="*/ 4689747 w 11633641"/>
                <a:gd name="csY4" fmla="*/ 1794280 h 3840391"/>
                <a:gd name="csX5" fmla="*/ 4775095 w 11633641"/>
                <a:gd name="csY5" fmla="*/ 2956803 h 3840391"/>
                <a:gd name="csX6" fmla="*/ 4832415 w 11633641"/>
                <a:gd name="csY6" fmla="*/ 3501209 h 3840391"/>
                <a:gd name="csX7" fmla="*/ 4911885 w 11633641"/>
                <a:gd name="csY7" fmla="*/ 3765985 h 3840391"/>
                <a:gd name="csX8" fmla="*/ 5090795 w 11633641"/>
                <a:gd name="csY8" fmla="*/ 3599138 h 3840391"/>
                <a:gd name="csX9" fmla="*/ 5171354 w 11633641"/>
                <a:gd name="csY9" fmla="*/ 3406979 h 3840391"/>
                <a:gd name="csX10" fmla="*/ 5211586 w 11633641"/>
                <a:gd name="csY10" fmla="*/ 3294737 h 3840391"/>
                <a:gd name="csX11" fmla="*/ 5279047 w 11633641"/>
                <a:gd name="csY11" fmla="*/ 3098621 h 3840391"/>
                <a:gd name="csX12" fmla="*/ 5361434 w 11633641"/>
                <a:gd name="csY12" fmla="*/ 2806276 h 3840391"/>
                <a:gd name="csX13" fmla="*/ 5506625 w 11633641"/>
                <a:gd name="csY13" fmla="*/ 2358458 h 3840391"/>
                <a:gd name="csX14" fmla="*/ 5607635 w 11633641"/>
                <a:gd name="csY14" fmla="*/ 2054911 h 3840391"/>
                <a:gd name="csX15" fmla="*/ 5759556 w 11633641"/>
                <a:gd name="csY15" fmla="*/ 1688882 h 3840391"/>
                <a:gd name="csX16" fmla="*/ 5954331 w 11633641"/>
                <a:gd name="csY16" fmla="*/ 1344723 h 3840391"/>
                <a:gd name="csX17" fmla="*/ 6150867 w 11633641"/>
                <a:gd name="csY17" fmla="*/ 1102117 h 3840391"/>
                <a:gd name="csX18" fmla="*/ 6377822 w 11633641"/>
                <a:gd name="csY18" fmla="*/ 907695 h 3840391"/>
                <a:gd name="csX19" fmla="*/ 6621739 w 11633641"/>
                <a:gd name="csY19" fmla="*/ 767715 h 3840391"/>
                <a:gd name="csX20" fmla="*/ 6913697 w 11633641"/>
                <a:gd name="csY20" fmla="*/ 621069 h 3840391"/>
                <a:gd name="csX21" fmla="*/ 7358338 w 11633641"/>
                <a:gd name="csY21" fmla="*/ 486453 h 3840391"/>
                <a:gd name="csX22" fmla="*/ 7811163 w 11633641"/>
                <a:gd name="csY22" fmla="*/ 383719 h 3840391"/>
                <a:gd name="csX23" fmla="*/ 8175513 w 11633641"/>
                <a:gd name="csY23" fmla="*/ 306101 h 3840391"/>
                <a:gd name="csX24" fmla="*/ 8793297 w 11633641"/>
                <a:gd name="csY24" fmla="*/ 207742 h 3840391"/>
                <a:gd name="csX25" fmla="*/ 9881832 w 11633641"/>
                <a:gd name="csY25" fmla="*/ 112296 h 3840391"/>
                <a:gd name="csX26" fmla="*/ 11633641 w 11633641"/>
                <a:gd name="csY26" fmla="*/ 17311 h 3840391"/>
                <a:gd name="csX0" fmla="*/ 0 w 11633641"/>
                <a:gd name="csY0" fmla="*/ 0 h 3868982"/>
                <a:gd name="csX1" fmla="*/ 3812617 w 11633641"/>
                <a:gd name="csY1" fmla="*/ 62665 h 3868982"/>
                <a:gd name="csX2" fmla="*/ 4477262 w 11633641"/>
                <a:gd name="csY2" fmla="*/ 81582 h 3868982"/>
                <a:gd name="csX3" fmla="*/ 4585890 w 11633641"/>
                <a:gd name="csY3" fmla="*/ 330248 h 3868982"/>
                <a:gd name="csX4" fmla="*/ 4689747 w 11633641"/>
                <a:gd name="csY4" fmla="*/ 1794280 h 3868982"/>
                <a:gd name="csX5" fmla="*/ 4775095 w 11633641"/>
                <a:gd name="csY5" fmla="*/ 2956803 h 3868982"/>
                <a:gd name="csX6" fmla="*/ 4832415 w 11633641"/>
                <a:gd name="csY6" fmla="*/ 3501209 h 3868982"/>
                <a:gd name="csX7" fmla="*/ 4902953 w 11633641"/>
                <a:gd name="csY7" fmla="*/ 3798541 h 3868982"/>
                <a:gd name="csX8" fmla="*/ 5090795 w 11633641"/>
                <a:gd name="csY8" fmla="*/ 3599138 h 3868982"/>
                <a:gd name="csX9" fmla="*/ 5171354 w 11633641"/>
                <a:gd name="csY9" fmla="*/ 3406979 h 3868982"/>
                <a:gd name="csX10" fmla="*/ 5211586 w 11633641"/>
                <a:gd name="csY10" fmla="*/ 3294737 h 3868982"/>
                <a:gd name="csX11" fmla="*/ 5279047 w 11633641"/>
                <a:gd name="csY11" fmla="*/ 3098621 h 3868982"/>
                <a:gd name="csX12" fmla="*/ 5361434 w 11633641"/>
                <a:gd name="csY12" fmla="*/ 2806276 h 3868982"/>
                <a:gd name="csX13" fmla="*/ 5506625 w 11633641"/>
                <a:gd name="csY13" fmla="*/ 2358458 h 3868982"/>
                <a:gd name="csX14" fmla="*/ 5607635 w 11633641"/>
                <a:gd name="csY14" fmla="*/ 2054911 h 3868982"/>
                <a:gd name="csX15" fmla="*/ 5759556 w 11633641"/>
                <a:gd name="csY15" fmla="*/ 1688882 h 3868982"/>
                <a:gd name="csX16" fmla="*/ 5954331 w 11633641"/>
                <a:gd name="csY16" fmla="*/ 1344723 h 3868982"/>
                <a:gd name="csX17" fmla="*/ 6150867 w 11633641"/>
                <a:gd name="csY17" fmla="*/ 1102117 h 3868982"/>
                <a:gd name="csX18" fmla="*/ 6377822 w 11633641"/>
                <a:gd name="csY18" fmla="*/ 907695 h 3868982"/>
                <a:gd name="csX19" fmla="*/ 6621739 w 11633641"/>
                <a:gd name="csY19" fmla="*/ 767715 h 3868982"/>
                <a:gd name="csX20" fmla="*/ 6913697 w 11633641"/>
                <a:gd name="csY20" fmla="*/ 621069 h 3868982"/>
                <a:gd name="csX21" fmla="*/ 7358338 w 11633641"/>
                <a:gd name="csY21" fmla="*/ 486453 h 3868982"/>
                <a:gd name="csX22" fmla="*/ 7811163 w 11633641"/>
                <a:gd name="csY22" fmla="*/ 383719 h 3868982"/>
                <a:gd name="csX23" fmla="*/ 8175513 w 11633641"/>
                <a:gd name="csY23" fmla="*/ 306101 h 3868982"/>
                <a:gd name="csX24" fmla="*/ 8793297 w 11633641"/>
                <a:gd name="csY24" fmla="*/ 207742 h 3868982"/>
                <a:gd name="csX25" fmla="*/ 9881832 w 11633641"/>
                <a:gd name="csY25" fmla="*/ 112296 h 3868982"/>
                <a:gd name="csX26" fmla="*/ 11633641 w 11633641"/>
                <a:gd name="csY26" fmla="*/ 17311 h 3868982"/>
                <a:gd name="csX0" fmla="*/ 0 w 11633641"/>
                <a:gd name="csY0" fmla="*/ 0 h 3800212"/>
                <a:gd name="csX1" fmla="*/ 3812617 w 11633641"/>
                <a:gd name="csY1" fmla="*/ 62665 h 3800212"/>
                <a:gd name="csX2" fmla="*/ 4477262 w 11633641"/>
                <a:gd name="csY2" fmla="*/ 81582 h 3800212"/>
                <a:gd name="csX3" fmla="*/ 4585890 w 11633641"/>
                <a:gd name="csY3" fmla="*/ 330248 h 3800212"/>
                <a:gd name="csX4" fmla="*/ 4689747 w 11633641"/>
                <a:gd name="csY4" fmla="*/ 1794280 h 3800212"/>
                <a:gd name="csX5" fmla="*/ 4775095 w 11633641"/>
                <a:gd name="csY5" fmla="*/ 2956803 h 3800212"/>
                <a:gd name="csX6" fmla="*/ 4832415 w 11633641"/>
                <a:gd name="csY6" fmla="*/ 3501209 h 3800212"/>
                <a:gd name="csX7" fmla="*/ 4902953 w 11633641"/>
                <a:gd name="csY7" fmla="*/ 3798541 h 3800212"/>
                <a:gd name="csX8" fmla="*/ 5122058 w 11633641"/>
                <a:gd name="csY8" fmla="*/ 3612162 h 3800212"/>
                <a:gd name="csX9" fmla="*/ 5171354 w 11633641"/>
                <a:gd name="csY9" fmla="*/ 3406979 h 3800212"/>
                <a:gd name="csX10" fmla="*/ 5211586 w 11633641"/>
                <a:gd name="csY10" fmla="*/ 3294737 h 3800212"/>
                <a:gd name="csX11" fmla="*/ 5279047 w 11633641"/>
                <a:gd name="csY11" fmla="*/ 3098621 h 3800212"/>
                <a:gd name="csX12" fmla="*/ 5361434 w 11633641"/>
                <a:gd name="csY12" fmla="*/ 2806276 h 3800212"/>
                <a:gd name="csX13" fmla="*/ 5506625 w 11633641"/>
                <a:gd name="csY13" fmla="*/ 2358458 h 3800212"/>
                <a:gd name="csX14" fmla="*/ 5607635 w 11633641"/>
                <a:gd name="csY14" fmla="*/ 2054911 h 3800212"/>
                <a:gd name="csX15" fmla="*/ 5759556 w 11633641"/>
                <a:gd name="csY15" fmla="*/ 1688882 h 3800212"/>
                <a:gd name="csX16" fmla="*/ 5954331 w 11633641"/>
                <a:gd name="csY16" fmla="*/ 1344723 h 3800212"/>
                <a:gd name="csX17" fmla="*/ 6150867 w 11633641"/>
                <a:gd name="csY17" fmla="*/ 1102117 h 3800212"/>
                <a:gd name="csX18" fmla="*/ 6377822 w 11633641"/>
                <a:gd name="csY18" fmla="*/ 907695 h 3800212"/>
                <a:gd name="csX19" fmla="*/ 6621739 w 11633641"/>
                <a:gd name="csY19" fmla="*/ 767715 h 3800212"/>
                <a:gd name="csX20" fmla="*/ 6913697 w 11633641"/>
                <a:gd name="csY20" fmla="*/ 621069 h 3800212"/>
                <a:gd name="csX21" fmla="*/ 7358338 w 11633641"/>
                <a:gd name="csY21" fmla="*/ 486453 h 3800212"/>
                <a:gd name="csX22" fmla="*/ 7811163 w 11633641"/>
                <a:gd name="csY22" fmla="*/ 383719 h 3800212"/>
                <a:gd name="csX23" fmla="*/ 8175513 w 11633641"/>
                <a:gd name="csY23" fmla="*/ 306101 h 3800212"/>
                <a:gd name="csX24" fmla="*/ 8793297 w 11633641"/>
                <a:gd name="csY24" fmla="*/ 207742 h 3800212"/>
                <a:gd name="csX25" fmla="*/ 9881832 w 11633641"/>
                <a:gd name="csY25" fmla="*/ 112296 h 3800212"/>
                <a:gd name="csX26" fmla="*/ 11633641 w 11633641"/>
                <a:gd name="csY26" fmla="*/ 17311 h 3800212"/>
                <a:gd name="csX0" fmla="*/ 0 w 11633641"/>
                <a:gd name="csY0" fmla="*/ 0 h 3799414"/>
                <a:gd name="csX1" fmla="*/ 3812617 w 11633641"/>
                <a:gd name="csY1" fmla="*/ 62665 h 3799414"/>
                <a:gd name="csX2" fmla="*/ 4477262 w 11633641"/>
                <a:gd name="csY2" fmla="*/ 81582 h 3799414"/>
                <a:gd name="csX3" fmla="*/ 4585890 w 11633641"/>
                <a:gd name="csY3" fmla="*/ 330248 h 3799414"/>
                <a:gd name="csX4" fmla="*/ 4689747 w 11633641"/>
                <a:gd name="csY4" fmla="*/ 1794280 h 3799414"/>
                <a:gd name="csX5" fmla="*/ 4775095 w 11633641"/>
                <a:gd name="csY5" fmla="*/ 2956803 h 3799414"/>
                <a:gd name="csX6" fmla="*/ 4832415 w 11633641"/>
                <a:gd name="csY6" fmla="*/ 3501209 h 3799414"/>
                <a:gd name="csX7" fmla="*/ 4902953 w 11633641"/>
                <a:gd name="csY7" fmla="*/ 3798541 h 3799414"/>
                <a:gd name="csX8" fmla="*/ 5090796 w 11633641"/>
                <a:gd name="csY8" fmla="*/ 3586118 h 3799414"/>
                <a:gd name="csX9" fmla="*/ 5171354 w 11633641"/>
                <a:gd name="csY9" fmla="*/ 3406979 h 3799414"/>
                <a:gd name="csX10" fmla="*/ 5211586 w 11633641"/>
                <a:gd name="csY10" fmla="*/ 3294737 h 3799414"/>
                <a:gd name="csX11" fmla="*/ 5279047 w 11633641"/>
                <a:gd name="csY11" fmla="*/ 3098621 h 3799414"/>
                <a:gd name="csX12" fmla="*/ 5361434 w 11633641"/>
                <a:gd name="csY12" fmla="*/ 2806276 h 3799414"/>
                <a:gd name="csX13" fmla="*/ 5506625 w 11633641"/>
                <a:gd name="csY13" fmla="*/ 2358458 h 3799414"/>
                <a:gd name="csX14" fmla="*/ 5607635 w 11633641"/>
                <a:gd name="csY14" fmla="*/ 2054911 h 3799414"/>
                <a:gd name="csX15" fmla="*/ 5759556 w 11633641"/>
                <a:gd name="csY15" fmla="*/ 1688882 h 3799414"/>
                <a:gd name="csX16" fmla="*/ 5954331 w 11633641"/>
                <a:gd name="csY16" fmla="*/ 1344723 h 3799414"/>
                <a:gd name="csX17" fmla="*/ 6150867 w 11633641"/>
                <a:gd name="csY17" fmla="*/ 1102117 h 3799414"/>
                <a:gd name="csX18" fmla="*/ 6377822 w 11633641"/>
                <a:gd name="csY18" fmla="*/ 907695 h 3799414"/>
                <a:gd name="csX19" fmla="*/ 6621739 w 11633641"/>
                <a:gd name="csY19" fmla="*/ 767715 h 3799414"/>
                <a:gd name="csX20" fmla="*/ 6913697 w 11633641"/>
                <a:gd name="csY20" fmla="*/ 621069 h 3799414"/>
                <a:gd name="csX21" fmla="*/ 7358338 w 11633641"/>
                <a:gd name="csY21" fmla="*/ 486453 h 3799414"/>
                <a:gd name="csX22" fmla="*/ 7811163 w 11633641"/>
                <a:gd name="csY22" fmla="*/ 383719 h 3799414"/>
                <a:gd name="csX23" fmla="*/ 8175513 w 11633641"/>
                <a:gd name="csY23" fmla="*/ 306101 h 3799414"/>
                <a:gd name="csX24" fmla="*/ 8793297 w 11633641"/>
                <a:gd name="csY24" fmla="*/ 207742 h 3799414"/>
                <a:gd name="csX25" fmla="*/ 9881832 w 11633641"/>
                <a:gd name="csY25" fmla="*/ 112296 h 3799414"/>
                <a:gd name="csX26" fmla="*/ 11633641 w 11633641"/>
                <a:gd name="csY26" fmla="*/ 17311 h 3799414"/>
                <a:gd name="csX0" fmla="*/ 0 w 11633641"/>
                <a:gd name="csY0" fmla="*/ 0 h 3799720"/>
                <a:gd name="csX1" fmla="*/ 3812617 w 11633641"/>
                <a:gd name="csY1" fmla="*/ 62665 h 3799720"/>
                <a:gd name="csX2" fmla="*/ 4477262 w 11633641"/>
                <a:gd name="csY2" fmla="*/ 81582 h 3799720"/>
                <a:gd name="csX3" fmla="*/ 4585890 w 11633641"/>
                <a:gd name="csY3" fmla="*/ 330248 h 3799720"/>
                <a:gd name="csX4" fmla="*/ 4689747 w 11633641"/>
                <a:gd name="csY4" fmla="*/ 1794280 h 3799720"/>
                <a:gd name="csX5" fmla="*/ 4775095 w 11633641"/>
                <a:gd name="csY5" fmla="*/ 2956803 h 3799720"/>
                <a:gd name="csX6" fmla="*/ 4832415 w 11633641"/>
                <a:gd name="csY6" fmla="*/ 3501209 h 3799720"/>
                <a:gd name="csX7" fmla="*/ 4902953 w 11633641"/>
                <a:gd name="csY7" fmla="*/ 3798541 h 3799720"/>
                <a:gd name="csX8" fmla="*/ 5090796 w 11633641"/>
                <a:gd name="csY8" fmla="*/ 3586118 h 3799720"/>
                <a:gd name="csX9" fmla="*/ 5171354 w 11633641"/>
                <a:gd name="csY9" fmla="*/ 3406979 h 3799720"/>
                <a:gd name="csX10" fmla="*/ 5211586 w 11633641"/>
                <a:gd name="csY10" fmla="*/ 3294737 h 3799720"/>
                <a:gd name="csX11" fmla="*/ 5279047 w 11633641"/>
                <a:gd name="csY11" fmla="*/ 3098621 h 3799720"/>
                <a:gd name="csX12" fmla="*/ 5361434 w 11633641"/>
                <a:gd name="csY12" fmla="*/ 2806276 h 3799720"/>
                <a:gd name="csX13" fmla="*/ 5506625 w 11633641"/>
                <a:gd name="csY13" fmla="*/ 2358458 h 3799720"/>
                <a:gd name="csX14" fmla="*/ 5607635 w 11633641"/>
                <a:gd name="csY14" fmla="*/ 2054911 h 3799720"/>
                <a:gd name="csX15" fmla="*/ 5759556 w 11633641"/>
                <a:gd name="csY15" fmla="*/ 1688882 h 3799720"/>
                <a:gd name="csX16" fmla="*/ 5954331 w 11633641"/>
                <a:gd name="csY16" fmla="*/ 1344723 h 3799720"/>
                <a:gd name="csX17" fmla="*/ 6150867 w 11633641"/>
                <a:gd name="csY17" fmla="*/ 1102117 h 3799720"/>
                <a:gd name="csX18" fmla="*/ 6377822 w 11633641"/>
                <a:gd name="csY18" fmla="*/ 907695 h 3799720"/>
                <a:gd name="csX19" fmla="*/ 6621739 w 11633641"/>
                <a:gd name="csY19" fmla="*/ 767715 h 3799720"/>
                <a:gd name="csX20" fmla="*/ 6913697 w 11633641"/>
                <a:gd name="csY20" fmla="*/ 621069 h 3799720"/>
                <a:gd name="csX21" fmla="*/ 7358338 w 11633641"/>
                <a:gd name="csY21" fmla="*/ 486453 h 3799720"/>
                <a:gd name="csX22" fmla="*/ 7811163 w 11633641"/>
                <a:gd name="csY22" fmla="*/ 383719 h 3799720"/>
                <a:gd name="csX23" fmla="*/ 8175513 w 11633641"/>
                <a:gd name="csY23" fmla="*/ 306101 h 3799720"/>
                <a:gd name="csX24" fmla="*/ 8793297 w 11633641"/>
                <a:gd name="csY24" fmla="*/ 207742 h 3799720"/>
                <a:gd name="csX25" fmla="*/ 9881832 w 11633641"/>
                <a:gd name="csY25" fmla="*/ 112296 h 3799720"/>
                <a:gd name="csX26" fmla="*/ 11633641 w 11633641"/>
                <a:gd name="csY26" fmla="*/ 17311 h 3799720"/>
                <a:gd name="csX0" fmla="*/ 0 w 11633641"/>
                <a:gd name="csY0" fmla="*/ 0 h 3799848"/>
                <a:gd name="csX1" fmla="*/ 3812617 w 11633641"/>
                <a:gd name="csY1" fmla="*/ 62665 h 3799848"/>
                <a:gd name="csX2" fmla="*/ 4477262 w 11633641"/>
                <a:gd name="csY2" fmla="*/ 81582 h 3799848"/>
                <a:gd name="csX3" fmla="*/ 4585890 w 11633641"/>
                <a:gd name="csY3" fmla="*/ 330248 h 3799848"/>
                <a:gd name="csX4" fmla="*/ 4689747 w 11633641"/>
                <a:gd name="csY4" fmla="*/ 1794280 h 3799848"/>
                <a:gd name="csX5" fmla="*/ 4775095 w 11633641"/>
                <a:gd name="csY5" fmla="*/ 2956803 h 3799848"/>
                <a:gd name="csX6" fmla="*/ 4832415 w 11633641"/>
                <a:gd name="csY6" fmla="*/ 3501209 h 3799848"/>
                <a:gd name="csX7" fmla="*/ 4902953 w 11633641"/>
                <a:gd name="csY7" fmla="*/ 3798541 h 3799848"/>
                <a:gd name="csX8" fmla="*/ 5090796 w 11633641"/>
                <a:gd name="csY8" fmla="*/ 3586118 h 3799848"/>
                <a:gd name="csX9" fmla="*/ 5171354 w 11633641"/>
                <a:gd name="csY9" fmla="*/ 3406979 h 3799848"/>
                <a:gd name="csX10" fmla="*/ 5211586 w 11633641"/>
                <a:gd name="csY10" fmla="*/ 3294737 h 3799848"/>
                <a:gd name="csX11" fmla="*/ 5279047 w 11633641"/>
                <a:gd name="csY11" fmla="*/ 3098621 h 3799848"/>
                <a:gd name="csX12" fmla="*/ 5361434 w 11633641"/>
                <a:gd name="csY12" fmla="*/ 2806276 h 3799848"/>
                <a:gd name="csX13" fmla="*/ 5506625 w 11633641"/>
                <a:gd name="csY13" fmla="*/ 2358458 h 3799848"/>
                <a:gd name="csX14" fmla="*/ 5607635 w 11633641"/>
                <a:gd name="csY14" fmla="*/ 2054911 h 3799848"/>
                <a:gd name="csX15" fmla="*/ 5759556 w 11633641"/>
                <a:gd name="csY15" fmla="*/ 1688882 h 3799848"/>
                <a:gd name="csX16" fmla="*/ 5954331 w 11633641"/>
                <a:gd name="csY16" fmla="*/ 1344723 h 3799848"/>
                <a:gd name="csX17" fmla="*/ 6150867 w 11633641"/>
                <a:gd name="csY17" fmla="*/ 1102117 h 3799848"/>
                <a:gd name="csX18" fmla="*/ 6377822 w 11633641"/>
                <a:gd name="csY18" fmla="*/ 907695 h 3799848"/>
                <a:gd name="csX19" fmla="*/ 6621739 w 11633641"/>
                <a:gd name="csY19" fmla="*/ 767715 h 3799848"/>
                <a:gd name="csX20" fmla="*/ 6913697 w 11633641"/>
                <a:gd name="csY20" fmla="*/ 621069 h 3799848"/>
                <a:gd name="csX21" fmla="*/ 7358338 w 11633641"/>
                <a:gd name="csY21" fmla="*/ 486453 h 3799848"/>
                <a:gd name="csX22" fmla="*/ 7811163 w 11633641"/>
                <a:gd name="csY22" fmla="*/ 383719 h 3799848"/>
                <a:gd name="csX23" fmla="*/ 8175513 w 11633641"/>
                <a:gd name="csY23" fmla="*/ 306101 h 3799848"/>
                <a:gd name="csX24" fmla="*/ 8793297 w 11633641"/>
                <a:gd name="csY24" fmla="*/ 207742 h 3799848"/>
                <a:gd name="csX25" fmla="*/ 9881832 w 11633641"/>
                <a:gd name="csY25" fmla="*/ 112296 h 3799848"/>
                <a:gd name="csX26" fmla="*/ 11633641 w 11633641"/>
                <a:gd name="csY26" fmla="*/ 17311 h 3799848"/>
                <a:gd name="csX0" fmla="*/ 0 w 11633641"/>
                <a:gd name="csY0" fmla="*/ 0 h 3799415"/>
                <a:gd name="csX1" fmla="*/ 3812617 w 11633641"/>
                <a:gd name="csY1" fmla="*/ 62665 h 3799415"/>
                <a:gd name="csX2" fmla="*/ 4477262 w 11633641"/>
                <a:gd name="csY2" fmla="*/ 81582 h 3799415"/>
                <a:gd name="csX3" fmla="*/ 4585890 w 11633641"/>
                <a:gd name="csY3" fmla="*/ 330248 h 3799415"/>
                <a:gd name="csX4" fmla="*/ 4689747 w 11633641"/>
                <a:gd name="csY4" fmla="*/ 1794280 h 3799415"/>
                <a:gd name="csX5" fmla="*/ 4775095 w 11633641"/>
                <a:gd name="csY5" fmla="*/ 2956803 h 3799415"/>
                <a:gd name="csX6" fmla="*/ 4832415 w 11633641"/>
                <a:gd name="csY6" fmla="*/ 3501209 h 3799415"/>
                <a:gd name="csX7" fmla="*/ 4938682 w 11633641"/>
                <a:gd name="csY7" fmla="*/ 3798541 h 3799415"/>
                <a:gd name="csX8" fmla="*/ 5090796 w 11633641"/>
                <a:gd name="csY8" fmla="*/ 3586118 h 3799415"/>
                <a:gd name="csX9" fmla="*/ 5171354 w 11633641"/>
                <a:gd name="csY9" fmla="*/ 3406979 h 3799415"/>
                <a:gd name="csX10" fmla="*/ 5211586 w 11633641"/>
                <a:gd name="csY10" fmla="*/ 3294737 h 3799415"/>
                <a:gd name="csX11" fmla="*/ 5279047 w 11633641"/>
                <a:gd name="csY11" fmla="*/ 3098621 h 3799415"/>
                <a:gd name="csX12" fmla="*/ 5361434 w 11633641"/>
                <a:gd name="csY12" fmla="*/ 2806276 h 3799415"/>
                <a:gd name="csX13" fmla="*/ 5506625 w 11633641"/>
                <a:gd name="csY13" fmla="*/ 2358458 h 3799415"/>
                <a:gd name="csX14" fmla="*/ 5607635 w 11633641"/>
                <a:gd name="csY14" fmla="*/ 2054911 h 3799415"/>
                <a:gd name="csX15" fmla="*/ 5759556 w 11633641"/>
                <a:gd name="csY15" fmla="*/ 1688882 h 3799415"/>
                <a:gd name="csX16" fmla="*/ 5954331 w 11633641"/>
                <a:gd name="csY16" fmla="*/ 1344723 h 3799415"/>
                <a:gd name="csX17" fmla="*/ 6150867 w 11633641"/>
                <a:gd name="csY17" fmla="*/ 1102117 h 3799415"/>
                <a:gd name="csX18" fmla="*/ 6377822 w 11633641"/>
                <a:gd name="csY18" fmla="*/ 907695 h 3799415"/>
                <a:gd name="csX19" fmla="*/ 6621739 w 11633641"/>
                <a:gd name="csY19" fmla="*/ 767715 h 3799415"/>
                <a:gd name="csX20" fmla="*/ 6913697 w 11633641"/>
                <a:gd name="csY20" fmla="*/ 621069 h 3799415"/>
                <a:gd name="csX21" fmla="*/ 7358338 w 11633641"/>
                <a:gd name="csY21" fmla="*/ 486453 h 3799415"/>
                <a:gd name="csX22" fmla="*/ 7811163 w 11633641"/>
                <a:gd name="csY22" fmla="*/ 383719 h 3799415"/>
                <a:gd name="csX23" fmla="*/ 8175513 w 11633641"/>
                <a:gd name="csY23" fmla="*/ 306101 h 3799415"/>
                <a:gd name="csX24" fmla="*/ 8793297 w 11633641"/>
                <a:gd name="csY24" fmla="*/ 207742 h 3799415"/>
                <a:gd name="csX25" fmla="*/ 9881832 w 11633641"/>
                <a:gd name="csY25" fmla="*/ 112296 h 3799415"/>
                <a:gd name="csX26" fmla="*/ 11633641 w 11633641"/>
                <a:gd name="csY26" fmla="*/ 17311 h 3799415"/>
                <a:gd name="csX0" fmla="*/ 0 w 11633641"/>
                <a:gd name="csY0" fmla="*/ 0 h 3799415"/>
                <a:gd name="csX1" fmla="*/ 3812617 w 11633641"/>
                <a:gd name="csY1" fmla="*/ 62665 h 3799415"/>
                <a:gd name="csX2" fmla="*/ 4477262 w 11633641"/>
                <a:gd name="csY2" fmla="*/ 81582 h 3799415"/>
                <a:gd name="csX3" fmla="*/ 4608220 w 11633641"/>
                <a:gd name="csY3" fmla="*/ 336760 h 3799415"/>
                <a:gd name="csX4" fmla="*/ 4689747 w 11633641"/>
                <a:gd name="csY4" fmla="*/ 1794280 h 3799415"/>
                <a:gd name="csX5" fmla="*/ 4775095 w 11633641"/>
                <a:gd name="csY5" fmla="*/ 2956803 h 3799415"/>
                <a:gd name="csX6" fmla="*/ 4832415 w 11633641"/>
                <a:gd name="csY6" fmla="*/ 3501209 h 3799415"/>
                <a:gd name="csX7" fmla="*/ 4938682 w 11633641"/>
                <a:gd name="csY7" fmla="*/ 3798541 h 3799415"/>
                <a:gd name="csX8" fmla="*/ 5090796 w 11633641"/>
                <a:gd name="csY8" fmla="*/ 3586118 h 3799415"/>
                <a:gd name="csX9" fmla="*/ 5171354 w 11633641"/>
                <a:gd name="csY9" fmla="*/ 3406979 h 3799415"/>
                <a:gd name="csX10" fmla="*/ 5211586 w 11633641"/>
                <a:gd name="csY10" fmla="*/ 3294737 h 3799415"/>
                <a:gd name="csX11" fmla="*/ 5279047 w 11633641"/>
                <a:gd name="csY11" fmla="*/ 3098621 h 3799415"/>
                <a:gd name="csX12" fmla="*/ 5361434 w 11633641"/>
                <a:gd name="csY12" fmla="*/ 2806276 h 3799415"/>
                <a:gd name="csX13" fmla="*/ 5506625 w 11633641"/>
                <a:gd name="csY13" fmla="*/ 2358458 h 3799415"/>
                <a:gd name="csX14" fmla="*/ 5607635 w 11633641"/>
                <a:gd name="csY14" fmla="*/ 2054911 h 3799415"/>
                <a:gd name="csX15" fmla="*/ 5759556 w 11633641"/>
                <a:gd name="csY15" fmla="*/ 1688882 h 3799415"/>
                <a:gd name="csX16" fmla="*/ 5954331 w 11633641"/>
                <a:gd name="csY16" fmla="*/ 1344723 h 3799415"/>
                <a:gd name="csX17" fmla="*/ 6150867 w 11633641"/>
                <a:gd name="csY17" fmla="*/ 1102117 h 3799415"/>
                <a:gd name="csX18" fmla="*/ 6377822 w 11633641"/>
                <a:gd name="csY18" fmla="*/ 907695 h 3799415"/>
                <a:gd name="csX19" fmla="*/ 6621739 w 11633641"/>
                <a:gd name="csY19" fmla="*/ 767715 h 3799415"/>
                <a:gd name="csX20" fmla="*/ 6913697 w 11633641"/>
                <a:gd name="csY20" fmla="*/ 621069 h 3799415"/>
                <a:gd name="csX21" fmla="*/ 7358338 w 11633641"/>
                <a:gd name="csY21" fmla="*/ 486453 h 3799415"/>
                <a:gd name="csX22" fmla="*/ 7811163 w 11633641"/>
                <a:gd name="csY22" fmla="*/ 383719 h 3799415"/>
                <a:gd name="csX23" fmla="*/ 8175513 w 11633641"/>
                <a:gd name="csY23" fmla="*/ 306101 h 3799415"/>
                <a:gd name="csX24" fmla="*/ 8793297 w 11633641"/>
                <a:gd name="csY24" fmla="*/ 207742 h 3799415"/>
                <a:gd name="csX25" fmla="*/ 9881832 w 11633641"/>
                <a:gd name="csY25" fmla="*/ 112296 h 3799415"/>
                <a:gd name="csX26" fmla="*/ 11633641 w 11633641"/>
                <a:gd name="csY26" fmla="*/ 17311 h 3799415"/>
                <a:gd name="csX0" fmla="*/ 0 w 11633641"/>
                <a:gd name="csY0" fmla="*/ 0 h 3799415"/>
                <a:gd name="csX1" fmla="*/ 3812617 w 11633641"/>
                <a:gd name="csY1" fmla="*/ 62665 h 3799415"/>
                <a:gd name="csX2" fmla="*/ 4477262 w 11633641"/>
                <a:gd name="csY2" fmla="*/ 81582 h 3799415"/>
                <a:gd name="csX3" fmla="*/ 4608220 w 11633641"/>
                <a:gd name="csY3" fmla="*/ 336760 h 3799415"/>
                <a:gd name="csX4" fmla="*/ 4689747 w 11633641"/>
                <a:gd name="csY4" fmla="*/ 1794280 h 3799415"/>
                <a:gd name="csX5" fmla="*/ 4761696 w 11633641"/>
                <a:gd name="csY5" fmla="*/ 2969826 h 3799415"/>
                <a:gd name="csX6" fmla="*/ 4832415 w 11633641"/>
                <a:gd name="csY6" fmla="*/ 3501209 h 3799415"/>
                <a:gd name="csX7" fmla="*/ 4938682 w 11633641"/>
                <a:gd name="csY7" fmla="*/ 3798541 h 3799415"/>
                <a:gd name="csX8" fmla="*/ 5090796 w 11633641"/>
                <a:gd name="csY8" fmla="*/ 3586118 h 3799415"/>
                <a:gd name="csX9" fmla="*/ 5171354 w 11633641"/>
                <a:gd name="csY9" fmla="*/ 3406979 h 3799415"/>
                <a:gd name="csX10" fmla="*/ 5211586 w 11633641"/>
                <a:gd name="csY10" fmla="*/ 3294737 h 3799415"/>
                <a:gd name="csX11" fmla="*/ 5279047 w 11633641"/>
                <a:gd name="csY11" fmla="*/ 3098621 h 3799415"/>
                <a:gd name="csX12" fmla="*/ 5361434 w 11633641"/>
                <a:gd name="csY12" fmla="*/ 2806276 h 3799415"/>
                <a:gd name="csX13" fmla="*/ 5506625 w 11633641"/>
                <a:gd name="csY13" fmla="*/ 2358458 h 3799415"/>
                <a:gd name="csX14" fmla="*/ 5607635 w 11633641"/>
                <a:gd name="csY14" fmla="*/ 2054911 h 3799415"/>
                <a:gd name="csX15" fmla="*/ 5759556 w 11633641"/>
                <a:gd name="csY15" fmla="*/ 1688882 h 3799415"/>
                <a:gd name="csX16" fmla="*/ 5954331 w 11633641"/>
                <a:gd name="csY16" fmla="*/ 1344723 h 3799415"/>
                <a:gd name="csX17" fmla="*/ 6150867 w 11633641"/>
                <a:gd name="csY17" fmla="*/ 1102117 h 3799415"/>
                <a:gd name="csX18" fmla="*/ 6377822 w 11633641"/>
                <a:gd name="csY18" fmla="*/ 907695 h 3799415"/>
                <a:gd name="csX19" fmla="*/ 6621739 w 11633641"/>
                <a:gd name="csY19" fmla="*/ 767715 h 3799415"/>
                <a:gd name="csX20" fmla="*/ 6913697 w 11633641"/>
                <a:gd name="csY20" fmla="*/ 621069 h 3799415"/>
                <a:gd name="csX21" fmla="*/ 7358338 w 11633641"/>
                <a:gd name="csY21" fmla="*/ 486453 h 3799415"/>
                <a:gd name="csX22" fmla="*/ 7811163 w 11633641"/>
                <a:gd name="csY22" fmla="*/ 383719 h 3799415"/>
                <a:gd name="csX23" fmla="*/ 8175513 w 11633641"/>
                <a:gd name="csY23" fmla="*/ 306101 h 3799415"/>
                <a:gd name="csX24" fmla="*/ 8793297 w 11633641"/>
                <a:gd name="csY24" fmla="*/ 207742 h 3799415"/>
                <a:gd name="csX25" fmla="*/ 9881832 w 11633641"/>
                <a:gd name="csY25" fmla="*/ 112296 h 3799415"/>
                <a:gd name="csX26" fmla="*/ 11633641 w 11633641"/>
                <a:gd name="csY26" fmla="*/ 17311 h 3799415"/>
                <a:gd name="csX0" fmla="*/ 0 w 11633641"/>
                <a:gd name="csY0" fmla="*/ 0 h 3799719"/>
                <a:gd name="csX1" fmla="*/ 3812617 w 11633641"/>
                <a:gd name="csY1" fmla="*/ 62665 h 3799719"/>
                <a:gd name="csX2" fmla="*/ 4477262 w 11633641"/>
                <a:gd name="csY2" fmla="*/ 81582 h 3799719"/>
                <a:gd name="csX3" fmla="*/ 4608220 w 11633641"/>
                <a:gd name="csY3" fmla="*/ 336760 h 3799719"/>
                <a:gd name="csX4" fmla="*/ 4689747 w 11633641"/>
                <a:gd name="csY4" fmla="*/ 1794280 h 3799719"/>
                <a:gd name="csX5" fmla="*/ 4761696 w 11633641"/>
                <a:gd name="csY5" fmla="*/ 2969826 h 3799719"/>
                <a:gd name="csX6" fmla="*/ 4832415 w 11633641"/>
                <a:gd name="csY6" fmla="*/ 3501209 h 3799719"/>
                <a:gd name="csX7" fmla="*/ 4938682 w 11633641"/>
                <a:gd name="csY7" fmla="*/ 3798541 h 3799719"/>
                <a:gd name="csX8" fmla="*/ 5090796 w 11633641"/>
                <a:gd name="csY8" fmla="*/ 3586118 h 3799719"/>
                <a:gd name="csX9" fmla="*/ 5171354 w 11633641"/>
                <a:gd name="csY9" fmla="*/ 3406979 h 3799719"/>
                <a:gd name="csX10" fmla="*/ 5211586 w 11633641"/>
                <a:gd name="csY10" fmla="*/ 3294737 h 3799719"/>
                <a:gd name="csX11" fmla="*/ 5279047 w 11633641"/>
                <a:gd name="csY11" fmla="*/ 3098621 h 3799719"/>
                <a:gd name="csX12" fmla="*/ 5361434 w 11633641"/>
                <a:gd name="csY12" fmla="*/ 2806276 h 3799719"/>
                <a:gd name="csX13" fmla="*/ 5506625 w 11633641"/>
                <a:gd name="csY13" fmla="*/ 2358458 h 3799719"/>
                <a:gd name="csX14" fmla="*/ 5607635 w 11633641"/>
                <a:gd name="csY14" fmla="*/ 2054911 h 3799719"/>
                <a:gd name="csX15" fmla="*/ 5759556 w 11633641"/>
                <a:gd name="csY15" fmla="*/ 1688882 h 3799719"/>
                <a:gd name="csX16" fmla="*/ 5954331 w 11633641"/>
                <a:gd name="csY16" fmla="*/ 1344723 h 3799719"/>
                <a:gd name="csX17" fmla="*/ 6150867 w 11633641"/>
                <a:gd name="csY17" fmla="*/ 1102117 h 3799719"/>
                <a:gd name="csX18" fmla="*/ 6377822 w 11633641"/>
                <a:gd name="csY18" fmla="*/ 907695 h 3799719"/>
                <a:gd name="csX19" fmla="*/ 6621739 w 11633641"/>
                <a:gd name="csY19" fmla="*/ 767715 h 3799719"/>
                <a:gd name="csX20" fmla="*/ 6913697 w 11633641"/>
                <a:gd name="csY20" fmla="*/ 621069 h 3799719"/>
                <a:gd name="csX21" fmla="*/ 7358338 w 11633641"/>
                <a:gd name="csY21" fmla="*/ 486453 h 3799719"/>
                <a:gd name="csX22" fmla="*/ 7811163 w 11633641"/>
                <a:gd name="csY22" fmla="*/ 383719 h 3799719"/>
                <a:gd name="csX23" fmla="*/ 8175513 w 11633641"/>
                <a:gd name="csY23" fmla="*/ 306101 h 3799719"/>
                <a:gd name="csX24" fmla="*/ 8793297 w 11633641"/>
                <a:gd name="csY24" fmla="*/ 207742 h 3799719"/>
                <a:gd name="csX25" fmla="*/ 9881832 w 11633641"/>
                <a:gd name="csY25" fmla="*/ 112296 h 3799719"/>
                <a:gd name="csX26" fmla="*/ 11633641 w 11633641"/>
                <a:gd name="csY26" fmla="*/ 17311 h 3799719"/>
                <a:gd name="csX0" fmla="*/ 0 w 11633641"/>
                <a:gd name="csY0" fmla="*/ 0 h 3799456"/>
                <a:gd name="csX1" fmla="*/ 3812617 w 11633641"/>
                <a:gd name="csY1" fmla="*/ 62665 h 3799456"/>
                <a:gd name="csX2" fmla="*/ 4477262 w 11633641"/>
                <a:gd name="csY2" fmla="*/ 81582 h 3799456"/>
                <a:gd name="csX3" fmla="*/ 4608220 w 11633641"/>
                <a:gd name="csY3" fmla="*/ 336760 h 3799456"/>
                <a:gd name="csX4" fmla="*/ 4689747 w 11633641"/>
                <a:gd name="csY4" fmla="*/ 1794280 h 3799456"/>
                <a:gd name="csX5" fmla="*/ 4761696 w 11633641"/>
                <a:gd name="csY5" fmla="*/ 2969826 h 3799456"/>
                <a:gd name="csX6" fmla="*/ 4832415 w 11633641"/>
                <a:gd name="csY6" fmla="*/ 3501209 h 3799456"/>
                <a:gd name="csX7" fmla="*/ 4938682 w 11633641"/>
                <a:gd name="csY7" fmla="*/ 3798541 h 3799456"/>
                <a:gd name="csX8" fmla="*/ 5090796 w 11633641"/>
                <a:gd name="csY8" fmla="*/ 3586118 h 3799456"/>
                <a:gd name="csX9" fmla="*/ 5162422 w 11633641"/>
                <a:gd name="csY9" fmla="*/ 3361401 h 3799456"/>
                <a:gd name="csX10" fmla="*/ 5211586 w 11633641"/>
                <a:gd name="csY10" fmla="*/ 3294737 h 3799456"/>
                <a:gd name="csX11" fmla="*/ 5279047 w 11633641"/>
                <a:gd name="csY11" fmla="*/ 3098621 h 3799456"/>
                <a:gd name="csX12" fmla="*/ 5361434 w 11633641"/>
                <a:gd name="csY12" fmla="*/ 2806276 h 3799456"/>
                <a:gd name="csX13" fmla="*/ 5506625 w 11633641"/>
                <a:gd name="csY13" fmla="*/ 2358458 h 3799456"/>
                <a:gd name="csX14" fmla="*/ 5607635 w 11633641"/>
                <a:gd name="csY14" fmla="*/ 2054911 h 3799456"/>
                <a:gd name="csX15" fmla="*/ 5759556 w 11633641"/>
                <a:gd name="csY15" fmla="*/ 1688882 h 3799456"/>
                <a:gd name="csX16" fmla="*/ 5954331 w 11633641"/>
                <a:gd name="csY16" fmla="*/ 1344723 h 3799456"/>
                <a:gd name="csX17" fmla="*/ 6150867 w 11633641"/>
                <a:gd name="csY17" fmla="*/ 1102117 h 3799456"/>
                <a:gd name="csX18" fmla="*/ 6377822 w 11633641"/>
                <a:gd name="csY18" fmla="*/ 907695 h 3799456"/>
                <a:gd name="csX19" fmla="*/ 6621739 w 11633641"/>
                <a:gd name="csY19" fmla="*/ 767715 h 3799456"/>
                <a:gd name="csX20" fmla="*/ 6913697 w 11633641"/>
                <a:gd name="csY20" fmla="*/ 621069 h 3799456"/>
                <a:gd name="csX21" fmla="*/ 7358338 w 11633641"/>
                <a:gd name="csY21" fmla="*/ 486453 h 3799456"/>
                <a:gd name="csX22" fmla="*/ 7811163 w 11633641"/>
                <a:gd name="csY22" fmla="*/ 383719 h 3799456"/>
                <a:gd name="csX23" fmla="*/ 8175513 w 11633641"/>
                <a:gd name="csY23" fmla="*/ 306101 h 3799456"/>
                <a:gd name="csX24" fmla="*/ 8793297 w 11633641"/>
                <a:gd name="csY24" fmla="*/ 207742 h 3799456"/>
                <a:gd name="csX25" fmla="*/ 9881832 w 11633641"/>
                <a:gd name="csY25" fmla="*/ 112296 h 3799456"/>
                <a:gd name="csX26" fmla="*/ 11633641 w 11633641"/>
                <a:gd name="csY26" fmla="*/ 17311 h 3799456"/>
                <a:gd name="csX0" fmla="*/ 0 w 11633641"/>
                <a:gd name="csY0" fmla="*/ 0 h 3799454"/>
                <a:gd name="csX1" fmla="*/ 3812617 w 11633641"/>
                <a:gd name="csY1" fmla="*/ 62665 h 3799454"/>
                <a:gd name="csX2" fmla="*/ 4477262 w 11633641"/>
                <a:gd name="csY2" fmla="*/ 81582 h 3799454"/>
                <a:gd name="csX3" fmla="*/ 4608220 w 11633641"/>
                <a:gd name="csY3" fmla="*/ 336760 h 3799454"/>
                <a:gd name="csX4" fmla="*/ 4689747 w 11633641"/>
                <a:gd name="csY4" fmla="*/ 1794280 h 3799454"/>
                <a:gd name="csX5" fmla="*/ 4761696 w 11633641"/>
                <a:gd name="csY5" fmla="*/ 2969826 h 3799454"/>
                <a:gd name="csX6" fmla="*/ 4832415 w 11633641"/>
                <a:gd name="csY6" fmla="*/ 3501209 h 3799454"/>
                <a:gd name="csX7" fmla="*/ 4938682 w 11633641"/>
                <a:gd name="csY7" fmla="*/ 3798541 h 3799454"/>
                <a:gd name="csX8" fmla="*/ 5090796 w 11633641"/>
                <a:gd name="csY8" fmla="*/ 3586118 h 3799454"/>
                <a:gd name="csX9" fmla="*/ 5162422 w 11633641"/>
                <a:gd name="csY9" fmla="*/ 3361401 h 3799454"/>
                <a:gd name="csX10" fmla="*/ 5238381 w 11633641"/>
                <a:gd name="csY10" fmla="*/ 3118928 h 3799454"/>
                <a:gd name="csX11" fmla="*/ 5279047 w 11633641"/>
                <a:gd name="csY11" fmla="*/ 3098621 h 3799454"/>
                <a:gd name="csX12" fmla="*/ 5361434 w 11633641"/>
                <a:gd name="csY12" fmla="*/ 2806276 h 3799454"/>
                <a:gd name="csX13" fmla="*/ 5506625 w 11633641"/>
                <a:gd name="csY13" fmla="*/ 2358458 h 3799454"/>
                <a:gd name="csX14" fmla="*/ 5607635 w 11633641"/>
                <a:gd name="csY14" fmla="*/ 2054911 h 3799454"/>
                <a:gd name="csX15" fmla="*/ 5759556 w 11633641"/>
                <a:gd name="csY15" fmla="*/ 1688882 h 3799454"/>
                <a:gd name="csX16" fmla="*/ 5954331 w 11633641"/>
                <a:gd name="csY16" fmla="*/ 1344723 h 3799454"/>
                <a:gd name="csX17" fmla="*/ 6150867 w 11633641"/>
                <a:gd name="csY17" fmla="*/ 1102117 h 3799454"/>
                <a:gd name="csX18" fmla="*/ 6377822 w 11633641"/>
                <a:gd name="csY18" fmla="*/ 907695 h 3799454"/>
                <a:gd name="csX19" fmla="*/ 6621739 w 11633641"/>
                <a:gd name="csY19" fmla="*/ 767715 h 3799454"/>
                <a:gd name="csX20" fmla="*/ 6913697 w 11633641"/>
                <a:gd name="csY20" fmla="*/ 621069 h 3799454"/>
                <a:gd name="csX21" fmla="*/ 7358338 w 11633641"/>
                <a:gd name="csY21" fmla="*/ 486453 h 3799454"/>
                <a:gd name="csX22" fmla="*/ 7811163 w 11633641"/>
                <a:gd name="csY22" fmla="*/ 383719 h 3799454"/>
                <a:gd name="csX23" fmla="*/ 8175513 w 11633641"/>
                <a:gd name="csY23" fmla="*/ 306101 h 3799454"/>
                <a:gd name="csX24" fmla="*/ 8793297 w 11633641"/>
                <a:gd name="csY24" fmla="*/ 207742 h 3799454"/>
                <a:gd name="csX25" fmla="*/ 9881832 w 11633641"/>
                <a:gd name="csY25" fmla="*/ 112296 h 3799454"/>
                <a:gd name="csX26" fmla="*/ 11633641 w 11633641"/>
                <a:gd name="csY26" fmla="*/ 17311 h 3799454"/>
                <a:gd name="csX0" fmla="*/ 0 w 11633641"/>
                <a:gd name="csY0" fmla="*/ 0 h 3799456"/>
                <a:gd name="csX1" fmla="*/ 3812617 w 11633641"/>
                <a:gd name="csY1" fmla="*/ 62665 h 3799456"/>
                <a:gd name="csX2" fmla="*/ 4477262 w 11633641"/>
                <a:gd name="csY2" fmla="*/ 81582 h 3799456"/>
                <a:gd name="csX3" fmla="*/ 4608220 w 11633641"/>
                <a:gd name="csY3" fmla="*/ 336760 h 3799456"/>
                <a:gd name="csX4" fmla="*/ 4689747 w 11633641"/>
                <a:gd name="csY4" fmla="*/ 1794280 h 3799456"/>
                <a:gd name="csX5" fmla="*/ 4761696 w 11633641"/>
                <a:gd name="csY5" fmla="*/ 2969826 h 3799456"/>
                <a:gd name="csX6" fmla="*/ 4832415 w 11633641"/>
                <a:gd name="csY6" fmla="*/ 3501209 h 3799456"/>
                <a:gd name="csX7" fmla="*/ 4938682 w 11633641"/>
                <a:gd name="csY7" fmla="*/ 3798541 h 3799456"/>
                <a:gd name="csX8" fmla="*/ 5090796 w 11633641"/>
                <a:gd name="csY8" fmla="*/ 3586118 h 3799456"/>
                <a:gd name="csX9" fmla="*/ 5162422 w 11633641"/>
                <a:gd name="csY9" fmla="*/ 3361401 h 3799456"/>
                <a:gd name="csX10" fmla="*/ 5238381 w 11633641"/>
                <a:gd name="csY10" fmla="*/ 3118928 h 3799456"/>
                <a:gd name="csX11" fmla="*/ 5361434 w 11633641"/>
                <a:gd name="csY11" fmla="*/ 2806276 h 3799456"/>
                <a:gd name="csX12" fmla="*/ 5506625 w 11633641"/>
                <a:gd name="csY12" fmla="*/ 2358458 h 3799456"/>
                <a:gd name="csX13" fmla="*/ 5607635 w 11633641"/>
                <a:gd name="csY13" fmla="*/ 2054911 h 3799456"/>
                <a:gd name="csX14" fmla="*/ 5759556 w 11633641"/>
                <a:gd name="csY14" fmla="*/ 1688882 h 3799456"/>
                <a:gd name="csX15" fmla="*/ 5954331 w 11633641"/>
                <a:gd name="csY15" fmla="*/ 1344723 h 3799456"/>
                <a:gd name="csX16" fmla="*/ 6150867 w 11633641"/>
                <a:gd name="csY16" fmla="*/ 1102117 h 3799456"/>
                <a:gd name="csX17" fmla="*/ 6377822 w 11633641"/>
                <a:gd name="csY17" fmla="*/ 907695 h 3799456"/>
                <a:gd name="csX18" fmla="*/ 6621739 w 11633641"/>
                <a:gd name="csY18" fmla="*/ 767715 h 3799456"/>
                <a:gd name="csX19" fmla="*/ 6913697 w 11633641"/>
                <a:gd name="csY19" fmla="*/ 621069 h 3799456"/>
                <a:gd name="csX20" fmla="*/ 7358338 w 11633641"/>
                <a:gd name="csY20" fmla="*/ 486453 h 3799456"/>
                <a:gd name="csX21" fmla="*/ 7811163 w 11633641"/>
                <a:gd name="csY21" fmla="*/ 383719 h 3799456"/>
                <a:gd name="csX22" fmla="*/ 8175513 w 11633641"/>
                <a:gd name="csY22" fmla="*/ 306101 h 3799456"/>
                <a:gd name="csX23" fmla="*/ 8793297 w 11633641"/>
                <a:gd name="csY23" fmla="*/ 207742 h 3799456"/>
                <a:gd name="csX24" fmla="*/ 9881832 w 11633641"/>
                <a:gd name="csY24" fmla="*/ 112296 h 3799456"/>
                <a:gd name="csX25" fmla="*/ 11633641 w 11633641"/>
                <a:gd name="csY25" fmla="*/ 17311 h 3799456"/>
                <a:gd name="csX0" fmla="*/ 0 w 11633641"/>
                <a:gd name="csY0" fmla="*/ 0 h 3799454"/>
                <a:gd name="csX1" fmla="*/ 3812617 w 11633641"/>
                <a:gd name="csY1" fmla="*/ 62665 h 3799454"/>
                <a:gd name="csX2" fmla="*/ 4477262 w 11633641"/>
                <a:gd name="csY2" fmla="*/ 81582 h 3799454"/>
                <a:gd name="csX3" fmla="*/ 4608220 w 11633641"/>
                <a:gd name="csY3" fmla="*/ 336760 h 3799454"/>
                <a:gd name="csX4" fmla="*/ 4689747 w 11633641"/>
                <a:gd name="csY4" fmla="*/ 1794280 h 3799454"/>
                <a:gd name="csX5" fmla="*/ 4761696 w 11633641"/>
                <a:gd name="csY5" fmla="*/ 2969826 h 3799454"/>
                <a:gd name="csX6" fmla="*/ 4832415 w 11633641"/>
                <a:gd name="csY6" fmla="*/ 3501209 h 3799454"/>
                <a:gd name="csX7" fmla="*/ 4938682 w 11633641"/>
                <a:gd name="csY7" fmla="*/ 3798541 h 3799454"/>
                <a:gd name="csX8" fmla="*/ 5090796 w 11633641"/>
                <a:gd name="csY8" fmla="*/ 3586118 h 3799454"/>
                <a:gd name="csX9" fmla="*/ 5162422 w 11633641"/>
                <a:gd name="csY9" fmla="*/ 3361401 h 3799454"/>
                <a:gd name="csX10" fmla="*/ 5265178 w 11633641"/>
                <a:gd name="csY10" fmla="*/ 3125440 h 3799454"/>
                <a:gd name="csX11" fmla="*/ 5361434 w 11633641"/>
                <a:gd name="csY11" fmla="*/ 2806276 h 3799454"/>
                <a:gd name="csX12" fmla="*/ 5506625 w 11633641"/>
                <a:gd name="csY12" fmla="*/ 2358458 h 3799454"/>
                <a:gd name="csX13" fmla="*/ 5607635 w 11633641"/>
                <a:gd name="csY13" fmla="*/ 2054911 h 3799454"/>
                <a:gd name="csX14" fmla="*/ 5759556 w 11633641"/>
                <a:gd name="csY14" fmla="*/ 1688882 h 3799454"/>
                <a:gd name="csX15" fmla="*/ 5954331 w 11633641"/>
                <a:gd name="csY15" fmla="*/ 1344723 h 3799454"/>
                <a:gd name="csX16" fmla="*/ 6150867 w 11633641"/>
                <a:gd name="csY16" fmla="*/ 1102117 h 3799454"/>
                <a:gd name="csX17" fmla="*/ 6377822 w 11633641"/>
                <a:gd name="csY17" fmla="*/ 907695 h 3799454"/>
                <a:gd name="csX18" fmla="*/ 6621739 w 11633641"/>
                <a:gd name="csY18" fmla="*/ 767715 h 3799454"/>
                <a:gd name="csX19" fmla="*/ 6913697 w 11633641"/>
                <a:gd name="csY19" fmla="*/ 621069 h 3799454"/>
                <a:gd name="csX20" fmla="*/ 7358338 w 11633641"/>
                <a:gd name="csY20" fmla="*/ 486453 h 3799454"/>
                <a:gd name="csX21" fmla="*/ 7811163 w 11633641"/>
                <a:gd name="csY21" fmla="*/ 383719 h 3799454"/>
                <a:gd name="csX22" fmla="*/ 8175513 w 11633641"/>
                <a:gd name="csY22" fmla="*/ 306101 h 3799454"/>
                <a:gd name="csX23" fmla="*/ 8793297 w 11633641"/>
                <a:gd name="csY23" fmla="*/ 207742 h 3799454"/>
                <a:gd name="csX24" fmla="*/ 9881832 w 11633641"/>
                <a:gd name="csY24" fmla="*/ 112296 h 3799454"/>
                <a:gd name="csX25" fmla="*/ 11633641 w 11633641"/>
                <a:gd name="csY25" fmla="*/ 17311 h 3799454"/>
                <a:gd name="csX0" fmla="*/ 0 w 11633641"/>
                <a:gd name="csY0" fmla="*/ 0 h 3799456"/>
                <a:gd name="csX1" fmla="*/ 3812617 w 11633641"/>
                <a:gd name="csY1" fmla="*/ 62665 h 3799456"/>
                <a:gd name="csX2" fmla="*/ 4477262 w 11633641"/>
                <a:gd name="csY2" fmla="*/ 81582 h 3799456"/>
                <a:gd name="csX3" fmla="*/ 4608220 w 11633641"/>
                <a:gd name="csY3" fmla="*/ 336760 h 3799456"/>
                <a:gd name="csX4" fmla="*/ 4689747 w 11633641"/>
                <a:gd name="csY4" fmla="*/ 1794280 h 3799456"/>
                <a:gd name="csX5" fmla="*/ 4761696 w 11633641"/>
                <a:gd name="csY5" fmla="*/ 2969826 h 3799456"/>
                <a:gd name="csX6" fmla="*/ 4832415 w 11633641"/>
                <a:gd name="csY6" fmla="*/ 3501209 h 3799456"/>
                <a:gd name="csX7" fmla="*/ 4938682 w 11633641"/>
                <a:gd name="csY7" fmla="*/ 3798541 h 3799456"/>
                <a:gd name="csX8" fmla="*/ 5090796 w 11633641"/>
                <a:gd name="csY8" fmla="*/ 3586118 h 3799456"/>
                <a:gd name="csX9" fmla="*/ 5162422 w 11633641"/>
                <a:gd name="csY9" fmla="*/ 3361401 h 3799456"/>
                <a:gd name="csX10" fmla="*/ 5260713 w 11633641"/>
                <a:gd name="csY10" fmla="*/ 3092883 h 3799456"/>
                <a:gd name="csX11" fmla="*/ 5361434 w 11633641"/>
                <a:gd name="csY11" fmla="*/ 2806276 h 3799456"/>
                <a:gd name="csX12" fmla="*/ 5506625 w 11633641"/>
                <a:gd name="csY12" fmla="*/ 2358458 h 3799456"/>
                <a:gd name="csX13" fmla="*/ 5607635 w 11633641"/>
                <a:gd name="csY13" fmla="*/ 2054911 h 3799456"/>
                <a:gd name="csX14" fmla="*/ 5759556 w 11633641"/>
                <a:gd name="csY14" fmla="*/ 1688882 h 3799456"/>
                <a:gd name="csX15" fmla="*/ 5954331 w 11633641"/>
                <a:gd name="csY15" fmla="*/ 1344723 h 3799456"/>
                <a:gd name="csX16" fmla="*/ 6150867 w 11633641"/>
                <a:gd name="csY16" fmla="*/ 1102117 h 3799456"/>
                <a:gd name="csX17" fmla="*/ 6377822 w 11633641"/>
                <a:gd name="csY17" fmla="*/ 907695 h 3799456"/>
                <a:gd name="csX18" fmla="*/ 6621739 w 11633641"/>
                <a:gd name="csY18" fmla="*/ 767715 h 3799456"/>
                <a:gd name="csX19" fmla="*/ 6913697 w 11633641"/>
                <a:gd name="csY19" fmla="*/ 621069 h 3799456"/>
                <a:gd name="csX20" fmla="*/ 7358338 w 11633641"/>
                <a:gd name="csY20" fmla="*/ 486453 h 3799456"/>
                <a:gd name="csX21" fmla="*/ 7811163 w 11633641"/>
                <a:gd name="csY21" fmla="*/ 383719 h 3799456"/>
                <a:gd name="csX22" fmla="*/ 8175513 w 11633641"/>
                <a:gd name="csY22" fmla="*/ 306101 h 3799456"/>
                <a:gd name="csX23" fmla="*/ 8793297 w 11633641"/>
                <a:gd name="csY23" fmla="*/ 207742 h 3799456"/>
                <a:gd name="csX24" fmla="*/ 9881832 w 11633641"/>
                <a:gd name="csY24" fmla="*/ 112296 h 3799456"/>
                <a:gd name="csX25" fmla="*/ 11633641 w 11633641"/>
                <a:gd name="csY25" fmla="*/ 17311 h 3799456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61696 w 11633641"/>
                <a:gd name="csY5" fmla="*/ 2969826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60713 w 11633641"/>
                <a:gd name="csY10" fmla="*/ 3092883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61696 w 11633641"/>
                <a:gd name="csY5" fmla="*/ 2969826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76220 w 11633641"/>
                <a:gd name="csY10" fmla="*/ 3098535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87782 w 11633641"/>
                <a:gd name="csY5" fmla="*/ 2985040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76220 w 11633641"/>
                <a:gd name="csY10" fmla="*/ 3098535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66914 w 11633641"/>
                <a:gd name="csY5" fmla="*/ 3000254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76220 w 11633641"/>
                <a:gd name="csY10" fmla="*/ 3098535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8552"/>
                <a:gd name="csX1" fmla="*/ 3812617 w 11633641"/>
                <a:gd name="csY1" fmla="*/ 62665 h 3798552"/>
                <a:gd name="csX2" fmla="*/ 4477262 w 11633641"/>
                <a:gd name="csY2" fmla="*/ 81582 h 3798552"/>
                <a:gd name="csX3" fmla="*/ 4608220 w 11633641"/>
                <a:gd name="csY3" fmla="*/ 336760 h 3798552"/>
                <a:gd name="csX4" fmla="*/ 4689747 w 11633641"/>
                <a:gd name="csY4" fmla="*/ 1794280 h 3798552"/>
                <a:gd name="csX5" fmla="*/ 4766914 w 11633641"/>
                <a:gd name="csY5" fmla="*/ 3000254 h 3798552"/>
                <a:gd name="csX6" fmla="*/ 4832415 w 11633641"/>
                <a:gd name="csY6" fmla="*/ 3577276 h 3798552"/>
                <a:gd name="csX7" fmla="*/ 4938682 w 11633641"/>
                <a:gd name="csY7" fmla="*/ 3798541 h 3798552"/>
                <a:gd name="csX8" fmla="*/ 5090796 w 11633641"/>
                <a:gd name="csY8" fmla="*/ 3586118 h 3798552"/>
                <a:gd name="csX9" fmla="*/ 5180287 w 11633641"/>
                <a:gd name="csY9" fmla="*/ 3367913 h 3798552"/>
                <a:gd name="csX10" fmla="*/ 5276220 w 11633641"/>
                <a:gd name="csY10" fmla="*/ 3098535 h 3798552"/>
                <a:gd name="csX11" fmla="*/ 5361434 w 11633641"/>
                <a:gd name="csY11" fmla="*/ 2806276 h 3798552"/>
                <a:gd name="csX12" fmla="*/ 5506625 w 11633641"/>
                <a:gd name="csY12" fmla="*/ 2358458 h 3798552"/>
                <a:gd name="csX13" fmla="*/ 5607635 w 11633641"/>
                <a:gd name="csY13" fmla="*/ 2054911 h 3798552"/>
                <a:gd name="csX14" fmla="*/ 5759556 w 11633641"/>
                <a:gd name="csY14" fmla="*/ 1688882 h 3798552"/>
                <a:gd name="csX15" fmla="*/ 5954331 w 11633641"/>
                <a:gd name="csY15" fmla="*/ 1344723 h 3798552"/>
                <a:gd name="csX16" fmla="*/ 6150867 w 11633641"/>
                <a:gd name="csY16" fmla="*/ 1102117 h 3798552"/>
                <a:gd name="csX17" fmla="*/ 6377822 w 11633641"/>
                <a:gd name="csY17" fmla="*/ 907695 h 3798552"/>
                <a:gd name="csX18" fmla="*/ 6621739 w 11633641"/>
                <a:gd name="csY18" fmla="*/ 767715 h 3798552"/>
                <a:gd name="csX19" fmla="*/ 6913697 w 11633641"/>
                <a:gd name="csY19" fmla="*/ 621069 h 3798552"/>
                <a:gd name="csX20" fmla="*/ 7358338 w 11633641"/>
                <a:gd name="csY20" fmla="*/ 486453 h 3798552"/>
                <a:gd name="csX21" fmla="*/ 7811163 w 11633641"/>
                <a:gd name="csY21" fmla="*/ 383719 h 3798552"/>
                <a:gd name="csX22" fmla="*/ 8175513 w 11633641"/>
                <a:gd name="csY22" fmla="*/ 306101 h 3798552"/>
                <a:gd name="csX23" fmla="*/ 8793297 w 11633641"/>
                <a:gd name="csY23" fmla="*/ 207742 h 3798552"/>
                <a:gd name="csX24" fmla="*/ 9881832 w 11633641"/>
                <a:gd name="csY24" fmla="*/ 112296 h 3798552"/>
                <a:gd name="csX25" fmla="*/ 11633641 w 11633641"/>
                <a:gd name="csY25" fmla="*/ 17311 h 3798552"/>
                <a:gd name="csX0" fmla="*/ 0 w 11633641"/>
                <a:gd name="csY0" fmla="*/ 0 h 3745311"/>
                <a:gd name="csX1" fmla="*/ 3812617 w 11633641"/>
                <a:gd name="csY1" fmla="*/ 62665 h 3745311"/>
                <a:gd name="csX2" fmla="*/ 4477262 w 11633641"/>
                <a:gd name="csY2" fmla="*/ 81582 h 3745311"/>
                <a:gd name="csX3" fmla="*/ 4608220 w 11633641"/>
                <a:gd name="csY3" fmla="*/ 336760 h 3745311"/>
                <a:gd name="csX4" fmla="*/ 4689747 w 11633641"/>
                <a:gd name="csY4" fmla="*/ 1794280 h 3745311"/>
                <a:gd name="csX5" fmla="*/ 4766914 w 11633641"/>
                <a:gd name="csY5" fmla="*/ 3000254 h 3745311"/>
                <a:gd name="csX6" fmla="*/ 4832415 w 11633641"/>
                <a:gd name="csY6" fmla="*/ 3577276 h 3745311"/>
                <a:gd name="csX7" fmla="*/ 4938682 w 11633641"/>
                <a:gd name="csY7" fmla="*/ 3745295 h 3745311"/>
                <a:gd name="csX8" fmla="*/ 5090796 w 11633641"/>
                <a:gd name="csY8" fmla="*/ 3586118 h 3745311"/>
                <a:gd name="csX9" fmla="*/ 5180287 w 11633641"/>
                <a:gd name="csY9" fmla="*/ 3367913 h 3745311"/>
                <a:gd name="csX10" fmla="*/ 5276220 w 11633641"/>
                <a:gd name="csY10" fmla="*/ 3098535 h 3745311"/>
                <a:gd name="csX11" fmla="*/ 5361434 w 11633641"/>
                <a:gd name="csY11" fmla="*/ 2806276 h 3745311"/>
                <a:gd name="csX12" fmla="*/ 5506625 w 11633641"/>
                <a:gd name="csY12" fmla="*/ 2358458 h 3745311"/>
                <a:gd name="csX13" fmla="*/ 5607635 w 11633641"/>
                <a:gd name="csY13" fmla="*/ 2054911 h 3745311"/>
                <a:gd name="csX14" fmla="*/ 5759556 w 11633641"/>
                <a:gd name="csY14" fmla="*/ 1688882 h 3745311"/>
                <a:gd name="csX15" fmla="*/ 5954331 w 11633641"/>
                <a:gd name="csY15" fmla="*/ 1344723 h 3745311"/>
                <a:gd name="csX16" fmla="*/ 6150867 w 11633641"/>
                <a:gd name="csY16" fmla="*/ 1102117 h 3745311"/>
                <a:gd name="csX17" fmla="*/ 6377822 w 11633641"/>
                <a:gd name="csY17" fmla="*/ 907695 h 3745311"/>
                <a:gd name="csX18" fmla="*/ 6621739 w 11633641"/>
                <a:gd name="csY18" fmla="*/ 767715 h 3745311"/>
                <a:gd name="csX19" fmla="*/ 6913697 w 11633641"/>
                <a:gd name="csY19" fmla="*/ 621069 h 3745311"/>
                <a:gd name="csX20" fmla="*/ 7358338 w 11633641"/>
                <a:gd name="csY20" fmla="*/ 486453 h 3745311"/>
                <a:gd name="csX21" fmla="*/ 7811163 w 11633641"/>
                <a:gd name="csY21" fmla="*/ 383719 h 3745311"/>
                <a:gd name="csX22" fmla="*/ 8175513 w 11633641"/>
                <a:gd name="csY22" fmla="*/ 306101 h 3745311"/>
                <a:gd name="csX23" fmla="*/ 8793297 w 11633641"/>
                <a:gd name="csY23" fmla="*/ 207742 h 3745311"/>
                <a:gd name="csX24" fmla="*/ 9881832 w 11633641"/>
                <a:gd name="csY24" fmla="*/ 112296 h 3745311"/>
                <a:gd name="csX25" fmla="*/ 11633641 w 11633641"/>
                <a:gd name="csY25" fmla="*/ 17311 h 3745311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80287 w 11633641"/>
                <a:gd name="csY9" fmla="*/ 3367913 h 3745484"/>
                <a:gd name="csX10" fmla="*/ 5276220 w 11633641"/>
                <a:gd name="csY10" fmla="*/ 3098535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90722 w 11633641"/>
                <a:gd name="csY9" fmla="*/ 3314666 h 3745484"/>
                <a:gd name="csX10" fmla="*/ 5276220 w 11633641"/>
                <a:gd name="csY10" fmla="*/ 3098535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90722 w 11633641"/>
                <a:gd name="csY9" fmla="*/ 3314666 h 3745484"/>
                <a:gd name="csX10" fmla="*/ 5255351 w 11633641"/>
                <a:gd name="csY10" fmla="*/ 3083321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90722 w 11633641"/>
                <a:gd name="csY9" fmla="*/ 3314666 h 3745484"/>
                <a:gd name="csX10" fmla="*/ 5274735 w 11633641"/>
                <a:gd name="csY10" fmla="*/ 3088973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986"/>
                <a:gd name="csX1" fmla="*/ 3812617 w 11633641"/>
                <a:gd name="csY1" fmla="*/ 62665 h 3745986"/>
                <a:gd name="csX2" fmla="*/ 4477262 w 11633641"/>
                <a:gd name="csY2" fmla="*/ 81582 h 3745986"/>
                <a:gd name="csX3" fmla="*/ 4608220 w 11633641"/>
                <a:gd name="csY3" fmla="*/ 336760 h 3745986"/>
                <a:gd name="csX4" fmla="*/ 4689747 w 11633641"/>
                <a:gd name="csY4" fmla="*/ 1794280 h 3745986"/>
                <a:gd name="csX5" fmla="*/ 4766914 w 11633641"/>
                <a:gd name="csY5" fmla="*/ 3000254 h 3745986"/>
                <a:gd name="csX6" fmla="*/ 4832415 w 11633641"/>
                <a:gd name="csY6" fmla="*/ 3577276 h 3745986"/>
                <a:gd name="csX7" fmla="*/ 4938682 w 11633641"/>
                <a:gd name="csY7" fmla="*/ 3745295 h 3745986"/>
                <a:gd name="csX8" fmla="*/ 5088260 w 11633641"/>
                <a:gd name="csY8" fmla="*/ 3533083 h 3745986"/>
                <a:gd name="csX9" fmla="*/ 5190722 w 11633641"/>
                <a:gd name="csY9" fmla="*/ 3314666 h 3745986"/>
                <a:gd name="csX10" fmla="*/ 5274735 w 11633641"/>
                <a:gd name="csY10" fmla="*/ 3088973 h 3745986"/>
                <a:gd name="csX11" fmla="*/ 5361434 w 11633641"/>
                <a:gd name="csY11" fmla="*/ 2806276 h 3745986"/>
                <a:gd name="csX12" fmla="*/ 5506625 w 11633641"/>
                <a:gd name="csY12" fmla="*/ 2358458 h 3745986"/>
                <a:gd name="csX13" fmla="*/ 5607635 w 11633641"/>
                <a:gd name="csY13" fmla="*/ 2054911 h 3745986"/>
                <a:gd name="csX14" fmla="*/ 5759556 w 11633641"/>
                <a:gd name="csY14" fmla="*/ 1688882 h 3745986"/>
                <a:gd name="csX15" fmla="*/ 5954331 w 11633641"/>
                <a:gd name="csY15" fmla="*/ 1344723 h 3745986"/>
                <a:gd name="csX16" fmla="*/ 6150867 w 11633641"/>
                <a:gd name="csY16" fmla="*/ 1102117 h 3745986"/>
                <a:gd name="csX17" fmla="*/ 6377822 w 11633641"/>
                <a:gd name="csY17" fmla="*/ 907695 h 3745986"/>
                <a:gd name="csX18" fmla="*/ 6621739 w 11633641"/>
                <a:gd name="csY18" fmla="*/ 767715 h 3745986"/>
                <a:gd name="csX19" fmla="*/ 6913697 w 11633641"/>
                <a:gd name="csY19" fmla="*/ 621069 h 3745986"/>
                <a:gd name="csX20" fmla="*/ 7358338 w 11633641"/>
                <a:gd name="csY20" fmla="*/ 486453 h 3745986"/>
                <a:gd name="csX21" fmla="*/ 7811163 w 11633641"/>
                <a:gd name="csY21" fmla="*/ 383719 h 3745986"/>
                <a:gd name="csX22" fmla="*/ 8175513 w 11633641"/>
                <a:gd name="csY22" fmla="*/ 306101 h 3745986"/>
                <a:gd name="csX23" fmla="*/ 8793297 w 11633641"/>
                <a:gd name="csY23" fmla="*/ 207742 h 3745986"/>
                <a:gd name="csX24" fmla="*/ 9881832 w 11633641"/>
                <a:gd name="csY24" fmla="*/ 112296 h 3745986"/>
                <a:gd name="csX25" fmla="*/ 11633641 w 11633641"/>
                <a:gd name="csY25" fmla="*/ 17311 h 3745986"/>
                <a:gd name="csX0" fmla="*/ 0 w 11633641"/>
                <a:gd name="csY0" fmla="*/ 0 h 3745986"/>
                <a:gd name="csX1" fmla="*/ 3812617 w 11633641"/>
                <a:gd name="csY1" fmla="*/ 62665 h 3745986"/>
                <a:gd name="csX2" fmla="*/ 4477262 w 11633641"/>
                <a:gd name="csY2" fmla="*/ 81582 h 3745986"/>
                <a:gd name="csX3" fmla="*/ 4608220 w 11633641"/>
                <a:gd name="csY3" fmla="*/ 336760 h 3745986"/>
                <a:gd name="csX4" fmla="*/ 4689747 w 11633641"/>
                <a:gd name="csY4" fmla="*/ 1794280 h 3745986"/>
                <a:gd name="csX5" fmla="*/ 4766914 w 11633641"/>
                <a:gd name="csY5" fmla="*/ 3000254 h 3745986"/>
                <a:gd name="csX6" fmla="*/ 4832415 w 11633641"/>
                <a:gd name="csY6" fmla="*/ 3577276 h 3745986"/>
                <a:gd name="csX7" fmla="*/ 4938682 w 11633641"/>
                <a:gd name="csY7" fmla="*/ 3745295 h 3745986"/>
                <a:gd name="csX8" fmla="*/ 5088260 w 11633641"/>
                <a:gd name="csY8" fmla="*/ 3533083 h 3745986"/>
                <a:gd name="csX9" fmla="*/ 5190722 w 11633641"/>
                <a:gd name="csY9" fmla="*/ 3314666 h 3745986"/>
                <a:gd name="csX10" fmla="*/ 5274735 w 11633641"/>
                <a:gd name="csY10" fmla="*/ 3088973 h 3745986"/>
                <a:gd name="csX11" fmla="*/ 5373064 w 11633641"/>
                <a:gd name="csY11" fmla="*/ 2811928 h 3745986"/>
                <a:gd name="csX12" fmla="*/ 5506625 w 11633641"/>
                <a:gd name="csY12" fmla="*/ 2358458 h 3745986"/>
                <a:gd name="csX13" fmla="*/ 5607635 w 11633641"/>
                <a:gd name="csY13" fmla="*/ 2054911 h 3745986"/>
                <a:gd name="csX14" fmla="*/ 5759556 w 11633641"/>
                <a:gd name="csY14" fmla="*/ 1688882 h 3745986"/>
                <a:gd name="csX15" fmla="*/ 5954331 w 11633641"/>
                <a:gd name="csY15" fmla="*/ 1344723 h 3745986"/>
                <a:gd name="csX16" fmla="*/ 6150867 w 11633641"/>
                <a:gd name="csY16" fmla="*/ 1102117 h 3745986"/>
                <a:gd name="csX17" fmla="*/ 6377822 w 11633641"/>
                <a:gd name="csY17" fmla="*/ 907695 h 3745986"/>
                <a:gd name="csX18" fmla="*/ 6621739 w 11633641"/>
                <a:gd name="csY18" fmla="*/ 767715 h 3745986"/>
                <a:gd name="csX19" fmla="*/ 6913697 w 11633641"/>
                <a:gd name="csY19" fmla="*/ 621069 h 3745986"/>
                <a:gd name="csX20" fmla="*/ 7358338 w 11633641"/>
                <a:gd name="csY20" fmla="*/ 486453 h 3745986"/>
                <a:gd name="csX21" fmla="*/ 7811163 w 11633641"/>
                <a:gd name="csY21" fmla="*/ 383719 h 3745986"/>
                <a:gd name="csX22" fmla="*/ 8175513 w 11633641"/>
                <a:gd name="csY22" fmla="*/ 306101 h 3745986"/>
                <a:gd name="csX23" fmla="*/ 8793297 w 11633641"/>
                <a:gd name="csY23" fmla="*/ 207742 h 3745986"/>
                <a:gd name="csX24" fmla="*/ 9881832 w 11633641"/>
                <a:gd name="csY24" fmla="*/ 112296 h 3745986"/>
                <a:gd name="csX25" fmla="*/ 11633641 w 11633641"/>
                <a:gd name="csY25" fmla="*/ 17311 h 3745986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190722 w 11633641"/>
                <a:gd name="csY9" fmla="*/ 3314666 h 3745342"/>
                <a:gd name="csX10" fmla="*/ 5274735 w 11633641"/>
                <a:gd name="csY10" fmla="*/ 3088973 h 3745342"/>
                <a:gd name="csX11" fmla="*/ 5373064 w 11633641"/>
                <a:gd name="csY11" fmla="*/ 2811928 h 3745342"/>
                <a:gd name="csX12" fmla="*/ 5506625 w 11633641"/>
                <a:gd name="csY12" fmla="*/ 2358458 h 3745342"/>
                <a:gd name="csX13" fmla="*/ 5607635 w 11633641"/>
                <a:gd name="csY13" fmla="*/ 2054911 h 3745342"/>
                <a:gd name="csX14" fmla="*/ 5759556 w 11633641"/>
                <a:gd name="csY14" fmla="*/ 1688882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74735 w 11633641"/>
                <a:gd name="csY10" fmla="*/ 3088973 h 3745340"/>
                <a:gd name="csX11" fmla="*/ 5373064 w 11633641"/>
                <a:gd name="csY11" fmla="*/ 2811928 h 3745340"/>
                <a:gd name="csX12" fmla="*/ 5506625 w 11633641"/>
                <a:gd name="csY12" fmla="*/ 2358458 h 3745340"/>
                <a:gd name="csX13" fmla="*/ 5607635 w 11633641"/>
                <a:gd name="csY13" fmla="*/ 2054911 h 3745340"/>
                <a:gd name="csX14" fmla="*/ 5759556 w 11633641"/>
                <a:gd name="csY14" fmla="*/ 1688882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206229 w 11633641"/>
                <a:gd name="csY9" fmla="*/ 3320318 h 3745342"/>
                <a:gd name="csX10" fmla="*/ 5290242 w 11633641"/>
                <a:gd name="csY10" fmla="*/ 3088973 h 3745342"/>
                <a:gd name="csX11" fmla="*/ 5373064 w 11633641"/>
                <a:gd name="csY11" fmla="*/ 2811928 h 3745342"/>
                <a:gd name="csX12" fmla="*/ 5506625 w 11633641"/>
                <a:gd name="csY12" fmla="*/ 2358458 h 3745342"/>
                <a:gd name="csX13" fmla="*/ 5607635 w 11633641"/>
                <a:gd name="csY13" fmla="*/ 2054911 h 3745342"/>
                <a:gd name="csX14" fmla="*/ 5759556 w 11633641"/>
                <a:gd name="csY14" fmla="*/ 1688882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90242 w 11633641"/>
                <a:gd name="csY10" fmla="*/ 3088973 h 3745340"/>
                <a:gd name="csX11" fmla="*/ 5373064 w 11633641"/>
                <a:gd name="csY11" fmla="*/ 2811928 h 3745340"/>
                <a:gd name="csX12" fmla="*/ 5506625 w 11633641"/>
                <a:gd name="csY12" fmla="*/ 2358458 h 3745340"/>
                <a:gd name="csX13" fmla="*/ 5584374 w 11633641"/>
                <a:gd name="csY13" fmla="*/ 2032303 h 3745340"/>
                <a:gd name="csX14" fmla="*/ 5759556 w 11633641"/>
                <a:gd name="csY14" fmla="*/ 1688882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206229 w 11633641"/>
                <a:gd name="csY9" fmla="*/ 3320318 h 3745342"/>
                <a:gd name="csX10" fmla="*/ 5290242 w 11633641"/>
                <a:gd name="csY10" fmla="*/ 3088973 h 3745342"/>
                <a:gd name="csX11" fmla="*/ 5373064 w 11633641"/>
                <a:gd name="csY11" fmla="*/ 2811928 h 3745342"/>
                <a:gd name="csX12" fmla="*/ 5506625 w 11633641"/>
                <a:gd name="csY12" fmla="*/ 2358458 h 3745342"/>
                <a:gd name="csX13" fmla="*/ 5584374 w 11633641"/>
                <a:gd name="csY13" fmla="*/ 2032303 h 3745342"/>
                <a:gd name="csX14" fmla="*/ 5751803 w 11633641"/>
                <a:gd name="csY14" fmla="*/ 1660620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90242 w 11633641"/>
                <a:gd name="csY10" fmla="*/ 3088973 h 3745340"/>
                <a:gd name="csX11" fmla="*/ 5373064 w 11633641"/>
                <a:gd name="csY11" fmla="*/ 2811928 h 3745340"/>
                <a:gd name="csX12" fmla="*/ 5479487 w 11633641"/>
                <a:gd name="csY12" fmla="*/ 2369762 h 3745340"/>
                <a:gd name="csX13" fmla="*/ 5584374 w 11633641"/>
                <a:gd name="csY13" fmla="*/ 2032303 h 3745340"/>
                <a:gd name="csX14" fmla="*/ 5751803 w 11633641"/>
                <a:gd name="csY14" fmla="*/ 1660620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206229 w 11633641"/>
                <a:gd name="csY9" fmla="*/ 3320318 h 3745342"/>
                <a:gd name="csX10" fmla="*/ 5290242 w 11633641"/>
                <a:gd name="csY10" fmla="*/ 3088973 h 3745342"/>
                <a:gd name="csX11" fmla="*/ 5353680 w 11633641"/>
                <a:gd name="csY11" fmla="*/ 2811928 h 3745342"/>
                <a:gd name="csX12" fmla="*/ 5479487 w 11633641"/>
                <a:gd name="csY12" fmla="*/ 2369762 h 3745342"/>
                <a:gd name="csX13" fmla="*/ 5584374 w 11633641"/>
                <a:gd name="csY13" fmla="*/ 2032303 h 3745342"/>
                <a:gd name="csX14" fmla="*/ 5751803 w 11633641"/>
                <a:gd name="csY14" fmla="*/ 1660620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74735 w 11633641"/>
                <a:gd name="csY10" fmla="*/ 3072017 h 3745340"/>
                <a:gd name="csX11" fmla="*/ 5353680 w 11633641"/>
                <a:gd name="csY11" fmla="*/ 2811928 h 3745340"/>
                <a:gd name="csX12" fmla="*/ 5479487 w 11633641"/>
                <a:gd name="csY12" fmla="*/ 2369762 h 3745340"/>
                <a:gd name="csX13" fmla="*/ 5584374 w 11633641"/>
                <a:gd name="csY13" fmla="*/ 2032303 h 3745340"/>
                <a:gd name="csX14" fmla="*/ 5751803 w 11633641"/>
                <a:gd name="csY14" fmla="*/ 1660620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194599 w 11633641"/>
                <a:gd name="csY9" fmla="*/ 3331623 h 3745342"/>
                <a:gd name="csX10" fmla="*/ 5274735 w 11633641"/>
                <a:gd name="csY10" fmla="*/ 3072017 h 3745342"/>
                <a:gd name="csX11" fmla="*/ 5353680 w 11633641"/>
                <a:gd name="csY11" fmla="*/ 2811928 h 3745342"/>
                <a:gd name="csX12" fmla="*/ 5479487 w 11633641"/>
                <a:gd name="csY12" fmla="*/ 2369762 h 3745342"/>
                <a:gd name="csX13" fmla="*/ 5584374 w 11633641"/>
                <a:gd name="csY13" fmla="*/ 2032303 h 3745342"/>
                <a:gd name="csX14" fmla="*/ 5751803 w 11633641"/>
                <a:gd name="csY14" fmla="*/ 1660620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837"/>
                <a:gd name="csX1" fmla="*/ 3812617 w 11633641"/>
                <a:gd name="csY1" fmla="*/ 62665 h 3745837"/>
                <a:gd name="csX2" fmla="*/ 4477262 w 11633641"/>
                <a:gd name="csY2" fmla="*/ 81582 h 3745837"/>
                <a:gd name="csX3" fmla="*/ 4608220 w 11633641"/>
                <a:gd name="csY3" fmla="*/ 336760 h 3745837"/>
                <a:gd name="csX4" fmla="*/ 4689747 w 11633641"/>
                <a:gd name="csY4" fmla="*/ 1794280 h 3745837"/>
                <a:gd name="csX5" fmla="*/ 4766914 w 11633641"/>
                <a:gd name="csY5" fmla="*/ 3000254 h 3745837"/>
                <a:gd name="csX6" fmla="*/ 4832415 w 11633641"/>
                <a:gd name="csY6" fmla="*/ 3577276 h 3745837"/>
                <a:gd name="csX7" fmla="*/ 4938682 w 11633641"/>
                <a:gd name="csY7" fmla="*/ 3745295 h 3745837"/>
                <a:gd name="csX8" fmla="*/ 5096013 w 11633641"/>
                <a:gd name="csY8" fmla="*/ 3538735 h 3745837"/>
                <a:gd name="csX9" fmla="*/ 5194599 w 11633641"/>
                <a:gd name="csY9" fmla="*/ 3331623 h 3745837"/>
                <a:gd name="csX10" fmla="*/ 5274735 w 11633641"/>
                <a:gd name="csY10" fmla="*/ 3072017 h 3745837"/>
                <a:gd name="csX11" fmla="*/ 5353680 w 11633641"/>
                <a:gd name="csY11" fmla="*/ 2811928 h 3745837"/>
                <a:gd name="csX12" fmla="*/ 5479487 w 11633641"/>
                <a:gd name="csY12" fmla="*/ 2369762 h 3745837"/>
                <a:gd name="csX13" fmla="*/ 5584374 w 11633641"/>
                <a:gd name="csY13" fmla="*/ 2032303 h 3745837"/>
                <a:gd name="csX14" fmla="*/ 5751803 w 11633641"/>
                <a:gd name="csY14" fmla="*/ 1660620 h 3745837"/>
                <a:gd name="csX15" fmla="*/ 5954331 w 11633641"/>
                <a:gd name="csY15" fmla="*/ 1344723 h 3745837"/>
                <a:gd name="csX16" fmla="*/ 6150867 w 11633641"/>
                <a:gd name="csY16" fmla="*/ 1102117 h 3745837"/>
                <a:gd name="csX17" fmla="*/ 6377822 w 11633641"/>
                <a:gd name="csY17" fmla="*/ 907695 h 3745837"/>
                <a:gd name="csX18" fmla="*/ 6621739 w 11633641"/>
                <a:gd name="csY18" fmla="*/ 767715 h 3745837"/>
                <a:gd name="csX19" fmla="*/ 6913697 w 11633641"/>
                <a:gd name="csY19" fmla="*/ 621069 h 3745837"/>
                <a:gd name="csX20" fmla="*/ 7358338 w 11633641"/>
                <a:gd name="csY20" fmla="*/ 486453 h 3745837"/>
                <a:gd name="csX21" fmla="*/ 7811163 w 11633641"/>
                <a:gd name="csY21" fmla="*/ 383719 h 3745837"/>
                <a:gd name="csX22" fmla="*/ 8175513 w 11633641"/>
                <a:gd name="csY22" fmla="*/ 306101 h 3745837"/>
                <a:gd name="csX23" fmla="*/ 8793297 w 11633641"/>
                <a:gd name="csY23" fmla="*/ 207742 h 3745837"/>
                <a:gd name="csX24" fmla="*/ 9881832 w 11633641"/>
                <a:gd name="csY24" fmla="*/ 112296 h 3745837"/>
                <a:gd name="csX25" fmla="*/ 11633641 w 11633641"/>
                <a:gd name="csY25" fmla="*/ 17311 h 3745837"/>
                <a:gd name="csX0" fmla="*/ 0 w 11633641"/>
                <a:gd name="csY0" fmla="*/ 0 h 3745837"/>
                <a:gd name="csX1" fmla="*/ 3812617 w 11633641"/>
                <a:gd name="csY1" fmla="*/ 62665 h 3745837"/>
                <a:gd name="csX2" fmla="*/ 4477262 w 11633641"/>
                <a:gd name="csY2" fmla="*/ 81582 h 3745837"/>
                <a:gd name="csX3" fmla="*/ 4608220 w 11633641"/>
                <a:gd name="csY3" fmla="*/ 336760 h 3745837"/>
                <a:gd name="csX4" fmla="*/ 4689747 w 11633641"/>
                <a:gd name="csY4" fmla="*/ 1794280 h 3745837"/>
                <a:gd name="csX5" fmla="*/ 4766914 w 11633641"/>
                <a:gd name="csY5" fmla="*/ 3000254 h 3745837"/>
                <a:gd name="csX6" fmla="*/ 4832415 w 11633641"/>
                <a:gd name="csY6" fmla="*/ 3577276 h 3745837"/>
                <a:gd name="csX7" fmla="*/ 4938682 w 11633641"/>
                <a:gd name="csY7" fmla="*/ 3745295 h 3745837"/>
                <a:gd name="csX8" fmla="*/ 5096013 w 11633641"/>
                <a:gd name="csY8" fmla="*/ 3538735 h 3745837"/>
                <a:gd name="csX9" fmla="*/ 5190722 w 11633641"/>
                <a:gd name="csY9" fmla="*/ 3320318 h 3745837"/>
                <a:gd name="csX10" fmla="*/ 5274735 w 11633641"/>
                <a:gd name="csY10" fmla="*/ 3072017 h 3745837"/>
                <a:gd name="csX11" fmla="*/ 5353680 w 11633641"/>
                <a:gd name="csY11" fmla="*/ 2811928 h 3745837"/>
                <a:gd name="csX12" fmla="*/ 5479487 w 11633641"/>
                <a:gd name="csY12" fmla="*/ 2369762 h 3745837"/>
                <a:gd name="csX13" fmla="*/ 5584374 w 11633641"/>
                <a:gd name="csY13" fmla="*/ 2032303 h 3745837"/>
                <a:gd name="csX14" fmla="*/ 5751803 w 11633641"/>
                <a:gd name="csY14" fmla="*/ 1660620 h 3745837"/>
                <a:gd name="csX15" fmla="*/ 5954331 w 11633641"/>
                <a:gd name="csY15" fmla="*/ 1344723 h 3745837"/>
                <a:gd name="csX16" fmla="*/ 6150867 w 11633641"/>
                <a:gd name="csY16" fmla="*/ 1102117 h 3745837"/>
                <a:gd name="csX17" fmla="*/ 6377822 w 11633641"/>
                <a:gd name="csY17" fmla="*/ 907695 h 3745837"/>
                <a:gd name="csX18" fmla="*/ 6621739 w 11633641"/>
                <a:gd name="csY18" fmla="*/ 767715 h 3745837"/>
                <a:gd name="csX19" fmla="*/ 6913697 w 11633641"/>
                <a:gd name="csY19" fmla="*/ 621069 h 3745837"/>
                <a:gd name="csX20" fmla="*/ 7358338 w 11633641"/>
                <a:gd name="csY20" fmla="*/ 486453 h 3745837"/>
                <a:gd name="csX21" fmla="*/ 7811163 w 11633641"/>
                <a:gd name="csY21" fmla="*/ 383719 h 3745837"/>
                <a:gd name="csX22" fmla="*/ 8175513 w 11633641"/>
                <a:gd name="csY22" fmla="*/ 306101 h 3745837"/>
                <a:gd name="csX23" fmla="*/ 8793297 w 11633641"/>
                <a:gd name="csY23" fmla="*/ 207742 h 3745837"/>
                <a:gd name="csX24" fmla="*/ 9881832 w 11633641"/>
                <a:gd name="csY24" fmla="*/ 112296 h 3745837"/>
                <a:gd name="csX25" fmla="*/ 11633641 w 11633641"/>
                <a:gd name="csY25" fmla="*/ 17311 h 3745837"/>
                <a:gd name="csX0" fmla="*/ 0 w 11633641"/>
                <a:gd name="csY0" fmla="*/ 0 h 3746054"/>
                <a:gd name="csX1" fmla="*/ 3812617 w 11633641"/>
                <a:gd name="csY1" fmla="*/ 62665 h 3746054"/>
                <a:gd name="csX2" fmla="*/ 4477262 w 11633641"/>
                <a:gd name="csY2" fmla="*/ 81582 h 3746054"/>
                <a:gd name="csX3" fmla="*/ 4608220 w 11633641"/>
                <a:gd name="csY3" fmla="*/ 336760 h 3746054"/>
                <a:gd name="csX4" fmla="*/ 4689747 w 11633641"/>
                <a:gd name="csY4" fmla="*/ 1794280 h 3746054"/>
                <a:gd name="csX5" fmla="*/ 4766914 w 11633641"/>
                <a:gd name="csY5" fmla="*/ 3000254 h 3746054"/>
                <a:gd name="csX6" fmla="*/ 4859552 w 11633641"/>
                <a:gd name="csY6" fmla="*/ 3582928 h 3746054"/>
                <a:gd name="csX7" fmla="*/ 4938682 w 11633641"/>
                <a:gd name="csY7" fmla="*/ 3745295 h 3746054"/>
                <a:gd name="csX8" fmla="*/ 5096013 w 11633641"/>
                <a:gd name="csY8" fmla="*/ 3538735 h 3746054"/>
                <a:gd name="csX9" fmla="*/ 5190722 w 11633641"/>
                <a:gd name="csY9" fmla="*/ 3320318 h 3746054"/>
                <a:gd name="csX10" fmla="*/ 5274735 w 11633641"/>
                <a:gd name="csY10" fmla="*/ 3072017 h 3746054"/>
                <a:gd name="csX11" fmla="*/ 5353680 w 11633641"/>
                <a:gd name="csY11" fmla="*/ 2811928 h 3746054"/>
                <a:gd name="csX12" fmla="*/ 5479487 w 11633641"/>
                <a:gd name="csY12" fmla="*/ 2369762 h 3746054"/>
                <a:gd name="csX13" fmla="*/ 5584374 w 11633641"/>
                <a:gd name="csY13" fmla="*/ 2032303 h 3746054"/>
                <a:gd name="csX14" fmla="*/ 5751803 w 11633641"/>
                <a:gd name="csY14" fmla="*/ 1660620 h 3746054"/>
                <a:gd name="csX15" fmla="*/ 5954331 w 11633641"/>
                <a:gd name="csY15" fmla="*/ 1344723 h 3746054"/>
                <a:gd name="csX16" fmla="*/ 6150867 w 11633641"/>
                <a:gd name="csY16" fmla="*/ 1102117 h 3746054"/>
                <a:gd name="csX17" fmla="*/ 6377822 w 11633641"/>
                <a:gd name="csY17" fmla="*/ 907695 h 3746054"/>
                <a:gd name="csX18" fmla="*/ 6621739 w 11633641"/>
                <a:gd name="csY18" fmla="*/ 767715 h 3746054"/>
                <a:gd name="csX19" fmla="*/ 6913697 w 11633641"/>
                <a:gd name="csY19" fmla="*/ 621069 h 3746054"/>
                <a:gd name="csX20" fmla="*/ 7358338 w 11633641"/>
                <a:gd name="csY20" fmla="*/ 486453 h 3746054"/>
                <a:gd name="csX21" fmla="*/ 7811163 w 11633641"/>
                <a:gd name="csY21" fmla="*/ 383719 h 3746054"/>
                <a:gd name="csX22" fmla="*/ 8175513 w 11633641"/>
                <a:gd name="csY22" fmla="*/ 306101 h 3746054"/>
                <a:gd name="csX23" fmla="*/ 8793297 w 11633641"/>
                <a:gd name="csY23" fmla="*/ 207742 h 3746054"/>
                <a:gd name="csX24" fmla="*/ 9881832 w 11633641"/>
                <a:gd name="csY24" fmla="*/ 112296 h 3746054"/>
                <a:gd name="csX25" fmla="*/ 11633641 w 11633641"/>
                <a:gd name="csY25" fmla="*/ 17311 h 3746054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90722 w 11633641"/>
                <a:gd name="csY9" fmla="*/ 3320318 h 3746043"/>
                <a:gd name="csX10" fmla="*/ 5274735 w 11633641"/>
                <a:gd name="csY10" fmla="*/ 307201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90722 w 11633641"/>
                <a:gd name="csY9" fmla="*/ 3320318 h 3746043"/>
                <a:gd name="csX10" fmla="*/ 5274735 w 11633641"/>
                <a:gd name="csY10" fmla="*/ 307201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4735 w 11633641"/>
                <a:gd name="csY10" fmla="*/ 307201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0859 w 11633641"/>
                <a:gd name="csY10" fmla="*/ 299288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01935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314666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01935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314666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01935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691522"/>
                <a:gd name="csX1" fmla="*/ 3812617 w 11633641"/>
                <a:gd name="csY1" fmla="*/ 62665 h 3691522"/>
                <a:gd name="csX2" fmla="*/ 4477262 w 11633641"/>
                <a:gd name="csY2" fmla="*/ 81582 h 3691522"/>
                <a:gd name="csX3" fmla="*/ 4608220 w 11633641"/>
                <a:gd name="csY3" fmla="*/ 336760 h 3691522"/>
                <a:gd name="csX4" fmla="*/ 4689747 w 11633641"/>
                <a:gd name="csY4" fmla="*/ 1794280 h 3691522"/>
                <a:gd name="csX5" fmla="*/ 4786298 w 11633641"/>
                <a:gd name="csY5" fmla="*/ 3005906 h 3691522"/>
                <a:gd name="csX6" fmla="*/ 4859552 w 11633641"/>
                <a:gd name="csY6" fmla="*/ 3582928 h 3691522"/>
                <a:gd name="csX7" fmla="*/ 4934805 w 11633641"/>
                <a:gd name="csY7" fmla="*/ 3688773 h 3691522"/>
                <a:gd name="csX8" fmla="*/ 5096013 w 11633641"/>
                <a:gd name="csY8" fmla="*/ 3538735 h 3691522"/>
                <a:gd name="csX9" fmla="*/ 5182968 w 11633641"/>
                <a:gd name="csY9" fmla="*/ 3314666 h 3691522"/>
                <a:gd name="csX10" fmla="*/ 5270859 w 11633641"/>
                <a:gd name="csY10" fmla="*/ 2992887 h 3691522"/>
                <a:gd name="csX11" fmla="*/ 5353680 w 11633641"/>
                <a:gd name="csY11" fmla="*/ 2710187 h 3691522"/>
                <a:gd name="csX12" fmla="*/ 5479487 w 11633641"/>
                <a:gd name="csY12" fmla="*/ 2301935 h 3691522"/>
                <a:gd name="csX13" fmla="*/ 5584374 w 11633641"/>
                <a:gd name="csY13" fmla="*/ 2032303 h 3691522"/>
                <a:gd name="csX14" fmla="*/ 5751803 w 11633641"/>
                <a:gd name="csY14" fmla="*/ 1660620 h 3691522"/>
                <a:gd name="csX15" fmla="*/ 5954331 w 11633641"/>
                <a:gd name="csY15" fmla="*/ 1344723 h 3691522"/>
                <a:gd name="csX16" fmla="*/ 6150867 w 11633641"/>
                <a:gd name="csY16" fmla="*/ 1102117 h 3691522"/>
                <a:gd name="csX17" fmla="*/ 6377822 w 11633641"/>
                <a:gd name="csY17" fmla="*/ 907695 h 3691522"/>
                <a:gd name="csX18" fmla="*/ 6621739 w 11633641"/>
                <a:gd name="csY18" fmla="*/ 767715 h 3691522"/>
                <a:gd name="csX19" fmla="*/ 6913697 w 11633641"/>
                <a:gd name="csY19" fmla="*/ 621069 h 3691522"/>
                <a:gd name="csX20" fmla="*/ 7358338 w 11633641"/>
                <a:gd name="csY20" fmla="*/ 486453 h 3691522"/>
                <a:gd name="csX21" fmla="*/ 7811163 w 11633641"/>
                <a:gd name="csY21" fmla="*/ 383719 h 3691522"/>
                <a:gd name="csX22" fmla="*/ 8175513 w 11633641"/>
                <a:gd name="csY22" fmla="*/ 306101 h 3691522"/>
                <a:gd name="csX23" fmla="*/ 8793297 w 11633641"/>
                <a:gd name="csY23" fmla="*/ 207742 h 3691522"/>
                <a:gd name="csX24" fmla="*/ 9881832 w 11633641"/>
                <a:gd name="csY24" fmla="*/ 112296 h 3691522"/>
                <a:gd name="csX25" fmla="*/ 11633641 w 11633641"/>
                <a:gd name="csY25" fmla="*/ 17311 h 3691522"/>
                <a:gd name="csX0" fmla="*/ 0 w 11633641"/>
                <a:gd name="csY0" fmla="*/ 0 h 3704954"/>
                <a:gd name="csX1" fmla="*/ 3812617 w 11633641"/>
                <a:gd name="csY1" fmla="*/ 62665 h 3704954"/>
                <a:gd name="csX2" fmla="*/ 4477262 w 11633641"/>
                <a:gd name="csY2" fmla="*/ 81582 h 3704954"/>
                <a:gd name="csX3" fmla="*/ 4608220 w 11633641"/>
                <a:gd name="csY3" fmla="*/ 336760 h 3704954"/>
                <a:gd name="csX4" fmla="*/ 4689747 w 11633641"/>
                <a:gd name="csY4" fmla="*/ 1794280 h 3704954"/>
                <a:gd name="csX5" fmla="*/ 4786298 w 11633641"/>
                <a:gd name="csY5" fmla="*/ 3005906 h 3704954"/>
                <a:gd name="csX6" fmla="*/ 4859552 w 11633641"/>
                <a:gd name="csY6" fmla="*/ 3582928 h 3704954"/>
                <a:gd name="csX7" fmla="*/ 4934805 w 11633641"/>
                <a:gd name="csY7" fmla="*/ 3688773 h 3704954"/>
                <a:gd name="csX8" fmla="*/ 5096013 w 11633641"/>
                <a:gd name="csY8" fmla="*/ 3538735 h 3704954"/>
                <a:gd name="csX9" fmla="*/ 5182968 w 11633641"/>
                <a:gd name="csY9" fmla="*/ 3314666 h 3704954"/>
                <a:gd name="csX10" fmla="*/ 5270859 w 11633641"/>
                <a:gd name="csY10" fmla="*/ 2992887 h 3704954"/>
                <a:gd name="csX11" fmla="*/ 5353680 w 11633641"/>
                <a:gd name="csY11" fmla="*/ 2710187 h 3704954"/>
                <a:gd name="csX12" fmla="*/ 5479487 w 11633641"/>
                <a:gd name="csY12" fmla="*/ 2301935 h 3704954"/>
                <a:gd name="csX13" fmla="*/ 5584374 w 11633641"/>
                <a:gd name="csY13" fmla="*/ 2032303 h 3704954"/>
                <a:gd name="csX14" fmla="*/ 5751803 w 11633641"/>
                <a:gd name="csY14" fmla="*/ 1660620 h 3704954"/>
                <a:gd name="csX15" fmla="*/ 5954331 w 11633641"/>
                <a:gd name="csY15" fmla="*/ 1344723 h 3704954"/>
                <a:gd name="csX16" fmla="*/ 6150867 w 11633641"/>
                <a:gd name="csY16" fmla="*/ 1102117 h 3704954"/>
                <a:gd name="csX17" fmla="*/ 6377822 w 11633641"/>
                <a:gd name="csY17" fmla="*/ 907695 h 3704954"/>
                <a:gd name="csX18" fmla="*/ 6621739 w 11633641"/>
                <a:gd name="csY18" fmla="*/ 767715 h 3704954"/>
                <a:gd name="csX19" fmla="*/ 6913697 w 11633641"/>
                <a:gd name="csY19" fmla="*/ 621069 h 3704954"/>
                <a:gd name="csX20" fmla="*/ 7358338 w 11633641"/>
                <a:gd name="csY20" fmla="*/ 486453 h 3704954"/>
                <a:gd name="csX21" fmla="*/ 7811163 w 11633641"/>
                <a:gd name="csY21" fmla="*/ 383719 h 3704954"/>
                <a:gd name="csX22" fmla="*/ 8175513 w 11633641"/>
                <a:gd name="csY22" fmla="*/ 306101 h 3704954"/>
                <a:gd name="csX23" fmla="*/ 8793297 w 11633641"/>
                <a:gd name="csY23" fmla="*/ 207742 h 3704954"/>
                <a:gd name="csX24" fmla="*/ 9881832 w 11633641"/>
                <a:gd name="csY24" fmla="*/ 112296 h 3704954"/>
                <a:gd name="csX25" fmla="*/ 11633641 w 11633641"/>
                <a:gd name="csY25" fmla="*/ 17311 h 3704954"/>
                <a:gd name="csX0" fmla="*/ 0 w 11633641"/>
                <a:gd name="csY0" fmla="*/ 0 h 3736907"/>
                <a:gd name="csX1" fmla="*/ 3812617 w 11633641"/>
                <a:gd name="csY1" fmla="*/ 62665 h 3736907"/>
                <a:gd name="csX2" fmla="*/ 4477262 w 11633641"/>
                <a:gd name="csY2" fmla="*/ 81582 h 3736907"/>
                <a:gd name="csX3" fmla="*/ 4608220 w 11633641"/>
                <a:gd name="csY3" fmla="*/ 336760 h 3736907"/>
                <a:gd name="csX4" fmla="*/ 4689747 w 11633641"/>
                <a:gd name="csY4" fmla="*/ 1794280 h 3736907"/>
                <a:gd name="csX5" fmla="*/ 4786298 w 11633641"/>
                <a:gd name="csY5" fmla="*/ 3005906 h 3736907"/>
                <a:gd name="csX6" fmla="*/ 4859552 w 11633641"/>
                <a:gd name="csY6" fmla="*/ 3582928 h 3736907"/>
                <a:gd name="csX7" fmla="*/ 4919298 w 11633641"/>
                <a:gd name="csY7" fmla="*/ 3722687 h 3736907"/>
                <a:gd name="csX8" fmla="*/ 5096013 w 11633641"/>
                <a:gd name="csY8" fmla="*/ 3538735 h 3736907"/>
                <a:gd name="csX9" fmla="*/ 5182968 w 11633641"/>
                <a:gd name="csY9" fmla="*/ 3314666 h 3736907"/>
                <a:gd name="csX10" fmla="*/ 5270859 w 11633641"/>
                <a:gd name="csY10" fmla="*/ 2992887 h 3736907"/>
                <a:gd name="csX11" fmla="*/ 5353680 w 11633641"/>
                <a:gd name="csY11" fmla="*/ 2710187 h 3736907"/>
                <a:gd name="csX12" fmla="*/ 5479487 w 11633641"/>
                <a:gd name="csY12" fmla="*/ 2301935 h 3736907"/>
                <a:gd name="csX13" fmla="*/ 5584374 w 11633641"/>
                <a:gd name="csY13" fmla="*/ 2032303 h 3736907"/>
                <a:gd name="csX14" fmla="*/ 5751803 w 11633641"/>
                <a:gd name="csY14" fmla="*/ 1660620 h 3736907"/>
                <a:gd name="csX15" fmla="*/ 5954331 w 11633641"/>
                <a:gd name="csY15" fmla="*/ 1344723 h 3736907"/>
                <a:gd name="csX16" fmla="*/ 6150867 w 11633641"/>
                <a:gd name="csY16" fmla="*/ 1102117 h 3736907"/>
                <a:gd name="csX17" fmla="*/ 6377822 w 11633641"/>
                <a:gd name="csY17" fmla="*/ 907695 h 3736907"/>
                <a:gd name="csX18" fmla="*/ 6621739 w 11633641"/>
                <a:gd name="csY18" fmla="*/ 767715 h 3736907"/>
                <a:gd name="csX19" fmla="*/ 6913697 w 11633641"/>
                <a:gd name="csY19" fmla="*/ 621069 h 3736907"/>
                <a:gd name="csX20" fmla="*/ 7358338 w 11633641"/>
                <a:gd name="csY20" fmla="*/ 486453 h 3736907"/>
                <a:gd name="csX21" fmla="*/ 7811163 w 11633641"/>
                <a:gd name="csY21" fmla="*/ 383719 h 3736907"/>
                <a:gd name="csX22" fmla="*/ 8175513 w 11633641"/>
                <a:gd name="csY22" fmla="*/ 306101 h 3736907"/>
                <a:gd name="csX23" fmla="*/ 8793297 w 11633641"/>
                <a:gd name="csY23" fmla="*/ 207742 h 3736907"/>
                <a:gd name="csX24" fmla="*/ 9881832 w 11633641"/>
                <a:gd name="csY24" fmla="*/ 112296 h 3736907"/>
                <a:gd name="csX25" fmla="*/ 11633641 w 11633641"/>
                <a:gd name="csY25" fmla="*/ 17311 h 3736907"/>
                <a:gd name="csX0" fmla="*/ 0 w 11633641"/>
                <a:gd name="csY0" fmla="*/ 0 h 3724216"/>
                <a:gd name="csX1" fmla="*/ 3812617 w 11633641"/>
                <a:gd name="csY1" fmla="*/ 62665 h 3724216"/>
                <a:gd name="csX2" fmla="*/ 4477262 w 11633641"/>
                <a:gd name="csY2" fmla="*/ 81582 h 3724216"/>
                <a:gd name="csX3" fmla="*/ 4608220 w 11633641"/>
                <a:gd name="csY3" fmla="*/ 336760 h 3724216"/>
                <a:gd name="csX4" fmla="*/ 4689747 w 11633641"/>
                <a:gd name="csY4" fmla="*/ 1794280 h 3724216"/>
                <a:gd name="csX5" fmla="*/ 4786298 w 11633641"/>
                <a:gd name="csY5" fmla="*/ 3005906 h 3724216"/>
                <a:gd name="csX6" fmla="*/ 4871183 w 11633641"/>
                <a:gd name="csY6" fmla="*/ 3588580 h 3724216"/>
                <a:gd name="csX7" fmla="*/ 4919298 w 11633641"/>
                <a:gd name="csY7" fmla="*/ 3722687 h 3724216"/>
                <a:gd name="csX8" fmla="*/ 5096013 w 11633641"/>
                <a:gd name="csY8" fmla="*/ 3538735 h 3724216"/>
                <a:gd name="csX9" fmla="*/ 5182968 w 11633641"/>
                <a:gd name="csY9" fmla="*/ 3314666 h 3724216"/>
                <a:gd name="csX10" fmla="*/ 5270859 w 11633641"/>
                <a:gd name="csY10" fmla="*/ 2992887 h 3724216"/>
                <a:gd name="csX11" fmla="*/ 5353680 w 11633641"/>
                <a:gd name="csY11" fmla="*/ 2710187 h 3724216"/>
                <a:gd name="csX12" fmla="*/ 5479487 w 11633641"/>
                <a:gd name="csY12" fmla="*/ 2301935 h 3724216"/>
                <a:gd name="csX13" fmla="*/ 5584374 w 11633641"/>
                <a:gd name="csY13" fmla="*/ 2032303 h 3724216"/>
                <a:gd name="csX14" fmla="*/ 5751803 w 11633641"/>
                <a:gd name="csY14" fmla="*/ 1660620 h 3724216"/>
                <a:gd name="csX15" fmla="*/ 5954331 w 11633641"/>
                <a:gd name="csY15" fmla="*/ 1344723 h 3724216"/>
                <a:gd name="csX16" fmla="*/ 6150867 w 11633641"/>
                <a:gd name="csY16" fmla="*/ 1102117 h 3724216"/>
                <a:gd name="csX17" fmla="*/ 6377822 w 11633641"/>
                <a:gd name="csY17" fmla="*/ 907695 h 3724216"/>
                <a:gd name="csX18" fmla="*/ 6621739 w 11633641"/>
                <a:gd name="csY18" fmla="*/ 767715 h 3724216"/>
                <a:gd name="csX19" fmla="*/ 6913697 w 11633641"/>
                <a:gd name="csY19" fmla="*/ 621069 h 3724216"/>
                <a:gd name="csX20" fmla="*/ 7358338 w 11633641"/>
                <a:gd name="csY20" fmla="*/ 486453 h 3724216"/>
                <a:gd name="csX21" fmla="*/ 7811163 w 11633641"/>
                <a:gd name="csY21" fmla="*/ 383719 h 3724216"/>
                <a:gd name="csX22" fmla="*/ 8175513 w 11633641"/>
                <a:gd name="csY22" fmla="*/ 306101 h 3724216"/>
                <a:gd name="csX23" fmla="*/ 8793297 w 11633641"/>
                <a:gd name="csY23" fmla="*/ 207742 h 3724216"/>
                <a:gd name="csX24" fmla="*/ 9881832 w 11633641"/>
                <a:gd name="csY24" fmla="*/ 112296 h 3724216"/>
                <a:gd name="csX25" fmla="*/ 11633641 w 11633641"/>
                <a:gd name="csY25" fmla="*/ 17311 h 3724216"/>
                <a:gd name="csX0" fmla="*/ 0 w 11633641"/>
                <a:gd name="csY0" fmla="*/ 0 h 3708035"/>
                <a:gd name="csX1" fmla="*/ 3812617 w 11633641"/>
                <a:gd name="csY1" fmla="*/ 62665 h 3708035"/>
                <a:gd name="csX2" fmla="*/ 4477262 w 11633641"/>
                <a:gd name="csY2" fmla="*/ 81582 h 3708035"/>
                <a:gd name="csX3" fmla="*/ 4608220 w 11633641"/>
                <a:gd name="csY3" fmla="*/ 336760 h 3708035"/>
                <a:gd name="csX4" fmla="*/ 4689747 w 11633641"/>
                <a:gd name="csY4" fmla="*/ 1794280 h 3708035"/>
                <a:gd name="csX5" fmla="*/ 4786298 w 11633641"/>
                <a:gd name="csY5" fmla="*/ 3005906 h 3708035"/>
                <a:gd name="csX6" fmla="*/ 4871183 w 11633641"/>
                <a:gd name="csY6" fmla="*/ 3588580 h 3708035"/>
                <a:gd name="csX7" fmla="*/ 5023971 w 11633641"/>
                <a:gd name="csY7" fmla="*/ 3705730 h 3708035"/>
                <a:gd name="csX8" fmla="*/ 5096013 w 11633641"/>
                <a:gd name="csY8" fmla="*/ 3538735 h 3708035"/>
                <a:gd name="csX9" fmla="*/ 5182968 w 11633641"/>
                <a:gd name="csY9" fmla="*/ 3314666 h 3708035"/>
                <a:gd name="csX10" fmla="*/ 5270859 w 11633641"/>
                <a:gd name="csY10" fmla="*/ 2992887 h 3708035"/>
                <a:gd name="csX11" fmla="*/ 5353680 w 11633641"/>
                <a:gd name="csY11" fmla="*/ 2710187 h 3708035"/>
                <a:gd name="csX12" fmla="*/ 5479487 w 11633641"/>
                <a:gd name="csY12" fmla="*/ 2301935 h 3708035"/>
                <a:gd name="csX13" fmla="*/ 5584374 w 11633641"/>
                <a:gd name="csY13" fmla="*/ 2032303 h 3708035"/>
                <a:gd name="csX14" fmla="*/ 5751803 w 11633641"/>
                <a:gd name="csY14" fmla="*/ 1660620 h 3708035"/>
                <a:gd name="csX15" fmla="*/ 5954331 w 11633641"/>
                <a:gd name="csY15" fmla="*/ 1344723 h 3708035"/>
                <a:gd name="csX16" fmla="*/ 6150867 w 11633641"/>
                <a:gd name="csY16" fmla="*/ 1102117 h 3708035"/>
                <a:gd name="csX17" fmla="*/ 6377822 w 11633641"/>
                <a:gd name="csY17" fmla="*/ 907695 h 3708035"/>
                <a:gd name="csX18" fmla="*/ 6621739 w 11633641"/>
                <a:gd name="csY18" fmla="*/ 767715 h 3708035"/>
                <a:gd name="csX19" fmla="*/ 6913697 w 11633641"/>
                <a:gd name="csY19" fmla="*/ 621069 h 3708035"/>
                <a:gd name="csX20" fmla="*/ 7358338 w 11633641"/>
                <a:gd name="csY20" fmla="*/ 486453 h 3708035"/>
                <a:gd name="csX21" fmla="*/ 7811163 w 11633641"/>
                <a:gd name="csY21" fmla="*/ 383719 h 3708035"/>
                <a:gd name="csX22" fmla="*/ 8175513 w 11633641"/>
                <a:gd name="csY22" fmla="*/ 306101 h 3708035"/>
                <a:gd name="csX23" fmla="*/ 8793297 w 11633641"/>
                <a:gd name="csY23" fmla="*/ 207742 h 3708035"/>
                <a:gd name="csX24" fmla="*/ 9881832 w 11633641"/>
                <a:gd name="csY24" fmla="*/ 112296 h 3708035"/>
                <a:gd name="csX25" fmla="*/ 11633641 w 11633641"/>
                <a:gd name="csY25" fmla="*/ 17311 h 3708035"/>
                <a:gd name="csX0" fmla="*/ 0 w 11633641"/>
                <a:gd name="csY0" fmla="*/ 0 h 3706792"/>
                <a:gd name="csX1" fmla="*/ 3812617 w 11633641"/>
                <a:gd name="csY1" fmla="*/ 62665 h 3706792"/>
                <a:gd name="csX2" fmla="*/ 4477262 w 11633641"/>
                <a:gd name="csY2" fmla="*/ 81582 h 3706792"/>
                <a:gd name="csX3" fmla="*/ 4608220 w 11633641"/>
                <a:gd name="csY3" fmla="*/ 336760 h 3706792"/>
                <a:gd name="csX4" fmla="*/ 4689747 w 11633641"/>
                <a:gd name="csY4" fmla="*/ 1794280 h 3706792"/>
                <a:gd name="csX5" fmla="*/ 4786298 w 11633641"/>
                <a:gd name="csY5" fmla="*/ 3005906 h 3706792"/>
                <a:gd name="csX6" fmla="*/ 4871183 w 11633641"/>
                <a:gd name="csY6" fmla="*/ 3588580 h 3706792"/>
                <a:gd name="csX7" fmla="*/ 5023971 w 11633641"/>
                <a:gd name="csY7" fmla="*/ 3705730 h 3706792"/>
                <a:gd name="csX8" fmla="*/ 5115397 w 11633641"/>
                <a:gd name="csY8" fmla="*/ 3561344 h 3706792"/>
                <a:gd name="csX9" fmla="*/ 5182968 w 11633641"/>
                <a:gd name="csY9" fmla="*/ 3314666 h 3706792"/>
                <a:gd name="csX10" fmla="*/ 5270859 w 11633641"/>
                <a:gd name="csY10" fmla="*/ 2992887 h 3706792"/>
                <a:gd name="csX11" fmla="*/ 5353680 w 11633641"/>
                <a:gd name="csY11" fmla="*/ 2710187 h 3706792"/>
                <a:gd name="csX12" fmla="*/ 5479487 w 11633641"/>
                <a:gd name="csY12" fmla="*/ 2301935 h 3706792"/>
                <a:gd name="csX13" fmla="*/ 5584374 w 11633641"/>
                <a:gd name="csY13" fmla="*/ 2032303 h 3706792"/>
                <a:gd name="csX14" fmla="*/ 5751803 w 11633641"/>
                <a:gd name="csY14" fmla="*/ 1660620 h 3706792"/>
                <a:gd name="csX15" fmla="*/ 5954331 w 11633641"/>
                <a:gd name="csY15" fmla="*/ 1344723 h 3706792"/>
                <a:gd name="csX16" fmla="*/ 6150867 w 11633641"/>
                <a:gd name="csY16" fmla="*/ 1102117 h 3706792"/>
                <a:gd name="csX17" fmla="*/ 6377822 w 11633641"/>
                <a:gd name="csY17" fmla="*/ 907695 h 3706792"/>
                <a:gd name="csX18" fmla="*/ 6621739 w 11633641"/>
                <a:gd name="csY18" fmla="*/ 767715 h 3706792"/>
                <a:gd name="csX19" fmla="*/ 6913697 w 11633641"/>
                <a:gd name="csY19" fmla="*/ 621069 h 3706792"/>
                <a:gd name="csX20" fmla="*/ 7358338 w 11633641"/>
                <a:gd name="csY20" fmla="*/ 486453 h 3706792"/>
                <a:gd name="csX21" fmla="*/ 7811163 w 11633641"/>
                <a:gd name="csY21" fmla="*/ 383719 h 3706792"/>
                <a:gd name="csX22" fmla="*/ 8175513 w 11633641"/>
                <a:gd name="csY22" fmla="*/ 306101 h 3706792"/>
                <a:gd name="csX23" fmla="*/ 8793297 w 11633641"/>
                <a:gd name="csY23" fmla="*/ 207742 h 3706792"/>
                <a:gd name="csX24" fmla="*/ 9881832 w 11633641"/>
                <a:gd name="csY24" fmla="*/ 112296 h 3706792"/>
                <a:gd name="csX25" fmla="*/ 11633641 w 11633641"/>
                <a:gd name="csY25" fmla="*/ 17311 h 3706792"/>
                <a:gd name="csX0" fmla="*/ 0 w 11633641"/>
                <a:gd name="csY0" fmla="*/ 0 h 3681425"/>
                <a:gd name="csX1" fmla="*/ 3812617 w 11633641"/>
                <a:gd name="csY1" fmla="*/ 62665 h 3681425"/>
                <a:gd name="csX2" fmla="*/ 4477262 w 11633641"/>
                <a:gd name="csY2" fmla="*/ 81582 h 3681425"/>
                <a:gd name="csX3" fmla="*/ 4608220 w 11633641"/>
                <a:gd name="csY3" fmla="*/ 336760 h 3681425"/>
                <a:gd name="csX4" fmla="*/ 4689747 w 11633641"/>
                <a:gd name="csY4" fmla="*/ 1794280 h 3681425"/>
                <a:gd name="csX5" fmla="*/ 4786298 w 11633641"/>
                <a:gd name="csY5" fmla="*/ 3005906 h 3681425"/>
                <a:gd name="csX6" fmla="*/ 4871183 w 11633641"/>
                <a:gd name="csY6" fmla="*/ 3588580 h 3681425"/>
                <a:gd name="csX7" fmla="*/ 5020094 w 11633641"/>
                <a:gd name="csY7" fmla="*/ 3677470 h 3681425"/>
                <a:gd name="csX8" fmla="*/ 5115397 w 11633641"/>
                <a:gd name="csY8" fmla="*/ 3561344 h 3681425"/>
                <a:gd name="csX9" fmla="*/ 5182968 w 11633641"/>
                <a:gd name="csY9" fmla="*/ 3314666 h 3681425"/>
                <a:gd name="csX10" fmla="*/ 5270859 w 11633641"/>
                <a:gd name="csY10" fmla="*/ 2992887 h 3681425"/>
                <a:gd name="csX11" fmla="*/ 5353680 w 11633641"/>
                <a:gd name="csY11" fmla="*/ 2710187 h 3681425"/>
                <a:gd name="csX12" fmla="*/ 5479487 w 11633641"/>
                <a:gd name="csY12" fmla="*/ 2301935 h 3681425"/>
                <a:gd name="csX13" fmla="*/ 5584374 w 11633641"/>
                <a:gd name="csY13" fmla="*/ 2032303 h 3681425"/>
                <a:gd name="csX14" fmla="*/ 5751803 w 11633641"/>
                <a:gd name="csY14" fmla="*/ 1660620 h 3681425"/>
                <a:gd name="csX15" fmla="*/ 5954331 w 11633641"/>
                <a:gd name="csY15" fmla="*/ 1344723 h 3681425"/>
                <a:gd name="csX16" fmla="*/ 6150867 w 11633641"/>
                <a:gd name="csY16" fmla="*/ 1102117 h 3681425"/>
                <a:gd name="csX17" fmla="*/ 6377822 w 11633641"/>
                <a:gd name="csY17" fmla="*/ 907695 h 3681425"/>
                <a:gd name="csX18" fmla="*/ 6621739 w 11633641"/>
                <a:gd name="csY18" fmla="*/ 767715 h 3681425"/>
                <a:gd name="csX19" fmla="*/ 6913697 w 11633641"/>
                <a:gd name="csY19" fmla="*/ 621069 h 3681425"/>
                <a:gd name="csX20" fmla="*/ 7358338 w 11633641"/>
                <a:gd name="csY20" fmla="*/ 486453 h 3681425"/>
                <a:gd name="csX21" fmla="*/ 7811163 w 11633641"/>
                <a:gd name="csY21" fmla="*/ 383719 h 3681425"/>
                <a:gd name="csX22" fmla="*/ 8175513 w 11633641"/>
                <a:gd name="csY22" fmla="*/ 306101 h 3681425"/>
                <a:gd name="csX23" fmla="*/ 8793297 w 11633641"/>
                <a:gd name="csY23" fmla="*/ 207742 h 3681425"/>
                <a:gd name="csX24" fmla="*/ 9881832 w 11633641"/>
                <a:gd name="csY24" fmla="*/ 112296 h 3681425"/>
                <a:gd name="csX25" fmla="*/ 11633641 w 11633641"/>
                <a:gd name="csY25" fmla="*/ 17311 h 3681425"/>
                <a:gd name="csX0" fmla="*/ 0 w 11633641"/>
                <a:gd name="csY0" fmla="*/ 0 h 3766196"/>
                <a:gd name="csX1" fmla="*/ 3812617 w 11633641"/>
                <a:gd name="csY1" fmla="*/ 62665 h 3766196"/>
                <a:gd name="csX2" fmla="*/ 4477262 w 11633641"/>
                <a:gd name="csY2" fmla="*/ 81582 h 3766196"/>
                <a:gd name="csX3" fmla="*/ 4608220 w 11633641"/>
                <a:gd name="csY3" fmla="*/ 336760 h 3766196"/>
                <a:gd name="csX4" fmla="*/ 4689747 w 11633641"/>
                <a:gd name="csY4" fmla="*/ 1794280 h 3766196"/>
                <a:gd name="csX5" fmla="*/ 4786298 w 11633641"/>
                <a:gd name="csY5" fmla="*/ 3005906 h 3766196"/>
                <a:gd name="csX6" fmla="*/ 4871183 w 11633641"/>
                <a:gd name="csY6" fmla="*/ 3588580 h 3766196"/>
                <a:gd name="csX7" fmla="*/ 5012004 w 11633641"/>
                <a:gd name="csY7" fmla="*/ 3765940 h 3766196"/>
                <a:gd name="csX8" fmla="*/ 5115397 w 11633641"/>
                <a:gd name="csY8" fmla="*/ 3561344 h 3766196"/>
                <a:gd name="csX9" fmla="*/ 5182968 w 11633641"/>
                <a:gd name="csY9" fmla="*/ 3314666 h 3766196"/>
                <a:gd name="csX10" fmla="*/ 5270859 w 11633641"/>
                <a:gd name="csY10" fmla="*/ 2992887 h 3766196"/>
                <a:gd name="csX11" fmla="*/ 5353680 w 11633641"/>
                <a:gd name="csY11" fmla="*/ 2710187 h 3766196"/>
                <a:gd name="csX12" fmla="*/ 5479487 w 11633641"/>
                <a:gd name="csY12" fmla="*/ 2301935 h 3766196"/>
                <a:gd name="csX13" fmla="*/ 5584374 w 11633641"/>
                <a:gd name="csY13" fmla="*/ 2032303 h 3766196"/>
                <a:gd name="csX14" fmla="*/ 5751803 w 11633641"/>
                <a:gd name="csY14" fmla="*/ 1660620 h 3766196"/>
                <a:gd name="csX15" fmla="*/ 5954331 w 11633641"/>
                <a:gd name="csY15" fmla="*/ 1344723 h 3766196"/>
                <a:gd name="csX16" fmla="*/ 6150867 w 11633641"/>
                <a:gd name="csY16" fmla="*/ 1102117 h 3766196"/>
                <a:gd name="csX17" fmla="*/ 6377822 w 11633641"/>
                <a:gd name="csY17" fmla="*/ 907695 h 3766196"/>
                <a:gd name="csX18" fmla="*/ 6621739 w 11633641"/>
                <a:gd name="csY18" fmla="*/ 767715 h 3766196"/>
                <a:gd name="csX19" fmla="*/ 6913697 w 11633641"/>
                <a:gd name="csY19" fmla="*/ 621069 h 3766196"/>
                <a:gd name="csX20" fmla="*/ 7358338 w 11633641"/>
                <a:gd name="csY20" fmla="*/ 486453 h 3766196"/>
                <a:gd name="csX21" fmla="*/ 7811163 w 11633641"/>
                <a:gd name="csY21" fmla="*/ 383719 h 3766196"/>
                <a:gd name="csX22" fmla="*/ 8175513 w 11633641"/>
                <a:gd name="csY22" fmla="*/ 306101 h 3766196"/>
                <a:gd name="csX23" fmla="*/ 8793297 w 11633641"/>
                <a:gd name="csY23" fmla="*/ 207742 h 3766196"/>
                <a:gd name="csX24" fmla="*/ 9881832 w 11633641"/>
                <a:gd name="csY24" fmla="*/ 112296 h 3766196"/>
                <a:gd name="csX25" fmla="*/ 11633641 w 11633641"/>
                <a:gd name="csY25" fmla="*/ 17311 h 3766196"/>
                <a:gd name="csX0" fmla="*/ 0 w 11633641"/>
                <a:gd name="csY0" fmla="*/ 0 h 3789725"/>
                <a:gd name="csX1" fmla="*/ 3812617 w 11633641"/>
                <a:gd name="csY1" fmla="*/ 62665 h 3789725"/>
                <a:gd name="csX2" fmla="*/ 4477262 w 11633641"/>
                <a:gd name="csY2" fmla="*/ 81582 h 3789725"/>
                <a:gd name="csX3" fmla="*/ 4608220 w 11633641"/>
                <a:gd name="csY3" fmla="*/ 336760 h 3789725"/>
                <a:gd name="csX4" fmla="*/ 4689747 w 11633641"/>
                <a:gd name="csY4" fmla="*/ 1794280 h 3789725"/>
                <a:gd name="csX5" fmla="*/ 4786298 w 11633641"/>
                <a:gd name="csY5" fmla="*/ 3005906 h 3789725"/>
                <a:gd name="csX6" fmla="*/ 4871183 w 11633641"/>
                <a:gd name="csY6" fmla="*/ 3588580 h 3789725"/>
                <a:gd name="csX7" fmla="*/ 4975596 w 11633641"/>
                <a:gd name="csY7" fmla="*/ 3789531 h 3789725"/>
                <a:gd name="csX8" fmla="*/ 5115397 w 11633641"/>
                <a:gd name="csY8" fmla="*/ 3561344 h 3789725"/>
                <a:gd name="csX9" fmla="*/ 5182968 w 11633641"/>
                <a:gd name="csY9" fmla="*/ 3314666 h 3789725"/>
                <a:gd name="csX10" fmla="*/ 5270859 w 11633641"/>
                <a:gd name="csY10" fmla="*/ 2992887 h 3789725"/>
                <a:gd name="csX11" fmla="*/ 5353680 w 11633641"/>
                <a:gd name="csY11" fmla="*/ 2710187 h 3789725"/>
                <a:gd name="csX12" fmla="*/ 5479487 w 11633641"/>
                <a:gd name="csY12" fmla="*/ 2301935 h 3789725"/>
                <a:gd name="csX13" fmla="*/ 5584374 w 11633641"/>
                <a:gd name="csY13" fmla="*/ 2032303 h 3789725"/>
                <a:gd name="csX14" fmla="*/ 5751803 w 11633641"/>
                <a:gd name="csY14" fmla="*/ 1660620 h 3789725"/>
                <a:gd name="csX15" fmla="*/ 5954331 w 11633641"/>
                <a:gd name="csY15" fmla="*/ 1344723 h 3789725"/>
                <a:gd name="csX16" fmla="*/ 6150867 w 11633641"/>
                <a:gd name="csY16" fmla="*/ 1102117 h 3789725"/>
                <a:gd name="csX17" fmla="*/ 6377822 w 11633641"/>
                <a:gd name="csY17" fmla="*/ 907695 h 3789725"/>
                <a:gd name="csX18" fmla="*/ 6621739 w 11633641"/>
                <a:gd name="csY18" fmla="*/ 767715 h 3789725"/>
                <a:gd name="csX19" fmla="*/ 6913697 w 11633641"/>
                <a:gd name="csY19" fmla="*/ 621069 h 3789725"/>
                <a:gd name="csX20" fmla="*/ 7358338 w 11633641"/>
                <a:gd name="csY20" fmla="*/ 486453 h 3789725"/>
                <a:gd name="csX21" fmla="*/ 7811163 w 11633641"/>
                <a:gd name="csY21" fmla="*/ 383719 h 3789725"/>
                <a:gd name="csX22" fmla="*/ 8175513 w 11633641"/>
                <a:gd name="csY22" fmla="*/ 306101 h 3789725"/>
                <a:gd name="csX23" fmla="*/ 8793297 w 11633641"/>
                <a:gd name="csY23" fmla="*/ 207742 h 3789725"/>
                <a:gd name="csX24" fmla="*/ 9881832 w 11633641"/>
                <a:gd name="csY24" fmla="*/ 112296 h 3789725"/>
                <a:gd name="csX25" fmla="*/ 11633641 w 11633641"/>
                <a:gd name="csY25" fmla="*/ 17311 h 3789725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08220 w 11633641"/>
                <a:gd name="csY3" fmla="*/ 336760 h 3789727"/>
                <a:gd name="csX4" fmla="*/ 4689747 w 11633641"/>
                <a:gd name="csY4" fmla="*/ 1794280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377822 w 11633641"/>
                <a:gd name="csY17" fmla="*/ 907695 h 3789727"/>
                <a:gd name="csX18" fmla="*/ 6621739 w 11633641"/>
                <a:gd name="csY18" fmla="*/ 767715 h 3789727"/>
                <a:gd name="csX19" fmla="*/ 6913697 w 11633641"/>
                <a:gd name="csY19" fmla="*/ 621069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25"/>
                <a:gd name="csX1" fmla="*/ 3812617 w 11633641"/>
                <a:gd name="csY1" fmla="*/ 62665 h 3789725"/>
                <a:gd name="csX2" fmla="*/ 4477262 w 11633641"/>
                <a:gd name="csY2" fmla="*/ 81582 h 3789725"/>
                <a:gd name="csX3" fmla="*/ 4608220 w 11633641"/>
                <a:gd name="csY3" fmla="*/ 336760 h 3789725"/>
                <a:gd name="csX4" fmla="*/ 4707124 w 11633641"/>
                <a:gd name="csY4" fmla="*/ 1806948 h 3789725"/>
                <a:gd name="csX5" fmla="*/ 4786298 w 11633641"/>
                <a:gd name="csY5" fmla="*/ 3005906 h 3789725"/>
                <a:gd name="csX6" fmla="*/ 4871183 w 11633641"/>
                <a:gd name="csY6" fmla="*/ 3588580 h 3789725"/>
                <a:gd name="csX7" fmla="*/ 4975596 w 11633641"/>
                <a:gd name="csY7" fmla="*/ 3789531 h 3789725"/>
                <a:gd name="csX8" fmla="*/ 5107307 w 11633641"/>
                <a:gd name="csY8" fmla="*/ 3561344 h 3789725"/>
                <a:gd name="csX9" fmla="*/ 5182968 w 11633641"/>
                <a:gd name="csY9" fmla="*/ 3314666 h 3789725"/>
                <a:gd name="csX10" fmla="*/ 5270859 w 11633641"/>
                <a:gd name="csY10" fmla="*/ 2992887 h 3789725"/>
                <a:gd name="csX11" fmla="*/ 5353680 w 11633641"/>
                <a:gd name="csY11" fmla="*/ 2710187 h 3789725"/>
                <a:gd name="csX12" fmla="*/ 5479487 w 11633641"/>
                <a:gd name="csY12" fmla="*/ 2301935 h 3789725"/>
                <a:gd name="csX13" fmla="*/ 5584374 w 11633641"/>
                <a:gd name="csY13" fmla="*/ 2032303 h 3789725"/>
                <a:gd name="csX14" fmla="*/ 5751803 w 11633641"/>
                <a:gd name="csY14" fmla="*/ 1660620 h 3789725"/>
                <a:gd name="csX15" fmla="*/ 5954331 w 11633641"/>
                <a:gd name="csY15" fmla="*/ 1344723 h 3789725"/>
                <a:gd name="csX16" fmla="*/ 6150867 w 11633641"/>
                <a:gd name="csY16" fmla="*/ 1102117 h 3789725"/>
                <a:gd name="csX17" fmla="*/ 6377822 w 11633641"/>
                <a:gd name="csY17" fmla="*/ 907695 h 3789725"/>
                <a:gd name="csX18" fmla="*/ 6621739 w 11633641"/>
                <a:gd name="csY18" fmla="*/ 767715 h 3789725"/>
                <a:gd name="csX19" fmla="*/ 6913697 w 11633641"/>
                <a:gd name="csY19" fmla="*/ 621069 h 3789725"/>
                <a:gd name="csX20" fmla="*/ 7358338 w 11633641"/>
                <a:gd name="csY20" fmla="*/ 486453 h 3789725"/>
                <a:gd name="csX21" fmla="*/ 7811163 w 11633641"/>
                <a:gd name="csY21" fmla="*/ 383719 h 3789725"/>
                <a:gd name="csX22" fmla="*/ 8175513 w 11633641"/>
                <a:gd name="csY22" fmla="*/ 306101 h 3789725"/>
                <a:gd name="csX23" fmla="*/ 8793297 w 11633641"/>
                <a:gd name="csY23" fmla="*/ 207742 h 3789725"/>
                <a:gd name="csX24" fmla="*/ 9881832 w 11633641"/>
                <a:gd name="csY24" fmla="*/ 112296 h 3789725"/>
                <a:gd name="csX25" fmla="*/ 11633641 w 11633641"/>
                <a:gd name="csY25" fmla="*/ 17311 h 3789725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08220 w 11633641"/>
                <a:gd name="csY3" fmla="*/ 336760 h 3789727"/>
                <a:gd name="csX4" fmla="*/ 4698435 w 11633641"/>
                <a:gd name="csY4" fmla="*/ 1825950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377822 w 11633641"/>
                <a:gd name="csY17" fmla="*/ 907695 h 3789727"/>
                <a:gd name="csX18" fmla="*/ 6621739 w 11633641"/>
                <a:gd name="csY18" fmla="*/ 767715 h 3789727"/>
                <a:gd name="csX19" fmla="*/ 6913697 w 11633641"/>
                <a:gd name="csY19" fmla="*/ 621069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69312 w 11633641"/>
                <a:gd name="csY3" fmla="*/ 336760 h 3789727"/>
                <a:gd name="csX4" fmla="*/ 4698435 w 11633641"/>
                <a:gd name="csY4" fmla="*/ 1825950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377822 w 11633641"/>
                <a:gd name="csY17" fmla="*/ 907695 h 3789727"/>
                <a:gd name="csX18" fmla="*/ 6621739 w 11633641"/>
                <a:gd name="csY18" fmla="*/ 767715 h 3789727"/>
                <a:gd name="csX19" fmla="*/ 6913697 w 11633641"/>
                <a:gd name="csY19" fmla="*/ 621069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69312 w 11633641"/>
                <a:gd name="csY3" fmla="*/ 336760 h 3789727"/>
                <a:gd name="csX4" fmla="*/ 4759751 w 11633641"/>
                <a:gd name="csY4" fmla="*/ 1833812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377822 w 11633641"/>
                <a:gd name="csY17" fmla="*/ 907695 h 3789727"/>
                <a:gd name="csX18" fmla="*/ 6621739 w 11633641"/>
                <a:gd name="csY18" fmla="*/ 767715 h 3789727"/>
                <a:gd name="csX19" fmla="*/ 6913697 w 11633641"/>
                <a:gd name="csY19" fmla="*/ 621069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17"/>
                <a:gd name="csX1" fmla="*/ 3812617 w 11633641"/>
                <a:gd name="csY1" fmla="*/ 62665 h 3789717"/>
                <a:gd name="csX2" fmla="*/ 4477262 w 11633641"/>
                <a:gd name="csY2" fmla="*/ 81582 h 3789717"/>
                <a:gd name="csX3" fmla="*/ 4669312 w 11633641"/>
                <a:gd name="csY3" fmla="*/ 336760 h 3789717"/>
                <a:gd name="csX4" fmla="*/ 4759751 w 11633641"/>
                <a:gd name="csY4" fmla="*/ 1833812 h 3789717"/>
                <a:gd name="csX5" fmla="*/ 4822066 w 11633641"/>
                <a:gd name="csY5" fmla="*/ 3029498 h 3789717"/>
                <a:gd name="csX6" fmla="*/ 4871183 w 11633641"/>
                <a:gd name="csY6" fmla="*/ 3588580 h 3789717"/>
                <a:gd name="csX7" fmla="*/ 4975596 w 11633641"/>
                <a:gd name="csY7" fmla="*/ 3789531 h 3789717"/>
                <a:gd name="csX8" fmla="*/ 5107307 w 11633641"/>
                <a:gd name="csY8" fmla="*/ 3561344 h 3789717"/>
                <a:gd name="csX9" fmla="*/ 5182968 w 11633641"/>
                <a:gd name="csY9" fmla="*/ 3314666 h 3789717"/>
                <a:gd name="csX10" fmla="*/ 5270859 w 11633641"/>
                <a:gd name="csY10" fmla="*/ 2992887 h 3789717"/>
                <a:gd name="csX11" fmla="*/ 5353680 w 11633641"/>
                <a:gd name="csY11" fmla="*/ 2710187 h 3789717"/>
                <a:gd name="csX12" fmla="*/ 5479487 w 11633641"/>
                <a:gd name="csY12" fmla="*/ 2301935 h 3789717"/>
                <a:gd name="csX13" fmla="*/ 5584374 w 11633641"/>
                <a:gd name="csY13" fmla="*/ 2032303 h 3789717"/>
                <a:gd name="csX14" fmla="*/ 5751803 w 11633641"/>
                <a:gd name="csY14" fmla="*/ 1660620 h 3789717"/>
                <a:gd name="csX15" fmla="*/ 5954331 w 11633641"/>
                <a:gd name="csY15" fmla="*/ 1344723 h 3789717"/>
                <a:gd name="csX16" fmla="*/ 6150867 w 11633641"/>
                <a:gd name="csY16" fmla="*/ 1102117 h 3789717"/>
                <a:gd name="csX17" fmla="*/ 6377822 w 11633641"/>
                <a:gd name="csY17" fmla="*/ 907695 h 3789717"/>
                <a:gd name="csX18" fmla="*/ 6621739 w 11633641"/>
                <a:gd name="csY18" fmla="*/ 767715 h 3789717"/>
                <a:gd name="csX19" fmla="*/ 6913697 w 11633641"/>
                <a:gd name="csY19" fmla="*/ 621069 h 3789717"/>
                <a:gd name="csX20" fmla="*/ 7358338 w 11633641"/>
                <a:gd name="csY20" fmla="*/ 486453 h 3789717"/>
                <a:gd name="csX21" fmla="*/ 7811163 w 11633641"/>
                <a:gd name="csY21" fmla="*/ 383719 h 3789717"/>
                <a:gd name="csX22" fmla="*/ 8175513 w 11633641"/>
                <a:gd name="csY22" fmla="*/ 306101 h 3789717"/>
                <a:gd name="csX23" fmla="*/ 8793297 w 11633641"/>
                <a:gd name="csY23" fmla="*/ 207742 h 3789717"/>
                <a:gd name="csX24" fmla="*/ 9881832 w 11633641"/>
                <a:gd name="csY24" fmla="*/ 112296 h 3789717"/>
                <a:gd name="csX25" fmla="*/ 11633641 w 11633641"/>
                <a:gd name="csY25" fmla="*/ 17311 h 3789717"/>
                <a:gd name="csX0" fmla="*/ 0 w 11633641"/>
                <a:gd name="csY0" fmla="*/ 0 h 3790327"/>
                <a:gd name="csX1" fmla="*/ 3812617 w 11633641"/>
                <a:gd name="csY1" fmla="*/ 62665 h 3790327"/>
                <a:gd name="csX2" fmla="*/ 4477262 w 11633641"/>
                <a:gd name="csY2" fmla="*/ 81582 h 3790327"/>
                <a:gd name="csX3" fmla="*/ 4669312 w 11633641"/>
                <a:gd name="csY3" fmla="*/ 336760 h 3790327"/>
                <a:gd name="csX4" fmla="*/ 4759751 w 11633641"/>
                <a:gd name="csY4" fmla="*/ 1833812 h 3790327"/>
                <a:gd name="csX5" fmla="*/ 4822066 w 11633641"/>
                <a:gd name="csY5" fmla="*/ 3029498 h 3790327"/>
                <a:gd name="csX6" fmla="*/ 4891620 w 11633641"/>
                <a:gd name="csY6" fmla="*/ 3612171 h 3790327"/>
                <a:gd name="csX7" fmla="*/ 4975596 w 11633641"/>
                <a:gd name="csY7" fmla="*/ 3789531 h 3790327"/>
                <a:gd name="csX8" fmla="*/ 5107307 w 11633641"/>
                <a:gd name="csY8" fmla="*/ 3561344 h 3790327"/>
                <a:gd name="csX9" fmla="*/ 5182968 w 11633641"/>
                <a:gd name="csY9" fmla="*/ 3314666 h 3790327"/>
                <a:gd name="csX10" fmla="*/ 5270859 w 11633641"/>
                <a:gd name="csY10" fmla="*/ 2992887 h 3790327"/>
                <a:gd name="csX11" fmla="*/ 5353680 w 11633641"/>
                <a:gd name="csY11" fmla="*/ 2710187 h 3790327"/>
                <a:gd name="csX12" fmla="*/ 5479487 w 11633641"/>
                <a:gd name="csY12" fmla="*/ 2301935 h 3790327"/>
                <a:gd name="csX13" fmla="*/ 5584374 w 11633641"/>
                <a:gd name="csY13" fmla="*/ 2032303 h 3790327"/>
                <a:gd name="csX14" fmla="*/ 5751803 w 11633641"/>
                <a:gd name="csY14" fmla="*/ 1660620 h 3790327"/>
                <a:gd name="csX15" fmla="*/ 5954331 w 11633641"/>
                <a:gd name="csY15" fmla="*/ 1344723 h 3790327"/>
                <a:gd name="csX16" fmla="*/ 6150867 w 11633641"/>
                <a:gd name="csY16" fmla="*/ 1102117 h 3790327"/>
                <a:gd name="csX17" fmla="*/ 6377822 w 11633641"/>
                <a:gd name="csY17" fmla="*/ 907695 h 3790327"/>
                <a:gd name="csX18" fmla="*/ 6621739 w 11633641"/>
                <a:gd name="csY18" fmla="*/ 767715 h 3790327"/>
                <a:gd name="csX19" fmla="*/ 6913697 w 11633641"/>
                <a:gd name="csY19" fmla="*/ 621069 h 3790327"/>
                <a:gd name="csX20" fmla="*/ 7358338 w 11633641"/>
                <a:gd name="csY20" fmla="*/ 486453 h 3790327"/>
                <a:gd name="csX21" fmla="*/ 7811163 w 11633641"/>
                <a:gd name="csY21" fmla="*/ 383719 h 3790327"/>
                <a:gd name="csX22" fmla="*/ 8175513 w 11633641"/>
                <a:gd name="csY22" fmla="*/ 306101 h 3790327"/>
                <a:gd name="csX23" fmla="*/ 8793297 w 11633641"/>
                <a:gd name="csY23" fmla="*/ 207742 h 3790327"/>
                <a:gd name="csX24" fmla="*/ 9881832 w 11633641"/>
                <a:gd name="csY24" fmla="*/ 112296 h 3790327"/>
                <a:gd name="csX25" fmla="*/ 11633641 w 11633641"/>
                <a:gd name="csY25" fmla="*/ 17311 h 3790327"/>
                <a:gd name="csX0" fmla="*/ 0 w 11633641"/>
                <a:gd name="csY0" fmla="*/ 0 h 3790313"/>
                <a:gd name="csX1" fmla="*/ 3812617 w 11633641"/>
                <a:gd name="csY1" fmla="*/ 62665 h 3790313"/>
                <a:gd name="csX2" fmla="*/ 4477262 w 11633641"/>
                <a:gd name="csY2" fmla="*/ 81582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62665 h 3790313"/>
                <a:gd name="csX2" fmla="*/ 4477262 w 11633641"/>
                <a:gd name="csY2" fmla="*/ 81582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62665 h 3790313"/>
                <a:gd name="csX2" fmla="*/ 4533135 w 11633641"/>
                <a:gd name="csY2" fmla="*/ 98780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62665 h 3790313"/>
                <a:gd name="csX2" fmla="*/ 4549741 w 11633641"/>
                <a:gd name="csY2" fmla="*/ 79612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55227 w 11633641"/>
                <a:gd name="csY3" fmla="*/ 181798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584374 w 11633641"/>
                <a:gd name="csY14" fmla="*/ 2032303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21739 w 11633641"/>
                <a:gd name="csY19" fmla="*/ 767715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63530 w 11633641"/>
                <a:gd name="csY3" fmla="*/ 143463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584374 w 11633641"/>
                <a:gd name="csY14" fmla="*/ 2032303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21739 w 11633641"/>
                <a:gd name="csY19" fmla="*/ 767715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46924 w 11633641"/>
                <a:gd name="csY3" fmla="*/ 175409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584374 w 11633641"/>
                <a:gd name="csY14" fmla="*/ 2032303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21739 w 11633641"/>
                <a:gd name="csY19" fmla="*/ 767715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46924 w 11633641"/>
                <a:gd name="csY3" fmla="*/ 175409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21739 w 11633641"/>
                <a:gd name="csY19" fmla="*/ 767715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46924 w 11633641"/>
                <a:gd name="csY3" fmla="*/ 175409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30043 w 11633641"/>
                <a:gd name="csY19" fmla="*/ 748547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773365 w 11633641"/>
                <a:gd name="csY3" fmla="*/ 203113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30043 w 11633641"/>
                <a:gd name="csY19" fmla="*/ 748547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773365 w 11633641"/>
                <a:gd name="csY3" fmla="*/ 203113 h 3790313"/>
                <a:gd name="csX4" fmla="*/ 4743070 w 11633641"/>
                <a:gd name="csY4" fmla="*/ 419867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30043 w 11633641"/>
                <a:gd name="csY19" fmla="*/ 748547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773365 w 11633641"/>
                <a:gd name="csY3" fmla="*/ 203113 h 3790313"/>
                <a:gd name="csX4" fmla="*/ 4790486 w 11633641"/>
                <a:gd name="csY4" fmla="*/ 484508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30043 w 11633641"/>
                <a:gd name="csY19" fmla="*/ 748547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773365 w 11633641"/>
                <a:gd name="csY3" fmla="*/ 203113 h 3790313"/>
                <a:gd name="csX4" fmla="*/ 4790486 w 11633641"/>
                <a:gd name="csY4" fmla="*/ 484508 h 3790313"/>
                <a:gd name="csX5" fmla="*/ 4844044 w 11633641"/>
                <a:gd name="csY5" fmla="*/ 1916921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30043 w 11633641"/>
                <a:gd name="csY19" fmla="*/ 748547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238"/>
                <a:gd name="csX1" fmla="*/ 3812617 w 11633641"/>
                <a:gd name="csY1" fmla="*/ 43498 h 3790238"/>
                <a:gd name="csX2" fmla="*/ 4549741 w 11633641"/>
                <a:gd name="csY2" fmla="*/ 79612 h 3790238"/>
                <a:gd name="csX3" fmla="*/ 4773365 w 11633641"/>
                <a:gd name="csY3" fmla="*/ 203113 h 3790238"/>
                <a:gd name="csX4" fmla="*/ 4790486 w 11633641"/>
                <a:gd name="csY4" fmla="*/ 484508 h 3790238"/>
                <a:gd name="csX5" fmla="*/ 4844044 w 11633641"/>
                <a:gd name="csY5" fmla="*/ 1916921 h 3790238"/>
                <a:gd name="csX6" fmla="*/ 4900615 w 11633641"/>
                <a:gd name="csY6" fmla="*/ 3083533 h 3790238"/>
                <a:gd name="csX7" fmla="*/ 4891620 w 11633641"/>
                <a:gd name="csY7" fmla="*/ 3612171 h 3790238"/>
                <a:gd name="csX8" fmla="*/ 4975596 w 11633641"/>
                <a:gd name="csY8" fmla="*/ 3789531 h 3790238"/>
                <a:gd name="csX9" fmla="*/ 5107307 w 11633641"/>
                <a:gd name="csY9" fmla="*/ 3561344 h 3790238"/>
                <a:gd name="csX10" fmla="*/ 5182968 w 11633641"/>
                <a:gd name="csY10" fmla="*/ 3314666 h 3790238"/>
                <a:gd name="csX11" fmla="*/ 5270859 w 11633641"/>
                <a:gd name="csY11" fmla="*/ 2992887 h 3790238"/>
                <a:gd name="csX12" fmla="*/ 5353680 w 11633641"/>
                <a:gd name="csY12" fmla="*/ 2710187 h 3790238"/>
                <a:gd name="csX13" fmla="*/ 5479487 w 11633641"/>
                <a:gd name="csY13" fmla="*/ 2301935 h 3790238"/>
                <a:gd name="csX14" fmla="*/ 5613436 w 11633641"/>
                <a:gd name="csY14" fmla="*/ 1955632 h 3790238"/>
                <a:gd name="csX15" fmla="*/ 5751803 w 11633641"/>
                <a:gd name="csY15" fmla="*/ 1660620 h 3790238"/>
                <a:gd name="csX16" fmla="*/ 5954331 w 11633641"/>
                <a:gd name="csY16" fmla="*/ 1344723 h 3790238"/>
                <a:gd name="csX17" fmla="*/ 6150867 w 11633641"/>
                <a:gd name="csY17" fmla="*/ 1102117 h 3790238"/>
                <a:gd name="csX18" fmla="*/ 6377822 w 11633641"/>
                <a:gd name="csY18" fmla="*/ 907695 h 3790238"/>
                <a:gd name="csX19" fmla="*/ 6630043 w 11633641"/>
                <a:gd name="csY19" fmla="*/ 748547 h 3790238"/>
                <a:gd name="csX20" fmla="*/ 6913697 w 11633641"/>
                <a:gd name="csY20" fmla="*/ 621069 h 3790238"/>
                <a:gd name="csX21" fmla="*/ 7358338 w 11633641"/>
                <a:gd name="csY21" fmla="*/ 486453 h 3790238"/>
                <a:gd name="csX22" fmla="*/ 7811163 w 11633641"/>
                <a:gd name="csY22" fmla="*/ 383719 h 3790238"/>
                <a:gd name="csX23" fmla="*/ 8175513 w 11633641"/>
                <a:gd name="csY23" fmla="*/ 306101 h 3790238"/>
                <a:gd name="csX24" fmla="*/ 8793297 w 11633641"/>
                <a:gd name="csY24" fmla="*/ 207742 h 3790238"/>
                <a:gd name="csX25" fmla="*/ 9881832 w 11633641"/>
                <a:gd name="csY25" fmla="*/ 112296 h 3790238"/>
                <a:gd name="csX26" fmla="*/ 11633641 w 11633641"/>
                <a:gd name="csY26" fmla="*/ 17311 h 3790238"/>
                <a:gd name="csX0" fmla="*/ 0 w 11633641"/>
                <a:gd name="csY0" fmla="*/ 0 h 3791085"/>
                <a:gd name="csX1" fmla="*/ 3812617 w 11633641"/>
                <a:gd name="csY1" fmla="*/ 43498 h 3791085"/>
                <a:gd name="csX2" fmla="*/ 4549741 w 11633641"/>
                <a:gd name="csY2" fmla="*/ 79612 h 3791085"/>
                <a:gd name="csX3" fmla="*/ 4773365 w 11633641"/>
                <a:gd name="csY3" fmla="*/ 203113 h 3791085"/>
                <a:gd name="csX4" fmla="*/ 4790486 w 11633641"/>
                <a:gd name="csY4" fmla="*/ 484508 h 3791085"/>
                <a:gd name="csX5" fmla="*/ 4844044 w 11633641"/>
                <a:gd name="csY5" fmla="*/ 1916921 h 3791085"/>
                <a:gd name="csX6" fmla="*/ 4900615 w 11633641"/>
                <a:gd name="csY6" fmla="*/ 3083533 h 3791085"/>
                <a:gd name="csX7" fmla="*/ 4939036 w 11633641"/>
                <a:gd name="csY7" fmla="*/ 3630640 h 3791085"/>
                <a:gd name="csX8" fmla="*/ 4975596 w 11633641"/>
                <a:gd name="csY8" fmla="*/ 3789531 h 3791085"/>
                <a:gd name="csX9" fmla="*/ 5107307 w 11633641"/>
                <a:gd name="csY9" fmla="*/ 3561344 h 3791085"/>
                <a:gd name="csX10" fmla="*/ 5182968 w 11633641"/>
                <a:gd name="csY10" fmla="*/ 3314666 h 3791085"/>
                <a:gd name="csX11" fmla="*/ 5270859 w 11633641"/>
                <a:gd name="csY11" fmla="*/ 2992887 h 3791085"/>
                <a:gd name="csX12" fmla="*/ 5353680 w 11633641"/>
                <a:gd name="csY12" fmla="*/ 2710187 h 3791085"/>
                <a:gd name="csX13" fmla="*/ 5479487 w 11633641"/>
                <a:gd name="csY13" fmla="*/ 2301935 h 3791085"/>
                <a:gd name="csX14" fmla="*/ 5613436 w 11633641"/>
                <a:gd name="csY14" fmla="*/ 1955632 h 3791085"/>
                <a:gd name="csX15" fmla="*/ 5751803 w 11633641"/>
                <a:gd name="csY15" fmla="*/ 1660620 h 3791085"/>
                <a:gd name="csX16" fmla="*/ 5954331 w 11633641"/>
                <a:gd name="csY16" fmla="*/ 1344723 h 3791085"/>
                <a:gd name="csX17" fmla="*/ 6150867 w 11633641"/>
                <a:gd name="csY17" fmla="*/ 1102117 h 3791085"/>
                <a:gd name="csX18" fmla="*/ 6377822 w 11633641"/>
                <a:gd name="csY18" fmla="*/ 907695 h 3791085"/>
                <a:gd name="csX19" fmla="*/ 6630043 w 11633641"/>
                <a:gd name="csY19" fmla="*/ 748547 h 3791085"/>
                <a:gd name="csX20" fmla="*/ 6913697 w 11633641"/>
                <a:gd name="csY20" fmla="*/ 621069 h 3791085"/>
                <a:gd name="csX21" fmla="*/ 7358338 w 11633641"/>
                <a:gd name="csY21" fmla="*/ 486453 h 3791085"/>
                <a:gd name="csX22" fmla="*/ 7811163 w 11633641"/>
                <a:gd name="csY22" fmla="*/ 383719 h 3791085"/>
                <a:gd name="csX23" fmla="*/ 8175513 w 11633641"/>
                <a:gd name="csY23" fmla="*/ 306101 h 3791085"/>
                <a:gd name="csX24" fmla="*/ 8793297 w 11633641"/>
                <a:gd name="csY24" fmla="*/ 207742 h 3791085"/>
                <a:gd name="csX25" fmla="*/ 9881832 w 11633641"/>
                <a:gd name="csY25" fmla="*/ 112296 h 3791085"/>
                <a:gd name="csX26" fmla="*/ 11633641 w 11633641"/>
                <a:gd name="csY26" fmla="*/ 17311 h 3791085"/>
                <a:gd name="csX0" fmla="*/ 0 w 11633641"/>
                <a:gd name="csY0" fmla="*/ 0 h 3910191"/>
                <a:gd name="csX1" fmla="*/ 3812617 w 11633641"/>
                <a:gd name="csY1" fmla="*/ 43498 h 3910191"/>
                <a:gd name="csX2" fmla="*/ 4549741 w 11633641"/>
                <a:gd name="csY2" fmla="*/ 79612 h 3910191"/>
                <a:gd name="csX3" fmla="*/ 4773365 w 11633641"/>
                <a:gd name="csY3" fmla="*/ 203113 h 3910191"/>
                <a:gd name="csX4" fmla="*/ 4790486 w 11633641"/>
                <a:gd name="csY4" fmla="*/ 484508 h 3910191"/>
                <a:gd name="csX5" fmla="*/ 4844044 w 11633641"/>
                <a:gd name="csY5" fmla="*/ 1916921 h 3910191"/>
                <a:gd name="csX6" fmla="*/ 4900615 w 11633641"/>
                <a:gd name="csY6" fmla="*/ 3083533 h 3910191"/>
                <a:gd name="csX7" fmla="*/ 4939036 w 11633641"/>
                <a:gd name="csY7" fmla="*/ 3630640 h 3910191"/>
                <a:gd name="csX8" fmla="*/ 4991400 w 11633641"/>
                <a:gd name="csY8" fmla="*/ 3909575 h 3910191"/>
                <a:gd name="csX9" fmla="*/ 5107307 w 11633641"/>
                <a:gd name="csY9" fmla="*/ 3561344 h 3910191"/>
                <a:gd name="csX10" fmla="*/ 5182968 w 11633641"/>
                <a:gd name="csY10" fmla="*/ 3314666 h 3910191"/>
                <a:gd name="csX11" fmla="*/ 5270859 w 11633641"/>
                <a:gd name="csY11" fmla="*/ 2992887 h 3910191"/>
                <a:gd name="csX12" fmla="*/ 5353680 w 11633641"/>
                <a:gd name="csY12" fmla="*/ 2710187 h 3910191"/>
                <a:gd name="csX13" fmla="*/ 5479487 w 11633641"/>
                <a:gd name="csY13" fmla="*/ 2301935 h 3910191"/>
                <a:gd name="csX14" fmla="*/ 5613436 w 11633641"/>
                <a:gd name="csY14" fmla="*/ 1955632 h 3910191"/>
                <a:gd name="csX15" fmla="*/ 5751803 w 11633641"/>
                <a:gd name="csY15" fmla="*/ 1660620 h 3910191"/>
                <a:gd name="csX16" fmla="*/ 5954331 w 11633641"/>
                <a:gd name="csY16" fmla="*/ 1344723 h 3910191"/>
                <a:gd name="csX17" fmla="*/ 6150867 w 11633641"/>
                <a:gd name="csY17" fmla="*/ 1102117 h 3910191"/>
                <a:gd name="csX18" fmla="*/ 6377822 w 11633641"/>
                <a:gd name="csY18" fmla="*/ 907695 h 3910191"/>
                <a:gd name="csX19" fmla="*/ 6630043 w 11633641"/>
                <a:gd name="csY19" fmla="*/ 748547 h 3910191"/>
                <a:gd name="csX20" fmla="*/ 6913697 w 11633641"/>
                <a:gd name="csY20" fmla="*/ 621069 h 3910191"/>
                <a:gd name="csX21" fmla="*/ 7358338 w 11633641"/>
                <a:gd name="csY21" fmla="*/ 486453 h 3910191"/>
                <a:gd name="csX22" fmla="*/ 7811163 w 11633641"/>
                <a:gd name="csY22" fmla="*/ 383719 h 3910191"/>
                <a:gd name="csX23" fmla="*/ 8175513 w 11633641"/>
                <a:gd name="csY23" fmla="*/ 306101 h 3910191"/>
                <a:gd name="csX24" fmla="*/ 8793297 w 11633641"/>
                <a:gd name="csY24" fmla="*/ 207742 h 3910191"/>
                <a:gd name="csX25" fmla="*/ 9881832 w 11633641"/>
                <a:gd name="csY25" fmla="*/ 112296 h 3910191"/>
                <a:gd name="csX26" fmla="*/ 11633641 w 11633641"/>
                <a:gd name="csY26" fmla="*/ 17311 h 3910191"/>
                <a:gd name="csX0" fmla="*/ 0 w 11633641"/>
                <a:gd name="csY0" fmla="*/ 0 h 4047874"/>
                <a:gd name="csX1" fmla="*/ 3812617 w 11633641"/>
                <a:gd name="csY1" fmla="*/ 43498 h 4047874"/>
                <a:gd name="csX2" fmla="*/ 4549741 w 11633641"/>
                <a:gd name="csY2" fmla="*/ 79612 h 4047874"/>
                <a:gd name="csX3" fmla="*/ 4773365 w 11633641"/>
                <a:gd name="csY3" fmla="*/ 203113 h 4047874"/>
                <a:gd name="csX4" fmla="*/ 4790486 w 11633641"/>
                <a:gd name="csY4" fmla="*/ 484508 h 4047874"/>
                <a:gd name="csX5" fmla="*/ 4844044 w 11633641"/>
                <a:gd name="csY5" fmla="*/ 1916921 h 4047874"/>
                <a:gd name="csX6" fmla="*/ 4900615 w 11633641"/>
                <a:gd name="csY6" fmla="*/ 3083533 h 4047874"/>
                <a:gd name="csX7" fmla="*/ 4939036 w 11633641"/>
                <a:gd name="csY7" fmla="*/ 3630640 h 4047874"/>
                <a:gd name="csX8" fmla="*/ 5000144 w 11633641"/>
                <a:gd name="csY8" fmla="*/ 4047512 h 4047874"/>
                <a:gd name="csX9" fmla="*/ 5107307 w 11633641"/>
                <a:gd name="csY9" fmla="*/ 3561344 h 4047874"/>
                <a:gd name="csX10" fmla="*/ 5182968 w 11633641"/>
                <a:gd name="csY10" fmla="*/ 3314666 h 4047874"/>
                <a:gd name="csX11" fmla="*/ 5270859 w 11633641"/>
                <a:gd name="csY11" fmla="*/ 2992887 h 4047874"/>
                <a:gd name="csX12" fmla="*/ 5353680 w 11633641"/>
                <a:gd name="csY12" fmla="*/ 2710187 h 4047874"/>
                <a:gd name="csX13" fmla="*/ 5479487 w 11633641"/>
                <a:gd name="csY13" fmla="*/ 2301935 h 4047874"/>
                <a:gd name="csX14" fmla="*/ 5613436 w 11633641"/>
                <a:gd name="csY14" fmla="*/ 1955632 h 4047874"/>
                <a:gd name="csX15" fmla="*/ 5751803 w 11633641"/>
                <a:gd name="csY15" fmla="*/ 1660620 h 4047874"/>
                <a:gd name="csX16" fmla="*/ 5954331 w 11633641"/>
                <a:gd name="csY16" fmla="*/ 1344723 h 4047874"/>
                <a:gd name="csX17" fmla="*/ 6150867 w 11633641"/>
                <a:gd name="csY17" fmla="*/ 1102117 h 4047874"/>
                <a:gd name="csX18" fmla="*/ 6377822 w 11633641"/>
                <a:gd name="csY18" fmla="*/ 907695 h 4047874"/>
                <a:gd name="csX19" fmla="*/ 6630043 w 11633641"/>
                <a:gd name="csY19" fmla="*/ 748547 h 4047874"/>
                <a:gd name="csX20" fmla="*/ 6913697 w 11633641"/>
                <a:gd name="csY20" fmla="*/ 621069 h 4047874"/>
                <a:gd name="csX21" fmla="*/ 7358338 w 11633641"/>
                <a:gd name="csY21" fmla="*/ 486453 h 4047874"/>
                <a:gd name="csX22" fmla="*/ 7811163 w 11633641"/>
                <a:gd name="csY22" fmla="*/ 383719 h 4047874"/>
                <a:gd name="csX23" fmla="*/ 8175513 w 11633641"/>
                <a:gd name="csY23" fmla="*/ 306101 h 4047874"/>
                <a:gd name="csX24" fmla="*/ 8793297 w 11633641"/>
                <a:gd name="csY24" fmla="*/ 207742 h 4047874"/>
                <a:gd name="csX25" fmla="*/ 9881832 w 11633641"/>
                <a:gd name="csY25" fmla="*/ 112296 h 4047874"/>
                <a:gd name="csX26" fmla="*/ 11633641 w 11633641"/>
                <a:gd name="csY26" fmla="*/ 17311 h 4047874"/>
                <a:gd name="csX0" fmla="*/ 0 w 11633641"/>
                <a:gd name="csY0" fmla="*/ 0 h 4047676"/>
                <a:gd name="csX1" fmla="*/ 3812617 w 11633641"/>
                <a:gd name="csY1" fmla="*/ 43498 h 4047676"/>
                <a:gd name="csX2" fmla="*/ 4549741 w 11633641"/>
                <a:gd name="csY2" fmla="*/ 79612 h 4047676"/>
                <a:gd name="csX3" fmla="*/ 4773365 w 11633641"/>
                <a:gd name="csY3" fmla="*/ 203113 h 4047676"/>
                <a:gd name="csX4" fmla="*/ 4790486 w 11633641"/>
                <a:gd name="csY4" fmla="*/ 484508 h 4047676"/>
                <a:gd name="csX5" fmla="*/ 4844044 w 11633641"/>
                <a:gd name="csY5" fmla="*/ 1916921 h 4047676"/>
                <a:gd name="csX6" fmla="*/ 4900615 w 11633641"/>
                <a:gd name="csY6" fmla="*/ 3083533 h 4047676"/>
                <a:gd name="csX7" fmla="*/ 4939036 w 11633641"/>
                <a:gd name="csY7" fmla="*/ 3630640 h 4047676"/>
                <a:gd name="csX8" fmla="*/ 5000144 w 11633641"/>
                <a:gd name="csY8" fmla="*/ 4047512 h 4047676"/>
                <a:gd name="csX9" fmla="*/ 5133539 w 11633641"/>
                <a:gd name="csY9" fmla="*/ 3584333 h 4047676"/>
                <a:gd name="csX10" fmla="*/ 5182968 w 11633641"/>
                <a:gd name="csY10" fmla="*/ 3314666 h 4047676"/>
                <a:gd name="csX11" fmla="*/ 5270859 w 11633641"/>
                <a:gd name="csY11" fmla="*/ 2992887 h 4047676"/>
                <a:gd name="csX12" fmla="*/ 5353680 w 11633641"/>
                <a:gd name="csY12" fmla="*/ 2710187 h 4047676"/>
                <a:gd name="csX13" fmla="*/ 5479487 w 11633641"/>
                <a:gd name="csY13" fmla="*/ 2301935 h 4047676"/>
                <a:gd name="csX14" fmla="*/ 5613436 w 11633641"/>
                <a:gd name="csY14" fmla="*/ 1955632 h 4047676"/>
                <a:gd name="csX15" fmla="*/ 5751803 w 11633641"/>
                <a:gd name="csY15" fmla="*/ 1660620 h 4047676"/>
                <a:gd name="csX16" fmla="*/ 5954331 w 11633641"/>
                <a:gd name="csY16" fmla="*/ 1344723 h 4047676"/>
                <a:gd name="csX17" fmla="*/ 6150867 w 11633641"/>
                <a:gd name="csY17" fmla="*/ 1102117 h 4047676"/>
                <a:gd name="csX18" fmla="*/ 6377822 w 11633641"/>
                <a:gd name="csY18" fmla="*/ 907695 h 4047676"/>
                <a:gd name="csX19" fmla="*/ 6630043 w 11633641"/>
                <a:gd name="csY19" fmla="*/ 748547 h 4047676"/>
                <a:gd name="csX20" fmla="*/ 6913697 w 11633641"/>
                <a:gd name="csY20" fmla="*/ 621069 h 4047676"/>
                <a:gd name="csX21" fmla="*/ 7358338 w 11633641"/>
                <a:gd name="csY21" fmla="*/ 486453 h 4047676"/>
                <a:gd name="csX22" fmla="*/ 7811163 w 11633641"/>
                <a:gd name="csY22" fmla="*/ 383719 h 4047676"/>
                <a:gd name="csX23" fmla="*/ 8175513 w 11633641"/>
                <a:gd name="csY23" fmla="*/ 306101 h 4047676"/>
                <a:gd name="csX24" fmla="*/ 8793297 w 11633641"/>
                <a:gd name="csY24" fmla="*/ 207742 h 4047676"/>
                <a:gd name="csX25" fmla="*/ 9881832 w 11633641"/>
                <a:gd name="csY25" fmla="*/ 112296 h 4047676"/>
                <a:gd name="csX26" fmla="*/ 11633641 w 11633641"/>
                <a:gd name="csY26" fmla="*/ 17311 h 4047676"/>
                <a:gd name="csX0" fmla="*/ 0 w 11633641"/>
                <a:gd name="csY0" fmla="*/ 0 h 4047676"/>
                <a:gd name="csX1" fmla="*/ 3812617 w 11633641"/>
                <a:gd name="csY1" fmla="*/ 43498 h 4047676"/>
                <a:gd name="csX2" fmla="*/ 4549741 w 11633641"/>
                <a:gd name="csY2" fmla="*/ 79612 h 4047676"/>
                <a:gd name="csX3" fmla="*/ 4773365 w 11633641"/>
                <a:gd name="csY3" fmla="*/ 203113 h 4047676"/>
                <a:gd name="csX4" fmla="*/ 4790486 w 11633641"/>
                <a:gd name="csY4" fmla="*/ 484508 h 4047676"/>
                <a:gd name="csX5" fmla="*/ 4844044 w 11633641"/>
                <a:gd name="csY5" fmla="*/ 1916921 h 4047676"/>
                <a:gd name="csX6" fmla="*/ 4900615 w 11633641"/>
                <a:gd name="csY6" fmla="*/ 3083533 h 4047676"/>
                <a:gd name="csX7" fmla="*/ 4939036 w 11633641"/>
                <a:gd name="csY7" fmla="*/ 3630640 h 4047676"/>
                <a:gd name="csX8" fmla="*/ 5000144 w 11633641"/>
                <a:gd name="csY8" fmla="*/ 4047512 h 4047676"/>
                <a:gd name="csX9" fmla="*/ 5133539 w 11633641"/>
                <a:gd name="csY9" fmla="*/ 3584333 h 4047676"/>
                <a:gd name="csX10" fmla="*/ 5217944 w 11633641"/>
                <a:gd name="csY10" fmla="*/ 3299339 h 4047676"/>
                <a:gd name="csX11" fmla="*/ 5270859 w 11633641"/>
                <a:gd name="csY11" fmla="*/ 2992887 h 4047676"/>
                <a:gd name="csX12" fmla="*/ 5353680 w 11633641"/>
                <a:gd name="csY12" fmla="*/ 2710187 h 4047676"/>
                <a:gd name="csX13" fmla="*/ 5479487 w 11633641"/>
                <a:gd name="csY13" fmla="*/ 2301935 h 4047676"/>
                <a:gd name="csX14" fmla="*/ 5613436 w 11633641"/>
                <a:gd name="csY14" fmla="*/ 1955632 h 4047676"/>
                <a:gd name="csX15" fmla="*/ 5751803 w 11633641"/>
                <a:gd name="csY15" fmla="*/ 1660620 h 4047676"/>
                <a:gd name="csX16" fmla="*/ 5954331 w 11633641"/>
                <a:gd name="csY16" fmla="*/ 1344723 h 4047676"/>
                <a:gd name="csX17" fmla="*/ 6150867 w 11633641"/>
                <a:gd name="csY17" fmla="*/ 1102117 h 4047676"/>
                <a:gd name="csX18" fmla="*/ 6377822 w 11633641"/>
                <a:gd name="csY18" fmla="*/ 907695 h 4047676"/>
                <a:gd name="csX19" fmla="*/ 6630043 w 11633641"/>
                <a:gd name="csY19" fmla="*/ 748547 h 4047676"/>
                <a:gd name="csX20" fmla="*/ 6913697 w 11633641"/>
                <a:gd name="csY20" fmla="*/ 621069 h 4047676"/>
                <a:gd name="csX21" fmla="*/ 7358338 w 11633641"/>
                <a:gd name="csY21" fmla="*/ 486453 h 4047676"/>
                <a:gd name="csX22" fmla="*/ 7811163 w 11633641"/>
                <a:gd name="csY22" fmla="*/ 383719 h 4047676"/>
                <a:gd name="csX23" fmla="*/ 8175513 w 11633641"/>
                <a:gd name="csY23" fmla="*/ 306101 h 4047676"/>
                <a:gd name="csX24" fmla="*/ 8793297 w 11633641"/>
                <a:gd name="csY24" fmla="*/ 207742 h 4047676"/>
                <a:gd name="csX25" fmla="*/ 9881832 w 11633641"/>
                <a:gd name="csY25" fmla="*/ 112296 h 4047676"/>
                <a:gd name="csX26" fmla="*/ 11633641 w 11633641"/>
                <a:gd name="csY26" fmla="*/ 17311 h 4047676"/>
                <a:gd name="csX0" fmla="*/ 0 w 11633641"/>
                <a:gd name="csY0" fmla="*/ 0 h 4047676"/>
                <a:gd name="csX1" fmla="*/ 3812617 w 11633641"/>
                <a:gd name="csY1" fmla="*/ 43498 h 4047676"/>
                <a:gd name="csX2" fmla="*/ 4549741 w 11633641"/>
                <a:gd name="csY2" fmla="*/ 79612 h 4047676"/>
                <a:gd name="csX3" fmla="*/ 4773365 w 11633641"/>
                <a:gd name="csY3" fmla="*/ 203113 h 4047676"/>
                <a:gd name="csX4" fmla="*/ 4790486 w 11633641"/>
                <a:gd name="csY4" fmla="*/ 484508 h 4047676"/>
                <a:gd name="csX5" fmla="*/ 4844044 w 11633641"/>
                <a:gd name="csY5" fmla="*/ 1916921 h 4047676"/>
                <a:gd name="csX6" fmla="*/ 4900615 w 11633641"/>
                <a:gd name="csY6" fmla="*/ 3083533 h 4047676"/>
                <a:gd name="csX7" fmla="*/ 4939036 w 11633641"/>
                <a:gd name="csY7" fmla="*/ 3630640 h 4047676"/>
                <a:gd name="csX8" fmla="*/ 5000144 w 11633641"/>
                <a:gd name="csY8" fmla="*/ 4047512 h 4047676"/>
                <a:gd name="csX9" fmla="*/ 5133539 w 11633641"/>
                <a:gd name="csY9" fmla="*/ 3584333 h 4047676"/>
                <a:gd name="csX10" fmla="*/ 5217944 w 11633641"/>
                <a:gd name="csY10" fmla="*/ 3253360 h 4047676"/>
                <a:gd name="csX11" fmla="*/ 5270859 w 11633641"/>
                <a:gd name="csY11" fmla="*/ 2992887 h 4047676"/>
                <a:gd name="csX12" fmla="*/ 5353680 w 11633641"/>
                <a:gd name="csY12" fmla="*/ 2710187 h 4047676"/>
                <a:gd name="csX13" fmla="*/ 5479487 w 11633641"/>
                <a:gd name="csY13" fmla="*/ 2301935 h 4047676"/>
                <a:gd name="csX14" fmla="*/ 5613436 w 11633641"/>
                <a:gd name="csY14" fmla="*/ 1955632 h 4047676"/>
                <a:gd name="csX15" fmla="*/ 5751803 w 11633641"/>
                <a:gd name="csY15" fmla="*/ 1660620 h 4047676"/>
                <a:gd name="csX16" fmla="*/ 5954331 w 11633641"/>
                <a:gd name="csY16" fmla="*/ 1344723 h 4047676"/>
                <a:gd name="csX17" fmla="*/ 6150867 w 11633641"/>
                <a:gd name="csY17" fmla="*/ 1102117 h 4047676"/>
                <a:gd name="csX18" fmla="*/ 6377822 w 11633641"/>
                <a:gd name="csY18" fmla="*/ 907695 h 4047676"/>
                <a:gd name="csX19" fmla="*/ 6630043 w 11633641"/>
                <a:gd name="csY19" fmla="*/ 748547 h 4047676"/>
                <a:gd name="csX20" fmla="*/ 6913697 w 11633641"/>
                <a:gd name="csY20" fmla="*/ 621069 h 4047676"/>
                <a:gd name="csX21" fmla="*/ 7358338 w 11633641"/>
                <a:gd name="csY21" fmla="*/ 486453 h 4047676"/>
                <a:gd name="csX22" fmla="*/ 7811163 w 11633641"/>
                <a:gd name="csY22" fmla="*/ 383719 h 4047676"/>
                <a:gd name="csX23" fmla="*/ 8175513 w 11633641"/>
                <a:gd name="csY23" fmla="*/ 306101 h 4047676"/>
                <a:gd name="csX24" fmla="*/ 8793297 w 11633641"/>
                <a:gd name="csY24" fmla="*/ 207742 h 4047676"/>
                <a:gd name="csX25" fmla="*/ 9881832 w 11633641"/>
                <a:gd name="csY25" fmla="*/ 112296 h 4047676"/>
                <a:gd name="csX26" fmla="*/ 11633641 w 11633641"/>
                <a:gd name="csY26" fmla="*/ 17311 h 4047676"/>
                <a:gd name="csX0" fmla="*/ 0 w 11633641"/>
                <a:gd name="csY0" fmla="*/ 0 h 4047676"/>
                <a:gd name="csX1" fmla="*/ 3812617 w 11633641"/>
                <a:gd name="csY1" fmla="*/ 43498 h 4047676"/>
                <a:gd name="csX2" fmla="*/ 4549741 w 11633641"/>
                <a:gd name="csY2" fmla="*/ 79612 h 4047676"/>
                <a:gd name="csX3" fmla="*/ 4773365 w 11633641"/>
                <a:gd name="csY3" fmla="*/ 203113 h 4047676"/>
                <a:gd name="csX4" fmla="*/ 4790486 w 11633641"/>
                <a:gd name="csY4" fmla="*/ 484508 h 4047676"/>
                <a:gd name="csX5" fmla="*/ 4844044 w 11633641"/>
                <a:gd name="csY5" fmla="*/ 1916921 h 4047676"/>
                <a:gd name="csX6" fmla="*/ 4900615 w 11633641"/>
                <a:gd name="csY6" fmla="*/ 3083533 h 4047676"/>
                <a:gd name="csX7" fmla="*/ 4939036 w 11633641"/>
                <a:gd name="csY7" fmla="*/ 3630640 h 4047676"/>
                <a:gd name="csX8" fmla="*/ 5000144 w 11633641"/>
                <a:gd name="csY8" fmla="*/ 4047512 h 4047676"/>
                <a:gd name="csX9" fmla="*/ 5133539 w 11633641"/>
                <a:gd name="csY9" fmla="*/ 3584333 h 4047676"/>
                <a:gd name="csX10" fmla="*/ 5217944 w 11633641"/>
                <a:gd name="csY10" fmla="*/ 3253360 h 4047676"/>
                <a:gd name="csX11" fmla="*/ 5288347 w 11633641"/>
                <a:gd name="csY11" fmla="*/ 2962236 h 4047676"/>
                <a:gd name="csX12" fmla="*/ 5353680 w 11633641"/>
                <a:gd name="csY12" fmla="*/ 2710187 h 4047676"/>
                <a:gd name="csX13" fmla="*/ 5479487 w 11633641"/>
                <a:gd name="csY13" fmla="*/ 2301935 h 4047676"/>
                <a:gd name="csX14" fmla="*/ 5613436 w 11633641"/>
                <a:gd name="csY14" fmla="*/ 1955632 h 4047676"/>
                <a:gd name="csX15" fmla="*/ 5751803 w 11633641"/>
                <a:gd name="csY15" fmla="*/ 1660620 h 4047676"/>
                <a:gd name="csX16" fmla="*/ 5954331 w 11633641"/>
                <a:gd name="csY16" fmla="*/ 1344723 h 4047676"/>
                <a:gd name="csX17" fmla="*/ 6150867 w 11633641"/>
                <a:gd name="csY17" fmla="*/ 1102117 h 4047676"/>
                <a:gd name="csX18" fmla="*/ 6377822 w 11633641"/>
                <a:gd name="csY18" fmla="*/ 907695 h 4047676"/>
                <a:gd name="csX19" fmla="*/ 6630043 w 11633641"/>
                <a:gd name="csY19" fmla="*/ 748547 h 4047676"/>
                <a:gd name="csX20" fmla="*/ 6913697 w 11633641"/>
                <a:gd name="csY20" fmla="*/ 621069 h 4047676"/>
                <a:gd name="csX21" fmla="*/ 7358338 w 11633641"/>
                <a:gd name="csY21" fmla="*/ 486453 h 4047676"/>
                <a:gd name="csX22" fmla="*/ 7811163 w 11633641"/>
                <a:gd name="csY22" fmla="*/ 383719 h 4047676"/>
                <a:gd name="csX23" fmla="*/ 8175513 w 11633641"/>
                <a:gd name="csY23" fmla="*/ 306101 h 4047676"/>
                <a:gd name="csX24" fmla="*/ 8793297 w 11633641"/>
                <a:gd name="csY24" fmla="*/ 207742 h 4047676"/>
                <a:gd name="csX25" fmla="*/ 9881832 w 11633641"/>
                <a:gd name="csY25" fmla="*/ 112296 h 4047676"/>
                <a:gd name="csX26" fmla="*/ 11633641 w 11633641"/>
                <a:gd name="csY26" fmla="*/ 17311 h 4047676"/>
                <a:gd name="csX0" fmla="*/ 0 w 11633641"/>
                <a:gd name="csY0" fmla="*/ 0 h 4047570"/>
                <a:gd name="csX1" fmla="*/ 3812617 w 11633641"/>
                <a:gd name="csY1" fmla="*/ 43498 h 4047570"/>
                <a:gd name="csX2" fmla="*/ 4549741 w 11633641"/>
                <a:gd name="csY2" fmla="*/ 79612 h 4047570"/>
                <a:gd name="csX3" fmla="*/ 4773365 w 11633641"/>
                <a:gd name="csY3" fmla="*/ 203113 h 4047570"/>
                <a:gd name="csX4" fmla="*/ 4790486 w 11633641"/>
                <a:gd name="csY4" fmla="*/ 484508 h 4047570"/>
                <a:gd name="csX5" fmla="*/ 4844044 w 11633641"/>
                <a:gd name="csY5" fmla="*/ 1916921 h 4047570"/>
                <a:gd name="csX6" fmla="*/ 4900615 w 11633641"/>
                <a:gd name="csY6" fmla="*/ 3083533 h 4047570"/>
                <a:gd name="csX7" fmla="*/ 4939036 w 11633641"/>
                <a:gd name="csY7" fmla="*/ 3630640 h 4047570"/>
                <a:gd name="csX8" fmla="*/ 5000144 w 11633641"/>
                <a:gd name="csY8" fmla="*/ 4047512 h 4047570"/>
                <a:gd name="csX9" fmla="*/ 5176772 w 11633641"/>
                <a:gd name="csY9" fmla="*/ 3603277 h 4047570"/>
                <a:gd name="csX10" fmla="*/ 5217944 w 11633641"/>
                <a:gd name="csY10" fmla="*/ 3253360 h 4047570"/>
                <a:gd name="csX11" fmla="*/ 5288347 w 11633641"/>
                <a:gd name="csY11" fmla="*/ 2962236 h 4047570"/>
                <a:gd name="csX12" fmla="*/ 5353680 w 11633641"/>
                <a:gd name="csY12" fmla="*/ 2710187 h 4047570"/>
                <a:gd name="csX13" fmla="*/ 5479487 w 11633641"/>
                <a:gd name="csY13" fmla="*/ 2301935 h 4047570"/>
                <a:gd name="csX14" fmla="*/ 5613436 w 11633641"/>
                <a:gd name="csY14" fmla="*/ 1955632 h 4047570"/>
                <a:gd name="csX15" fmla="*/ 5751803 w 11633641"/>
                <a:gd name="csY15" fmla="*/ 1660620 h 4047570"/>
                <a:gd name="csX16" fmla="*/ 5954331 w 11633641"/>
                <a:gd name="csY16" fmla="*/ 1344723 h 4047570"/>
                <a:gd name="csX17" fmla="*/ 6150867 w 11633641"/>
                <a:gd name="csY17" fmla="*/ 1102117 h 4047570"/>
                <a:gd name="csX18" fmla="*/ 6377822 w 11633641"/>
                <a:gd name="csY18" fmla="*/ 907695 h 4047570"/>
                <a:gd name="csX19" fmla="*/ 6630043 w 11633641"/>
                <a:gd name="csY19" fmla="*/ 748547 h 4047570"/>
                <a:gd name="csX20" fmla="*/ 6913697 w 11633641"/>
                <a:gd name="csY20" fmla="*/ 621069 h 4047570"/>
                <a:gd name="csX21" fmla="*/ 7358338 w 11633641"/>
                <a:gd name="csY21" fmla="*/ 486453 h 4047570"/>
                <a:gd name="csX22" fmla="*/ 7811163 w 11633641"/>
                <a:gd name="csY22" fmla="*/ 383719 h 4047570"/>
                <a:gd name="csX23" fmla="*/ 8175513 w 11633641"/>
                <a:gd name="csY23" fmla="*/ 306101 h 4047570"/>
                <a:gd name="csX24" fmla="*/ 8793297 w 11633641"/>
                <a:gd name="csY24" fmla="*/ 207742 h 4047570"/>
                <a:gd name="csX25" fmla="*/ 9881832 w 11633641"/>
                <a:gd name="csY25" fmla="*/ 112296 h 4047570"/>
                <a:gd name="csX26" fmla="*/ 11633641 w 11633641"/>
                <a:gd name="csY26" fmla="*/ 17311 h 4047570"/>
                <a:gd name="csX0" fmla="*/ 0 w 11633641"/>
                <a:gd name="csY0" fmla="*/ 0 h 4047570"/>
                <a:gd name="csX1" fmla="*/ 3812617 w 11633641"/>
                <a:gd name="csY1" fmla="*/ 43498 h 4047570"/>
                <a:gd name="csX2" fmla="*/ 4549741 w 11633641"/>
                <a:gd name="csY2" fmla="*/ 79612 h 4047570"/>
                <a:gd name="csX3" fmla="*/ 4773365 w 11633641"/>
                <a:gd name="csY3" fmla="*/ 203113 h 4047570"/>
                <a:gd name="csX4" fmla="*/ 4790486 w 11633641"/>
                <a:gd name="csY4" fmla="*/ 484508 h 4047570"/>
                <a:gd name="csX5" fmla="*/ 4844044 w 11633641"/>
                <a:gd name="csY5" fmla="*/ 1916921 h 4047570"/>
                <a:gd name="csX6" fmla="*/ 4900615 w 11633641"/>
                <a:gd name="csY6" fmla="*/ 3083533 h 4047570"/>
                <a:gd name="csX7" fmla="*/ 4939036 w 11633641"/>
                <a:gd name="csY7" fmla="*/ 3630640 h 4047570"/>
                <a:gd name="csX8" fmla="*/ 5000144 w 11633641"/>
                <a:gd name="csY8" fmla="*/ 4047512 h 4047570"/>
                <a:gd name="csX9" fmla="*/ 5176772 w 11633641"/>
                <a:gd name="csY9" fmla="*/ 3603277 h 4047570"/>
                <a:gd name="csX10" fmla="*/ 5266580 w 11633641"/>
                <a:gd name="csY10" fmla="*/ 3262831 h 4047570"/>
                <a:gd name="csX11" fmla="*/ 5288347 w 11633641"/>
                <a:gd name="csY11" fmla="*/ 2962236 h 4047570"/>
                <a:gd name="csX12" fmla="*/ 5353680 w 11633641"/>
                <a:gd name="csY12" fmla="*/ 2710187 h 4047570"/>
                <a:gd name="csX13" fmla="*/ 5479487 w 11633641"/>
                <a:gd name="csY13" fmla="*/ 2301935 h 4047570"/>
                <a:gd name="csX14" fmla="*/ 5613436 w 11633641"/>
                <a:gd name="csY14" fmla="*/ 1955632 h 4047570"/>
                <a:gd name="csX15" fmla="*/ 5751803 w 11633641"/>
                <a:gd name="csY15" fmla="*/ 1660620 h 4047570"/>
                <a:gd name="csX16" fmla="*/ 5954331 w 11633641"/>
                <a:gd name="csY16" fmla="*/ 1344723 h 4047570"/>
                <a:gd name="csX17" fmla="*/ 6150867 w 11633641"/>
                <a:gd name="csY17" fmla="*/ 1102117 h 4047570"/>
                <a:gd name="csX18" fmla="*/ 6377822 w 11633641"/>
                <a:gd name="csY18" fmla="*/ 907695 h 4047570"/>
                <a:gd name="csX19" fmla="*/ 6630043 w 11633641"/>
                <a:gd name="csY19" fmla="*/ 748547 h 4047570"/>
                <a:gd name="csX20" fmla="*/ 6913697 w 11633641"/>
                <a:gd name="csY20" fmla="*/ 621069 h 4047570"/>
                <a:gd name="csX21" fmla="*/ 7358338 w 11633641"/>
                <a:gd name="csY21" fmla="*/ 486453 h 4047570"/>
                <a:gd name="csX22" fmla="*/ 7811163 w 11633641"/>
                <a:gd name="csY22" fmla="*/ 383719 h 4047570"/>
                <a:gd name="csX23" fmla="*/ 8175513 w 11633641"/>
                <a:gd name="csY23" fmla="*/ 306101 h 4047570"/>
                <a:gd name="csX24" fmla="*/ 8793297 w 11633641"/>
                <a:gd name="csY24" fmla="*/ 207742 h 4047570"/>
                <a:gd name="csX25" fmla="*/ 9881832 w 11633641"/>
                <a:gd name="csY25" fmla="*/ 112296 h 4047570"/>
                <a:gd name="csX26" fmla="*/ 11633641 w 11633641"/>
                <a:gd name="csY26" fmla="*/ 17311 h 4047570"/>
                <a:gd name="csX0" fmla="*/ 0 w 11633641"/>
                <a:gd name="csY0" fmla="*/ 0 h 4047570"/>
                <a:gd name="csX1" fmla="*/ 3812617 w 11633641"/>
                <a:gd name="csY1" fmla="*/ 43498 h 4047570"/>
                <a:gd name="csX2" fmla="*/ 4549741 w 11633641"/>
                <a:gd name="csY2" fmla="*/ 79612 h 4047570"/>
                <a:gd name="csX3" fmla="*/ 4773365 w 11633641"/>
                <a:gd name="csY3" fmla="*/ 203113 h 4047570"/>
                <a:gd name="csX4" fmla="*/ 4790486 w 11633641"/>
                <a:gd name="csY4" fmla="*/ 484508 h 4047570"/>
                <a:gd name="csX5" fmla="*/ 4844044 w 11633641"/>
                <a:gd name="csY5" fmla="*/ 1916921 h 4047570"/>
                <a:gd name="csX6" fmla="*/ 4900615 w 11633641"/>
                <a:gd name="csY6" fmla="*/ 3083533 h 4047570"/>
                <a:gd name="csX7" fmla="*/ 4939036 w 11633641"/>
                <a:gd name="csY7" fmla="*/ 3630640 h 4047570"/>
                <a:gd name="csX8" fmla="*/ 5000144 w 11633641"/>
                <a:gd name="csY8" fmla="*/ 4047512 h 4047570"/>
                <a:gd name="csX9" fmla="*/ 5176772 w 11633641"/>
                <a:gd name="csY9" fmla="*/ 3603277 h 4047570"/>
                <a:gd name="csX10" fmla="*/ 5266580 w 11633641"/>
                <a:gd name="csY10" fmla="*/ 3262831 h 4047570"/>
                <a:gd name="csX11" fmla="*/ 5331580 w 11633641"/>
                <a:gd name="csY11" fmla="*/ 2962236 h 4047570"/>
                <a:gd name="csX12" fmla="*/ 5353680 w 11633641"/>
                <a:gd name="csY12" fmla="*/ 2710187 h 4047570"/>
                <a:gd name="csX13" fmla="*/ 5479487 w 11633641"/>
                <a:gd name="csY13" fmla="*/ 2301935 h 4047570"/>
                <a:gd name="csX14" fmla="*/ 5613436 w 11633641"/>
                <a:gd name="csY14" fmla="*/ 1955632 h 4047570"/>
                <a:gd name="csX15" fmla="*/ 5751803 w 11633641"/>
                <a:gd name="csY15" fmla="*/ 1660620 h 4047570"/>
                <a:gd name="csX16" fmla="*/ 5954331 w 11633641"/>
                <a:gd name="csY16" fmla="*/ 1344723 h 4047570"/>
                <a:gd name="csX17" fmla="*/ 6150867 w 11633641"/>
                <a:gd name="csY17" fmla="*/ 1102117 h 4047570"/>
                <a:gd name="csX18" fmla="*/ 6377822 w 11633641"/>
                <a:gd name="csY18" fmla="*/ 907695 h 4047570"/>
                <a:gd name="csX19" fmla="*/ 6630043 w 11633641"/>
                <a:gd name="csY19" fmla="*/ 748547 h 4047570"/>
                <a:gd name="csX20" fmla="*/ 6913697 w 11633641"/>
                <a:gd name="csY20" fmla="*/ 621069 h 4047570"/>
                <a:gd name="csX21" fmla="*/ 7358338 w 11633641"/>
                <a:gd name="csY21" fmla="*/ 486453 h 4047570"/>
                <a:gd name="csX22" fmla="*/ 7811163 w 11633641"/>
                <a:gd name="csY22" fmla="*/ 383719 h 4047570"/>
                <a:gd name="csX23" fmla="*/ 8175513 w 11633641"/>
                <a:gd name="csY23" fmla="*/ 306101 h 4047570"/>
                <a:gd name="csX24" fmla="*/ 8793297 w 11633641"/>
                <a:gd name="csY24" fmla="*/ 207742 h 4047570"/>
                <a:gd name="csX25" fmla="*/ 9881832 w 11633641"/>
                <a:gd name="csY25" fmla="*/ 112296 h 4047570"/>
                <a:gd name="csX26" fmla="*/ 11633641 w 11633641"/>
                <a:gd name="csY26" fmla="*/ 17311 h 4047570"/>
                <a:gd name="csX0" fmla="*/ 0 w 11633641"/>
                <a:gd name="csY0" fmla="*/ 0 h 4047570"/>
                <a:gd name="csX1" fmla="*/ 3812617 w 11633641"/>
                <a:gd name="csY1" fmla="*/ 43498 h 4047570"/>
                <a:gd name="csX2" fmla="*/ 4549741 w 11633641"/>
                <a:gd name="csY2" fmla="*/ 79612 h 4047570"/>
                <a:gd name="csX3" fmla="*/ 4773365 w 11633641"/>
                <a:gd name="csY3" fmla="*/ 203113 h 4047570"/>
                <a:gd name="csX4" fmla="*/ 4790486 w 11633641"/>
                <a:gd name="csY4" fmla="*/ 484508 h 4047570"/>
                <a:gd name="csX5" fmla="*/ 4844044 w 11633641"/>
                <a:gd name="csY5" fmla="*/ 1916921 h 4047570"/>
                <a:gd name="csX6" fmla="*/ 4900615 w 11633641"/>
                <a:gd name="csY6" fmla="*/ 3083533 h 4047570"/>
                <a:gd name="csX7" fmla="*/ 4939036 w 11633641"/>
                <a:gd name="csY7" fmla="*/ 3630640 h 4047570"/>
                <a:gd name="csX8" fmla="*/ 5000144 w 11633641"/>
                <a:gd name="csY8" fmla="*/ 4047512 h 4047570"/>
                <a:gd name="csX9" fmla="*/ 5176772 w 11633641"/>
                <a:gd name="csY9" fmla="*/ 3603277 h 4047570"/>
                <a:gd name="csX10" fmla="*/ 5266580 w 11633641"/>
                <a:gd name="csY10" fmla="*/ 3262831 h 4047570"/>
                <a:gd name="csX11" fmla="*/ 5331580 w 11633641"/>
                <a:gd name="csY11" fmla="*/ 2962236 h 4047570"/>
                <a:gd name="csX12" fmla="*/ 5386105 w 11633641"/>
                <a:gd name="csY12" fmla="*/ 2710187 h 4047570"/>
                <a:gd name="csX13" fmla="*/ 5479487 w 11633641"/>
                <a:gd name="csY13" fmla="*/ 2301935 h 4047570"/>
                <a:gd name="csX14" fmla="*/ 5613436 w 11633641"/>
                <a:gd name="csY14" fmla="*/ 1955632 h 4047570"/>
                <a:gd name="csX15" fmla="*/ 5751803 w 11633641"/>
                <a:gd name="csY15" fmla="*/ 1660620 h 4047570"/>
                <a:gd name="csX16" fmla="*/ 5954331 w 11633641"/>
                <a:gd name="csY16" fmla="*/ 1344723 h 4047570"/>
                <a:gd name="csX17" fmla="*/ 6150867 w 11633641"/>
                <a:gd name="csY17" fmla="*/ 1102117 h 4047570"/>
                <a:gd name="csX18" fmla="*/ 6377822 w 11633641"/>
                <a:gd name="csY18" fmla="*/ 907695 h 4047570"/>
                <a:gd name="csX19" fmla="*/ 6630043 w 11633641"/>
                <a:gd name="csY19" fmla="*/ 748547 h 4047570"/>
                <a:gd name="csX20" fmla="*/ 6913697 w 11633641"/>
                <a:gd name="csY20" fmla="*/ 621069 h 4047570"/>
                <a:gd name="csX21" fmla="*/ 7358338 w 11633641"/>
                <a:gd name="csY21" fmla="*/ 486453 h 4047570"/>
                <a:gd name="csX22" fmla="*/ 7811163 w 11633641"/>
                <a:gd name="csY22" fmla="*/ 383719 h 4047570"/>
                <a:gd name="csX23" fmla="*/ 8175513 w 11633641"/>
                <a:gd name="csY23" fmla="*/ 306101 h 4047570"/>
                <a:gd name="csX24" fmla="*/ 8793297 w 11633641"/>
                <a:gd name="csY24" fmla="*/ 207742 h 4047570"/>
                <a:gd name="csX25" fmla="*/ 9881832 w 11633641"/>
                <a:gd name="csY25" fmla="*/ 112296 h 4047570"/>
                <a:gd name="csX26" fmla="*/ 11633641 w 11633641"/>
                <a:gd name="csY26" fmla="*/ 17311 h 4047570"/>
                <a:gd name="csX0" fmla="*/ 0 w 11633641"/>
                <a:gd name="csY0" fmla="*/ 0 h 4047570"/>
                <a:gd name="csX1" fmla="*/ 3812617 w 11633641"/>
                <a:gd name="csY1" fmla="*/ 43498 h 4047570"/>
                <a:gd name="csX2" fmla="*/ 4549741 w 11633641"/>
                <a:gd name="csY2" fmla="*/ 79612 h 4047570"/>
                <a:gd name="csX3" fmla="*/ 4773365 w 11633641"/>
                <a:gd name="csY3" fmla="*/ 203113 h 4047570"/>
                <a:gd name="csX4" fmla="*/ 4790486 w 11633641"/>
                <a:gd name="csY4" fmla="*/ 484508 h 4047570"/>
                <a:gd name="csX5" fmla="*/ 4844044 w 11633641"/>
                <a:gd name="csY5" fmla="*/ 1916921 h 4047570"/>
                <a:gd name="csX6" fmla="*/ 4900615 w 11633641"/>
                <a:gd name="csY6" fmla="*/ 3083533 h 4047570"/>
                <a:gd name="csX7" fmla="*/ 4939036 w 11633641"/>
                <a:gd name="csY7" fmla="*/ 3630640 h 4047570"/>
                <a:gd name="csX8" fmla="*/ 5000144 w 11633641"/>
                <a:gd name="csY8" fmla="*/ 4047512 h 4047570"/>
                <a:gd name="csX9" fmla="*/ 5176772 w 11633641"/>
                <a:gd name="csY9" fmla="*/ 3603277 h 4047570"/>
                <a:gd name="csX10" fmla="*/ 5266580 w 11633641"/>
                <a:gd name="csY10" fmla="*/ 3262831 h 4047570"/>
                <a:gd name="csX11" fmla="*/ 5331580 w 11633641"/>
                <a:gd name="csY11" fmla="*/ 2962236 h 4047570"/>
                <a:gd name="csX12" fmla="*/ 5386105 w 11633641"/>
                <a:gd name="csY12" fmla="*/ 2710187 h 4047570"/>
                <a:gd name="csX13" fmla="*/ 5501103 w 11633641"/>
                <a:gd name="csY13" fmla="*/ 2311405 h 4047570"/>
                <a:gd name="csX14" fmla="*/ 5613436 w 11633641"/>
                <a:gd name="csY14" fmla="*/ 1955632 h 4047570"/>
                <a:gd name="csX15" fmla="*/ 5751803 w 11633641"/>
                <a:gd name="csY15" fmla="*/ 1660620 h 4047570"/>
                <a:gd name="csX16" fmla="*/ 5954331 w 11633641"/>
                <a:gd name="csY16" fmla="*/ 1344723 h 4047570"/>
                <a:gd name="csX17" fmla="*/ 6150867 w 11633641"/>
                <a:gd name="csY17" fmla="*/ 1102117 h 4047570"/>
                <a:gd name="csX18" fmla="*/ 6377822 w 11633641"/>
                <a:gd name="csY18" fmla="*/ 907695 h 4047570"/>
                <a:gd name="csX19" fmla="*/ 6630043 w 11633641"/>
                <a:gd name="csY19" fmla="*/ 748547 h 4047570"/>
                <a:gd name="csX20" fmla="*/ 6913697 w 11633641"/>
                <a:gd name="csY20" fmla="*/ 621069 h 4047570"/>
                <a:gd name="csX21" fmla="*/ 7358338 w 11633641"/>
                <a:gd name="csY21" fmla="*/ 486453 h 4047570"/>
                <a:gd name="csX22" fmla="*/ 7811163 w 11633641"/>
                <a:gd name="csY22" fmla="*/ 383719 h 4047570"/>
                <a:gd name="csX23" fmla="*/ 8175513 w 11633641"/>
                <a:gd name="csY23" fmla="*/ 306101 h 4047570"/>
                <a:gd name="csX24" fmla="*/ 8793297 w 11633641"/>
                <a:gd name="csY24" fmla="*/ 207742 h 4047570"/>
                <a:gd name="csX25" fmla="*/ 9881832 w 11633641"/>
                <a:gd name="csY25" fmla="*/ 112296 h 4047570"/>
                <a:gd name="csX26" fmla="*/ 11633641 w 11633641"/>
                <a:gd name="csY26" fmla="*/ 17311 h 4047570"/>
                <a:gd name="csX0" fmla="*/ 0 w 11633641"/>
                <a:gd name="csY0" fmla="*/ 0 h 4048200"/>
                <a:gd name="csX1" fmla="*/ 3812617 w 11633641"/>
                <a:gd name="csY1" fmla="*/ 43498 h 4048200"/>
                <a:gd name="csX2" fmla="*/ 4549741 w 11633641"/>
                <a:gd name="csY2" fmla="*/ 79612 h 4048200"/>
                <a:gd name="csX3" fmla="*/ 4773365 w 11633641"/>
                <a:gd name="csY3" fmla="*/ 203113 h 4048200"/>
                <a:gd name="csX4" fmla="*/ 4790486 w 11633641"/>
                <a:gd name="csY4" fmla="*/ 484508 h 4048200"/>
                <a:gd name="csX5" fmla="*/ 4844044 w 11633641"/>
                <a:gd name="csY5" fmla="*/ 1916921 h 4048200"/>
                <a:gd name="csX6" fmla="*/ 4900615 w 11633641"/>
                <a:gd name="csY6" fmla="*/ 3083533 h 4048200"/>
                <a:gd name="csX7" fmla="*/ 4939036 w 11633641"/>
                <a:gd name="csY7" fmla="*/ 3630640 h 4048200"/>
                <a:gd name="csX8" fmla="*/ 5000144 w 11633641"/>
                <a:gd name="csY8" fmla="*/ 4047512 h 4048200"/>
                <a:gd name="csX9" fmla="*/ 5182175 w 11633641"/>
                <a:gd name="csY9" fmla="*/ 3716942 h 4048200"/>
                <a:gd name="csX10" fmla="*/ 5266580 w 11633641"/>
                <a:gd name="csY10" fmla="*/ 3262831 h 4048200"/>
                <a:gd name="csX11" fmla="*/ 5331580 w 11633641"/>
                <a:gd name="csY11" fmla="*/ 2962236 h 4048200"/>
                <a:gd name="csX12" fmla="*/ 5386105 w 11633641"/>
                <a:gd name="csY12" fmla="*/ 2710187 h 4048200"/>
                <a:gd name="csX13" fmla="*/ 5501103 w 11633641"/>
                <a:gd name="csY13" fmla="*/ 2311405 h 4048200"/>
                <a:gd name="csX14" fmla="*/ 5613436 w 11633641"/>
                <a:gd name="csY14" fmla="*/ 1955632 h 4048200"/>
                <a:gd name="csX15" fmla="*/ 5751803 w 11633641"/>
                <a:gd name="csY15" fmla="*/ 1660620 h 4048200"/>
                <a:gd name="csX16" fmla="*/ 5954331 w 11633641"/>
                <a:gd name="csY16" fmla="*/ 1344723 h 4048200"/>
                <a:gd name="csX17" fmla="*/ 6150867 w 11633641"/>
                <a:gd name="csY17" fmla="*/ 1102117 h 4048200"/>
                <a:gd name="csX18" fmla="*/ 6377822 w 11633641"/>
                <a:gd name="csY18" fmla="*/ 907695 h 4048200"/>
                <a:gd name="csX19" fmla="*/ 6630043 w 11633641"/>
                <a:gd name="csY19" fmla="*/ 748547 h 4048200"/>
                <a:gd name="csX20" fmla="*/ 6913697 w 11633641"/>
                <a:gd name="csY20" fmla="*/ 621069 h 4048200"/>
                <a:gd name="csX21" fmla="*/ 7358338 w 11633641"/>
                <a:gd name="csY21" fmla="*/ 486453 h 4048200"/>
                <a:gd name="csX22" fmla="*/ 7811163 w 11633641"/>
                <a:gd name="csY22" fmla="*/ 383719 h 4048200"/>
                <a:gd name="csX23" fmla="*/ 8175513 w 11633641"/>
                <a:gd name="csY23" fmla="*/ 306101 h 4048200"/>
                <a:gd name="csX24" fmla="*/ 8793297 w 11633641"/>
                <a:gd name="csY24" fmla="*/ 207742 h 4048200"/>
                <a:gd name="csX25" fmla="*/ 9881832 w 11633641"/>
                <a:gd name="csY25" fmla="*/ 112296 h 4048200"/>
                <a:gd name="csX26" fmla="*/ 11633641 w 11633641"/>
                <a:gd name="csY26" fmla="*/ 17311 h 4048200"/>
                <a:gd name="csX0" fmla="*/ 0 w 11633641"/>
                <a:gd name="csY0" fmla="*/ 0 h 4057649"/>
                <a:gd name="csX1" fmla="*/ 3812617 w 11633641"/>
                <a:gd name="csY1" fmla="*/ 43498 h 4057649"/>
                <a:gd name="csX2" fmla="*/ 4549741 w 11633641"/>
                <a:gd name="csY2" fmla="*/ 79612 h 4057649"/>
                <a:gd name="csX3" fmla="*/ 4773365 w 11633641"/>
                <a:gd name="csY3" fmla="*/ 203113 h 4057649"/>
                <a:gd name="csX4" fmla="*/ 4790486 w 11633641"/>
                <a:gd name="csY4" fmla="*/ 484508 h 4057649"/>
                <a:gd name="csX5" fmla="*/ 4844044 w 11633641"/>
                <a:gd name="csY5" fmla="*/ 1916921 h 4057649"/>
                <a:gd name="csX6" fmla="*/ 4900615 w 11633641"/>
                <a:gd name="csY6" fmla="*/ 3083533 h 4057649"/>
                <a:gd name="csX7" fmla="*/ 4939036 w 11633641"/>
                <a:gd name="csY7" fmla="*/ 3630640 h 4057649"/>
                <a:gd name="csX8" fmla="*/ 5027164 w 11633641"/>
                <a:gd name="csY8" fmla="*/ 4056985 h 4057649"/>
                <a:gd name="csX9" fmla="*/ 5182175 w 11633641"/>
                <a:gd name="csY9" fmla="*/ 3716942 h 4057649"/>
                <a:gd name="csX10" fmla="*/ 5266580 w 11633641"/>
                <a:gd name="csY10" fmla="*/ 3262831 h 4057649"/>
                <a:gd name="csX11" fmla="*/ 5331580 w 11633641"/>
                <a:gd name="csY11" fmla="*/ 2962236 h 4057649"/>
                <a:gd name="csX12" fmla="*/ 5386105 w 11633641"/>
                <a:gd name="csY12" fmla="*/ 2710187 h 4057649"/>
                <a:gd name="csX13" fmla="*/ 5501103 w 11633641"/>
                <a:gd name="csY13" fmla="*/ 2311405 h 4057649"/>
                <a:gd name="csX14" fmla="*/ 5613436 w 11633641"/>
                <a:gd name="csY14" fmla="*/ 1955632 h 4057649"/>
                <a:gd name="csX15" fmla="*/ 5751803 w 11633641"/>
                <a:gd name="csY15" fmla="*/ 1660620 h 4057649"/>
                <a:gd name="csX16" fmla="*/ 5954331 w 11633641"/>
                <a:gd name="csY16" fmla="*/ 1344723 h 4057649"/>
                <a:gd name="csX17" fmla="*/ 6150867 w 11633641"/>
                <a:gd name="csY17" fmla="*/ 1102117 h 4057649"/>
                <a:gd name="csX18" fmla="*/ 6377822 w 11633641"/>
                <a:gd name="csY18" fmla="*/ 907695 h 4057649"/>
                <a:gd name="csX19" fmla="*/ 6630043 w 11633641"/>
                <a:gd name="csY19" fmla="*/ 748547 h 4057649"/>
                <a:gd name="csX20" fmla="*/ 6913697 w 11633641"/>
                <a:gd name="csY20" fmla="*/ 621069 h 4057649"/>
                <a:gd name="csX21" fmla="*/ 7358338 w 11633641"/>
                <a:gd name="csY21" fmla="*/ 486453 h 4057649"/>
                <a:gd name="csX22" fmla="*/ 7811163 w 11633641"/>
                <a:gd name="csY22" fmla="*/ 383719 h 4057649"/>
                <a:gd name="csX23" fmla="*/ 8175513 w 11633641"/>
                <a:gd name="csY23" fmla="*/ 306101 h 4057649"/>
                <a:gd name="csX24" fmla="*/ 8793297 w 11633641"/>
                <a:gd name="csY24" fmla="*/ 207742 h 4057649"/>
                <a:gd name="csX25" fmla="*/ 9881832 w 11633641"/>
                <a:gd name="csY25" fmla="*/ 112296 h 4057649"/>
                <a:gd name="csX26" fmla="*/ 11633641 w 11633641"/>
                <a:gd name="csY26" fmla="*/ 17311 h 4057649"/>
                <a:gd name="csX0" fmla="*/ 0 w 11633641"/>
                <a:gd name="csY0" fmla="*/ 0 h 4057519"/>
                <a:gd name="csX1" fmla="*/ 3812617 w 11633641"/>
                <a:gd name="csY1" fmla="*/ 43498 h 4057519"/>
                <a:gd name="csX2" fmla="*/ 4549741 w 11633641"/>
                <a:gd name="csY2" fmla="*/ 79612 h 4057519"/>
                <a:gd name="csX3" fmla="*/ 4773365 w 11633641"/>
                <a:gd name="csY3" fmla="*/ 203113 h 4057519"/>
                <a:gd name="csX4" fmla="*/ 4790486 w 11633641"/>
                <a:gd name="csY4" fmla="*/ 484508 h 4057519"/>
                <a:gd name="csX5" fmla="*/ 4844044 w 11633641"/>
                <a:gd name="csY5" fmla="*/ 1916921 h 4057519"/>
                <a:gd name="csX6" fmla="*/ 4900615 w 11633641"/>
                <a:gd name="csY6" fmla="*/ 3083533 h 4057519"/>
                <a:gd name="csX7" fmla="*/ 4955248 w 11633641"/>
                <a:gd name="csY7" fmla="*/ 3640113 h 4057519"/>
                <a:gd name="csX8" fmla="*/ 5027164 w 11633641"/>
                <a:gd name="csY8" fmla="*/ 4056985 h 4057519"/>
                <a:gd name="csX9" fmla="*/ 5182175 w 11633641"/>
                <a:gd name="csY9" fmla="*/ 3716942 h 4057519"/>
                <a:gd name="csX10" fmla="*/ 5266580 w 11633641"/>
                <a:gd name="csY10" fmla="*/ 3262831 h 4057519"/>
                <a:gd name="csX11" fmla="*/ 5331580 w 11633641"/>
                <a:gd name="csY11" fmla="*/ 2962236 h 4057519"/>
                <a:gd name="csX12" fmla="*/ 5386105 w 11633641"/>
                <a:gd name="csY12" fmla="*/ 2710187 h 4057519"/>
                <a:gd name="csX13" fmla="*/ 5501103 w 11633641"/>
                <a:gd name="csY13" fmla="*/ 2311405 h 4057519"/>
                <a:gd name="csX14" fmla="*/ 5613436 w 11633641"/>
                <a:gd name="csY14" fmla="*/ 1955632 h 4057519"/>
                <a:gd name="csX15" fmla="*/ 5751803 w 11633641"/>
                <a:gd name="csY15" fmla="*/ 1660620 h 4057519"/>
                <a:gd name="csX16" fmla="*/ 5954331 w 11633641"/>
                <a:gd name="csY16" fmla="*/ 1344723 h 4057519"/>
                <a:gd name="csX17" fmla="*/ 6150867 w 11633641"/>
                <a:gd name="csY17" fmla="*/ 1102117 h 4057519"/>
                <a:gd name="csX18" fmla="*/ 6377822 w 11633641"/>
                <a:gd name="csY18" fmla="*/ 907695 h 4057519"/>
                <a:gd name="csX19" fmla="*/ 6630043 w 11633641"/>
                <a:gd name="csY19" fmla="*/ 748547 h 4057519"/>
                <a:gd name="csX20" fmla="*/ 6913697 w 11633641"/>
                <a:gd name="csY20" fmla="*/ 621069 h 4057519"/>
                <a:gd name="csX21" fmla="*/ 7358338 w 11633641"/>
                <a:gd name="csY21" fmla="*/ 486453 h 4057519"/>
                <a:gd name="csX22" fmla="*/ 7811163 w 11633641"/>
                <a:gd name="csY22" fmla="*/ 383719 h 4057519"/>
                <a:gd name="csX23" fmla="*/ 8175513 w 11633641"/>
                <a:gd name="csY23" fmla="*/ 306101 h 4057519"/>
                <a:gd name="csX24" fmla="*/ 8793297 w 11633641"/>
                <a:gd name="csY24" fmla="*/ 207742 h 4057519"/>
                <a:gd name="csX25" fmla="*/ 9881832 w 11633641"/>
                <a:gd name="csY25" fmla="*/ 112296 h 4057519"/>
                <a:gd name="csX26" fmla="*/ 11633641 w 11633641"/>
                <a:gd name="csY26" fmla="*/ 17311 h 4057519"/>
                <a:gd name="csX0" fmla="*/ 0 w 11633641"/>
                <a:gd name="csY0" fmla="*/ 0 h 4057401"/>
                <a:gd name="csX1" fmla="*/ 3812617 w 11633641"/>
                <a:gd name="csY1" fmla="*/ 43498 h 4057401"/>
                <a:gd name="csX2" fmla="*/ 4549741 w 11633641"/>
                <a:gd name="csY2" fmla="*/ 79612 h 4057401"/>
                <a:gd name="csX3" fmla="*/ 4773365 w 11633641"/>
                <a:gd name="csY3" fmla="*/ 203113 h 4057401"/>
                <a:gd name="csX4" fmla="*/ 4790486 w 11633641"/>
                <a:gd name="csY4" fmla="*/ 484508 h 4057401"/>
                <a:gd name="csX5" fmla="*/ 4844044 w 11633641"/>
                <a:gd name="csY5" fmla="*/ 1916921 h 4057401"/>
                <a:gd name="csX6" fmla="*/ 4900615 w 11633641"/>
                <a:gd name="csY6" fmla="*/ 3083533 h 4057401"/>
                <a:gd name="csX7" fmla="*/ 4939036 w 11633641"/>
                <a:gd name="csY7" fmla="*/ 3649587 h 4057401"/>
                <a:gd name="csX8" fmla="*/ 5027164 w 11633641"/>
                <a:gd name="csY8" fmla="*/ 4056985 h 4057401"/>
                <a:gd name="csX9" fmla="*/ 5182175 w 11633641"/>
                <a:gd name="csY9" fmla="*/ 3716942 h 4057401"/>
                <a:gd name="csX10" fmla="*/ 5266580 w 11633641"/>
                <a:gd name="csY10" fmla="*/ 3262831 h 4057401"/>
                <a:gd name="csX11" fmla="*/ 5331580 w 11633641"/>
                <a:gd name="csY11" fmla="*/ 2962236 h 4057401"/>
                <a:gd name="csX12" fmla="*/ 5386105 w 11633641"/>
                <a:gd name="csY12" fmla="*/ 2710187 h 4057401"/>
                <a:gd name="csX13" fmla="*/ 5501103 w 11633641"/>
                <a:gd name="csY13" fmla="*/ 2311405 h 4057401"/>
                <a:gd name="csX14" fmla="*/ 5613436 w 11633641"/>
                <a:gd name="csY14" fmla="*/ 1955632 h 4057401"/>
                <a:gd name="csX15" fmla="*/ 5751803 w 11633641"/>
                <a:gd name="csY15" fmla="*/ 1660620 h 4057401"/>
                <a:gd name="csX16" fmla="*/ 5954331 w 11633641"/>
                <a:gd name="csY16" fmla="*/ 1344723 h 4057401"/>
                <a:gd name="csX17" fmla="*/ 6150867 w 11633641"/>
                <a:gd name="csY17" fmla="*/ 1102117 h 4057401"/>
                <a:gd name="csX18" fmla="*/ 6377822 w 11633641"/>
                <a:gd name="csY18" fmla="*/ 907695 h 4057401"/>
                <a:gd name="csX19" fmla="*/ 6630043 w 11633641"/>
                <a:gd name="csY19" fmla="*/ 748547 h 4057401"/>
                <a:gd name="csX20" fmla="*/ 6913697 w 11633641"/>
                <a:gd name="csY20" fmla="*/ 621069 h 4057401"/>
                <a:gd name="csX21" fmla="*/ 7358338 w 11633641"/>
                <a:gd name="csY21" fmla="*/ 486453 h 4057401"/>
                <a:gd name="csX22" fmla="*/ 7811163 w 11633641"/>
                <a:gd name="csY22" fmla="*/ 383719 h 4057401"/>
                <a:gd name="csX23" fmla="*/ 8175513 w 11633641"/>
                <a:gd name="csY23" fmla="*/ 306101 h 4057401"/>
                <a:gd name="csX24" fmla="*/ 8793297 w 11633641"/>
                <a:gd name="csY24" fmla="*/ 207742 h 4057401"/>
                <a:gd name="csX25" fmla="*/ 9881832 w 11633641"/>
                <a:gd name="csY25" fmla="*/ 112296 h 4057401"/>
                <a:gd name="csX26" fmla="*/ 11633641 w 11633641"/>
                <a:gd name="csY26" fmla="*/ 17311 h 4057401"/>
                <a:gd name="csX0" fmla="*/ 0 w 11633641"/>
                <a:gd name="csY0" fmla="*/ 0 h 4057401"/>
                <a:gd name="csX1" fmla="*/ 3812617 w 11633641"/>
                <a:gd name="csY1" fmla="*/ 43498 h 4057401"/>
                <a:gd name="csX2" fmla="*/ 4549741 w 11633641"/>
                <a:gd name="csY2" fmla="*/ 79612 h 4057401"/>
                <a:gd name="csX3" fmla="*/ 4773365 w 11633641"/>
                <a:gd name="csY3" fmla="*/ 203113 h 4057401"/>
                <a:gd name="csX4" fmla="*/ 4790486 w 11633641"/>
                <a:gd name="csY4" fmla="*/ 484508 h 4057401"/>
                <a:gd name="csX5" fmla="*/ 4844044 w 11633641"/>
                <a:gd name="csY5" fmla="*/ 1916921 h 4057401"/>
                <a:gd name="csX6" fmla="*/ 4900615 w 11633641"/>
                <a:gd name="csY6" fmla="*/ 3121422 h 4057401"/>
                <a:gd name="csX7" fmla="*/ 4939036 w 11633641"/>
                <a:gd name="csY7" fmla="*/ 3649587 h 4057401"/>
                <a:gd name="csX8" fmla="*/ 5027164 w 11633641"/>
                <a:gd name="csY8" fmla="*/ 4056985 h 4057401"/>
                <a:gd name="csX9" fmla="*/ 5182175 w 11633641"/>
                <a:gd name="csY9" fmla="*/ 3716942 h 4057401"/>
                <a:gd name="csX10" fmla="*/ 5266580 w 11633641"/>
                <a:gd name="csY10" fmla="*/ 3262831 h 4057401"/>
                <a:gd name="csX11" fmla="*/ 5331580 w 11633641"/>
                <a:gd name="csY11" fmla="*/ 2962236 h 4057401"/>
                <a:gd name="csX12" fmla="*/ 5386105 w 11633641"/>
                <a:gd name="csY12" fmla="*/ 2710187 h 4057401"/>
                <a:gd name="csX13" fmla="*/ 5501103 w 11633641"/>
                <a:gd name="csY13" fmla="*/ 2311405 h 4057401"/>
                <a:gd name="csX14" fmla="*/ 5613436 w 11633641"/>
                <a:gd name="csY14" fmla="*/ 1955632 h 4057401"/>
                <a:gd name="csX15" fmla="*/ 5751803 w 11633641"/>
                <a:gd name="csY15" fmla="*/ 1660620 h 4057401"/>
                <a:gd name="csX16" fmla="*/ 5954331 w 11633641"/>
                <a:gd name="csY16" fmla="*/ 1344723 h 4057401"/>
                <a:gd name="csX17" fmla="*/ 6150867 w 11633641"/>
                <a:gd name="csY17" fmla="*/ 1102117 h 4057401"/>
                <a:gd name="csX18" fmla="*/ 6377822 w 11633641"/>
                <a:gd name="csY18" fmla="*/ 907695 h 4057401"/>
                <a:gd name="csX19" fmla="*/ 6630043 w 11633641"/>
                <a:gd name="csY19" fmla="*/ 748547 h 4057401"/>
                <a:gd name="csX20" fmla="*/ 6913697 w 11633641"/>
                <a:gd name="csY20" fmla="*/ 621069 h 4057401"/>
                <a:gd name="csX21" fmla="*/ 7358338 w 11633641"/>
                <a:gd name="csY21" fmla="*/ 486453 h 4057401"/>
                <a:gd name="csX22" fmla="*/ 7811163 w 11633641"/>
                <a:gd name="csY22" fmla="*/ 383719 h 4057401"/>
                <a:gd name="csX23" fmla="*/ 8175513 w 11633641"/>
                <a:gd name="csY23" fmla="*/ 306101 h 4057401"/>
                <a:gd name="csX24" fmla="*/ 8793297 w 11633641"/>
                <a:gd name="csY24" fmla="*/ 207742 h 4057401"/>
                <a:gd name="csX25" fmla="*/ 9881832 w 11633641"/>
                <a:gd name="csY25" fmla="*/ 112296 h 4057401"/>
                <a:gd name="csX26" fmla="*/ 11633641 w 11633641"/>
                <a:gd name="csY26" fmla="*/ 17311 h 4057401"/>
                <a:gd name="csX0" fmla="*/ 0 w 11633641"/>
                <a:gd name="csY0" fmla="*/ 0 h 4059129"/>
                <a:gd name="csX1" fmla="*/ 3812617 w 11633641"/>
                <a:gd name="csY1" fmla="*/ 43498 h 4059129"/>
                <a:gd name="csX2" fmla="*/ 4549741 w 11633641"/>
                <a:gd name="csY2" fmla="*/ 79612 h 4059129"/>
                <a:gd name="csX3" fmla="*/ 4773365 w 11633641"/>
                <a:gd name="csY3" fmla="*/ 203113 h 4059129"/>
                <a:gd name="csX4" fmla="*/ 4790486 w 11633641"/>
                <a:gd name="csY4" fmla="*/ 484508 h 4059129"/>
                <a:gd name="csX5" fmla="*/ 4844044 w 11633641"/>
                <a:gd name="csY5" fmla="*/ 1916921 h 4059129"/>
                <a:gd name="csX6" fmla="*/ 4900615 w 11633641"/>
                <a:gd name="csY6" fmla="*/ 3121422 h 4059129"/>
                <a:gd name="csX7" fmla="*/ 4933631 w 11633641"/>
                <a:gd name="csY7" fmla="*/ 3554866 h 4059129"/>
                <a:gd name="csX8" fmla="*/ 5027164 w 11633641"/>
                <a:gd name="csY8" fmla="*/ 4056985 h 4059129"/>
                <a:gd name="csX9" fmla="*/ 5182175 w 11633641"/>
                <a:gd name="csY9" fmla="*/ 3716942 h 4059129"/>
                <a:gd name="csX10" fmla="*/ 5266580 w 11633641"/>
                <a:gd name="csY10" fmla="*/ 3262831 h 4059129"/>
                <a:gd name="csX11" fmla="*/ 5331580 w 11633641"/>
                <a:gd name="csY11" fmla="*/ 2962236 h 4059129"/>
                <a:gd name="csX12" fmla="*/ 5386105 w 11633641"/>
                <a:gd name="csY12" fmla="*/ 2710187 h 4059129"/>
                <a:gd name="csX13" fmla="*/ 5501103 w 11633641"/>
                <a:gd name="csY13" fmla="*/ 2311405 h 4059129"/>
                <a:gd name="csX14" fmla="*/ 5613436 w 11633641"/>
                <a:gd name="csY14" fmla="*/ 1955632 h 4059129"/>
                <a:gd name="csX15" fmla="*/ 5751803 w 11633641"/>
                <a:gd name="csY15" fmla="*/ 1660620 h 4059129"/>
                <a:gd name="csX16" fmla="*/ 5954331 w 11633641"/>
                <a:gd name="csY16" fmla="*/ 1344723 h 4059129"/>
                <a:gd name="csX17" fmla="*/ 6150867 w 11633641"/>
                <a:gd name="csY17" fmla="*/ 1102117 h 4059129"/>
                <a:gd name="csX18" fmla="*/ 6377822 w 11633641"/>
                <a:gd name="csY18" fmla="*/ 907695 h 4059129"/>
                <a:gd name="csX19" fmla="*/ 6630043 w 11633641"/>
                <a:gd name="csY19" fmla="*/ 748547 h 4059129"/>
                <a:gd name="csX20" fmla="*/ 6913697 w 11633641"/>
                <a:gd name="csY20" fmla="*/ 621069 h 4059129"/>
                <a:gd name="csX21" fmla="*/ 7358338 w 11633641"/>
                <a:gd name="csY21" fmla="*/ 486453 h 4059129"/>
                <a:gd name="csX22" fmla="*/ 7811163 w 11633641"/>
                <a:gd name="csY22" fmla="*/ 383719 h 4059129"/>
                <a:gd name="csX23" fmla="*/ 8175513 w 11633641"/>
                <a:gd name="csY23" fmla="*/ 306101 h 4059129"/>
                <a:gd name="csX24" fmla="*/ 8793297 w 11633641"/>
                <a:gd name="csY24" fmla="*/ 207742 h 4059129"/>
                <a:gd name="csX25" fmla="*/ 9881832 w 11633641"/>
                <a:gd name="csY25" fmla="*/ 112296 h 4059129"/>
                <a:gd name="csX26" fmla="*/ 11633641 w 11633641"/>
                <a:gd name="csY26" fmla="*/ 17311 h 4059129"/>
                <a:gd name="csX0" fmla="*/ 0 w 11633641"/>
                <a:gd name="csY0" fmla="*/ 0 h 4012158"/>
                <a:gd name="csX1" fmla="*/ 3812617 w 11633641"/>
                <a:gd name="csY1" fmla="*/ 43498 h 4012158"/>
                <a:gd name="csX2" fmla="*/ 4549741 w 11633641"/>
                <a:gd name="csY2" fmla="*/ 79612 h 4012158"/>
                <a:gd name="csX3" fmla="*/ 4773365 w 11633641"/>
                <a:gd name="csY3" fmla="*/ 203113 h 4012158"/>
                <a:gd name="csX4" fmla="*/ 4790486 w 11633641"/>
                <a:gd name="csY4" fmla="*/ 484508 h 4012158"/>
                <a:gd name="csX5" fmla="*/ 4844044 w 11633641"/>
                <a:gd name="csY5" fmla="*/ 1916921 h 4012158"/>
                <a:gd name="csX6" fmla="*/ 4900615 w 11633641"/>
                <a:gd name="csY6" fmla="*/ 3121422 h 4012158"/>
                <a:gd name="csX7" fmla="*/ 4933631 w 11633641"/>
                <a:gd name="csY7" fmla="*/ 3554866 h 4012158"/>
                <a:gd name="csX8" fmla="*/ 5021759 w 11633641"/>
                <a:gd name="csY8" fmla="*/ 4009626 h 4012158"/>
                <a:gd name="csX9" fmla="*/ 5182175 w 11633641"/>
                <a:gd name="csY9" fmla="*/ 3716942 h 4012158"/>
                <a:gd name="csX10" fmla="*/ 5266580 w 11633641"/>
                <a:gd name="csY10" fmla="*/ 3262831 h 4012158"/>
                <a:gd name="csX11" fmla="*/ 5331580 w 11633641"/>
                <a:gd name="csY11" fmla="*/ 2962236 h 4012158"/>
                <a:gd name="csX12" fmla="*/ 5386105 w 11633641"/>
                <a:gd name="csY12" fmla="*/ 2710187 h 4012158"/>
                <a:gd name="csX13" fmla="*/ 5501103 w 11633641"/>
                <a:gd name="csY13" fmla="*/ 2311405 h 4012158"/>
                <a:gd name="csX14" fmla="*/ 5613436 w 11633641"/>
                <a:gd name="csY14" fmla="*/ 1955632 h 4012158"/>
                <a:gd name="csX15" fmla="*/ 5751803 w 11633641"/>
                <a:gd name="csY15" fmla="*/ 1660620 h 4012158"/>
                <a:gd name="csX16" fmla="*/ 5954331 w 11633641"/>
                <a:gd name="csY16" fmla="*/ 1344723 h 4012158"/>
                <a:gd name="csX17" fmla="*/ 6150867 w 11633641"/>
                <a:gd name="csY17" fmla="*/ 1102117 h 4012158"/>
                <a:gd name="csX18" fmla="*/ 6377822 w 11633641"/>
                <a:gd name="csY18" fmla="*/ 907695 h 4012158"/>
                <a:gd name="csX19" fmla="*/ 6630043 w 11633641"/>
                <a:gd name="csY19" fmla="*/ 748547 h 4012158"/>
                <a:gd name="csX20" fmla="*/ 6913697 w 11633641"/>
                <a:gd name="csY20" fmla="*/ 621069 h 4012158"/>
                <a:gd name="csX21" fmla="*/ 7358338 w 11633641"/>
                <a:gd name="csY21" fmla="*/ 486453 h 4012158"/>
                <a:gd name="csX22" fmla="*/ 7811163 w 11633641"/>
                <a:gd name="csY22" fmla="*/ 383719 h 4012158"/>
                <a:gd name="csX23" fmla="*/ 8175513 w 11633641"/>
                <a:gd name="csY23" fmla="*/ 306101 h 4012158"/>
                <a:gd name="csX24" fmla="*/ 8793297 w 11633641"/>
                <a:gd name="csY24" fmla="*/ 207742 h 4012158"/>
                <a:gd name="csX25" fmla="*/ 9881832 w 11633641"/>
                <a:gd name="csY25" fmla="*/ 112296 h 4012158"/>
                <a:gd name="csX26" fmla="*/ 11633641 w 11633641"/>
                <a:gd name="csY26" fmla="*/ 17311 h 4012158"/>
                <a:gd name="csX0" fmla="*/ 0 w 11633641"/>
                <a:gd name="csY0" fmla="*/ 0 h 4011487"/>
                <a:gd name="csX1" fmla="*/ 3812617 w 11633641"/>
                <a:gd name="csY1" fmla="*/ 43498 h 4011487"/>
                <a:gd name="csX2" fmla="*/ 4549741 w 11633641"/>
                <a:gd name="csY2" fmla="*/ 79612 h 4011487"/>
                <a:gd name="csX3" fmla="*/ 4773365 w 11633641"/>
                <a:gd name="csY3" fmla="*/ 203113 h 4011487"/>
                <a:gd name="csX4" fmla="*/ 4790486 w 11633641"/>
                <a:gd name="csY4" fmla="*/ 484508 h 4011487"/>
                <a:gd name="csX5" fmla="*/ 4844044 w 11633641"/>
                <a:gd name="csY5" fmla="*/ 1916921 h 4011487"/>
                <a:gd name="csX6" fmla="*/ 4900615 w 11633641"/>
                <a:gd name="csY6" fmla="*/ 3121422 h 4011487"/>
                <a:gd name="csX7" fmla="*/ 4933631 w 11633641"/>
                <a:gd name="csY7" fmla="*/ 3554866 h 4011487"/>
                <a:gd name="csX8" fmla="*/ 5021759 w 11633641"/>
                <a:gd name="csY8" fmla="*/ 4009626 h 4011487"/>
                <a:gd name="csX9" fmla="*/ 5176772 w 11633641"/>
                <a:gd name="csY9" fmla="*/ 3697998 h 4011487"/>
                <a:gd name="csX10" fmla="*/ 5266580 w 11633641"/>
                <a:gd name="csY10" fmla="*/ 3262831 h 4011487"/>
                <a:gd name="csX11" fmla="*/ 5331580 w 11633641"/>
                <a:gd name="csY11" fmla="*/ 2962236 h 4011487"/>
                <a:gd name="csX12" fmla="*/ 5386105 w 11633641"/>
                <a:gd name="csY12" fmla="*/ 2710187 h 4011487"/>
                <a:gd name="csX13" fmla="*/ 5501103 w 11633641"/>
                <a:gd name="csY13" fmla="*/ 2311405 h 4011487"/>
                <a:gd name="csX14" fmla="*/ 5613436 w 11633641"/>
                <a:gd name="csY14" fmla="*/ 1955632 h 4011487"/>
                <a:gd name="csX15" fmla="*/ 5751803 w 11633641"/>
                <a:gd name="csY15" fmla="*/ 1660620 h 4011487"/>
                <a:gd name="csX16" fmla="*/ 5954331 w 11633641"/>
                <a:gd name="csY16" fmla="*/ 1344723 h 4011487"/>
                <a:gd name="csX17" fmla="*/ 6150867 w 11633641"/>
                <a:gd name="csY17" fmla="*/ 1102117 h 4011487"/>
                <a:gd name="csX18" fmla="*/ 6377822 w 11633641"/>
                <a:gd name="csY18" fmla="*/ 907695 h 4011487"/>
                <a:gd name="csX19" fmla="*/ 6630043 w 11633641"/>
                <a:gd name="csY19" fmla="*/ 748547 h 4011487"/>
                <a:gd name="csX20" fmla="*/ 6913697 w 11633641"/>
                <a:gd name="csY20" fmla="*/ 621069 h 4011487"/>
                <a:gd name="csX21" fmla="*/ 7358338 w 11633641"/>
                <a:gd name="csY21" fmla="*/ 486453 h 4011487"/>
                <a:gd name="csX22" fmla="*/ 7811163 w 11633641"/>
                <a:gd name="csY22" fmla="*/ 383719 h 4011487"/>
                <a:gd name="csX23" fmla="*/ 8175513 w 11633641"/>
                <a:gd name="csY23" fmla="*/ 306101 h 4011487"/>
                <a:gd name="csX24" fmla="*/ 8793297 w 11633641"/>
                <a:gd name="csY24" fmla="*/ 207742 h 4011487"/>
                <a:gd name="csX25" fmla="*/ 9881832 w 11633641"/>
                <a:gd name="csY25" fmla="*/ 112296 h 4011487"/>
                <a:gd name="csX26" fmla="*/ 11633641 w 11633641"/>
                <a:gd name="csY26" fmla="*/ 17311 h 4011487"/>
                <a:gd name="csX0" fmla="*/ 0 w 11633641"/>
                <a:gd name="csY0" fmla="*/ 0 h 4011499"/>
                <a:gd name="csX1" fmla="*/ 3812617 w 11633641"/>
                <a:gd name="csY1" fmla="*/ 43498 h 4011499"/>
                <a:gd name="csX2" fmla="*/ 4549741 w 11633641"/>
                <a:gd name="csY2" fmla="*/ 79612 h 4011499"/>
                <a:gd name="csX3" fmla="*/ 4773365 w 11633641"/>
                <a:gd name="csY3" fmla="*/ 203113 h 4011499"/>
                <a:gd name="csX4" fmla="*/ 4790486 w 11633641"/>
                <a:gd name="csY4" fmla="*/ 484508 h 4011499"/>
                <a:gd name="csX5" fmla="*/ 4844044 w 11633641"/>
                <a:gd name="csY5" fmla="*/ 1916921 h 4011499"/>
                <a:gd name="csX6" fmla="*/ 4900615 w 11633641"/>
                <a:gd name="csY6" fmla="*/ 3121422 h 4011499"/>
                <a:gd name="csX7" fmla="*/ 4933631 w 11633641"/>
                <a:gd name="csY7" fmla="*/ 3554866 h 4011499"/>
                <a:gd name="csX8" fmla="*/ 5021759 w 11633641"/>
                <a:gd name="csY8" fmla="*/ 4009626 h 4011499"/>
                <a:gd name="csX9" fmla="*/ 5176772 w 11633641"/>
                <a:gd name="csY9" fmla="*/ 3697998 h 4011499"/>
                <a:gd name="csX10" fmla="*/ 5282793 w 11633641"/>
                <a:gd name="csY10" fmla="*/ 3253360 h 4011499"/>
                <a:gd name="csX11" fmla="*/ 5331580 w 11633641"/>
                <a:gd name="csY11" fmla="*/ 2962236 h 4011499"/>
                <a:gd name="csX12" fmla="*/ 5386105 w 11633641"/>
                <a:gd name="csY12" fmla="*/ 2710187 h 4011499"/>
                <a:gd name="csX13" fmla="*/ 5501103 w 11633641"/>
                <a:gd name="csY13" fmla="*/ 2311405 h 4011499"/>
                <a:gd name="csX14" fmla="*/ 5613436 w 11633641"/>
                <a:gd name="csY14" fmla="*/ 1955632 h 4011499"/>
                <a:gd name="csX15" fmla="*/ 5751803 w 11633641"/>
                <a:gd name="csY15" fmla="*/ 1660620 h 4011499"/>
                <a:gd name="csX16" fmla="*/ 5954331 w 11633641"/>
                <a:gd name="csY16" fmla="*/ 1344723 h 4011499"/>
                <a:gd name="csX17" fmla="*/ 6150867 w 11633641"/>
                <a:gd name="csY17" fmla="*/ 1102117 h 4011499"/>
                <a:gd name="csX18" fmla="*/ 6377822 w 11633641"/>
                <a:gd name="csY18" fmla="*/ 907695 h 4011499"/>
                <a:gd name="csX19" fmla="*/ 6630043 w 11633641"/>
                <a:gd name="csY19" fmla="*/ 748547 h 4011499"/>
                <a:gd name="csX20" fmla="*/ 6913697 w 11633641"/>
                <a:gd name="csY20" fmla="*/ 621069 h 4011499"/>
                <a:gd name="csX21" fmla="*/ 7358338 w 11633641"/>
                <a:gd name="csY21" fmla="*/ 486453 h 4011499"/>
                <a:gd name="csX22" fmla="*/ 7811163 w 11633641"/>
                <a:gd name="csY22" fmla="*/ 383719 h 4011499"/>
                <a:gd name="csX23" fmla="*/ 8175513 w 11633641"/>
                <a:gd name="csY23" fmla="*/ 306101 h 4011499"/>
                <a:gd name="csX24" fmla="*/ 8793297 w 11633641"/>
                <a:gd name="csY24" fmla="*/ 207742 h 4011499"/>
                <a:gd name="csX25" fmla="*/ 9881832 w 11633641"/>
                <a:gd name="csY25" fmla="*/ 112296 h 4011499"/>
                <a:gd name="csX26" fmla="*/ 11633641 w 11633641"/>
                <a:gd name="csY26" fmla="*/ 17311 h 4011499"/>
                <a:gd name="csX0" fmla="*/ 0 w 11633641"/>
                <a:gd name="csY0" fmla="*/ 0 h 4011564"/>
                <a:gd name="csX1" fmla="*/ 3812617 w 11633641"/>
                <a:gd name="csY1" fmla="*/ 43498 h 4011564"/>
                <a:gd name="csX2" fmla="*/ 4549741 w 11633641"/>
                <a:gd name="csY2" fmla="*/ 79612 h 4011564"/>
                <a:gd name="csX3" fmla="*/ 4773365 w 11633641"/>
                <a:gd name="csY3" fmla="*/ 203113 h 4011564"/>
                <a:gd name="csX4" fmla="*/ 4790486 w 11633641"/>
                <a:gd name="csY4" fmla="*/ 484508 h 4011564"/>
                <a:gd name="csX5" fmla="*/ 4844044 w 11633641"/>
                <a:gd name="csY5" fmla="*/ 1916921 h 4011564"/>
                <a:gd name="csX6" fmla="*/ 4900615 w 11633641"/>
                <a:gd name="csY6" fmla="*/ 3121422 h 4011564"/>
                <a:gd name="csX7" fmla="*/ 4933631 w 11633641"/>
                <a:gd name="csY7" fmla="*/ 3554866 h 4011564"/>
                <a:gd name="csX8" fmla="*/ 5021759 w 11633641"/>
                <a:gd name="csY8" fmla="*/ 4009626 h 4011564"/>
                <a:gd name="csX9" fmla="*/ 5176772 w 11633641"/>
                <a:gd name="csY9" fmla="*/ 3697998 h 4011564"/>
                <a:gd name="csX10" fmla="*/ 5282793 w 11633641"/>
                <a:gd name="csY10" fmla="*/ 3206001 h 4011564"/>
                <a:gd name="csX11" fmla="*/ 5331580 w 11633641"/>
                <a:gd name="csY11" fmla="*/ 2962236 h 4011564"/>
                <a:gd name="csX12" fmla="*/ 5386105 w 11633641"/>
                <a:gd name="csY12" fmla="*/ 2710187 h 4011564"/>
                <a:gd name="csX13" fmla="*/ 5501103 w 11633641"/>
                <a:gd name="csY13" fmla="*/ 2311405 h 4011564"/>
                <a:gd name="csX14" fmla="*/ 5613436 w 11633641"/>
                <a:gd name="csY14" fmla="*/ 1955632 h 4011564"/>
                <a:gd name="csX15" fmla="*/ 5751803 w 11633641"/>
                <a:gd name="csY15" fmla="*/ 1660620 h 4011564"/>
                <a:gd name="csX16" fmla="*/ 5954331 w 11633641"/>
                <a:gd name="csY16" fmla="*/ 1344723 h 4011564"/>
                <a:gd name="csX17" fmla="*/ 6150867 w 11633641"/>
                <a:gd name="csY17" fmla="*/ 1102117 h 4011564"/>
                <a:gd name="csX18" fmla="*/ 6377822 w 11633641"/>
                <a:gd name="csY18" fmla="*/ 907695 h 4011564"/>
                <a:gd name="csX19" fmla="*/ 6630043 w 11633641"/>
                <a:gd name="csY19" fmla="*/ 748547 h 4011564"/>
                <a:gd name="csX20" fmla="*/ 6913697 w 11633641"/>
                <a:gd name="csY20" fmla="*/ 621069 h 4011564"/>
                <a:gd name="csX21" fmla="*/ 7358338 w 11633641"/>
                <a:gd name="csY21" fmla="*/ 486453 h 4011564"/>
                <a:gd name="csX22" fmla="*/ 7811163 w 11633641"/>
                <a:gd name="csY22" fmla="*/ 383719 h 4011564"/>
                <a:gd name="csX23" fmla="*/ 8175513 w 11633641"/>
                <a:gd name="csY23" fmla="*/ 306101 h 4011564"/>
                <a:gd name="csX24" fmla="*/ 8793297 w 11633641"/>
                <a:gd name="csY24" fmla="*/ 207742 h 4011564"/>
                <a:gd name="csX25" fmla="*/ 9881832 w 11633641"/>
                <a:gd name="csY25" fmla="*/ 112296 h 4011564"/>
                <a:gd name="csX26" fmla="*/ 11633641 w 11633641"/>
                <a:gd name="csY26" fmla="*/ 17311 h 4011564"/>
                <a:gd name="csX0" fmla="*/ 0 w 11633641"/>
                <a:gd name="csY0" fmla="*/ 0 h 4010379"/>
                <a:gd name="csX1" fmla="*/ 3812617 w 11633641"/>
                <a:gd name="csY1" fmla="*/ 43498 h 4010379"/>
                <a:gd name="csX2" fmla="*/ 4549741 w 11633641"/>
                <a:gd name="csY2" fmla="*/ 79612 h 4010379"/>
                <a:gd name="csX3" fmla="*/ 4773365 w 11633641"/>
                <a:gd name="csY3" fmla="*/ 203113 h 4010379"/>
                <a:gd name="csX4" fmla="*/ 4790486 w 11633641"/>
                <a:gd name="csY4" fmla="*/ 484508 h 4010379"/>
                <a:gd name="csX5" fmla="*/ 4844044 w 11633641"/>
                <a:gd name="csY5" fmla="*/ 1916921 h 4010379"/>
                <a:gd name="csX6" fmla="*/ 4900615 w 11633641"/>
                <a:gd name="csY6" fmla="*/ 3121422 h 4010379"/>
                <a:gd name="csX7" fmla="*/ 4933631 w 11633641"/>
                <a:gd name="csY7" fmla="*/ 3554866 h 4010379"/>
                <a:gd name="csX8" fmla="*/ 5021759 w 11633641"/>
                <a:gd name="csY8" fmla="*/ 4009626 h 4010379"/>
                <a:gd name="csX9" fmla="*/ 5160559 w 11633641"/>
                <a:gd name="csY9" fmla="*/ 3650639 h 4010379"/>
                <a:gd name="csX10" fmla="*/ 5282793 w 11633641"/>
                <a:gd name="csY10" fmla="*/ 3206001 h 4010379"/>
                <a:gd name="csX11" fmla="*/ 5331580 w 11633641"/>
                <a:gd name="csY11" fmla="*/ 2962236 h 4010379"/>
                <a:gd name="csX12" fmla="*/ 5386105 w 11633641"/>
                <a:gd name="csY12" fmla="*/ 2710187 h 4010379"/>
                <a:gd name="csX13" fmla="*/ 5501103 w 11633641"/>
                <a:gd name="csY13" fmla="*/ 2311405 h 4010379"/>
                <a:gd name="csX14" fmla="*/ 5613436 w 11633641"/>
                <a:gd name="csY14" fmla="*/ 1955632 h 4010379"/>
                <a:gd name="csX15" fmla="*/ 5751803 w 11633641"/>
                <a:gd name="csY15" fmla="*/ 1660620 h 4010379"/>
                <a:gd name="csX16" fmla="*/ 5954331 w 11633641"/>
                <a:gd name="csY16" fmla="*/ 1344723 h 4010379"/>
                <a:gd name="csX17" fmla="*/ 6150867 w 11633641"/>
                <a:gd name="csY17" fmla="*/ 1102117 h 4010379"/>
                <a:gd name="csX18" fmla="*/ 6377822 w 11633641"/>
                <a:gd name="csY18" fmla="*/ 907695 h 4010379"/>
                <a:gd name="csX19" fmla="*/ 6630043 w 11633641"/>
                <a:gd name="csY19" fmla="*/ 748547 h 4010379"/>
                <a:gd name="csX20" fmla="*/ 6913697 w 11633641"/>
                <a:gd name="csY20" fmla="*/ 621069 h 4010379"/>
                <a:gd name="csX21" fmla="*/ 7358338 w 11633641"/>
                <a:gd name="csY21" fmla="*/ 486453 h 4010379"/>
                <a:gd name="csX22" fmla="*/ 7811163 w 11633641"/>
                <a:gd name="csY22" fmla="*/ 383719 h 4010379"/>
                <a:gd name="csX23" fmla="*/ 8175513 w 11633641"/>
                <a:gd name="csY23" fmla="*/ 306101 h 4010379"/>
                <a:gd name="csX24" fmla="*/ 8793297 w 11633641"/>
                <a:gd name="csY24" fmla="*/ 207742 h 4010379"/>
                <a:gd name="csX25" fmla="*/ 9881832 w 11633641"/>
                <a:gd name="csY25" fmla="*/ 112296 h 4010379"/>
                <a:gd name="csX26" fmla="*/ 11633641 w 11633641"/>
                <a:gd name="csY26" fmla="*/ 17311 h 4010379"/>
                <a:gd name="csX0" fmla="*/ 0 w 11633641"/>
                <a:gd name="csY0" fmla="*/ 0 h 4010384"/>
                <a:gd name="csX1" fmla="*/ 3812617 w 11633641"/>
                <a:gd name="csY1" fmla="*/ 43498 h 4010384"/>
                <a:gd name="csX2" fmla="*/ 4549741 w 11633641"/>
                <a:gd name="csY2" fmla="*/ 79612 h 4010384"/>
                <a:gd name="csX3" fmla="*/ 4773365 w 11633641"/>
                <a:gd name="csY3" fmla="*/ 203113 h 4010384"/>
                <a:gd name="csX4" fmla="*/ 4790486 w 11633641"/>
                <a:gd name="csY4" fmla="*/ 484508 h 4010384"/>
                <a:gd name="csX5" fmla="*/ 4844044 w 11633641"/>
                <a:gd name="csY5" fmla="*/ 1916921 h 4010384"/>
                <a:gd name="csX6" fmla="*/ 4900615 w 11633641"/>
                <a:gd name="csY6" fmla="*/ 3121422 h 4010384"/>
                <a:gd name="csX7" fmla="*/ 4933631 w 11633641"/>
                <a:gd name="csY7" fmla="*/ 3554866 h 4010384"/>
                <a:gd name="csX8" fmla="*/ 5021759 w 11633641"/>
                <a:gd name="csY8" fmla="*/ 4009626 h 4010384"/>
                <a:gd name="csX9" fmla="*/ 5160559 w 11633641"/>
                <a:gd name="csY9" fmla="*/ 3650639 h 4010384"/>
                <a:gd name="csX10" fmla="*/ 5277389 w 11633641"/>
                <a:gd name="csY10" fmla="*/ 3196530 h 4010384"/>
                <a:gd name="csX11" fmla="*/ 5331580 w 11633641"/>
                <a:gd name="csY11" fmla="*/ 2962236 h 4010384"/>
                <a:gd name="csX12" fmla="*/ 5386105 w 11633641"/>
                <a:gd name="csY12" fmla="*/ 2710187 h 4010384"/>
                <a:gd name="csX13" fmla="*/ 5501103 w 11633641"/>
                <a:gd name="csY13" fmla="*/ 2311405 h 4010384"/>
                <a:gd name="csX14" fmla="*/ 5613436 w 11633641"/>
                <a:gd name="csY14" fmla="*/ 1955632 h 4010384"/>
                <a:gd name="csX15" fmla="*/ 5751803 w 11633641"/>
                <a:gd name="csY15" fmla="*/ 1660620 h 4010384"/>
                <a:gd name="csX16" fmla="*/ 5954331 w 11633641"/>
                <a:gd name="csY16" fmla="*/ 1344723 h 4010384"/>
                <a:gd name="csX17" fmla="*/ 6150867 w 11633641"/>
                <a:gd name="csY17" fmla="*/ 1102117 h 4010384"/>
                <a:gd name="csX18" fmla="*/ 6377822 w 11633641"/>
                <a:gd name="csY18" fmla="*/ 907695 h 4010384"/>
                <a:gd name="csX19" fmla="*/ 6630043 w 11633641"/>
                <a:gd name="csY19" fmla="*/ 748547 h 4010384"/>
                <a:gd name="csX20" fmla="*/ 6913697 w 11633641"/>
                <a:gd name="csY20" fmla="*/ 621069 h 4010384"/>
                <a:gd name="csX21" fmla="*/ 7358338 w 11633641"/>
                <a:gd name="csY21" fmla="*/ 486453 h 4010384"/>
                <a:gd name="csX22" fmla="*/ 7811163 w 11633641"/>
                <a:gd name="csY22" fmla="*/ 383719 h 4010384"/>
                <a:gd name="csX23" fmla="*/ 8175513 w 11633641"/>
                <a:gd name="csY23" fmla="*/ 306101 h 4010384"/>
                <a:gd name="csX24" fmla="*/ 8793297 w 11633641"/>
                <a:gd name="csY24" fmla="*/ 207742 h 4010384"/>
                <a:gd name="csX25" fmla="*/ 9881832 w 11633641"/>
                <a:gd name="csY25" fmla="*/ 112296 h 4010384"/>
                <a:gd name="csX26" fmla="*/ 11633641 w 11633641"/>
                <a:gd name="csY26" fmla="*/ 17311 h 4010384"/>
                <a:gd name="csX0" fmla="*/ 0 w 11633641"/>
                <a:gd name="csY0" fmla="*/ 0 h 4010384"/>
                <a:gd name="csX1" fmla="*/ 3812617 w 11633641"/>
                <a:gd name="csY1" fmla="*/ 43498 h 4010384"/>
                <a:gd name="csX2" fmla="*/ 4549741 w 11633641"/>
                <a:gd name="csY2" fmla="*/ 79612 h 4010384"/>
                <a:gd name="csX3" fmla="*/ 4773365 w 11633641"/>
                <a:gd name="csY3" fmla="*/ 203113 h 4010384"/>
                <a:gd name="csX4" fmla="*/ 4790486 w 11633641"/>
                <a:gd name="csY4" fmla="*/ 484508 h 4010384"/>
                <a:gd name="csX5" fmla="*/ 4844044 w 11633641"/>
                <a:gd name="csY5" fmla="*/ 1916921 h 4010384"/>
                <a:gd name="csX6" fmla="*/ 4900615 w 11633641"/>
                <a:gd name="csY6" fmla="*/ 3121422 h 4010384"/>
                <a:gd name="csX7" fmla="*/ 4933631 w 11633641"/>
                <a:gd name="csY7" fmla="*/ 3554866 h 4010384"/>
                <a:gd name="csX8" fmla="*/ 5021759 w 11633641"/>
                <a:gd name="csY8" fmla="*/ 4009626 h 4010384"/>
                <a:gd name="csX9" fmla="*/ 5160559 w 11633641"/>
                <a:gd name="csY9" fmla="*/ 3650639 h 4010384"/>
                <a:gd name="csX10" fmla="*/ 5277389 w 11633641"/>
                <a:gd name="csY10" fmla="*/ 3196530 h 4010384"/>
                <a:gd name="csX11" fmla="*/ 5326175 w 11633641"/>
                <a:gd name="csY11" fmla="*/ 2943292 h 4010384"/>
                <a:gd name="csX12" fmla="*/ 5386105 w 11633641"/>
                <a:gd name="csY12" fmla="*/ 2710187 h 4010384"/>
                <a:gd name="csX13" fmla="*/ 5501103 w 11633641"/>
                <a:gd name="csY13" fmla="*/ 2311405 h 4010384"/>
                <a:gd name="csX14" fmla="*/ 5613436 w 11633641"/>
                <a:gd name="csY14" fmla="*/ 1955632 h 4010384"/>
                <a:gd name="csX15" fmla="*/ 5751803 w 11633641"/>
                <a:gd name="csY15" fmla="*/ 1660620 h 4010384"/>
                <a:gd name="csX16" fmla="*/ 5954331 w 11633641"/>
                <a:gd name="csY16" fmla="*/ 1344723 h 4010384"/>
                <a:gd name="csX17" fmla="*/ 6150867 w 11633641"/>
                <a:gd name="csY17" fmla="*/ 1102117 h 4010384"/>
                <a:gd name="csX18" fmla="*/ 6377822 w 11633641"/>
                <a:gd name="csY18" fmla="*/ 907695 h 4010384"/>
                <a:gd name="csX19" fmla="*/ 6630043 w 11633641"/>
                <a:gd name="csY19" fmla="*/ 748547 h 4010384"/>
                <a:gd name="csX20" fmla="*/ 6913697 w 11633641"/>
                <a:gd name="csY20" fmla="*/ 621069 h 4010384"/>
                <a:gd name="csX21" fmla="*/ 7358338 w 11633641"/>
                <a:gd name="csY21" fmla="*/ 486453 h 4010384"/>
                <a:gd name="csX22" fmla="*/ 7811163 w 11633641"/>
                <a:gd name="csY22" fmla="*/ 383719 h 4010384"/>
                <a:gd name="csX23" fmla="*/ 8175513 w 11633641"/>
                <a:gd name="csY23" fmla="*/ 306101 h 4010384"/>
                <a:gd name="csX24" fmla="*/ 8793297 w 11633641"/>
                <a:gd name="csY24" fmla="*/ 207742 h 4010384"/>
                <a:gd name="csX25" fmla="*/ 9881832 w 11633641"/>
                <a:gd name="csY25" fmla="*/ 112296 h 4010384"/>
                <a:gd name="csX26" fmla="*/ 11633641 w 11633641"/>
                <a:gd name="csY26" fmla="*/ 17311 h 4010384"/>
                <a:gd name="csX0" fmla="*/ 0 w 11633641"/>
                <a:gd name="csY0" fmla="*/ 0 h 4010384"/>
                <a:gd name="csX1" fmla="*/ 3812617 w 11633641"/>
                <a:gd name="csY1" fmla="*/ 43498 h 4010384"/>
                <a:gd name="csX2" fmla="*/ 4549741 w 11633641"/>
                <a:gd name="csY2" fmla="*/ 79612 h 4010384"/>
                <a:gd name="csX3" fmla="*/ 4773365 w 11633641"/>
                <a:gd name="csY3" fmla="*/ 203113 h 4010384"/>
                <a:gd name="csX4" fmla="*/ 4790486 w 11633641"/>
                <a:gd name="csY4" fmla="*/ 484508 h 4010384"/>
                <a:gd name="csX5" fmla="*/ 4844044 w 11633641"/>
                <a:gd name="csY5" fmla="*/ 1916921 h 4010384"/>
                <a:gd name="csX6" fmla="*/ 4900615 w 11633641"/>
                <a:gd name="csY6" fmla="*/ 3121422 h 4010384"/>
                <a:gd name="csX7" fmla="*/ 4933631 w 11633641"/>
                <a:gd name="csY7" fmla="*/ 3554866 h 4010384"/>
                <a:gd name="csX8" fmla="*/ 5021759 w 11633641"/>
                <a:gd name="csY8" fmla="*/ 4009626 h 4010384"/>
                <a:gd name="csX9" fmla="*/ 5160559 w 11633641"/>
                <a:gd name="csY9" fmla="*/ 3650639 h 4010384"/>
                <a:gd name="csX10" fmla="*/ 5277389 w 11633641"/>
                <a:gd name="csY10" fmla="*/ 3196530 h 4010384"/>
                <a:gd name="csX11" fmla="*/ 5326175 w 11633641"/>
                <a:gd name="csY11" fmla="*/ 2943292 h 4010384"/>
                <a:gd name="csX12" fmla="*/ 5396913 w 11633641"/>
                <a:gd name="csY12" fmla="*/ 2634410 h 4010384"/>
                <a:gd name="csX13" fmla="*/ 5501103 w 11633641"/>
                <a:gd name="csY13" fmla="*/ 2311405 h 4010384"/>
                <a:gd name="csX14" fmla="*/ 5613436 w 11633641"/>
                <a:gd name="csY14" fmla="*/ 1955632 h 4010384"/>
                <a:gd name="csX15" fmla="*/ 5751803 w 11633641"/>
                <a:gd name="csY15" fmla="*/ 1660620 h 4010384"/>
                <a:gd name="csX16" fmla="*/ 5954331 w 11633641"/>
                <a:gd name="csY16" fmla="*/ 1344723 h 4010384"/>
                <a:gd name="csX17" fmla="*/ 6150867 w 11633641"/>
                <a:gd name="csY17" fmla="*/ 1102117 h 4010384"/>
                <a:gd name="csX18" fmla="*/ 6377822 w 11633641"/>
                <a:gd name="csY18" fmla="*/ 907695 h 4010384"/>
                <a:gd name="csX19" fmla="*/ 6630043 w 11633641"/>
                <a:gd name="csY19" fmla="*/ 748547 h 4010384"/>
                <a:gd name="csX20" fmla="*/ 6913697 w 11633641"/>
                <a:gd name="csY20" fmla="*/ 621069 h 4010384"/>
                <a:gd name="csX21" fmla="*/ 7358338 w 11633641"/>
                <a:gd name="csY21" fmla="*/ 486453 h 4010384"/>
                <a:gd name="csX22" fmla="*/ 7811163 w 11633641"/>
                <a:gd name="csY22" fmla="*/ 383719 h 4010384"/>
                <a:gd name="csX23" fmla="*/ 8175513 w 11633641"/>
                <a:gd name="csY23" fmla="*/ 306101 h 4010384"/>
                <a:gd name="csX24" fmla="*/ 8793297 w 11633641"/>
                <a:gd name="csY24" fmla="*/ 207742 h 4010384"/>
                <a:gd name="csX25" fmla="*/ 9881832 w 11633641"/>
                <a:gd name="csY25" fmla="*/ 112296 h 4010384"/>
                <a:gd name="csX26" fmla="*/ 11633641 w 11633641"/>
                <a:gd name="csY26" fmla="*/ 17311 h 4010384"/>
                <a:gd name="csX0" fmla="*/ 0 w 11633641"/>
                <a:gd name="csY0" fmla="*/ 0 h 4010384"/>
                <a:gd name="csX1" fmla="*/ 3812617 w 11633641"/>
                <a:gd name="csY1" fmla="*/ 43498 h 4010384"/>
                <a:gd name="csX2" fmla="*/ 4549741 w 11633641"/>
                <a:gd name="csY2" fmla="*/ 79612 h 4010384"/>
                <a:gd name="csX3" fmla="*/ 4773365 w 11633641"/>
                <a:gd name="csY3" fmla="*/ 203113 h 4010384"/>
                <a:gd name="csX4" fmla="*/ 4790486 w 11633641"/>
                <a:gd name="csY4" fmla="*/ 484508 h 4010384"/>
                <a:gd name="csX5" fmla="*/ 4844044 w 11633641"/>
                <a:gd name="csY5" fmla="*/ 1916921 h 4010384"/>
                <a:gd name="csX6" fmla="*/ 4900615 w 11633641"/>
                <a:gd name="csY6" fmla="*/ 3121422 h 4010384"/>
                <a:gd name="csX7" fmla="*/ 4933631 w 11633641"/>
                <a:gd name="csY7" fmla="*/ 3554866 h 4010384"/>
                <a:gd name="csX8" fmla="*/ 5021759 w 11633641"/>
                <a:gd name="csY8" fmla="*/ 4009626 h 4010384"/>
                <a:gd name="csX9" fmla="*/ 5160559 w 11633641"/>
                <a:gd name="csY9" fmla="*/ 3650639 h 4010384"/>
                <a:gd name="csX10" fmla="*/ 5277389 w 11633641"/>
                <a:gd name="csY10" fmla="*/ 3196530 h 4010384"/>
                <a:gd name="csX11" fmla="*/ 5326175 w 11633641"/>
                <a:gd name="csY11" fmla="*/ 2943292 h 4010384"/>
                <a:gd name="csX12" fmla="*/ 5396913 w 11633641"/>
                <a:gd name="csY12" fmla="*/ 2634410 h 4010384"/>
                <a:gd name="csX13" fmla="*/ 5506508 w 11633641"/>
                <a:gd name="csY13" fmla="*/ 2273519 h 4010384"/>
                <a:gd name="csX14" fmla="*/ 5613436 w 11633641"/>
                <a:gd name="csY14" fmla="*/ 1955632 h 4010384"/>
                <a:gd name="csX15" fmla="*/ 5751803 w 11633641"/>
                <a:gd name="csY15" fmla="*/ 1660620 h 4010384"/>
                <a:gd name="csX16" fmla="*/ 5954331 w 11633641"/>
                <a:gd name="csY16" fmla="*/ 1344723 h 4010384"/>
                <a:gd name="csX17" fmla="*/ 6150867 w 11633641"/>
                <a:gd name="csY17" fmla="*/ 1102117 h 4010384"/>
                <a:gd name="csX18" fmla="*/ 6377822 w 11633641"/>
                <a:gd name="csY18" fmla="*/ 907695 h 4010384"/>
                <a:gd name="csX19" fmla="*/ 6630043 w 11633641"/>
                <a:gd name="csY19" fmla="*/ 748547 h 4010384"/>
                <a:gd name="csX20" fmla="*/ 6913697 w 11633641"/>
                <a:gd name="csY20" fmla="*/ 621069 h 4010384"/>
                <a:gd name="csX21" fmla="*/ 7358338 w 11633641"/>
                <a:gd name="csY21" fmla="*/ 486453 h 4010384"/>
                <a:gd name="csX22" fmla="*/ 7811163 w 11633641"/>
                <a:gd name="csY22" fmla="*/ 383719 h 4010384"/>
                <a:gd name="csX23" fmla="*/ 8175513 w 11633641"/>
                <a:gd name="csY23" fmla="*/ 306101 h 4010384"/>
                <a:gd name="csX24" fmla="*/ 8793297 w 11633641"/>
                <a:gd name="csY24" fmla="*/ 207742 h 4010384"/>
                <a:gd name="csX25" fmla="*/ 9881832 w 11633641"/>
                <a:gd name="csY25" fmla="*/ 112296 h 4010384"/>
                <a:gd name="csX26" fmla="*/ 11633641 w 11633641"/>
                <a:gd name="csY26" fmla="*/ 17311 h 4010384"/>
                <a:gd name="csX0" fmla="*/ 0 w 11633641"/>
                <a:gd name="csY0" fmla="*/ 0 h 4010389"/>
                <a:gd name="csX1" fmla="*/ 3812617 w 11633641"/>
                <a:gd name="csY1" fmla="*/ 43498 h 4010389"/>
                <a:gd name="csX2" fmla="*/ 4549741 w 11633641"/>
                <a:gd name="csY2" fmla="*/ 79612 h 4010389"/>
                <a:gd name="csX3" fmla="*/ 4773365 w 11633641"/>
                <a:gd name="csY3" fmla="*/ 203113 h 4010389"/>
                <a:gd name="csX4" fmla="*/ 4790486 w 11633641"/>
                <a:gd name="csY4" fmla="*/ 484508 h 4010389"/>
                <a:gd name="csX5" fmla="*/ 4844044 w 11633641"/>
                <a:gd name="csY5" fmla="*/ 1916921 h 4010389"/>
                <a:gd name="csX6" fmla="*/ 4900615 w 11633641"/>
                <a:gd name="csY6" fmla="*/ 3121422 h 4010389"/>
                <a:gd name="csX7" fmla="*/ 4933631 w 11633641"/>
                <a:gd name="csY7" fmla="*/ 3554866 h 4010389"/>
                <a:gd name="csX8" fmla="*/ 5021759 w 11633641"/>
                <a:gd name="csY8" fmla="*/ 4009626 h 4010389"/>
                <a:gd name="csX9" fmla="*/ 5160559 w 11633641"/>
                <a:gd name="csY9" fmla="*/ 3650639 h 4010389"/>
                <a:gd name="csX10" fmla="*/ 5261177 w 11633641"/>
                <a:gd name="csY10" fmla="*/ 3187059 h 4010389"/>
                <a:gd name="csX11" fmla="*/ 5326175 w 11633641"/>
                <a:gd name="csY11" fmla="*/ 2943292 h 4010389"/>
                <a:gd name="csX12" fmla="*/ 5396913 w 11633641"/>
                <a:gd name="csY12" fmla="*/ 2634410 h 4010389"/>
                <a:gd name="csX13" fmla="*/ 5506508 w 11633641"/>
                <a:gd name="csY13" fmla="*/ 2273519 h 4010389"/>
                <a:gd name="csX14" fmla="*/ 5613436 w 11633641"/>
                <a:gd name="csY14" fmla="*/ 1955632 h 4010389"/>
                <a:gd name="csX15" fmla="*/ 5751803 w 11633641"/>
                <a:gd name="csY15" fmla="*/ 1660620 h 4010389"/>
                <a:gd name="csX16" fmla="*/ 5954331 w 11633641"/>
                <a:gd name="csY16" fmla="*/ 1344723 h 4010389"/>
                <a:gd name="csX17" fmla="*/ 6150867 w 11633641"/>
                <a:gd name="csY17" fmla="*/ 1102117 h 4010389"/>
                <a:gd name="csX18" fmla="*/ 6377822 w 11633641"/>
                <a:gd name="csY18" fmla="*/ 907695 h 4010389"/>
                <a:gd name="csX19" fmla="*/ 6630043 w 11633641"/>
                <a:gd name="csY19" fmla="*/ 748547 h 4010389"/>
                <a:gd name="csX20" fmla="*/ 6913697 w 11633641"/>
                <a:gd name="csY20" fmla="*/ 621069 h 4010389"/>
                <a:gd name="csX21" fmla="*/ 7358338 w 11633641"/>
                <a:gd name="csY21" fmla="*/ 486453 h 4010389"/>
                <a:gd name="csX22" fmla="*/ 7811163 w 11633641"/>
                <a:gd name="csY22" fmla="*/ 383719 h 4010389"/>
                <a:gd name="csX23" fmla="*/ 8175513 w 11633641"/>
                <a:gd name="csY23" fmla="*/ 306101 h 4010389"/>
                <a:gd name="csX24" fmla="*/ 8793297 w 11633641"/>
                <a:gd name="csY24" fmla="*/ 207742 h 4010389"/>
                <a:gd name="csX25" fmla="*/ 9881832 w 11633641"/>
                <a:gd name="csY25" fmla="*/ 112296 h 4010389"/>
                <a:gd name="csX26" fmla="*/ 11633641 w 11633641"/>
                <a:gd name="csY26" fmla="*/ 17311 h 4010389"/>
                <a:gd name="csX0" fmla="*/ 0 w 11633641"/>
                <a:gd name="csY0" fmla="*/ 0 h 4010389"/>
                <a:gd name="csX1" fmla="*/ 3812617 w 11633641"/>
                <a:gd name="csY1" fmla="*/ 43498 h 4010389"/>
                <a:gd name="csX2" fmla="*/ 4549741 w 11633641"/>
                <a:gd name="csY2" fmla="*/ 79612 h 4010389"/>
                <a:gd name="csX3" fmla="*/ 4773365 w 11633641"/>
                <a:gd name="csY3" fmla="*/ 203113 h 4010389"/>
                <a:gd name="csX4" fmla="*/ 4790486 w 11633641"/>
                <a:gd name="csY4" fmla="*/ 484508 h 4010389"/>
                <a:gd name="csX5" fmla="*/ 4844044 w 11633641"/>
                <a:gd name="csY5" fmla="*/ 1916921 h 4010389"/>
                <a:gd name="csX6" fmla="*/ 4895210 w 11633641"/>
                <a:gd name="csY6" fmla="*/ 2865678 h 4010389"/>
                <a:gd name="csX7" fmla="*/ 4933631 w 11633641"/>
                <a:gd name="csY7" fmla="*/ 3554866 h 4010389"/>
                <a:gd name="csX8" fmla="*/ 5021759 w 11633641"/>
                <a:gd name="csY8" fmla="*/ 4009626 h 4010389"/>
                <a:gd name="csX9" fmla="*/ 5160559 w 11633641"/>
                <a:gd name="csY9" fmla="*/ 3650639 h 4010389"/>
                <a:gd name="csX10" fmla="*/ 5261177 w 11633641"/>
                <a:gd name="csY10" fmla="*/ 3187059 h 4010389"/>
                <a:gd name="csX11" fmla="*/ 5326175 w 11633641"/>
                <a:gd name="csY11" fmla="*/ 2943292 h 4010389"/>
                <a:gd name="csX12" fmla="*/ 5396913 w 11633641"/>
                <a:gd name="csY12" fmla="*/ 2634410 h 4010389"/>
                <a:gd name="csX13" fmla="*/ 5506508 w 11633641"/>
                <a:gd name="csY13" fmla="*/ 2273519 h 4010389"/>
                <a:gd name="csX14" fmla="*/ 5613436 w 11633641"/>
                <a:gd name="csY14" fmla="*/ 1955632 h 4010389"/>
                <a:gd name="csX15" fmla="*/ 5751803 w 11633641"/>
                <a:gd name="csY15" fmla="*/ 1660620 h 4010389"/>
                <a:gd name="csX16" fmla="*/ 5954331 w 11633641"/>
                <a:gd name="csY16" fmla="*/ 1344723 h 4010389"/>
                <a:gd name="csX17" fmla="*/ 6150867 w 11633641"/>
                <a:gd name="csY17" fmla="*/ 1102117 h 4010389"/>
                <a:gd name="csX18" fmla="*/ 6377822 w 11633641"/>
                <a:gd name="csY18" fmla="*/ 907695 h 4010389"/>
                <a:gd name="csX19" fmla="*/ 6630043 w 11633641"/>
                <a:gd name="csY19" fmla="*/ 748547 h 4010389"/>
                <a:gd name="csX20" fmla="*/ 6913697 w 11633641"/>
                <a:gd name="csY20" fmla="*/ 621069 h 4010389"/>
                <a:gd name="csX21" fmla="*/ 7358338 w 11633641"/>
                <a:gd name="csY21" fmla="*/ 486453 h 4010389"/>
                <a:gd name="csX22" fmla="*/ 7811163 w 11633641"/>
                <a:gd name="csY22" fmla="*/ 383719 h 4010389"/>
                <a:gd name="csX23" fmla="*/ 8175513 w 11633641"/>
                <a:gd name="csY23" fmla="*/ 306101 h 4010389"/>
                <a:gd name="csX24" fmla="*/ 8793297 w 11633641"/>
                <a:gd name="csY24" fmla="*/ 207742 h 4010389"/>
                <a:gd name="csX25" fmla="*/ 9881832 w 11633641"/>
                <a:gd name="csY25" fmla="*/ 112296 h 4010389"/>
                <a:gd name="csX26" fmla="*/ 11633641 w 11633641"/>
                <a:gd name="csY26" fmla="*/ 17311 h 4010389"/>
                <a:gd name="csX0" fmla="*/ 0 w 11633641"/>
                <a:gd name="csY0" fmla="*/ 0 h 4009918"/>
                <a:gd name="csX1" fmla="*/ 3812617 w 11633641"/>
                <a:gd name="csY1" fmla="*/ 43498 h 4009918"/>
                <a:gd name="csX2" fmla="*/ 4549741 w 11633641"/>
                <a:gd name="csY2" fmla="*/ 79612 h 4009918"/>
                <a:gd name="csX3" fmla="*/ 4773365 w 11633641"/>
                <a:gd name="csY3" fmla="*/ 203113 h 4009918"/>
                <a:gd name="csX4" fmla="*/ 4790486 w 11633641"/>
                <a:gd name="csY4" fmla="*/ 484508 h 4009918"/>
                <a:gd name="csX5" fmla="*/ 4844044 w 11633641"/>
                <a:gd name="csY5" fmla="*/ 1916921 h 4009918"/>
                <a:gd name="csX6" fmla="*/ 4895210 w 11633641"/>
                <a:gd name="csY6" fmla="*/ 2865678 h 4009918"/>
                <a:gd name="csX7" fmla="*/ 4949844 w 11633641"/>
                <a:gd name="csY7" fmla="*/ 3592754 h 4009918"/>
                <a:gd name="csX8" fmla="*/ 5021759 w 11633641"/>
                <a:gd name="csY8" fmla="*/ 4009626 h 4009918"/>
                <a:gd name="csX9" fmla="*/ 5160559 w 11633641"/>
                <a:gd name="csY9" fmla="*/ 3650639 h 4009918"/>
                <a:gd name="csX10" fmla="*/ 5261177 w 11633641"/>
                <a:gd name="csY10" fmla="*/ 3187059 h 4009918"/>
                <a:gd name="csX11" fmla="*/ 5326175 w 11633641"/>
                <a:gd name="csY11" fmla="*/ 2943292 h 4009918"/>
                <a:gd name="csX12" fmla="*/ 5396913 w 11633641"/>
                <a:gd name="csY12" fmla="*/ 2634410 h 4009918"/>
                <a:gd name="csX13" fmla="*/ 5506508 w 11633641"/>
                <a:gd name="csY13" fmla="*/ 2273519 h 4009918"/>
                <a:gd name="csX14" fmla="*/ 5613436 w 11633641"/>
                <a:gd name="csY14" fmla="*/ 1955632 h 4009918"/>
                <a:gd name="csX15" fmla="*/ 5751803 w 11633641"/>
                <a:gd name="csY15" fmla="*/ 1660620 h 4009918"/>
                <a:gd name="csX16" fmla="*/ 5954331 w 11633641"/>
                <a:gd name="csY16" fmla="*/ 1344723 h 4009918"/>
                <a:gd name="csX17" fmla="*/ 6150867 w 11633641"/>
                <a:gd name="csY17" fmla="*/ 1102117 h 4009918"/>
                <a:gd name="csX18" fmla="*/ 6377822 w 11633641"/>
                <a:gd name="csY18" fmla="*/ 907695 h 4009918"/>
                <a:gd name="csX19" fmla="*/ 6630043 w 11633641"/>
                <a:gd name="csY19" fmla="*/ 748547 h 4009918"/>
                <a:gd name="csX20" fmla="*/ 6913697 w 11633641"/>
                <a:gd name="csY20" fmla="*/ 621069 h 4009918"/>
                <a:gd name="csX21" fmla="*/ 7358338 w 11633641"/>
                <a:gd name="csY21" fmla="*/ 486453 h 4009918"/>
                <a:gd name="csX22" fmla="*/ 7811163 w 11633641"/>
                <a:gd name="csY22" fmla="*/ 383719 h 4009918"/>
                <a:gd name="csX23" fmla="*/ 8175513 w 11633641"/>
                <a:gd name="csY23" fmla="*/ 306101 h 4009918"/>
                <a:gd name="csX24" fmla="*/ 8793297 w 11633641"/>
                <a:gd name="csY24" fmla="*/ 207742 h 4009918"/>
                <a:gd name="csX25" fmla="*/ 9881832 w 11633641"/>
                <a:gd name="csY25" fmla="*/ 112296 h 4009918"/>
                <a:gd name="csX26" fmla="*/ 11633641 w 11633641"/>
                <a:gd name="csY26" fmla="*/ 17311 h 4009918"/>
                <a:gd name="csX0" fmla="*/ 0 w 11633641"/>
                <a:gd name="csY0" fmla="*/ 0 h 4009918"/>
                <a:gd name="csX1" fmla="*/ 3812617 w 11633641"/>
                <a:gd name="csY1" fmla="*/ 43498 h 4009918"/>
                <a:gd name="csX2" fmla="*/ 4549741 w 11633641"/>
                <a:gd name="csY2" fmla="*/ 79612 h 4009918"/>
                <a:gd name="csX3" fmla="*/ 4773365 w 11633641"/>
                <a:gd name="csY3" fmla="*/ 203113 h 4009918"/>
                <a:gd name="csX4" fmla="*/ 4790486 w 11633641"/>
                <a:gd name="csY4" fmla="*/ 484508 h 4009918"/>
                <a:gd name="csX5" fmla="*/ 4844044 w 11633641"/>
                <a:gd name="csY5" fmla="*/ 1916921 h 4009918"/>
                <a:gd name="csX6" fmla="*/ 4895210 w 11633641"/>
                <a:gd name="csY6" fmla="*/ 2865678 h 4009918"/>
                <a:gd name="csX7" fmla="*/ 4949844 w 11633641"/>
                <a:gd name="csY7" fmla="*/ 3592754 h 4009918"/>
                <a:gd name="csX8" fmla="*/ 5021759 w 11633641"/>
                <a:gd name="csY8" fmla="*/ 4009626 h 4009918"/>
                <a:gd name="csX9" fmla="*/ 5160559 w 11633641"/>
                <a:gd name="csY9" fmla="*/ 3650639 h 4009918"/>
                <a:gd name="csX10" fmla="*/ 5261177 w 11633641"/>
                <a:gd name="csY10" fmla="*/ 3187059 h 4009918"/>
                <a:gd name="csX11" fmla="*/ 5317431 w 11633641"/>
                <a:gd name="csY11" fmla="*/ 2943291 h 4009918"/>
                <a:gd name="csX12" fmla="*/ 5396913 w 11633641"/>
                <a:gd name="csY12" fmla="*/ 2634410 h 4009918"/>
                <a:gd name="csX13" fmla="*/ 5506508 w 11633641"/>
                <a:gd name="csY13" fmla="*/ 2273519 h 4009918"/>
                <a:gd name="csX14" fmla="*/ 5613436 w 11633641"/>
                <a:gd name="csY14" fmla="*/ 1955632 h 4009918"/>
                <a:gd name="csX15" fmla="*/ 5751803 w 11633641"/>
                <a:gd name="csY15" fmla="*/ 1660620 h 4009918"/>
                <a:gd name="csX16" fmla="*/ 5954331 w 11633641"/>
                <a:gd name="csY16" fmla="*/ 1344723 h 4009918"/>
                <a:gd name="csX17" fmla="*/ 6150867 w 11633641"/>
                <a:gd name="csY17" fmla="*/ 1102117 h 4009918"/>
                <a:gd name="csX18" fmla="*/ 6377822 w 11633641"/>
                <a:gd name="csY18" fmla="*/ 907695 h 4009918"/>
                <a:gd name="csX19" fmla="*/ 6630043 w 11633641"/>
                <a:gd name="csY19" fmla="*/ 748547 h 4009918"/>
                <a:gd name="csX20" fmla="*/ 6913697 w 11633641"/>
                <a:gd name="csY20" fmla="*/ 621069 h 4009918"/>
                <a:gd name="csX21" fmla="*/ 7358338 w 11633641"/>
                <a:gd name="csY21" fmla="*/ 486453 h 4009918"/>
                <a:gd name="csX22" fmla="*/ 7811163 w 11633641"/>
                <a:gd name="csY22" fmla="*/ 383719 h 4009918"/>
                <a:gd name="csX23" fmla="*/ 8175513 w 11633641"/>
                <a:gd name="csY23" fmla="*/ 306101 h 4009918"/>
                <a:gd name="csX24" fmla="*/ 8793297 w 11633641"/>
                <a:gd name="csY24" fmla="*/ 207742 h 4009918"/>
                <a:gd name="csX25" fmla="*/ 9881832 w 11633641"/>
                <a:gd name="csY25" fmla="*/ 112296 h 4009918"/>
                <a:gd name="csX26" fmla="*/ 11633641 w 11633641"/>
                <a:gd name="csY26" fmla="*/ 17311 h 4009918"/>
                <a:gd name="csX0" fmla="*/ 0 w 11633641"/>
                <a:gd name="csY0" fmla="*/ 0 h 4009918"/>
                <a:gd name="csX1" fmla="*/ 3812617 w 11633641"/>
                <a:gd name="csY1" fmla="*/ 43498 h 4009918"/>
                <a:gd name="csX2" fmla="*/ 4549741 w 11633641"/>
                <a:gd name="csY2" fmla="*/ 79612 h 4009918"/>
                <a:gd name="csX3" fmla="*/ 4773365 w 11633641"/>
                <a:gd name="csY3" fmla="*/ 203113 h 4009918"/>
                <a:gd name="csX4" fmla="*/ 4790486 w 11633641"/>
                <a:gd name="csY4" fmla="*/ 484508 h 4009918"/>
                <a:gd name="csX5" fmla="*/ 4844044 w 11633641"/>
                <a:gd name="csY5" fmla="*/ 1916921 h 4009918"/>
                <a:gd name="csX6" fmla="*/ 4895210 w 11633641"/>
                <a:gd name="csY6" fmla="*/ 2865678 h 4009918"/>
                <a:gd name="csX7" fmla="*/ 4949844 w 11633641"/>
                <a:gd name="csY7" fmla="*/ 3592754 h 4009918"/>
                <a:gd name="csX8" fmla="*/ 5021759 w 11633641"/>
                <a:gd name="csY8" fmla="*/ 4009626 h 4009918"/>
                <a:gd name="csX9" fmla="*/ 5160559 w 11633641"/>
                <a:gd name="csY9" fmla="*/ 3650639 h 4009918"/>
                <a:gd name="csX10" fmla="*/ 5261177 w 11633641"/>
                <a:gd name="csY10" fmla="*/ 3187059 h 4009918"/>
                <a:gd name="csX11" fmla="*/ 5317431 w 11633641"/>
                <a:gd name="csY11" fmla="*/ 2943291 h 4009918"/>
                <a:gd name="csX12" fmla="*/ 5396913 w 11633641"/>
                <a:gd name="csY12" fmla="*/ 2634410 h 4009918"/>
                <a:gd name="csX13" fmla="*/ 5506508 w 11633641"/>
                <a:gd name="csY13" fmla="*/ 2273519 h 4009918"/>
                <a:gd name="csX14" fmla="*/ 5626552 w 11633641"/>
                <a:gd name="csY14" fmla="*/ 1940306 h 4009918"/>
                <a:gd name="csX15" fmla="*/ 5751803 w 11633641"/>
                <a:gd name="csY15" fmla="*/ 1660620 h 4009918"/>
                <a:gd name="csX16" fmla="*/ 5954331 w 11633641"/>
                <a:gd name="csY16" fmla="*/ 1344723 h 4009918"/>
                <a:gd name="csX17" fmla="*/ 6150867 w 11633641"/>
                <a:gd name="csY17" fmla="*/ 1102117 h 4009918"/>
                <a:gd name="csX18" fmla="*/ 6377822 w 11633641"/>
                <a:gd name="csY18" fmla="*/ 907695 h 4009918"/>
                <a:gd name="csX19" fmla="*/ 6630043 w 11633641"/>
                <a:gd name="csY19" fmla="*/ 748547 h 4009918"/>
                <a:gd name="csX20" fmla="*/ 6913697 w 11633641"/>
                <a:gd name="csY20" fmla="*/ 621069 h 4009918"/>
                <a:gd name="csX21" fmla="*/ 7358338 w 11633641"/>
                <a:gd name="csY21" fmla="*/ 486453 h 4009918"/>
                <a:gd name="csX22" fmla="*/ 7811163 w 11633641"/>
                <a:gd name="csY22" fmla="*/ 383719 h 4009918"/>
                <a:gd name="csX23" fmla="*/ 8175513 w 11633641"/>
                <a:gd name="csY23" fmla="*/ 306101 h 4009918"/>
                <a:gd name="csX24" fmla="*/ 8793297 w 11633641"/>
                <a:gd name="csY24" fmla="*/ 207742 h 4009918"/>
                <a:gd name="csX25" fmla="*/ 9881832 w 11633641"/>
                <a:gd name="csY25" fmla="*/ 112296 h 4009918"/>
                <a:gd name="csX26" fmla="*/ 11633641 w 11633641"/>
                <a:gd name="csY26" fmla="*/ 17311 h 4009918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913697 w 11633641"/>
                <a:gd name="csY20" fmla="*/ 621069 h 4201099"/>
                <a:gd name="csX21" fmla="*/ 7358338 w 11633641"/>
                <a:gd name="csY21" fmla="*/ 486453 h 4201099"/>
                <a:gd name="csX22" fmla="*/ 7811163 w 11633641"/>
                <a:gd name="csY22" fmla="*/ 383719 h 4201099"/>
                <a:gd name="csX23" fmla="*/ 8175513 w 11633641"/>
                <a:gd name="csY23" fmla="*/ 306101 h 4201099"/>
                <a:gd name="csX24" fmla="*/ 8793297 w 11633641"/>
                <a:gd name="csY24" fmla="*/ 207742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913697 w 11633641"/>
                <a:gd name="csY20" fmla="*/ 621069 h 4201099"/>
                <a:gd name="csX21" fmla="*/ 7314459 w 11633641"/>
                <a:gd name="csY21" fmla="*/ 289394 h 4201099"/>
                <a:gd name="csX22" fmla="*/ 7811163 w 11633641"/>
                <a:gd name="csY22" fmla="*/ 383719 h 4201099"/>
                <a:gd name="csX23" fmla="*/ 8175513 w 11633641"/>
                <a:gd name="csY23" fmla="*/ 306101 h 4201099"/>
                <a:gd name="csX24" fmla="*/ 8793297 w 11633641"/>
                <a:gd name="csY24" fmla="*/ 207742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913697 w 11633641"/>
                <a:gd name="csY20" fmla="*/ 621069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75513 w 11633641"/>
                <a:gd name="csY23" fmla="*/ 306101 h 4201099"/>
                <a:gd name="csX24" fmla="*/ 8793297 w 11633641"/>
                <a:gd name="csY24" fmla="*/ 207742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913697 w 11633641"/>
                <a:gd name="csY20" fmla="*/ 621069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7 w 11633641"/>
                <a:gd name="csY24" fmla="*/ 207742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913697 w 11633641"/>
                <a:gd name="csY20" fmla="*/ 621069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906384 w 11633641"/>
                <a:gd name="csY20" fmla="*/ 506118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22730 w 11633641"/>
                <a:gd name="csY19" fmla="*/ 699283 h 4201099"/>
                <a:gd name="csX20" fmla="*/ 6906384 w 11633641"/>
                <a:gd name="csY20" fmla="*/ 506118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22730 w 11633641"/>
                <a:gd name="csY19" fmla="*/ 699283 h 4201099"/>
                <a:gd name="csX20" fmla="*/ 6891760 w 11633641"/>
                <a:gd name="csY20" fmla="*/ 424012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08103 w 11633641"/>
                <a:gd name="csY19" fmla="*/ 617177 h 4201099"/>
                <a:gd name="csX20" fmla="*/ 6891760 w 11633641"/>
                <a:gd name="csY20" fmla="*/ 424012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55882 w 11633641"/>
                <a:gd name="csY18" fmla="*/ 825584 h 4201099"/>
                <a:gd name="csX19" fmla="*/ 6608103 w 11633641"/>
                <a:gd name="csY19" fmla="*/ 617177 h 4201099"/>
                <a:gd name="csX20" fmla="*/ 6891760 w 11633641"/>
                <a:gd name="csY20" fmla="*/ 424012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21614 w 11633641"/>
                <a:gd name="csY17" fmla="*/ 1052850 h 4201099"/>
                <a:gd name="csX18" fmla="*/ 6355882 w 11633641"/>
                <a:gd name="csY18" fmla="*/ 825584 h 4201099"/>
                <a:gd name="csX19" fmla="*/ 6608103 w 11633641"/>
                <a:gd name="csY19" fmla="*/ 617177 h 4201099"/>
                <a:gd name="csX20" fmla="*/ 6891760 w 11633641"/>
                <a:gd name="csY20" fmla="*/ 424012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47018 w 11633641"/>
                <a:gd name="csY16" fmla="*/ 1328301 h 4201099"/>
                <a:gd name="csX17" fmla="*/ 6121614 w 11633641"/>
                <a:gd name="csY17" fmla="*/ 1052850 h 4201099"/>
                <a:gd name="csX18" fmla="*/ 6355882 w 11633641"/>
                <a:gd name="csY18" fmla="*/ 825584 h 4201099"/>
                <a:gd name="csX19" fmla="*/ 6608103 w 11633641"/>
                <a:gd name="csY19" fmla="*/ 617177 h 4201099"/>
                <a:gd name="csX20" fmla="*/ 6891760 w 11633641"/>
                <a:gd name="csY20" fmla="*/ 424012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47018 w 11633641"/>
                <a:gd name="csY16" fmla="*/ 1328301 h 4201099"/>
                <a:gd name="csX17" fmla="*/ 6121614 w 11633641"/>
                <a:gd name="csY17" fmla="*/ 1052850 h 4201099"/>
                <a:gd name="csX18" fmla="*/ 6355882 w 11633641"/>
                <a:gd name="csY18" fmla="*/ 825584 h 4201099"/>
                <a:gd name="csX19" fmla="*/ 6608103 w 11633641"/>
                <a:gd name="csY19" fmla="*/ 617177 h 4201099"/>
                <a:gd name="csX20" fmla="*/ 6891760 w 11633641"/>
                <a:gd name="csY20" fmla="*/ 456852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47018 w 11633641"/>
                <a:gd name="csY16" fmla="*/ 1328301 h 4201099"/>
                <a:gd name="csX17" fmla="*/ 6146437 w 11633641"/>
                <a:gd name="csY17" fmla="*/ 1068451 h 4201099"/>
                <a:gd name="csX18" fmla="*/ 6355882 w 11633641"/>
                <a:gd name="csY18" fmla="*/ 825584 h 4201099"/>
                <a:gd name="csX19" fmla="*/ 6608103 w 11633641"/>
                <a:gd name="csY19" fmla="*/ 617177 h 4201099"/>
                <a:gd name="csX20" fmla="*/ 6891760 w 11633641"/>
                <a:gd name="csY20" fmla="*/ 456852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506508 w 11633641"/>
                <a:gd name="csY12" fmla="*/ 2273519 h 4201099"/>
                <a:gd name="csX13" fmla="*/ 5626552 w 11633641"/>
                <a:gd name="csY13" fmla="*/ 1940306 h 4201099"/>
                <a:gd name="csX14" fmla="*/ 5751803 w 11633641"/>
                <a:gd name="csY14" fmla="*/ 1660620 h 4201099"/>
                <a:gd name="csX15" fmla="*/ 5947018 w 11633641"/>
                <a:gd name="csY15" fmla="*/ 1328301 h 4201099"/>
                <a:gd name="csX16" fmla="*/ 6146437 w 11633641"/>
                <a:gd name="csY16" fmla="*/ 1068451 h 4201099"/>
                <a:gd name="csX17" fmla="*/ 6355882 w 11633641"/>
                <a:gd name="csY17" fmla="*/ 825584 h 4201099"/>
                <a:gd name="csX18" fmla="*/ 6608103 w 11633641"/>
                <a:gd name="csY18" fmla="*/ 617177 h 4201099"/>
                <a:gd name="csX19" fmla="*/ 6891760 w 11633641"/>
                <a:gd name="csY19" fmla="*/ 456852 h 4201099"/>
                <a:gd name="csX20" fmla="*/ 7314459 w 11633641"/>
                <a:gd name="csY20" fmla="*/ 289394 h 4201099"/>
                <a:gd name="csX21" fmla="*/ 7811164 w 11633641"/>
                <a:gd name="csY21" fmla="*/ 186662 h 4201099"/>
                <a:gd name="csX22" fmla="*/ 8190139 w 11633641"/>
                <a:gd name="csY22" fmla="*/ 158308 h 4201099"/>
                <a:gd name="csX23" fmla="*/ 8793298 w 11633641"/>
                <a:gd name="csY23" fmla="*/ 125637 h 4201099"/>
                <a:gd name="csX24" fmla="*/ 9881832 w 11633641"/>
                <a:gd name="csY24" fmla="*/ 112296 h 4201099"/>
                <a:gd name="csX25" fmla="*/ 11633641 w 11633641"/>
                <a:gd name="csY25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506508 w 11633641"/>
                <a:gd name="csY12" fmla="*/ 2273519 h 4201099"/>
                <a:gd name="csX13" fmla="*/ 5626552 w 11633641"/>
                <a:gd name="csY13" fmla="*/ 1940306 h 4201099"/>
                <a:gd name="csX14" fmla="*/ 5947018 w 11633641"/>
                <a:gd name="csY14" fmla="*/ 1328301 h 4201099"/>
                <a:gd name="csX15" fmla="*/ 6146437 w 11633641"/>
                <a:gd name="csY15" fmla="*/ 1068451 h 4201099"/>
                <a:gd name="csX16" fmla="*/ 6355882 w 11633641"/>
                <a:gd name="csY16" fmla="*/ 825584 h 4201099"/>
                <a:gd name="csX17" fmla="*/ 6608103 w 11633641"/>
                <a:gd name="csY17" fmla="*/ 617177 h 4201099"/>
                <a:gd name="csX18" fmla="*/ 6891760 w 11633641"/>
                <a:gd name="csY18" fmla="*/ 456852 h 4201099"/>
                <a:gd name="csX19" fmla="*/ 7314459 w 11633641"/>
                <a:gd name="csY19" fmla="*/ 289394 h 4201099"/>
                <a:gd name="csX20" fmla="*/ 7811164 w 11633641"/>
                <a:gd name="csY20" fmla="*/ 186662 h 4201099"/>
                <a:gd name="csX21" fmla="*/ 8190139 w 11633641"/>
                <a:gd name="csY21" fmla="*/ 158308 h 4201099"/>
                <a:gd name="csX22" fmla="*/ 8793298 w 11633641"/>
                <a:gd name="csY22" fmla="*/ 125637 h 4201099"/>
                <a:gd name="csX23" fmla="*/ 9881832 w 11633641"/>
                <a:gd name="csY23" fmla="*/ 112296 h 4201099"/>
                <a:gd name="csX24" fmla="*/ 11633641 w 11633641"/>
                <a:gd name="csY24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506508 w 11633641"/>
                <a:gd name="csY12" fmla="*/ 2273519 h 4201099"/>
                <a:gd name="csX13" fmla="*/ 5651375 w 11633641"/>
                <a:gd name="csY13" fmla="*/ 1971506 h 4201099"/>
                <a:gd name="csX14" fmla="*/ 5947018 w 11633641"/>
                <a:gd name="csY14" fmla="*/ 1328301 h 4201099"/>
                <a:gd name="csX15" fmla="*/ 6146437 w 11633641"/>
                <a:gd name="csY15" fmla="*/ 1068451 h 4201099"/>
                <a:gd name="csX16" fmla="*/ 6355882 w 11633641"/>
                <a:gd name="csY16" fmla="*/ 825584 h 4201099"/>
                <a:gd name="csX17" fmla="*/ 6608103 w 11633641"/>
                <a:gd name="csY17" fmla="*/ 617177 h 4201099"/>
                <a:gd name="csX18" fmla="*/ 6891760 w 11633641"/>
                <a:gd name="csY18" fmla="*/ 456852 h 4201099"/>
                <a:gd name="csX19" fmla="*/ 7314459 w 11633641"/>
                <a:gd name="csY19" fmla="*/ 289394 h 4201099"/>
                <a:gd name="csX20" fmla="*/ 7811164 w 11633641"/>
                <a:gd name="csY20" fmla="*/ 186662 h 4201099"/>
                <a:gd name="csX21" fmla="*/ 8190139 w 11633641"/>
                <a:gd name="csY21" fmla="*/ 158308 h 4201099"/>
                <a:gd name="csX22" fmla="*/ 8793298 w 11633641"/>
                <a:gd name="csY22" fmla="*/ 125637 h 4201099"/>
                <a:gd name="csX23" fmla="*/ 9881832 w 11633641"/>
                <a:gd name="csY23" fmla="*/ 112296 h 4201099"/>
                <a:gd name="csX24" fmla="*/ 11633641 w 11633641"/>
                <a:gd name="csY24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98233 w 11633641"/>
                <a:gd name="csY12" fmla="*/ 2445120 h 4201099"/>
                <a:gd name="csX13" fmla="*/ 5651375 w 11633641"/>
                <a:gd name="csY13" fmla="*/ 1971506 h 4201099"/>
                <a:gd name="csX14" fmla="*/ 5947018 w 11633641"/>
                <a:gd name="csY14" fmla="*/ 1328301 h 4201099"/>
                <a:gd name="csX15" fmla="*/ 6146437 w 11633641"/>
                <a:gd name="csY15" fmla="*/ 1068451 h 4201099"/>
                <a:gd name="csX16" fmla="*/ 6355882 w 11633641"/>
                <a:gd name="csY16" fmla="*/ 825584 h 4201099"/>
                <a:gd name="csX17" fmla="*/ 6608103 w 11633641"/>
                <a:gd name="csY17" fmla="*/ 617177 h 4201099"/>
                <a:gd name="csX18" fmla="*/ 6891760 w 11633641"/>
                <a:gd name="csY18" fmla="*/ 456852 h 4201099"/>
                <a:gd name="csX19" fmla="*/ 7314459 w 11633641"/>
                <a:gd name="csY19" fmla="*/ 289394 h 4201099"/>
                <a:gd name="csX20" fmla="*/ 7811164 w 11633641"/>
                <a:gd name="csY20" fmla="*/ 186662 h 4201099"/>
                <a:gd name="csX21" fmla="*/ 8190139 w 11633641"/>
                <a:gd name="csY21" fmla="*/ 158308 h 4201099"/>
                <a:gd name="csX22" fmla="*/ 8793298 w 11633641"/>
                <a:gd name="csY22" fmla="*/ 125637 h 4201099"/>
                <a:gd name="csX23" fmla="*/ 9881832 w 11633641"/>
                <a:gd name="csY23" fmla="*/ 112296 h 4201099"/>
                <a:gd name="csX24" fmla="*/ 11633641 w 11633641"/>
                <a:gd name="csY24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81684 w 11633641"/>
                <a:gd name="csY12" fmla="*/ 2382719 h 4201099"/>
                <a:gd name="csX13" fmla="*/ 5651375 w 11633641"/>
                <a:gd name="csY13" fmla="*/ 1971506 h 4201099"/>
                <a:gd name="csX14" fmla="*/ 5947018 w 11633641"/>
                <a:gd name="csY14" fmla="*/ 1328301 h 4201099"/>
                <a:gd name="csX15" fmla="*/ 6146437 w 11633641"/>
                <a:gd name="csY15" fmla="*/ 1068451 h 4201099"/>
                <a:gd name="csX16" fmla="*/ 6355882 w 11633641"/>
                <a:gd name="csY16" fmla="*/ 825584 h 4201099"/>
                <a:gd name="csX17" fmla="*/ 6608103 w 11633641"/>
                <a:gd name="csY17" fmla="*/ 617177 h 4201099"/>
                <a:gd name="csX18" fmla="*/ 6891760 w 11633641"/>
                <a:gd name="csY18" fmla="*/ 456852 h 4201099"/>
                <a:gd name="csX19" fmla="*/ 7314459 w 11633641"/>
                <a:gd name="csY19" fmla="*/ 289394 h 4201099"/>
                <a:gd name="csX20" fmla="*/ 7811164 w 11633641"/>
                <a:gd name="csY20" fmla="*/ 186662 h 4201099"/>
                <a:gd name="csX21" fmla="*/ 8190139 w 11633641"/>
                <a:gd name="csY21" fmla="*/ 158308 h 4201099"/>
                <a:gd name="csX22" fmla="*/ 8793298 w 11633641"/>
                <a:gd name="csY22" fmla="*/ 125637 h 4201099"/>
                <a:gd name="csX23" fmla="*/ 9881832 w 11633641"/>
                <a:gd name="csY23" fmla="*/ 112296 h 4201099"/>
                <a:gd name="csX24" fmla="*/ 11633641 w 11633641"/>
                <a:gd name="csY24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81684 w 11633641"/>
                <a:gd name="csY12" fmla="*/ 2382719 h 4201099"/>
                <a:gd name="csX13" fmla="*/ 5651375 w 11633641"/>
                <a:gd name="csY13" fmla="*/ 1971506 h 4201099"/>
                <a:gd name="csX14" fmla="*/ 5947018 w 11633641"/>
                <a:gd name="csY14" fmla="*/ 1328301 h 4201099"/>
                <a:gd name="csX15" fmla="*/ 6355882 w 11633641"/>
                <a:gd name="csY15" fmla="*/ 825584 h 4201099"/>
                <a:gd name="csX16" fmla="*/ 6608103 w 11633641"/>
                <a:gd name="csY16" fmla="*/ 617177 h 4201099"/>
                <a:gd name="csX17" fmla="*/ 6891760 w 11633641"/>
                <a:gd name="csY17" fmla="*/ 456852 h 4201099"/>
                <a:gd name="csX18" fmla="*/ 7314459 w 11633641"/>
                <a:gd name="csY18" fmla="*/ 289394 h 4201099"/>
                <a:gd name="csX19" fmla="*/ 7811164 w 11633641"/>
                <a:gd name="csY19" fmla="*/ 186662 h 4201099"/>
                <a:gd name="csX20" fmla="*/ 8190139 w 11633641"/>
                <a:gd name="csY20" fmla="*/ 158308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81684 w 11633641"/>
                <a:gd name="csY12" fmla="*/ 2382719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55882 w 11633641"/>
                <a:gd name="csY15" fmla="*/ 825584 h 4201099"/>
                <a:gd name="csX16" fmla="*/ 6608103 w 11633641"/>
                <a:gd name="csY16" fmla="*/ 617177 h 4201099"/>
                <a:gd name="csX17" fmla="*/ 6891760 w 11633641"/>
                <a:gd name="csY17" fmla="*/ 456852 h 4201099"/>
                <a:gd name="csX18" fmla="*/ 7314459 w 11633641"/>
                <a:gd name="csY18" fmla="*/ 289394 h 4201099"/>
                <a:gd name="csX19" fmla="*/ 7811164 w 11633641"/>
                <a:gd name="csY19" fmla="*/ 186662 h 4201099"/>
                <a:gd name="csX20" fmla="*/ 8190139 w 11633641"/>
                <a:gd name="csY20" fmla="*/ 158308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89958 w 11633641"/>
                <a:gd name="csY12" fmla="*/ 2429520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55882 w 11633641"/>
                <a:gd name="csY15" fmla="*/ 825584 h 4201099"/>
                <a:gd name="csX16" fmla="*/ 6608103 w 11633641"/>
                <a:gd name="csY16" fmla="*/ 617177 h 4201099"/>
                <a:gd name="csX17" fmla="*/ 6891760 w 11633641"/>
                <a:gd name="csY17" fmla="*/ 456852 h 4201099"/>
                <a:gd name="csX18" fmla="*/ 7314459 w 11633641"/>
                <a:gd name="csY18" fmla="*/ 289394 h 4201099"/>
                <a:gd name="csX19" fmla="*/ 7811164 w 11633641"/>
                <a:gd name="csY19" fmla="*/ 186662 h 4201099"/>
                <a:gd name="csX20" fmla="*/ 8190139 w 11633641"/>
                <a:gd name="csY20" fmla="*/ 158308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73409 w 11633641"/>
                <a:gd name="csY12" fmla="*/ 2398319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55882 w 11633641"/>
                <a:gd name="csY15" fmla="*/ 825584 h 4201099"/>
                <a:gd name="csX16" fmla="*/ 6608103 w 11633641"/>
                <a:gd name="csY16" fmla="*/ 617177 h 4201099"/>
                <a:gd name="csX17" fmla="*/ 6891760 w 11633641"/>
                <a:gd name="csY17" fmla="*/ 456852 h 4201099"/>
                <a:gd name="csX18" fmla="*/ 7314459 w 11633641"/>
                <a:gd name="csY18" fmla="*/ 289394 h 4201099"/>
                <a:gd name="csX19" fmla="*/ 7811164 w 11633641"/>
                <a:gd name="csY19" fmla="*/ 186662 h 4201099"/>
                <a:gd name="csX20" fmla="*/ 8190139 w 11633641"/>
                <a:gd name="csY20" fmla="*/ 158308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73409 w 11633641"/>
                <a:gd name="csY12" fmla="*/ 2398319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72431 w 11633641"/>
                <a:gd name="csY15" fmla="*/ 872386 h 4201099"/>
                <a:gd name="csX16" fmla="*/ 6608103 w 11633641"/>
                <a:gd name="csY16" fmla="*/ 617177 h 4201099"/>
                <a:gd name="csX17" fmla="*/ 6891760 w 11633641"/>
                <a:gd name="csY17" fmla="*/ 456852 h 4201099"/>
                <a:gd name="csX18" fmla="*/ 7314459 w 11633641"/>
                <a:gd name="csY18" fmla="*/ 289394 h 4201099"/>
                <a:gd name="csX19" fmla="*/ 7811164 w 11633641"/>
                <a:gd name="csY19" fmla="*/ 186662 h 4201099"/>
                <a:gd name="csX20" fmla="*/ 8190139 w 11633641"/>
                <a:gd name="csY20" fmla="*/ 158308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73409 w 11633641"/>
                <a:gd name="csY12" fmla="*/ 2398319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72431 w 11633641"/>
                <a:gd name="csY15" fmla="*/ 872386 h 4201099"/>
                <a:gd name="csX16" fmla="*/ 6666026 w 11633641"/>
                <a:gd name="csY16" fmla="*/ 632779 h 4201099"/>
                <a:gd name="csX17" fmla="*/ 6891760 w 11633641"/>
                <a:gd name="csY17" fmla="*/ 456852 h 4201099"/>
                <a:gd name="csX18" fmla="*/ 7314459 w 11633641"/>
                <a:gd name="csY18" fmla="*/ 289394 h 4201099"/>
                <a:gd name="csX19" fmla="*/ 7811164 w 11633641"/>
                <a:gd name="csY19" fmla="*/ 186662 h 4201099"/>
                <a:gd name="csX20" fmla="*/ 8190139 w 11633641"/>
                <a:gd name="csY20" fmla="*/ 158308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73409 w 11633641"/>
                <a:gd name="csY12" fmla="*/ 2398319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72431 w 11633641"/>
                <a:gd name="csY15" fmla="*/ 872386 h 4201099"/>
                <a:gd name="csX16" fmla="*/ 6666026 w 11633641"/>
                <a:gd name="csY16" fmla="*/ 632779 h 4201099"/>
                <a:gd name="csX17" fmla="*/ 6891760 w 11633641"/>
                <a:gd name="csY17" fmla="*/ 456852 h 4201099"/>
                <a:gd name="csX18" fmla="*/ 7314459 w 11633641"/>
                <a:gd name="csY18" fmla="*/ 289394 h 4201099"/>
                <a:gd name="csX19" fmla="*/ 7819439 w 11633641"/>
                <a:gd name="csY19" fmla="*/ 155460 h 4201099"/>
                <a:gd name="csX20" fmla="*/ 8190139 w 11633641"/>
                <a:gd name="csY20" fmla="*/ 158308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73409 w 11633641"/>
                <a:gd name="csY12" fmla="*/ 2398319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72431 w 11633641"/>
                <a:gd name="csY15" fmla="*/ 872386 h 4201099"/>
                <a:gd name="csX16" fmla="*/ 6666026 w 11633641"/>
                <a:gd name="csY16" fmla="*/ 632779 h 4201099"/>
                <a:gd name="csX17" fmla="*/ 6891760 w 11633641"/>
                <a:gd name="csY17" fmla="*/ 456852 h 4201099"/>
                <a:gd name="csX18" fmla="*/ 7314460 w 11633641"/>
                <a:gd name="csY18" fmla="*/ 211395 h 4201099"/>
                <a:gd name="csX19" fmla="*/ 7819439 w 11633641"/>
                <a:gd name="csY19" fmla="*/ 155460 h 4201099"/>
                <a:gd name="csX20" fmla="*/ 8190139 w 11633641"/>
                <a:gd name="csY20" fmla="*/ 158308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73409 w 11633641"/>
                <a:gd name="csY12" fmla="*/ 2398319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72431 w 11633641"/>
                <a:gd name="csY15" fmla="*/ 872386 h 4201099"/>
                <a:gd name="csX16" fmla="*/ 6666026 w 11633641"/>
                <a:gd name="csY16" fmla="*/ 632779 h 4201099"/>
                <a:gd name="csX17" fmla="*/ 6891760 w 11633641"/>
                <a:gd name="csY17" fmla="*/ 456852 h 4201099"/>
                <a:gd name="csX18" fmla="*/ 7314460 w 11633641"/>
                <a:gd name="csY18" fmla="*/ 211395 h 4201099"/>
                <a:gd name="csX19" fmla="*/ 7819439 w 11633641"/>
                <a:gd name="csY19" fmla="*/ 155460 h 4201099"/>
                <a:gd name="csX20" fmla="*/ 8190138 w 11633641"/>
                <a:gd name="csY20" fmla="*/ 111510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73409 w 11633641"/>
                <a:gd name="csY12" fmla="*/ 2398319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72431 w 11633641"/>
                <a:gd name="csY15" fmla="*/ 872386 h 4201099"/>
                <a:gd name="csX16" fmla="*/ 6666026 w 11633641"/>
                <a:gd name="csY16" fmla="*/ 632779 h 4201099"/>
                <a:gd name="csX17" fmla="*/ 6891760 w 11633641"/>
                <a:gd name="csY17" fmla="*/ 456852 h 4201099"/>
                <a:gd name="csX18" fmla="*/ 7314460 w 11633641"/>
                <a:gd name="csY18" fmla="*/ 211395 h 4201099"/>
                <a:gd name="csX19" fmla="*/ 7819439 w 11633641"/>
                <a:gd name="csY19" fmla="*/ 124260 h 4201099"/>
                <a:gd name="csX20" fmla="*/ 8190138 w 11633641"/>
                <a:gd name="csY20" fmla="*/ 111510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73409 w 11633641"/>
                <a:gd name="csY12" fmla="*/ 2398319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72431 w 11633641"/>
                <a:gd name="csY15" fmla="*/ 872386 h 4201099"/>
                <a:gd name="csX16" fmla="*/ 6666026 w 11633641"/>
                <a:gd name="csY16" fmla="*/ 632779 h 4201099"/>
                <a:gd name="csX17" fmla="*/ 6875210 w 11633641"/>
                <a:gd name="csY17" fmla="*/ 425654 h 4201099"/>
                <a:gd name="csX18" fmla="*/ 7314460 w 11633641"/>
                <a:gd name="csY18" fmla="*/ 211395 h 4201099"/>
                <a:gd name="csX19" fmla="*/ 7819439 w 11633641"/>
                <a:gd name="csY19" fmla="*/ 124260 h 4201099"/>
                <a:gd name="csX20" fmla="*/ 8190138 w 11633641"/>
                <a:gd name="csY20" fmla="*/ 111510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73409 w 11633641"/>
                <a:gd name="csY12" fmla="*/ 2398319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72431 w 11633641"/>
                <a:gd name="csY15" fmla="*/ 872386 h 4201099"/>
                <a:gd name="csX16" fmla="*/ 6657752 w 11633641"/>
                <a:gd name="csY16" fmla="*/ 570378 h 4201099"/>
                <a:gd name="csX17" fmla="*/ 6875210 w 11633641"/>
                <a:gd name="csY17" fmla="*/ 425654 h 4201099"/>
                <a:gd name="csX18" fmla="*/ 7314460 w 11633641"/>
                <a:gd name="csY18" fmla="*/ 211395 h 4201099"/>
                <a:gd name="csX19" fmla="*/ 7819439 w 11633641"/>
                <a:gd name="csY19" fmla="*/ 124260 h 4201099"/>
                <a:gd name="csX20" fmla="*/ 8190138 w 11633641"/>
                <a:gd name="csY20" fmla="*/ 111510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1633641" h="4201099">
                  <a:moveTo>
                    <a:pt x="0" y="0"/>
                  </a:moveTo>
                  <a:cubicBezTo>
                    <a:pt x="65616" y="10583"/>
                    <a:pt x="3054327" y="30229"/>
                    <a:pt x="3812617" y="43498"/>
                  </a:cubicBezTo>
                  <a:cubicBezTo>
                    <a:pt x="4570907" y="56767"/>
                    <a:pt x="4389617" y="53010"/>
                    <a:pt x="4549741" y="79612"/>
                  </a:cubicBezTo>
                  <a:cubicBezTo>
                    <a:pt x="4709865" y="106214"/>
                    <a:pt x="4753437" y="160255"/>
                    <a:pt x="4773365" y="203113"/>
                  </a:cubicBezTo>
                  <a:cubicBezTo>
                    <a:pt x="4793293" y="245971"/>
                    <a:pt x="4778706" y="198873"/>
                    <a:pt x="4790486" y="484508"/>
                  </a:cubicBezTo>
                  <a:cubicBezTo>
                    <a:pt x="4802266" y="770143"/>
                    <a:pt x="4826590" y="1520060"/>
                    <a:pt x="4844044" y="1916921"/>
                  </a:cubicBezTo>
                  <a:cubicBezTo>
                    <a:pt x="4861498" y="2313782"/>
                    <a:pt x="4877577" y="2586373"/>
                    <a:pt x="4895210" y="2865678"/>
                  </a:cubicBezTo>
                  <a:cubicBezTo>
                    <a:pt x="4912843" y="3144984"/>
                    <a:pt x="4927692" y="3370213"/>
                    <a:pt x="4949844" y="3592754"/>
                  </a:cubicBezTo>
                  <a:cubicBezTo>
                    <a:pt x="4971996" y="3815295"/>
                    <a:pt x="4993002" y="4191277"/>
                    <a:pt x="5028121" y="4200924"/>
                  </a:cubicBezTo>
                  <a:cubicBezTo>
                    <a:pt x="5063240" y="4210571"/>
                    <a:pt x="5121716" y="3819616"/>
                    <a:pt x="5160559" y="3650639"/>
                  </a:cubicBezTo>
                  <a:cubicBezTo>
                    <a:pt x="5199402" y="3481662"/>
                    <a:pt x="5235032" y="3304950"/>
                    <a:pt x="5261177" y="3187059"/>
                  </a:cubicBezTo>
                  <a:cubicBezTo>
                    <a:pt x="5287322" y="3069168"/>
                    <a:pt x="5282059" y="3074748"/>
                    <a:pt x="5317431" y="2943291"/>
                  </a:cubicBezTo>
                  <a:cubicBezTo>
                    <a:pt x="5352803" y="2811834"/>
                    <a:pt x="5417752" y="2560283"/>
                    <a:pt x="5473409" y="2398319"/>
                  </a:cubicBezTo>
                  <a:cubicBezTo>
                    <a:pt x="5529066" y="2236355"/>
                    <a:pt x="5566924" y="2144642"/>
                    <a:pt x="5651375" y="1971506"/>
                  </a:cubicBezTo>
                  <a:cubicBezTo>
                    <a:pt x="5735826" y="1798370"/>
                    <a:pt x="5859942" y="1542688"/>
                    <a:pt x="5980118" y="1359501"/>
                  </a:cubicBezTo>
                  <a:cubicBezTo>
                    <a:pt x="6100294" y="1176314"/>
                    <a:pt x="6259492" y="1003906"/>
                    <a:pt x="6372431" y="872386"/>
                  </a:cubicBezTo>
                  <a:cubicBezTo>
                    <a:pt x="6485370" y="740866"/>
                    <a:pt x="6573956" y="644833"/>
                    <a:pt x="6657752" y="570378"/>
                  </a:cubicBezTo>
                  <a:cubicBezTo>
                    <a:pt x="6741548" y="495923"/>
                    <a:pt x="6765759" y="485484"/>
                    <a:pt x="6875210" y="425654"/>
                  </a:cubicBezTo>
                  <a:cubicBezTo>
                    <a:pt x="6984661" y="365824"/>
                    <a:pt x="7157088" y="261627"/>
                    <a:pt x="7314460" y="211395"/>
                  </a:cubicBezTo>
                  <a:cubicBezTo>
                    <a:pt x="7471832" y="161163"/>
                    <a:pt x="7683243" y="154319"/>
                    <a:pt x="7819439" y="124260"/>
                  </a:cubicBezTo>
                  <a:lnTo>
                    <a:pt x="8190138" y="111510"/>
                  </a:lnTo>
                  <a:lnTo>
                    <a:pt x="8793298" y="125637"/>
                  </a:lnTo>
                  <a:lnTo>
                    <a:pt x="9881832" y="112296"/>
                  </a:lnTo>
                  <a:cubicBezTo>
                    <a:pt x="10065513" y="89513"/>
                    <a:pt x="11628830" y="14302"/>
                    <a:pt x="11633641" y="17311"/>
                  </a:cubicBezTo>
                </a:path>
              </a:pathLst>
            </a:custGeom>
            <a:no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28" name="Forme libre 127">
              <a:extLst>
                <a:ext uri="{FF2B5EF4-FFF2-40B4-BE49-F238E27FC236}">
                  <a16:creationId xmlns:a16="http://schemas.microsoft.com/office/drawing/2014/main" id="{D1195EE0-4833-98D8-4D5C-7201BB728FA8}"/>
                </a:ext>
              </a:extLst>
            </p:cNvPr>
            <p:cNvSpPr/>
            <p:nvPr/>
          </p:nvSpPr>
          <p:spPr>
            <a:xfrm>
              <a:off x="1268464" y="3713424"/>
              <a:ext cx="9470958" cy="2645234"/>
            </a:xfrm>
            <a:custGeom>
              <a:avLst/>
              <a:gdLst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57751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58843 w 9442383"/>
                <a:gd name="csY5" fmla="*/ 294859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294859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0568 w 9442383"/>
                <a:gd name="csY5" fmla="*/ 17457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26875 h 721894"/>
                <a:gd name="csX5" fmla="*/ 4850568 w 9442383"/>
                <a:gd name="csY5" fmla="*/ 17457 h 721894"/>
                <a:gd name="csX6" fmla="*/ 9442383 w 9442383"/>
                <a:gd name="csY6" fmla="*/ 0 h 721894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3532 w 9442383"/>
                <a:gd name="csY4" fmla="*/ 162616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92257 w 9442383"/>
                <a:gd name="csY4" fmla="*/ 9418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4912563 w 9442383"/>
                <a:gd name="csY6" fmla="*/ 1476 h 857635"/>
                <a:gd name="csX7" fmla="*/ 9442383 w 9442383"/>
                <a:gd name="csY7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4845539 w 9442383"/>
                <a:gd name="csY6" fmla="*/ 140312 h 857635"/>
                <a:gd name="csX7" fmla="*/ 9442383 w 9442383"/>
                <a:gd name="csY7" fmla="*/ 135741 h 857635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8320 w 9442383"/>
                <a:gd name="csY4" fmla="*/ 4630 h 852847"/>
                <a:gd name="csX5" fmla="*/ 4845781 w 9442383"/>
                <a:gd name="csY5" fmla="*/ 0 h 852847"/>
                <a:gd name="csX6" fmla="*/ 4845539 w 9442383"/>
                <a:gd name="csY6" fmla="*/ 135524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45781 w 9442383"/>
                <a:gd name="csY5" fmla="*/ 0 h 852847"/>
                <a:gd name="csX6" fmla="*/ 4845539 w 9442383"/>
                <a:gd name="csY6" fmla="*/ 135524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45781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69313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652 h 852847"/>
                <a:gd name="csX5" fmla="*/ 4869313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61596 w 9442383"/>
                <a:gd name="csY4" fmla="*/ 139875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61596 w 9442383"/>
                <a:gd name="csY4" fmla="*/ 1651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4858 w 9442383"/>
                <a:gd name="csY6" fmla="*/ 296474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79618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96473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79618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300687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965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0657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30288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5897 w 9442383"/>
                <a:gd name="csY6" fmla="*/ 2965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5897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1000595"/>
                <a:gd name="csX1" fmla="*/ 2021305 w 9442383"/>
                <a:gd name="csY1" fmla="*/ 269176 h 1000595"/>
                <a:gd name="csX2" fmla="*/ 2021305 w 9442383"/>
                <a:gd name="csY2" fmla="*/ 991070 h 1000595"/>
                <a:gd name="csX3" fmla="*/ 3866181 w 9442383"/>
                <a:gd name="csY3" fmla="*/ 1000595 h 1000595"/>
                <a:gd name="csX4" fmla="*/ 3857382 w 9442383"/>
                <a:gd name="csY4" fmla="*/ 5865 h 1000595"/>
                <a:gd name="csX5" fmla="*/ 4865099 w 9442383"/>
                <a:gd name="csY5" fmla="*/ 0 h 1000595"/>
                <a:gd name="csX6" fmla="*/ 4865897 w 9442383"/>
                <a:gd name="csY6" fmla="*/ 283832 h 1000595"/>
                <a:gd name="csX7" fmla="*/ 9442383 w 9442383"/>
                <a:gd name="csY7" fmla="*/ 269176 h 100059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21305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42383"/>
                <a:gd name="csY0" fmla="*/ 269176 h 1006945"/>
                <a:gd name="csX1" fmla="*/ 2021305 w 9442383"/>
                <a:gd name="csY1" fmla="*/ 269176 h 1006945"/>
                <a:gd name="csX2" fmla="*/ 2018130 w 9442383"/>
                <a:gd name="csY2" fmla="*/ 1006945 h 1006945"/>
                <a:gd name="csX3" fmla="*/ 3866181 w 9442383"/>
                <a:gd name="csY3" fmla="*/ 994245 h 1006945"/>
                <a:gd name="csX4" fmla="*/ 3857382 w 9442383"/>
                <a:gd name="csY4" fmla="*/ 5865 h 1006945"/>
                <a:gd name="csX5" fmla="*/ 4865099 w 9442383"/>
                <a:gd name="csY5" fmla="*/ 0 h 1006945"/>
                <a:gd name="csX6" fmla="*/ 4865897 w 9442383"/>
                <a:gd name="csY6" fmla="*/ 283832 h 1006945"/>
                <a:gd name="csX7" fmla="*/ 9442383 w 9442383"/>
                <a:gd name="csY7" fmla="*/ 269176 h 10069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64608"/>
                <a:gd name="csY0" fmla="*/ 288226 h 994245"/>
                <a:gd name="csX1" fmla="*/ 2043530 w 9464608"/>
                <a:gd name="csY1" fmla="*/ 269176 h 994245"/>
                <a:gd name="csX2" fmla="*/ 2040355 w 9464608"/>
                <a:gd name="csY2" fmla="*/ 991070 h 994245"/>
                <a:gd name="csX3" fmla="*/ 3888406 w 9464608"/>
                <a:gd name="csY3" fmla="*/ 994245 h 994245"/>
                <a:gd name="csX4" fmla="*/ 3879607 w 9464608"/>
                <a:gd name="csY4" fmla="*/ 5865 h 994245"/>
                <a:gd name="csX5" fmla="*/ 4887324 w 9464608"/>
                <a:gd name="csY5" fmla="*/ 0 h 994245"/>
                <a:gd name="csX6" fmla="*/ 4888122 w 9464608"/>
                <a:gd name="csY6" fmla="*/ 283832 h 994245"/>
                <a:gd name="csX7" fmla="*/ 9464608 w 9464608"/>
                <a:gd name="csY7" fmla="*/ 269176 h 9942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55083"/>
                <a:gd name="csY0" fmla="*/ 285051 h 994245"/>
                <a:gd name="csX1" fmla="*/ 2034005 w 9455083"/>
                <a:gd name="csY1" fmla="*/ 269176 h 994245"/>
                <a:gd name="csX2" fmla="*/ 2030830 w 9455083"/>
                <a:gd name="csY2" fmla="*/ 991070 h 994245"/>
                <a:gd name="csX3" fmla="*/ 3878881 w 9455083"/>
                <a:gd name="csY3" fmla="*/ 994245 h 994245"/>
                <a:gd name="csX4" fmla="*/ 3870082 w 9455083"/>
                <a:gd name="csY4" fmla="*/ 5865 h 994245"/>
                <a:gd name="csX5" fmla="*/ 4877799 w 9455083"/>
                <a:gd name="csY5" fmla="*/ 0 h 994245"/>
                <a:gd name="csX6" fmla="*/ 4878597 w 9455083"/>
                <a:gd name="csY6" fmla="*/ 283832 h 994245"/>
                <a:gd name="csX7" fmla="*/ 9455083 w 9455083"/>
                <a:gd name="csY7" fmla="*/ 269176 h 9942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55083"/>
                <a:gd name="csY0" fmla="*/ 281876 h 994245"/>
                <a:gd name="csX1" fmla="*/ 2034005 w 9455083"/>
                <a:gd name="csY1" fmla="*/ 269176 h 994245"/>
                <a:gd name="csX2" fmla="*/ 2030830 w 9455083"/>
                <a:gd name="csY2" fmla="*/ 991070 h 994245"/>
                <a:gd name="csX3" fmla="*/ 3878881 w 9455083"/>
                <a:gd name="csY3" fmla="*/ 994245 h 994245"/>
                <a:gd name="csX4" fmla="*/ 3870082 w 9455083"/>
                <a:gd name="csY4" fmla="*/ 5865 h 994245"/>
                <a:gd name="csX5" fmla="*/ 4877799 w 9455083"/>
                <a:gd name="csY5" fmla="*/ 0 h 994245"/>
                <a:gd name="csX6" fmla="*/ 4878597 w 9455083"/>
                <a:gd name="csY6" fmla="*/ 283832 h 994245"/>
                <a:gd name="csX7" fmla="*/ 9455083 w 9455083"/>
                <a:gd name="csY7" fmla="*/ 269176 h 994245"/>
                <a:gd name="csX0" fmla="*/ 0 w 9448733"/>
                <a:gd name="csY0" fmla="*/ 262826 h 994245"/>
                <a:gd name="csX1" fmla="*/ 2027655 w 9448733"/>
                <a:gd name="csY1" fmla="*/ 269176 h 994245"/>
                <a:gd name="csX2" fmla="*/ 2024480 w 9448733"/>
                <a:gd name="csY2" fmla="*/ 991070 h 994245"/>
                <a:gd name="csX3" fmla="*/ 3872531 w 9448733"/>
                <a:gd name="csY3" fmla="*/ 994245 h 994245"/>
                <a:gd name="csX4" fmla="*/ 3863732 w 9448733"/>
                <a:gd name="csY4" fmla="*/ 5865 h 994245"/>
                <a:gd name="csX5" fmla="*/ 4871449 w 9448733"/>
                <a:gd name="csY5" fmla="*/ 0 h 994245"/>
                <a:gd name="csX6" fmla="*/ 4872247 w 9448733"/>
                <a:gd name="csY6" fmla="*/ 283832 h 994245"/>
                <a:gd name="csX7" fmla="*/ 9448733 w 9448733"/>
                <a:gd name="csY7" fmla="*/ 269176 h 994245"/>
                <a:gd name="csX0" fmla="*/ 0 w 9461433"/>
                <a:gd name="csY0" fmla="*/ 281876 h 994245"/>
                <a:gd name="csX1" fmla="*/ 2040355 w 9461433"/>
                <a:gd name="csY1" fmla="*/ 269176 h 994245"/>
                <a:gd name="csX2" fmla="*/ 2037180 w 9461433"/>
                <a:gd name="csY2" fmla="*/ 991070 h 994245"/>
                <a:gd name="csX3" fmla="*/ 3885231 w 9461433"/>
                <a:gd name="csY3" fmla="*/ 994245 h 994245"/>
                <a:gd name="csX4" fmla="*/ 3876432 w 9461433"/>
                <a:gd name="csY4" fmla="*/ 5865 h 994245"/>
                <a:gd name="csX5" fmla="*/ 4884149 w 9461433"/>
                <a:gd name="csY5" fmla="*/ 0 h 994245"/>
                <a:gd name="csX6" fmla="*/ 4884947 w 9461433"/>
                <a:gd name="csY6" fmla="*/ 283832 h 994245"/>
                <a:gd name="csX7" fmla="*/ 9461433 w 9461433"/>
                <a:gd name="csY7" fmla="*/ 269176 h 994245"/>
                <a:gd name="csX0" fmla="*/ 0 w 9445558"/>
                <a:gd name="csY0" fmla="*/ 269176 h 994245"/>
                <a:gd name="csX1" fmla="*/ 2024480 w 9445558"/>
                <a:gd name="csY1" fmla="*/ 269176 h 994245"/>
                <a:gd name="csX2" fmla="*/ 2021305 w 9445558"/>
                <a:gd name="csY2" fmla="*/ 991070 h 994245"/>
                <a:gd name="csX3" fmla="*/ 3869356 w 9445558"/>
                <a:gd name="csY3" fmla="*/ 994245 h 994245"/>
                <a:gd name="csX4" fmla="*/ 3860557 w 9445558"/>
                <a:gd name="csY4" fmla="*/ 5865 h 994245"/>
                <a:gd name="csX5" fmla="*/ 4868274 w 9445558"/>
                <a:gd name="csY5" fmla="*/ 0 h 994245"/>
                <a:gd name="csX6" fmla="*/ 4869072 w 9445558"/>
                <a:gd name="csY6" fmla="*/ 283832 h 994245"/>
                <a:gd name="csX7" fmla="*/ 9445558 w 9445558"/>
                <a:gd name="csY7" fmla="*/ 269176 h 994245"/>
                <a:gd name="csX0" fmla="*/ 0 w 9470958"/>
                <a:gd name="csY0" fmla="*/ 272351 h 994245"/>
                <a:gd name="csX1" fmla="*/ 2049880 w 9470958"/>
                <a:gd name="csY1" fmla="*/ 269176 h 994245"/>
                <a:gd name="csX2" fmla="*/ 2046705 w 9470958"/>
                <a:gd name="csY2" fmla="*/ 991070 h 994245"/>
                <a:gd name="csX3" fmla="*/ 3894756 w 9470958"/>
                <a:gd name="csY3" fmla="*/ 994245 h 994245"/>
                <a:gd name="csX4" fmla="*/ 3885957 w 9470958"/>
                <a:gd name="csY4" fmla="*/ 5865 h 994245"/>
                <a:gd name="csX5" fmla="*/ 4893674 w 9470958"/>
                <a:gd name="csY5" fmla="*/ 0 h 994245"/>
                <a:gd name="csX6" fmla="*/ 4894472 w 9470958"/>
                <a:gd name="csY6" fmla="*/ 283832 h 994245"/>
                <a:gd name="csX7" fmla="*/ 9470958 w 9470958"/>
                <a:gd name="csY7" fmla="*/ 269176 h 994245"/>
                <a:gd name="csX0" fmla="*/ 0 w 9470958"/>
                <a:gd name="csY0" fmla="*/ 449381 h 1171275"/>
                <a:gd name="csX1" fmla="*/ 2049880 w 9470958"/>
                <a:gd name="csY1" fmla="*/ 446206 h 1171275"/>
                <a:gd name="csX2" fmla="*/ 2046705 w 9470958"/>
                <a:gd name="csY2" fmla="*/ 1168100 h 1171275"/>
                <a:gd name="csX3" fmla="*/ 3894756 w 9470958"/>
                <a:gd name="csY3" fmla="*/ 1171275 h 1171275"/>
                <a:gd name="csX4" fmla="*/ 3885957 w 9470958"/>
                <a:gd name="csY4" fmla="*/ 15 h 1171275"/>
                <a:gd name="csX5" fmla="*/ 4893674 w 9470958"/>
                <a:gd name="csY5" fmla="*/ 177030 h 1171275"/>
                <a:gd name="csX6" fmla="*/ 4894472 w 9470958"/>
                <a:gd name="csY6" fmla="*/ 460862 h 1171275"/>
                <a:gd name="csX7" fmla="*/ 9470958 w 9470958"/>
                <a:gd name="csY7" fmla="*/ 446206 h 1171275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79607 w 9470958"/>
                <a:gd name="csY5" fmla="*/ 8202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13953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2451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2451 h 1171260"/>
                <a:gd name="csX6" fmla="*/ 4894472 w 9470958"/>
                <a:gd name="csY6" fmla="*/ 455096 h 1171260"/>
                <a:gd name="csX7" fmla="*/ 9470958 w 9470958"/>
                <a:gd name="csY7" fmla="*/ 446191 h 1171260"/>
                <a:gd name="csX0" fmla="*/ 0 w 9470958"/>
                <a:gd name="csY0" fmla="*/ 584075 h 1305969"/>
                <a:gd name="csX1" fmla="*/ 2049880 w 9470958"/>
                <a:gd name="csY1" fmla="*/ 580900 h 1305969"/>
                <a:gd name="csX2" fmla="*/ 2046705 w 9470958"/>
                <a:gd name="csY2" fmla="*/ 1302794 h 1305969"/>
                <a:gd name="csX3" fmla="*/ 3894756 w 9470958"/>
                <a:gd name="csY3" fmla="*/ 1305969 h 1305969"/>
                <a:gd name="csX4" fmla="*/ 3885957 w 9470958"/>
                <a:gd name="csY4" fmla="*/ 134709 h 1305969"/>
                <a:gd name="csX5" fmla="*/ 4891109 w 9470958"/>
                <a:gd name="csY5" fmla="*/ 0 h 1305969"/>
                <a:gd name="csX6" fmla="*/ 4894472 w 9470958"/>
                <a:gd name="csY6" fmla="*/ 589805 h 1305969"/>
                <a:gd name="csX7" fmla="*/ 9470958 w 9470958"/>
                <a:gd name="csY7" fmla="*/ 580900 h 1305969"/>
                <a:gd name="csX0" fmla="*/ 0 w 9470958"/>
                <a:gd name="csY0" fmla="*/ 584075 h 1305969"/>
                <a:gd name="csX1" fmla="*/ 2049880 w 9470958"/>
                <a:gd name="csY1" fmla="*/ 580900 h 1305969"/>
                <a:gd name="csX2" fmla="*/ 2046705 w 9470958"/>
                <a:gd name="csY2" fmla="*/ 1302794 h 1305969"/>
                <a:gd name="csX3" fmla="*/ 3894756 w 9470958"/>
                <a:gd name="csY3" fmla="*/ 1305969 h 1305969"/>
                <a:gd name="csX4" fmla="*/ 3885957 w 9470958"/>
                <a:gd name="csY4" fmla="*/ 4534 h 1305969"/>
                <a:gd name="csX5" fmla="*/ 4891109 w 9470958"/>
                <a:gd name="csY5" fmla="*/ 0 h 1305969"/>
                <a:gd name="csX6" fmla="*/ 4894472 w 9470958"/>
                <a:gd name="csY6" fmla="*/ 589805 h 1305969"/>
                <a:gd name="csX7" fmla="*/ 9470958 w 9470958"/>
                <a:gd name="csY7" fmla="*/ 580900 h 1305969"/>
                <a:gd name="csX0" fmla="*/ 0 w 9470958"/>
                <a:gd name="csY0" fmla="*/ 720218 h 1442112"/>
                <a:gd name="csX1" fmla="*/ 2049880 w 9470958"/>
                <a:gd name="csY1" fmla="*/ 717043 h 1442112"/>
                <a:gd name="csX2" fmla="*/ 2046705 w 9470958"/>
                <a:gd name="csY2" fmla="*/ 1438937 h 1442112"/>
                <a:gd name="csX3" fmla="*/ 3894756 w 9470958"/>
                <a:gd name="csY3" fmla="*/ 1442112 h 1442112"/>
                <a:gd name="csX4" fmla="*/ 3885957 w 9470958"/>
                <a:gd name="csY4" fmla="*/ 0 h 1442112"/>
                <a:gd name="csX5" fmla="*/ 4891109 w 9470958"/>
                <a:gd name="csY5" fmla="*/ 136143 h 1442112"/>
                <a:gd name="csX6" fmla="*/ 4894472 w 9470958"/>
                <a:gd name="csY6" fmla="*/ 725948 h 1442112"/>
                <a:gd name="csX7" fmla="*/ 9470958 w 9470958"/>
                <a:gd name="csY7" fmla="*/ 717043 h 1442112"/>
                <a:gd name="csX0" fmla="*/ 0 w 9470958"/>
                <a:gd name="csY0" fmla="*/ 724752 h 1446646"/>
                <a:gd name="csX1" fmla="*/ 2049880 w 9470958"/>
                <a:gd name="csY1" fmla="*/ 721577 h 1446646"/>
                <a:gd name="csX2" fmla="*/ 2046705 w 9470958"/>
                <a:gd name="csY2" fmla="*/ 1443471 h 1446646"/>
                <a:gd name="csX3" fmla="*/ 3894756 w 9470958"/>
                <a:gd name="csY3" fmla="*/ 1446646 h 1446646"/>
                <a:gd name="csX4" fmla="*/ 3885957 w 9470958"/>
                <a:gd name="csY4" fmla="*/ 4534 h 1446646"/>
                <a:gd name="csX5" fmla="*/ 4891109 w 9470958"/>
                <a:gd name="csY5" fmla="*/ 0 h 1446646"/>
                <a:gd name="csX6" fmla="*/ 4894472 w 9470958"/>
                <a:gd name="csY6" fmla="*/ 730482 h 1446646"/>
                <a:gd name="csX7" fmla="*/ 9470958 w 9470958"/>
                <a:gd name="csY7" fmla="*/ 721577 h 1446646"/>
                <a:gd name="csX0" fmla="*/ 0 w 9470958"/>
                <a:gd name="csY0" fmla="*/ 737803 h 1459697"/>
                <a:gd name="csX1" fmla="*/ 2049880 w 9470958"/>
                <a:gd name="csY1" fmla="*/ 734628 h 1459697"/>
                <a:gd name="csX2" fmla="*/ 2046705 w 9470958"/>
                <a:gd name="csY2" fmla="*/ 1456522 h 1459697"/>
                <a:gd name="csX3" fmla="*/ 3894756 w 9470958"/>
                <a:gd name="csY3" fmla="*/ 1459697 h 1459697"/>
                <a:gd name="csX4" fmla="*/ 3885957 w 9470958"/>
                <a:gd name="csY4" fmla="*/ 0 h 1459697"/>
                <a:gd name="csX5" fmla="*/ 4891109 w 9470958"/>
                <a:gd name="csY5" fmla="*/ 13051 h 1459697"/>
                <a:gd name="csX6" fmla="*/ 4894472 w 9470958"/>
                <a:gd name="csY6" fmla="*/ 743533 h 1459697"/>
                <a:gd name="csX7" fmla="*/ 9470958 w 9470958"/>
                <a:gd name="csY7" fmla="*/ 734628 h 1459697"/>
                <a:gd name="csX0" fmla="*/ 0 w 9470958"/>
                <a:gd name="csY0" fmla="*/ 742337 h 1464231"/>
                <a:gd name="csX1" fmla="*/ 2049880 w 9470958"/>
                <a:gd name="csY1" fmla="*/ 739162 h 1464231"/>
                <a:gd name="csX2" fmla="*/ 2046705 w 9470958"/>
                <a:gd name="csY2" fmla="*/ 1461056 h 1464231"/>
                <a:gd name="csX3" fmla="*/ 3894756 w 9470958"/>
                <a:gd name="csY3" fmla="*/ 1464231 h 1464231"/>
                <a:gd name="csX4" fmla="*/ 3885957 w 9470958"/>
                <a:gd name="csY4" fmla="*/ 4534 h 1464231"/>
                <a:gd name="csX5" fmla="*/ 4899901 w 9470958"/>
                <a:gd name="csY5" fmla="*/ 0 h 1464231"/>
                <a:gd name="csX6" fmla="*/ 4894472 w 9470958"/>
                <a:gd name="csY6" fmla="*/ 748067 h 1464231"/>
                <a:gd name="csX7" fmla="*/ 9470958 w 9470958"/>
                <a:gd name="csY7" fmla="*/ 739162 h 1464231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99901 w 9470958"/>
                <a:gd name="csY5" fmla="*/ 149845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99901 w 9470958"/>
                <a:gd name="csY5" fmla="*/ 1404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76150 w 9470958"/>
                <a:gd name="csY5" fmla="*/ 7341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905839 w 9470958"/>
                <a:gd name="csY5" fmla="*/ 13279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83614 w 9470958"/>
                <a:gd name="csY5" fmla="*/ 16454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904303 h 1626197"/>
                <a:gd name="csX1" fmla="*/ 2049880 w 9470958"/>
                <a:gd name="csY1" fmla="*/ 901128 h 1626197"/>
                <a:gd name="csX2" fmla="*/ 2046705 w 9470958"/>
                <a:gd name="csY2" fmla="*/ 1623022 h 1626197"/>
                <a:gd name="csX3" fmla="*/ 3894756 w 9470958"/>
                <a:gd name="csY3" fmla="*/ 1626197 h 1626197"/>
                <a:gd name="csX4" fmla="*/ 3874082 w 9470958"/>
                <a:gd name="csY4" fmla="*/ 12121 h 1626197"/>
                <a:gd name="csX5" fmla="*/ 4883614 w 9470958"/>
                <a:gd name="csY5" fmla="*/ 0 h 1626197"/>
                <a:gd name="csX6" fmla="*/ 4894472 w 9470958"/>
                <a:gd name="csY6" fmla="*/ 910033 h 1626197"/>
                <a:gd name="csX7" fmla="*/ 9470958 w 9470958"/>
                <a:gd name="csY7" fmla="*/ 901128 h 1626197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83614 w 9470958"/>
                <a:gd name="csY5" fmla="*/ 6929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85253 h 1607147"/>
                <a:gd name="csX1" fmla="*/ 2049880 w 9470958"/>
                <a:gd name="csY1" fmla="*/ 882078 h 1607147"/>
                <a:gd name="csX2" fmla="*/ 2046705 w 9470958"/>
                <a:gd name="csY2" fmla="*/ 1603972 h 1607147"/>
                <a:gd name="csX3" fmla="*/ 3894756 w 9470958"/>
                <a:gd name="csY3" fmla="*/ 1607147 h 1607147"/>
                <a:gd name="csX4" fmla="*/ 3874082 w 9470958"/>
                <a:gd name="csY4" fmla="*/ 12121 h 1607147"/>
                <a:gd name="csX5" fmla="*/ 4883614 w 9470958"/>
                <a:gd name="csY5" fmla="*/ 0 h 1607147"/>
                <a:gd name="csX6" fmla="*/ 4894472 w 9470958"/>
                <a:gd name="csY6" fmla="*/ 890983 h 1607147"/>
                <a:gd name="csX7" fmla="*/ 9470958 w 9470958"/>
                <a:gd name="csY7" fmla="*/ 882078 h 1607147"/>
                <a:gd name="csX0" fmla="*/ 0 w 9470958"/>
                <a:gd name="csY0" fmla="*/ 885832 h 1607726"/>
                <a:gd name="csX1" fmla="*/ 2049880 w 9470958"/>
                <a:gd name="csY1" fmla="*/ 882657 h 1607726"/>
                <a:gd name="csX2" fmla="*/ 2046705 w 9470958"/>
                <a:gd name="csY2" fmla="*/ 1604551 h 1607726"/>
                <a:gd name="csX3" fmla="*/ 3894756 w 9470958"/>
                <a:gd name="csY3" fmla="*/ 1607726 h 1607726"/>
                <a:gd name="csX4" fmla="*/ 3880432 w 9470958"/>
                <a:gd name="csY4" fmla="*/ 0 h 1607726"/>
                <a:gd name="csX5" fmla="*/ 4883614 w 9470958"/>
                <a:gd name="csY5" fmla="*/ 579 h 1607726"/>
                <a:gd name="csX6" fmla="*/ 4894472 w 9470958"/>
                <a:gd name="csY6" fmla="*/ 891562 h 1607726"/>
                <a:gd name="csX7" fmla="*/ 9470958 w 9470958"/>
                <a:gd name="csY7" fmla="*/ 882657 h 1607726"/>
                <a:gd name="csX0" fmla="*/ 0 w 9470958"/>
                <a:gd name="csY0" fmla="*/ 885832 h 1607726"/>
                <a:gd name="csX1" fmla="*/ 2049880 w 9470958"/>
                <a:gd name="csY1" fmla="*/ 882657 h 1607726"/>
                <a:gd name="csX2" fmla="*/ 2046705 w 9470958"/>
                <a:gd name="csY2" fmla="*/ 1604551 h 1607726"/>
                <a:gd name="csX3" fmla="*/ 3894756 w 9470958"/>
                <a:gd name="csY3" fmla="*/ 1607726 h 1607726"/>
                <a:gd name="csX4" fmla="*/ 3880432 w 9470958"/>
                <a:gd name="csY4" fmla="*/ 0 h 1607726"/>
                <a:gd name="csX5" fmla="*/ 4902664 w 9470958"/>
                <a:gd name="csY5" fmla="*/ 3754 h 1607726"/>
                <a:gd name="csX6" fmla="*/ 4894472 w 9470958"/>
                <a:gd name="csY6" fmla="*/ 891562 h 1607726"/>
                <a:gd name="csX7" fmla="*/ 9470958 w 9470958"/>
                <a:gd name="csY7" fmla="*/ 882657 h 1607726"/>
                <a:gd name="csX0" fmla="*/ 0 w 9470958"/>
                <a:gd name="csY0" fmla="*/ 885832 h 1607726"/>
                <a:gd name="csX1" fmla="*/ 2049880 w 9470958"/>
                <a:gd name="csY1" fmla="*/ 882657 h 1607726"/>
                <a:gd name="csX2" fmla="*/ 2046705 w 9470958"/>
                <a:gd name="csY2" fmla="*/ 1604551 h 1607726"/>
                <a:gd name="csX3" fmla="*/ 3894756 w 9470958"/>
                <a:gd name="csY3" fmla="*/ 1607726 h 1607726"/>
                <a:gd name="csX4" fmla="*/ 3880432 w 9470958"/>
                <a:gd name="csY4" fmla="*/ 0 h 1607726"/>
                <a:gd name="csX5" fmla="*/ 4889964 w 9470958"/>
                <a:gd name="csY5" fmla="*/ 579 h 1607726"/>
                <a:gd name="csX6" fmla="*/ 4894472 w 9470958"/>
                <a:gd name="csY6" fmla="*/ 891562 h 1607726"/>
                <a:gd name="csX7" fmla="*/ 9470958 w 9470958"/>
                <a:gd name="csY7" fmla="*/ 882657 h 1607726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889964 w 9470958"/>
                <a:gd name="csY5" fmla="*/ 157654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901184 w 9470958"/>
                <a:gd name="csY5" fmla="*/ 1179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906794 w 9470958"/>
                <a:gd name="csY5" fmla="*/ 618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878745 w 9470958"/>
                <a:gd name="csY5" fmla="*/ 1179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901185 w 9470958"/>
                <a:gd name="csY5" fmla="*/ 1179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71012 w 9470958"/>
                <a:gd name="csY4" fmla="*/ 0 h 1917201"/>
                <a:gd name="csX5" fmla="*/ 4901185 w 9470958"/>
                <a:gd name="csY5" fmla="*/ 16419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71012 w 9470958"/>
                <a:gd name="csY4" fmla="*/ 0 h 1917201"/>
                <a:gd name="csX5" fmla="*/ 4904995 w 9470958"/>
                <a:gd name="csY5" fmla="*/ 36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71012 w 9470958"/>
                <a:gd name="csY4" fmla="*/ 0 h 1917201"/>
                <a:gd name="csX5" fmla="*/ 4904995 w 9470958"/>
                <a:gd name="csY5" fmla="*/ 1560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179699 h 1901593"/>
                <a:gd name="csX1" fmla="*/ 2049880 w 9470958"/>
                <a:gd name="csY1" fmla="*/ 1176524 h 1901593"/>
                <a:gd name="csX2" fmla="*/ 2046705 w 9470958"/>
                <a:gd name="csY2" fmla="*/ 1898418 h 1901593"/>
                <a:gd name="csX3" fmla="*/ 3894756 w 9470958"/>
                <a:gd name="csY3" fmla="*/ 1901593 h 1901593"/>
                <a:gd name="csX4" fmla="*/ 3871012 w 9470958"/>
                <a:gd name="csY4" fmla="*/ 3442 h 1901593"/>
                <a:gd name="csX5" fmla="*/ 4904995 w 9470958"/>
                <a:gd name="csY5" fmla="*/ 0 h 1901593"/>
                <a:gd name="csX6" fmla="*/ 4894472 w 9470958"/>
                <a:gd name="csY6" fmla="*/ 1185429 h 1901593"/>
                <a:gd name="csX7" fmla="*/ 9470958 w 9470958"/>
                <a:gd name="csY7" fmla="*/ 1176524 h 1901593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67202 w 9470958"/>
                <a:gd name="csY4" fmla="*/ 0 h 1917201"/>
                <a:gd name="csX5" fmla="*/ 4904995 w 9470958"/>
                <a:gd name="csY5" fmla="*/ 1560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67202 w 9470958"/>
                <a:gd name="csY4" fmla="*/ 0 h 1917201"/>
                <a:gd name="csX5" fmla="*/ 4901185 w 9470958"/>
                <a:gd name="csY5" fmla="*/ 36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4901185 w 9470958"/>
                <a:gd name="csY5" fmla="*/ 147968 h 2064801"/>
                <a:gd name="csX6" fmla="*/ 4894472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353339 h 2075233"/>
                <a:gd name="csX1" fmla="*/ 2049880 w 9470958"/>
                <a:gd name="csY1" fmla="*/ 1350164 h 2075233"/>
                <a:gd name="csX2" fmla="*/ 2046705 w 9470958"/>
                <a:gd name="csY2" fmla="*/ 2072058 h 2075233"/>
                <a:gd name="csX3" fmla="*/ 3894756 w 9470958"/>
                <a:gd name="csY3" fmla="*/ 2075233 h 2075233"/>
                <a:gd name="csX4" fmla="*/ 3867202 w 9470958"/>
                <a:gd name="csY4" fmla="*/ 10432 h 2075233"/>
                <a:gd name="csX5" fmla="*/ 4911985 w 9470958"/>
                <a:gd name="csY5" fmla="*/ 0 h 2075233"/>
                <a:gd name="csX6" fmla="*/ 4894472 w 9470958"/>
                <a:gd name="csY6" fmla="*/ 1359069 h 2075233"/>
                <a:gd name="csX7" fmla="*/ 9470958 w 9470958"/>
                <a:gd name="csY7" fmla="*/ 1350164 h 2075233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4911985 w 9470958"/>
                <a:gd name="csY5" fmla="*/ 14768 h 2064801"/>
                <a:gd name="csX6" fmla="*/ 4894472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356939 h 2078833"/>
                <a:gd name="csX1" fmla="*/ 2049880 w 9470958"/>
                <a:gd name="csY1" fmla="*/ 1353764 h 2078833"/>
                <a:gd name="csX2" fmla="*/ 2046705 w 9470958"/>
                <a:gd name="csY2" fmla="*/ 2075658 h 2078833"/>
                <a:gd name="csX3" fmla="*/ 3894756 w 9470958"/>
                <a:gd name="csY3" fmla="*/ 2078833 h 2078833"/>
                <a:gd name="csX4" fmla="*/ 3867202 w 9470958"/>
                <a:gd name="csY4" fmla="*/ 14032 h 2078833"/>
                <a:gd name="csX5" fmla="*/ 4911985 w 9470958"/>
                <a:gd name="csY5" fmla="*/ 0 h 2078833"/>
                <a:gd name="csX6" fmla="*/ 4894472 w 9470958"/>
                <a:gd name="csY6" fmla="*/ 1362669 h 2078833"/>
                <a:gd name="csX7" fmla="*/ 9470958 w 9470958"/>
                <a:gd name="csY7" fmla="*/ 1353764 h 2078833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4911985 w 9470958"/>
                <a:gd name="csY5" fmla="*/ 7568 h 2064801"/>
                <a:gd name="csX6" fmla="*/ 4894472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349739 h 2071633"/>
                <a:gd name="csX1" fmla="*/ 2049880 w 9470958"/>
                <a:gd name="csY1" fmla="*/ 1346564 h 2071633"/>
                <a:gd name="csX2" fmla="*/ 2046705 w 9470958"/>
                <a:gd name="csY2" fmla="*/ 2068458 h 2071633"/>
                <a:gd name="csX3" fmla="*/ 3894756 w 9470958"/>
                <a:gd name="csY3" fmla="*/ 2071633 h 2071633"/>
                <a:gd name="csX4" fmla="*/ 3867202 w 9470958"/>
                <a:gd name="csY4" fmla="*/ 6832 h 2071633"/>
                <a:gd name="csX5" fmla="*/ 4911985 w 9470958"/>
                <a:gd name="csY5" fmla="*/ 0 h 2071633"/>
                <a:gd name="csX6" fmla="*/ 4894472 w 9470958"/>
                <a:gd name="csY6" fmla="*/ 1355469 h 2071633"/>
                <a:gd name="csX7" fmla="*/ 9470958 w 9470958"/>
                <a:gd name="csY7" fmla="*/ 1346564 h 2071633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5023585 w 9470958"/>
                <a:gd name="csY5" fmla="*/ 57968 h 2064801"/>
                <a:gd name="csX6" fmla="*/ 4894472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4897585 w 9470958"/>
                <a:gd name="csY5" fmla="*/ 3968 h 2064801"/>
                <a:gd name="csX6" fmla="*/ 4894472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498724 h 2220618"/>
                <a:gd name="csX1" fmla="*/ 2049880 w 9470958"/>
                <a:gd name="csY1" fmla="*/ 1495549 h 2220618"/>
                <a:gd name="csX2" fmla="*/ 2046705 w 9470958"/>
                <a:gd name="csY2" fmla="*/ 2217443 h 2220618"/>
                <a:gd name="csX3" fmla="*/ 3894756 w 9470958"/>
                <a:gd name="csY3" fmla="*/ 2220618 h 2220618"/>
                <a:gd name="csX4" fmla="*/ 3867202 w 9470958"/>
                <a:gd name="csY4" fmla="*/ 0 h 2220618"/>
                <a:gd name="csX5" fmla="*/ 4897585 w 9470958"/>
                <a:gd name="csY5" fmla="*/ 159785 h 2220618"/>
                <a:gd name="csX6" fmla="*/ 4894472 w 9470958"/>
                <a:gd name="csY6" fmla="*/ 1504454 h 2220618"/>
                <a:gd name="csX7" fmla="*/ 9470958 w 9470958"/>
                <a:gd name="csY7" fmla="*/ 1495549 h 2220618"/>
                <a:gd name="csX0" fmla="*/ 0 w 9470958"/>
                <a:gd name="csY0" fmla="*/ 1498724 h 2220618"/>
                <a:gd name="csX1" fmla="*/ 2049880 w 9470958"/>
                <a:gd name="csY1" fmla="*/ 1495549 h 2220618"/>
                <a:gd name="csX2" fmla="*/ 2046705 w 9470958"/>
                <a:gd name="csY2" fmla="*/ 2217443 h 2220618"/>
                <a:gd name="csX3" fmla="*/ 3894756 w 9470958"/>
                <a:gd name="csY3" fmla="*/ 2220618 h 2220618"/>
                <a:gd name="csX4" fmla="*/ 3867202 w 9470958"/>
                <a:gd name="csY4" fmla="*/ 0 h 2220618"/>
                <a:gd name="csX5" fmla="*/ 4909886 w 9470958"/>
                <a:gd name="csY5" fmla="*/ 3968 h 2220618"/>
                <a:gd name="csX6" fmla="*/ 4894472 w 9470958"/>
                <a:gd name="csY6" fmla="*/ 1504454 h 2220618"/>
                <a:gd name="csX7" fmla="*/ 9470958 w 9470958"/>
                <a:gd name="csY7" fmla="*/ 1495549 h 2220618"/>
                <a:gd name="csX0" fmla="*/ 0 w 9470958"/>
                <a:gd name="csY0" fmla="*/ 1494756 h 2216650"/>
                <a:gd name="csX1" fmla="*/ 2049880 w 9470958"/>
                <a:gd name="csY1" fmla="*/ 1491581 h 2216650"/>
                <a:gd name="csX2" fmla="*/ 2046705 w 9470958"/>
                <a:gd name="csY2" fmla="*/ 2213475 h 2216650"/>
                <a:gd name="csX3" fmla="*/ 3894756 w 9470958"/>
                <a:gd name="csY3" fmla="*/ 2216650 h 2216650"/>
                <a:gd name="csX4" fmla="*/ 3859001 w 9470958"/>
                <a:gd name="csY4" fmla="*/ 4233 h 2216650"/>
                <a:gd name="csX5" fmla="*/ 4909886 w 9470958"/>
                <a:gd name="csY5" fmla="*/ 0 h 2216650"/>
                <a:gd name="csX6" fmla="*/ 4894472 w 9470958"/>
                <a:gd name="csY6" fmla="*/ 1500486 h 2216650"/>
                <a:gd name="csX7" fmla="*/ 9470958 w 9470958"/>
                <a:gd name="csY7" fmla="*/ 1491581 h 2216650"/>
                <a:gd name="csX0" fmla="*/ 0 w 9470958"/>
                <a:gd name="csY0" fmla="*/ 1494756 h 2216650"/>
                <a:gd name="csX1" fmla="*/ 2049880 w 9470958"/>
                <a:gd name="csY1" fmla="*/ 1491581 h 2216650"/>
                <a:gd name="csX2" fmla="*/ 2046705 w 9470958"/>
                <a:gd name="csY2" fmla="*/ 2213475 h 2216650"/>
                <a:gd name="csX3" fmla="*/ 3894756 w 9470958"/>
                <a:gd name="csY3" fmla="*/ 2216650 h 2216650"/>
                <a:gd name="csX4" fmla="*/ 3859001 w 9470958"/>
                <a:gd name="csY4" fmla="*/ 132 h 2216650"/>
                <a:gd name="csX5" fmla="*/ 4909886 w 9470958"/>
                <a:gd name="csY5" fmla="*/ 0 h 2216650"/>
                <a:gd name="csX6" fmla="*/ 4894472 w 9470958"/>
                <a:gd name="csY6" fmla="*/ 1500486 h 2216650"/>
                <a:gd name="csX7" fmla="*/ 9470958 w 9470958"/>
                <a:gd name="csY7" fmla="*/ 1491581 h 2216650"/>
                <a:gd name="csX0" fmla="*/ 0 w 9470958"/>
                <a:gd name="csY0" fmla="*/ 1637499 h 2359393"/>
                <a:gd name="csX1" fmla="*/ 2049880 w 9470958"/>
                <a:gd name="csY1" fmla="*/ 1634324 h 2359393"/>
                <a:gd name="csX2" fmla="*/ 2046705 w 9470958"/>
                <a:gd name="csY2" fmla="*/ 2356218 h 2359393"/>
                <a:gd name="csX3" fmla="*/ 3894756 w 9470958"/>
                <a:gd name="csY3" fmla="*/ 2359393 h 2359393"/>
                <a:gd name="csX4" fmla="*/ 3862176 w 9470958"/>
                <a:gd name="csY4" fmla="*/ 0 h 2359393"/>
                <a:gd name="csX5" fmla="*/ 4909886 w 9470958"/>
                <a:gd name="csY5" fmla="*/ 142743 h 2359393"/>
                <a:gd name="csX6" fmla="*/ 4894472 w 9470958"/>
                <a:gd name="csY6" fmla="*/ 1643229 h 2359393"/>
                <a:gd name="csX7" fmla="*/ 9470958 w 9470958"/>
                <a:gd name="csY7" fmla="*/ 1634324 h 2359393"/>
                <a:gd name="csX0" fmla="*/ 0 w 9470958"/>
                <a:gd name="csY0" fmla="*/ 1640806 h 2362700"/>
                <a:gd name="csX1" fmla="*/ 2049880 w 9470958"/>
                <a:gd name="csY1" fmla="*/ 1637631 h 2362700"/>
                <a:gd name="csX2" fmla="*/ 2046705 w 9470958"/>
                <a:gd name="csY2" fmla="*/ 2359525 h 2362700"/>
                <a:gd name="csX3" fmla="*/ 3894756 w 9470958"/>
                <a:gd name="csY3" fmla="*/ 2362700 h 2362700"/>
                <a:gd name="csX4" fmla="*/ 3862176 w 9470958"/>
                <a:gd name="csY4" fmla="*/ 3307 h 2362700"/>
                <a:gd name="csX5" fmla="*/ 4906711 w 9470958"/>
                <a:gd name="csY5" fmla="*/ 0 h 2362700"/>
                <a:gd name="csX6" fmla="*/ 4894472 w 9470958"/>
                <a:gd name="csY6" fmla="*/ 1646536 h 2362700"/>
                <a:gd name="csX7" fmla="*/ 9470958 w 9470958"/>
                <a:gd name="csY7" fmla="*/ 1637631 h 2362700"/>
                <a:gd name="csX0" fmla="*/ 0 w 9470958"/>
                <a:gd name="csY0" fmla="*/ 1637499 h 2359393"/>
                <a:gd name="csX1" fmla="*/ 2049880 w 9470958"/>
                <a:gd name="csY1" fmla="*/ 1634324 h 2359393"/>
                <a:gd name="csX2" fmla="*/ 2046705 w 9470958"/>
                <a:gd name="csY2" fmla="*/ 2356218 h 2359393"/>
                <a:gd name="csX3" fmla="*/ 3894756 w 9470958"/>
                <a:gd name="csY3" fmla="*/ 2359393 h 2359393"/>
                <a:gd name="csX4" fmla="*/ 3862176 w 9470958"/>
                <a:gd name="csY4" fmla="*/ 0 h 2359393"/>
                <a:gd name="csX5" fmla="*/ 4916236 w 9470958"/>
                <a:gd name="csY5" fmla="*/ 6218 h 2359393"/>
                <a:gd name="csX6" fmla="*/ 4894472 w 9470958"/>
                <a:gd name="csY6" fmla="*/ 1643229 h 2359393"/>
                <a:gd name="csX7" fmla="*/ 9470958 w 9470958"/>
                <a:gd name="csY7" fmla="*/ 1634324 h 2359393"/>
                <a:gd name="csX0" fmla="*/ 0 w 9470958"/>
                <a:gd name="csY0" fmla="*/ 1643981 h 2365875"/>
                <a:gd name="csX1" fmla="*/ 2049880 w 9470958"/>
                <a:gd name="csY1" fmla="*/ 1640806 h 2365875"/>
                <a:gd name="csX2" fmla="*/ 2046705 w 9470958"/>
                <a:gd name="csY2" fmla="*/ 2362700 h 2365875"/>
                <a:gd name="csX3" fmla="*/ 3894756 w 9470958"/>
                <a:gd name="csY3" fmla="*/ 2365875 h 2365875"/>
                <a:gd name="csX4" fmla="*/ 3862176 w 9470958"/>
                <a:gd name="csY4" fmla="*/ 6482 h 2365875"/>
                <a:gd name="csX5" fmla="*/ 4916236 w 9470958"/>
                <a:gd name="csY5" fmla="*/ 0 h 2365875"/>
                <a:gd name="csX6" fmla="*/ 4894472 w 9470958"/>
                <a:gd name="csY6" fmla="*/ 1649711 h 2365875"/>
                <a:gd name="csX7" fmla="*/ 9470958 w 9470958"/>
                <a:gd name="csY7" fmla="*/ 1640806 h 2365875"/>
                <a:gd name="csX0" fmla="*/ 0 w 9470958"/>
                <a:gd name="csY0" fmla="*/ 1637499 h 2359393"/>
                <a:gd name="csX1" fmla="*/ 2049880 w 9470958"/>
                <a:gd name="csY1" fmla="*/ 1634324 h 2359393"/>
                <a:gd name="csX2" fmla="*/ 2046705 w 9470958"/>
                <a:gd name="csY2" fmla="*/ 2356218 h 2359393"/>
                <a:gd name="csX3" fmla="*/ 3894756 w 9470958"/>
                <a:gd name="csY3" fmla="*/ 2359393 h 2359393"/>
                <a:gd name="csX4" fmla="*/ 3862176 w 9470958"/>
                <a:gd name="csY4" fmla="*/ 0 h 2359393"/>
                <a:gd name="csX5" fmla="*/ 4916236 w 9470958"/>
                <a:gd name="csY5" fmla="*/ 6218 h 2359393"/>
                <a:gd name="csX6" fmla="*/ 4894472 w 9470958"/>
                <a:gd name="csY6" fmla="*/ 1643229 h 2359393"/>
                <a:gd name="csX7" fmla="*/ 9470958 w 9470958"/>
                <a:gd name="csY7" fmla="*/ 1634324 h 2359393"/>
                <a:gd name="csX0" fmla="*/ 0 w 9470958"/>
                <a:gd name="csY0" fmla="*/ 1643981 h 2365875"/>
                <a:gd name="csX1" fmla="*/ 2049880 w 9470958"/>
                <a:gd name="csY1" fmla="*/ 1640806 h 2365875"/>
                <a:gd name="csX2" fmla="*/ 2046705 w 9470958"/>
                <a:gd name="csY2" fmla="*/ 2362700 h 2365875"/>
                <a:gd name="csX3" fmla="*/ 3894756 w 9470958"/>
                <a:gd name="csY3" fmla="*/ 2365875 h 2365875"/>
                <a:gd name="csX4" fmla="*/ 3862176 w 9470958"/>
                <a:gd name="csY4" fmla="*/ 6482 h 2365875"/>
                <a:gd name="csX5" fmla="*/ 4916236 w 9470958"/>
                <a:gd name="csY5" fmla="*/ 0 h 2365875"/>
                <a:gd name="csX6" fmla="*/ 4894472 w 9470958"/>
                <a:gd name="csY6" fmla="*/ 1649711 h 2365875"/>
                <a:gd name="csX7" fmla="*/ 9470958 w 9470958"/>
                <a:gd name="csY7" fmla="*/ 1640806 h 2365875"/>
                <a:gd name="csX0" fmla="*/ 0 w 9470958"/>
                <a:gd name="csY0" fmla="*/ 1637499 h 2359393"/>
                <a:gd name="csX1" fmla="*/ 2049880 w 9470958"/>
                <a:gd name="csY1" fmla="*/ 1634324 h 2359393"/>
                <a:gd name="csX2" fmla="*/ 2046705 w 9470958"/>
                <a:gd name="csY2" fmla="*/ 2356218 h 2359393"/>
                <a:gd name="csX3" fmla="*/ 3894756 w 9470958"/>
                <a:gd name="csY3" fmla="*/ 2359393 h 2359393"/>
                <a:gd name="csX4" fmla="*/ 3862176 w 9470958"/>
                <a:gd name="csY4" fmla="*/ 0 h 2359393"/>
                <a:gd name="csX5" fmla="*/ 4916236 w 9470958"/>
                <a:gd name="csY5" fmla="*/ 3043 h 2359393"/>
                <a:gd name="csX6" fmla="*/ 4894472 w 9470958"/>
                <a:gd name="csY6" fmla="*/ 1643229 h 2359393"/>
                <a:gd name="csX7" fmla="*/ 9470958 w 9470958"/>
                <a:gd name="csY7" fmla="*/ 1634324 h 2359393"/>
                <a:gd name="csX0" fmla="*/ 0 w 9470958"/>
                <a:gd name="csY0" fmla="*/ 1634456 h 2356350"/>
                <a:gd name="csX1" fmla="*/ 2049880 w 9470958"/>
                <a:gd name="csY1" fmla="*/ 1631281 h 2356350"/>
                <a:gd name="csX2" fmla="*/ 2046705 w 9470958"/>
                <a:gd name="csY2" fmla="*/ 2353175 h 2356350"/>
                <a:gd name="csX3" fmla="*/ 3894756 w 9470958"/>
                <a:gd name="csY3" fmla="*/ 2356350 h 2356350"/>
                <a:gd name="csX4" fmla="*/ 3845847 w 9470958"/>
                <a:gd name="csY4" fmla="*/ 223 h 2356350"/>
                <a:gd name="csX5" fmla="*/ 4916236 w 9470958"/>
                <a:gd name="csY5" fmla="*/ 0 h 2356350"/>
                <a:gd name="csX6" fmla="*/ 4894472 w 9470958"/>
                <a:gd name="csY6" fmla="*/ 1640186 h 2356350"/>
                <a:gd name="csX7" fmla="*/ 9470958 w 9470958"/>
                <a:gd name="csY7" fmla="*/ 1631281 h 2356350"/>
                <a:gd name="csX0" fmla="*/ 0 w 9470958"/>
                <a:gd name="csY0" fmla="*/ 1634456 h 2359616"/>
                <a:gd name="csX1" fmla="*/ 2049880 w 9470958"/>
                <a:gd name="csY1" fmla="*/ 1631281 h 2359616"/>
                <a:gd name="csX2" fmla="*/ 2046705 w 9470958"/>
                <a:gd name="csY2" fmla="*/ 2353175 h 2359616"/>
                <a:gd name="csX3" fmla="*/ 3852301 w 9470958"/>
                <a:gd name="csY3" fmla="*/ 2359616 h 2359616"/>
                <a:gd name="csX4" fmla="*/ 3845847 w 9470958"/>
                <a:gd name="csY4" fmla="*/ 223 h 2359616"/>
                <a:gd name="csX5" fmla="*/ 4916236 w 9470958"/>
                <a:gd name="csY5" fmla="*/ 0 h 2359616"/>
                <a:gd name="csX6" fmla="*/ 4894472 w 9470958"/>
                <a:gd name="csY6" fmla="*/ 1640186 h 2359616"/>
                <a:gd name="csX7" fmla="*/ 9470958 w 9470958"/>
                <a:gd name="csY7" fmla="*/ 1631281 h 2359616"/>
                <a:gd name="csX0" fmla="*/ 0 w 9470958"/>
                <a:gd name="csY0" fmla="*/ 1634456 h 2359616"/>
                <a:gd name="csX1" fmla="*/ 2049880 w 9470958"/>
                <a:gd name="csY1" fmla="*/ 1631281 h 2359616"/>
                <a:gd name="csX2" fmla="*/ 2046705 w 9470958"/>
                <a:gd name="csY2" fmla="*/ 2353175 h 2359616"/>
                <a:gd name="csX3" fmla="*/ 3842503 w 9470958"/>
                <a:gd name="csY3" fmla="*/ 2359616 h 2359616"/>
                <a:gd name="csX4" fmla="*/ 3845847 w 9470958"/>
                <a:gd name="csY4" fmla="*/ 223 h 2359616"/>
                <a:gd name="csX5" fmla="*/ 4916236 w 9470958"/>
                <a:gd name="csY5" fmla="*/ 0 h 2359616"/>
                <a:gd name="csX6" fmla="*/ 4894472 w 9470958"/>
                <a:gd name="csY6" fmla="*/ 1640186 h 2359616"/>
                <a:gd name="csX7" fmla="*/ 9470958 w 9470958"/>
                <a:gd name="csY7" fmla="*/ 1631281 h 2359616"/>
                <a:gd name="csX0" fmla="*/ 0 w 9470958"/>
                <a:gd name="csY0" fmla="*/ 1634456 h 2359616"/>
                <a:gd name="csX1" fmla="*/ 2049880 w 9470958"/>
                <a:gd name="csY1" fmla="*/ 1631281 h 2359616"/>
                <a:gd name="csX2" fmla="*/ 2046705 w 9470958"/>
                <a:gd name="csY2" fmla="*/ 2353175 h 2359616"/>
                <a:gd name="csX3" fmla="*/ 3842503 w 9470958"/>
                <a:gd name="csY3" fmla="*/ 2359616 h 2359616"/>
                <a:gd name="csX4" fmla="*/ 3845847 w 9470958"/>
                <a:gd name="csY4" fmla="*/ 223 h 2359616"/>
                <a:gd name="csX5" fmla="*/ 4916236 w 9470958"/>
                <a:gd name="csY5" fmla="*/ 0 h 2359616"/>
                <a:gd name="csX6" fmla="*/ 4910801 w 9470958"/>
                <a:gd name="csY6" fmla="*/ 1643452 h 2359616"/>
                <a:gd name="csX7" fmla="*/ 9470958 w 9470958"/>
                <a:gd name="csY7" fmla="*/ 1631281 h 2359616"/>
                <a:gd name="csX0" fmla="*/ 0 w 9470958"/>
                <a:gd name="csY0" fmla="*/ 1634456 h 2359616"/>
                <a:gd name="csX1" fmla="*/ 2049880 w 9470958"/>
                <a:gd name="csY1" fmla="*/ 1631281 h 2359616"/>
                <a:gd name="csX2" fmla="*/ 2046705 w 9470958"/>
                <a:gd name="csY2" fmla="*/ 2353175 h 2359616"/>
                <a:gd name="csX3" fmla="*/ 3842503 w 9470958"/>
                <a:gd name="csY3" fmla="*/ 2359616 h 2359616"/>
                <a:gd name="csX4" fmla="*/ 3829518 w 9470958"/>
                <a:gd name="csY4" fmla="*/ 223 h 2359616"/>
                <a:gd name="csX5" fmla="*/ 4916236 w 9470958"/>
                <a:gd name="csY5" fmla="*/ 0 h 2359616"/>
                <a:gd name="csX6" fmla="*/ 4910801 w 9470958"/>
                <a:gd name="csY6" fmla="*/ 1643452 h 2359616"/>
                <a:gd name="csX7" fmla="*/ 9470958 w 9470958"/>
                <a:gd name="csY7" fmla="*/ 1631281 h 2359616"/>
                <a:gd name="csX0" fmla="*/ 0 w 9470958"/>
                <a:gd name="csY0" fmla="*/ 1634456 h 2362882"/>
                <a:gd name="csX1" fmla="*/ 2049880 w 9470958"/>
                <a:gd name="csY1" fmla="*/ 1631281 h 2362882"/>
                <a:gd name="csX2" fmla="*/ 2046705 w 9470958"/>
                <a:gd name="csY2" fmla="*/ 2353175 h 2362882"/>
                <a:gd name="csX3" fmla="*/ 3832706 w 9470958"/>
                <a:gd name="csY3" fmla="*/ 2362882 h 2362882"/>
                <a:gd name="csX4" fmla="*/ 3829518 w 9470958"/>
                <a:gd name="csY4" fmla="*/ 223 h 2362882"/>
                <a:gd name="csX5" fmla="*/ 4916236 w 9470958"/>
                <a:gd name="csY5" fmla="*/ 0 h 2362882"/>
                <a:gd name="csX6" fmla="*/ 4910801 w 9470958"/>
                <a:gd name="csY6" fmla="*/ 1643452 h 2362882"/>
                <a:gd name="csX7" fmla="*/ 9470958 w 9470958"/>
                <a:gd name="csY7" fmla="*/ 1631281 h 2362882"/>
                <a:gd name="csX0" fmla="*/ 0 w 9470958"/>
                <a:gd name="csY0" fmla="*/ 1817113 h 2545539"/>
                <a:gd name="csX1" fmla="*/ 2049880 w 9470958"/>
                <a:gd name="csY1" fmla="*/ 1813938 h 2545539"/>
                <a:gd name="csX2" fmla="*/ 2046705 w 9470958"/>
                <a:gd name="csY2" fmla="*/ 2535832 h 2545539"/>
                <a:gd name="csX3" fmla="*/ 3832706 w 9470958"/>
                <a:gd name="csY3" fmla="*/ 2545539 h 2545539"/>
                <a:gd name="csX4" fmla="*/ 3829518 w 9470958"/>
                <a:gd name="csY4" fmla="*/ 0 h 2545539"/>
                <a:gd name="csX5" fmla="*/ 4916236 w 9470958"/>
                <a:gd name="csY5" fmla="*/ 182657 h 2545539"/>
                <a:gd name="csX6" fmla="*/ 4910801 w 9470958"/>
                <a:gd name="csY6" fmla="*/ 1826109 h 2545539"/>
                <a:gd name="csX7" fmla="*/ 9470958 w 9470958"/>
                <a:gd name="csY7" fmla="*/ 1813938 h 2545539"/>
                <a:gd name="csX0" fmla="*/ 0 w 9470958"/>
                <a:gd name="csY0" fmla="*/ 1817113 h 2545539"/>
                <a:gd name="csX1" fmla="*/ 2049880 w 9470958"/>
                <a:gd name="csY1" fmla="*/ 1813938 h 2545539"/>
                <a:gd name="csX2" fmla="*/ 2046705 w 9470958"/>
                <a:gd name="csY2" fmla="*/ 2535832 h 2545539"/>
                <a:gd name="csX3" fmla="*/ 3832706 w 9470958"/>
                <a:gd name="csY3" fmla="*/ 2545539 h 2545539"/>
                <a:gd name="csX4" fmla="*/ 3829518 w 9470958"/>
                <a:gd name="csY4" fmla="*/ 0 h 2545539"/>
                <a:gd name="csX5" fmla="*/ 4916236 w 9470958"/>
                <a:gd name="csY5" fmla="*/ 16922 h 2545539"/>
                <a:gd name="csX6" fmla="*/ 4910801 w 9470958"/>
                <a:gd name="csY6" fmla="*/ 1826109 h 2545539"/>
                <a:gd name="csX7" fmla="*/ 9470958 w 9470958"/>
                <a:gd name="csY7" fmla="*/ 1813938 h 2545539"/>
                <a:gd name="csX0" fmla="*/ 0 w 9470958"/>
                <a:gd name="csY0" fmla="*/ 1800191 h 2528617"/>
                <a:gd name="csX1" fmla="*/ 2049880 w 9470958"/>
                <a:gd name="csY1" fmla="*/ 1797016 h 2528617"/>
                <a:gd name="csX2" fmla="*/ 2046705 w 9470958"/>
                <a:gd name="csY2" fmla="*/ 2518910 h 2528617"/>
                <a:gd name="csX3" fmla="*/ 3832706 w 9470958"/>
                <a:gd name="csY3" fmla="*/ 2528617 h 2528617"/>
                <a:gd name="csX4" fmla="*/ 3829518 w 9470958"/>
                <a:gd name="csY4" fmla="*/ 11653 h 2528617"/>
                <a:gd name="csX5" fmla="*/ 4916236 w 9470958"/>
                <a:gd name="csY5" fmla="*/ 0 h 2528617"/>
                <a:gd name="csX6" fmla="*/ 4910801 w 9470958"/>
                <a:gd name="csY6" fmla="*/ 1809187 h 2528617"/>
                <a:gd name="csX7" fmla="*/ 9470958 w 9470958"/>
                <a:gd name="csY7" fmla="*/ 1797016 h 2528617"/>
                <a:gd name="csX0" fmla="*/ 0 w 9470958"/>
                <a:gd name="csY0" fmla="*/ 1805683 h 2534109"/>
                <a:gd name="csX1" fmla="*/ 2049880 w 9470958"/>
                <a:gd name="csY1" fmla="*/ 1802508 h 2534109"/>
                <a:gd name="csX2" fmla="*/ 2046705 w 9470958"/>
                <a:gd name="csY2" fmla="*/ 2524402 h 2534109"/>
                <a:gd name="csX3" fmla="*/ 3832706 w 9470958"/>
                <a:gd name="csY3" fmla="*/ 2534109 h 2534109"/>
                <a:gd name="csX4" fmla="*/ 3829518 w 9470958"/>
                <a:gd name="csY4" fmla="*/ 0 h 2534109"/>
                <a:gd name="csX5" fmla="*/ 4916236 w 9470958"/>
                <a:gd name="csY5" fmla="*/ 5492 h 2534109"/>
                <a:gd name="csX6" fmla="*/ 4910801 w 9470958"/>
                <a:gd name="csY6" fmla="*/ 1814679 h 2534109"/>
                <a:gd name="csX7" fmla="*/ 9470958 w 9470958"/>
                <a:gd name="csY7" fmla="*/ 1802508 h 2534109"/>
                <a:gd name="csX0" fmla="*/ 0 w 9470958"/>
                <a:gd name="csY0" fmla="*/ 1800191 h 2528617"/>
                <a:gd name="csX1" fmla="*/ 2049880 w 9470958"/>
                <a:gd name="csY1" fmla="*/ 1797016 h 2528617"/>
                <a:gd name="csX2" fmla="*/ 2046705 w 9470958"/>
                <a:gd name="csY2" fmla="*/ 2518910 h 2528617"/>
                <a:gd name="csX3" fmla="*/ 3832706 w 9470958"/>
                <a:gd name="csY3" fmla="*/ 2528617 h 2528617"/>
                <a:gd name="csX4" fmla="*/ 3823803 w 9470958"/>
                <a:gd name="csY4" fmla="*/ 5938 h 2528617"/>
                <a:gd name="csX5" fmla="*/ 4916236 w 9470958"/>
                <a:gd name="csY5" fmla="*/ 0 h 2528617"/>
                <a:gd name="csX6" fmla="*/ 4910801 w 9470958"/>
                <a:gd name="csY6" fmla="*/ 1809187 h 2528617"/>
                <a:gd name="csX7" fmla="*/ 9470958 w 9470958"/>
                <a:gd name="csY7" fmla="*/ 1797016 h 2528617"/>
                <a:gd name="csX0" fmla="*/ 0 w 9470958"/>
                <a:gd name="csY0" fmla="*/ 1794253 h 2522679"/>
                <a:gd name="csX1" fmla="*/ 2049880 w 9470958"/>
                <a:gd name="csY1" fmla="*/ 1791078 h 2522679"/>
                <a:gd name="csX2" fmla="*/ 2046705 w 9470958"/>
                <a:gd name="csY2" fmla="*/ 2512972 h 2522679"/>
                <a:gd name="csX3" fmla="*/ 3832706 w 9470958"/>
                <a:gd name="csY3" fmla="*/ 2522679 h 2522679"/>
                <a:gd name="csX4" fmla="*/ 3823803 w 9470958"/>
                <a:gd name="csY4" fmla="*/ 0 h 2522679"/>
                <a:gd name="csX5" fmla="*/ 4916236 w 9470958"/>
                <a:gd name="csY5" fmla="*/ 16922 h 2522679"/>
                <a:gd name="csX6" fmla="*/ 4910801 w 9470958"/>
                <a:gd name="csY6" fmla="*/ 1803249 h 2522679"/>
                <a:gd name="csX7" fmla="*/ 9470958 w 9470958"/>
                <a:gd name="csY7" fmla="*/ 1791078 h 2522679"/>
                <a:gd name="csX0" fmla="*/ 0 w 9470958"/>
                <a:gd name="csY0" fmla="*/ 1805906 h 2534332"/>
                <a:gd name="csX1" fmla="*/ 2049880 w 9470958"/>
                <a:gd name="csY1" fmla="*/ 1802731 h 2534332"/>
                <a:gd name="csX2" fmla="*/ 2046705 w 9470958"/>
                <a:gd name="csY2" fmla="*/ 2524625 h 2534332"/>
                <a:gd name="csX3" fmla="*/ 3832706 w 9470958"/>
                <a:gd name="csY3" fmla="*/ 2534332 h 2534332"/>
                <a:gd name="csX4" fmla="*/ 3823803 w 9470958"/>
                <a:gd name="csY4" fmla="*/ 11653 h 2534332"/>
                <a:gd name="csX5" fmla="*/ 4916236 w 9470958"/>
                <a:gd name="csY5" fmla="*/ 0 h 2534332"/>
                <a:gd name="csX6" fmla="*/ 4910801 w 9470958"/>
                <a:gd name="csY6" fmla="*/ 1814902 h 2534332"/>
                <a:gd name="csX7" fmla="*/ 9470958 w 9470958"/>
                <a:gd name="csY7" fmla="*/ 1802731 h 2534332"/>
                <a:gd name="csX0" fmla="*/ 0 w 9470958"/>
                <a:gd name="csY0" fmla="*/ 1794253 h 2522679"/>
                <a:gd name="csX1" fmla="*/ 2049880 w 9470958"/>
                <a:gd name="csY1" fmla="*/ 1791078 h 2522679"/>
                <a:gd name="csX2" fmla="*/ 2046705 w 9470958"/>
                <a:gd name="csY2" fmla="*/ 2512972 h 2522679"/>
                <a:gd name="csX3" fmla="*/ 3832706 w 9470958"/>
                <a:gd name="csY3" fmla="*/ 2522679 h 2522679"/>
                <a:gd name="csX4" fmla="*/ 3823803 w 9470958"/>
                <a:gd name="csY4" fmla="*/ 0 h 2522679"/>
                <a:gd name="csX5" fmla="*/ 4927666 w 9470958"/>
                <a:gd name="csY5" fmla="*/ 11207 h 2522679"/>
                <a:gd name="csX6" fmla="*/ 4910801 w 9470958"/>
                <a:gd name="csY6" fmla="*/ 1803249 h 2522679"/>
                <a:gd name="csX7" fmla="*/ 9470958 w 9470958"/>
                <a:gd name="csY7" fmla="*/ 1791078 h 2522679"/>
                <a:gd name="csX0" fmla="*/ 0 w 9470958"/>
                <a:gd name="csY0" fmla="*/ 1783046 h 2511472"/>
                <a:gd name="csX1" fmla="*/ 2049880 w 9470958"/>
                <a:gd name="csY1" fmla="*/ 1779871 h 2511472"/>
                <a:gd name="csX2" fmla="*/ 2046705 w 9470958"/>
                <a:gd name="csY2" fmla="*/ 2501765 h 2511472"/>
                <a:gd name="csX3" fmla="*/ 3832706 w 9470958"/>
                <a:gd name="csY3" fmla="*/ 2511472 h 2511472"/>
                <a:gd name="csX4" fmla="*/ 3823803 w 9470958"/>
                <a:gd name="csY4" fmla="*/ 11653 h 2511472"/>
                <a:gd name="csX5" fmla="*/ 4927666 w 9470958"/>
                <a:gd name="csY5" fmla="*/ 0 h 2511472"/>
                <a:gd name="csX6" fmla="*/ 4910801 w 9470958"/>
                <a:gd name="csY6" fmla="*/ 1792042 h 2511472"/>
                <a:gd name="csX7" fmla="*/ 9470958 w 9470958"/>
                <a:gd name="csY7" fmla="*/ 1779871 h 2511472"/>
                <a:gd name="csX0" fmla="*/ 0 w 9470958"/>
                <a:gd name="csY0" fmla="*/ 1788538 h 2516964"/>
                <a:gd name="csX1" fmla="*/ 2049880 w 9470958"/>
                <a:gd name="csY1" fmla="*/ 1785363 h 2516964"/>
                <a:gd name="csX2" fmla="*/ 2046705 w 9470958"/>
                <a:gd name="csY2" fmla="*/ 2507257 h 2516964"/>
                <a:gd name="csX3" fmla="*/ 3832706 w 9470958"/>
                <a:gd name="csY3" fmla="*/ 2516964 h 2516964"/>
                <a:gd name="csX4" fmla="*/ 3829518 w 9470958"/>
                <a:gd name="csY4" fmla="*/ 0 h 2516964"/>
                <a:gd name="csX5" fmla="*/ 4927666 w 9470958"/>
                <a:gd name="csY5" fmla="*/ 5492 h 2516964"/>
                <a:gd name="csX6" fmla="*/ 4910801 w 9470958"/>
                <a:gd name="csY6" fmla="*/ 1797534 h 2516964"/>
                <a:gd name="csX7" fmla="*/ 9470958 w 9470958"/>
                <a:gd name="csY7" fmla="*/ 1785363 h 2516964"/>
                <a:gd name="csX0" fmla="*/ 0 w 9470958"/>
                <a:gd name="csY0" fmla="*/ 1788538 h 2516964"/>
                <a:gd name="csX1" fmla="*/ 2049880 w 9470958"/>
                <a:gd name="csY1" fmla="*/ 1785363 h 2516964"/>
                <a:gd name="csX2" fmla="*/ 2046705 w 9470958"/>
                <a:gd name="csY2" fmla="*/ 2507257 h 2516964"/>
                <a:gd name="csX3" fmla="*/ 3832706 w 9470958"/>
                <a:gd name="csY3" fmla="*/ 2516964 h 2516964"/>
                <a:gd name="csX4" fmla="*/ 3829518 w 9470958"/>
                <a:gd name="csY4" fmla="*/ 0 h 2516964"/>
                <a:gd name="csX5" fmla="*/ 4910521 w 9470958"/>
                <a:gd name="csY5" fmla="*/ 11207 h 2516964"/>
                <a:gd name="csX6" fmla="*/ 4910801 w 9470958"/>
                <a:gd name="csY6" fmla="*/ 1797534 h 2516964"/>
                <a:gd name="csX7" fmla="*/ 9470958 w 9470958"/>
                <a:gd name="csY7" fmla="*/ 1785363 h 2516964"/>
                <a:gd name="csX0" fmla="*/ 0 w 9470958"/>
                <a:gd name="csY0" fmla="*/ 1777331 h 2505757"/>
                <a:gd name="csX1" fmla="*/ 2049880 w 9470958"/>
                <a:gd name="csY1" fmla="*/ 1774156 h 2505757"/>
                <a:gd name="csX2" fmla="*/ 2046705 w 9470958"/>
                <a:gd name="csY2" fmla="*/ 2496050 h 2505757"/>
                <a:gd name="csX3" fmla="*/ 3832706 w 9470958"/>
                <a:gd name="csY3" fmla="*/ 2505757 h 2505757"/>
                <a:gd name="csX4" fmla="*/ 3818088 w 9470958"/>
                <a:gd name="csY4" fmla="*/ 5938 h 2505757"/>
                <a:gd name="csX5" fmla="*/ 4910521 w 9470958"/>
                <a:gd name="csY5" fmla="*/ 0 h 2505757"/>
                <a:gd name="csX6" fmla="*/ 4910801 w 9470958"/>
                <a:gd name="csY6" fmla="*/ 1786327 h 2505757"/>
                <a:gd name="csX7" fmla="*/ 9470958 w 9470958"/>
                <a:gd name="csY7" fmla="*/ 1774156 h 2505757"/>
                <a:gd name="csX0" fmla="*/ 0 w 9470958"/>
                <a:gd name="csY0" fmla="*/ 1777331 h 2505757"/>
                <a:gd name="csX1" fmla="*/ 2049880 w 9470958"/>
                <a:gd name="csY1" fmla="*/ 1774156 h 2505757"/>
                <a:gd name="csX2" fmla="*/ 2046705 w 9470958"/>
                <a:gd name="csY2" fmla="*/ 2496050 h 2505757"/>
                <a:gd name="csX3" fmla="*/ 3832706 w 9470958"/>
                <a:gd name="csY3" fmla="*/ 2505757 h 2505757"/>
                <a:gd name="csX4" fmla="*/ 3818088 w 9470958"/>
                <a:gd name="csY4" fmla="*/ 223 h 2505757"/>
                <a:gd name="csX5" fmla="*/ 4910521 w 9470958"/>
                <a:gd name="csY5" fmla="*/ 0 h 2505757"/>
                <a:gd name="csX6" fmla="*/ 4910801 w 9470958"/>
                <a:gd name="csY6" fmla="*/ 1786327 h 2505757"/>
                <a:gd name="csX7" fmla="*/ 9470958 w 9470958"/>
                <a:gd name="csY7" fmla="*/ 1774156 h 2505757"/>
                <a:gd name="csX0" fmla="*/ 0 w 9470958"/>
                <a:gd name="csY0" fmla="*/ 1923158 h 2651584"/>
                <a:gd name="csX1" fmla="*/ 2049880 w 9470958"/>
                <a:gd name="csY1" fmla="*/ 1919983 h 2651584"/>
                <a:gd name="csX2" fmla="*/ 2046705 w 9470958"/>
                <a:gd name="csY2" fmla="*/ 2641877 h 2651584"/>
                <a:gd name="csX3" fmla="*/ 3832706 w 9470958"/>
                <a:gd name="csY3" fmla="*/ 2651584 h 2651584"/>
                <a:gd name="csX4" fmla="*/ 3814913 w 9470958"/>
                <a:gd name="csY4" fmla="*/ 0 h 2651584"/>
                <a:gd name="csX5" fmla="*/ 4910521 w 9470958"/>
                <a:gd name="csY5" fmla="*/ 145827 h 2651584"/>
                <a:gd name="csX6" fmla="*/ 4910801 w 9470958"/>
                <a:gd name="csY6" fmla="*/ 1932154 h 2651584"/>
                <a:gd name="csX7" fmla="*/ 9470958 w 9470958"/>
                <a:gd name="csY7" fmla="*/ 1919983 h 2651584"/>
                <a:gd name="csX0" fmla="*/ 0 w 9470958"/>
                <a:gd name="csY0" fmla="*/ 1923158 h 2651584"/>
                <a:gd name="csX1" fmla="*/ 2049880 w 9470958"/>
                <a:gd name="csY1" fmla="*/ 1919983 h 2651584"/>
                <a:gd name="csX2" fmla="*/ 2046705 w 9470958"/>
                <a:gd name="csY2" fmla="*/ 2641877 h 2651584"/>
                <a:gd name="csX3" fmla="*/ 3832706 w 9470958"/>
                <a:gd name="csY3" fmla="*/ 2651584 h 2651584"/>
                <a:gd name="csX4" fmla="*/ 3814913 w 9470958"/>
                <a:gd name="csY4" fmla="*/ 0 h 2651584"/>
                <a:gd name="csX5" fmla="*/ 4904171 w 9470958"/>
                <a:gd name="csY5" fmla="*/ 9302 h 2651584"/>
                <a:gd name="csX6" fmla="*/ 4910801 w 9470958"/>
                <a:gd name="csY6" fmla="*/ 1932154 h 2651584"/>
                <a:gd name="csX7" fmla="*/ 9470958 w 9470958"/>
                <a:gd name="csY7" fmla="*/ 1919983 h 2651584"/>
                <a:gd name="csX0" fmla="*/ 0 w 9470958"/>
                <a:gd name="csY0" fmla="*/ 1923158 h 2651584"/>
                <a:gd name="csX1" fmla="*/ 2049880 w 9470958"/>
                <a:gd name="csY1" fmla="*/ 1919983 h 2651584"/>
                <a:gd name="csX2" fmla="*/ 2046705 w 9470958"/>
                <a:gd name="csY2" fmla="*/ 2641877 h 2651584"/>
                <a:gd name="csX3" fmla="*/ 3832706 w 9470958"/>
                <a:gd name="csY3" fmla="*/ 2651584 h 2651584"/>
                <a:gd name="csX4" fmla="*/ 3808563 w 9470958"/>
                <a:gd name="csY4" fmla="*/ 0 h 2651584"/>
                <a:gd name="csX5" fmla="*/ 4904171 w 9470958"/>
                <a:gd name="csY5" fmla="*/ 9302 h 2651584"/>
                <a:gd name="csX6" fmla="*/ 4910801 w 9470958"/>
                <a:gd name="csY6" fmla="*/ 1932154 h 2651584"/>
                <a:gd name="csX7" fmla="*/ 9470958 w 9470958"/>
                <a:gd name="csY7" fmla="*/ 1919983 h 2651584"/>
                <a:gd name="csX0" fmla="*/ 0 w 9470958"/>
                <a:gd name="csY0" fmla="*/ 1926333 h 2654759"/>
                <a:gd name="csX1" fmla="*/ 2049880 w 9470958"/>
                <a:gd name="csY1" fmla="*/ 1923158 h 2654759"/>
                <a:gd name="csX2" fmla="*/ 2046705 w 9470958"/>
                <a:gd name="csY2" fmla="*/ 2645052 h 2654759"/>
                <a:gd name="csX3" fmla="*/ 3832706 w 9470958"/>
                <a:gd name="csY3" fmla="*/ 2654759 h 2654759"/>
                <a:gd name="csX4" fmla="*/ 3808563 w 9470958"/>
                <a:gd name="csY4" fmla="*/ 0 h 2654759"/>
                <a:gd name="csX5" fmla="*/ 4904171 w 9470958"/>
                <a:gd name="csY5" fmla="*/ 12477 h 2654759"/>
                <a:gd name="csX6" fmla="*/ 4910801 w 9470958"/>
                <a:gd name="csY6" fmla="*/ 1935329 h 2654759"/>
                <a:gd name="csX7" fmla="*/ 9470958 w 9470958"/>
                <a:gd name="csY7" fmla="*/ 1923158 h 2654759"/>
                <a:gd name="csX0" fmla="*/ 0 w 9470958"/>
                <a:gd name="csY0" fmla="*/ 1916808 h 2645234"/>
                <a:gd name="csX1" fmla="*/ 2049880 w 9470958"/>
                <a:gd name="csY1" fmla="*/ 1913633 h 2645234"/>
                <a:gd name="csX2" fmla="*/ 2046705 w 9470958"/>
                <a:gd name="csY2" fmla="*/ 2635527 h 2645234"/>
                <a:gd name="csX3" fmla="*/ 3832706 w 9470958"/>
                <a:gd name="csY3" fmla="*/ 2645234 h 2645234"/>
                <a:gd name="csX4" fmla="*/ 3802213 w 9470958"/>
                <a:gd name="csY4" fmla="*/ 0 h 2645234"/>
                <a:gd name="csX5" fmla="*/ 4904171 w 9470958"/>
                <a:gd name="csY5" fmla="*/ 2952 h 2645234"/>
                <a:gd name="csX6" fmla="*/ 4910801 w 9470958"/>
                <a:gd name="csY6" fmla="*/ 1925804 h 2645234"/>
                <a:gd name="csX7" fmla="*/ 9470958 w 9470958"/>
                <a:gd name="csY7" fmla="*/ 1913633 h 26452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470958" h="2645234">
                  <a:moveTo>
                    <a:pt x="0" y="1916808"/>
                  </a:moveTo>
                  <a:lnTo>
                    <a:pt x="2049880" y="1913633"/>
                  </a:lnTo>
                  <a:cubicBezTo>
                    <a:pt x="2048822" y="2159556"/>
                    <a:pt x="2047763" y="2389604"/>
                    <a:pt x="2046705" y="2635527"/>
                  </a:cubicBezTo>
                  <a:lnTo>
                    <a:pt x="3832706" y="2645234"/>
                  </a:lnTo>
                  <a:cubicBezTo>
                    <a:pt x="3830765" y="2504794"/>
                    <a:pt x="3804154" y="140440"/>
                    <a:pt x="3802213" y="0"/>
                  </a:cubicBezTo>
                  <a:lnTo>
                    <a:pt x="4904171" y="2952"/>
                  </a:lnTo>
                  <a:cubicBezTo>
                    <a:pt x="4904090" y="48127"/>
                    <a:pt x="4910882" y="1880629"/>
                    <a:pt x="4910801" y="1925804"/>
                  </a:cubicBezTo>
                  <a:lnTo>
                    <a:pt x="9470958" y="1913633"/>
                  </a:lnTo>
                </a:path>
              </a:pathLst>
            </a:custGeom>
            <a:no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31" name="Groupe 130">
            <a:extLst>
              <a:ext uri="{FF2B5EF4-FFF2-40B4-BE49-F238E27FC236}">
                <a16:creationId xmlns:a16="http://schemas.microsoft.com/office/drawing/2014/main" id="{BD444676-2253-54DE-BCA1-D690A0FE848B}"/>
              </a:ext>
            </a:extLst>
          </p:cNvPr>
          <p:cNvGrpSpPr/>
          <p:nvPr/>
        </p:nvGrpSpPr>
        <p:grpSpPr>
          <a:xfrm>
            <a:off x="1272594" y="329097"/>
            <a:ext cx="9470958" cy="6022912"/>
            <a:chOff x="1272594" y="329097"/>
            <a:chExt cx="9470958" cy="6022912"/>
          </a:xfrm>
        </p:grpSpPr>
        <p:sp>
          <p:nvSpPr>
            <p:cNvPr id="122" name="Forme libre 121">
              <a:extLst>
                <a:ext uri="{FF2B5EF4-FFF2-40B4-BE49-F238E27FC236}">
                  <a16:creationId xmlns:a16="http://schemas.microsoft.com/office/drawing/2014/main" id="{18F27F68-8C7D-19C6-6540-FE9838D02998}"/>
                </a:ext>
              </a:extLst>
            </p:cNvPr>
            <p:cNvSpPr/>
            <p:nvPr/>
          </p:nvSpPr>
          <p:spPr>
            <a:xfrm>
              <a:off x="4423557" y="329097"/>
              <a:ext cx="1383475" cy="420681"/>
            </a:xfrm>
            <a:custGeom>
              <a:avLst/>
              <a:gdLst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7867 w 5410200"/>
                <a:gd name="csY20" fmla="*/ 558800 h 3683410"/>
                <a:gd name="csX21" fmla="*/ 3268133 w 5410200"/>
                <a:gd name="csY21" fmla="*/ 397933 h 3683410"/>
                <a:gd name="csX22" fmla="*/ 3725333 w 5410200"/>
                <a:gd name="csY22" fmla="*/ 330200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5333 w 5410200"/>
                <a:gd name="csY22" fmla="*/ 330200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0933 w 5410200"/>
                <a:gd name="csY23" fmla="*/ 296333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5308 w 5410200"/>
                <a:gd name="csY23" fmla="*/ 217581 h 3683410"/>
                <a:gd name="csX24" fmla="*/ 4707467 w 5410200"/>
                <a:gd name="csY24" fmla="*/ 228600 h 3683410"/>
                <a:gd name="csX25" fmla="*/ 5410200 w 5410200"/>
                <a:gd name="csY25" fmla="*/ 169333 h 3683410"/>
                <a:gd name="csX0" fmla="*/ 0 w 5410200"/>
                <a:gd name="csY0" fmla="*/ 0 h 3683410"/>
                <a:gd name="csX1" fmla="*/ 169333 w 5410200"/>
                <a:gd name="csY1" fmla="*/ 25400 h 3683410"/>
                <a:gd name="csX2" fmla="*/ 228600 w 5410200"/>
                <a:gd name="csY2" fmla="*/ 25400 h 3683410"/>
                <a:gd name="csX3" fmla="*/ 313267 w 5410200"/>
                <a:gd name="csY3" fmla="*/ 177800 h 3683410"/>
                <a:gd name="csX4" fmla="*/ 558800 w 5410200"/>
                <a:gd name="csY4" fmla="*/ 1278467 h 3683410"/>
                <a:gd name="csX5" fmla="*/ 685800 w 5410200"/>
                <a:gd name="csY5" fmla="*/ 2302933 h 3683410"/>
                <a:gd name="csX6" fmla="*/ 821267 w 5410200"/>
                <a:gd name="csY6" fmla="*/ 3081867 h 3683410"/>
                <a:gd name="csX7" fmla="*/ 905933 w 5410200"/>
                <a:gd name="csY7" fmla="*/ 3420533 h 3683410"/>
                <a:gd name="csX8" fmla="*/ 948267 w 5410200"/>
                <a:gd name="csY8" fmla="*/ 3572933 h 3683410"/>
                <a:gd name="csX9" fmla="*/ 1024467 w 5410200"/>
                <a:gd name="csY9" fmla="*/ 3657600 h 3683410"/>
                <a:gd name="csX10" fmla="*/ 1066800 w 5410200"/>
                <a:gd name="csY10" fmla="*/ 3674533 h 3683410"/>
                <a:gd name="csX11" fmla="*/ 1168400 w 5410200"/>
                <a:gd name="csY11" fmla="*/ 3530600 h 3683410"/>
                <a:gd name="csX12" fmla="*/ 1295400 w 5410200"/>
                <a:gd name="csY12" fmla="*/ 3200400 h 3683410"/>
                <a:gd name="csX13" fmla="*/ 1464733 w 5410200"/>
                <a:gd name="csY13" fmla="*/ 2683933 h 3683410"/>
                <a:gd name="csX14" fmla="*/ 1591733 w 5410200"/>
                <a:gd name="csY14" fmla="*/ 2235200 h 3683410"/>
                <a:gd name="csX15" fmla="*/ 1735667 w 5410200"/>
                <a:gd name="csY15" fmla="*/ 1845733 h 3683410"/>
                <a:gd name="csX16" fmla="*/ 1888067 w 5410200"/>
                <a:gd name="csY16" fmla="*/ 1473200 h 3683410"/>
                <a:gd name="csX17" fmla="*/ 2074333 w 5410200"/>
                <a:gd name="csY17" fmla="*/ 1159933 h 3683410"/>
                <a:gd name="csX18" fmla="*/ 2294467 w 5410200"/>
                <a:gd name="csY18" fmla="*/ 889000 h 3683410"/>
                <a:gd name="csX19" fmla="*/ 2531533 w 5410200"/>
                <a:gd name="csY19" fmla="*/ 668867 h 3683410"/>
                <a:gd name="csX20" fmla="*/ 2823492 w 5410200"/>
                <a:gd name="csY20" fmla="*/ 532549 h 3683410"/>
                <a:gd name="csX21" fmla="*/ 3268133 w 5410200"/>
                <a:gd name="csY21" fmla="*/ 397933 h 3683410"/>
                <a:gd name="csX22" fmla="*/ 3720958 w 5410200"/>
                <a:gd name="csY22" fmla="*/ 295199 h 3683410"/>
                <a:gd name="csX23" fmla="*/ 4085308 w 5410200"/>
                <a:gd name="csY23" fmla="*/ 217581 h 3683410"/>
                <a:gd name="csX24" fmla="*/ 4703092 w 5410200"/>
                <a:gd name="csY24" fmla="*/ 119222 h 3683410"/>
                <a:gd name="csX25" fmla="*/ 5410200 w 5410200"/>
                <a:gd name="csY25" fmla="*/ 169333 h 3683410"/>
                <a:gd name="csX0" fmla="*/ 0 w 5782085"/>
                <a:gd name="csY0" fmla="*/ 31923 h 3715333"/>
                <a:gd name="csX1" fmla="*/ 169333 w 5782085"/>
                <a:gd name="csY1" fmla="*/ 57323 h 3715333"/>
                <a:gd name="csX2" fmla="*/ 228600 w 5782085"/>
                <a:gd name="csY2" fmla="*/ 57323 h 3715333"/>
                <a:gd name="csX3" fmla="*/ 313267 w 5782085"/>
                <a:gd name="csY3" fmla="*/ 209723 h 3715333"/>
                <a:gd name="csX4" fmla="*/ 558800 w 5782085"/>
                <a:gd name="csY4" fmla="*/ 1310390 h 3715333"/>
                <a:gd name="csX5" fmla="*/ 685800 w 5782085"/>
                <a:gd name="csY5" fmla="*/ 2334856 h 3715333"/>
                <a:gd name="csX6" fmla="*/ 821267 w 5782085"/>
                <a:gd name="csY6" fmla="*/ 3113790 h 3715333"/>
                <a:gd name="csX7" fmla="*/ 905933 w 5782085"/>
                <a:gd name="csY7" fmla="*/ 3452456 h 3715333"/>
                <a:gd name="csX8" fmla="*/ 948267 w 5782085"/>
                <a:gd name="csY8" fmla="*/ 3604856 h 3715333"/>
                <a:gd name="csX9" fmla="*/ 1024467 w 5782085"/>
                <a:gd name="csY9" fmla="*/ 3689523 h 3715333"/>
                <a:gd name="csX10" fmla="*/ 1066800 w 5782085"/>
                <a:gd name="csY10" fmla="*/ 3706456 h 3715333"/>
                <a:gd name="csX11" fmla="*/ 1168400 w 5782085"/>
                <a:gd name="csY11" fmla="*/ 3562523 h 3715333"/>
                <a:gd name="csX12" fmla="*/ 1295400 w 5782085"/>
                <a:gd name="csY12" fmla="*/ 3232323 h 3715333"/>
                <a:gd name="csX13" fmla="*/ 1464733 w 5782085"/>
                <a:gd name="csY13" fmla="*/ 2715856 h 3715333"/>
                <a:gd name="csX14" fmla="*/ 1591733 w 5782085"/>
                <a:gd name="csY14" fmla="*/ 2267123 h 3715333"/>
                <a:gd name="csX15" fmla="*/ 1735667 w 5782085"/>
                <a:gd name="csY15" fmla="*/ 1877656 h 3715333"/>
                <a:gd name="csX16" fmla="*/ 1888067 w 5782085"/>
                <a:gd name="csY16" fmla="*/ 1505123 h 3715333"/>
                <a:gd name="csX17" fmla="*/ 2074333 w 5782085"/>
                <a:gd name="csY17" fmla="*/ 1191856 h 3715333"/>
                <a:gd name="csX18" fmla="*/ 2294467 w 5782085"/>
                <a:gd name="csY18" fmla="*/ 920923 h 3715333"/>
                <a:gd name="csX19" fmla="*/ 2531533 w 5782085"/>
                <a:gd name="csY19" fmla="*/ 700790 h 3715333"/>
                <a:gd name="csX20" fmla="*/ 2823492 w 5782085"/>
                <a:gd name="csY20" fmla="*/ 564472 h 3715333"/>
                <a:gd name="csX21" fmla="*/ 3268133 w 5782085"/>
                <a:gd name="csY21" fmla="*/ 429856 h 3715333"/>
                <a:gd name="csX22" fmla="*/ 3720958 w 5782085"/>
                <a:gd name="csY22" fmla="*/ 327122 h 3715333"/>
                <a:gd name="csX23" fmla="*/ 4085308 w 5782085"/>
                <a:gd name="csY23" fmla="*/ 249504 h 3715333"/>
                <a:gd name="csX24" fmla="*/ 4703092 w 5782085"/>
                <a:gd name="csY24" fmla="*/ 151145 h 3715333"/>
                <a:gd name="csX25" fmla="*/ 5782085 w 5782085"/>
                <a:gd name="csY25" fmla="*/ 0 h 3715333"/>
                <a:gd name="csX0" fmla="*/ 0 w 5782085"/>
                <a:gd name="csY0" fmla="*/ 31923 h 3715333"/>
                <a:gd name="csX1" fmla="*/ 169333 w 5782085"/>
                <a:gd name="csY1" fmla="*/ 57323 h 3715333"/>
                <a:gd name="csX2" fmla="*/ 228600 w 5782085"/>
                <a:gd name="csY2" fmla="*/ 57323 h 3715333"/>
                <a:gd name="csX3" fmla="*/ 313267 w 5782085"/>
                <a:gd name="csY3" fmla="*/ 209723 h 3715333"/>
                <a:gd name="csX4" fmla="*/ 558800 w 5782085"/>
                <a:gd name="csY4" fmla="*/ 1310390 h 3715333"/>
                <a:gd name="csX5" fmla="*/ 685800 w 5782085"/>
                <a:gd name="csY5" fmla="*/ 2334856 h 3715333"/>
                <a:gd name="csX6" fmla="*/ 821267 w 5782085"/>
                <a:gd name="csY6" fmla="*/ 3113790 h 3715333"/>
                <a:gd name="csX7" fmla="*/ 905933 w 5782085"/>
                <a:gd name="csY7" fmla="*/ 3452456 h 3715333"/>
                <a:gd name="csX8" fmla="*/ 970142 w 5782085"/>
                <a:gd name="csY8" fmla="*/ 3604856 h 3715333"/>
                <a:gd name="csX9" fmla="*/ 1024467 w 5782085"/>
                <a:gd name="csY9" fmla="*/ 3689523 h 3715333"/>
                <a:gd name="csX10" fmla="*/ 1066800 w 5782085"/>
                <a:gd name="csY10" fmla="*/ 3706456 h 3715333"/>
                <a:gd name="csX11" fmla="*/ 1168400 w 5782085"/>
                <a:gd name="csY11" fmla="*/ 3562523 h 3715333"/>
                <a:gd name="csX12" fmla="*/ 1295400 w 5782085"/>
                <a:gd name="csY12" fmla="*/ 3232323 h 3715333"/>
                <a:gd name="csX13" fmla="*/ 1464733 w 5782085"/>
                <a:gd name="csY13" fmla="*/ 2715856 h 3715333"/>
                <a:gd name="csX14" fmla="*/ 1591733 w 5782085"/>
                <a:gd name="csY14" fmla="*/ 2267123 h 3715333"/>
                <a:gd name="csX15" fmla="*/ 1735667 w 5782085"/>
                <a:gd name="csY15" fmla="*/ 1877656 h 3715333"/>
                <a:gd name="csX16" fmla="*/ 1888067 w 5782085"/>
                <a:gd name="csY16" fmla="*/ 1505123 h 3715333"/>
                <a:gd name="csX17" fmla="*/ 2074333 w 5782085"/>
                <a:gd name="csY17" fmla="*/ 1191856 h 3715333"/>
                <a:gd name="csX18" fmla="*/ 2294467 w 5782085"/>
                <a:gd name="csY18" fmla="*/ 920923 h 3715333"/>
                <a:gd name="csX19" fmla="*/ 2531533 w 5782085"/>
                <a:gd name="csY19" fmla="*/ 700790 h 3715333"/>
                <a:gd name="csX20" fmla="*/ 2823492 w 5782085"/>
                <a:gd name="csY20" fmla="*/ 564472 h 3715333"/>
                <a:gd name="csX21" fmla="*/ 3268133 w 5782085"/>
                <a:gd name="csY21" fmla="*/ 429856 h 3715333"/>
                <a:gd name="csX22" fmla="*/ 3720958 w 5782085"/>
                <a:gd name="csY22" fmla="*/ 327122 h 3715333"/>
                <a:gd name="csX23" fmla="*/ 4085308 w 5782085"/>
                <a:gd name="csY23" fmla="*/ 249504 h 3715333"/>
                <a:gd name="csX24" fmla="*/ 4703092 w 5782085"/>
                <a:gd name="csY24" fmla="*/ 151145 h 3715333"/>
                <a:gd name="csX25" fmla="*/ 5782085 w 5782085"/>
                <a:gd name="csY25" fmla="*/ 0 h 3715333"/>
                <a:gd name="csX0" fmla="*/ 0 w 9417810"/>
                <a:gd name="csY0" fmla="*/ 0 h 3727162"/>
                <a:gd name="csX1" fmla="*/ 3805058 w 9417810"/>
                <a:gd name="csY1" fmla="*/ 69152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64777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864325 w 9417810"/>
                <a:gd name="csY2" fmla="*/ 691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781198 w 9417810"/>
                <a:gd name="csY2" fmla="*/ 51652 h 3727162"/>
                <a:gd name="csX3" fmla="*/ 3948992 w 9417810"/>
                <a:gd name="csY3" fmla="*/ 221552 h 3727162"/>
                <a:gd name="csX4" fmla="*/ 4194525 w 9417810"/>
                <a:gd name="csY4" fmla="*/ 1322219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27162"/>
                <a:gd name="csX1" fmla="*/ 3350046 w 9417810"/>
                <a:gd name="csY1" fmla="*/ 51651 h 3727162"/>
                <a:gd name="csX2" fmla="*/ 3781198 w 9417810"/>
                <a:gd name="csY2" fmla="*/ 51652 h 3727162"/>
                <a:gd name="csX3" fmla="*/ 3948992 w 9417810"/>
                <a:gd name="csY3" fmla="*/ 221552 h 3727162"/>
                <a:gd name="csX4" fmla="*/ 4165186 w 9417810"/>
                <a:gd name="csY4" fmla="*/ 1346682 h 3727162"/>
                <a:gd name="csX5" fmla="*/ 4321525 w 9417810"/>
                <a:gd name="csY5" fmla="*/ 2346685 h 3727162"/>
                <a:gd name="csX6" fmla="*/ 4456992 w 9417810"/>
                <a:gd name="csY6" fmla="*/ 3125619 h 3727162"/>
                <a:gd name="csX7" fmla="*/ 4541658 w 9417810"/>
                <a:gd name="csY7" fmla="*/ 3464285 h 3727162"/>
                <a:gd name="csX8" fmla="*/ 4605867 w 9417810"/>
                <a:gd name="csY8" fmla="*/ 3616685 h 3727162"/>
                <a:gd name="csX9" fmla="*/ 4660192 w 9417810"/>
                <a:gd name="csY9" fmla="*/ 3701352 h 3727162"/>
                <a:gd name="csX10" fmla="*/ 4702525 w 9417810"/>
                <a:gd name="csY10" fmla="*/ 3718285 h 3727162"/>
                <a:gd name="csX11" fmla="*/ 4804125 w 9417810"/>
                <a:gd name="csY11" fmla="*/ 3574352 h 3727162"/>
                <a:gd name="csX12" fmla="*/ 4931125 w 9417810"/>
                <a:gd name="csY12" fmla="*/ 3244152 h 3727162"/>
                <a:gd name="csX13" fmla="*/ 5100458 w 9417810"/>
                <a:gd name="csY13" fmla="*/ 2727685 h 3727162"/>
                <a:gd name="csX14" fmla="*/ 5227458 w 9417810"/>
                <a:gd name="csY14" fmla="*/ 2278952 h 3727162"/>
                <a:gd name="csX15" fmla="*/ 5371392 w 9417810"/>
                <a:gd name="csY15" fmla="*/ 1889485 h 3727162"/>
                <a:gd name="csX16" fmla="*/ 5523792 w 9417810"/>
                <a:gd name="csY16" fmla="*/ 1516952 h 3727162"/>
                <a:gd name="csX17" fmla="*/ 5710058 w 9417810"/>
                <a:gd name="csY17" fmla="*/ 1203685 h 3727162"/>
                <a:gd name="csX18" fmla="*/ 5930192 w 9417810"/>
                <a:gd name="csY18" fmla="*/ 932752 h 3727162"/>
                <a:gd name="csX19" fmla="*/ 6167258 w 9417810"/>
                <a:gd name="csY19" fmla="*/ 712619 h 3727162"/>
                <a:gd name="csX20" fmla="*/ 6459217 w 9417810"/>
                <a:gd name="csY20" fmla="*/ 576301 h 3727162"/>
                <a:gd name="csX21" fmla="*/ 6903858 w 9417810"/>
                <a:gd name="csY21" fmla="*/ 441685 h 3727162"/>
                <a:gd name="csX22" fmla="*/ 7356683 w 9417810"/>
                <a:gd name="csY22" fmla="*/ 338951 h 3727162"/>
                <a:gd name="csX23" fmla="*/ 7721033 w 9417810"/>
                <a:gd name="csY23" fmla="*/ 261333 h 3727162"/>
                <a:gd name="csX24" fmla="*/ 8338817 w 9417810"/>
                <a:gd name="csY24" fmla="*/ 162974 h 3727162"/>
                <a:gd name="csX25" fmla="*/ 9417810 w 9417810"/>
                <a:gd name="csY25" fmla="*/ 11829 h 3727162"/>
                <a:gd name="csX0" fmla="*/ 0 w 9417810"/>
                <a:gd name="csY0" fmla="*/ 0 h 3710472"/>
                <a:gd name="csX1" fmla="*/ 3350046 w 9417810"/>
                <a:gd name="csY1" fmla="*/ 51651 h 3710472"/>
                <a:gd name="csX2" fmla="*/ 3781198 w 9417810"/>
                <a:gd name="csY2" fmla="*/ 51652 h 3710472"/>
                <a:gd name="csX3" fmla="*/ 3948992 w 9417810"/>
                <a:gd name="csY3" fmla="*/ 221552 h 3710472"/>
                <a:gd name="csX4" fmla="*/ 4165186 w 9417810"/>
                <a:gd name="csY4" fmla="*/ 1346682 h 3710472"/>
                <a:gd name="csX5" fmla="*/ 4321525 w 9417810"/>
                <a:gd name="csY5" fmla="*/ 2346685 h 3710472"/>
                <a:gd name="csX6" fmla="*/ 4456992 w 9417810"/>
                <a:gd name="csY6" fmla="*/ 3125619 h 3710472"/>
                <a:gd name="csX7" fmla="*/ 4541658 w 9417810"/>
                <a:gd name="csY7" fmla="*/ 3464285 h 3710472"/>
                <a:gd name="csX8" fmla="*/ 4605867 w 9417810"/>
                <a:gd name="csY8" fmla="*/ 3616685 h 3710472"/>
                <a:gd name="csX9" fmla="*/ 4660192 w 9417810"/>
                <a:gd name="csY9" fmla="*/ 3701352 h 3710472"/>
                <a:gd name="csX10" fmla="*/ 4736754 w 9417810"/>
                <a:gd name="csY10" fmla="*/ 3693824 h 3710472"/>
                <a:gd name="csX11" fmla="*/ 4804125 w 9417810"/>
                <a:gd name="csY11" fmla="*/ 3574352 h 3710472"/>
                <a:gd name="csX12" fmla="*/ 4931125 w 9417810"/>
                <a:gd name="csY12" fmla="*/ 3244152 h 3710472"/>
                <a:gd name="csX13" fmla="*/ 5100458 w 9417810"/>
                <a:gd name="csY13" fmla="*/ 2727685 h 3710472"/>
                <a:gd name="csX14" fmla="*/ 5227458 w 9417810"/>
                <a:gd name="csY14" fmla="*/ 2278952 h 3710472"/>
                <a:gd name="csX15" fmla="*/ 5371392 w 9417810"/>
                <a:gd name="csY15" fmla="*/ 1889485 h 3710472"/>
                <a:gd name="csX16" fmla="*/ 5523792 w 9417810"/>
                <a:gd name="csY16" fmla="*/ 1516952 h 3710472"/>
                <a:gd name="csX17" fmla="*/ 5710058 w 9417810"/>
                <a:gd name="csY17" fmla="*/ 1203685 h 3710472"/>
                <a:gd name="csX18" fmla="*/ 5930192 w 9417810"/>
                <a:gd name="csY18" fmla="*/ 932752 h 3710472"/>
                <a:gd name="csX19" fmla="*/ 6167258 w 9417810"/>
                <a:gd name="csY19" fmla="*/ 712619 h 3710472"/>
                <a:gd name="csX20" fmla="*/ 6459217 w 9417810"/>
                <a:gd name="csY20" fmla="*/ 576301 h 3710472"/>
                <a:gd name="csX21" fmla="*/ 6903858 w 9417810"/>
                <a:gd name="csY21" fmla="*/ 441685 h 3710472"/>
                <a:gd name="csX22" fmla="*/ 7356683 w 9417810"/>
                <a:gd name="csY22" fmla="*/ 338951 h 3710472"/>
                <a:gd name="csX23" fmla="*/ 7721033 w 9417810"/>
                <a:gd name="csY23" fmla="*/ 261333 h 3710472"/>
                <a:gd name="csX24" fmla="*/ 8338817 w 9417810"/>
                <a:gd name="csY24" fmla="*/ 162974 h 3710472"/>
                <a:gd name="csX25" fmla="*/ 9417810 w 9417810"/>
                <a:gd name="csY25" fmla="*/ 11829 h 3710472"/>
                <a:gd name="csX0" fmla="*/ 0 w 9417810"/>
                <a:gd name="csY0" fmla="*/ 0 h 3710474"/>
                <a:gd name="csX1" fmla="*/ 3350046 w 9417810"/>
                <a:gd name="csY1" fmla="*/ 51651 h 3710474"/>
                <a:gd name="csX2" fmla="*/ 3781198 w 9417810"/>
                <a:gd name="csY2" fmla="*/ 51652 h 3710474"/>
                <a:gd name="csX3" fmla="*/ 3948992 w 9417810"/>
                <a:gd name="csY3" fmla="*/ 221552 h 3710474"/>
                <a:gd name="csX4" fmla="*/ 4165186 w 9417810"/>
                <a:gd name="csY4" fmla="*/ 1346682 h 3710474"/>
                <a:gd name="csX5" fmla="*/ 4321525 w 9417810"/>
                <a:gd name="csY5" fmla="*/ 2346685 h 3710474"/>
                <a:gd name="csX6" fmla="*/ 4456992 w 9417810"/>
                <a:gd name="csY6" fmla="*/ 3125619 h 3710474"/>
                <a:gd name="csX7" fmla="*/ 4541658 w 9417810"/>
                <a:gd name="csY7" fmla="*/ 3464285 h 3710474"/>
                <a:gd name="csX8" fmla="*/ 4605867 w 9417810"/>
                <a:gd name="csY8" fmla="*/ 3616685 h 3710474"/>
                <a:gd name="csX9" fmla="*/ 4660192 w 9417810"/>
                <a:gd name="csY9" fmla="*/ 3701352 h 3710474"/>
                <a:gd name="csX10" fmla="*/ 4736754 w 9417810"/>
                <a:gd name="csY10" fmla="*/ 3693824 h 3710474"/>
                <a:gd name="csX11" fmla="*/ 4804125 w 9417810"/>
                <a:gd name="csY11" fmla="*/ 3574352 h 3710474"/>
                <a:gd name="csX12" fmla="*/ 4931125 w 9417810"/>
                <a:gd name="csY12" fmla="*/ 3244152 h 3710474"/>
                <a:gd name="csX13" fmla="*/ 5094402 w 9417810"/>
                <a:gd name="csY13" fmla="*/ 2727685 h 3710474"/>
                <a:gd name="csX14" fmla="*/ 5227458 w 9417810"/>
                <a:gd name="csY14" fmla="*/ 2278952 h 3710474"/>
                <a:gd name="csX15" fmla="*/ 5371392 w 9417810"/>
                <a:gd name="csY15" fmla="*/ 1889485 h 3710474"/>
                <a:gd name="csX16" fmla="*/ 5523792 w 9417810"/>
                <a:gd name="csY16" fmla="*/ 1516952 h 3710474"/>
                <a:gd name="csX17" fmla="*/ 5710058 w 9417810"/>
                <a:gd name="csY17" fmla="*/ 1203685 h 3710474"/>
                <a:gd name="csX18" fmla="*/ 5930192 w 9417810"/>
                <a:gd name="csY18" fmla="*/ 932752 h 3710474"/>
                <a:gd name="csX19" fmla="*/ 6167258 w 9417810"/>
                <a:gd name="csY19" fmla="*/ 712619 h 3710474"/>
                <a:gd name="csX20" fmla="*/ 6459217 w 9417810"/>
                <a:gd name="csY20" fmla="*/ 576301 h 3710474"/>
                <a:gd name="csX21" fmla="*/ 6903858 w 9417810"/>
                <a:gd name="csY21" fmla="*/ 441685 h 3710474"/>
                <a:gd name="csX22" fmla="*/ 7356683 w 9417810"/>
                <a:gd name="csY22" fmla="*/ 338951 h 3710474"/>
                <a:gd name="csX23" fmla="*/ 7721033 w 9417810"/>
                <a:gd name="csY23" fmla="*/ 261333 h 3710474"/>
                <a:gd name="csX24" fmla="*/ 8338817 w 9417810"/>
                <a:gd name="csY24" fmla="*/ 162974 h 3710474"/>
                <a:gd name="csX25" fmla="*/ 9417810 w 9417810"/>
                <a:gd name="csY25" fmla="*/ 11829 h 3710474"/>
                <a:gd name="csX0" fmla="*/ 0 w 9045664"/>
                <a:gd name="csY0" fmla="*/ 2095 h 3698643"/>
                <a:gd name="csX1" fmla="*/ 2977900 w 9045664"/>
                <a:gd name="csY1" fmla="*/ 39822 h 3698643"/>
                <a:gd name="csX2" fmla="*/ 3409052 w 9045664"/>
                <a:gd name="csY2" fmla="*/ 39823 h 3698643"/>
                <a:gd name="csX3" fmla="*/ 3576846 w 9045664"/>
                <a:gd name="csY3" fmla="*/ 209723 h 3698643"/>
                <a:gd name="csX4" fmla="*/ 3793040 w 9045664"/>
                <a:gd name="csY4" fmla="*/ 1334853 h 3698643"/>
                <a:gd name="csX5" fmla="*/ 3949379 w 9045664"/>
                <a:gd name="csY5" fmla="*/ 2334856 h 3698643"/>
                <a:gd name="csX6" fmla="*/ 4084846 w 9045664"/>
                <a:gd name="csY6" fmla="*/ 3113790 h 3698643"/>
                <a:gd name="csX7" fmla="*/ 4169512 w 9045664"/>
                <a:gd name="csY7" fmla="*/ 3452456 h 3698643"/>
                <a:gd name="csX8" fmla="*/ 4233721 w 9045664"/>
                <a:gd name="csY8" fmla="*/ 3604856 h 3698643"/>
                <a:gd name="csX9" fmla="*/ 4288046 w 9045664"/>
                <a:gd name="csY9" fmla="*/ 3689523 h 3698643"/>
                <a:gd name="csX10" fmla="*/ 4364608 w 9045664"/>
                <a:gd name="csY10" fmla="*/ 3681995 h 3698643"/>
                <a:gd name="csX11" fmla="*/ 4431979 w 9045664"/>
                <a:gd name="csY11" fmla="*/ 3562523 h 3698643"/>
                <a:gd name="csX12" fmla="*/ 4558979 w 9045664"/>
                <a:gd name="csY12" fmla="*/ 3232323 h 3698643"/>
                <a:gd name="csX13" fmla="*/ 4722256 w 9045664"/>
                <a:gd name="csY13" fmla="*/ 2715856 h 3698643"/>
                <a:gd name="csX14" fmla="*/ 4855312 w 9045664"/>
                <a:gd name="csY14" fmla="*/ 2267123 h 3698643"/>
                <a:gd name="csX15" fmla="*/ 4999246 w 9045664"/>
                <a:gd name="csY15" fmla="*/ 1877656 h 3698643"/>
                <a:gd name="csX16" fmla="*/ 5151646 w 9045664"/>
                <a:gd name="csY16" fmla="*/ 1505123 h 3698643"/>
                <a:gd name="csX17" fmla="*/ 5337912 w 9045664"/>
                <a:gd name="csY17" fmla="*/ 1191856 h 3698643"/>
                <a:gd name="csX18" fmla="*/ 5558046 w 9045664"/>
                <a:gd name="csY18" fmla="*/ 920923 h 3698643"/>
                <a:gd name="csX19" fmla="*/ 5795112 w 9045664"/>
                <a:gd name="csY19" fmla="*/ 700790 h 3698643"/>
                <a:gd name="csX20" fmla="*/ 6087071 w 9045664"/>
                <a:gd name="csY20" fmla="*/ 564472 h 3698643"/>
                <a:gd name="csX21" fmla="*/ 6531712 w 9045664"/>
                <a:gd name="csY21" fmla="*/ 429856 h 3698643"/>
                <a:gd name="csX22" fmla="*/ 6984537 w 9045664"/>
                <a:gd name="csY22" fmla="*/ 327122 h 3698643"/>
                <a:gd name="csX23" fmla="*/ 7348887 w 9045664"/>
                <a:gd name="csY23" fmla="*/ 249504 h 3698643"/>
                <a:gd name="csX24" fmla="*/ 7966671 w 9045664"/>
                <a:gd name="csY24" fmla="*/ 151145 h 3698643"/>
                <a:gd name="csX25" fmla="*/ 9045664 w 9045664"/>
                <a:gd name="csY25" fmla="*/ 0 h 3698643"/>
                <a:gd name="csX0" fmla="*/ 0 w 9132546"/>
                <a:gd name="csY0" fmla="*/ 9873 h 3706422"/>
                <a:gd name="csX1" fmla="*/ 2977900 w 9132546"/>
                <a:gd name="csY1" fmla="*/ 47600 h 3706422"/>
                <a:gd name="csX2" fmla="*/ 3409052 w 9132546"/>
                <a:gd name="csY2" fmla="*/ 47601 h 3706422"/>
                <a:gd name="csX3" fmla="*/ 3576846 w 9132546"/>
                <a:gd name="csY3" fmla="*/ 217501 h 3706422"/>
                <a:gd name="csX4" fmla="*/ 3793040 w 9132546"/>
                <a:gd name="csY4" fmla="*/ 1342631 h 3706422"/>
                <a:gd name="csX5" fmla="*/ 3949379 w 9132546"/>
                <a:gd name="csY5" fmla="*/ 2342634 h 3706422"/>
                <a:gd name="csX6" fmla="*/ 4084846 w 9132546"/>
                <a:gd name="csY6" fmla="*/ 3121568 h 3706422"/>
                <a:gd name="csX7" fmla="*/ 4169512 w 9132546"/>
                <a:gd name="csY7" fmla="*/ 3460234 h 3706422"/>
                <a:gd name="csX8" fmla="*/ 4233721 w 9132546"/>
                <a:gd name="csY8" fmla="*/ 3612634 h 3706422"/>
                <a:gd name="csX9" fmla="*/ 4288046 w 9132546"/>
                <a:gd name="csY9" fmla="*/ 3697301 h 3706422"/>
                <a:gd name="csX10" fmla="*/ 4364608 w 9132546"/>
                <a:gd name="csY10" fmla="*/ 3689773 h 3706422"/>
                <a:gd name="csX11" fmla="*/ 4431979 w 9132546"/>
                <a:gd name="csY11" fmla="*/ 3570301 h 3706422"/>
                <a:gd name="csX12" fmla="*/ 4558979 w 9132546"/>
                <a:gd name="csY12" fmla="*/ 3240101 h 3706422"/>
                <a:gd name="csX13" fmla="*/ 4722256 w 9132546"/>
                <a:gd name="csY13" fmla="*/ 2723634 h 3706422"/>
                <a:gd name="csX14" fmla="*/ 4855312 w 9132546"/>
                <a:gd name="csY14" fmla="*/ 2274901 h 3706422"/>
                <a:gd name="csX15" fmla="*/ 4999246 w 9132546"/>
                <a:gd name="csY15" fmla="*/ 1885434 h 3706422"/>
                <a:gd name="csX16" fmla="*/ 5151646 w 9132546"/>
                <a:gd name="csY16" fmla="*/ 1512901 h 3706422"/>
                <a:gd name="csX17" fmla="*/ 5337912 w 9132546"/>
                <a:gd name="csY17" fmla="*/ 1199634 h 3706422"/>
                <a:gd name="csX18" fmla="*/ 5558046 w 9132546"/>
                <a:gd name="csY18" fmla="*/ 928701 h 3706422"/>
                <a:gd name="csX19" fmla="*/ 5795112 w 9132546"/>
                <a:gd name="csY19" fmla="*/ 708568 h 3706422"/>
                <a:gd name="csX20" fmla="*/ 6087071 w 9132546"/>
                <a:gd name="csY20" fmla="*/ 572250 h 3706422"/>
                <a:gd name="csX21" fmla="*/ 6531712 w 9132546"/>
                <a:gd name="csY21" fmla="*/ 437634 h 3706422"/>
                <a:gd name="csX22" fmla="*/ 6984537 w 9132546"/>
                <a:gd name="csY22" fmla="*/ 334900 h 3706422"/>
                <a:gd name="csX23" fmla="*/ 7348887 w 9132546"/>
                <a:gd name="csY23" fmla="*/ 257282 h 3706422"/>
                <a:gd name="csX24" fmla="*/ 7966671 w 9132546"/>
                <a:gd name="csY24" fmla="*/ 158923 h 3706422"/>
                <a:gd name="csX25" fmla="*/ 9045664 w 9132546"/>
                <a:gd name="csY25" fmla="*/ 7778 h 3706422"/>
                <a:gd name="csX26" fmla="*/ 9068759 w 9132546"/>
                <a:gd name="csY26" fmla="*/ 22223 h 3706422"/>
                <a:gd name="csX0" fmla="*/ 0 w 9927557"/>
                <a:gd name="csY0" fmla="*/ 12774 h 3709323"/>
                <a:gd name="csX1" fmla="*/ 2977900 w 9927557"/>
                <a:gd name="csY1" fmla="*/ 50501 h 3709323"/>
                <a:gd name="csX2" fmla="*/ 3409052 w 9927557"/>
                <a:gd name="csY2" fmla="*/ 50502 h 3709323"/>
                <a:gd name="csX3" fmla="*/ 3576846 w 9927557"/>
                <a:gd name="csY3" fmla="*/ 220402 h 3709323"/>
                <a:gd name="csX4" fmla="*/ 3793040 w 9927557"/>
                <a:gd name="csY4" fmla="*/ 1345532 h 3709323"/>
                <a:gd name="csX5" fmla="*/ 3949379 w 9927557"/>
                <a:gd name="csY5" fmla="*/ 2345535 h 3709323"/>
                <a:gd name="csX6" fmla="*/ 4084846 w 9927557"/>
                <a:gd name="csY6" fmla="*/ 3124469 h 3709323"/>
                <a:gd name="csX7" fmla="*/ 4169512 w 9927557"/>
                <a:gd name="csY7" fmla="*/ 3463135 h 3709323"/>
                <a:gd name="csX8" fmla="*/ 4233721 w 9927557"/>
                <a:gd name="csY8" fmla="*/ 3615535 h 3709323"/>
                <a:gd name="csX9" fmla="*/ 4288046 w 9927557"/>
                <a:gd name="csY9" fmla="*/ 3700202 h 3709323"/>
                <a:gd name="csX10" fmla="*/ 4364608 w 9927557"/>
                <a:gd name="csY10" fmla="*/ 3692674 h 3709323"/>
                <a:gd name="csX11" fmla="*/ 4431979 w 9927557"/>
                <a:gd name="csY11" fmla="*/ 3573202 h 3709323"/>
                <a:gd name="csX12" fmla="*/ 4558979 w 9927557"/>
                <a:gd name="csY12" fmla="*/ 3243002 h 3709323"/>
                <a:gd name="csX13" fmla="*/ 4722256 w 9927557"/>
                <a:gd name="csY13" fmla="*/ 2726535 h 3709323"/>
                <a:gd name="csX14" fmla="*/ 4855312 w 9927557"/>
                <a:gd name="csY14" fmla="*/ 2277802 h 3709323"/>
                <a:gd name="csX15" fmla="*/ 4999246 w 9927557"/>
                <a:gd name="csY15" fmla="*/ 1888335 h 3709323"/>
                <a:gd name="csX16" fmla="*/ 5151646 w 9927557"/>
                <a:gd name="csY16" fmla="*/ 1515802 h 3709323"/>
                <a:gd name="csX17" fmla="*/ 5337912 w 9927557"/>
                <a:gd name="csY17" fmla="*/ 1202535 h 3709323"/>
                <a:gd name="csX18" fmla="*/ 5558046 w 9927557"/>
                <a:gd name="csY18" fmla="*/ 931602 h 3709323"/>
                <a:gd name="csX19" fmla="*/ 5795112 w 9927557"/>
                <a:gd name="csY19" fmla="*/ 711469 h 3709323"/>
                <a:gd name="csX20" fmla="*/ 6087071 w 9927557"/>
                <a:gd name="csY20" fmla="*/ 575151 h 3709323"/>
                <a:gd name="csX21" fmla="*/ 6531712 w 9927557"/>
                <a:gd name="csY21" fmla="*/ 440535 h 3709323"/>
                <a:gd name="csX22" fmla="*/ 6984537 w 9927557"/>
                <a:gd name="csY22" fmla="*/ 337801 h 3709323"/>
                <a:gd name="csX23" fmla="*/ 7348887 w 9927557"/>
                <a:gd name="csY23" fmla="*/ 260183 h 3709323"/>
                <a:gd name="csX24" fmla="*/ 7966671 w 9927557"/>
                <a:gd name="csY24" fmla="*/ 161824 h 3709323"/>
                <a:gd name="csX25" fmla="*/ 9045664 w 9927557"/>
                <a:gd name="csY25" fmla="*/ 10679 h 3709323"/>
                <a:gd name="csX26" fmla="*/ 9927557 w 9927557"/>
                <a:gd name="csY26" fmla="*/ 11199 h 3709323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409052 w 9927557"/>
                <a:gd name="csY2" fmla="*/ 39483 h 3698304"/>
                <a:gd name="csX3" fmla="*/ 3576846 w 9927557"/>
                <a:gd name="csY3" fmla="*/ 209383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409052 w 9927557"/>
                <a:gd name="csY2" fmla="*/ 39483 h 3698304"/>
                <a:gd name="csX3" fmla="*/ 3723953 w 9927557"/>
                <a:gd name="csY3" fmla="*/ 260524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721653 w 9927557"/>
                <a:gd name="csY2" fmla="*/ 65055 h 3698304"/>
                <a:gd name="csX3" fmla="*/ 3723953 w 9927557"/>
                <a:gd name="csY3" fmla="*/ 260524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721653 w 9927557"/>
                <a:gd name="csY2" fmla="*/ 65055 h 3698304"/>
                <a:gd name="csX3" fmla="*/ 3769924 w 9927557"/>
                <a:gd name="csY3" fmla="*/ 273310 h 3698304"/>
                <a:gd name="csX4" fmla="*/ 3793040 w 9927557"/>
                <a:gd name="csY4" fmla="*/ 1334513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721653 w 9927557"/>
                <a:gd name="csY2" fmla="*/ 65055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620518 w 9927557"/>
                <a:gd name="csY2" fmla="*/ 77841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49379 w 9927557"/>
                <a:gd name="csY5" fmla="*/ 2334516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620518 w 9927557"/>
                <a:gd name="csY2" fmla="*/ 77841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4004544 w 9927557"/>
                <a:gd name="csY5" fmla="*/ 2347301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620518 w 9927557"/>
                <a:gd name="csY2" fmla="*/ 77841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67768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69924 w 9927557"/>
                <a:gd name="csY3" fmla="*/ 273310 h 3698304"/>
                <a:gd name="csX4" fmla="*/ 3875787 w 9927557"/>
                <a:gd name="csY4" fmla="*/ 1347298 h 3698304"/>
                <a:gd name="csX5" fmla="*/ 3967768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67768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81163 w 9927557"/>
                <a:gd name="csY5" fmla="*/ 2360085 h 3698304"/>
                <a:gd name="csX6" fmla="*/ 4084846 w 9927557"/>
                <a:gd name="csY6" fmla="*/ 3113450 h 3698304"/>
                <a:gd name="csX7" fmla="*/ 4169512 w 9927557"/>
                <a:gd name="csY7" fmla="*/ 3452116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81163 w 9927557"/>
                <a:gd name="csY5" fmla="*/ 2360085 h 3698304"/>
                <a:gd name="csX6" fmla="*/ 4084846 w 9927557"/>
                <a:gd name="csY6" fmla="*/ 3113450 h 3698304"/>
                <a:gd name="csX7" fmla="*/ 4193941 w 9927557"/>
                <a:gd name="csY7" fmla="*/ 3465703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3981163 w 9927557"/>
                <a:gd name="csY5" fmla="*/ 2360085 h 3698304"/>
                <a:gd name="csX6" fmla="*/ 4109275 w 9927557"/>
                <a:gd name="csY6" fmla="*/ 3106657 h 3698304"/>
                <a:gd name="csX7" fmla="*/ 4193941 w 9927557"/>
                <a:gd name="csY7" fmla="*/ 3465703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9927557"/>
                <a:gd name="csY0" fmla="*/ 1755 h 3698304"/>
                <a:gd name="csX1" fmla="*/ 2977900 w 9927557"/>
                <a:gd name="csY1" fmla="*/ 39482 h 3698304"/>
                <a:gd name="csX2" fmla="*/ 3546843 w 9927557"/>
                <a:gd name="csY2" fmla="*/ 49899 h 3698304"/>
                <a:gd name="csX3" fmla="*/ 3736436 w 9927557"/>
                <a:gd name="csY3" fmla="*/ 273310 h 3698304"/>
                <a:gd name="csX4" fmla="*/ 3875787 w 9927557"/>
                <a:gd name="csY4" fmla="*/ 1347298 h 3698304"/>
                <a:gd name="csX5" fmla="*/ 4000706 w 9927557"/>
                <a:gd name="csY5" fmla="*/ 2360085 h 3698304"/>
                <a:gd name="csX6" fmla="*/ 4109275 w 9927557"/>
                <a:gd name="csY6" fmla="*/ 3106657 h 3698304"/>
                <a:gd name="csX7" fmla="*/ 4193941 w 9927557"/>
                <a:gd name="csY7" fmla="*/ 3465703 h 3698304"/>
                <a:gd name="csX8" fmla="*/ 4233721 w 9927557"/>
                <a:gd name="csY8" fmla="*/ 3604516 h 3698304"/>
                <a:gd name="csX9" fmla="*/ 4288046 w 9927557"/>
                <a:gd name="csY9" fmla="*/ 3689183 h 3698304"/>
                <a:gd name="csX10" fmla="*/ 4364608 w 9927557"/>
                <a:gd name="csY10" fmla="*/ 3681655 h 3698304"/>
                <a:gd name="csX11" fmla="*/ 4431979 w 9927557"/>
                <a:gd name="csY11" fmla="*/ 3562183 h 3698304"/>
                <a:gd name="csX12" fmla="*/ 4558979 w 9927557"/>
                <a:gd name="csY12" fmla="*/ 3231983 h 3698304"/>
                <a:gd name="csX13" fmla="*/ 4722256 w 9927557"/>
                <a:gd name="csY13" fmla="*/ 2715516 h 3698304"/>
                <a:gd name="csX14" fmla="*/ 4855312 w 9927557"/>
                <a:gd name="csY14" fmla="*/ 2266783 h 3698304"/>
                <a:gd name="csX15" fmla="*/ 4999246 w 9927557"/>
                <a:gd name="csY15" fmla="*/ 1877316 h 3698304"/>
                <a:gd name="csX16" fmla="*/ 5151646 w 9927557"/>
                <a:gd name="csY16" fmla="*/ 1504783 h 3698304"/>
                <a:gd name="csX17" fmla="*/ 5337912 w 9927557"/>
                <a:gd name="csY17" fmla="*/ 1191516 h 3698304"/>
                <a:gd name="csX18" fmla="*/ 5558046 w 9927557"/>
                <a:gd name="csY18" fmla="*/ 920583 h 3698304"/>
                <a:gd name="csX19" fmla="*/ 5795112 w 9927557"/>
                <a:gd name="csY19" fmla="*/ 700450 h 3698304"/>
                <a:gd name="csX20" fmla="*/ 6087071 w 9927557"/>
                <a:gd name="csY20" fmla="*/ 564132 h 3698304"/>
                <a:gd name="csX21" fmla="*/ 6531712 w 9927557"/>
                <a:gd name="csY21" fmla="*/ 429516 h 3698304"/>
                <a:gd name="csX22" fmla="*/ 6984537 w 9927557"/>
                <a:gd name="csY22" fmla="*/ 326782 h 3698304"/>
                <a:gd name="csX23" fmla="*/ 7348887 w 9927557"/>
                <a:gd name="csY23" fmla="*/ 249164 h 3698304"/>
                <a:gd name="csX24" fmla="*/ 7966671 w 9927557"/>
                <a:gd name="csY24" fmla="*/ 150805 h 3698304"/>
                <a:gd name="csX25" fmla="*/ 9055206 w 9927557"/>
                <a:gd name="csY25" fmla="*/ 55359 h 3698304"/>
                <a:gd name="csX26" fmla="*/ 9927557 w 9927557"/>
                <a:gd name="csY26" fmla="*/ 180 h 3698304"/>
                <a:gd name="csX0" fmla="*/ 0 w 10437280"/>
                <a:gd name="csY0" fmla="*/ 1755 h 3698304"/>
                <a:gd name="csX1" fmla="*/ 3487623 w 10437280"/>
                <a:gd name="csY1" fmla="*/ 39482 h 3698304"/>
                <a:gd name="csX2" fmla="*/ 4056566 w 10437280"/>
                <a:gd name="csY2" fmla="*/ 49899 h 3698304"/>
                <a:gd name="csX3" fmla="*/ 4246159 w 10437280"/>
                <a:gd name="csY3" fmla="*/ 273310 h 3698304"/>
                <a:gd name="csX4" fmla="*/ 4385510 w 10437280"/>
                <a:gd name="csY4" fmla="*/ 1347298 h 3698304"/>
                <a:gd name="csX5" fmla="*/ 4510429 w 10437280"/>
                <a:gd name="csY5" fmla="*/ 2360085 h 3698304"/>
                <a:gd name="csX6" fmla="*/ 4618998 w 10437280"/>
                <a:gd name="csY6" fmla="*/ 3106657 h 3698304"/>
                <a:gd name="csX7" fmla="*/ 4703664 w 10437280"/>
                <a:gd name="csY7" fmla="*/ 3465703 h 3698304"/>
                <a:gd name="csX8" fmla="*/ 4743444 w 10437280"/>
                <a:gd name="csY8" fmla="*/ 3604516 h 3698304"/>
                <a:gd name="csX9" fmla="*/ 4797769 w 10437280"/>
                <a:gd name="csY9" fmla="*/ 3689183 h 3698304"/>
                <a:gd name="csX10" fmla="*/ 4874331 w 10437280"/>
                <a:gd name="csY10" fmla="*/ 3681655 h 3698304"/>
                <a:gd name="csX11" fmla="*/ 4941702 w 10437280"/>
                <a:gd name="csY11" fmla="*/ 3562183 h 3698304"/>
                <a:gd name="csX12" fmla="*/ 5068702 w 10437280"/>
                <a:gd name="csY12" fmla="*/ 3231983 h 3698304"/>
                <a:gd name="csX13" fmla="*/ 5231979 w 10437280"/>
                <a:gd name="csY13" fmla="*/ 2715516 h 3698304"/>
                <a:gd name="csX14" fmla="*/ 5365035 w 10437280"/>
                <a:gd name="csY14" fmla="*/ 2266783 h 3698304"/>
                <a:gd name="csX15" fmla="*/ 5508969 w 10437280"/>
                <a:gd name="csY15" fmla="*/ 1877316 h 3698304"/>
                <a:gd name="csX16" fmla="*/ 5661369 w 10437280"/>
                <a:gd name="csY16" fmla="*/ 1504783 h 3698304"/>
                <a:gd name="csX17" fmla="*/ 5847635 w 10437280"/>
                <a:gd name="csY17" fmla="*/ 1191516 h 3698304"/>
                <a:gd name="csX18" fmla="*/ 6067769 w 10437280"/>
                <a:gd name="csY18" fmla="*/ 920583 h 3698304"/>
                <a:gd name="csX19" fmla="*/ 6304835 w 10437280"/>
                <a:gd name="csY19" fmla="*/ 700450 h 3698304"/>
                <a:gd name="csX20" fmla="*/ 6596794 w 10437280"/>
                <a:gd name="csY20" fmla="*/ 564132 h 3698304"/>
                <a:gd name="csX21" fmla="*/ 7041435 w 10437280"/>
                <a:gd name="csY21" fmla="*/ 429516 h 3698304"/>
                <a:gd name="csX22" fmla="*/ 7494260 w 10437280"/>
                <a:gd name="csY22" fmla="*/ 326782 h 3698304"/>
                <a:gd name="csX23" fmla="*/ 7858610 w 10437280"/>
                <a:gd name="csY23" fmla="*/ 249164 h 3698304"/>
                <a:gd name="csX24" fmla="*/ 8476394 w 10437280"/>
                <a:gd name="csY24" fmla="*/ 150805 h 3698304"/>
                <a:gd name="csX25" fmla="*/ 9564929 w 10437280"/>
                <a:gd name="csY25" fmla="*/ 55359 h 3698304"/>
                <a:gd name="csX26" fmla="*/ 10437280 w 10437280"/>
                <a:gd name="csY26" fmla="*/ 180 h 3698304"/>
                <a:gd name="csX0" fmla="*/ 0 w 10445372"/>
                <a:gd name="csY0" fmla="*/ 0 h 3741552"/>
                <a:gd name="csX1" fmla="*/ 3495715 w 10445372"/>
                <a:gd name="csY1" fmla="*/ 82730 h 3741552"/>
                <a:gd name="csX2" fmla="*/ 4064658 w 10445372"/>
                <a:gd name="csY2" fmla="*/ 9314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64658 w 10445372"/>
                <a:gd name="csY2" fmla="*/ 9314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70646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8189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8189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88931 w 10445372"/>
                <a:gd name="csY2" fmla="*/ 81897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129385 w 10445372"/>
                <a:gd name="csY2" fmla="*/ 48144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445372"/>
                <a:gd name="csY0" fmla="*/ 0 h 3741552"/>
                <a:gd name="csX1" fmla="*/ 3503806 w 10445372"/>
                <a:gd name="csY1" fmla="*/ 48976 h 3741552"/>
                <a:gd name="csX2" fmla="*/ 4072749 w 10445372"/>
                <a:gd name="csY2" fmla="*/ 59395 h 3741552"/>
                <a:gd name="csX3" fmla="*/ 4254251 w 10445372"/>
                <a:gd name="csY3" fmla="*/ 316558 h 3741552"/>
                <a:gd name="csX4" fmla="*/ 4393602 w 10445372"/>
                <a:gd name="csY4" fmla="*/ 1390546 h 3741552"/>
                <a:gd name="csX5" fmla="*/ 4518521 w 10445372"/>
                <a:gd name="csY5" fmla="*/ 2403333 h 3741552"/>
                <a:gd name="csX6" fmla="*/ 4627090 w 10445372"/>
                <a:gd name="csY6" fmla="*/ 3149905 h 3741552"/>
                <a:gd name="csX7" fmla="*/ 4711756 w 10445372"/>
                <a:gd name="csY7" fmla="*/ 3508951 h 3741552"/>
                <a:gd name="csX8" fmla="*/ 4751536 w 10445372"/>
                <a:gd name="csY8" fmla="*/ 3647764 h 3741552"/>
                <a:gd name="csX9" fmla="*/ 4805861 w 10445372"/>
                <a:gd name="csY9" fmla="*/ 3732431 h 3741552"/>
                <a:gd name="csX10" fmla="*/ 4882423 w 10445372"/>
                <a:gd name="csY10" fmla="*/ 3724903 h 3741552"/>
                <a:gd name="csX11" fmla="*/ 4949794 w 10445372"/>
                <a:gd name="csY11" fmla="*/ 3605431 h 3741552"/>
                <a:gd name="csX12" fmla="*/ 5076794 w 10445372"/>
                <a:gd name="csY12" fmla="*/ 3275231 h 3741552"/>
                <a:gd name="csX13" fmla="*/ 5240071 w 10445372"/>
                <a:gd name="csY13" fmla="*/ 2758764 h 3741552"/>
                <a:gd name="csX14" fmla="*/ 5373127 w 10445372"/>
                <a:gd name="csY14" fmla="*/ 2310031 h 3741552"/>
                <a:gd name="csX15" fmla="*/ 5517061 w 10445372"/>
                <a:gd name="csY15" fmla="*/ 1920564 h 3741552"/>
                <a:gd name="csX16" fmla="*/ 5669461 w 10445372"/>
                <a:gd name="csY16" fmla="*/ 1548031 h 3741552"/>
                <a:gd name="csX17" fmla="*/ 5855727 w 10445372"/>
                <a:gd name="csY17" fmla="*/ 1234764 h 3741552"/>
                <a:gd name="csX18" fmla="*/ 6075861 w 10445372"/>
                <a:gd name="csY18" fmla="*/ 963831 h 3741552"/>
                <a:gd name="csX19" fmla="*/ 6312927 w 10445372"/>
                <a:gd name="csY19" fmla="*/ 743698 h 3741552"/>
                <a:gd name="csX20" fmla="*/ 6604886 w 10445372"/>
                <a:gd name="csY20" fmla="*/ 607380 h 3741552"/>
                <a:gd name="csX21" fmla="*/ 7049527 w 10445372"/>
                <a:gd name="csY21" fmla="*/ 472764 h 3741552"/>
                <a:gd name="csX22" fmla="*/ 7502352 w 10445372"/>
                <a:gd name="csY22" fmla="*/ 370030 h 3741552"/>
                <a:gd name="csX23" fmla="*/ 7866702 w 10445372"/>
                <a:gd name="csY23" fmla="*/ 292412 h 3741552"/>
                <a:gd name="csX24" fmla="*/ 8484486 w 10445372"/>
                <a:gd name="csY24" fmla="*/ 194053 h 3741552"/>
                <a:gd name="csX25" fmla="*/ 9573021 w 10445372"/>
                <a:gd name="csY25" fmla="*/ 98607 h 3741552"/>
                <a:gd name="csX26" fmla="*/ 10445372 w 10445372"/>
                <a:gd name="csY26" fmla="*/ 43428 h 3741552"/>
                <a:gd name="csX0" fmla="*/ 0 w 10671658"/>
                <a:gd name="csY0" fmla="*/ 0 h 3761708"/>
                <a:gd name="csX1" fmla="*/ 3730092 w 10671658"/>
                <a:gd name="csY1" fmla="*/ 69132 h 3761708"/>
                <a:gd name="csX2" fmla="*/ 4299035 w 10671658"/>
                <a:gd name="csY2" fmla="*/ 79551 h 3761708"/>
                <a:gd name="csX3" fmla="*/ 4480537 w 10671658"/>
                <a:gd name="csY3" fmla="*/ 336714 h 3761708"/>
                <a:gd name="csX4" fmla="*/ 4619888 w 10671658"/>
                <a:gd name="csY4" fmla="*/ 1410702 h 3761708"/>
                <a:gd name="csX5" fmla="*/ 4744807 w 10671658"/>
                <a:gd name="csY5" fmla="*/ 2423489 h 3761708"/>
                <a:gd name="csX6" fmla="*/ 4853376 w 10671658"/>
                <a:gd name="csY6" fmla="*/ 3170061 h 3761708"/>
                <a:gd name="csX7" fmla="*/ 4938042 w 10671658"/>
                <a:gd name="csY7" fmla="*/ 3529107 h 3761708"/>
                <a:gd name="csX8" fmla="*/ 4977822 w 10671658"/>
                <a:gd name="csY8" fmla="*/ 3667920 h 3761708"/>
                <a:gd name="csX9" fmla="*/ 5032147 w 10671658"/>
                <a:gd name="csY9" fmla="*/ 3752587 h 3761708"/>
                <a:gd name="csX10" fmla="*/ 5108709 w 10671658"/>
                <a:gd name="csY10" fmla="*/ 3745059 h 3761708"/>
                <a:gd name="csX11" fmla="*/ 5176080 w 10671658"/>
                <a:gd name="csY11" fmla="*/ 3625587 h 3761708"/>
                <a:gd name="csX12" fmla="*/ 5303080 w 10671658"/>
                <a:gd name="csY12" fmla="*/ 3295387 h 3761708"/>
                <a:gd name="csX13" fmla="*/ 5466357 w 10671658"/>
                <a:gd name="csY13" fmla="*/ 2778920 h 3761708"/>
                <a:gd name="csX14" fmla="*/ 5599413 w 10671658"/>
                <a:gd name="csY14" fmla="*/ 2330187 h 3761708"/>
                <a:gd name="csX15" fmla="*/ 5743347 w 10671658"/>
                <a:gd name="csY15" fmla="*/ 1940720 h 3761708"/>
                <a:gd name="csX16" fmla="*/ 5895747 w 10671658"/>
                <a:gd name="csY16" fmla="*/ 1568187 h 3761708"/>
                <a:gd name="csX17" fmla="*/ 6082013 w 10671658"/>
                <a:gd name="csY17" fmla="*/ 1254920 h 3761708"/>
                <a:gd name="csX18" fmla="*/ 6302147 w 10671658"/>
                <a:gd name="csY18" fmla="*/ 983987 h 3761708"/>
                <a:gd name="csX19" fmla="*/ 6539213 w 10671658"/>
                <a:gd name="csY19" fmla="*/ 763854 h 3761708"/>
                <a:gd name="csX20" fmla="*/ 6831172 w 10671658"/>
                <a:gd name="csY20" fmla="*/ 627536 h 3761708"/>
                <a:gd name="csX21" fmla="*/ 7275813 w 10671658"/>
                <a:gd name="csY21" fmla="*/ 492920 h 3761708"/>
                <a:gd name="csX22" fmla="*/ 7728638 w 10671658"/>
                <a:gd name="csY22" fmla="*/ 390186 h 3761708"/>
                <a:gd name="csX23" fmla="*/ 8092988 w 10671658"/>
                <a:gd name="csY23" fmla="*/ 312568 h 3761708"/>
                <a:gd name="csX24" fmla="*/ 8710772 w 10671658"/>
                <a:gd name="csY24" fmla="*/ 214209 h 3761708"/>
                <a:gd name="csX25" fmla="*/ 9799307 w 10671658"/>
                <a:gd name="csY25" fmla="*/ 118763 h 3761708"/>
                <a:gd name="csX26" fmla="*/ 10671658 w 10671658"/>
                <a:gd name="csY26" fmla="*/ 63584 h 3761708"/>
                <a:gd name="csX0" fmla="*/ 0 w 11345993"/>
                <a:gd name="csY0" fmla="*/ 0 h 3761708"/>
                <a:gd name="csX1" fmla="*/ 3730092 w 11345993"/>
                <a:gd name="csY1" fmla="*/ 69132 h 3761708"/>
                <a:gd name="csX2" fmla="*/ 4299035 w 11345993"/>
                <a:gd name="csY2" fmla="*/ 79551 h 3761708"/>
                <a:gd name="csX3" fmla="*/ 4480537 w 11345993"/>
                <a:gd name="csY3" fmla="*/ 336714 h 3761708"/>
                <a:gd name="csX4" fmla="*/ 4619888 w 11345993"/>
                <a:gd name="csY4" fmla="*/ 1410702 h 3761708"/>
                <a:gd name="csX5" fmla="*/ 4744807 w 11345993"/>
                <a:gd name="csY5" fmla="*/ 2423489 h 3761708"/>
                <a:gd name="csX6" fmla="*/ 4853376 w 11345993"/>
                <a:gd name="csY6" fmla="*/ 3170061 h 3761708"/>
                <a:gd name="csX7" fmla="*/ 4938042 w 11345993"/>
                <a:gd name="csY7" fmla="*/ 3529107 h 3761708"/>
                <a:gd name="csX8" fmla="*/ 4977822 w 11345993"/>
                <a:gd name="csY8" fmla="*/ 3667920 h 3761708"/>
                <a:gd name="csX9" fmla="*/ 5032147 w 11345993"/>
                <a:gd name="csY9" fmla="*/ 3752587 h 3761708"/>
                <a:gd name="csX10" fmla="*/ 5108709 w 11345993"/>
                <a:gd name="csY10" fmla="*/ 3745059 h 3761708"/>
                <a:gd name="csX11" fmla="*/ 5176080 w 11345993"/>
                <a:gd name="csY11" fmla="*/ 3625587 h 3761708"/>
                <a:gd name="csX12" fmla="*/ 5303080 w 11345993"/>
                <a:gd name="csY12" fmla="*/ 3295387 h 3761708"/>
                <a:gd name="csX13" fmla="*/ 5466357 w 11345993"/>
                <a:gd name="csY13" fmla="*/ 2778920 h 3761708"/>
                <a:gd name="csX14" fmla="*/ 5599413 w 11345993"/>
                <a:gd name="csY14" fmla="*/ 2330187 h 3761708"/>
                <a:gd name="csX15" fmla="*/ 5743347 w 11345993"/>
                <a:gd name="csY15" fmla="*/ 1940720 h 3761708"/>
                <a:gd name="csX16" fmla="*/ 5895747 w 11345993"/>
                <a:gd name="csY16" fmla="*/ 1568187 h 3761708"/>
                <a:gd name="csX17" fmla="*/ 6082013 w 11345993"/>
                <a:gd name="csY17" fmla="*/ 1254920 h 3761708"/>
                <a:gd name="csX18" fmla="*/ 6302147 w 11345993"/>
                <a:gd name="csY18" fmla="*/ 983987 h 3761708"/>
                <a:gd name="csX19" fmla="*/ 6539213 w 11345993"/>
                <a:gd name="csY19" fmla="*/ 763854 h 3761708"/>
                <a:gd name="csX20" fmla="*/ 6831172 w 11345993"/>
                <a:gd name="csY20" fmla="*/ 627536 h 3761708"/>
                <a:gd name="csX21" fmla="*/ 7275813 w 11345993"/>
                <a:gd name="csY21" fmla="*/ 492920 h 3761708"/>
                <a:gd name="csX22" fmla="*/ 7728638 w 11345993"/>
                <a:gd name="csY22" fmla="*/ 390186 h 3761708"/>
                <a:gd name="csX23" fmla="*/ 8092988 w 11345993"/>
                <a:gd name="csY23" fmla="*/ 312568 h 3761708"/>
                <a:gd name="csX24" fmla="*/ 8710772 w 11345993"/>
                <a:gd name="csY24" fmla="*/ 214209 h 3761708"/>
                <a:gd name="csX25" fmla="*/ 9799307 w 11345993"/>
                <a:gd name="csY25" fmla="*/ 118763 h 3761708"/>
                <a:gd name="csX26" fmla="*/ 11345993 w 11345993"/>
                <a:gd name="csY26" fmla="*/ 29990 h 3761708"/>
                <a:gd name="csX0" fmla="*/ 0 w 11395775"/>
                <a:gd name="csY0" fmla="*/ 0 h 3761708"/>
                <a:gd name="csX1" fmla="*/ 3730092 w 11395775"/>
                <a:gd name="csY1" fmla="*/ 69132 h 3761708"/>
                <a:gd name="csX2" fmla="*/ 4299035 w 11395775"/>
                <a:gd name="csY2" fmla="*/ 79551 h 3761708"/>
                <a:gd name="csX3" fmla="*/ 4480537 w 11395775"/>
                <a:gd name="csY3" fmla="*/ 336714 h 3761708"/>
                <a:gd name="csX4" fmla="*/ 4619888 w 11395775"/>
                <a:gd name="csY4" fmla="*/ 1410702 h 3761708"/>
                <a:gd name="csX5" fmla="*/ 4744807 w 11395775"/>
                <a:gd name="csY5" fmla="*/ 2423489 h 3761708"/>
                <a:gd name="csX6" fmla="*/ 4853376 w 11395775"/>
                <a:gd name="csY6" fmla="*/ 3170061 h 3761708"/>
                <a:gd name="csX7" fmla="*/ 4938042 w 11395775"/>
                <a:gd name="csY7" fmla="*/ 3529107 h 3761708"/>
                <a:gd name="csX8" fmla="*/ 4977822 w 11395775"/>
                <a:gd name="csY8" fmla="*/ 3667920 h 3761708"/>
                <a:gd name="csX9" fmla="*/ 5032147 w 11395775"/>
                <a:gd name="csY9" fmla="*/ 3752587 h 3761708"/>
                <a:gd name="csX10" fmla="*/ 5108709 w 11395775"/>
                <a:gd name="csY10" fmla="*/ 3745059 h 3761708"/>
                <a:gd name="csX11" fmla="*/ 5176080 w 11395775"/>
                <a:gd name="csY11" fmla="*/ 3625587 h 3761708"/>
                <a:gd name="csX12" fmla="*/ 5303080 w 11395775"/>
                <a:gd name="csY12" fmla="*/ 3295387 h 3761708"/>
                <a:gd name="csX13" fmla="*/ 5466357 w 11395775"/>
                <a:gd name="csY13" fmla="*/ 2778920 h 3761708"/>
                <a:gd name="csX14" fmla="*/ 5599413 w 11395775"/>
                <a:gd name="csY14" fmla="*/ 2330187 h 3761708"/>
                <a:gd name="csX15" fmla="*/ 5743347 w 11395775"/>
                <a:gd name="csY15" fmla="*/ 1940720 h 3761708"/>
                <a:gd name="csX16" fmla="*/ 5895747 w 11395775"/>
                <a:gd name="csY16" fmla="*/ 1568187 h 3761708"/>
                <a:gd name="csX17" fmla="*/ 6082013 w 11395775"/>
                <a:gd name="csY17" fmla="*/ 1254920 h 3761708"/>
                <a:gd name="csX18" fmla="*/ 6302147 w 11395775"/>
                <a:gd name="csY18" fmla="*/ 983987 h 3761708"/>
                <a:gd name="csX19" fmla="*/ 6539213 w 11395775"/>
                <a:gd name="csY19" fmla="*/ 763854 h 3761708"/>
                <a:gd name="csX20" fmla="*/ 6831172 w 11395775"/>
                <a:gd name="csY20" fmla="*/ 627536 h 3761708"/>
                <a:gd name="csX21" fmla="*/ 7275813 w 11395775"/>
                <a:gd name="csY21" fmla="*/ 492920 h 3761708"/>
                <a:gd name="csX22" fmla="*/ 7728638 w 11395775"/>
                <a:gd name="csY22" fmla="*/ 390186 h 3761708"/>
                <a:gd name="csX23" fmla="*/ 8092988 w 11395775"/>
                <a:gd name="csY23" fmla="*/ 312568 h 3761708"/>
                <a:gd name="csX24" fmla="*/ 8710772 w 11395775"/>
                <a:gd name="csY24" fmla="*/ 214209 h 3761708"/>
                <a:gd name="csX25" fmla="*/ 9799307 w 11395775"/>
                <a:gd name="csY25" fmla="*/ 118763 h 3761708"/>
                <a:gd name="csX26" fmla="*/ 11395775 w 11395775"/>
                <a:gd name="csY26" fmla="*/ 36710 h 3761708"/>
                <a:gd name="csX0" fmla="*/ 0 w 11478300"/>
                <a:gd name="csY0" fmla="*/ 0 h 3755241"/>
                <a:gd name="csX1" fmla="*/ 3812617 w 11478300"/>
                <a:gd name="csY1" fmla="*/ 62665 h 3755241"/>
                <a:gd name="csX2" fmla="*/ 4381560 w 11478300"/>
                <a:gd name="csY2" fmla="*/ 73084 h 3755241"/>
                <a:gd name="csX3" fmla="*/ 4563062 w 11478300"/>
                <a:gd name="csY3" fmla="*/ 330247 h 3755241"/>
                <a:gd name="csX4" fmla="*/ 4702413 w 11478300"/>
                <a:gd name="csY4" fmla="*/ 1404235 h 3755241"/>
                <a:gd name="csX5" fmla="*/ 4827332 w 11478300"/>
                <a:gd name="csY5" fmla="*/ 2417022 h 3755241"/>
                <a:gd name="csX6" fmla="*/ 4935901 w 11478300"/>
                <a:gd name="csY6" fmla="*/ 3163594 h 3755241"/>
                <a:gd name="csX7" fmla="*/ 5020567 w 11478300"/>
                <a:gd name="csY7" fmla="*/ 3522640 h 3755241"/>
                <a:gd name="csX8" fmla="*/ 5060347 w 11478300"/>
                <a:gd name="csY8" fmla="*/ 3661453 h 3755241"/>
                <a:gd name="csX9" fmla="*/ 5114672 w 11478300"/>
                <a:gd name="csY9" fmla="*/ 3746120 h 3755241"/>
                <a:gd name="csX10" fmla="*/ 5191234 w 11478300"/>
                <a:gd name="csY10" fmla="*/ 3738592 h 3755241"/>
                <a:gd name="csX11" fmla="*/ 5258605 w 11478300"/>
                <a:gd name="csY11" fmla="*/ 3619120 h 3755241"/>
                <a:gd name="csX12" fmla="*/ 5385605 w 11478300"/>
                <a:gd name="csY12" fmla="*/ 3288920 h 3755241"/>
                <a:gd name="csX13" fmla="*/ 5548882 w 11478300"/>
                <a:gd name="csY13" fmla="*/ 2772453 h 3755241"/>
                <a:gd name="csX14" fmla="*/ 5681938 w 11478300"/>
                <a:gd name="csY14" fmla="*/ 2323720 h 3755241"/>
                <a:gd name="csX15" fmla="*/ 5825872 w 11478300"/>
                <a:gd name="csY15" fmla="*/ 1934253 h 3755241"/>
                <a:gd name="csX16" fmla="*/ 5978272 w 11478300"/>
                <a:gd name="csY16" fmla="*/ 1561720 h 3755241"/>
                <a:gd name="csX17" fmla="*/ 6164538 w 11478300"/>
                <a:gd name="csY17" fmla="*/ 1248453 h 3755241"/>
                <a:gd name="csX18" fmla="*/ 6384672 w 11478300"/>
                <a:gd name="csY18" fmla="*/ 977520 h 3755241"/>
                <a:gd name="csX19" fmla="*/ 6621738 w 11478300"/>
                <a:gd name="csY19" fmla="*/ 757387 h 3755241"/>
                <a:gd name="csX20" fmla="*/ 6913697 w 11478300"/>
                <a:gd name="csY20" fmla="*/ 621069 h 3755241"/>
                <a:gd name="csX21" fmla="*/ 7358338 w 11478300"/>
                <a:gd name="csY21" fmla="*/ 486453 h 3755241"/>
                <a:gd name="csX22" fmla="*/ 7811163 w 11478300"/>
                <a:gd name="csY22" fmla="*/ 383719 h 3755241"/>
                <a:gd name="csX23" fmla="*/ 8175513 w 11478300"/>
                <a:gd name="csY23" fmla="*/ 306101 h 3755241"/>
                <a:gd name="csX24" fmla="*/ 8793297 w 11478300"/>
                <a:gd name="csY24" fmla="*/ 207742 h 3755241"/>
                <a:gd name="csX25" fmla="*/ 9881832 w 11478300"/>
                <a:gd name="csY25" fmla="*/ 112296 h 3755241"/>
                <a:gd name="csX26" fmla="*/ 11478300 w 11478300"/>
                <a:gd name="csY26" fmla="*/ 30243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381560 w 11633641"/>
                <a:gd name="csY2" fmla="*/ 73084 h 3755241"/>
                <a:gd name="csX3" fmla="*/ 4563062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563062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563062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2413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31361 w 11633641"/>
                <a:gd name="csY4" fmla="*/ 1404235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5020567 w 11633641"/>
                <a:gd name="csY7" fmla="*/ 352264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8 w 11633641"/>
                <a:gd name="csY19" fmla="*/ 757387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33369 w 11633641"/>
                <a:gd name="csY19" fmla="*/ 783208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18528 w 11633641"/>
                <a:gd name="csY4" fmla="*/ 14298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40000 w 11633641"/>
                <a:gd name="csY4" fmla="*/ 1444177 h 3755241"/>
                <a:gd name="csX5" fmla="*/ 4827332 w 11633641"/>
                <a:gd name="csY5" fmla="*/ 24170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40000 w 11633641"/>
                <a:gd name="csY4" fmla="*/ 1444177 h 3755241"/>
                <a:gd name="csX5" fmla="*/ 4843436 w 11633641"/>
                <a:gd name="csY5" fmla="*/ 24313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43436 w 11633641"/>
                <a:gd name="csY5" fmla="*/ 2431322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01143 w 11633641"/>
                <a:gd name="csY5" fmla="*/ 2579309 h 3755241"/>
                <a:gd name="csX6" fmla="*/ 4935901 w 11633641"/>
                <a:gd name="csY6" fmla="*/ 3163594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01143 w 11633641"/>
                <a:gd name="csY5" fmla="*/ 2579309 h 3755241"/>
                <a:gd name="csX6" fmla="*/ 4885150 w 11633641"/>
                <a:gd name="csY6" fmla="*/ 3323912 h 3755241"/>
                <a:gd name="csX7" fmla="*/ 4997306 w 11633641"/>
                <a:gd name="csY7" fmla="*/ 3470998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755241"/>
                <a:gd name="csX1" fmla="*/ 3812617 w 11633641"/>
                <a:gd name="csY1" fmla="*/ 62665 h 3755241"/>
                <a:gd name="csX2" fmla="*/ 4477262 w 11633641"/>
                <a:gd name="csY2" fmla="*/ 81582 h 3755241"/>
                <a:gd name="csX3" fmla="*/ 4612685 w 11633641"/>
                <a:gd name="csY3" fmla="*/ 330247 h 3755241"/>
                <a:gd name="csX4" fmla="*/ 4706166 w 11633641"/>
                <a:gd name="csY4" fmla="*/ 1567498 h 3755241"/>
                <a:gd name="csX5" fmla="*/ 4801143 w 11633641"/>
                <a:gd name="csY5" fmla="*/ 2579309 h 3755241"/>
                <a:gd name="csX6" fmla="*/ 4885150 w 11633641"/>
                <a:gd name="csY6" fmla="*/ 3323912 h 3755241"/>
                <a:gd name="csX7" fmla="*/ 4938884 w 11633641"/>
                <a:gd name="csY7" fmla="*/ 3631890 h 3755241"/>
                <a:gd name="csX8" fmla="*/ 5060347 w 11633641"/>
                <a:gd name="csY8" fmla="*/ 3661453 h 3755241"/>
                <a:gd name="csX9" fmla="*/ 5114672 w 11633641"/>
                <a:gd name="csY9" fmla="*/ 3746120 h 3755241"/>
                <a:gd name="csX10" fmla="*/ 5191234 w 11633641"/>
                <a:gd name="csY10" fmla="*/ 3738592 h 3755241"/>
                <a:gd name="csX11" fmla="*/ 5258605 w 11633641"/>
                <a:gd name="csY11" fmla="*/ 3619120 h 3755241"/>
                <a:gd name="csX12" fmla="*/ 5385605 w 11633641"/>
                <a:gd name="csY12" fmla="*/ 3288920 h 3755241"/>
                <a:gd name="csX13" fmla="*/ 5548882 w 11633641"/>
                <a:gd name="csY13" fmla="*/ 2772453 h 3755241"/>
                <a:gd name="csX14" fmla="*/ 5681938 w 11633641"/>
                <a:gd name="csY14" fmla="*/ 2323720 h 3755241"/>
                <a:gd name="csX15" fmla="*/ 5825872 w 11633641"/>
                <a:gd name="csY15" fmla="*/ 1934253 h 3755241"/>
                <a:gd name="csX16" fmla="*/ 5978272 w 11633641"/>
                <a:gd name="csY16" fmla="*/ 1561720 h 3755241"/>
                <a:gd name="csX17" fmla="*/ 6164538 w 11633641"/>
                <a:gd name="csY17" fmla="*/ 1248453 h 3755241"/>
                <a:gd name="csX18" fmla="*/ 6384672 w 11633641"/>
                <a:gd name="csY18" fmla="*/ 977520 h 3755241"/>
                <a:gd name="csX19" fmla="*/ 6621739 w 11633641"/>
                <a:gd name="csY19" fmla="*/ 767715 h 3755241"/>
                <a:gd name="csX20" fmla="*/ 6913697 w 11633641"/>
                <a:gd name="csY20" fmla="*/ 621069 h 3755241"/>
                <a:gd name="csX21" fmla="*/ 7358338 w 11633641"/>
                <a:gd name="csY21" fmla="*/ 486453 h 3755241"/>
                <a:gd name="csX22" fmla="*/ 7811163 w 11633641"/>
                <a:gd name="csY22" fmla="*/ 383719 h 3755241"/>
                <a:gd name="csX23" fmla="*/ 8175513 w 11633641"/>
                <a:gd name="csY23" fmla="*/ 306101 h 3755241"/>
                <a:gd name="csX24" fmla="*/ 8793297 w 11633641"/>
                <a:gd name="csY24" fmla="*/ 207742 h 3755241"/>
                <a:gd name="csX25" fmla="*/ 9881832 w 11633641"/>
                <a:gd name="csY25" fmla="*/ 112296 h 3755241"/>
                <a:gd name="csX26" fmla="*/ 11633641 w 11633641"/>
                <a:gd name="csY26" fmla="*/ 17311 h 3755241"/>
                <a:gd name="csX0" fmla="*/ 0 w 11633641"/>
                <a:gd name="csY0" fmla="*/ 0 h 3862356"/>
                <a:gd name="csX1" fmla="*/ 3812617 w 11633641"/>
                <a:gd name="csY1" fmla="*/ 62665 h 3862356"/>
                <a:gd name="csX2" fmla="*/ 4477262 w 11633641"/>
                <a:gd name="csY2" fmla="*/ 81582 h 3862356"/>
                <a:gd name="csX3" fmla="*/ 4612685 w 11633641"/>
                <a:gd name="csY3" fmla="*/ 330247 h 3862356"/>
                <a:gd name="csX4" fmla="*/ 4706166 w 11633641"/>
                <a:gd name="csY4" fmla="*/ 1567498 h 3862356"/>
                <a:gd name="csX5" fmla="*/ 4801143 w 11633641"/>
                <a:gd name="csY5" fmla="*/ 2579309 h 3862356"/>
                <a:gd name="csX6" fmla="*/ 4885150 w 11633641"/>
                <a:gd name="csY6" fmla="*/ 3323912 h 3862356"/>
                <a:gd name="csX7" fmla="*/ 4938884 w 11633641"/>
                <a:gd name="csY7" fmla="*/ 3631890 h 3862356"/>
                <a:gd name="csX8" fmla="*/ 5001925 w 11633641"/>
                <a:gd name="csY8" fmla="*/ 3860202 h 3862356"/>
                <a:gd name="csX9" fmla="*/ 5114672 w 11633641"/>
                <a:gd name="csY9" fmla="*/ 3746120 h 3862356"/>
                <a:gd name="csX10" fmla="*/ 5191234 w 11633641"/>
                <a:gd name="csY10" fmla="*/ 3738592 h 3862356"/>
                <a:gd name="csX11" fmla="*/ 5258605 w 11633641"/>
                <a:gd name="csY11" fmla="*/ 3619120 h 3862356"/>
                <a:gd name="csX12" fmla="*/ 5385605 w 11633641"/>
                <a:gd name="csY12" fmla="*/ 3288920 h 3862356"/>
                <a:gd name="csX13" fmla="*/ 5548882 w 11633641"/>
                <a:gd name="csY13" fmla="*/ 2772453 h 3862356"/>
                <a:gd name="csX14" fmla="*/ 5681938 w 11633641"/>
                <a:gd name="csY14" fmla="*/ 2323720 h 3862356"/>
                <a:gd name="csX15" fmla="*/ 5825872 w 11633641"/>
                <a:gd name="csY15" fmla="*/ 1934253 h 3862356"/>
                <a:gd name="csX16" fmla="*/ 5978272 w 11633641"/>
                <a:gd name="csY16" fmla="*/ 1561720 h 3862356"/>
                <a:gd name="csX17" fmla="*/ 6164538 w 11633641"/>
                <a:gd name="csY17" fmla="*/ 1248453 h 3862356"/>
                <a:gd name="csX18" fmla="*/ 6384672 w 11633641"/>
                <a:gd name="csY18" fmla="*/ 977520 h 3862356"/>
                <a:gd name="csX19" fmla="*/ 6621739 w 11633641"/>
                <a:gd name="csY19" fmla="*/ 767715 h 3862356"/>
                <a:gd name="csX20" fmla="*/ 6913697 w 11633641"/>
                <a:gd name="csY20" fmla="*/ 621069 h 3862356"/>
                <a:gd name="csX21" fmla="*/ 7358338 w 11633641"/>
                <a:gd name="csY21" fmla="*/ 486453 h 3862356"/>
                <a:gd name="csX22" fmla="*/ 7811163 w 11633641"/>
                <a:gd name="csY22" fmla="*/ 383719 h 3862356"/>
                <a:gd name="csX23" fmla="*/ 8175513 w 11633641"/>
                <a:gd name="csY23" fmla="*/ 306101 h 3862356"/>
                <a:gd name="csX24" fmla="*/ 8793297 w 11633641"/>
                <a:gd name="csY24" fmla="*/ 207742 h 3862356"/>
                <a:gd name="csX25" fmla="*/ 9881832 w 11633641"/>
                <a:gd name="csY25" fmla="*/ 112296 h 3862356"/>
                <a:gd name="csX26" fmla="*/ 11633641 w 11633641"/>
                <a:gd name="csY26" fmla="*/ 17311 h 3862356"/>
                <a:gd name="csX0" fmla="*/ 0 w 11633641"/>
                <a:gd name="csY0" fmla="*/ 0 h 3867273"/>
                <a:gd name="csX1" fmla="*/ 3812617 w 11633641"/>
                <a:gd name="csY1" fmla="*/ 62665 h 3867273"/>
                <a:gd name="csX2" fmla="*/ 4477262 w 11633641"/>
                <a:gd name="csY2" fmla="*/ 81582 h 3867273"/>
                <a:gd name="csX3" fmla="*/ 4612685 w 11633641"/>
                <a:gd name="csY3" fmla="*/ 330247 h 3867273"/>
                <a:gd name="csX4" fmla="*/ 4706166 w 11633641"/>
                <a:gd name="csY4" fmla="*/ 1567498 h 3867273"/>
                <a:gd name="csX5" fmla="*/ 4801143 w 11633641"/>
                <a:gd name="csY5" fmla="*/ 2579309 h 3867273"/>
                <a:gd name="csX6" fmla="*/ 4885150 w 11633641"/>
                <a:gd name="csY6" fmla="*/ 3323912 h 3867273"/>
                <a:gd name="csX7" fmla="*/ 4938884 w 11633641"/>
                <a:gd name="csY7" fmla="*/ 3631890 h 3867273"/>
                <a:gd name="csX8" fmla="*/ 5001925 w 11633641"/>
                <a:gd name="csY8" fmla="*/ 3860202 h 3867273"/>
                <a:gd name="csX9" fmla="*/ 5127654 w 11633641"/>
                <a:gd name="csY9" fmla="*/ 3802905 h 3867273"/>
                <a:gd name="csX10" fmla="*/ 5191234 w 11633641"/>
                <a:gd name="csY10" fmla="*/ 3738592 h 3867273"/>
                <a:gd name="csX11" fmla="*/ 5258605 w 11633641"/>
                <a:gd name="csY11" fmla="*/ 3619120 h 3867273"/>
                <a:gd name="csX12" fmla="*/ 5385605 w 11633641"/>
                <a:gd name="csY12" fmla="*/ 3288920 h 3867273"/>
                <a:gd name="csX13" fmla="*/ 5548882 w 11633641"/>
                <a:gd name="csY13" fmla="*/ 2772453 h 3867273"/>
                <a:gd name="csX14" fmla="*/ 5681938 w 11633641"/>
                <a:gd name="csY14" fmla="*/ 2323720 h 3867273"/>
                <a:gd name="csX15" fmla="*/ 5825872 w 11633641"/>
                <a:gd name="csY15" fmla="*/ 1934253 h 3867273"/>
                <a:gd name="csX16" fmla="*/ 5978272 w 11633641"/>
                <a:gd name="csY16" fmla="*/ 1561720 h 3867273"/>
                <a:gd name="csX17" fmla="*/ 6164538 w 11633641"/>
                <a:gd name="csY17" fmla="*/ 1248453 h 3867273"/>
                <a:gd name="csX18" fmla="*/ 6384672 w 11633641"/>
                <a:gd name="csY18" fmla="*/ 977520 h 3867273"/>
                <a:gd name="csX19" fmla="*/ 6621739 w 11633641"/>
                <a:gd name="csY19" fmla="*/ 767715 h 3867273"/>
                <a:gd name="csX20" fmla="*/ 6913697 w 11633641"/>
                <a:gd name="csY20" fmla="*/ 621069 h 3867273"/>
                <a:gd name="csX21" fmla="*/ 7358338 w 11633641"/>
                <a:gd name="csY21" fmla="*/ 486453 h 3867273"/>
                <a:gd name="csX22" fmla="*/ 7811163 w 11633641"/>
                <a:gd name="csY22" fmla="*/ 383719 h 3867273"/>
                <a:gd name="csX23" fmla="*/ 8175513 w 11633641"/>
                <a:gd name="csY23" fmla="*/ 306101 h 3867273"/>
                <a:gd name="csX24" fmla="*/ 8793297 w 11633641"/>
                <a:gd name="csY24" fmla="*/ 207742 h 3867273"/>
                <a:gd name="csX25" fmla="*/ 9881832 w 11633641"/>
                <a:gd name="csY25" fmla="*/ 112296 h 3867273"/>
                <a:gd name="csX26" fmla="*/ 11633641 w 11633641"/>
                <a:gd name="csY26" fmla="*/ 17311 h 3867273"/>
                <a:gd name="csX0" fmla="*/ 0 w 11633641"/>
                <a:gd name="csY0" fmla="*/ 0 h 3906791"/>
                <a:gd name="csX1" fmla="*/ 3812617 w 11633641"/>
                <a:gd name="csY1" fmla="*/ 62665 h 3906791"/>
                <a:gd name="csX2" fmla="*/ 4477262 w 11633641"/>
                <a:gd name="csY2" fmla="*/ 81582 h 3906791"/>
                <a:gd name="csX3" fmla="*/ 4612685 w 11633641"/>
                <a:gd name="csY3" fmla="*/ 330247 h 3906791"/>
                <a:gd name="csX4" fmla="*/ 4706166 w 11633641"/>
                <a:gd name="csY4" fmla="*/ 1567498 h 3906791"/>
                <a:gd name="csX5" fmla="*/ 4801143 w 11633641"/>
                <a:gd name="csY5" fmla="*/ 2579309 h 3906791"/>
                <a:gd name="csX6" fmla="*/ 4885150 w 11633641"/>
                <a:gd name="csY6" fmla="*/ 3323912 h 3906791"/>
                <a:gd name="csX7" fmla="*/ 4938884 w 11633641"/>
                <a:gd name="csY7" fmla="*/ 3631890 h 3906791"/>
                <a:gd name="csX8" fmla="*/ 5001925 w 11633641"/>
                <a:gd name="csY8" fmla="*/ 3860202 h 3906791"/>
                <a:gd name="csX9" fmla="*/ 5134145 w 11633641"/>
                <a:gd name="csY9" fmla="*/ 3897548 h 3906791"/>
                <a:gd name="csX10" fmla="*/ 5191234 w 11633641"/>
                <a:gd name="csY10" fmla="*/ 3738592 h 3906791"/>
                <a:gd name="csX11" fmla="*/ 5258605 w 11633641"/>
                <a:gd name="csY11" fmla="*/ 3619120 h 3906791"/>
                <a:gd name="csX12" fmla="*/ 5385605 w 11633641"/>
                <a:gd name="csY12" fmla="*/ 3288920 h 3906791"/>
                <a:gd name="csX13" fmla="*/ 5548882 w 11633641"/>
                <a:gd name="csY13" fmla="*/ 2772453 h 3906791"/>
                <a:gd name="csX14" fmla="*/ 5681938 w 11633641"/>
                <a:gd name="csY14" fmla="*/ 2323720 h 3906791"/>
                <a:gd name="csX15" fmla="*/ 5825872 w 11633641"/>
                <a:gd name="csY15" fmla="*/ 1934253 h 3906791"/>
                <a:gd name="csX16" fmla="*/ 5978272 w 11633641"/>
                <a:gd name="csY16" fmla="*/ 1561720 h 3906791"/>
                <a:gd name="csX17" fmla="*/ 6164538 w 11633641"/>
                <a:gd name="csY17" fmla="*/ 1248453 h 3906791"/>
                <a:gd name="csX18" fmla="*/ 6384672 w 11633641"/>
                <a:gd name="csY18" fmla="*/ 977520 h 3906791"/>
                <a:gd name="csX19" fmla="*/ 6621739 w 11633641"/>
                <a:gd name="csY19" fmla="*/ 767715 h 3906791"/>
                <a:gd name="csX20" fmla="*/ 6913697 w 11633641"/>
                <a:gd name="csY20" fmla="*/ 621069 h 3906791"/>
                <a:gd name="csX21" fmla="*/ 7358338 w 11633641"/>
                <a:gd name="csY21" fmla="*/ 486453 h 3906791"/>
                <a:gd name="csX22" fmla="*/ 7811163 w 11633641"/>
                <a:gd name="csY22" fmla="*/ 383719 h 3906791"/>
                <a:gd name="csX23" fmla="*/ 8175513 w 11633641"/>
                <a:gd name="csY23" fmla="*/ 306101 h 3906791"/>
                <a:gd name="csX24" fmla="*/ 8793297 w 11633641"/>
                <a:gd name="csY24" fmla="*/ 207742 h 3906791"/>
                <a:gd name="csX25" fmla="*/ 9881832 w 11633641"/>
                <a:gd name="csY25" fmla="*/ 112296 h 3906791"/>
                <a:gd name="csX26" fmla="*/ 11633641 w 11633641"/>
                <a:gd name="csY26" fmla="*/ 17311 h 3906791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567498 h 3905397"/>
                <a:gd name="csX5" fmla="*/ 4801143 w 11633641"/>
                <a:gd name="csY5" fmla="*/ 2579309 h 3905397"/>
                <a:gd name="csX6" fmla="*/ 4885150 w 11633641"/>
                <a:gd name="csY6" fmla="*/ 3323912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681069 h 3905397"/>
                <a:gd name="csX5" fmla="*/ 4801143 w 11633641"/>
                <a:gd name="csY5" fmla="*/ 2579309 h 3905397"/>
                <a:gd name="csX6" fmla="*/ 4885150 w 11633641"/>
                <a:gd name="csY6" fmla="*/ 3323912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681069 h 3905397"/>
                <a:gd name="csX5" fmla="*/ 4781669 w 11633641"/>
                <a:gd name="csY5" fmla="*/ 2702345 h 3905397"/>
                <a:gd name="csX6" fmla="*/ 4885150 w 11633641"/>
                <a:gd name="csY6" fmla="*/ 3323912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5397"/>
                <a:gd name="csX1" fmla="*/ 3812617 w 11633641"/>
                <a:gd name="csY1" fmla="*/ 62665 h 3905397"/>
                <a:gd name="csX2" fmla="*/ 4477262 w 11633641"/>
                <a:gd name="csY2" fmla="*/ 81582 h 3905397"/>
                <a:gd name="csX3" fmla="*/ 4612685 w 11633641"/>
                <a:gd name="csY3" fmla="*/ 330247 h 3905397"/>
                <a:gd name="csX4" fmla="*/ 4706166 w 11633641"/>
                <a:gd name="csY4" fmla="*/ 1681069 h 3905397"/>
                <a:gd name="csX5" fmla="*/ 4781669 w 11633641"/>
                <a:gd name="csY5" fmla="*/ 2702345 h 3905397"/>
                <a:gd name="csX6" fmla="*/ 4872167 w 11633641"/>
                <a:gd name="csY6" fmla="*/ 3484804 h 3905397"/>
                <a:gd name="csX7" fmla="*/ 4938884 w 11633641"/>
                <a:gd name="csY7" fmla="*/ 3631890 h 3905397"/>
                <a:gd name="csX8" fmla="*/ 5001925 w 11633641"/>
                <a:gd name="csY8" fmla="*/ 3860202 h 3905397"/>
                <a:gd name="csX9" fmla="*/ 5134145 w 11633641"/>
                <a:gd name="csY9" fmla="*/ 3897548 h 3905397"/>
                <a:gd name="csX10" fmla="*/ 5217200 w 11633641"/>
                <a:gd name="csY10" fmla="*/ 3757520 h 3905397"/>
                <a:gd name="csX11" fmla="*/ 5258605 w 11633641"/>
                <a:gd name="csY11" fmla="*/ 3619120 h 3905397"/>
                <a:gd name="csX12" fmla="*/ 5385605 w 11633641"/>
                <a:gd name="csY12" fmla="*/ 3288920 h 3905397"/>
                <a:gd name="csX13" fmla="*/ 5548882 w 11633641"/>
                <a:gd name="csY13" fmla="*/ 2772453 h 3905397"/>
                <a:gd name="csX14" fmla="*/ 5681938 w 11633641"/>
                <a:gd name="csY14" fmla="*/ 2323720 h 3905397"/>
                <a:gd name="csX15" fmla="*/ 5825872 w 11633641"/>
                <a:gd name="csY15" fmla="*/ 1934253 h 3905397"/>
                <a:gd name="csX16" fmla="*/ 5978272 w 11633641"/>
                <a:gd name="csY16" fmla="*/ 1561720 h 3905397"/>
                <a:gd name="csX17" fmla="*/ 6164538 w 11633641"/>
                <a:gd name="csY17" fmla="*/ 1248453 h 3905397"/>
                <a:gd name="csX18" fmla="*/ 6384672 w 11633641"/>
                <a:gd name="csY18" fmla="*/ 977520 h 3905397"/>
                <a:gd name="csX19" fmla="*/ 6621739 w 11633641"/>
                <a:gd name="csY19" fmla="*/ 767715 h 3905397"/>
                <a:gd name="csX20" fmla="*/ 6913697 w 11633641"/>
                <a:gd name="csY20" fmla="*/ 621069 h 3905397"/>
                <a:gd name="csX21" fmla="*/ 7358338 w 11633641"/>
                <a:gd name="csY21" fmla="*/ 486453 h 3905397"/>
                <a:gd name="csX22" fmla="*/ 7811163 w 11633641"/>
                <a:gd name="csY22" fmla="*/ 383719 h 3905397"/>
                <a:gd name="csX23" fmla="*/ 8175513 w 11633641"/>
                <a:gd name="csY23" fmla="*/ 306101 h 3905397"/>
                <a:gd name="csX24" fmla="*/ 8793297 w 11633641"/>
                <a:gd name="csY24" fmla="*/ 207742 h 3905397"/>
                <a:gd name="csX25" fmla="*/ 9881832 w 11633641"/>
                <a:gd name="csY25" fmla="*/ 112296 h 3905397"/>
                <a:gd name="csX26" fmla="*/ 11633641 w 11633641"/>
                <a:gd name="csY26" fmla="*/ 17311 h 3905397"/>
                <a:gd name="csX0" fmla="*/ 0 w 11633641"/>
                <a:gd name="csY0" fmla="*/ 0 h 3902367"/>
                <a:gd name="csX1" fmla="*/ 3812617 w 11633641"/>
                <a:gd name="csY1" fmla="*/ 62665 h 3902367"/>
                <a:gd name="csX2" fmla="*/ 4477262 w 11633641"/>
                <a:gd name="csY2" fmla="*/ 81582 h 3902367"/>
                <a:gd name="csX3" fmla="*/ 4612685 w 11633641"/>
                <a:gd name="csY3" fmla="*/ 330247 h 3902367"/>
                <a:gd name="csX4" fmla="*/ 4706166 w 11633641"/>
                <a:gd name="csY4" fmla="*/ 1681069 h 3902367"/>
                <a:gd name="csX5" fmla="*/ 4781669 w 11633641"/>
                <a:gd name="csY5" fmla="*/ 2702345 h 3902367"/>
                <a:gd name="csX6" fmla="*/ 4872167 w 11633641"/>
                <a:gd name="csY6" fmla="*/ 3484804 h 3902367"/>
                <a:gd name="csX7" fmla="*/ 4932393 w 11633641"/>
                <a:gd name="csY7" fmla="*/ 3764390 h 3902367"/>
                <a:gd name="csX8" fmla="*/ 5001925 w 11633641"/>
                <a:gd name="csY8" fmla="*/ 3860202 h 3902367"/>
                <a:gd name="csX9" fmla="*/ 5134145 w 11633641"/>
                <a:gd name="csY9" fmla="*/ 3897548 h 3902367"/>
                <a:gd name="csX10" fmla="*/ 5217200 w 11633641"/>
                <a:gd name="csY10" fmla="*/ 3757520 h 3902367"/>
                <a:gd name="csX11" fmla="*/ 5258605 w 11633641"/>
                <a:gd name="csY11" fmla="*/ 3619120 h 3902367"/>
                <a:gd name="csX12" fmla="*/ 5385605 w 11633641"/>
                <a:gd name="csY12" fmla="*/ 3288920 h 3902367"/>
                <a:gd name="csX13" fmla="*/ 5548882 w 11633641"/>
                <a:gd name="csY13" fmla="*/ 2772453 h 3902367"/>
                <a:gd name="csX14" fmla="*/ 5681938 w 11633641"/>
                <a:gd name="csY14" fmla="*/ 2323720 h 3902367"/>
                <a:gd name="csX15" fmla="*/ 5825872 w 11633641"/>
                <a:gd name="csY15" fmla="*/ 1934253 h 3902367"/>
                <a:gd name="csX16" fmla="*/ 5978272 w 11633641"/>
                <a:gd name="csY16" fmla="*/ 1561720 h 3902367"/>
                <a:gd name="csX17" fmla="*/ 6164538 w 11633641"/>
                <a:gd name="csY17" fmla="*/ 1248453 h 3902367"/>
                <a:gd name="csX18" fmla="*/ 6384672 w 11633641"/>
                <a:gd name="csY18" fmla="*/ 977520 h 3902367"/>
                <a:gd name="csX19" fmla="*/ 6621739 w 11633641"/>
                <a:gd name="csY19" fmla="*/ 767715 h 3902367"/>
                <a:gd name="csX20" fmla="*/ 6913697 w 11633641"/>
                <a:gd name="csY20" fmla="*/ 621069 h 3902367"/>
                <a:gd name="csX21" fmla="*/ 7358338 w 11633641"/>
                <a:gd name="csY21" fmla="*/ 486453 h 3902367"/>
                <a:gd name="csX22" fmla="*/ 7811163 w 11633641"/>
                <a:gd name="csY22" fmla="*/ 383719 h 3902367"/>
                <a:gd name="csX23" fmla="*/ 8175513 w 11633641"/>
                <a:gd name="csY23" fmla="*/ 306101 h 3902367"/>
                <a:gd name="csX24" fmla="*/ 8793297 w 11633641"/>
                <a:gd name="csY24" fmla="*/ 207742 h 3902367"/>
                <a:gd name="csX25" fmla="*/ 9881832 w 11633641"/>
                <a:gd name="csY25" fmla="*/ 112296 h 3902367"/>
                <a:gd name="csX26" fmla="*/ 11633641 w 11633641"/>
                <a:gd name="csY26" fmla="*/ 17311 h 3902367"/>
                <a:gd name="csX0" fmla="*/ 0 w 11633641"/>
                <a:gd name="csY0" fmla="*/ 0 h 3860247"/>
                <a:gd name="csX1" fmla="*/ 3812617 w 11633641"/>
                <a:gd name="csY1" fmla="*/ 62665 h 3860247"/>
                <a:gd name="csX2" fmla="*/ 4477262 w 11633641"/>
                <a:gd name="csY2" fmla="*/ 81582 h 3860247"/>
                <a:gd name="csX3" fmla="*/ 4612685 w 11633641"/>
                <a:gd name="csY3" fmla="*/ 330247 h 3860247"/>
                <a:gd name="csX4" fmla="*/ 4706166 w 11633641"/>
                <a:gd name="csY4" fmla="*/ 1681069 h 3860247"/>
                <a:gd name="csX5" fmla="*/ 4781669 w 11633641"/>
                <a:gd name="csY5" fmla="*/ 2702345 h 3860247"/>
                <a:gd name="csX6" fmla="*/ 4872167 w 11633641"/>
                <a:gd name="csY6" fmla="*/ 3484804 h 3860247"/>
                <a:gd name="csX7" fmla="*/ 4932393 w 11633641"/>
                <a:gd name="csY7" fmla="*/ 3764390 h 3860247"/>
                <a:gd name="csX8" fmla="*/ 5001925 w 11633641"/>
                <a:gd name="csY8" fmla="*/ 3860202 h 3860247"/>
                <a:gd name="csX9" fmla="*/ 5166602 w 11633641"/>
                <a:gd name="csY9" fmla="*/ 3755585 h 3860247"/>
                <a:gd name="csX10" fmla="*/ 5217200 w 11633641"/>
                <a:gd name="csY10" fmla="*/ 3757520 h 3860247"/>
                <a:gd name="csX11" fmla="*/ 5258605 w 11633641"/>
                <a:gd name="csY11" fmla="*/ 3619120 h 3860247"/>
                <a:gd name="csX12" fmla="*/ 5385605 w 11633641"/>
                <a:gd name="csY12" fmla="*/ 3288920 h 3860247"/>
                <a:gd name="csX13" fmla="*/ 5548882 w 11633641"/>
                <a:gd name="csY13" fmla="*/ 2772453 h 3860247"/>
                <a:gd name="csX14" fmla="*/ 5681938 w 11633641"/>
                <a:gd name="csY14" fmla="*/ 2323720 h 3860247"/>
                <a:gd name="csX15" fmla="*/ 5825872 w 11633641"/>
                <a:gd name="csY15" fmla="*/ 1934253 h 3860247"/>
                <a:gd name="csX16" fmla="*/ 5978272 w 11633641"/>
                <a:gd name="csY16" fmla="*/ 1561720 h 3860247"/>
                <a:gd name="csX17" fmla="*/ 6164538 w 11633641"/>
                <a:gd name="csY17" fmla="*/ 1248453 h 3860247"/>
                <a:gd name="csX18" fmla="*/ 6384672 w 11633641"/>
                <a:gd name="csY18" fmla="*/ 977520 h 3860247"/>
                <a:gd name="csX19" fmla="*/ 6621739 w 11633641"/>
                <a:gd name="csY19" fmla="*/ 767715 h 3860247"/>
                <a:gd name="csX20" fmla="*/ 6913697 w 11633641"/>
                <a:gd name="csY20" fmla="*/ 621069 h 3860247"/>
                <a:gd name="csX21" fmla="*/ 7358338 w 11633641"/>
                <a:gd name="csY21" fmla="*/ 486453 h 3860247"/>
                <a:gd name="csX22" fmla="*/ 7811163 w 11633641"/>
                <a:gd name="csY22" fmla="*/ 383719 h 3860247"/>
                <a:gd name="csX23" fmla="*/ 8175513 w 11633641"/>
                <a:gd name="csY23" fmla="*/ 306101 h 3860247"/>
                <a:gd name="csX24" fmla="*/ 8793297 w 11633641"/>
                <a:gd name="csY24" fmla="*/ 207742 h 3860247"/>
                <a:gd name="csX25" fmla="*/ 9881832 w 11633641"/>
                <a:gd name="csY25" fmla="*/ 112296 h 3860247"/>
                <a:gd name="csX26" fmla="*/ 11633641 w 11633641"/>
                <a:gd name="csY26" fmla="*/ 17311 h 3860247"/>
                <a:gd name="csX0" fmla="*/ 0 w 11633641"/>
                <a:gd name="csY0" fmla="*/ 0 h 3860245"/>
                <a:gd name="csX1" fmla="*/ 3812617 w 11633641"/>
                <a:gd name="csY1" fmla="*/ 62665 h 3860245"/>
                <a:gd name="csX2" fmla="*/ 4477262 w 11633641"/>
                <a:gd name="csY2" fmla="*/ 81582 h 3860245"/>
                <a:gd name="csX3" fmla="*/ 4612685 w 11633641"/>
                <a:gd name="csY3" fmla="*/ 330247 h 3860245"/>
                <a:gd name="csX4" fmla="*/ 4706166 w 11633641"/>
                <a:gd name="csY4" fmla="*/ 1681069 h 3860245"/>
                <a:gd name="csX5" fmla="*/ 4781669 w 11633641"/>
                <a:gd name="csY5" fmla="*/ 2702345 h 3860245"/>
                <a:gd name="csX6" fmla="*/ 4872167 w 11633641"/>
                <a:gd name="csY6" fmla="*/ 3484804 h 3860245"/>
                <a:gd name="csX7" fmla="*/ 4932393 w 11633641"/>
                <a:gd name="csY7" fmla="*/ 3764390 h 3860245"/>
                <a:gd name="csX8" fmla="*/ 5001925 w 11633641"/>
                <a:gd name="csY8" fmla="*/ 3860202 h 3860245"/>
                <a:gd name="csX9" fmla="*/ 5166602 w 11633641"/>
                <a:gd name="csY9" fmla="*/ 3755585 h 3860245"/>
                <a:gd name="csX10" fmla="*/ 5210709 w 11633641"/>
                <a:gd name="csY10" fmla="*/ 3625021 h 3860245"/>
                <a:gd name="csX11" fmla="*/ 5258605 w 11633641"/>
                <a:gd name="csY11" fmla="*/ 3619120 h 3860245"/>
                <a:gd name="csX12" fmla="*/ 5385605 w 11633641"/>
                <a:gd name="csY12" fmla="*/ 3288920 h 3860245"/>
                <a:gd name="csX13" fmla="*/ 5548882 w 11633641"/>
                <a:gd name="csY13" fmla="*/ 2772453 h 3860245"/>
                <a:gd name="csX14" fmla="*/ 5681938 w 11633641"/>
                <a:gd name="csY14" fmla="*/ 2323720 h 3860245"/>
                <a:gd name="csX15" fmla="*/ 5825872 w 11633641"/>
                <a:gd name="csY15" fmla="*/ 1934253 h 3860245"/>
                <a:gd name="csX16" fmla="*/ 5978272 w 11633641"/>
                <a:gd name="csY16" fmla="*/ 1561720 h 3860245"/>
                <a:gd name="csX17" fmla="*/ 6164538 w 11633641"/>
                <a:gd name="csY17" fmla="*/ 1248453 h 3860245"/>
                <a:gd name="csX18" fmla="*/ 6384672 w 11633641"/>
                <a:gd name="csY18" fmla="*/ 977520 h 3860245"/>
                <a:gd name="csX19" fmla="*/ 6621739 w 11633641"/>
                <a:gd name="csY19" fmla="*/ 767715 h 3860245"/>
                <a:gd name="csX20" fmla="*/ 6913697 w 11633641"/>
                <a:gd name="csY20" fmla="*/ 621069 h 3860245"/>
                <a:gd name="csX21" fmla="*/ 7358338 w 11633641"/>
                <a:gd name="csY21" fmla="*/ 486453 h 3860245"/>
                <a:gd name="csX22" fmla="*/ 7811163 w 11633641"/>
                <a:gd name="csY22" fmla="*/ 383719 h 3860245"/>
                <a:gd name="csX23" fmla="*/ 8175513 w 11633641"/>
                <a:gd name="csY23" fmla="*/ 306101 h 3860245"/>
                <a:gd name="csX24" fmla="*/ 8793297 w 11633641"/>
                <a:gd name="csY24" fmla="*/ 207742 h 3860245"/>
                <a:gd name="csX25" fmla="*/ 9881832 w 11633641"/>
                <a:gd name="csY25" fmla="*/ 112296 h 3860245"/>
                <a:gd name="csX26" fmla="*/ 11633641 w 11633641"/>
                <a:gd name="csY26" fmla="*/ 17311 h 3860245"/>
                <a:gd name="csX0" fmla="*/ 0 w 11633641"/>
                <a:gd name="csY0" fmla="*/ 0 h 3860247"/>
                <a:gd name="csX1" fmla="*/ 3812617 w 11633641"/>
                <a:gd name="csY1" fmla="*/ 62665 h 3860247"/>
                <a:gd name="csX2" fmla="*/ 4477262 w 11633641"/>
                <a:gd name="csY2" fmla="*/ 81582 h 3860247"/>
                <a:gd name="csX3" fmla="*/ 4612685 w 11633641"/>
                <a:gd name="csY3" fmla="*/ 330247 h 3860247"/>
                <a:gd name="csX4" fmla="*/ 4706166 w 11633641"/>
                <a:gd name="csY4" fmla="*/ 1681069 h 3860247"/>
                <a:gd name="csX5" fmla="*/ 4781669 w 11633641"/>
                <a:gd name="csY5" fmla="*/ 2702345 h 3860247"/>
                <a:gd name="csX6" fmla="*/ 4872167 w 11633641"/>
                <a:gd name="csY6" fmla="*/ 3484804 h 3860247"/>
                <a:gd name="csX7" fmla="*/ 4932393 w 11633641"/>
                <a:gd name="csY7" fmla="*/ 3764390 h 3860247"/>
                <a:gd name="csX8" fmla="*/ 5001925 w 11633641"/>
                <a:gd name="csY8" fmla="*/ 3860202 h 3860247"/>
                <a:gd name="csX9" fmla="*/ 5166602 w 11633641"/>
                <a:gd name="csY9" fmla="*/ 3755585 h 3860247"/>
                <a:gd name="csX10" fmla="*/ 5210709 w 11633641"/>
                <a:gd name="csY10" fmla="*/ 3625021 h 3860247"/>
                <a:gd name="csX11" fmla="*/ 5258605 w 11633641"/>
                <a:gd name="csY11" fmla="*/ 3458227 h 3860247"/>
                <a:gd name="csX12" fmla="*/ 5385605 w 11633641"/>
                <a:gd name="csY12" fmla="*/ 3288920 h 3860247"/>
                <a:gd name="csX13" fmla="*/ 5548882 w 11633641"/>
                <a:gd name="csY13" fmla="*/ 2772453 h 3860247"/>
                <a:gd name="csX14" fmla="*/ 5681938 w 11633641"/>
                <a:gd name="csY14" fmla="*/ 2323720 h 3860247"/>
                <a:gd name="csX15" fmla="*/ 5825872 w 11633641"/>
                <a:gd name="csY15" fmla="*/ 1934253 h 3860247"/>
                <a:gd name="csX16" fmla="*/ 5978272 w 11633641"/>
                <a:gd name="csY16" fmla="*/ 1561720 h 3860247"/>
                <a:gd name="csX17" fmla="*/ 6164538 w 11633641"/>
                <a:gd name="csY17" fmla="*/ 1248453 h 3860247"/>
                <a:gd name="csX18" fmla="*/ 6384672 w 11633641"/>
                <a:gd name="csY18" fmla="*/ 977520 h 3860247"/>
                <a:gd name="csX19" fmla="*/ 6621739 w 11633641"/>
                <a:gd name="csY19" fmla="*/ 767715 h 3860247"/>
                <a:gd name="csX20" fmla="*/ 6913697 w 11633641"/>
                <a:gd name="csY20" fmla="*/ 621069 h 3860247"/>
                <a:gd name="csX21" fmla="*/ 7358338 w 11633641"/>
                <a:gd name="csY21" fmla="*/ 486453 h 3860247"/>
                <a:gd name="csX22" fmla="*/ 7811163 w 11633641"/>
                <a:gd name="csY22" fmla="*/ 383719 h 3860247"/>
                <a:gd name="csX23" fmla="*/ 8175513 w 11633641"/>
                <a:gd name="csY23" fmla="*/ 306101 h 3860247"/>
                <a:gd name="csX24" fmla="*/ 8793297 w 11633641"/>
                <a:gd name="csY24" fmla="*/ 207742 h 3860247"/>
                <a:gd name="csX25" fmla="*/ 9881832 w 11633641"/>
                <a:gd name="csY25" fmla="*/ 112296 h 3860247"/>
                <a:gd name="csX26" fmla="*/ 11633641 w 11633641"/>
                <a:gd name="csY26" fmla="*/ 17311 h 3860247"/>
                <a:gd name="csX0" fmla="*/ 0 w 11633641"/>
                <a:gd name="csY0" fmla="*/ 0 h 3860245"/>
                <a:gd name="csX1" fmla="*/ 3812617 w 11633641"/>
                <a:gd name="csY1" fmla="*/ 62665 h 3860245"/>
                <a:gd name="csX2" fmla="*/ 4477262 w 11633641"/>
                <a:gd name="csY2" fmla="*/ 81582 h 3860245"/>
                <a:gd name="csX3" fmla="*/ 4612685 w 11633641"/>
                <a:gd name="csY3" fmla="*/ 330247 h 3860245"/>
                <a:gd name="csX4" fmla="*/ 4706166 w 11633641"/>
                <a:gd name="csY4" fmla="*/ 1681069 h 3860245"/>
                <a:gd name="csX5" fmla="*/ 4781669 w 11633641"/>
                <a:gd name="csY5" fmla="*/ 2702345 h 3860245"/>
                <a:gd name="csX6" fmla="*/ 4872167 w 11633641"/>
                <a:gd name="csY6" fmla="*/ 3484804 h 3860245"/>
                <a:gd name="csX7" fmla="*/ 4932393 w 11633641"/>
                <a:gd name="csY7" fmla="*/ 3764390 h 3860245"/>
                <a:gd name="csX8" fmla="*/ 5001925 w 11633641"/>
                <a:gd name="csY8" fmla="*/ 3860202 h 3860245"/>
                <a:gd name="csX9" fmla="*/ 5166602 w 11633641"/>
                <a:gd name="csY9" fmla="*/ 3755585 h 3860245"/>
                <a:gd name="csX10" fmla="*/ 5210709 w 11633641"/>
                <a:gd name="csY10" fmla="*/ 3625021 h 3860245"/>
                <a:gd name="csX11" fmla="*/ 5258605 w 11633641"/>
                <a:gd name="csY11" fmla="*/ 3458227 h 3860245"/>
                <a:gd name="csX12" fmla="*/ 5372622 w 11633641"/>
                <a:gd name="csY12" fmla="*/ 3137491 h 3860245"/>
                <a:gd name="csX13" fmla="*/ 5548882 w 11633641"/>
                <a:gd name="csY13" fmla="*/ 2772453 h 3860245"/>
                <a:gd name="csX14" fmla="*/ 5681938 w 11633641"/>
                <a:gd name="csY14" fmla="*/ 2323720 h 3860245"/>
                <a:gd name="csX15" fmla="*/ 5825872 w 11633641"/>
                <a:gd name="csY15" fmla="*/ 1934253 h 3860245"/>
                <a:gd name="csX16" fmla="*/ 5978272 w 11633641"/>
                <a:gd name="csY16" fmla="*/ 1561720 h 3860245"/>
                <a:gd name="csX17" fmla="*/ 6164538 w 11633641"/>
                <a:gd name="csY17" fmla="*/ 1248453 h 3860245"/>
                <a:gd name="csX18" fmla="*/ 6384672 w 11633641"/>
                <a:gd name="csY18" fmla="*/ 977520 h 3860245"/>
                <a:gd name="csX19" fmla="*/ 6621739 w 11633641"/>
                <a:gd name="csY19" fmla="*/ 767715 h 3860245"/>
                <a:gd name="csX20" fmla="*/ 6913697 w 11633641"/>
                <a:gd name="csY20" fmla="*/ 621069 h 3860245"/>
                <a:gd name="csX21" fmla="*/ 7358338 w 11633641"/>
                <a:gd name="csY21" fmla="*/ 486453 h 3860245"/>
                <a:gd name="csX22" fmla="*/ 7811163 w 11633641"/>
                <a:gd name="csY22" fmla="*/ 383719 h 3860245"/>
                <a:gd name="csX23" fmla="*/ 8175513 w 11633641"/>
                <a:gd name="csY23" fmla="*/ 306101 h 3860245"/>
                <a:gd name="csX24" fmla="*/ 8793297 w 11633641"/>
                <a:gd name="csY24" fmla="*/ 207742 h 3860245"/>
                <a:gd name="csX25" fmla="*/ 9881832 w 11633641"/>
                <a:gd name="csY25" fmla="*/ 112296 h 3860245"/>
                <a:gd name="csX26" fmla="*/ 11633641 w 11633641"/>
                <a:gd name="csY26" fmla="*/ 17311 h 3860245"/>
                <a:gd name="csX0" fmla="*/ 0 w 11633641"/>
                <a:gd name="csY0" fmla="*/ 0 h 3860247"/>
                <a:gd name="csX1" fmla="*/ 3812617 w 11633641"/>
                <a:gd name="csY1" fmla="*/ 62665 h 3860247"/>
                <a:gd name="csX2" fmla="*/ 4477262 w 11633641"/>
                <a:gd name="csY2" fmla="*/ 81582 h 3860247"/>
                <a:gd name="csX3" fmla="*/ 4612685 w 11633641"/>
                <a:gd name="csY3" fmla="*/ 330247 h 3860247"/>
                <a:gd name="csX4" fmla="*/ 4706166 w 11633641"/>
                <a:gd name="csY4" fmla="*/ 1681069 h 3860247"/>
                <a:gd name="csX5" fmla="*/ 4781669 w 11633641"/>
                <a:gd name="csY5" fmla="*/ 2702345 h 3860247"/>
                <a:gd name="csX6" fmla="*/ 4872167 w 11633641"/>
                <a:gd name="csY6" fmla="*/ 3484804 h 3860247"/>
                <a:gd name="csX7" fmla="*/ 4932393 w 11633641"/>
                <a:gd name="csY7" fmla="*/ 3764390 h 3860247"/>
                <a:gd name="csX8" fmla="*/ 5001925 w 11633641"/>
                <a:gd name="csY8" fmla="*/ 3860202 h 3860247"/>
                <a:gd name="csX9" fmla="*/ 5166602 w 11633641"/>
                <a:gd name="csY9" fmla="*/ 3755585 h 3860247"/>
                <a:gd name="csX10" fmla="*/ 5210709 w 11633641"/>
                <a:gd name="csY10" fmla="*/ 3625021 h 3860247"/>
                <a:gd name="csX11" fmla="*/ 5258605 w 11633641"/>
                <a:gd name="csY11" fmla="*/ 3458227 h 3860247"/>
                <a:gd name="csX12" fmla="*/ 5372622 w 11633641"/>
                <a:gd name="csY12" fmla="*/ 3137491 h 3860247"/>
                <a:gd name="csX13" fmla="*/ 5522917 w 11633641"/>
                <a:gd name="csY13" fmla="*/ 2630491 h 3860247"/>
                <a:gd name="csX14" fmla="*/ 5681938 w 11633641"/>
                <a:gd name="csY14" fmla="*/ 2323720 h 3860247"/>
                <a:gd name="csX15" fmla="*/ 5825872 w 11633641"/>
                <a:gd name="csY15" fmla="*/ 1934253 h 3860247"/>
                <a:gd name="csX16" fmla="*/ 5978272 w 11633641"/>
                <a:gd name="csY16" fmla="*/ 1561720 h 3860247"/>
                <a:gd name="csX17" fmla="*/ 6164538 w 11633641"/>
                <a:gd name="csY17" fmla="*/ 1248453 h 3860247"/>
                <a:gd name="csX18" fmla="*/ 6384672 w 11633641"/>
                <a:gd name="csY18" fmla="*/ 977520 h 3860247"/>
                <a:gd name="csX19" fmla="*/ 6621739 w 11633641"/>
                <a:gd name="csY19" fmla="*/ 767715 h 3860247"/>
                <a:gd name="csX20" fmla="*/ 6913697 w 11633641"/>
                <a:gd name="csY20" fmla="*/ 621069 h 3860247"/>
                <a:gd name="csX21" fmla="*/ 7358338 w 11633641"/>
                <a:gd name="csY21" fmla="*/ 486453 h 3860247"/>
                <a:gd name="csX22" fmla="*/ 7811163 w 11633641"/>
                <a:gd name="csY22" fmla="*/ 383719 h 3860247"/>
                <a:gd name="csX23" fmla="*/ 8175513 w 11633641"/>
                <a:gd name="csY23" fmla="*/ 306101 h 3860247"/>
                <a:gd name="csX24" fmla="*/ 8793297 w 11633641"/>
                <a:gd name="csY24" fmla="*/ 207742 h 3860247"/>
                <a:gd name="csX25" fmla="*/ 9881832 w 11633641"/>
                <a:gd name="csY25" fmla="*/ 112296 h 3860247"/>
                <a:gd name="csX26" fmla="*/ 11633641 w 11633641"/>
                <a:gd name="csY26" fmla="*/ 17311 h 3860247"/>
                <a:gd name="csX0" fmla="*/ 0 w 11633641"/>
                <a:gd name="csY0" fmla="*/ 0 h 3861490"/>
                <a:gd name="csX1" fmla="*/ 3812617 w 11633641"/>
                <a:gd name="csY1" fmla="*/ 62665 h 3861490"/>
                <a:gd name="csX2" fmla="*/ 4477262 w 11633641"/>
                <a:gd name="csY2" fmla="*/ 81582 h 3861490"/>
                <a:gd name="csX3" fmla="*/ 4612685 w 11633641"/>
                <a:gd name="csY3" fmla="*/ 330247 h 3861490"/>
                <a:gd name="csX4" fmla="*/ 4706166 w 11633641"/>
                <a:gd name="csY4" fmla="*/ 1681069 h 3861490"/>
                <a:gd name="csX5" fmla="*/ 4781669 w 11633641"/>
                <a:gd name="csY5" fmla="*/ 2702345 h 3861490"/>
                <a:gd name="csX6" fmla="*/ 4872167 w 11633641"/>
                <a:gd name="csY6" fmla="*/ 3484804 h 3861490"/>
                <a:gd name="csX7" fmla="*/ 4932393 w 11633641"/>
                <a:gd name="csY7" fmla="*/ 3764390 h 3861490"/>
                <a:gd name="csX8" fmla="*/ 5001925 w 11633641"/>
                <a:gd name="csY8" fmla="*/ 3860202 h 3861490"/>
                <a:gd name="csX9" fmla="*/ 5153620 w 11633641"/>
                <a:gd name="csY9" fmla="*/ 3708263 h 3861490"/>
                <a:gd name="csX10" fmla="*/ 5210709 w 11633641"/>
                <a:gd name="csY10" fmla="*/ 3625021 h 3861490"/>
                <a:gd name="csX11" fmla="*/ 5258605 w 11633641"/>
                <a:gd name="csY11" fmla="*/ 3458227 h 3861490"/>
                <a:gd name="csX12" fmla="*/ 5372622 w 11633641"/>
                <a:gd name="csY12" fmla="*/ 3137491 h 3861490"/>
                <a:gd name="csX13" fmla="*/ 5522917 w 11633641"/>
                <a:gd name="csY13" fmla="*/ 2630491 h 3861490"/>
                <a:gd name="csX14" fmla="*/ 5681938 w 11633641"/>
                <a:gd name="csY14" fmla="*/ 2323720 h 3861490"/>
                <a:gd name="csX15" fmla="*/ 5825872 w 11633641"/>
                <a:gd name="csY15" fmla="*/ 1934253 h 3861490"/>
                <a:gd name="csX16" fmla="*/ 5978272 w 11633641"/>
                <a:gd name="csY16" fmla="*/ 1561720 h 3861490"/>
                <a:gd name="csX17" fmla="*/ 6164538 w 11633641"/>
                <a:gd name="csY17" fmla="*/ 1248453 h 3861490"/>
                <a:gd name="csX18" fmla="*/ 6384672 w 11633641"/>
                <a:gd name="csY18" fmla="*/ 977520 h 3861490"/>
                <a:gd name="csX19" fmla="*/ 6621739 w 11633641"/>
                <a:gd name="csY19" fmla="*/ 767715 h 3861490"/>
                <a:gd name="csX20" fmla="*/ 6913697 w 11633641"/>
                <a:gd name="csY20" fmla="*/ 621069 h 3861490"/>
                <a:gd name="csX21" fmla="*/ 7358338 w 11633641"/>
                <a:gd name="csY21" fmla="*/ 486453 h 3861490"/>
                <a:gd name="csX22" fmla="*/ 7811163 w 11633641"/>
                <a:gd name="csY22" fmla="*/ 383719 h 3861490"/>
                <a:gd name="csX23" fmla="*/ 8175513 w 11633641"/>
                <a:gd name="csY23" fmla="*/ 306101 h 3861490"/>
                <a:gd name="csX24" fmla="*/ 8793297 w 11633641"/>
                <a:gd name="csY24" fmla="*/ 207742 h 3861490"/>
                <a:gd name="csX25" fmla="*/ 9881832 w 11633641"/>
                <a:gd name="csY25" fmla="*/ 112296 h 3861490"/>
                <a:gd name="csX26" fmla="*/ 11633641 w 11633641"/>
                <a:gd name="csY26" fmla="*/ 17311 h 3861490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10709 w 11633641"/>
                <a:gd name="csY10" fmla="*/ 3625021 h 3880120"/>
                <a:gd name="csX11" fmla="*/ 5258605 w 11633641"/>
                <a:gd name="csY11" fmla="*/ 3458227 h 3880120"/>
                <a:gd name="csX12" fmla="*/ 5372622 w 11633641"/>
                <a:gd name="csY12" fmla="*/ 3137491 h 3880120"/>
                <a:gd name="csX13" fmla="*/ 5522917 w 11633641"/>
                <a:gd name="csY13" fmla="*/ 2630491 h 3880120"/>
                <a:gd name="csX14" fmla="*/ 5681938 w 11633641"/>
                <a:gd name="csY14" fmla="*/ 2323720 h 3880120"/>
                <a:gd name="csX15" fmla="*/ 5825872 w 11633641"/>
                <a:gd name="csY15" fmla="*/ 1934253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458227 h 3880122"/>
                <a:gd name="csX12" fmla="*/ 5372622 w 11633641"/>
                <a:gd name="csY12" fmla="*/ 3137491 h 3880122"/>
                <a:gd name="csX13" fmla="*/ 5522917 w 11633641"/>
                <a:gd name="csY13" fmla="*/ 2630491 h 3880122"/>
                <a:gd name="csX14" fmla="*/ 5681938 w 11633641"/>
                <a:gd name="csY14" fmla="*/ 2323720 h 3880122"/>
                <a:gd name="csX15" fmla="*/ 5825872 w 11633641"/>
                <a:gd name="csY15" fmla="*/ 1934253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72622 w 11633641"/>
                <a:gd name="csY12" fmla="*/ 3137491 h 3880120"/>
                <a:gd name="csX13" fmla="*/ 5522917 w 11633641"/>
                <a:gd name="csY13" fmla="*/ 2630491 h 3880120"/>
                <a:gd name="csX14" fmla="*/ 5681938 w 11633641"/>
                <a:gd name="csY14" fmla="*/ 2323720 h 3880120"/>
                <a:gd name="csX15" fmla="*/ 5825872 w 11633641"/>
                <a:gd name="csY15" fmla="*/ 1934253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2917 w 11633641"/>
                <a:gd name="csY13" fmla="*/ 2630491 h 3880122"/>
                <a:gd name="csX14" fmla="*/ 5681938 w 11633641"/>
                <a:gd name="csY14" fmla="*/ 2323720 h 3880122"/>
                <a:gd name="csX15" fmla="*/ 5825872 w 11633641"/>
                <a:gd name="csY15" fmla="*/ 1934253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46656 w 11633641"/>
                <a:gd name="csY12" fmla="*/ 3071242 h 3880120"/>
                <a:gd name="csX13" fmla="*/ 5529409 w 11633641"/>
                <a:gd name="csY13" fmla="*/ 2469599 h 3880120"/>
                <a:gd name="csX14" fmla="*/ 5681938 w 11633641"/>
                <a:gd name="csY14" fmla="*/ 2323720 h 3880120"/>
                <a:gd name="csX15" fmla="*/ 5825872 w 11633641"/>
                <a:gd name="csY15" fmla="*/ 1934253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9409 w 11633641"/>
                <a:gd name="csY13" fmla="*/ 2469599 h 3880122"/>
                <a:gd name="csX14" fmla="*/ 5655973 w 11633641"/>
                <a:gd name="csY14" fmla="*/ 2172293 h 3880122"/>
                <a:gd name="csX15" fmla="*/ 5825872 w 11633641"/>
                <a:gd name="csY15" fmla="*/ 1934253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46656 w 11633641"/>
                <a:gd name="csY12" fmla="*/ 3071242 h 3880120"/>
                <a:gd name="csX13" fmla="*/ 5529409 w 11633641"/>
                <a:gd name="csY13" fmla="*/ 2469599 h 3880120"/>
                <a:gd name="csX14" fmla="*/ 5655973 w 11633641"/>
                <a:gd name="csY14" fmla="*/ 2172293 h 3880120"/>
                <a:gd name="csX15" fmla="*/ 5786925 w 11633641"/>
                <a:gd name="csY15" fmla="*/ 1801755 h 3880120"/>
                <a:gd name="csX16" fmla="*/ 5978272 w 11633641"/>
                <a:gd name="csY16" fmla="*/ 1561720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30182 w 11633641"/>
                <a:gd name="csY10" fmla="*/ 3539844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9409 w 11633641"/>
                <a:gd name="csY13" fmla="*/ 2469599 h 3880122"/>
                <a:gd name="csX14" fmla="*/ 5617025 w 11633641"/>
                <a:gd name="csY14" fmla="*/ 2172293 h 3880122"/>
                <a:gd name="csX15" fmla="*/ 5786925 w 11633641"/>
                <a:gd name="csY15" fmla="*/ 1801755 h 3880122"/>
                <a:gd name="csX16" fmla="*/ 5978272 w 11633641"/>
                <a:gd name="csY16" fmla="*/ 1561720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30182 w 11633641"/>
                <a:gd name="csY10" fmla="*/ 3539844 h 3880120"/>
                <a:gd name="csX11" fmla="*/ 5258605 w 11633641"/>
                <a:gd name="csY11" fmla="*/ 3373049 h 3880120"/>
                <a:gd name="csX12" fmla="*/ 5346656 w 11633641"/>
                <a:gd name="csY12" fmla="*/ 3071242 h 3880120"/>
                <a:gd name="csX13" fmla="*/ 5529409 w 11633641"/>
                <a:gd name="csY13" fmla="*/ 2469599 h 3880120"/>
                <a:gd name="csX14" fmla="*/ 5617025 w 11633641"/>
                <a:gd name="csY14" fmla="*/ 2172293 h 3880120"/>
                <a:gd name="csX15" fmla="*/ 5786925 w 11633641"/>
                <a:gd name="csY15" fmla="*/ 1801755 h 3880120"/>
                <a:gd name="csX16" fmla="*/ 5958798 w 11633641"/>
                <a:gd name="csY16" fmla="*/ 1457614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16510 w 11633641"/>
                <a:gd name="csY10" fmla="*/ 3499978 h 3880122"/>
                <a:gd name="csX11" fmla="*/ 5258605 w 11633641"/>
                <a:gd name="csY11" fmla="*/ 3373049 h 3880122"/>
                <a:gd name="csX12" fmla="*/ 5346656 w 11633641"/>
                <a:gd name="csY12" fmla="*/ 3071242 h 3880122"/>
                <a:gd name="csX13" fmla="*/ 5529409 w 11633641"/>
                <a:gd name="csY13" fmla="*/ 2469599 h 3880122"/>
                <a:gd name="csX14" fmla="*/ 5617025 w 11633641"/>
                <a:gd name="csY14" fmla="*/ 2172293 h 3880122"/>
                <a:gd name="csX15" fmla="*/ 5786925 w 11633641"/>
                <a:gd name="csY15" fmla="*/ 1801755 h 3880122"/>
                <a:gd name="csX16" fmla="*/ 5958798 w 11633641"/>
                <a:gd name="csY16" fmla="*/ 1457614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120"/>
                <a:gd name="csX1" fmla="*/ 3812617 w 11633641"/>
                <a:gd name="csY1" fmla="*/ 62665 h 3880120"/>
                <a:gd name="csX2" fmla="*/ 4477262 w 11633641"/>
                <a:gd name="csY2" fmla="*/ 81582 h 3880120"/>
                <a:gd name="csX3" fmla="*/ 4612685 w 11633641"/>
                <a:gd name="csY3" fmla="*/ 330247 h 3880120"/>
                <a:gd name="csX4" fmla="*/ 4706166 w 11633641"/>
                <a:gd name="csY4" fmla="*/ 1681069 h 3880120"/>
                <a:gd name="csX5" fmla="*/ 4781669 w 11633641"/>
                <a:gd name="csY5" fmla="*/ 2702345 h 3880120"/>
                <a:gd name="csX6" fmla="*/ 4872167 w 11633641"/>
                <a:gd name="csY6" fmla="*/ 3484804 h 3880120"/>
                <a:gd name="csX7" fmla="*/ 4932393 w 11633641"/>
                <a:gd name="csY7" fmla="*/ 3764390 h 3880120"/>
                <a:gd name="csX8" fmla="*/ 5047365 w 11633641"/>
                <a:gd name="csY8" fmla="*/ 3879132 h 3880120"/>
                <a:gd name="csX9" fmla="*/ 5153620 w 11633641"/>
                <a:gd name="csY9" fmla="*/ 3708263 h 3880120"/>
                <a:gd name="csX10" fmla="*/ 5216510 w 11633641"/>
                <a:gd name="csY10" fmla="*/ 3499978 h 3880120"/>
                <a:gd name="csX11" fmla="*/ 5258605 w 11633641"/>
                <a:gd name="csY11" fmla="*/ 3373049 h 3880120"/>
                <a:gd name="csX12" fmla="*/ 5342100 w 11633641"/>
                <a:gd name="csY12" fmla="*/ 3024732 h 3880120"/>
                <a:gd name="csX13" fmla="*/ 5529409 w 11633641"/>
                <a:gd name="csY13" fmla="*/ 2469599 h 3880120"/>
                <a:gd name="csX14" fmla="*/ 5617025 w 11633641"/>
                <a:gd name="csY14" fmla="*/ 2172293 h 3880120"/>
                <a:gd name="csX15" fmla="*/ 5786925 w 11633641"/>
                <a:gd name="csY15" fmla="*/ 1801755 h 3880120"/>
                <a:gd name="csX16" fmla="*/ 5958798 w 11633641"/>
                <a:gd name="csY16" fmla="*/ 1457614 h 3880120"/>
                <a:gd name="csX17" fmla="*/ 6164538 w 11633641"/>
                <a:gd name="csY17" fmla="*/ 1248453 h 3880120"/>
                <a:gd name="csX18" fmla="*/ 6384672 w 11633641"/>
                <a:gd name="csY18" fmla="*/ 977520 h 3880120"/>
                <a:gd name="csX19" fmla="*/ 6621739 w 11633641"/>
                <a:gd name="csY19" fmla="*/ 767715 h 3880120"/>
                <a:gd name="csX20" fmla="*/ 6913697 w 11633641"/>
                <a:gd name="csY20" fmla="*/ 621069 h 3880120"/>
                <a:gd name="csX21" fmla="*/ 7358338 w 11633641"/>
                <a:gd name="csY21" fmla="*/ 486453 h 3880120"/>
                <a:gd name="csX22" fmla="*/ 7811163 w 11633641"/>
                <a:gd name="csY22" fmla="*/ 383719 h 3880120"/>
                <a:gd name="csX23" fmla="*/ 8175513 w 11633641"/>
                <a:gd name="csY23" fmla="*/ 306101 h 3880120"/>
                <a:gd name="csX24" fmla="*/ 8793297 w 11633641"/>
                <a:gd name="csY24" fmla="*/ 207742 h 3880120"/>
                <a:gd name="csX25" fmla="*/ 9881832 w 11633641"/>
                <a:gd name="csY25" fmla="*/ 112296 h 3880120"/>
                <a:gd name="csX26" fmla="*/ 11633641 w 11633641"/>
                <a:gd name="csY26" fmla="*/ 17311 h 3880120"/>
                <a:gd name="csX0" fmla="*/ 0 w 11633641"/>
                <a:gd name="csY0" fmla="*/ 0 h 3880122"/>
                <a:gd name="csX1" fmla="*/ 3812617 w 11633641"/>
                <a:gd name="csY1" fmla="*/ 62665 h 3880122"/>
                <a:gd name="csX2" fmla="*/ 4477262 w 11633641"/>
                <a:gd name="csY2" fmla="*/ 81582 h 3880122"/>
                <a:gd name="csX3" fmla="*/ 4612685 w 11633641"/>
                <a:gd name="csY3" fmla="*/ 330247 h 3880122"/>
                <a:gd name="csX4" fmla="*/ 4706166 w 11633641"/>
                <a:gd name="csY4" fmla="*/ 1681069 h 3880122"/>
                <a:gd name="csX5" fmla="*/ 4781669 w 11633641"/>
                <a:gd name="csY5" fmla="*/ 2702345 h 3880122"/>
                <a:gd name="csX6" fmla="*/ 4872167 w 11633641"/>
                <a:gd name="csY6" fmla="*/ 3484804 h 3880122"/>
                <a:gd name="csX7" fmla="*/ 4932393 w 11633641"/>
                <a:gd name="csY7" fmla="*/ 3764390 h 3880122"/>
                <a:gd name="csX8" fmla="*/ 5047365 w 11633641"/>
                <a:gd name="csY8" fmla="*/ 3879132 h 3880122"/>
                <a:gd name="csX9" fmla="*/ 5153620 w 11633641"/>
                <a:gd name="csY9" fmla="*/ 3708263 h 3880122"/>
                <a:gd name="csX10" fmla="*/ 5216510 w 11633641"/>
                <a:gd name="csY10" fmla="*/ 3499978 h 3880122"/>
                <a:gd name="csX11" fmla="*/ 5240377 w 11633641"/>
                <a:gd name="csY11" fmla="*/ 3366403 h 3880122"/>
                <a:gd name="csX12" fmla="*/ 5342100 w 11633641"/>
                <a:gd name="csY12" fmla="*/ 3024732 h 3880122"/>
                <a:gd name="csX13" fmla="*/ 5529409 w 11633641"/>
                <a:gd name="csY13" fmla="*/ 2469599 h 3880122"/>
                <a:gd name="csX14" fmla="*/ 5617025 w 11633641"/>
                <a:gd name="csY14" fmla="*/ 2172293 h 3880122"/>
                <a:gd name="csX15" fmla="*/ 5786925 w 11633641"/>
                <a:gd name="csY15" fmla="*/ 1801755 h 3880122"/>
                <a:gd name="csX16" fmla="*/ 5958798 w 11633641"/>
                <a:gd name="csY16" fmla="*/ 1457614 h 3880122"/>
                <a:gd name="csX17" fmla="*/ 6164538 w 11633641"/>
                <a:gd name="csY17" fmla="*/ 1248453 h 3880122"/>
                <a:gd name="csX18" fmla="*/ 6384672 w 11633641"/>
                <a:gd name="csY18" fmla="*/ 977520 h 3880122"/>
                <a:gd name="csX19" fmla="*/ 6621739 w 11633641"/>
                <a:gd name="csY19" fmla="*/ 767715 h 3880122"/>
                <a:gd name="csX20" fmla="*/ 6913697 w 11633641"/>
                <a:gd name="csY20" fmla="*/ 621069 h 3880122"/>
                <a:gd name="csX21" fmla="*/ 7358338 w 11633641"/>
                <a:gd name="csY21" fmla="*/ 486453 h 3880122"/>
                <a:gd name="csX22" fmla="*/ 7811163 w 11633641"/>
                <a:gd name="csY22" fmla="*/ 383719 h 3880122"/>
                <a:gd name="csX23" fmla="*/ 8175513 w 11633641"/>
                <a:gd name="csY23" fmla="*/ 306101 h 3880122"/>
                <a:gd name="csX24" fmla="*/ 8793297 w 11633641"/>
                <a:gd name="csY24" fmla="*/ 207742 h 3880122"/>
                <a:gd name="csX25" fmla="*/ 9881832 w 11633641"/>
                <a:gd name="csY25" fmla="*/ 112296 h 3880122"/>
                <a:gd name="csX26" fmla="*/ 11633641 w 11633641"/>
                <a:gd name="csY26" fmla="*/ 17311 h 3880122"/>
                <a:gd name="csX0" fmla="*/ 0 w 11633641"/>
                <a:gd name="csY0" fmla="*/ 0 h 3880798"/>
                <a:gd name="csX1" fmla="*/ 3812617 w 11633641"/>
                <a:gd name="csY1" fmla="*/ 62665 h 3880798"/>
                <a:gd name="csX2" fmla="*/ 4477262 w 11633641"/>
                <a:gd name="csY2" fmla="*/ 81582 h 3880798"/>
                <a:gd name="csX3" fmla="*/ 4612685 w 11633641"/>
                <a:gd name="csY3" fmla="*/ 330247 h 3880798"/>
                <a:gd name="csX4" fmla="*/ 4706166 w 11633641"/>
                <a:gd name="csY4" fmla="*/ 1681069 h 3880798"/>
                <a:gd name="csX5" fmla="*/ 4781669 w 11633641"/>
                <a:gd name="csY5" fmla="*/ 2702345 h 3880798"/>
                <a:gd name="csX6" fmla="*/ 4872167 w 11633641"/>
                <a:gd name="csY6" fmla="*/ 3484804 h 3880798"/>
                <a:gd name="csX7" fmla="*/ 4932393 w 11633641"/>
                <a:gd name="csY7" fmla="*/ 3764390 h 3880798"/>
                <a:gd name="csX8" fmla="*/ 5047365 w 11633641"/>
                <a:gd name="csY8" fmla="*/ 3879132 h 3880798"/>
                <a:gd name="csX9" fmla="*/ 5153621 w 11633641"/>
                <a:gd name="csY9" fmla="*/ 3688330 h 3880798"/>
                <a:gd name="csX10" fmla="*/ 5216510 w 11633641"/>
                <a:gd name="csY10" fmla="*/ 3499978 h 3880798"/>
                <a:gd name="csX11" fmla="*/ 5240377 w 11633641"/>
                <a:gd name="csY11" fmla="*/ 3366403 h 3880798"/>
                <a:gd name="csX12" fmla="*/ 5342100 w 11633641"/>
                <a:gd name="csY12" fmla="*/ 3024732 h 3880798"/>
                <a:gd name="csX13" fmla="*/ 5529409 w 11633641"/>
                <a:gd name="csY13" fmla="*/ 2469599 h 3880798"/>
                <a:gd name="csX14" fmla="*/ 5617025 w 11633641"/>
                <a:gd name="csY14" fmla="*/ 2172293 h 3880798"/>
                <a:gd name="csX15" fmla="*/ 5786925 w 11633641"/>
                <a:gd name="csY15" fmla="*/ 1801755 h 3880798"/>
                <a:gd name="csX16" fmla="*/ 5958798 w 11633641"/>
                <a:gd name="csY16" fmla="*/ 1457614 h 3880798"/>
                <a:gd name="csX17" fmla="*/ 6164538 w 11633641"/>
                <a:gd name="csY17" fmla="*/ 1248453 h 3880798"/>
                <a:gd name="csX18" fmla="*/ 6384672 w 11633641"/>
                <a:gd name="csY18" fmla="*/ 977520 h 3880798"/>
                <a:gd name="csX19" fmla="*/ 6621739 w 11633641"/>
                <a:gd name="csY19" fmla="*/ 767715 h 3880798"/>
                <a:gd name="csX20" fmla="*/ 6913697 w 11633641"/>
                <a:gd name="csY20" fmla="*/ 621069 h 3880798"/>
                <a:gd name="csX21" fmla="*/ 7358338 w 11633641"/>
                <a:gd name="csY21" fmla="*/ 486453 h 3880798"/>
                <a:gd name="csX22" fmla="*/ 7811163 w 11633641"/>
                <a:gd name="csY22" fmla="*/ 383719 h 3880798"/>
                <a:gd name="csX23" fmla="*/ 8175513 w 11633641"/>
                <a:gd name="csY23" fmla="*/ 306101 h 3880798"/>
                <a:gd name="csX24" fmla="*/ 8793297 w 11633641"/>
                <a:gd name="csY24" fmla="*/ 207742 h 3880798"/>
                <a:gd name="csX25" fmla="*/ 9881832 w 11633641"/>
                <a:gd name="csY25" fmla="*/ 112296 h 3880798"/>
                <a:gd name="csX26" fmla="*/ 11633641 w 11633641"/>
                <a:gd name="csY26" fmla="*/ 17311 h 3880798"/>
                <a:gd name="csX0" fmla="*/ 0 w 11633641"/>
                <a:gd name="csY0" fmla="*/ 0 h 3887326"/>
                <a:gd name="csX1" fmla="*/ 3812617 w 11633641"/>
                <a:gd name="csY1" fmla="*/ 62665 h 3887326"/>
                <a:gd name="csX2" fmla="*/ 4477262 w 11633641"/>
                <a:gd name="csY2" fmla="*/ 81582 h 3887326"/>
                <a:gd name="csX3" fmla="*/ 4612685 w 11633641"/>
                <a:gd name="csY3" fmla="*/ 330247 h 3887326"/>
                <a:gd name="csX4" fmla="*/ 4706166 w 11633641"/>
                <a:gd name="csY4" fmla="*/ 1681069 h 3887326"/>
                <a:gd name="csX5" fmla="*/ 4781669 w 11633641"/>
                <a:gd name="csY5" fmla="*/ 2702345 h 3887326"/>
                <a:gd name="csX6" fmla="*/ 4872167 w 11633641"/>
                <a:gd name="csY6" fmla="*/ 3484804 h 3887326"/>
                <a:gd name="csX7" fmla="*/ 4932393 w 11633641"/>
                <a:gd name="csY7" fmla="*/ 3764390 h 3887326"/>
                <a:gd name="csX8" fmla="*/ 5015465 w 11633641"/>
                <a:gd name="csY8" fmla="*/ 3885776 h 3887326"/>
                <a:gd name="csX9" fmla="*/ 5153621 w 11633641"/>
                <a:gd name="csY9" fmla="*/ 3688330 h 3887326"/>
                <a:gd name="csX10" fmla="*/ 5216510 w 11633641"/>
                <a:gd name="csY10" fmla="*/ 3499978 h 3887326"/>
                <a:gd name="csX11" fmla="*/ 5240377 w 11633641"/>
                <a:gd name="csY11" fmla="*/ 3366403 h 3887326"/>
                <a:gd name="csX12" fmla="*/ 5342100 w 11633641"/>
                <a:gd name="csY12" fmla="*/ 3024732 h 3887326"/>
                <a:gd name="csX13" fmla="*/ 5529409 w 11633641"/>
                <a:gd name="csY13" fmla="*/ 2469599 h 3887326"/>
                <a:gd name="csX14" fmla="*/ 5617025 w 11633641"/>
                <a:gd name="csY14" fmla="*/ 2172293 h 3887326"/>
                <a:gd name="csX15" fmla="*/ 5786925 w 11633641"/>
                <a:gd name="csY15" fmla="*/ 1801755 h 3887326"/>
                <a:gd name="csX16" fmla="*/ 5958798 w 11633641"/>
                <a:gd name="csY16" fmla="*/ 1457614 h 3887326"/>
                <a:gd name="csX17" fmla="*/ 6164538 w 11633641"/>
                <a:gd name="csY17" fmla="*/ 1248453 h 3887326"/>
                <a:gd name="csX18" fmla="*/ 6384672 w 11633641"/>
                <a:gd name="csY18" fmla="*/ 977520 h 3887326"/>
                <a:gd name="csX19" fmla="*/ 6621739 w 11633641"/>
                <a:gd name="csY19" fmla="*/ 767715 h 3887326"/>
                <a:gd name="csX20" fmla="*/ 6913697 w 11633641"/>
                <a:gd name="csY20" fmla="*/ 621069 h 3887326"/>
                <a:gd name="csX21" fmla="*/ 7358338 w 11633641"/>
                <a:gd name="csY21" fmla="*/ 486453 h 3887326"/>
                <a:gd name="csX22" fmla="*/ 7811163 w 11633641"/>
                <a:gd name="csY22" fmla="*/ 383719 h 3887326"/>
                <a:gd name="csX23" fmla="*/ 8175513 w 11633641"/>
                <a:gd name="csY23" fmla="*/ 306101 h 3887326"/>
                <a:gd name="csX24" fmla="*/ 8793297 w 11633641"/>
                <a:gd name="csY24" fmla="*/ 207742 h 3887326"/>
                <a:gd name="csX25" fmla="*/ 9881832 w 11633641"/>
                <a:gd name="csY25" fmla="*/ 112296 h 3887326"/>
                <a:gd name="csX26" fmla="*/ 11633641 w 11633641"/>
                <a:gd name="csY26" fmla="*/ 17311 h 3887326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6510 w 11633641"/>
                <a:gd name="csY10" fmla="*/ 3499978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29409 w 11633641"/>
                <a:gd name="csY13" fmla="*/ 2469599 h 3888617"/>
                <a:gd name="csX14" fmla="*/ 5617025 w 11633641"/>
                <a:gd name="csY14" fmla="*/ 2172293 h 3888617"/>
                <a:gd name="csX15" fmla="*/ 5786925 w 11633641"/>
                <a:gd name="csY15" fmla="*/ 1801755 h 3888617"/>
                <a:gd name="csX16" fmla="*/ 5958798 w 11633641"/>
                <a:gd name="csY16" fmla="*/ 1457614 h 3888617"/>
                <a:gd name="csX17" fmla="*/ 6164538 w 11633641"/>
                <a:gd name="csY17" fmla="*/ 1248453 h 3888617"/>
                <a:gd name="csX18" fmla="*/ 6384672 w 11633641"/>
                <a:gd name="csY18" fmla="*/ 977520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29409 w 11633641"/>
                <a:gd name="csY13" fmla="*/ 2469599 h 3888615"/>
                <a:gd name="csX14" fmla="*/ 5617025 w 11633641"/>
                <a:gd name="csY14" fmla="*/ 2172293 h 3888615"/>
                <a:gd name="csX15" fmla="*/ 5786925 w 11633641"/>
                <a:gd name="csY15" fmla="*/ 1801755 h 3888615"/>
                <a:gd name="csX16" fmla="*/ 5958798 w 11633641"/>
                <a:gd name="csY16" fmla="*/ 1457614 h 3888615"/>
                <a:gd name="csX17" fmla="*/ 6164538 w 11633641"/>
                <a:gd name="csY17" fmla="*/ 1248453 h 3888615"/>
                <a:gd name="csX18" fmla="*/ 6384672 w 11633641"/>
                <a:gd name="csY18" fmla="*/ 977520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7025 w 11633641"/>
                <a:gd name="csY14" fmla="*/ 2172293 h 3888617"/>
                <a:gd name="csX15" fmla="*/ 5786925 w 11633641"/>
                <a:gd name="csY15" fmla="*/ 1801755 h 3888617"/>
                <a:gd name="csX16" fmla="*/ 5958798 w 11633641"/>
                <a:gd name="csY16" fmla="*/ 1457614 h 3888617"/>
                <a:gd name="csX17" fmla="*/ 6164538 w 11633641"/>
                <a:gd name="csY17" fmla="*/ 1248453 h 3888617"/>
                <a:gd name="csX18" fmla="*/ 6384672 w 11633641"/>
                <a:gd name="csY18" fmla="*/ 977520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07911 w 11633641"/>
                <a:gd name="csY14" fmla="*/ 2099207 h 3888615"/>
                <a:gd name="csX15" fmla="*/ 5786925 w 11633641"/>
                <a:gd name="csY15" fmla="*/ 1801755 h 3888615"/>
                <a:gd name="csX16" fmla="*/ 5958798 w 11633641"/>
                <a:gd name="csY16" fmla="*/ 1457614 h 3888615"/>
                <a:gd name="csX17" fmla="*/ 6164538 w 11633641"/>
                <a:gd name="csY17" fmla="*/ 1248453 h 3888615"/>
                <a:gd name="csX18" fmla="*/ 6384672 w 11633641"/>
                <a:gd name="csY18" fmla="*/ 977520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07911 w 11633641"/>
                <a:gd name="csY14" fmla="*/ 2099207 h 3888617"/>
                <a:gd name="csX15" fmla="*/ 5773255 w 11633641"/>
                <a:gd name="csY15" fmla="*/ 1755244 h 3888617"/>
                <a:gd name="csX16" fmla="*/ 5958798 w 11633641"/>
                <a:gd name="csY16" fmla="*/ 1457614 h 3888617"/>
                <a:gd name="csX17" fmla="*/ 6164538 w 11633641"/>
                <a:gd name="csY17" fmla="*/ 1248453 h 3888617"/>
                <a:gd name="csX18" fmla="*/ 6384672 w 11633641"/>
                <a:gd name="csY18" fmla="*/ 977520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07911 w 11633641"/>
                <a:gd name="csY14" fmla="*/ 2099207 h 3888615"/>
                <a:gd name="csX15" fmla="*/ 5773255 w 11633641"/>
                <a:gd name="csY15" fmla="*/ 1755244 h 3888615"/>
                <a:gd name="csX16" fmla="*/ 5958798 w 11633641"/>
                <a:gd name="csY16" fmla="*/ 1457614 h 3888615"/>
                <a:gd name="csX17" fmla="*/ 6150867 w 11633641"/>
                <a:gd name="csY17" fmla="*/ 1208589 h 3888615"/>
                <a:gd name="csX18" fmla="*/ 6384672 w 11633641"/>
                <a:gd name="csY18" fmla="*/ 977520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07911 w 11633641"/>
                <a:gd name="csY14" fmla="*/ 2099207 h 3888617"/>
                <a:gd name="csX15" fmla="*/ 5773255 w 11633641"/>
                <a:gd name="csY15" fmla="*/ 1755244 h 3888617"/>
                <a:gd name="csX16" fmla="*/ 5958798 w 11633641"/>
                <a:gd name="csY16" fmla="*/ 1457614 h 3888617"/>
                <a:gd name="csX17" fmla="*/ 6150867 w 11633641"/>
                <a:gd name="csY17" fmla="*/ 1208589 h 3888617"/>
                <a:gd name="csX18" fmla="*/ 6384672 w 11633641"/>
                <a:gd name="csY18" fmla="*/ 93765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07911 w 11633641"/>
                <a:gd name="csY14" fmla="*/ 2099207 h 3888615"/>
                <a:gd name="csX15" fmla="*/ 5773255 w 11633641"/>
                <a:gd name="csY15" fmla="*/ 1755244 h 3888615"/>
                <a:gd name="csX16" fmla="*/ 5958798 w 11633641"/>
                <a:gd name="csY16" fmla="*/ 1457614 h 3888615"/>
                <a:gd name="csX17" fmla="*/ 6150867 w 11633641"/>
                <a:gd name="csY17" fmla="*/ 1182012 h 3888615"/>
                <a:gd name="csX18" fmla="*/ 6384672 w 11633641"/>
                <a:gd name="csY18" fmla="*/ 93765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73255 w 11633641"/>
                <a:gd name="csY15" fmla="*/ 1755244 h 3888617"/>
                <a:gd name="csX16" fmla="*/ 5958798 w 11633641"/>
                <a:gd name="csY16" fmla="*/ 1457614 h 3888617"/>
                <a:gd name="csX17" fmla="*/ 6150867 w 11633641"/>
                <a:gd name="csY17" fmla="*/ 1182012 h 3888617"/>
                <a:gd name="csX18" fmla="*/ 6384672 w 11633641"/>
                <a:gd name="csY18" fmla="*/ 93765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12468 w 11633641"/>
                <a:gd name="csY14" fmla="*/ 2132428 h 3888615"/>
                <a:gd name="csX15" fmla="*/ 5773255 w 11633641"/>
                <a:gd name="csY15" fmla="*/ 1755244 h 3888615"/>
                <a:gd name="csX16" fmla="*/ 5958798 w 11633641"/>
                <a:gd name="csY16" fmla="*/ 1427654 h 3888615"/>
                <a:gd name="csX17" fmla="*/ 6150867 w 11633641"/>
                <a:gd name="csY17" fmla="*/ 1182012 h 3888615"/>
                <a:gd name="csX18" fmla="*/ 6384672 w 11633641"/>
                <a:gd name="csY18" fmla="*/ 93765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73255 w 11633641"/>
                <a:gd name="csY15" fmla="*/ 1755244 h 3888617"/>
                <a:gd name="csX16" fmla="*/ 5965648 w 11633641"/>
                <a:gd name="csY16" fmla="*/ 1367733 h 3888617"/>
                <a:gd name="csX17" fmla="*/ 6150867 w 11633641"/>
                <a:gd name="csY17" fmla="*/ 1182012 h 3888617"/>
                <a:gd name="csX18" fmla="*/ 6384672 w 11633641"/>
                <a:gd name="csY18" fmla="*/ 93765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12468 w 11633641"/>
                <a:gd name="csY14" fmla="*/ 2132428 h 3888615"/>
                <a:gd name="csX15" fmla="*/ 5773255 w 11633641"/>
                <a:gd name="csY15" fmla="*/ 1755244 h 3888615"/>
                <a:gd name="csX16" fmla="*/ 5965648 w 11633641"/>
                <a:gd name="csY16" fmla="*/ 1367733 h 3888615"/>
                <a:gd name="csX17" fmla="*/ 6150867 w 11633641"/>
                <a:gd name="csY17" fmla="*/ 1102117 h 3888615"/>
                <a:gd name="csX18" fmla="*/ 6384672 w 11633641"/>
                <a:gd name="csY18" fmla="*/ 93765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73255 w 11633641"/>
                <a:gd name="csY15" fmla="*/ 1755244 h 3888617"/>
                <a:gd name="csX16" fmla="*/ 5965648 w 11633641"/>
                <a:gd name="csY16" fmla="*/ 1367733 h 3888617"/>
                <a:gd name="csX17" fmla="*/ 6150867 w 11633641"/>
                <a:gd name="csY17" fmla="*/ 1102117 h 3888617"/>
                <a:gd name="csX18" fmla="*/ 6377822 w 11633641"/>
                <a:gd name="csY18" fmla="*/ 90769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888615"/>
                <a:gd name="csX1" fmla="*/ 3812617 w 11633641"/>
                <a:gd name="csY1" fmla="*/ 62665 h 3888615"/>
                <a:gd name="csX2" fmla="*/ 4477262 w 11633641"/>
                <a:gd name="csY2" fmla="*/ 81582 h 3888615"/>
                <a:gd name="csX3" fmla="*/ 4612685 w 11633641"/>
                <a:gd name="csY3" fmla="*/ 330247 h 3888615"/>
                <a:gd name="csX4" fmla="*/ 4706166 w 11633641"/>
                <a:gd name="csY4" fmla="*/ 1681069 h 3888615"/>
                <a:gd name="csX5" fmla="*/ 4781669 w 11633641"/>
                <a:gd name="csY5" fmla="*/ 2702345 h 3888615"/>
                <a:gd name="csX6" fmla="*/ 4872167 w 11633641"/>
                <a:gd name="csY6" fmla="*/ 3484804 h 3888615"/>
                <a:gd name="csX7" fmla="*/ 4932393 w 11633641"/>
                <a:gd name="csY7" fmla="*/ 3764390 h 3888615"/>
                <a:gd name="csX8" fmla="*/ 5015465 w 11633641"/>
                <a:gd name="csY8" fmla="*/ 3885776 h 3888615"/>
                <a:gd name="csX9" fmla="*/ 5144507 w 11633641"/>
                <a:gd name="csY9" fmla="*/ 3655109 h 3888615"/>
                <a:gd name="csX10" fmla="*/ 5211953 w 11633641"/>
                <a:gd name="csY10" fmla="*/ 3460113 h 3888615"/>
                <a:gd name="csX11" fmla="*/ 5240377 w 11633641"/>
                <a:gd name="csY11" fmla="*/ 3366403 h 3888615"/>
                <a:gd name="csX12" fmla="*/ 5342100 w 11633641"/>
                <a:gd name="csY12" fmla="*/ 3024732 h 3888615"/>
                <a:gd name="csX13" fmla="*/ 5506624 w 11633641"/>
                <a:gd name="csY13" fmla="*/ 2443022 h 3888615"/>
                <a:gd name="csX14" fmla="*/ 5612468 w 11633641"/>
                <a:gd name="csY14" fmla="*/ 2132428 h 3888615"/>
                <a:gd name="csX15" fmla="*/ 5759556 w 11633641"/>
                <a:gd name="csY15" fmla="*/ 1745257 h 3888615"/>
                <a:gd name="csX16" fmla="*/ 5965648 w 11633641"/>
                <a:gd name="csY16" fmla="*/ 1367733 h 3888615"/>
                <a:gd name="csX17" fmla="*/ 6150867 w 11633641"/>
                <a:gd name="csY17" fmla="*/ 1102117 h 3888615"/>
                <a:gd name="csX18" fmla="*/ 6377822 w 11633641"/>
                <a:gd name="csY18" fmla="*/ 907695 h 3888615"/>
                <a:gd name="csX19" fmla="*/ 6621739 w 11633641"/>
                <a:gd name="csY19" fmla="*/ 767715 h 3888615"/>
                <a:gd name="csX20" fmla="*/ 6913697 w 11633641"/>
                <a:gd name="csY20" fmla="*/ 621069 h 3888615"/>
                <a:gd name="csX21" fmla="*/ 7358338 w 11633641"/>
                <a:gd name="csY21" fmla="*/ 486453 h 3888615"/>
                <a:gd name="csX22" fmla="*/ 7811163 w 11633641"/>
                <a:gd name="csY22" fmla="*/ 383719 h 3888615"/>
                <a:gd name="csX23" fmla="*/ 8175513 w 11633641"/>
                <a:gd name="csY23" fmla="*/ 306101 h 3888615"/>
                <a:gd name="csX24" fmla="*/ 8793297 w 11633641"/>
                <a:gd name="csY24" fmla="*/ 207742 h 3888615"/>
                <a:gd name="csX25" fmla="*/ 9881832 w 11633641"/>
                <a:gd name="csY25" fmla="*/ 112296 h 3888615"/>
                <a:gd name="csX26" fmla="*/ 11633641 w 11633641"/>
                <a:gd name="csY26" fmla="*/ 17311 h 3888615"/>
                <a:gd name="csX0" fmla="*/ 0 w 11633641"/>
                <a:gd name="csY0" fmla="*/ 0 h 3888617"/>
                <a:gd name="csX1" fmla="*/ 3812617 w 11633641"/>
                <a:gd name="csY1" fmla="*/ 62665 h 3888617"/>
                <a:gd name="csX2" fmla="*/ 4477262 w 11633641"/>
                <a:gd name="csY2" fmla="*/ 81582 h 3888617"/>
                <a:gd name="csX3" fmla="*/ 4612685 w 11633641"/>
                <a:gd name="csY3" fmla="*/ 330247 h 3888617"/>
                <a:gd name="csX4" fmla="*/ 4706166 w 11633641"/>
                <a:gd name="csY4" fmla="*/ 1681069 h 3888617"/>
                <a:gd name="csX5" fmla="*/ 4781669 w 11633641"/>
                <a:gd name="csY5" fmla="*/ 2702345 h 3888617"/>
                <a:gd name="csX6" fmla="*/ 4872167 w 11633641"/>
                <a:gd name="csY6" fmla="*/ 3484804 h 3888617"/>
                <a:gd name="csX7" fmla="*/ 4932393 w 11633641"/>
                <a:gd name="csY7" fmla="*/ 3764390 h 3888617"/>
                <a:gd name="csX8" fmla="*/ 5015465 w 11633641"/>
                <a:gd name="csY8" fmla="*/ 3885776 h 3888617"/>
                <a:gd name="csX9" fmla="*/ 5144507 w 11633641"/>
                <a:gd name="csY9" fmla="*/ 3655109 h 3888617"/>
                <a:gd name="csX10" fmla="*/ 5211953 w 11633641"/>
                <a:gd name="csY10" fmla="*/ 3460113 h 3888617"/>
                <a:gd name="csX11" fmla="*/ 5240377 w 11633641"/>
                <a:gd name="csY11" fmla="*/ 3366403 h 3888617"/>
                <a:gd name="csX12" fmla="*/ 5342100 w 11633641"/>
                <a:gd name="csY12" fmla="*/ 3024732 h 3888617"/>
                <a:gd name="csX13" fmla="*/ 5506624 w 11633641"/>
                <a:gd name="csY13" fmla="*/ 2443022 h 3888617"/>
                <a:gd name="csX14" fmla="*/ 5612468 w 11633641"/>
                <a:gd name="csY14" fmla="*/ 2132428 h 3888617"/>
                <a:gd name="csX15" fmla="*/ 5759556 w 11633641"/>
                <a:gd name="csY15" fmla="*/ 1745257 h 3888617"/>
                <a:gd name="csX16" fmla="*/ 5958798 w 11633641"/>
                <a:gd name="csY16" fmla="*/ 1357746 h 3888617"/>
                <a:gd name="csX17" fmla="*/ 6150867 w 11633641"/>
                <a:gd name="csY17" fmla="*/ 1102117 h 3888617"/>
                <a:gd name="csX18" fmla="*/ 6377822 w 11633641"/>
                <a:gd name="csY18" fmla="*/ 907695 h 3888617"/>
                <a:gd name="csX19" fmla="*/ 6621739 w 11633641"/>
                <a:gd name="csY19" fmla="*/ 767715 h 3888617"/>
                <a:gd name="csX20" fmla="*/ 6913697 w 11633641"/>
                <a:gd name="csY20" fmla="*/ 621069 h 3888617"/>
                <a:gd name="csX21" fmla="*/ 7358338 w 11633641"/>
                <a:gd name="csY21" fmla="*/ 486453 h 3888617"/>
                <a:gd name="csX22" fmla="*/ 7811163 w 11633641"/>
                <a:gd name="csY22" fmla="*/ 383719 h 3888617"/>
                <a:gd name="csX23" fmla="*/ 8175513 w 11633641"/>
                <a:gd name="csY23" fmla="*/ 306101 h 3888617"/>
                <a:gd name="csX24" fmla="*/ 8793297 w 11633641"/>
                <a:gd name="csY24" fmla="*/ 207742 h 3888617"/>
                <a:gd name="csX25" fmla="*/ 9881832 w 11633641"/>
                <a:gd name="csY25" fmla="*/ 112296 h 3888617"/>
                <a:gd name="csX26" fmla="*/ 11633641 w 11633641"/>
                <a:gd name="csY26" fmla="*/ 17311 h 3888617"/>
                <a:gd name="csX0" fmla="*/ 0 w 11633641"/>
                <a:gd name="csY0" fmla="*/ 0 h 3902382"/>
                <a:gd name="csX1" fmla="*/ 3812617 w 11633641"/>
                <a:gd name="csY1" fmla="*/ 62665 h 3902382"/>
                <a:gd name="csX2" fmla="*/ 4477262 w 11633641"/>
                <a:gd name="csY2" fmla="*/ 81582 h 3902382"/>
                <a:gd name="csX3" fmla="*/ 4612685 w 11633641"/>
                <a:gd name="csY3" fmla="*/ 330247 h 3902382"/>
                <a:gd name="csX4" fmla="*/ 4706166 w 11633641"/>
                <a:gd name="csY4" fmla="*/ 1681069 h 3902382"/>
                <a:gd name="csX5" fmla="*/ 4781669 w 11633641"/>
                <a:gd name="csY5" fmla="*/ 2702345 h 3902382"/>
                <a:gd name="csX6" fmla="*/ 4872167 w 11633641"/>
                <a:gd name="csY6" fmla="*/ 3484804 h 3902382"/>
                <a:gd name="csX7" fmla="*/ 4932393 w 11633641"/>
                <a:gd name="csY7" fmla="*/ 3764390 h 3902382"/>
                <a:gd name="csX8" fmla="*/ 4996133 w 11633641"/>
                <a:gd name="csY8" fmla="*/ 3899870 h 3902382"/>
                <a:gd name="csX9" fmla="*/ 5144507 w 11633641"/>
                <a:gd name="csY9" fmla="*/ 3655109 h 3902382"/>
                <a:gd name="csX10" fmla="*/ 5211953 w 11633641"/>
                <a:gd name="csY10" fmla="*/ 3460113 h 3902382"/>
                <a:gd name="csX11" fmla="*/ 5240377 w 11633641"/>
                <a:gd name="csY11" fmla="*/ 3366403 h 3902382"/>
                <a:gd name="csX12" fmla="*/ 5342100 w 11633641"/>
                <a:gd name="csY12" fmla="*/ 3024732 h 3902382"/>
                <a:gd name="csX13" fmla="*/ 5506624 w 11633641"/>
                <a:gd name="csY13" fmla="*/ 2443022 h 3902382"/>
                <a:gd name="csX14" fmla="*/ 5612468 w 11633641"/>
                <a:gd name="csY14" fmla="*/ 2132428 h 3902382"/>
                <a:gd name="csX15" fmla="*/ 5759556 w 11633641"/>
                <a:gd name="csY15" fmla="*/ 1745257 h 3902382"/>
                <a:gd name="csX16" fmla="*/ 5958798 w 11633641"/>
                <a:gd name="csY16" fmla="*/ 1357746 h 3902382"/>
                <a:gd name="csX17" fmla="*/ 6150867 w 11633641"/>
                <a:gd name="csY17" fmla="*/ 1102117 h 3902382"/>
                <a:gd name="csX18" fmla="*/ 6377822 w 11633641"/>
                <a:gd name="csY18" fmla="*/ 907695 h 3902382"/>
                <a:gd name="csX19" fmla="*/ 6621739 w 11633641"/>
                <a:gd name="csY19" fmla="*/ 767715 h 3902382"/>
                <a:gd name="csX20" fmla="*/ 6913697 w 11633641"/>
                <a:gd name="csY20" fmla="*/ 621069 h 3902382"/>
                <a:gd name="csX21" fmla="*/ 7358338 w 11633641"/>
                <a:gd name="csY21" fmla="*/ 486453 h 3902382"/>
                <a:gd name="csX22" fmla="*/ 7811163 w 11633641"/>
                <a:gd name="csY22" fmla="*/ 383719 h 3902382"/>
                <a:gd name="csX23" fmla="*/ 8175513 w 11633641"/>
                <a:gd name="csY23" fmla="*/ 306101 h 3902382"/>
                <a:gd name="csX24" fmla="*/ 8793297 w 11633641"/>
                <a:gd name="csY24" fmla="*/ 207742 h 3902382"/>
                <a:gd name="csX25" fmla="*/ 9881832 w 11633641"/>
                <a:gd name="csY25" fmla="*/ 112296 h 3902382"/>
                <a:gd name="csX26" fmla="*/ 11633641 w 11633641"/>
                <a:gd name="csY26" fmla="*/ 17311 h 3902382"/>
                <a:gd name="csX0" fmla="*/ 0 w 11633641"/>
                <a:gd name="csY0" fmla="*/ 0 h 3905613"/>
                <a:gd name="csX1" fmla="*/ 3812617 w 11633641"/>
                <a:gd name="csY1" fmla="*/ 62665 h 3905613"/>
                <a:gd name="csX2" fmla="*/ 4477262 w 11633641"/>
                <a:gd name="csY2" fmla="*/ 81582 h 3905613"/>
                <a:gd name="csX3" fmla="*/ 4612685 w 11633641"/>
                <a:gd name="csY3" fmla="*/ 330247 h 3905613"/>
                <a:gd name="csX4" fmla="*/ 4706166 w 11633641"/>
                <a:gd name="csY4" fmla="*/ 1681069 h 3905613"/>
                <a:gd name="csX5" fmla="*/ 4781669 w 11633641"/>
                <a:gd name="csY5" fmla="*/ 2702345 h 3905613"/>
                <a:gd name="csX6" fmla="*/ 4872167 w 11633641"/>
                <a:gd name="csY6" fmla="*/ 3484804 h 3905613"/>
                <a:gd name="csX7" fmla="*/ 4917894 w 11633641"/>
                <a:gd name="csY7" fmla="*/ 3799625 h 3905613"/>
                <a:gd name="csX8" fmla="*/ 4996133 w 11633641"/>
                <a:gd name="csY8" fmla="*/ 3899870 h 3905613"/>
                <a:gd name="csX9" fmla="*/ 5144507 w 11633641"/>
                <a:gd name="csY9" fmla="*/ 3655109 h 3905613"/>
                <a:gd name="csX10" fmla="*/ 5211953 w 11633641"/>
                <a:gd name="csY10" fmla="*/ 3460113 h 3905613"/>
                <a:gd name="csX11" fmla="*/ 5240377 w 11633641"/>
                <a:gd name="csY11" fmla="*/ 3366403 h 3905613"/>
                <a:gd name="csX12" fmla="*/ 5342100 w 11633641"/>
                <a:gd name="csY12" fmla="*/ 3024732 h 3905613"/>
                <a:gd name="csX13" fmla="*/ 5506624 w 11633641"/>
                <a:gd name="csY13" fmla="*/ 2443022 h 3905613"/>
                <a:gd name="csX14" fmla="*/ 5612468 w 11633641"/>
                <a:gd name="csY14" fmla="*/ 2132428 h 3905613"/>
                <a:gd name="csX15" fmla="*/ 5759556 w 11633641"/>
                <a:gd name="csY15" fmla="*/ 1745257 h 3905613"/>
                <a:gd name="csX16" fmla="*/ 5958798 w 11633641"/>
                <a:gd name="csY16" fmla="*/ 1357746 h 3905613"/>
                <a:gd name="csX17" fmla="*/ 6150867 w 11633641"/>
                <a:gd name="csY17" fmla="*/ 1102117 h 3905613"/>
                <a:gd name="csX18" fmla="*/ 6377822 w 11633641"/>
                <a:gd name="csY18" fmla="*/ 907695 h 3905613"/>
                <a:gd name="csX19" fmla="*/ 6621739 w 11633641"/>
                <a:gd name="csY19" fmla="*/ 767715 h 3905613"/>
                <a:gd name="csX20" fmla="*/ 6913697 w 11633641"/>
                <a:gd name="csY20" fmla="*/ 621069 h 3905613"/>
                <a:gd name="csX21" fmla="*/ 7358338 w 11633641"/>
                <a:gd name="csY21" fmla="*/ 486453 h 3905613"/>
                <a:gd name="csX22" fmla="*/ 7811163 w 11633641"/>
                <a:gd name="csY22" fmla="*/ 383719 h 3905613"/>
                <a:gd name="csX23" fmla="*/ 8175513 w 11633641"/>
                <a:gd name="csY23" fmla="*/ 306101 h 3905613"/>
                <a:gd name="csX24" fmla="*/ 8793297 w 11633641"/>
                <a:gd name="csY24" fmla="*/ 207742 h 3905613"/>
                <a:gd name="csX25" fmla="*/ 9881832 w 11633641"/>
                <a:gd name="csY25" fmla="*/ 112296 h 3905613"/>
                <a:gd name="csX26" fmla="*/ 11633641 w 11633641"/>
                <a:gd name="csY26" fmla="*/ 17311 h 3905613"/>
                <a:gd name="csX0" fmla="*/ 0 w 11633641"/>
                <a:gd name="csY0" fmla="*/ 0 h 3905387"/>
                <a:gd name="csX1" fmla="*/ 3812617 w 11633641"/>
                <a:gd name="csY1" fmla="*/ 62665 h 3905387"/>
                <a:gd name="csX2" fmla="*/ 4477262 w 11633641"/>
                <a:gd name="csY2" fmla="*/ 81582 h 3905387"/>
                <a:gd name="csX3" fmla="*/ 4612685 w 11633641"/>
                <a:gd name="csY3" fmla="*/ 330247 h 3905387"/>
                <a:gd name="csX4" fmla="*/ 4706166 w 11633641"/>
                <a:gd name="csY4" fmla="*/ 1681069 h 3905387"/>
                <a:gd name="csX5" fmla="*/ 4781669 w 11633641"/>
                <a:gd name="csY5" fmla="*/ 2702345 h 3905387"/>
                <a:gd name="csX6" fmla="*/ 4843166 w 11633641"/>
                <a:gd name="csY6" fmla="*/ 3505945 h 3905387"/>
                <a:gd name="csX7" fmla="*/ 4917894 w 11633641"/>
                <a:gd name="csY7" fmla="*/ 3799625 h 3905387"/>
                <a:gd name="csX8" fmla="*/ 4996133 w 11633641"/>
                <a:gd name="csY8" fmla="*/ 3899870 h 3905387"/>
                <a:gd name="csX9" fmla="*/ 5144507 w 11633641"/>
                <a:gd name="csY9" fmla="*/ 3655109 h 3905387"/>
                <a:gd name="csX10" fmla="*/ 5211953 w 11633641"/>
                <a:gd name="csY10" fmla="*/ 3460113 h 3905387"/>
                <a:gd name="csX11" fmla="*/ 5240377 w 11633641"/>
                <a:gd name="csY11" fmla="*/ 3366403 h 3905387"/>
                <a:gd name="csX12" fmla="*/ 5342100 w 11633641"/>
                <a:gd name="csY12" fmla="*/ 3024732 h 3905387"/>
                <a:gd name="csX13" fmla="*/ 5506624 w 11633641"/>
                <a:gd name="csY13" fmla="*/ 2443022 h 3905387"/>
                <a:gd name="csX14" fmla="*/ 5612468 w 11633641"/>
                <a:gd name="csY14" fmla="*/ 2132428 h 3905387"/>
                <a:gd name="csX15" fmla="*/ 5759556 w 11633641"/>
                <a:gd name="csY15" fmla="*/ 1745257 h 3905387"/>
                <a:gd name="csX16" fmla="*/ 5958798 w 11633641"/>
                <a:gd name="csY16" fmla="*/ 1357746 h 3905387"/>
                <a:gd name="csX17" fmla="*/ 6150867 w 11633641"/>
                <a:gd name="csY17" fmla="*/ 1102117 h 3905387"/>
                <a:gd name="csX18" fmla="*/ 6377822 w 11633641"/>
                <a:gd name="csY18" fmla="*/ 907695 h 3905387"/>
                <a:gd name="csX19" fmla="*/ 6621739 w 11633641"/>
                <a:gd name="csY19" fmla="*/ 767715 h 3905387"/>
                <a:gd name="csX20" fmla="*/ 6913697 w 11633641"/>
                <a:gd name="csY20" fmla="*/ 621069 h 3905387"/>
                <a:gd name="csX21" fmla="*/ 7358338 w 11633641"/>
                <a:gd name="csY21" fmla="*/ 486453 h 3905387"/>
                <a:gd name="csX22" fmla="*/ 7811163 w 11633641"/>
                <a:gd name="csY22" fmla="*/ 383719 h 3905387"/>
                <a:gd name="csX23" fmla="*/ 8175513 w 11633641"/>
                <a:gd name="csY23" fmla="*/ 306101 h 3905387"/>
                <a:gd name="csX24" fmla="*/ 8793297 w 11633641"/>
                <a:gd name="csY24" fmla="*/ 207742 h 3905387"/>
                <a:gd name="csX25" fmla="*/ 9881832 w 11633641"/>
                <a:gd name="csY25" fmla="*/ 112296 h 3905387"/>
                <a:gd name="csX26" fmla="*/ 11633641 w 11633641"/>
                <a:gd name="csY26" fmla="*/ 17311 h 3905387"/>
                <a:gd name="csX0" fmla="*/ 0 w 11633641"/>
                <a:gd name="csY0" fmla="*/ 0 h 3905387"/>
                <a:gd name="csX1" fmla="*/ 3812617 w 11633641"/>
                <a:gd name="csY1" fmla="*/ 62665 h 3905387"/>
                <a:gd name="csX2" fmla="*/ 4477262 w 11633641"/>
                <a:gd name="csY2" fmla="*/ 81582 h 3905387"/>
                <a:gd name="csX3" fmla="*/ 4612685 w 11633641"/>
                <a:gd name="csY3" fmla="*/ 330247 h 3905387"/>
                <a:gd name="csX4" fmla="*/ 4706166 w 11633641"/>
                <a:gd name="csY4" fmla="*/ 1681069 h 3905387"/>
                <a:gd name="csX5" fmla="*/ 4757501 w 11633641"/>
                <a:gd name="csY5" fmla="*/ 2702345 h 3905387"/>
                <a:gd name="csX6" fmla="*/ 4843166 w 11633641"/>
                <a:gd name="csY6" fmla="*/ 3505945 h 3905387"/>
                <a:gd name="csX7" fmla="*/ 4917894 w 11633641"/>
                <a:gd name="csY7" fmla="*/ 3799625 h 3905387"/>
                <a:gd name="csX8" fmla="*/ 4996133 w 11633641"/>
                <a:gd name="csY8" fmla="*/ 3899870 h 3905387"/>
                <a:gd name="csX9" fmla="*/ 5144507 w 11633641"/>
                <a:gd name="csY9" fmla="*/ 3655109 h 3905387"/>
                <a:gd name="csX10" fmla="*/ 5211953 w 11633641"/>
                <a:gd name="csY10" fmla="*/ 3460113 h 3905387"/>
                <a:gd name="csX11" fmla="*/ 5240377 w 11633641"/>
                <a:gd name="csY11" fmla="*/ 3366403 h 3905387"/>
                <a:gd name="csX12" fmla="*/ 5342100 w 11633641"/>
                <a:gd name="csY12" fmla="*/ 3024732 h 3905387"/>
                <a:gd name="csX13" fmla="*/ 5506624 w 11633641"/>
                <a:gd name="csY13" fmla="*/ 2443022 h 3905387"/>
                <a:gd name="csX14" fmla="*/ 5612468 w 11633641"/>
                <a:gd name="csY14" fmla="*/ 2132428 h 3905387"/>
                <a:gd name="csX15" fmla="*/ 5759556 w 11633641"/>
                <a:gd name="csY15" fmla="*/ 1745257 h 3905387"/>
                <a:gd name="csX16" fmla="*/ 5958798 w 11633641"/>
                <a:gd name="csY16" fmla="*/ 1357746 h 3905387"/>
                <a:gd name="csX17" fmla="*/ 6150867 w 11633641"/>
                <a:gd name="csY17" fmla="*/ 1102117 h 3905387"/>
                <a:gd name="csX18" fmla="*/ 6377822 w 11633641"/>
                <a:gd name="csY18" fmla="*/ 907695 h 3905387"/>
                <a:gd name="csX19" fmla="*/ 6621739 w 11633641"/>
                <a:gd name="csY19" fmla="*/ 767715 h 3905387"/>
                <a:gd name="csX20" fmla="*/ 6913697 w 11633641"/>
                <a:gd name="csY20" fmla="*/ 621069 h 3905387"/>
                <a:gd name="csX21" fmla="*/ 7358338 w 11633641"/>
                <a:gd name="csY21" fmla="*/ 486453 h 3905387"/>
                <a:gd name="csX22" fmla="*/ 7811163 w 11633641"/>
                <a:gd name="csY22" fmla="*/ 383719 h 3905387"/>
                <a:gd name="csX23" fmla="*/ 8175513 w 11633641"/>
                <a:gd name="csY23" fmla="*/ 306101 h 3905387"/>
                <a:gd name="csX24" fmla="*/ 8793297 w 11633641"/>
                <a:gd name="csY24" fmla="*/ 207742 h 3905387"/>
                <a:gd name="csX25" fmla="*/ 9881832 w 11633641"/>
                <a:gd name="csY25" fmla="*/ 112296 h 3905387"/>
                <a:gd name="csX26" fmla="*/ 11633641 w 11633641"/>
                <a:gd name="csY26" fmla="*/ 17311 h 3905387"/>
                <a:gd name="csX0" fmla="*/ 0 w 11633641"/>
                <a:gd name="csY0" fmla="*/ 0 h 3946001"/>
                <a:gd name="csX1" fmla="*/ 3812617 w 11633641"/>
                <a:gd name="csY1" fmla="*/ 62665 h 3946001"/>
                <a:gd name="csX2" fmla="*/ 4477262 w 11633641"/>
                <a:gd name="csY2" fmla="*/ 81582 h 3946001"/>
                <a:gd name="csX3" fmla="*/ 4612685 w 11633641"/>
                <a:gd name="csY3" fmla="*/ 330247 h 3946001"/>
                <a:gd name="csX4" fmla="*/ 4706166 w 11633641"/>
                <a:gd name="csY4" fmla="*/ 1681069 h 3946001"/>
                <a:gd name="csX5" fmla="*/ 4757501 w 11633641"/>
                <a:gd name="csY5" fmla="*/ 2702345 h 3946001"/>
                <a:gd name="csX6" fmla="*/ 4843166 w 11633641"/>
                <a:gd name="csY6" fmla="*/ 3505945 h 3946001"/>
                <a:gd name="csX7" fmla="*/ 4917894 w 11633641"/>
                <a:gd name="csY7" fmla="*/ 3799625 h 3946001"/>
                <a:gd name="csX8" fmla="*/ 4976799 w 11633641"/>
                <a:gd name="csY8" fmla="*/ 3942152 h 3946001"/>
                <a:gd name="csX9" fmla="*/ 5144507 w 11633641"/>
                <a:gd name="csY9" fmla="*/ 3655109 h 3946001"/>
                <a:gd name="csX10" fmla="*/ 5211953 w 11633641"/>
                <a:gd name="csY10" fmla="*/ 3460113 h 3946001"/>
                <a:gd name="csX11" fmla="*/ 5240377 w 11633641"/>
                <a:gd name="csY11" fmla="*/ 3366403 h 3946001"/>
                <a:gd name="csX12" fmla="*/ 5342100 w 11633641"/>
                <a:gd name="csY12" fmla="*/ 3024732 h 3946001"/>
                <a:gd name="csX13" fmla="*/ 5506624 w 11633641"/>
                <a:gd name="csY13" fmla="*/ 2443022 h 3946001"/>
                <a:gd name="csX14" fmla="*/ 5612468 w 11633641"/>
                <a:gd name="csY14" fmla="*/ 2132428 h 3946001"/>
                <a:gd name="csX15" fmla="*/ 5759556 w 11633641"/>
                <a:gd name="csY15" fmla="*/ 1745257 h 3946001"/>
                <a:gd name="csX16" fmla="*/ 5958798 w 11633641"/>
                <a:gd name="csY16" fmla="*/ 1357746 h 3946001"/>
                <a:gd name="csX17" fmla="*/ 6150867 w 11633641"/>
                <a:gd name="csY17" fmla="*/ 1102117 h 3946001"/>
                <a:gd name="csX18" fmla="*/ 6377822 w 11633641"/>
                <a:gd name="csY18" fmla="*/ 907695 h 3946001"/>
                <a:gd name="csX19" fmla="*/ 6621739 w 11633641"/>
                <a:gd name="csY19" fmla="*/ 767715 h 3946001"/>
                <a:gd name="csX20" fmla="*/ 6913697 w 11633641"/>
                <a:gd name="csY20" fmla="*/ 621069 h 3946001"/>
                <a:gd name="csX21" fmla="*/ 7358338 w 11633641"/>
                <a:gd name="csY21" fmla="*/ 486453 h 3946001"/>
                <a:gd name="csX22" fmla="*/ 7811163 w 11633641"/>
                <a:gd name="csY22" fmla="*/ 383719 h 3946001"/>
                <a:gd name="csX23" fmla="*/ 8175513 w 11633641"/>
                <a:gd name="csY23" fmla="*/ 306101 h 3946001"/>
                <a:gd name="csX24" fmla="*/ 8793297 w 11633641"/>
                <a:gd name="csY24" fmla="*/ 207742 h 3946001"/>
                <a:gd name="csX25" fmla="*/ 9881832 w 11633641"/>
                <a:gd name="csY25" fmla="*/ 112296 h 3946001"/>
                <a:gd name="csX26" fmla="*/ 11633641 w 11633641"/>
                <a:gd name="csY26" fmla="*/ 17311 h 3946001"/>
                <a:gd name="csX0" fmla="*/ 0 w 11633641"/>
                <a:gd name="csY0" fmla="*/ 0 h 3947215"/>
                <a:gd name="csX1" fmla="*/ 3812617 w 11633641"/>
                <a:gd name="csY1" fmla="*/ 62665 h 3947215"/>
                <a:gd name="csX2" fmla="*/ 4477262 w 11633641"/>
                <a:gd name="csY2" fmla="*/ 81582 h 3947215"/>
                <a:gd name="csX3" fmla="*/ 4612685 w 11633641"/>
                <a:gd name="csY3" fmla="*/ 330247 h 3947215"/>
                <a:gd name="csX4" fmla="*/ 4706166 w 11633641"/>
                <a:gd name="csY4" fmla="*/ 1681069 h 3947215"/>
                <a:gd name="csX5" fmla="*/ 4757501 w 11633641"/>
                <a:gd name="csY5" fmla="*/ 2702345 h 3947215"/>
                <a:gd name="csX6" fmla="*/ 4843166 w 11633641"/>
                <a:gd name="csY6" fmla="*/ 3505945 h 3947215"/>
                <a:gd name="csX7" fmla="*/ 4888894 w 11633641"/>
                <a:gd name="csY7" fmla="*/ 3813719 h 3947215"/>
                <a:gd name="csX8" fmla="*/ 4976799 w 11633641"/>
                <a:gd name="csY8" fmla="*/ 3942152 h 3947215"/>
                <a:gd name="csX9" fmla="*/ 5144507 w 11633641"/>
                <a:gd name="csY9" fmla="*/ 3655109 h 3947215"/>
                <a:gd name="csX10" fmla="*/ 5211953 w 11633641"/>
                <a:gd name="csY10" fmla="*/ 3460113 h 3947215"/>
                <a:gd name="csX11" fmla="*/ 5240377 w 11633641"/>
                <a:gd name="csY11" fmla="*/ 3366403 h 3947215"/>
                <a:gd name="csX12" fmla="*/ 5342100 w 11633641"/>
                <a:gd name="csY12" fmla="*/ 3024732 h 3947215"/>
                <a:gd name="csX13" fmla="*/ 5506624 w 11633641"/>
                <a:gd name="csY13" fmla="*/ 2443022 h 3947215"/>
                <a:gd name="csX14" fmla="*/ 5612468 w 11633641"/>
                <a:gd name="csY14" fmla="*/ 2132428 h 3947215"/>
                <a:gd name="csX15" fmla="*/ 5759556 w 11633641"/>
                <a:gd name="csY15" fmla="*/ 1745257 h 3947215"/>
                <a:gd name="csX16" fmla="*/ 5958798 w 11633641"/>
                <a:gd name="csY16" fmla="*/ 1357746 h 3947215"/>
                <a:gd name="csX17" fmla="*/ 6150867 w 11633641"/>
                <a:gd name="csY17" fmla="*/ 1102117 h 3947215"/>
                <a:gd name="csX18" fmla="*/ 6377822 w 11633641"/>
                <a:gd name="csY18" fmla="*/ 907695 h 3947215"/>
                <a:gd name="csX19" fmla="*/ 6621739 w 11633641"/>
                <a:gd name="csY19" fmla="*/ 767715 h 3947215"/>
                <a:gd name="csX20" fmla="*/ 6913697 w 11633641"/>
                <a:gd name="csY20" fmla="*/ 621069 h 3947215"/>
                <a:gd name="csX21" fmla="*/ 7358338 w 11633641"/>
                <a:gd name="csY21" fmla="*/ 486453 h 3947215"/>
                <a:gd name="csX22" fmla="*/ 7811163 w 11633641"/>
                <a:gd name="csY22" fmla="*/ 383719 h 3947215"/>
                <a:gd name="csX23" fmla="*/ 8175513 w 11633641"/>
                <a:gd name="csY23" fmla="*/ 306101 h 3947215"/>
                <a:gd name="csX24" fmla="*/ 8793297 w 11633641"/>
                <a:gd name="csY24" fmla="*/ 207742 h 3947215"/>
                <a:gd name="csX25" fmla="*/ 9881832 w 11633641"/>
                <a:gd name="csY25" fmla="*/ 112296 h 3947215"/>
                <a:gd name="csX26" fmla="*/ 11633641 w 11633641"/>
                <a:gd name="csY26" fmla="*/ 17311 h 3947215"/>
                <a:gd name="csX0" fmla="*/ 0 w 11633641"/>
                <a:gd name="csY0" fmla="*/ 0 h 3947215"/>
                <a:gd name="csX1" fmla="*/ 3812617 w 11633641"/>
                <a:gd name="csY1" fmla="*/ 62665 h 3947215"/>
                <a:gd name="csX2" fmla="*/ 4477262 w 11633641"/>
                <a:gd name="csY2" fmla="*/ 81582 h 3947215"/>
                <a:gd name="csX3" fmla="*/ 4612685 w 11633641"/>
                <a:gd name="csY3" fmla="*/ 330247 h 3947215"/>
                <a:gd name="csX4" fmla="*/ 4672332 w 11633641"/>
                <a:gd name="csY4" fmla="*/ 1695163 h 3947215"/>
                <a:gd name="csX5" fmla="*/ 4757501 w 11633641"/>
                <a:gd name="csY5" fmla="*/ 2702345 h 3947215"/>
                <a:gd name="csX6" fmla="*/ 4843166 w 11633641"/>
                <a:gd name="csY6" fmla="*/ 3505945 h 3947215"/>
                <a:gd name="csX7" fmla="*/ 4888894 w 11633641"/>
                <a:gd name="csY7" fmla="*/ 3813719 h 3947215"/>
                <a:gd name="csX8" fmla="*/ 4976799 w 11633641"/>
                <a:gd name="csY8" fmla="*/ 3942152 h 3947215"/>
                <a:gd name="csX9" fmla="*/ 5144507 w 11633641"/>
                <a:gd name="csY9" fmla="*/ 3655109 h 3947215"/>
                <a:gd name="csX10" fmla="*/ 5211953 w 11633641"/>
                <a:gd name="csY10" fmla="*/ 3460113 h 3947215"/>
                <a:gd name="csX11" fmla="*/ 5240377 w 11633641"/>
                <a:gd name="csY11" fmla="*/ 3366403 h 3947215"/>
                <a:gd name="csX12" fmla="*/ 5342100 w 11633641"/>
                <a:gd name="csY12" fmla="*/ 3024732 h 3947215"/>
                <a:gd name="csX13" fmla="*/ 5506624 w 11633641"/>
                <a:gd name="csY13" fmla="*/ 2443022 h 3947215"/>
                <a:gd name="csX14" fmla="*/ 5612468 w 11633641"/>
                <a:gd name="csY14" fmla="*/ 2132428 h 3947215"/>
                <a:gd name="csX15" fmla="*/ 5759556 w 11633641"/>
                <a:gd name="csY15" fmla="*/ 1745257 h 3947215"/>
                <a:gd name="csX16" fmla="*/ 5958798 w 11633641"/>
                <a:gd name="csY16" fmla="*/ 1357746 h 3947215"/>
                <a:gd name="csX17" fmla="*/ 6150867 w 11633641"/>
                <a:gd name="csY17" fmla="*/ 1102117 h 3947215"/>
                <a:gd name="csX18" fmla="*/ 6377822 w 11633641"/>
                <a:gd name="csY18" fmla="*/ 907695 h 3947215"/>
                <a:gd name="csX19" fmla="*/ 6621739 w 11633641"/>
                <a:gd name="csY19" fmla="*/ 767715 h 3947215"/>
                <a:gd name="csX20" fmla="*/ 6913697 w 11633641"/>
                <a:gd name="csY20" fmla="*/ 621069 h 3947215"/>
                <a:gd name="csX21" fmla="*/ 7358338 w 11633641"/>
                <a:gd name="csY21" fmla="*/ 486453 h 3947215"/>
                <a:gd name="csX22" fmla="*/ 7811163 w 11633641"/>
                <a:gd name="csY22" fmla="*/ 383719 h 3947215"/>
                <a:gd name="csX23" fmla="*/ 8175513 w 11633641"/>
                <a:gd name="csY23" fmla="*/ 306101 h 3947215"/>
                <a:gd name="csX24" fmla="*/ 8793297 w 11633641"/>
                <a:gd name="csY24" fmla="*/ 207742 h 3947215"/>
                <a:gd name="csX25" fmla="*/ 9881832 w 11633641"/>
                <a:gd name="csY25" fmla="*/ 112296 h 3947215"/>
                <a:gd name="csX26" fmla="*/ 11633641 w 11633641"/>
                <a:gd name="csY26" fmla="*/ 17311 h 3947215"/>
                <a:gd name="csX0" fmla="*/ 0 w 11633641"/>
                <a:gd name="csY0" fmla="*/ 0 h 3947215"/>
                <a:gd name="csX1" fmla="*/ 3812617 w 11633641"/>
                <a:gd name="csY1" fmla="*/ 62665 h 3947215"/>
                <a:gd name="csX2" fmla="*/ 4477262 w 11633641"/>
                <a:gd name="csY2" fmla="*/ 81582 h 3947215"/>
                <a:gd name="csX3" fmla="*/ 4612685 w 11633641"/>
                <a:gd name="csY3" fmla="*/ 330247 h 3947215"/>
                <a:gd name="csX4" fmla="*/ 4696500 w 11633641"/>
                <a:gd name="csY4" fmla="*/ 1716305 h 3947215"/>
                <a:gd name="csX5" fmla="*/ 4757501 w 11633641"/>
                <a:gd name="csY5" fmla="*/ 2702345 h 3947215"/>
                <a:gd name="csX6" fmla="*/ 4843166 w 11633641"/>
                <a:gd name="csY6" fmla="*/ 3505945 h 3947215"/>
                <a:gd name="csX7" fmla="*/ 4888894 w 11633641"/>
                <a:gd name="csY7" fmla="*/ 3813719 h 3947215"/>
                <a:gd name="csX8" fmla="*/ 4976799 w 11633641"/>
                <a:gd name="csY8" fmla="*/ 3942152 h 3947215"/>
                <a:gd name="csX9" fmla="*/ 5144507 w 11633641"/>
                <a:gd name="csY9" fmla="*/ 3655109 h 3947215"/>
                <a:gd name="csX10" fmla="*/ 5211953 w 11633641"/>
                <a:gd name="csY10" fmla="*/ 3460113 h 3947215"/>
                <a:gd name="csX11" fmla="*/ 5240377 w 11633641"/>
                <a:gd name="csY11" fmla="*/ 3366403 h 3947215"/>
                <a:gd name="csX12" fmla="*/ 5342100 w 11633641"/>
                <a:gd name="csY12" fmla="*/ 3024732 h 3947215"/>
                <a:gd name="csX13" fmla="*/ 5506624 w 11633641"/>
                <a:gd name="csY13" fmla="*/ 2443022 h 3947215"/>
                <a:gd name="csX14" fmla="*/ 5612468 w 11633641"/>
                <a:gd name="csY14" fmla="*/ 2132428 h 3947215"/>
                <a:gd name="csX15" fmla="*/ 5759556 w 11633641"/>
                <a:gd name="csY15" fmla="*/ 1745257 h 3947215"/>
                <a:gd name="csX16" fmla="*/ 5958798 w 11633641"/>
                <a:gd name="csY16" fmla="*/ 1357746 h 3947215"/>
                <a:gd name="csX17" fmla="*/ 6150867 w 11633641"/>
                <a:gd name="csY17" fmla="*/ 1102117 h 3947215"/>
                <a:gd name="csX18" fmla="*/ 6377822 w 11633641"/>
                <a:gd name="csY18" fmla="*/ 907695 h 3947215"/>
                <a:gd name="csX19" fmla="*/ 6621739 w 11633641"/>
                <a:gd name="csY19" fmla="*/ 767715 h 3947215"/>
                <a:gd name="csX20" fmla="*/ 6913697 w 11633641"/>
                <a:gd name="csY20" fmla="*/ 621069 h 3947215"/>
                <a:gd name="csX21" fmla="*/ 7358338 w 11633641"/>
                <a:gd name="csY21" fmla="*/ 486453 h 3947215"/>
                <a:gd name="csX22" fmla="*/ 7811163 w 11633641"/>
                <a:gd name="csY22" fmla="*/ 383719 h 3947215"/>
                <a:gd name="csX23" fmla="*/ 8175513 w 11633641"/>
                <a:gd name="csY23" fmla="*/ 306101 h 3947215"/>
                <a:gd name="csX24" fmla="*/ 8793297 w 11633641"/>
                <a:gd name="csY24" fmla="*/ 207742 h 3947215"/>
                <a:gd name="csX25" fmla="*/ 9881832 w 11633641"/>
                <a:gd name="csY25" fmla="*/ 112296 h 3947215"/>
                <a:gd name="csX26" fmla="*/ 11633641 w 11633641"/>
                <a:gd name="csY26" fmla="*/ 17311 h 3947215"/>
                <a:gd name="csX0" fmla="*/ 0 w 11633641"/>
                <a:gd name="csY0" fmla="*/ 0 h 3950686"/>
                <a:gd name="csX1" fmla="*/ 3812617 w 11633641"/>
                <a:gd name="csY1" fmla="*/ 62665 h 3950686"/>
                <a:gd name="csX2" fmla="*/ 4477262 w 11633641"/>
                <a:gd name="csY2" fmla="*/ 81582 h 3950686"/>
                <a:gd name="csX3" fmla="*/ 4612685 w 11633641"/>
                <a:gd name="csY3" fmla="*/ 330247 h 3950686"/>
                <a:gd name="csX4" fmla="*/ 4696500 w 11633641"/>
                <a:gd name="csY4" fmla="*/ 1716305 h 3950686"/>
                <a:gd name="csX5" fmla="*/ 4757501 w 11633641"/>
                <a:gd name="csY5" fmla="*/ 2702345 h 3950686"/>
                <a:gd name="csX6" fmla="*/ 4794833 w 11633641"/>
                <a:gd name="csY6" fmla="*/ 3209973 h 3950686"/>
                <a:gd name="csX7" fmla="*/ 4888894 w 11633641"/>
                <a:gd name="csY7" fmla="*/ 3813719 h 3950686"/>
                <a:gd name="csX8" fmla="*/ 4976799 w 11633641"/>
                <a:gd name="csY8" fmla="*/ 3942152 h 3950686"/>
                <a:gd name="csX9" fmla="*/ 5144507 w 11633641"/>
                <a:gd name="csY9" fmla="*/ 3655109 h 3950686"/>
                <a:gd name="csX10" fmla="*/ 5211953 w 11633641"/>
                <a:gd name="csY10" fmla="*/ 3460113 h 3950686"/>
                <a:gd name="csX11" fmla="*/ 5240377 w 11633641"/>
                <a:gd name="csY11" fmla="*/ 3366403 h 3950686"/>
                <a:gd name="csX12" fmla="*/ 5342100 w 11633641"/>
                <a:gd name="csY12" fmla="*/ 3024732 h 3950686"/>
                <a:gd name="csX13" fmla="*/ 5506624 w 11633641"/>
                <a:gd name="csY13" fmla="*/ 2443022 h 3950686"/>
                <a:gd name="csX14" fmla="*/ 5612468 w 11633641"/>
                <a:gd name="csY14" fmla="*/ 2132428 h 3950686"/>
                <a:gd name="csX15" fmla="*/ 5759556 w 11633641"/>
                <a:gd name="csY15" fmla="*/ 1745257 h 3950686"/>
                <a:gd name="csX16" fmla="*/ 5958798 w 11633641"/>
                <a:gd name="csY16" fmla="*/ 1357746 h 3950686"/>
                <a:gd name="csX17" fmla="*/ 6150867 w 11633641"/>
                <a:gd name="csY17" fmla="*/ 1102117 h 3950686"/>
                <a:gd name="csX18" fmla="*/ 6377822 w 11633641"/>
                <a:gd name="csY18" fmla="*/ 907695 h 3950686"/>
                <a:gd name="csX19" fmla="*/ 6621739 w 11633641"/>
                <a:gd name="csY19" fmla="*/ 767715 h 3950686"/>
                <a:gd name="csX20" fmla="*/ 6913697 w 11633641"/>
                <a:gd name="csY20" fmla="*/ 621069 h 3950686"/>
                <a:gd name="csX21" fmla="*/ 7358338 w 11633641"/>
                <a:gd name="csY21" fmla="*/ 486453 h 3950686"/>
                <a:gd name="csX22" fmla="*/ 7811163 w 11633641"/>
                <a:gd name="csY22" fmla="*/ 383719 h 3950686"/>
                <a:gd name="csX23" fmla="*/ 8175513 w 11633641"/>
                <a:gd name="csY23" fmla="*/ 306101 h 3950686"/>
                <a:gd name="csX24" fmla="*/ 8793297 w 11633641"/>
                <a:gd name="csY24" fmla="*/ 207742 h 3950686"/>
                <a:gd name="csX25" fmla="*/ 9881832 w 11633641"/>
                <a:gd name="csY25" fmla="*/ 112296 h 3950686"/>
                <a:gd name="csX26" fmla="*/ 11633641 w 11633641"/>
                <a:gd name="csY26" fmla="*/ 17311 h 3950686"/>
                <a:gd name="csX0" fmla="*/ 0 w 11633641"/>
                <a:gd name="csY0" fmla="*/ 0 h 3950444"/>
                <a:gd name="csX1" fmla="*/ 3812617 w 11633641"/>
                <a:gd name="csY1" fmla="*/ 62665 h 3950444"/>
                <a:gd name="csX2" fmla="*/ 4477262 w 11633641"/>
                <a:gd name="csY2" fmla="*/ 81582 h 3950444"/>
                <a:gd name="csX3" fmla="*/ 4612685 w 11633641"/>
                <a:gd name="csY3" fmla="*/ 330247 h 3950444"/>
                <a:gd name="csX4" fmla="*/ 4696500 w 11633641"/>
                <a:gd name="csY4" fmla="*/ 1716305 h 3950444"/>
                <a:gd name="csX5" fmla="*/ 4757501 w 11633641"/>
                <a:gd name="csY5" fmla="*/ 2702345 h 3950444"/>
                <a:gd name="csX6" fmla="*/ 4809332 w 11633641"/>
                <a:gd name="csY6" fmla="*/ 3224067 h 3950444"/>
                <a:gd name="csX7" fmla="*/ 4888894 w 11633641"/>
                <a:gd name="csY7" fmla="*/ 3813719 h 3950444"/>
                <a:gd name="csX8" fmla="*/ 4976799 w 11633641"/>
                <a:gd name="csY8" fmla="*/ 3942152 h 3950444"/>
                <a:gd name="csX9" fmla="*/ 5144507 w 11633641"/>
                <a:gd name="csY9" fmla="*/ 3655109 h 3950444"/>
                <a:gd name="csX10" fmla="*/ 5211953 w 11633641"/>
                <a:gd name="csY10" fmla="*/ 3460113 h 3950444"/>
                <a:gd name="csX11" fmla="*/ 5240377 w 11633641"/>
                <a:gd name="csY11" fmla="*/ 3366403 h 3950444"/>
                <a:gd name="csX12" fmla="*/ 5342100 w 11633641"/>
                <a:gd name="csY12" fmla="*/ 3024732 h 3950444"/>
                <a:gd name="csX13" fmla="*/ 5506624 w 11633641"/>
                <a:gd name="csY13" fmla="*/ 2443022 h 3950444"/>
                <a:gd name="csX14" fmla="*/ 5612468 w 11633641"/>
                <a:gd name="csY14" fmla="*/ 2132428 h 3950444"/>
                <a:gd name="csX15" fmla="*/ 5759556 w 11633641"/>
                <a:gd name="csY15" fmla="*/ 1745257 h 3950444"/>
                <a:gd name="csX16" fmla="*/ 5958798 w 11633641"/>
                <a:gd name="csY16" fmla="*/ 1357746 h 3950444"/>
                <a:gd name="csX17" fmla="*/ 6150867 w 11633641"/>
                <a:gd name="csY17" fmla="*/ 1102117 h 3950444"/>
                <a:gd name="csX18" fmla="*/ 6377822 w 11633641"/>
                <a:gd name="csY18" fmla="*/ 907695 h 3950444"/>
                <a:gd name="csX19" fmla="*/ 6621739 w 11633641"/>
                <a:gd name="csY19" fmla="*/ 767715 h 3950444"/>
                <a:gd name="csX20" fmla="*/ 6913697 w 11633641"/>
                <a:gd name="csY20" fmla="*/ 621069 h 3950444"/>
                <a:gd name="csX21" fmla="*/ 7358338 w 11633641"/>
                <a:gd name="csY21" fmla="*/ 486453 h 3950444"/>
                <a:gd name="csX22" fmla="*/ 7811163 w 11633641"/>
                <a:gd name="csY22" fmla="*/ 383719 h 3950444"/>
                <a:gd name="csX23" fmla="*/ 8175513 w 11633641"/>
                <a:gd name="csY23" fmla="*/ 306101 h 3950444"/>
                <a:gd name="csX24" fmla="*/ 8793297 w 11633641"/>
                <a:gd name="csY24" fmla="*/ 207742 h 3950444"/>
                <a:gd name="csX25" fmla="*/ 9881832 w 11633641"/>
                <a:gd name="csY25" fmla="*/ 112296 h 3950444"/>
                <a:gd name="csX26" fmla="*/ 11633641 w 11633641"/>
                <a:gd name="csY26" fmla="*/ 17311 h 3950444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11953 w 11633641"/>
                <a:gd name="csY10" fmla="*/ 3460113 h 3955140"/>
                <a:gd name="csX11" fmla="*/ 5240377 w 11633641"/>
                <a:gd name="csY11" fmla="*/ 3366403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11953 w 11633641"/>
                <a:gd name="csY10" fmla="*/ 3460113 h 3955140"/>
                <a:gd name="csX11" fmla="*/ 5288713 w 11633641"/>
                <a:gd name="csY11" fmla="*/ 3197278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88713 w 11633641"/>
                <a:gd name="csY11" fmla="*/ 3197278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42100 w 11633641"/>
                <a:gd name="csY12" fmla="*/ 3024732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4 w 11633641"/>
                <a:gd name="csY13" fmla="*/ 2443022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5 w 11633641"/>
                <a:gd name="csY13" fmla="*/ 2358458 h 3955140"/>
                <a:gd name="csX14" fmla="*/ 5612468 w 11633641"/>
                <a:gd name="csY14" fmla="*/ 2132428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5 w 11633641"/>
                <a:gd name="csY13" fmla="*/ 2358458 h 3955140"/>
                <a:gd name="csX14" fmla="*/ 5607635 w 11633641"/>
                <a:gd name="csY14" fmla="*/ 2054911 h 3955140"/>
                <a:gd name="csX15" fmla="*/ 5759556 w 11633641"/>
                <a:gd name="csY15" fmla="*/ 1745257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80766 w 11633641"/>
                <a:gd name="csY12" fmla="*/ 2806276 h 3955140"/>
                <a:gd name="csX13" fmla="*/ 5506625 w 11633641"/>
                <a:gd name="csY13" fmla="*/ 2358458 h 3955140"/>
                <a:gd name="csX14" fmla="*/ 5607635 w 11633641"/>
                <a:gd name="csY14" fmla="*/ 2054911 h 3955140"/>
                <a:gd name="csX15" fmla="*/ 5759556 w 11633641"/>
                <a:gd name="csY15" fmla="*/ 1688882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55140"/>
                <a:gd name="csX1" fmla="*/ 3812617 w 11633641"/>
                <a:gd name="csY1" fmla="*/ 62665 h 3955140"/>
                <a:gd name="csX2" fmla="*/ 4477262 w 11633641"/>
                <a:gd name="csY2" fmla="*/ 81582 h 3955140"/>
                <a:gd name="csX3" fmla="*/ 4612685 w 11633641"/>
                <a:gd name="csY3" fmla="*/ 330247 h 3955140"/>
                <a:gd name="csX4" fmla="*/ 4696500 w 11633641"/>
                <a:gd name="csY4" fmla="*/ 1716305 h 3955140"/>
                <a:gd name="csX5" fmla="*/ 4757501 w 11633641"/>
                <a:gd name="csY5" fmla="*/ 2702345 h 3955140"/>
                <a:gd name="csX6" fmla="*/ 4809332 w 11633641"/>
                <a:gd name="csY6" fmla="*/ 3224067 h 3955140"/>
                <a:gd name="csX7" fmla="*/ 4888894 w 11633641"/>
                <a:gd name="csY7" fmla="*/ 3813719 h 3955140"/>
                <a:gd name="csX8" fmla="*/ 4976799 w 11633641"/>
                <a:gd name="csY8" fmla="*/ 3942152 h 3955140"/>
                <a:gd name="csX9" fmla="*/ 5125173 w 11633641"/>
                <a:gd name="csY9" fmla="*/ 3584640 h 3955140"/>
                <a:gd name="csX10" fmla="*/ 5207120 w 11633641"/>
                <a:gd name="csY10" fmla="*/ 3340316 h 3955140"/>
                <a:gd name="csX11" fmla="*/ 5279047 w 11633641"/>
                <a:gd name="csY11" fmla="*/ 3098621 h 3955140"/>
                <a:gd name="csX12" fmla="*/ 5361434 w 11633641"/>
                <a:gd name="csY12" fmla="*/ 2806276 h 3955140"/>
                <a:gd name="csX13" fmla="*/ 5506625 w 11633641"/>
                <a:gd name="csY13" fmla="*/ 2358458 h 3955140"/>
                <a:gd name="csX14" fmla="*/ 5607635 w 11633641"/>
                <a:gd name="csY14" fmla="*/ 2054911 h 3955140"/>
                <a:gd name="csX15" fmla="*/ 5759556 w 11633641"/>
                <a:gd name="csY15" fmla="*/ 1688882 h 3955140"/>
                <a:gd name="csX16" fmla="*/ 5958798 w 11633641"/>
                <a:gd name="csY16" fmla="*/ 1357746 h 3955140"/>
                <a:gd name="csX17" fmla="*/ 6150867 w 11633641"/>
                <a:gd name="csY17" fmla="*/ 1102117 h 3955140"/>
                <a:gd name="csX18" fmla="*/ 6377822 w 11633641"/>
                <a:gd name="csY18" fmla="*/ 907695 h 3955140"/>
                <a:gd name="csX19" fmla="*/ 6621739 w 11633641"/>
                <a:gd name="csY19" fmla="*/ 767715 h 3955140"/>
                <a:gd name="csX20" fmla="*/ 6913697 w 11633641"/>
                <a:gd name="csY20" fmla="*/ 621069 h 3955140"/>
                <a:gd name="csX21" fmla="*/ 7358338 w 11633641"/>
                <a:gd name="csY21" fmla="*/ 486453 h 3955140"/>
                <a:gd name="csX22" fmla="*/ 7811163 w 11633641"/>
                <a:gd name="csY22" fmla="*/ 383719 h 3955140"/>
                <a:gd name="csX23" fmla="*/ 8175513 w 11633641"/>
                <a:gd name="csY23" fmla="*/ 306101 h 3955140"/>
                <a:gd name="csX24" fmla="*/ 8793297 w 11633641"/>
                <a:gd name="csY24" fmla="*/ 207742 h 3955140"/>
                <a:gd name="csX25" fmla="*/ 9881832 w 11633641"/>
                <a:gd name="csY25" fmla="*/ 112296 h 3955140"/>
                <a:gd name="csX26" fmla="*/ 11633641 w 11633641"/>
                <a:gd name="csY26" fmla="*/ 17311 h 3955140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57501 w 11633641"/>
                <a:gd name="csY5" fmla="*/ 2702345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74165 w 11633641"/>
                <a:gd name="csY5" fmla="*/ 2734741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51946 w 11633641"/>
                <a:gd name="csY5" fmla="*/ 2759036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696500 w 11633641"/>
                <a:gd name="csY4" fmla="*/ 1716305 h 3914657"/>
                <a:gd name="csX5" fmla="*/ 4779720 w 11633641"/>
                <a:gd name="csY5" fmla="*/ 2815727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707610 w 11633641"/>
                <a:gd name="csY4" fmla="*/ 1748699 h 3914657"/>
                <a:gd name="csX5" fmla="*/ 4779720 w 11633641"/>
                <a:gd name="csY5" fmla="*/ 2815727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4657"/>
                <a:gd name="csX1" fmla="*/ 3812617 w 11633641"/>
                <a:gd name="csY1" fmla="*/ 62665 h 3914657"/>
                <a:gd name="csX2" fmla="*/ 4477262 w 11633641"/>
                <a:gd name="csY2" fmla="*/ 81582 h 3914657"/>
                <a:gd name="csX3" fmla="*/ 4612685 w 11633641"/>
                <a:gd name="csY3" fmla="*/ 330247 h 3914657"/>
                <a:gd name="csX4" fmla="*/ 4707610 w 11633641"/>
                <a:gd name="csY4" fmla="*/ 1748699 h 3914657"/>
                <a:gd name="csX5" fmla="*/ 4774165 w 11633641"/>
                <a:gd name="csY5" fmla="*/ 2888615 h 3914657"/>
                <a:gd name="csX6" fmla="*/ 4809332 w 11633641"/>
                <a:gd name="csY6" fmla="*/ 3224067 h 3914657"/>
                <a:gd name="csX7" fmla="*/ 4888894 w 11633641"/>
                <a:gd name="csY7" fmla="*/ 3813719 h 3914657"/>
                <a:gd name="csX8" fmla="*/ 5015683 w 11633641"/>
                <a:gd name="csY8" fmla="*/ 3893558 h 3914657"/>
                <a:gd name="csX9" fmla="*/ 5125173 w 11633641"/>
                <a:gd name="csY9" fmla="*/ 3584640 h 3914657"/>
                <a:gd name="csX10" fmla="*/ 5207120 w 11633641"/>
                <a:gd name="csY10" fmla="*/ 3340316 h 3914657"/>
                <a:gd name="csX11" fmla="*/ 5279047 w 11633641"/>
                <a:gd name="csY11" fmla="*/ 3098621 h 3914657"/>
                <a:gd name="csX12" fmla="*/ 5361434 w 11633641"/>
                <a:gd name="csY12" fmla="*/ 2806276 h 3914657"/>
                <a:gd name="csX13" fmla="*/ 5506625 w 11633641"/>
                <a:gd name="csY13" fmla="*/ 2358458 h 3914657"/>
                <a:gd name="csX14" fmla="*/ 5607635 w 11633641"/>
                <a:gd name="csY14" fmla="*/ 2054911 h 3914657"/>
                <a:gd name="csX15" fmla="*/ 5759556 w 11633641"/>
                <a:gd name="csY15" fmla="*/ 1688882 h 3914657"/>
                <a:gd name="csX16" fmla="*/ 5958798 w 11633641"/>
                <a:gd name="csY16" fmla="*/ 1357746 h 3914657"/>
                <a:gd name="csX17" fmla="*/ 6150867 w 11633641"/>
                <a:gd name="csY17" fmla="*/ 1102117 h 3914657"/>
                <a:gd name="csX18" fmla="*/ 6377822 w 11633641"/>
                <a:gd name="csY18" fmla="*/ 907695 h 3914657"/>
                <a:gd name="csX19" fmla="*/ 6621739 w 11633641"/>
                <a:gd name="csY19" fmla="*/ 767715 h 3914657"/>
                <a:gd name="csX20" fmla="*/ 6913697 w 11633641"/>
                <a:gd name="csY20" fmla="*/ 621069 h 3914657"/>
                <a:gd name="csX21" fmla="*/ 7358338 w 11633641"/>
                <a:gd name="csY21" fmla="*/ 486453 h 3914657"/>
                <a:gd name="csX22" fmla="*/ 7811163 w 11633641"/>
                <a:gd name="csY22" fmla="*/ 383719 h 3914657"/>
                <a:gd name="csX23" fmla="*/ 8175513 w 11633641"/>
                <a:gd name="csY23" fmla="*/ 306101 h 3914657"/>
                <a:gd name="csX24" fmla="*/ 8793297 w 11633641"/>
                <a:gd name="csY24" fmla="*/ 207742 h 3914657"/>
                <a:gd name="csX25" fmla="*/ 9881832 w 11633641"/>
                <a:gd name="csY25" fmla="*/ 112296 h 3914657"/>
                <a:gd name="csX26" fmla="*/ 11633641 w 11633641"/>
                <a:gd name="csY26" fmla="*/ 17311 h 3914657"/>
                <a:gd name="csX0" fmla="*/ 0 w 11633641"/>
                <a:gd name="csY0" fmla="*/ 0 h 3911445"/>
                <a:gd name="csX1" fmla="*/ 3812617 w 11633641"/>
                <a:gd name="csY1" fmla="*/ 62665 h 3911445"/>
                <a:gd name="csX2" fmla="*/ 4477262 w 11633641"/>
                <a:gd name="csY2" fmla="*/ 81582 h 3911445"/>
                <a:gd name="csX3" fmla="*/ 4612685 w 11633641"/>
                <a:gd name="csY3" fmla="*/ 330247 h 3911445"/>
                <a:gd name="csX4" fmla="*/ 4707610 w 11633641"/>
                <a:gd name="csY4" fmla="*/ 1748699 h 3911445"/>
                <a:gd name="csX5" fmla="*/ 4774165 w 11633641"/>
                <a:gd name="csY5" fmla="*/ 2888615 h 3911445"/>
                <a:gd name="csX6" fmla="*/ 4803778 w 11633641"/>
                <a:gd name="csY6" fmla="*/ 3313153 h 3911445"/>
                <a:gd name="csX7" fmla="*/ 4888894 w 11633641"/>
                <a:gd name="csY7" fmla="*/ 3813719 h 3911445"/>
                <a:gd name="csX8" fmla="*/ 5015683 w 11633641"/>
                <a:gd name="csY8" fmla="*/ 3893558 h 3911445"/>
                <a:gd name="csX9" fmla="*/ 5125173 w 11633641"/>
                <a:gd name="csY9" fmla="*/ 3584640 h 3911445"/>
                <a:gd name="csX10" fmla="*/ 5207120 w 11633641"/>
                <a:gd name="csY10" fmla="*/ 3340316 h 3911445"/>
                <a:gd name="csX11" fmla="*/ 5279047 w 11633641"/>
                <a:gd name="csY11" fmla="*/ 3098621 h 3911445"/>
                <a:gd name="csX12" fmla="*/ 5361434 w 11633641"/>
                <a:gd name="csY12" fmla="*/ 2806276 h 3911445"/>
                <a:gd name="csX13" fmla="*/ 5506625 w 11633641"/>
                <a:gd name="csY13" fmla="*/ 2358458 h 3911445"/>
                <a:gd name="csX14" fmla="*/ 5607635 w 11633641"/>
                <a:gd name="csY14" fmla="*/ 2054911 h 3911445"/>
                <a:gd name="csX15" fmla="*/ 5759556 w 11633641"/>
                <a:gd name="csY15" fmla="*/ 1688882 h 3911445"/>
                <a:gd name="csX16" fmla="*/ 5958798 w 11633641"/>
                <a:gd name="csY16" fmla="*/ 1357746 h 3911445"/>
                <a:gd name="csX17" fmla="*/ 6150867 w 11633641"/>
                <a:gd name="csY17" fmla="*/ 1102117 h 3911445"/>
                <a:gd name="csX18" fmla="*/ 6377822 w 11633641"/>
                <a:gd name="csY18" fmla="*/ 907695 h 3911445"/>
                <a:gd name="csX19" fmla="*/ 6621739 w 11633641"/>
                <a:gd name="csY19" fmla="*/ 767715 h 3911445"/>
                <a:gd name="csX20" fmla="*/ 6913697 w 11633641"/>
                <a:gd name="csY20" fmla="*/ 621069 h 3911445"/>
                <a:gd name="csX21" fmla="*/ 7358338 w 11633641"/>
                <a:gd name="csY21" fmla="*/ 486453 h 3911445"/>
                <a:gd name="csX22" fmla="*/ 7811163 w 11633641"/>
                <a:gd name="csY22" fmla="*/ 383719 h 3911445"/>
                <a:gd name="csX23" fmla="*/ 8175513 w 11633641"/>
                <a:gd name="csY23" fmla="*/ 306101 h 3911445"/>
                <a:gd name="csX24" fmla="*/ 8793297 w 11633641"/>
                <a:gd name="csY24" fmla="*/ 207742 h 3911445"/>
                <a:gd name="csX25" fmla="*/ 9881832 w 11633641"/>
                <a:gd name="csY25" fmla="*/ 112296 h 3911445"/>
                <a:gd name="csX26" fmla="*/ 11633641 w 11633641"/>
                <a:gd name="csY26" fmla="*/ 17311 h 3911445"/>
                <a:gd name="csX0" fmla="*/ 0 w 11633641"/>
                <a:gd name="csY0" fmla="*/ 0 h 3910418"/>
                <a:gd name="csX1" fmla="*/ 3812617 w 11633641"/>
                <a:gd name="csY1" fmla="*/ 62665 h 3910418"/>
                <a:gd name="csX2" fmla="*/ 4477262 w 11633641"/>
                <a:gd name="csY2" fmla="*/ 81582 h 3910418"/>
                <a:gd name="csX3" fmla="*/ 4612685 w 11633641"/>
                <a:gd name="csY3" fmla="*/ 330247 h 3910418"/>
                <a:gd name="csX4" fmla="*/ 4707610 w 11633641"/>
                <a:gd name="csY4" fmla="*/ 1748699 h 3910418"/>
                <a:gd name="csX5" fmla="*/ 4774165 w 11633641"/>
                <a:gd name="csY5" fmla="*/ 2888615 h 3910418"/>
                <a:gd name="csX6" fmla="*/ 4831552 w 11633641"/>
                <a:gd name="csY6" fmla="*/ 3345548 h 3910418"/>
                <a:gd name="csX7" fmla="*/ 4888894 w 11633641"/>
                <a:gd name="csY7" fmla="*/ 3813719 h 3910418"/>
                <a:gd name="csX8" fmla="*/ 5015683 w 11633641"/>
                <a:gd name="csY8" fmla="*/ 3893558 h 3910418"/>
                <a:gd name="csX9" fmla="*/ 5125173 w 11633641"/>
                <a:gd name="csY9" fmla="*/ 3584640 h 3910418"/>
                <a:gd name="csX10" fmla="*/ 5207120 w 11633641"/>
                <a:gd name="csY10" fmla="*/ 3340316 h 3910418"/>
                <a:gd name="csX11" fmla="*/ 5279047 w 11633641"/>
                <a:gd name="csY11" fmla="*/ 3098621 h 3910418"/>
                <a:gd name="csX12" fmla="*/ 5361434 w 11633641"/>
                <a:gd name="csY12" fmla="*/ 2806276 h 3910418"/>
                <a:gd name="csX13" fmla="*/ 5506625 w 11633641"/>
                <a:gd name="csY13" fmla="*/ 2358458 h 3910418"/>
                <a:gd name="csX14" fmla="*/ 5607635 w 11633641"/>
                <a:gd name="csY14" fmla="*/ 2054911 h 3910418"/>
                <a:gd name="csX15" fmla="*/ 5759556 w 11633641"/>
                <a:gd name="csY15" fmla="*/ 1688882 h 3910418"/>
                <a:gd name="csX16" fmla="*/ 5958798 w 11633641"/>
                <a:gd name="csY16" fmla="*/ 1357746 h 3910418"/>
                <a:gd name="csX17" fmla="*/ 6150867 w 11633641"/>
                <a:gd name="csY17" fmla="*/ 1102117 h 3910418"/>
                <a:gd name="csX18" fmla="*/ 6377822 w 11633641"/>
                <a:gd name="csY18" fmla="*/ 907695 h 3910418"/>
                <a:gd name="csX19" fmla="*/ 6621739 w 11633641"/>
                <a:gd name="csY19" fmla="*/ 767715 h 3910418"/>
                <a:gd name="csX20" fmla="*/ 6913697 w 11633641"/>
                <a:gd name="csY20" fmla="*/ 621069 h 3910418"/>
                <a:gd name="csX21" fmla="*/ 7358338 w 11633641"/>
                <a:gd name="csY21" fmla="*/ 486453 h 3910418"/>
                <a:gd name="csX22" fmla="*/ 7811163 w 11633641"/>
                <a:gd name="csY22" fmla="*/ 383719 h 3910418"/>
                <a:gd name="csX23" fmla="*/ 8175513 w 11633641"/>
                <a:gd name="csY23" fmla="*/ 306101 h 3910418"/>
                <a:gd name="csX24" fmla="*/ 8793297 w 11633641"/>
                <a:gd name="csY24" fmla="*/ 207742 h 3910418"/>
                <a:gd name="csX25" fmla="*/ 9881832 w 11633641"/>
                <a:gd name="csY25" fmla="*/ 112296 h 3910418"/>
                <a:gd name="csX26" fmla="*/ 11633641 w 11633641"/>
                <a:gd name="csY26" fmla="*/ 17311 h 3910418"/>
                <a:gd name="csX0" fmla="*/ 0 w 11633641"/>
                <a:gd name="csY0" fmla="*/ 0 h 3909236"/>
                <a:gd name="csX1" fmla="*/ 3812617 w 11633641"/>
                <a:gd name="csY1" fmla="*/ 62665 h 3909236"/>
                <a:gd name="csX2" fmla="*/ 4477262 w 11633641"/>
                <a:gd name="csY2" fmla="*/ 81582 h 3909236"/>
                <a:gd name="csX3" fmla="*/ 4612685 w 11633641"/>
                <a:gd name="csY3" fmla="*/ 330247 h 3909236"/>
                <a:gd name="csX4" fmla="*/ 4707610 w 11633641"/>
                <a:gd name="csY4" fmla="*/ 1748699 h 3909236"/>
                <a:gd name="csX5" fmla="*/ 4774165 w 11633641"/>
                <a:gd name="csY5" fmla="*/ 2888615 h 3909236"/>
                <a:gd name="csX6" fmla="*/ 4814887 w 11633641"/>
                <a:gd name="csY6" fmla="*/ 3386043 h 3909236"/>
                <a:gd name="csX7" fmla="*/ 4888894 w 11633641"/>
                <a:gd name="csY7" fmla="*/ 3813719 h 3909236"/>
                <a:gd name="csX8" fmla="*/ 5015683 w 11633641"/>
                <a:gd name="csY8" fmla="*/ 3893558 h 3909236"/>
                <a:gd name="csX9" fmla="*/ 5125173 w 11633641"/>
                <a:gd name="csY9" fmla="*/ 3584640 h 3909236"/>
                <a:gd name="csX10" fmla="*/ 5207120 w 11633641"/>
                <a:gd name="csY10" fmla="*/ 3340316 h 3909236"/>
                <a:gd name="csX11" fmla="*/ 5279047 w 11633641"/>
                <a:gd name="csY11" fmla="*/ 3098621 h 3909236"/>
                <a:gd name="csX12" fmla="*/ 5361434 w 11633641"/>
                <a:gd name="csY12" fmla="*/ 2806276 h 3909236"/>
                <a:gd name="csX13" fmla="*/ 5506625 w 11633641"/>
                <a:gd name="csY13" fmla="*/ 2358458 h 3909236"/>
                <a:gd name="csX14" fmla="*/ 5607635 w 11633641"/>
                <a:gd name="csY14" fmla="*/ 2054911 h 3909236"/>
                <a:gd name="csX15" fmla="*/ 5759556 w 11633641"/>
                <a:gd name="csY15" fmla="*/ 1688882 h 3909236"/>
                <a:gd name="csX16" fmla="*/ 5958798 w 11633641"/>
                <a:gd name="csY16" fmla="*/ 1357746 h 3909236"/>
                <a:gd name="csX17" fmla="*/ 6150867 w 11633641"/>
                <a:gd name="csY17" fmla="*/ 1102117 h 3909236"/>
                <a:gd name="csX18" fmla="*/ 6377822 w 11633641"/>
                <a:gd name="csY18" fmla="*/ 907695 h 3909236"/>
                <a:gd name="csX19" fmla="*/ 6621739 w 11633641"/>
                <a:gd name="csY19" fmla="*/ 767715 h 3909236"/>
                <a:gd name="csX20" fmla="*/ 6913697 w 11633641"/>
                <a:gd name="csY20" fmla="*/ 621069 h 3909236"/>
                <a:gd name="csX21" fmla="*/ 7358338 w 11633641"/>
                <a:gd name="csY21" fmla="*/ 486453 h 3909236"/>
                <a:gd name="csX22" fmla="*/ 7811163 w 11633641"/>
                <a:gd name="csY22" fmla="*/ 383719 h 3909236"/>
                <a:gd name="csX23" fmla="*/ 8175513 w 11633641"/>
                <a:gd name="csY23" fmla="*/ 306101 h 3909236"/>
                <a:gd name="csX24" fmla="*/ 8793297 w 11633641"/>
                <a:gd name="csY24" fmla="*/ 207742 h 3909236"/>
                <a:gd name="csX25" fmla="*/ 9881832 w 11633641"/>
                <a:gd name="csY25" fmla="*/ 112296 h 3909236"/>
                <a:gd name="csX26" fmla="*/ 11633641 w 11633641"/>
                <a:gd name="csY26" fmla="*/ 17311 h 3909236"/>
                <a:gd name="csX0" fmla="*/ 0 w 11633641"/>
                <a:gd name="csY0" fmla="*/ 0 h 3842748"/>
                <a:gd name="csX1" fmla="*/ 3812617 w 11633641"/>
                <a:gd name="csY1" fmla="*/ 62665 h 3842748"/>
                <a:gd name="csX2" fmla="*/ 4477262 w 11633641"/>
                <a:gd name="csY2" fmla="*/ 81582 h 3842748"/>
                <a:gd name="csX3" fmla="*/ 4612685 w 11633641"/>
                <a:gd name="csY3" fmla="*/ 330247 h 3842748"/>
                <a:gd name="csX4" fmla="*/ 4707610 w 11633641"/>
                <a:gd name="csY4" fmla="*/ 1748699 h 3842748"/>
                <a:gd name="csX5" fmla="*/ 4774165 w 11633641"/>
                <a:gd name="csY5" fmla="*/ 2888615 h 3842748"/>
                <a:gd name="csX6" fmla="*/ 4814887 w 11633641"/>
                <a:gd name="csY6" fmla="*/ 3386043 h 3842748"/>
                <a:gd name="csX7" fmla="*/ 4888894 w 11633641"/>
                <a:gd name="csY7" fmla="*/ 3813719 h 3842748"/>
                <a:gd name="csX8" fmla="*/ 5065676 w 11633641"/>
                <a:gd name="csY8" fmla="*/ 3780174 h 3842748"/>
                <a:gd name="csX9" fmla="*/ 5125173 w 11633641"/>
                <a:gd name="csY9" fmla="*/ 3584640 h 3842748"/>
                <a:gd name="csX10" fmla="*/ 5207120 w 11633641"/>
                <a:gd name="csY10" fmla="*/ 3340316 h 3842748"/>
                <a:gd name="csX11" fmla="*/ 5279047 w 11633641"/>
                <a:gd name="csY11" fmla="*/ 3098621 h 3842748"/>
                <a:gd name="csX12" fmla="*/ 5361434 w 11633641"/>
                <a:gd name="csY12" fmla="*/ 2806276 h 3842748"/>
                <a:gd name="csX13" fmla="*/ 5506625 w 11633641"/>
                <a:gd name="csY13" fmla="*/ 2358458 h 3842748"/>
                <a:gd name="csX14" fmla="*/ 5607635 w 11633641"/>
                <a:gd name="csY14" fmla="*/ 2054911 h 3842748"/>
                <a:gd name="csX15" fmla="*/ 5759556 w 11633641"/>
                <a:gd name="csY15" fmla="*/ 1688882 h 3842748"/>
                <a:gd name="csX16" fmla="*/ 5958798 w 11633641"/>
                <a:gd name="csY16" fmla="*/ 1357746 h 3842748"/>
                <a:gd name="csX17" fmla="*/ 6150867 w 11633641"/>
                <a:gd name="csY17" fmla="*/ 1102117 h 3842748"/>
                <a:gd name="csX18" fmla="*/ 6377822 w 11633641"/>
                <a:gd name="csY18" fmla="*/ 907695 h 3842748"/>
                <a:gd name="csX19" fmla="*/ 6621739 w 11633641"/>
                <a:gd name="csY19" fmla="*/ 767715 h 3842748"/>
                <a:gd name="csX20" fmla="*/ 6913697 w 11633641"/>
                <a:gd name="csY20" fmla="*/ 621069 h 3842748"/>
                <a:gd name="csX21" fmla="*/ 7358338 w 11633641"/>
                <a:gd name="csY21" fmla="*/ 486453 h 3842748"/>
                <a:gd name="csX22" fmla="*/ 7811163 w 11633641"/>
                <a:gd name="csY22" fmla="*/ 383719 h 3842748"/>
                <a:gd name="csX23" fmla="*/ 8175513 w 11633641"/>
                <a:gd name="csY23" fmla="*/ 306101 h 3842748"/>
                <a:gd name="csX24" fmla="*/ 8793297 w 11633641"/>
                <a:gd name="csY24" fmla="*/ 207742 h 3842748"/>
                <a:gd name="csX25" fmla="*/ 9881832 w 11633641"/>
                <a:gd name="csY25" fmla="*/ 112296 h 3842748"/>
                <a:gd name="csX26" fmla="*/ 11633641 w 11633641"/>
                <a:gd name="csY26" fmla="*/ 17311 h 3842748"/>
                <a:gd name="csX0" fmla="*/ 0 w 11633641"/>
                <a:gd name="csY0" fmla="*/ 0 h 3808592"/>
                <a:gd name="csX1" fmla="*/ 3812617 w 11633641"/>
                <a:gd name="csY1" fmla="*/ 62665 h 3808592"/>
                <a:gd name="csX2" fmla="*/ 4477262 w 11633641"/>
                <a:gd name="csY2" fmla="*/ 81582 h 3808592"/>
                <a:gd name="csX3" fmla="*/ 4612685 w 11633641"/>
                <a:gd name="csY3" fmla="*/ 330247 h 3808592"/>
                <a:gd name="csX4" fmla="*/ 4707610 w 11633641"/>
                <a:gd name="csY4" fmla="*/ 1748699 h 3808592"/>
                <a:gd name="csX5" fmla="*/ 4774165 w 11633641"/>
                <a:gd name="csY5" fmla="*/ 2888615 h 3808592"/>
                <a:gd name="csX6" fmla="*/ 4814887 w 11633641"/>
                <a:gd name="csY6" fmla="*/ 3386043 h 3808592"/>
                <a:gd name="csX7" fmla="*/ 4905559 w 11633641"/>
                <a:gd name="csY7" fmla="*/ 3765126 h 3808592"/>
                <a:gd name="csX8" fmla="*/ 5065676 w 11633641"/>
                <a:gd name="csY8" fmla="*/ 3780174 h 3808592"/>
                <a:gd name="csX9" fmla="*/ 5125173 w 11633641"/>
                <a:gd name="csY9" fmla="*/ 3584640 h 3808592"/>
                <a:gd name="csX10" fmla="*/ 5207120 w 11633641"/>
                <a:gd name="csY10" fmla="*/ 3340316 h 3808592"/>
                <a:gd name="csX11" fmla="*/ 5279047 w 11633641"/>
                <a:gd name="csY11" fmla="*/ 3098621 h 3808592"/>
                <a:gd name="csX12" fmla="*/ 5361434 w 11633641"/>
                <a:gd name="csY12" fmla="*/ 2806276 h 3808592"/>
                <a:gd name="csX13" fmla="*/ 5506625 w 11633641"/>
                <a:gd name="csY13" fmla="*/ 2358458 h 3808592"/>
                <a:gd name="csX14" fmla="*/ 5607635 w 11633641"/>
                <a:gd name="csY14" fmla="*/ 2054911 h 3808592"/>
                <a:gd name="csX15" fmla="*/ 5759556 w 11633641"/>
                <a:gd name="csY15" fmla="*/ 1688882 h 3808592"/>
                <a:gd name="csX16" fmla="*/ 5958798 w 11633641"/>
                <a:gd name="csY16" fmla="*/ 1357746 h 3808592"/>
                <a:gd name="csX17" fmla="*/ 6150867 w 11633641"/>
                <a:gd name="csY17" fmla="*/ 1102117 h 3808592"/>
                <a:gd name="csX18" fmla="*/ 6377822 w 11633641"/>
                <a:gd name="csY18" fmla="*/ 907695 h 3808592"/>
                <a:gd name="csX19" fmla="*/ 6621739 w 11633641"/>
                <a:gd name="csY19" fmla="*/ 767715 h 3808592"/>
                <a:gd name="csX20" fmla="*/ 6913697 w 11633641"/>
                <a:gd name="csY20" fmla="*/ 621069 h 3808592"/>
                <a:gd name="csX21" fmla="*/ 7358338 w 11633641"/>
                <a:gd name="csY21" fmla="*/ 486453 h 3808592"/>
                <a:gd name="csX22" fmla="*/ 7811163 w 11633641"/>
                <a:gd name="csY22" fmla="*/ 383719 h 3808592"/>
                <a:gd name="csX23" fmla="*/ 8175513 w 11633641"/>
                <a:gd name="csY23" fmla="*/ 306101 h 3808592"/>
                <a:gd name="csX24" fmla="*/ 8793297 w 11633641"/>
                <a:gd name="csY24" fmla="*/ 207742 h 3808592"/>
                <a:gd name="csX25" fmla="*/ 9881832 w 11633641"/>
                <a:gd name="csY25" fmla="*/ 112296 h 3808592"/>
                <a:gd name="csX26" fmla="*/ 11633641 w 11633641"/>
                <a:gd name="csY26" fmla="*/ 17311 h 3808592"/>
                <a:gd name="csX0" fmla="*/ 0 w 11633641"/>
                <a:gd name="csY0" fmla="*/ 0 h 3806538"/>
                <a:gd name="csX1" fmla="*/ 3812617 w 11633641"/>
                <a:gd name="csY1" fmla="*/ 62665 h 3806538"/>
                <a:gd name="csX2" fmla="*/ 4477262 w 11633641"/>
                <a:gd name="csY2" fmla="*/ 81582 h 3806538"/>
                <a:gd name="csX3" fmla="*/ 4612685 w 11633641"/>
                <a:gd name="csY3" fmla="*/ 330247 h 3806538"/>
                <a:gd name="csX4" fmla="*/ 4707610 w 11633641"/>
                <a:gd name="csY4" fmla="*/ 1748699 h 3806538"/>
                <a:gd name="csX5" fmla="*/ 4774165 w 11633641"/>
                <a:gd name="csY5" fmla="*/ 2888615 h 3806538"/>
                <a:gd name="csX6" fmla="*/ 4848216 w 11633641"/>
                <a:gd name="csY6" fmla="*/ 3418438 h 3806538"/>
                <a:gd name="csX7" fmla="*/ 4905559 w 11633641"/>
                <a:gd name="csY7" fmla="*/ 3765126 h 3806538"/>
                <a:gd name="csX8" fmla="*/ 5065676 w 11633641"/>
                <a:gd name="csY8" fmla="*/ 3780174 h 3806538"/>
                <a:gd name="csX9" fmla="*/ 5125173 w 11633641"/>
                <a:gd name="csY9" fmla="*/ 3584640 h 3806538"/>
                <a:gd name="csX10" fmla="*/ 5207120 w 11633641"/>
                <a:gd name="csY10" fmla="*/ 3340316 h 3806538"/>
                <a:gd name="csX11" fmla="*/ 5279047 w 11633641"/>
                <a:gd name="csY11" fmla="*/ 3098621 h 3806538"/>
                <a:gd name="csX12" fmla="*/ 5361434 w 11633641"/>
                <a:gd name="csY12" fmla="*/ 2806276 h 3806538"/>
                <a:gd name="csX13" fmla="*/ 5506625 w 11633641"/>
                <a:gd name="csY13" fmla="*/ 2358458 h 3806538"/>
                <a:gd name="csX14" fmla="*/ 5607635 w 11633641"/>
                <a:gd name="csY14" fmla="*/ 2054911 h 3806538"/>
                <a:gd name="csX15" fmla="*/ 5759556 w 11633641"/>
                <a:gd name="csY15" fmla="*/ 1688882 h 3806538"/>
                <a:gd name="csX16" fmla="*/ 5958798 w 11633641"/>
                <a:gd name="csY16" fmla="*/ 1357746 h 3806538"/>
                <a:gd name="csX17" fmla="*/ 6150867 w 11633641"/>
                <a:gd name="csY17" fmla="*/ 1102117 h 3806538"/>
                <a:gd name="csX18" fmla="*/ 6377822 w 11633641"/>
                <a:gd name="csY18" fmla="*/ 907695 h 3806538"/>
                <a:gd name="csX19" fmla="*/ 6621739 w 11633641"/>
                <a:gd name="csY19" fmla="*/ 767715 h 3806538"/>
                <a:gd name="csX20" fmla="*/ 6913697 w 11633641"/>
                <a:gd name="csY20" fmla="*/ 621069 h 3806538"/>
                <a:gd name="csX21" fmla="*/ 7358338 w 11633641"/>
                <a:gd name="csY21" fmla="*/ 486453 h 3806538"/>
                <a:gd name="csX22" fmla="*/ 7811163 w 11633641"/>
                <a:gd name="csY22" fmla="*/ 383719 h 3806538"/>
                <a:gd name="csX23" fmla="*/ 8175513 w 11633641"/>
                <a:gd name="csY23" fmla="*/ 306101 h 3806538"/>
                <a:gd name="csX24" fmla="*/ 8793297 w 11633641"/>
                <a:gd name="csY24" fmla="*/ 207742 h 3806538"/>
                <a:gd name="csX25" fmla="*/ 9881832 w 11633641"/>
                <a:gd name="csY25" fmla="*/ 112296 h 3806538"/>
                <a:gd name="csX26" fmla="*/ 11633641 w 11633641"/>
                <a:gd name="csY26" fmla="*/ 17311 h 3806538"/>
                <a:gd name="csX0" fmla="*/ 0 w 11633641"/>
                <a:gd name="csY0" fmla="*/ 0 h 3804544"/>
                <a:gd name="csX1" fmla="*/ 3812617 w 11633641"/>
                <a:gd name="csY1" fmla="*/ 62665 h 3804544"/>
                <a:gd name="csX2" fmla="*/ 4477262 w 11633641"/>
                <a:gd name="csY2" fmla="*/ 81582 h 3804544"/>
                <a:gd name="csX3" fmla="*/ 4612685 w 11633641"/>
                <a:gd name="csY3" fmla="*/ 330247 h 3804544"/>
                <a:gd name="csX4" fmla="*/ 4707610 w 11633641"/>
                <a:gd name="csY4" fmla="*/ 1748699 h 3804544"/>
                <a:gd name="csX5" fmla="*/ 4774165 w 11633641"/>
                <a:gd name="csY5" fmla="*/ 2888615 h 3804544"/>
                <a:gd name="csX6" fmla="*/ 4820443 w 11633641"/>
                <a:gd name="csY6" fmla="*/ 3450833 h 3804544"/>
                <a:gd name="csX7" fmla="*/ 4905559 w 11633641"/>
                <a:gd name="csY7" fmla="*/ 3765126 h 3804544"/>
                <a:gd name="csX8" fmla="*/ 5065676 w 11633641"/>
                <a:gd name="csY8" fmla="*/ 3780174 h 3804544"/>
                <a:gd name="csX9" fmla="*/ 5125173 w 11633641"/>
                <a:gd name="csY9" fmla="*/ 3584640 h 3804544"/>
                <a:gd name="csX10" fmla="*/ 5207120 w 11633641"/>
                <a:gd name="csY10" fmla="*/ 3340316 h 3804544"/>
                <a:gd name="csX11" fmla="*/ 5279047 w 11633641"/>
                <a:gd name="csY11" fmla="*/ 3098621 h 3804544"/>
                <a:gd name="csX12" fmla="*/ 5361434 w 11633641"/>
                <a:gd name="csY12" fmla="*/ 2806276 h 3804544"/>
                <a:gd name="csX13" fmla="*/ 5506625 w 11633641"/>
                <a:gd name="csY13" fmla="*/ 2358458 h 3804544"/>
                <a:gd name="csX14" fmla="*/ 5607635 w 11633641"/>
                <a:gd name="csY14" fmla="*/ 2054911 h 3804544"/>
                <a:gd name="csX15" fmla="*/ 5759556 w 11633641"/>
                <a:gd name="csY15" fmla="*/ 1688882 h 3804544"/>
                <a:gd name="csX16" fmla="*/ 5958798 w 11633641"/>
                <a:gd name="csY16" fmla="*/ 1357746 h 3804544"/>
                <a:gd name="csX17" fmla="*/ 6150867 w 11633641"/>
                <a:gd name="csY17" fmla="*/ 1102117 h 3804544"/>
                <a:gd name="csX18" fmla="*/ 6377822 w 11633641"/>
                <a:gd name="csY18" fmla="*/ 907695 h 3804544"/>
                <a:gd name="csX19" fmla="*/ 6621739 w 11633641"/>
                <a:gd name="csY19" fmla="*/ 767715 h 3804544"/>
                <a:gd name="csX20" fmla="*/ 6913697 w 11633641"/>
                <a:gd name="csY20" fmla="*/ 621069 h 3804544"/>
                <a:gd name="csX21" fmla="*/ 7358338 w 11633641"/>
                <a:gd name="csY21" fmla="*/ 486453 h 3804544"/>
                <a:gd name="csX22" fmla="*/ 7811163 w 11633641"/>
                <a:gd name="csY22" fmla="*/ 383719 h 3804544"/>
                <a:gd name="csX23" fmla="*/ 8175513 w 11633641"/>
                <a:gd name="csY23" fmla="*/ 306101 h 3804544"/>
                <a:gd name="csX24" fmla="*/ 8793297 w 11633641"/>
                <a:gd name="csY24" fmla="*/ 207742 h 3804544"/>
                <a:gd name="csX25" fmla="*/ 9881832 w 11633641"/>
                <a:gd name="csY25" fmla="*/ 112296 h 3804544"/>
                <a:gd name="csX26" fmla="*/ 11633641 w 11633641"/>
                <a:gd name="csY26" fmla="*/ 17311 h 3804544"/>
                <a:gd name="csX0" fmla="*/ 0 w 11633641"/>
                <a:gd name="csY0" fmla="*/ 0 h 3784208"/>
                <a:gd name="csX1" fmla="*/ 3812617 w 11633641"/>
                <a:gd name="csY1" fmla="*/ 62665 h 3784208"/>
                <a:gd name="csX2" fmla="*/ 4477262 w 11633641"/>
                <a:gd name="csY2" fmla="*/ 81582 h 3784208"/>
                <a:gd name="csX3" fmla="*/ 4612685 w 11633641"/>
                <a:gd name="csY3" fmla="*/ 330247 h 3784208"/>
                <a:gd name="csX4" fmla="*/ 4707610 w 11633641"/>
                <a:gd name="csY4" fmla="*/ 1748699 h 3784208"/>
                <a:gd name="csX5" fmla="*/ 4774165 w 11633641"/>
                <a:gd name="csY5" fmla="*/ 2888615 h 3784208"/>
                <a:gd name="csX6" fmla="*/ 4820443 w 11633641"/>
                <a:gd name="csY6" fmla="*/ 3450833 h 3784208"/>
                <a:gd name="csX7" fmla="*/ 4905559 w 11633641"/>
                <a:gd name="csY7" fmla="*/ 3765126 h 3784208"/>
                <a:gd name="csX8" fmla="*/ 5060121 w 11633641"/>
                <a:gd name="csY8" fmla="*/ 3731581 h 3784208"/>
                <a:gd name="csX9" fmla="*/ 5125173 w 11633641"/>
                <a:gd name="csY9" fmla="*/ 3584640 h 3784208"/>
                <a:gd name="csX10" fmla="*/ 5207120 w 11633641"/>
                <a:gd name="csY10" fmla="*/ 3340316 h 3784208"/>
                <a:gd name="csX11" fmla="*/ 5279047 w 11633641"/>
                <a:gd name="csY11" fmla="*/ 3098621 h 3784208"/>
                <a:gd name="csX12" fmla="*/ 5361434 w 11633641"/>
                <a:gd name="csY12" fmla="*/ 2806276 h 3784208"/>
                <a:gd name="csX13" fmla="*/ 5506625 w 11633641"/>
                <a:gd name="csY13" fmla="*/ 2358458 h 3784208"/>
                <a:gd name="csX14" fmla="*/ 5607635 w 11633641"/>
                <a:gd name="csY14" fmla="*/ 2054911 h 3784208"/>
                <a:gd name="csX15" fmla="*/ 5759556 w 11633641"/>
                <a:gd name="csY15" fmla="*/ 1688882 h 3784208"/>
                <a:gd name="csX16" fmla="*/ 5958798 w 11633641"/>
                <a:gd name="csY16" fmla="*/ 1357746 h 3784208"/>
                <a:gd name="csX17" fmla="*/ 6150867 w 11633641"/>
                <a:gd name="csY17" fmla="*/ 1102117 h 3784208"/>
                <a:gd name="csX18" fmla="*/ 6377822 w 11633641"/>
                <a:gd name="csY18" fmla="*/ 907695 h 3784208"/>
                <a:gd name="csX19" fmla="*/ 6621739 w 11633641"/>
                <a:gd name="csY19" fmla="*/ 767715 h 3784208"/>
                <a:gd name="csX20" fmla="*/ 6913697 w 11633641"/>
                <a:gd name="csY20" fmla="*/ 621069 h 3784208"/>
                <a:gd name="csX21" fmla="*/ 7358338 w 11633641"/>
                <a:gd name="csY21" fmla="*/ 486453 h 3784208"/>
                <a:gd name="csX22" fmla="*/ 7811163 w 11633641"/>
                <a:gd name="csY22" fmla="*/ 383719 h 3784208"/>
                <a:gd name="csX23" fmla="*/ 8175513 w 11633641"/>
                <a:gd name="csY23" fmla="*/ 306101 h 3784208"/>
                <a:gd name="csX24" fmla="*/ 8793297 w 11633641"/>
                <a:gd name="csY24" fmla="*/ 207742 h 3784208"/>
                <a:gd name="csX25" fmla="*/ 9881832 w 11633641"/>
                <a:gd name="csY25" fmla="*/ 112296 h 3784208"/>
                <a:gd name="csX26" fmla="*/ 11633641 w 11633641"/>
                <a:gd name="csY26" fmla="*/ 17311 h 3784208"/>
                <a:gd name="csX0" fmla="*/ 0 w 11633641"/>
                <a:gd name="csY0" fmla="*/ 0 h 3777785"/>
                <a:gd name="csX1" fmla="*/ 3812617 w 11633641"/>
                <a:gd name="csY1" fmla="*/ 62665 h 3777785"/>
                <a:gd name="csX2" fmla="*/ 4477262 w 11633641"/>
                <a:gd name="csY2" fmla="*/ 81582 h 3777785"/>
                <a:gd name="csX3" fmla="*/ 4612685 w 11633641"/>
                <a:gd name="csY3" fmla="*/ 330247 h 3777785"/>
                <a:gd name="csX4" fmla="*/ 4707610 w 11633641"/>
                <a:gd name="csY4" fmla="*/ 1748699 h 3777785"/>
                <a:gd name="csX5" fmla="*/ 4774165 w 11633641"/>
                <a:gd name="csY5" fmla="*/ 2888615 h 3777785"/>
                <a:gd name="csX6" fmla="*/ 4820443 w 11633641"/>
                <a:gd name="csY6" fmla="*/ 3450833 h 3777785"/>
                <a:gd name="csX7" fmla="*/ 4905559 w 11633641"/>
                <a:gd name="csY7" fmla="*/ 3765126 h 3777785"/>
                <a:gd name="csX8" fmla="*/ 5063998 w 11633641"/>
                <a:gd name="csY8" fmla="*/ 3703320 h 3777785"/>
                <a:gd name="csX9" fmla="*/ 5125173 w 11633641"/>
                <a:gd name="csY9" fmla="*/ 3584640 h 3777785"/>
                <a:gd name="csX10" fmla="*/ 5207120 w 11633641"/>
                <a:gd name="csY10" fmla="*/ 3340316 h 3777785"/>
                <a:gd name="csX11" fmla="*/ 5279047 w 11633641"/>
                <a:gd name="csY11" fmla="*/ 3098621 h 3777785"/>
                <a:gd name="csX12" fmla="*/ 5361434 w 11633641"/>
                <a:gd name="csY12" fmla="*/ 2806276 h 3777785"/>
                <a:gd name="csX13" fmla="*/ 5506625 w 11633641"/>
                <a:gd name="csY13" fmla="*/ 2358458 h 3777785"/>
                <a:gd name="csX14" fmla="*/ 5607635 w 11633641"/>
                <a:gd name="csY14" fmla="*/ 2054911 h 3777785"/>
                <a:gd name="csX15" fmla="*/ 5759556 w 11633641"/>
                <a:gd name="csY15" fmla="*/ 1688882 h 3777785"/>
                <a:gd name="csX16" fmla="*/ 5958798 w 11633641"/>
                <a:gd name="csY16" fmla="*/ 1357746 h 3777785"/>
                <a:gd name="csX17" fmla="*/ 6150867 w 11633641"/>
                <a:gd name="csY17" fmla="*/ 1102117 h 3777785"/>
                <a:gd name="csX18" fmla="*/ 6377822 w 11633641"/>
                <a:gd name="csY18" fmla="*/ 907695 h 3777785"/>
                <a:gd name="csX19" fmla="*/ 6621739 w 11633641"/>
                <a:gd name="csY19" fmla="*/ 767715 h 3777785"/>
                <a:gd name="csX20" fmla="*/ 6913697 w 11633641"/>
                <a:gd name="csY20" fmla="*/ 621069 h 3777785"/>
                <a:gd name="csX21" fmla="*/ 7358338 w 11633641"/>
                <a:gd name="csY21" fmla="*/ 486453 h 3777785"/>
                <a:gd name="csX22" fmla="*/ 7811163 w 11633641"/>
                <a:gd name="csY22" fmla="*/ 383719 h 3777785"/>
                <a:gd name="csX23" fmla="*/ 8175513 w 11633641"/>
                <a:gd name="csY23" fmla="*/ 306101 h 3777785"/>
                <a:gd name="csX24" fmla="*/ 8793297 w 11633641"/>
                <a:gd name="csY24" fmla="*/ 207742 h 3777785"/>
                <a:gd name="csX25" fmla="*/ 9881832 w 11633641"/>
                <a:gd name="csY25" fmla="*/ 112296 h 3777785"/>
                <a:gd name="csX26" fmla="*/ 11633641 w 11633641"/>
                <a:gd name="csY26" fmla="*/ 17311 h 3777785"/>
                <a:gd name="csX0" fmla="*/ 0 w 11633641"/>
                <a:gd name="csY0" fmla="*/ 0 h 3779216"/>
                <a:gd name="csX1" fmla="*/ 3812617 w 11633641"/>
                <a:gd name="csY1" fmla="*/ 62665 h 3779216"/>
                <a:gd name="csX2" fmla="*/ 4477262 w 11633641"/>
                <a:gd name="csY2" fmla="*/ 81582 h 3779216"/>
                <a:gd name="csX3" fmla="*/ 4612685 w 11633641"/>
                <a:gd name="csY3" fmla="*/ 330247 h 3779216"/>
                <a:gd name="csX4" fmla="*/ 4707610 w 11633641"/>
                <a:gd name="csY4" fmla="*/ 1748699 h 3779216"/>
                <a:gd name="csX5" fmla="*/ 4774165 w 11633641"/>
                <a:gd name="csY5" fmla="*/ 2888615 h 3779216"/>
                <a:gd name="csX6" fmla="*/ 4820443 w 11633641"/>
                <a:gd name="csY6" fmla="*/ 3450833 h 3779216"/>
                <a:gd name="csX7" fmla="*/ 4905559 w 11633641"/>
                <a:gd name="csY7" fmla="*/ 3765126 h 3779216"/>
                <a:gd name="csX8" fmla="*/ 5063998 w 11633641"/>
                <a:gd name="csY8" fmla="*/ 3703320 h 3779216"/>
                <a:gd name="csX9" fmla="*/ 5144557 w 11633641"/>
                <a:gd name="csY9" fmla="*/ 3511161 h 3779216"/>
                <a:gd name="csX10" fmla="*/ 5207120 w 11633641"/>
                <a:gd name="csY10" fmla="*/ 3340316 h 3779216"/>
                <a:gd name="csX11" fmla="*/ 5279047 w 11633641"/>
                <a:gd name="csY11" fmla="*/ 3098621 h 3779216"/>
                <a:gd name="csX12" fmla="*/ 5361434 w 11633641"/>
                <a:gd name="csY12" fmla="*/ 2806276 h 3779216"/>
                <a:gd name="csX13" fmla="*/ 5506625 w 11633641"/>
                <a:gd name="csY13" fmla="*/ 2358458 h 3779216"/>
                <a:gd name="csX14" fmla="*/ 5607635 w 11633641"/>
                <a:gd name="csY14" fmla="*/ 2054911 h 3779216"/>
                <a:gd name="csX15" fmla="*/ 5759556 w 11633641"/>
                <a:gd name="csY15" fmla="*/ 1688882 h 3779216"/>
                <a:gd name="csX16" fmla="*/ 5958798 w 11633641"/>
                <a:gd name="csY16" fmla="*/ 1357746 h 3779216"/>
                <a:gd name="csX17" fmla="*/ 6150867 w 11633641"/>
                <a:gd name="csY17" fmla="*/ 1102117 h 3779216"/>
                <a:gd name="csX18" fmla="*/ 6377822 w 11633641"/>
                <a:gd name="csY18" fmla="*/ 907695 h 3779216"/>
                <a:gd name="csX19" fmla="*/ 6621739 w 11633641"/>
                <a:gd name="csY19" fmla="*/ 767715 h 3779216"/>
                <a:gd name="csX20" fmla="*/ 6913697 w 11633641"/>
                <a:gd name="csY20" fmla="*/ 621069 h 3779216"/>
                <a:gd name="csX21" fmla="*/ 7358338 w 11633641"/>
                <a:gd name="csY21" fmla="*/ 486453 h 3779216"/>
                <a:gd name="csX22" fmla="*/ 7811163 w 11633641"/>
                <a:gd name="csY22" fmla="*/ 383719 h 3779216"/>
                <a:gd name="csX23" fmla="*/ 8175513 w 11633641"/>
                <a:gd name="csY23" fmla="*/ 306101 h 3779216"/>
                <a:gd name="csX24" fmla="*/ 8793297 w 11633641"/>
                <a:gd name="csY24" fmla="*/ 207742 h 3779216"/>
                <a:gd name="csX25" fmla="*/ 9881832 w 11633641"/>
                <a:gd name="csY25" fmla="*/ 112296 h 3779216"/>
                <a:gd name="csX26" fmla="*/ 11633641 w 11633641"/>
                <a:gd name="csY26" fmla="*/ 17311 h 3779216"/>
                <a:gd name="csX0" fmla="*/ 0 w 11633641"/>
                <a:gd name="csY0" fmla="*/ 0 h 3764606"/>
                <a:gd name="csX1" fmla="*/ 3812617 w 11633641"/>
                <a:gd name="csY1" fmla="*/ 62665 h 3764606"/>
                <a:gd name="csX2" fmla="*/ 4477262 w 11633641"/>
                <a:gd name="csY2" fmla="*/ 81582 h 3764606"/>
                <a:gd name="csX3" fmla="*/ 4612685 w 11633641"/>
                <a:gd name="csY3" fmla="*/ 330247 h 3764606"/>
                <a:gd name="csX4" fmla="*/ 4707610 w 11633641"/>
                <a:gd name="csY4" fmla="*/ 1748699 h 3764606"/>
                <a:gd name="csX5" fmla="*/ 4774165 w 11633641"/>
                <a:gd name="csY5" fmla="*/ 2888615 h 3764606"/>
                <a:gd name="csX6" fmla="*/ 4820443 w 11633641"/>
                <a:gd name="csY6" fmla="*/ 3450833 h 3764606"/>
                <a:gd name="csX7" fmla="*/ 4928819 w 11633641"/>
                <a:gd name="csY7" fmla="*/ 3748169 h 3764606"/>
                <a:gd name="csX8" fmla="*/ 5063998 w 11633641"/>
                <a:gd name="csY8" fmla="*/ 3703320 h 3764606"/>
                <a:gd name="csX9" fmla="*/ 5144557 w 11633641"/>
                <a:gd name="csY9" fmla="*/ 3511161 h 3764606"/>
                <a:gd name="csX10" fmla="*/ 5207120 w 11633641"/>
                <a:gd name="csY10" fmla="*/ 3340316 h 3764606"/>
                <a:gd name="csX11" fmla="*/ 5279047 w 11633641"/>
                <a:gd name="csY11" fmla="*/ 3098621 h 3764606"/>
                <a:gd name="csX12" fmla="*/ 5361434 w 11633641"/>
                <a:gd name="csY12" fmla="*/ 2806276 h 3764606"/>
                <a:gd name="csX13" fmla="*/ 5506625 w 11633641"/>
                <a:gd name="csY13" fmla="*/ 2358458 h 3764606"/>
                <a:gd name="csX14" fmla="*/ 5607635 w 11633641"/>
                <a:gd name="csY14" fmla="*/ 2054911 h 3764606"/>
                <a:gd name="csX15" fmla="*/ 5759556 w 11633641"/>
                <a:gd name="csY15" fmla="*/ 1688882 h 3764606"/>
                <a:gd name="csX16" fmla="*/ 5958798 w 11633641"/>
                <a:gd name="csY16" fmla="*/ 1357746 h 3764606"/>
                <a:gd name="csX17" fmla="*/ 6150867 w 11633641"/>
                <a:gd name="csY17" fmla="*/ 1102117 h 3764606"/>
                <a:gd name="csX18" fmla="*/ 6377822 w 11633641"/>
                <a:gd name="csY18" fmla="*/ 907695 h 3764606"/>
                <a:gd name="csX19" fmla="*/ 6621739 w 11633641"/>
                <a:gd name="csY19" fmla="*/ 767715 h 3764606"/>
                <a:gd name="csX20" fmla="*/ 6913697 w 11633641"/>
                <a:gd name="csY20" fmla="*/ 621069 h 3764606"/>
                <a:gd name="csX21" fmla="*/ 7358338 w 11633641"/>
                <a:gd name="csY21" fmla="*/ 486453 h 3764606"/>
                <a:gd name="csX22" fmla="*/ 7811163 w 11633641"/>
                <a:gd name="csY22" fmla="*/ 383719 h 3764606"/>
                <a:gd name="csX23" fmla="*/ 8175513 w 11633641"/>
                <a:gd name="csY23" fmla="*/ 306101 h 3764606"/>
                <a:gd name="csX24" fmla="*/ 8793297 w 11633641"/>
                <a:gd name="csY24" fmla="*/ 207742 h 3764606"/>
                <a:gd name="csX25" fmla="*/ 9881832 w 11633641"/>
                <a:gd name="csY25" fmla="*/ 112296 h 3764606"/>
                <a:gd name="csX26" fmla="*/ 11633641 w 11633641"/>
                <a:gd name="csY26" fmla="*/ 17311 h 3764606"/>
                <a:gd name="csX0" fmla="*/ 0 w 11633641"/>
                <a:gd name="csY0" fmla="*/ 0 h 3764604"/>
                <a:gd name="csX1" fmla="*/ 3812617 w 11633641"/>
                <a:gd name="csY1" fmla="*/ 62665 h 3764604"/>
                <a:gd name="csX2" fmla="*/ 4477262 w 11633641"/>
                <a:gd name="csY2" fmla="*/ 81582 h 3764604"/>
                <a:gd name="csX3" fmla="*/ 4612685 w 11633641"/>
                <a:gd name="csY3" fmla="*/ 330247 h 3764604"/>
                <a:gd name="csX4" fmla="*/ 4707610 w 11633641"/>
                <a:gd name="csY4" fmla="*/ 1748699 h 3764604"/>
                <a:gd name="csX5" fmla="*/ 4774165 w 11633641"/>
                <a:gd name="csY5" fmla="*/ 2888615 h 3764604"/>
                <a:gd name="csX6" fmla="*/ 4839827 w 11633641"/>
                <a:gd name="csY6" fmla="*/ 3450833 h 3764604"/>
                <a:gd name="csX7" fmla="*/ 4928819 w 11633641"/>
                <a:gd name="csY7" fmla="*/ 3748169 h 3764604"/>
                <a:gd name="csX8" fmla="*/ 5063998 w 11633641"/>
                <a:gd name="csY8" fmla="*/ 3703320 h 3764604"/>
                <a:gd name="csX9" fmla="*/ 5144557 w 11633641"/>
                <a:gd name="csY9" fmla="*/ 3511161 h 3764604"/>
                <a:gd name="csX10" fmla="*/ 5207120 w 11633641"/>
                <a:gd name="csY10" fmla="*/ 3340316 h 3764604"/>
                <a:gd name="csX11" fmla="*/ 5279047 w 11633641"/>
                <a:gd name="csY11" fmla="*/ 3098621 h 3764604"/>
                <a:gd name="csX12" fmla="*/ 5361434 w 11633641"/>
                <a:gd name="csY12" fmla="*/ 2806276 h 3764604"/>
                <a:gd name="csX13" fmla="*/ 5506625 w 11633641"/>
                <a:gd name="csY13" fmla="*/ 2358458 h 3764604"/>
                <a:gd name="csX14" fmla="*/ 5607635 w 11633641"/>
                <a:gd name="csY14" fmla="*/ 2054911 h 3764604"/>
                <a:gd name="csX15" fmla="*/ 5759556 w 11633641"/>
                <a:gd name="csY15" fmla="*/ 1688882 h 3764604"/>
                <a:gd name="csX16" fmla="*/ 5958798 w 11633641"/>
                <a:gd name="csY16" fmla="*/ 1357746 h 3764604"/>
                <a:gd name="csX17" fmla="*/ 6150867 w 11633641"/>
                <a:gd name="csY17" fmla="*/ 1102117 h 3764604"/>
                <a:gd name="csX18" fmla="*/ 6377822 w 11633641"/>
                <a:gd name="csY18" fmla="*/ 907695 h 3764604"/>
                <a:gd name="csX19" fmla="*/ 6621739 w 11633641"/>
                <a:gd name="csY19" fmla="*/ 767715 h 3764604"/>
                <a:gd name="csX20" fmla="*/ 6913697 w 11633641"/>
                <a:gd name="csY20" fmla="*/ 621069 h 3764604"/>
                <a:gd name="csX21" fmla="*/ 7358338 w 11633641"/>
                <a:gd name="csY21" fmla="*/ 486453 h 3764604"/>
                <a:gd name="csX22" fmla="*/ 7811163 w 11633641"/>
                <a:gd name="csY22" fmla="*/ 383719 h 3764604"/>
                <a:gd name="csX23" fmla="*/ 8175513 w 11633641"/>
                <a:gd name="csY23" fmla="*/ 306101 h 3764604"/>
                <a:gd name="csX24" fmla="*/ 8793297 w 11633641"/>
                <a:gd name="csY24" fmla="*/ 207742 h 3764604"/>
                <a:gd name="csX25" fmla="*/ 9881832 w 11633641"/>
                <a:gd name="csY25" fmla="*/ 112296 h 3764604"/>
                <a:gd name="csX26" fmla="*/ 11633641 w 11633641"/>
                <a:gd name="csY26" fmla="*/ 17311 h 3764604"/>
                <a:gd name="csX0" fmla="*/ 0 w 11633641"/>
                <a:gd name="csY0" fmla="*/ 0 h 3774272"/>
                <a:gd name="csX1" fmla="*/ 3812617 w 11633641"/>
                <a:gd name="csY1" fmla="*/ 62665 h 3774272"/>
                <a:gd name="csX2" fmla="*/ 4477262 w 11633641"/>
                <a:gd name="csY2" fmla="*/ 81582 h 3774272"/>
                <a:gd name="csX3" fmla="*/ 4612685 w 11633641"/>
                <a:gd name="csY3" fmla="*/ 330247 h 3774272"/>
                <a:gd name="csX4" fmla="*/ 4707610 w 11633641"/>
                <a:gd name="csY4" fmla="*/ 1748699 h 3774272"/>
                <a:gd name="csX5" fmla="*/ 4774165 w 11633641"/>
                <a:gd name="csY5" fmla="*/ 2888615 h 3774272"/>
                <a:gd name="csX6" fmla="*/ 4839827 w 11633641"/>
                <a:gd name="csY6" fmla="*/ 3450833 h 3774272"/>
                <a:gd name="csX7" fmla="*/ 4952080 w 11633641"/>
                <a:gd name="csY7" fmla="*/ 3759473 h 3774272"/>
                <a:gd name="csX8" fmla="*/ 5063998 w 11633641"/>
                <a:gd name="csY8" fmla="*/ 3703320 h 3774272"/>
                <a:gd name="csX9" fmla="*/ 5144557 w 11633641"/>
                <a:gd name="csY9" fmla="*/ 3511161 h 3774272"/>
                <a:gd name="csX10" fmla="*/ 5207120 w 11633641"/>
                <a:gd name="csY10" fmla="*/ 3340316 h 3774272"/>
                <a:gd name="csX11" fmla="*/ 5279047 w 11633641"/>
                <a:gd name="csY11" fmla="*/ 3098621 h 3774272"/>
                <a:gd name="csX12" fmla="*/ 5361434 w 11633641"/>
                <a:gd name="csY12" fmla="*/ 2806276 h 3774272"/>
                <a:gd name="csX13" fmla="*/ 5506625 w 11633641"/>
                <a:gd name="csY13" fmla="*/ 2358458 h 3774272"/>
                <a:gd name="csX14" fmla="*/ 5607635 w 11633641"/>
                <a:gd name="csY14" fmla="*/ 2054911 h 3774272"/>
                <a:gd name="csX15" fmla="*/ 5759556 w 11633641"/>
                <a:gd name="csY15" fmla="*/ 1688882 h 3774272"/>
                <a:gd name="csX16" fmla="*/ 5958798 w 11633641"/>
                <a:gd name="csY16" fmla="*/ 1357746 h 3774272"/>
                <a:gd name="csX17" fmla="*/ 6150867 w 11633641"/>
                <a:gd name="csY17" fmla="*/ 1102117 h 3774272"/>
                <a:gd name="csX18" fmla="*/ 6377822 w 11633641"/>
                <a:gd name="csY18" fmla="*/ 907695 h 3774272"/>
                <a:gd name="csX19" fmla="*/ 6621739 w 11633641"/>
                <a:gd name="csY19" fmla="*/ 767715 h 3774272"/>
                <a:gd name="csX20" fmla="*/ 6913697 w 11633641"/>
                <a:gd name="csY20" fmla="*/ 621069 h 3774272"/>
                <a:gd name="csX21" fmla="*/ 7358338 w 11633641"/>
                <a:gd name="csY21" fmla="*/ 486453 h 3774272"/>
                <a:gd name="csX22" fmla="*/ 7811163 w 11633641"/>
                <a:gd name="csY22" fmla="*/ 383719 h 3774272"/>
                <a:gd name="csX23" fmla="*/ 8175513 w 11633641"/>
                <a:gd name="csY23" fmla="*/ 306101 h 3774272"/>
                <a:gd name="csX24" fmla="*/ 8793297 w 11633641"/>
                <a:gd name="csY24" fmla="*/ 207742 h 3774272"/>
                <a:gd name="csX25" fmla="*/ 9881832 w 11633641"/>
                <a:gd name="csY25" fmla="*/ 112296 h 3774272"/>
                <a:gd name="csX26" fmla="*/ 11633641 w 11633641"/>
                <a:gd name="csY26" fmla="*/ 17311 h 3774272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707610 w 11633641"/>
                <a:gd name="csY4" fmla="*/ 1748699 h 3773480"/>
                <a:gd name="csX5" fmla="*/ 4774165 w 11633641"/>
                <a:gd name="csY5" fmla="*/ 2888615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8798 w 11633641"/>
                <a:gd name="csY16" fmla="*/ 1357746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707610 w 11633641"/>
                <a:gd name="csY4" fmla="*/ 1748699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8798 w 11633641"/>
                <a:gd name="csY16" fmla="*/ 1357746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707610 w 11633641"/>
                <a:gd name="csY4" fmla="*/ 1748699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612685 w 11633641"/>
                <a:gd name="csY3" fmla="*/ 330247 h 3773480"/>
                <a:gd name="csX4" fmla="*/ 4689747 w 11633641"/>
                <a:gd name="csY4" fmla="*/ 1794280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585890 w 11633641"/>
                <a:gd name="csY3" fmla="*/ 330248 h 3773480"/>
                <a:gd name="csX4" fmla="*/ 4689747 w 11633641"/>
                <a:gd name="csY4" fmla="*/ 1794280 h 3773480"/>
                <a:gd name="csX5" fmla="*/ 4797426 w 11633641"/>
                <a:gd name="csY5" fmla="*/ 2911224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585890 w 11633641"/>
                <a:gd name="csY3" fmla="*/ 330248 h 3773480"/>
                <a:gd name="csX4" fmla="*/ 4689747 w 11633641"/>
                <a:gd name="csY4" fmla="*/ 1794280 h 3773480"/>
                <a:gd name="csX5" fmla="*/ 4784028 w 11633641"/>
                <a:gd name="csY5" fmla="*/ 2924246 h 3773480"/>
                <a:gd name="csX6" fmla="*/ 4859211 w 11633641"/>
                <a:gd name="csY6" fmla="*/ 3462138 h 3773480"/>
                <a:gd name="csX7" fmla="*/ 4952080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3480"/>
                <a:gd name="csX1" fmla="*/ 3812617 w 11633641"/>
                <a:gd name="csY1" fmla="*/ 62665 h 3773480"/>
                <a:gd name="csX2" fmla="*/ 4477262 w 11633641"/>
                <a:gd name="csY2" fmla="*/ 81582 h 3773480"/>
                <a:gd name="csX3" fmla="*/ 4585890 w 11633641"/>
                <a:gd name="csY3" fmla="*/ 330248 h 3773480"/>
                <a:gd name="csX4" fmla="*/ 4689747 w 11633641"/>
                <a:gd name="csY4" fmla="*/ 1794280 h 3773480"/>
                <a:gd name="csX5" fmla="*/ 4784028 w 11633641"/>
                <a:gd name="csY5" fmla="*/ 2924246 h 3773480"/>
                <a:gd name="csX6" fmla="*/ 4859211 w 11633641"/>
                <a:gd name="csY6" fmla="*/ 3462138 h 3773480"/>
                <a:gd name="csX7" fmla="*/ 4916351 w 11633641"/>
                <a:gd name="csY7" fmla="*/ 3759473 h 3773480"/>
                <a:gd name="csX8" fmla="*/ 5063998 w 11633641"/>
                <a:gd name="csY8" fmla="*/ 3703320 h 3773480"/>
                <a:gd name="csX9" fmla="*/ 5144557 w 11633641"/>
                <a:gd name="csY9" fmla="*/ 3511161 h 3773480"/>
                <a:gd name="csX10" fmla="*/ 5207120 w 11633641"/>
                <a:gd name="csY10" fmla="*/ 3340316 h 3773480"/>
                <a:gd name="csX11" fmla="*/ 5279047 w 11633641"/>
                <a:gd name="csY11" fmla="*/ 3098621 h 3773480"/>
                <a:gd name="csX12" fmla="*/ 5361434 w 11633641"/>
                <a:gd name="csY12" fmla="*/ 2806276 h 3773480"/>
                <a:gd name="csX13" fmla="*/ 5506625 w 11633641"/>
                <a:gd name="csY13" fmla="*/ 2358458 h 3773480"/>
                <a:gd name="csX14" fmla="*/ 5607635 w 11633641"/>
                <a:gd name="csY14" fmla="*/ 2054911 h 3773480"/>
                <a:gd name="csX15" fmla="*/ 5759556 w 11633641"/>
                <a:gd name="csY15" fmla="*/ 1688882 h 3773480"/>
                <a:gd name="csX16" fmla="*/ 5954331 w 11633641"/>
                <a:gd name="csY16" fmla="*/ 1344723 h 3773480"/>
                <a:gd name="csX17" fmla="*/ 6150867 w 11633641"/>
                <a:gd name="csY17" fmla="*/ 1102117 h 3773480"/>
                <a:gd name="csX18" fmla="*/ 6377822 w 11633641"/>
                <a:gd name="csY18" fmla="*/ 907695 h 3773480"/>
                <a:gd name="csX19" fmla="*/ 6621739 w 11633641"/>
                <a:gd name="csY19" fmla="*/ 767715 h 3773480"/>
                <a:gd name="csX20" fmla="*/ 6913697 w 11633641"/>
                <a:gd name="csY20" fmla="*/ 621069 h 3773480"/>
                <a:gd name="csX21" fmla="*/ 7358338 w 11633641"/>
                <a:gd name="csY21" fmla="*/ 486453 h 3773480"/>
                <a:gd name="csX22" fmla="*/ 7811163 w 11633641"/>
                <a:gd name="csY22" fmla="*/ 383719 h 3773480"/>
                <a:gd name="csX23" fmla="*/ 8175513 w 11633641"/>
                <a:gd name="csY23" fmla="*/ 306101 h 3773480"/>
                <a:gd name="csX24" fmla="*/ 8793297 w 11633641"/>
                <a:gd name="csY24" fmla="*/ 207742 h 3773480"/>
                <a:gd name="csX25" fmla="*/ 9881832 w 11633641"/>
                <a:gd name="csY25" fmla="*/ 112296 h 3773480"/>
                <a:gd name="csX26" fmla="*/ 11633641 w 11633641"/>
                <a:gd name="csY26" fmla="*/ 17311 h 3773480"/>
                <a:gd name="csX0" fmla="*/ 0 w 11633641"/>
                <a:gd name="csY0" fmla="*/ 0 h 3772572"/>
                <a:gd name="csX1" fmla="*/ 3812617 w 11633641"/>
                <a:gd name="csY1" fmla="*/ 62665 h 3772572"/>
                <a:gd name="csX2" fmla="*/ 4477262 w 11633641"/>
                <a:gd name="csY2" fmla="*/ 81582 h 3772572"/>
                <a:gd name="csX3" fmla="*/ 4585890 w 11633641"/>
                <a:gd name="csY3" fmla="*/ 330248 h 3772572"/>
                <a:gd name="csX4" fmla="*/ 4689747 w 11633641"/>
                <a:gd name="csY4" fmla="*/ 1794280 h 3772572"/>
                <a:gd name="csX5" fmla="*/ 4784028 w 11633641"/>
                <a:gd name="csY5" fmla="*/ 2924246 h 3772572"/>
                <a:gd name="csX6" fmla="*/ 4836880 w 11633641"/>
                <a:gd name="csY6" fmla="*/ 3475161 h 3772572"/>
                <a:gd name="csX7" fmla="*/ 4916351 w 11633641"/>
                <a:gd name="csY7" fmla="*/ 3759473 h 3772572"/>
                <a:gd name="csX8" fmla="*/ 5063998 w 11633641"/>
                <a:gd name="csY8" fmla="*/ 3703320 h 3772572"/>
                <a:gd name="csX9" fmla="*/ 5144557 w 11633641"/>
                <a:gd name="csY9" fmla="*/ 3511161 h 3772572"/>
                <a:gd name="csX10" fmla="*/ 5207120 w 11633641"/>
                <a:gd name="csY10" fmla="*/ 3340316 h 3772572"/>
                <a:gd name="csX11" fmla="*/ 5279047 w 11633641"/>
                <a:gd name="csY11" fmla="*/ 3098621 h 3772572"/>
                <a:gd name="csX12" fmla="*/ 5361434 w 11633641"/>
                <a:gd name="csY12" fmla="*/ 2806276 h 3772572"/>
                <a:gd name="csX13" fmla="*/ 5506625 w 11633641"/>
                <a:gd name="csY13" fmla="*/ 2358458 h 3772572"/>
                <a:gd name="csX14" fmla="*/ 5607635 w 11633641"/>
                <a:gd name="csY14" fmla="*/ 2054911 h 3772572"/>
                <a:gd name="csX15" fmla="*/ 5759556 w 11633641"/>
                <a:gd name="csY15" fmla="*/ 1688882 h 3772572"/>
                <a:gd name="csX16" fmla="*/ 5954331 w 11633641"/>
                <a:gd name="csY16" fmla="*/ 1344723 h 3772572"/>
                <a:gd name="csX17" fmla="*/ 6150867 w 11633641"/>
                <a:gd name="csY17" fmla="*/ 1102117 h 3772572"/>
                <a:gd name="csX18" fmla="*/ 6377822 w 11633641"/>
                <a:gd name="csY18" fmla="*/ 907695 h 3772572"/>
                <a:gd name="csX19" fmla="*/ 6621739 w 11633641"/>
                <a:gd name="csY19" fmla="*/ 767715 h 3772572"/>
                <a:gd name="csX20" fmla="*/ 6913697 w 11633641"/>
                <a:gd name="csY20" fmla="*/ 621069 h 3772572"/>
                <a:gd name="csX21" fmla="*/ 7358338 w 11633641"/>
                <a:gd name="csY21" fmla="*/ 486453 h 3772572"/>
                <a:gd name="csX22" fmla="*/ 7811163 w 11633641"/>
                <a:gd name="csY22" fmla="*/ 383719 h 3772572"/>
                <a:gd name="csX23" fmla="*/ 8175513 w 11633641"/>
                <a:gd name="csY23" fmla="*/ 306101 h 3772572"/>
                <a:gd name="csX24" fmla="*/ 8793297 w 11633641"/>
                <a:gd name="csY24" fmla="*/ 207742 h 3772572"/>
                <a:gd name="csX25" fmla="*/ 9881832 w 11633641"/>
                <a:gd name="csY25" fmla="*/ 112296 h 3772572"/>
                <a:gd name="csX26" fmla="*/ 11633641 w 11633641"/>
                <a:gd name="csY26" fmla="*/ 17311 h 3772572"/>
                <a:gd name="csX0" fmla="*/ 0 w 11633641"/>
                <a:gd name="csY0" fmla="*/ 0 h 3772572"/>
                <a:gd name="csX1" fmla="*/ 3812617 w 11633641"/>
                <a:gd name="csY1" fmla="*/ 62665 h 3772572"/>
                <a:gd name="csX2" fmla="*/ 4477262 w 11633641"/>
                <a:gd name="csY2" fmla="*/ 81582 h 3772572"/>
                <a:gd name="csX3" fmla="*/ 4585890 w 11633641"/>
                <a:gd name="csY3" fmla="*/ 330248 h 3772572"/>
                <a:gd name="csX4" fmla="*/ 4689747 w 11633641"/>
                <a:gd name="csY4" fmla="*/ 1794280 h 3772572"/>
                <a:gd name="csX5" fmla="*/ 4775095 w 11633641"/>
                <a:gd name="csY5" fmla="*/ 2956803 h 3772572"/>
                <a:gd name="csX6" fmla="*/ 4836880 w 11633641"/>
                <a:gd name="csY6" fmla="*/ 3475161 h 3772572"/>
                <a:gd name="csX7" fmla="*/ 4916351 w 11633641"/>
                <a:gd name="csY7" fmla="*/ 3759473 h 3772572"/>
                <a:gd name="csX8" fmla="*/ 5063998 w 11633641"/>
                <a:gd name="csY8" fmla="*/ 3703320 h 3772572"/>
                <a:gd name="csX9" fmla="*/ 5144557 w 11633641"/>
                <a:gd name="csY9" fmla="*/ 3511161 h 3772572"/>
                <a:gd name="csX10" fmla="*/ 5207120 w 11633641"/>
                <a:gd name="csY10" fmla="*/ 3340316 h 3772572"/>
                <a:gd name="csX11" fmla="*/ 5279047 w 11633641"/>
                <a:gd name="csY11" fmla="*/ 3098621 h 3772572"/>
                <a:gd name="csX12" fmla="*/ 5361434 w 11633641"/>
                <a:gd name="csY12" fmla="*/ 2806276 h 3772572"/>
                <a:gd name="csX13" fmla="*/ 5506625 w 11633641"/>
                <a:gd name="csY13" fmla="*/ 2358458 h 3772572"/>
                <a:gd name="csX14" fmla="*/ 5607635 w 11633641"/>
                <a:gd name="csY14" fmla="*/ 2054911 h 3772572"/>
                <a:gd name="csX15" fmla="*/ 5759556 w 11633641"/>
                <a:gd name="csY15" fmla="*/ 1688882 h 3772572"/>
                <a:gd name="csX16" fmla="*/ 5954331 w 11633641"/>
                <a:gd name="csY16" fmla="*/ 1344723 h 3772572"/>
                <a:gd name="csX17" fmla="*/ 6150867 w 11633641"/>
                <a:gd name="csY17" fmla="*/ 1102117 h 3772572"/>
                <a:gd name="csX18" fmla="*/ 6377822 w 11633641"/>
                <a:gd name="csY18" fmla="*/ 907695 h 3772572"/>
                <a:gd name="csX19" fmla="*/ 6621739 w 11633641"/>
                <a:gd name="csY19" fmla="*/ 767715 h 3772572"/>
                <a:gd name="csX20" fmla="*/ 6913697 w 11633641"/>
                <a:gd name="csY20" fmla="*/ 621069 h 3772572"/>
                <a:gd name="csX21" fmla="*/ 7358338 w 11633641"/>
                <a:gd name="csY21" fmla="*/ 486453 h 3772572"/>
                <a:gd name="csX22" fmla="*/ 7811163 w 11633641"/>
                <a:gd name="csY22" fmla="*/ 383719 h 3772572"/>
                <a:gd name="csX23" fmla="*/ 8175513 w 11633641"/>
                <a:gd name="csY23" fmla="*/ 306101 h 3772572"/>
                <a:gd name="csX24" fmla="*/ 8793297 w 11633641"/>
                <a:gd name="csY24" fmla="*/ 207742 h 3772572"/>
                <a:gd name="csX25" fmla="*/ 9881832 w 11633641"/>
                <a:gd name="csY25" fmla="*/ 112296 h 3772572"/>
                <a:gd name="csX26" fmla="*/ 11633641 w 11633641"/>
                <a:gd name="csY26" fmla="*/ 17311 h 3772572"/>
                <a:gd name="csX0" fmla="*/ 0 w 11633641"/>
                <a:gd name="csY0" fmla="*/ 0 h 3764710"/>
                <a:gd name="csX1" fmla="*/ 3812617 w 11633641"/>
                <a:gd name="csY1" fmla="*/ 62665 h 3764710"/>
                <a:gd name="csX2" fmla="*/ 4477262 w 11633641"/>
                <a:gd name="csY2" fmla="*/ 81582 h 3764710"/>
                <a:gd name="csX3" fmla="*/ 4585890 w 11633641"/>
                <a:gd name="csY3" fmla="*/ 330248 h 3764710"/>
                <a:gd name="csX4" fmla="*/ 4689747 w 11633641"/>
                <a:gd name="csY4" fmla="*/ 1794280 h 3764710"/>
                <a:gd name="csX5" fmla="*/ 4775095 w 11633641"/>
                <a:gd name="csY5" fmla="*/ 2956803 h 3764710"/>
                <a:gd name="csX6" fmla="*/ 4836880 w 11633641"/>
                <a:gd name="csY6" fmla="*/ 3475161 h 3764710"/>
                <a:gd name="csX7" fmla="*/ 4916351 w 11633641"/>
                <a:gd name="csY7" fmla="*/ 3759473 h 3764710"/>
                <a:gd name="csX8" fmla="*/ 5063998 w 11633641"/>
                <a:gd name="csY8" fmla="*/ 3703320 h 3764710"/>
                <a:gd name="csX9" fmla="*/ 5144557 w 11633641"/>
                <a:gd name="csY9" fmla="*/ 3511161 h 3764710"/>
                <a:gd name="csX10" fmla="*/ 5207120 w 11633641"/>
                <a:gd name="csY10" fmla="*/ 3340316 h 3764710"/>
                <a:gd name="csX11" fmla="*/ 5279047 w 11633641"/>
                <a:gd name="csY11" fmla="*/ 3098621 h 3764710"/>
                <a:gd name="csX12" fmla="*/ 5361434 w 11633641"/>
                <a:gd name="csY12" fmla="*/ 2806276 h 3764710"/>
                <a:gd name="csX13" fmla="*/ 5506625 w 11633641"/>
                <a:gd name="csY13" fmla="*/ 2358458 h 3764710"/>
                <a:gd name="csX14" fmla="*/ 5607635 w 11633641"/>
                <a:gd name="csY14" fmla="*/ 2054911 h 3764710"/>
                <a:gd name="csX15" fmla="*/ 5759556 w 11633641"/>
                <a:gd name="csY15" fmla="*/ 1688882 h 3764710"/>
                <a:gd name="csX16" fmla="*/ 5954331 w 11633641"/>
                <a:gd name="csY16" fmla="*/ 1344723 h 3764710"/>
                <a:gd name="csX17" fmla="*/ 6150867 w 11633641"/>
                <a:gd name="csY17" fmla="*/ 1102117 h 3764710"/>
                <a:gd name="csX18" fmla="*/ 6377822 w 11633641"/>
                <a:gd name="csY18" fmla="*/ 907695 h 3764710"/>
                <a:gd name="csX19" fmla="*/ 6621739 w 11633641"/>
                <a:gd name="csY19" fmla="*/ 767715 h 3764710"/>
                <a:gd name="csX20" fmla="*/ 6913697 w 11633641"/>
                <a:gd name="csY20" fmla="*/ 621069 h 3764710"/>
                <a:gd name="csX21" fmla="*/ 7358338 w 11633641"/>
                <a:gd name="csY21" fmla="*/ 486453 h 3764710"/>
                <a:gd name="csX22" fmla="*/ 7811163 w 11633641"/>
                <a:gd name="csY22" fmla="*/ 383719 h 3764710"/>
                <a:gd name="csX23" fmla="*/ 8175513 w 11633641"/>
                <a:gd name="csY23" fmla="*/ 306101 h 3764710"/>
                <a:gd name="csX24" fmla="*/ 8793297 w 11633641"/>
                <a:gd name="csY24" fmla="*/ 207742 h 3764710"/>
                <a:gd name="csX25" fmla="*/ 9881832 w 11633641"/>
                <a:gd name="csY25" fmla="*/ 112296 h 3764710"/>
                <a:gd name="csX26" fmla="*/ 11633641 w 11633641"/>
                <a:gd name="csY26" fmla="*/ 17311 h 3764710"/>
                <a:gd name="csX0" fmla="*/ 0 w 11633641"/>
                <a:gd name="csY0" fmla="*/ 0 h 3800690"/>
                <a:gd name="csX1" fmla="*/ 3812617 w 11633641"/>
                <a:gd name="csY1" fmla="*/ 62665 h 3800690"/>
                <a:gd name="csX2" fmla="*/ 4477262 w 11633641"/>
                <a:gd name="csY2" fmla="*/ 81582 h 3800690"/>
                <a:gd name="csX3" fmla="*/ 4585890 w 11633641"/>
                <a:gd name="csY3" fmla="*/ 330248 h 3800690"/>
                <a:gd name="csX4" fmla="*/ 4689747 w 11633641"/>
                <a:gd name="csY4" fmla="*/ 1794280 h 3800690"/>
                <a:gd name="csX5" fmla="*/ 4775095 w 11633641"/>
                <a:gd name="csY5" fmla="*/ 2956803 h 3800690"/>
                <a:gd name="csX6" fmla="*/ 4836880 w 11633641"/>
                <a:gd name="csY6" fmla="*/ 3475161 h 3800690"/>
                <a:gd name="csX7" fmla="*/ 4916351 w 11633641"/>
                <a:gd name="csY7" fmla="*/ 3759473 h 3800690"/>
                <a:gd name="csX8" fmla="*/ 5063998 w 11633641"/>
                <a:gd name="csY8" fmla="*/ 3703320 h 3800690"/>
                <a:gd name="csX9" fmla="*/ 5144557 w 11633641"/>
                <a:gd name="csY9" fmla="*/ 3511161 h 3800690"/>
                <a:gd name="csX10" fmla="*/ 5207120 w 11633641"/>
                <a:gd name="csY10" fmla="*/ 3340316 h 3800690"/>
                <a:gd name="csX11" fmla="*/ 5279047 w 11633641"/>
                <a:gd name="csY11" fmla="*/ 3098621 h 3800690"/>
                <a:gd name="csX12" fmla="*/ 5361434 w 11633641"/>
                <a:gd name="csY12" fmla="*/ 2806276 h 3800690"/>
                <a:gd name="csX13" fmla="*/ 5506625 w 11633641"/>
                <a:gd name="csY13" fmla="*/ 2358458 h 3800690"/>
                <a:gd name="csX14" fmla="*/ 5607635 w 11633641"/>
                <a:gd name="csY14" fmla="*/ 2054911 h 3800690"/>
                <a:gd name="csX15" fmla="*/ 5759556 w 11633641"/>
                <a:gd name="csY15" fmla="*/ 1688882 h 3800690"/>
                <a:gd name="csX16" fmla="*/ 5954331 w 11633641"/>
                <a:gd name="csY16" fmla="*/ 1344723 h 3800690"/>
                <a:gd name="csX17" fmla="*/ 6150867 w 11633641"/>
                <a:gd name="csY17" fmla="*/ 1102117 h 3800690"/>
                <a:gd name="csX18" fmla="*/ 6377822 w 11633641"/>
                <a:gd name="csY18" fmla="*/ 907695 h 3800690"/>
                <a:gd name="csX19" fmla="*/ 6621739 w 11633641"/>
                <a:gd name="csY19" fmla="*/ 767715 h 3800690"/>
                <a:gd name="csX20" fmla="*/ 6913697 w 11633641"/>
                <a:gd name="csY20" fmla="*/ 621069 h 3800690"/>
                <a:gd name="csX21" fmla="*/ 7358338 w 11633641"/>
                <a:gd name="csY21" fmla="*/ 486453 h 3800690"/>
                <a:gd name="csX22" fmla="*/ 7811163 w 11633641"/>
                <a:gd name="csY22" fmla="*/ 383719 h 3800690"/>
                <a:gd name="csX23" fmla="*/ 8175513 w 11633641"/>
                <a:gd name="csY23" fmla="*/ 306101 h 3800690"/>
                <a:gd name="csX24" fmla="*/ 8793297 w 11633641"/>
                <a:gd name="csY24" fmla="*/ 207742 h 3800690"/>
                <a:gd name="csX25" fmla="*/ 9881832 w 11633641"/>
                <a:gd name="csY25" fmla="*/ 112296 h 3800690"/>
                <a:gd name="csX26" fmla="*/ 11633641 w 11633641"/>
                <a:gd name="csY26" fmla="*/ 17311 h 3800690"/>
                <a:gd name="csX0" fmla="*/ 0 w 11633641"/>
                <a:gd name="csY0" fmla="*/ 0 h 3829377"/>
                <a:gd name="csX1" fmla="*/ 3812617 w 11633641"/>
                <a:gd name="csY1" fmla="*/ 62665 h 3829377"/>
                <a:gd name="csX2" fmla="*/ 4477262 w 11633641"/>
                <a:gd name="csY2" fmla="*/ 81582 h 3829377"/>
                <a:gd name="csX3" fmla="*/ 4585890 w 11633641"/>
                <a:gd name="csY3" fmla="*/ 330248 h 3829377"/>
                <a:gd name="csX4" fmla="*/ 4689747 w 11633641"/>
                <a:gd name="csY4" fmla="*/ 1794280 h 3829377"/>
                <a:gd name="csX5" fmla="*/ 4775095 w 11633641"/>
                <a:gd name="csY5" fmla="*/ 2956803 h 3829377"/>
                <a:gd name="csX6" fmla="*/ 4836880 w 11633641"/>
                <a:gd name="csY6" fmla="*/ 3475161 h 3829377"/>
                <a:gd name="csX7" fmla="*/ 4916351 w 11633641"/>
                <a:gd name="csY7" fmla="*/ 3759473 h 3829377"/>
                <a:gd name="csX8" fmla="*/ 5063998 w 11633641"/>
                <a:gd name="csY8" fmla="*/ 3703320 h 3829377"/>
                <a:gd name="csX9" fmla="*/ 5144557 w 11633641"/>
                <a:gd name="csY9" fmla="*/ 3511161 h 3829377"/>
                <a:gd name="csX10" fmla="*/ 5207120 w 11633641"/>
                <a:gd name="csY10" fmla="*/ 3340316 h 3829377"/>
                <a:gd name="csX11" fmla="*/ 5279047 w 11633641"/>
                <a:gd name="csY11" fmla="*/ 3098621 h 3829377"/>
                <a:gd name="csX12" fmla="*/ 5361434 w 11633641"/>
                <a:gd name="csY12" fmla="*/ 2806276 h 3829377"/>
                <a:gd name="csX13" fmla="*/ 5506625 w 11633641"/>
                <a:gd name="csY13" fmla="*/ 2358458 h 3829377"/>
                <a:gd name="csX14" fmla="*/ 5607635 w 11633641"/>
                <a:gd name="csY14" fmla="*/ 2054911 h 3829377"/>
                <a:gd name="csX15" fmla="*/ 5759556 w 11633641"/>
                <a:gd name="csY15" fmla="*/ 1688882 h 3829377"/>
                <a:gd name="csX16" fmla="*/ 5954331 w 11633641"/>
                <a:gd name="csY16" fmla="*/ 1344723 h 3829377"/>
                <a:gd name="csX17" fmla="*/ 6150867 w 11633641"/>
                <a:gd name="csY17" fmla="*/ 1102117 h 3829377"/>
                <a:gd name="csX18" fmla="*/ 6377822 w 11633641"/>
                <a:gd name="csY18" fmla="*/ 907695 h 3829377"/>
                <a:gd name="csX19" fmla="*/ 6621739 w 11633641"/>
                <a:gd name="csY19" fmla="*/ 767715 h 3829377"/>
                <a:gd name="csX20" fmla="*/ 6913697 w 11633641"/>
                <a:gd name="csY20" fmla="*/ 621069 h 3829377"/>
                <a:gd name="csX21" fmla="*/ 7358338 w 11633641"/>
                <a:gd name="csY21" fmla="*/ 486453 h 3829377"/>
                <a:gd name="csX22" fmla="*/ 7811163 w 11633641"/>
                <a:gd name="csY22" fmla="*/ 383719 h 3829377"/>
                <a:gd name="csX23" fmla="*/ 8175513 w 11633641"/>
                <a:gd name="csY23" fmla="*/ 306101 h 3829377"/>
                <a:gd name="csX24" fmla="*/ 8793297 w 11633641"/>
                <a:gd name="csY24" fmla="*/ 207742 h 3829377"/>
                <a:gd name="csX25" fmla="*/ 9881832 w 11633641"/>
                <a:gd name="csY25" fmla="*/ 112296 h 3829377"/>
                <a:gd name="csX26" fmla="*/ 11633641 w 11633641"/>
                <a:gd name="csY26" fmla="*/ 17311 h 3829377"/>
                <a:gd name="csX0" fmla="*/ 0 w 11633641"/>
                <a:gd name="csY0" fmla="*/ 0 h 3839085"/>
                <a:gd name="csX1" fmla="*/ 3812617 w 11633641"/>
                <a:gd name="csY1" fmla="*/ 62665 h 3839085"/>
                <a:gd name="csX2" fmla="*/ 4477262 w 11633641"/>
                <a:gd name="csY2" fmla="*/ 81582 h 3839085"/>
                <a:gd name="csX3" fmla="*/ 4585890 w 11633641"/>
                <a:gd name="csY3" fmla="*/ 330248 h 3839085"/>
                <a:gd name="csX4" fmla="*/ 4689747 w 11633641"/>
                <a:gd name="csY4" fmla="*/ 1794280 h 3839085"/>
                <a:gd name="csX5" fmla="*/ 4775095 w 11633641"/>
                <a:gd name="csY5" fmla="*/ 2956803 h 3839085"/>
                <a:gd name="csX6" fmla="*/ 4836880 w 11633641"/>
                <a:gd name="csY6" fmla="*/ 3475161 h 3839085"/>
                <a:gd name="csX7" fmla="*/ 4916351 w 11633641"/>
                <a:gd name="csY7" fmla="*/ 3759473 h 3839085"/>
                <a:gd name="csX8" fmla="*/ 5063998 w 11633641"/>
                <a:gd name="csY8" fmla="*/ 3703320 h 3839085"/>
                <a:gd name="csX9" fmla="*/ 5144557 w 11633641"/>
                <a:gd name="csY9" fmla="*/ 3511161 h 3839085"/>
                <a:gd name="csX10" fmla="*/ 5207120 w 11633641"/>
                <a:gd name="csY10" fmla="*/ 3340316 h 3839085"/>
                <a:gd name="csX11" fmla="*/ 5279047 w 11633641"/>
                <a:gd name="csY11" fmla="*/ 3098621 h 3839085"/>
                <a:gd name="csX12" fmla="*/ 5361434 w 11633641"/>
                <a:gd name="csY12" fmla="*/ 2806276 h 3839085"/>
                <a:gd name="csX13" fmla="*/ 5506625 w 11633641"/>
                <a:gd name="csY13" fmla="*/ 2358458 h 3839085"/>
                <a:gd name="csX14" fmla="*/ 5607635 w 11633641"/>
                <a:gd name="csY14" fmla="*/ 2054911 h 3839085"/>
                <a:gd name="csX15" fmla="*/ 5759556 w 11633641"/>
                <a:gd name="csY15" fmla="*/ 1688882 h 3839085"/>
                <a:gd name="csX16" fmla="*/ 5954331 w 11633641"/>
                <a:gd name="csY16" fmla="*/ 1344723 h 3839085"/>
                <a:gd name="csX17" fmla="*/ 6150867 w 11633641"/>
                <a:gd name="csY17" fmla="*/ 1102117 h 3839085"/>
                <a:gd name="csX18" fmla="*/ 6377822 w 11633641"/>
                <a:gd name="csY18" fmla="*/ 907695 h 3839085"/>
                <a:gd name="csX19" fmla="*/ 6621739 w 11633641"/>
                <a:gd name="csY19" fmla="*/ 767715 h 3839085"/>
                <a:gd name="csX20" fmla="*/ 6913697 w 11633641"/>
                <a:gd name="csY20" fmla="*/ 621069 h 3839085"/>
                <a:gd name="csX21" fmla="*/ 7358338 w 11633641"/>
                <a:gd name="csY21" fmla="*/ 486453 h 3839085"/>
                <a:gd name="csX22" fmla="*/ 7811163 w 11633641"/>
                <a:gd name="csY22" fmla="*/ 383719 h 3839085"/>
                <a:gd name="csX23" fmla="*/ 8175513 w 11633641"/>
                <a:gd name="csY23" fmla="*/ 306101 h 3839085"/>
                <a:gd name="csX24" fmla="*/ 8793297 w 11633641"/>
                <a:gd name="csY24" fmla="*/ 207742 h 3839085"/>
                <a:gd name="csX25" fmla="*/ 9881832 w 11633641"/>
                <a:gd name="csY25" fmla="*/ 112296 h 3839085"/>
                <a:gd name="csX26" fmla="*/ 11633641 w 11633641"/>
                <a:gd name="csY26" fmla="*/ 17311 h 3839085"/>
                <a:gd name="csX0" fmla="*/ 0 w 11633641"/>
                <a:gd name="csY0" fmla="*/ 0 h 3786769"/>
                <a:gd name="csX1" fmla="*/ 3812617 w 11633641"/>
                <a:gd name="csY1" fmla="*/ 62665 h 3786769"/>
                <a:gd name="csX2" fmla="*/ 4477262 w 11633641"/>
                <a:gd name="csY2" fmla="*/ 81582 h 3786769"/>
                <a:gd name="csX3" fmla="*/ 4585890 w 11633641"/>
                <a:gd name="csY3" fmla="*/ 330248 h 3786769"/>
                <a:gd name="csX4" fmla="*/ 4689747 w 11633641"/>
                <a:gd name="csY4" fmla="*/ 1794280 h 3786769"/>
                <a:gd name="csX5" fmla="*/ 4775095 w 11633641"/>
                <a:gd name="csY5" fmla="*/ 2956803 h 3786769"/>
                <a:gd name="csX6" fmla="*/ 4836880 w 11633641"/>
                <a:gd name="csY6" fmla="*/ 3475161 h 3786769"/>
                <a:gd name="csX7" fmla="*/ 4916351 w 11633641"/>
                <a:gd name="csY7" fmla="*/ 3759473 h 3786769"/>
                <a:gd name="csX8" fmla="*/ 5086328 w 11633641"/>
                <a:gd name="csY8" fmla="*/ 3716343 h 3786769"/>
                <a:gd name="csX9" fmla="*/ 5144557 w 11633641"/>
                <a:gd name="csY9" fmla="*/ 3511161 h 3786769"/>
                <a:gd name="csX10" fmla="*/ 5207120 w 11633641"/>
                <a:gd name="csY10" fmla="*/ 3340316 h 3786769"/>
                <a:gd name="csX11" fmla="*/ 5279047 w 11633641"/>
                <a:gd name="csY11" fmla="*/ 3098621 h 3786769"/>
                <a:gd name="csX12" fmla="*/ 5361434 w 11633641"/>
                <a:gd name="csY12" fmla="*/ 2806276 h 3786769"/>
                <a:gd name="csX13" fmla="*/ 5506625 w 11633641"/>
                <a:gd name="csY13" fmla="*/ 2358458 h 3786769"/>
                <a:gd name="csX14" fmla="*/ 5607635 w 11633641"/>
                <a:gd name="csY14" fmla="*/ 2054911 h 3786769"/>
                <a:gd name="csX15" fmla="*/ 5759556 w 11633641"/>
                <a:gd name="csY15" fmla="*/ 1688882 h 3786769"/>
                <a:gd name="csX16" fmla="*/ 5954331 w 11633641"/>
                <a:gd name="csY16" fmla="*/ 1344723 h 3786769"/>
                <a:gd name="csX17" fmla="*/ 6150867 w 11633641"/>
                <a:gd name="csY17" fmla="*/ 1102117 h 3786769"/>
                <a:gd name="csX18" fmla="*/ 6377822 w 11633641"/>
                <a:gd name="csY18" fmla="*/ 907695 h 3786769"/>
                <a:gd name="csX19" fmla="*/ 6621739 w 11633641"/>
                <a:gd name="csY19" fmla="*/ 767715 h 3786769"/>
                <a:gd name="csX20" fmla="*/ 6913697 w 11633641"/>
                <a:gd name="csY20" fmla="*/ 621069 h 3786769"/>
                <a:gd name="csX21" fmla="*/ 7358338 w 11633641"/>
                <a:gd name="csY21" fmla="*/ 486453 h 3786769"/>
                <a:gd name="csX22" fmla="*/ 7811163 w 11633641"/>
                <a:gd name="csY22" fmla="*/ 383719 h 3786769"/>
                <a:gd name="csX23" fmla="*/ 8175513 w 11633641"/>
                <a:gd name="csY23" fmla="*/ 306101 h 3786769"/>
                <a:gd name="csX24" fmla="*/ 8793297 w 11633641"/>
                <a:gd name="csY24" fmla="*/ 207742 h 3786769"/>
                <a:gd name="csX25" fmla="*/ 9881832 w 11633641"/>
                <a:gd name="csY25" fmla="*/ 112296 h 3786769"/>
                <a:gd name="csX26" fmla="*/ 11633641 w 11633641"/>
                <a:gd name="csY26" fmla="*/ 17311 h 3786769"/>
                <a:gd name="csX0" fmla="*/ 0 w 11633641"/>
                <a:gd name="csY0" fmla="*/ 0 h 3778261"/>
                <a:gd name="csX1" fmla="*/ 3812617 w 11633641"/>
                <a:gd name="csY1" fmla="*/ 62665 h 3778261"/>
                <a:gd name="csX2" fmla="*/ 4477262 w 11633641"/>
                <a:gd name="csY2" fmla="*/ 81582 h 3778261"/>
                <a:gd name="csX3" fmla="*/ 4585890 w 11633641"/>
                <a:gd name="csY3" fmla="*/ 330248 h 3778261"/>
                <a:gd name="csX4" fmla="*/ 4689747 w 11633641"/>
                <a:gd name="csY4" fmla="*/ 1794280 h 3778261"/>
                <a:gd name="csX5" fmla="*/ 4775095 w 11633641"/>
                <a:gd name="csY5" fmla="*/ 2956803 h 3778261"/>
                <a:gd name="csX6" fmla="*/ 4836880 w 11633641"/>
                <a:gd name="csY6" fmla="*/ 3475161 h 3778261"/>
                <a:gd name="csX7" fmla="*/ 4916351 w 11633641"/>
                <a:gd name="csY7" fmla="*/ 3759473 h 3778261"/>
                <a:gd name="csX8" fmla="*/ 5086328 w 11633641"/>
                <a:gd name="csY8" fmla="*/ 3716343 h 3778261"/>
                <a:gd name="csX9" fmla="*/ 5144557 w 11633641"/>
                <a:gd name="csY9" fmla="*/ 3511161 h 3778261"/>
                <a:gd name="csX10" fmla="*/ 5207120 w 11633641"/>
                <a:gd name="csY10" fmla="*/ 3340316 h 3778261"/>
                <a:gd name="csX11" fmla="*/ 5279047 w 11633641"/>
                <a:gd name="csY11" fmla="*/ 3098621 h 3778261"/>
                <a:gd name="csX12" fmla="*/ 5361434 w 11633641"/>
                <a:gd name="csY12" fmla="*/ 2806276 h 3778261"/>
                <a:gd name="csX13" fmla="*/ 5506625 w 11633641"/>
                <a:gd name="csY13" fmla="*/ 2358458 h 3778261"/>
                <a:gd name="csX14" fmla="*/ 5607635 w 11633641"/>
                <a:gd name="csY14" fmla="*/ 2054911 h 3778261"/>
                <a:gd name="csX15" fmla="*/ 5759556 w 11633641"/>
                <a:gd name="csY15" fmla="*/ 1688882 h 3778261"/>
                <a:gd name="csX16" fmla="*/ 5954331 w 11633641"/>
                <a:gd name="csY16" fmla="*/ 1344723 h 3778261"/>
                <a:gd name="csX17" fmla="*/ 6150867 w 11633641"/>
                <a:gd name="csY17" fmla="*/ 1102117 h 3778261"/>
                <a:gd name="csX18" fmla="*/ 6377822 w 11633641"/>
                <a:gd name="csY18" fmla="*/ 907695 h 3778261"/>
                <a:gd name="csX19" fmla="*/ 6621739 w 11633641"/>
                <a:gd name="csY19" fmla="*/ 767715 h 3778261"/>
                <a:gd name="csX20" fmla="*/ 6913697 w 11633641"/>
                <a:gd name="csY20" fmla="*/ 621069 h 3778261"/>
                <a:gd name="csX21" fmla="*/ 7358338 w 11633641"/>
                <a:gd name="csY21" fmla="*/ 486453 h 3778261"/>
                <a:gd name="csX22" fmla="*/ 7811163 w 11633641"/>
                <a:gd name="csY22" fmla="*/ 383719 h 3778261"/>
                <a:gd name="csX23" fmla="*/ 8175513 w 11633641"/>
                <a:gd name="csY23" fmla="*/ 306101 h 3778261"/>
                <a:gd name="csX24" fmla="*/ 8793297 w 11633641"/>
                <a:gd name="csY24" fmla="*/ 207742 h 3778261"/>
                <a:gd name="csX25" fmla="*/ 9881832 w 11633641"/>
                <a:gd name="csY25" fmla="*/ 112296 h 3778261"/>
                <a:gd name="csX26" fmla="*/ 11633641 w 11633641"/>
                <a:gd name="csY26" fmla="*/ 17311 h 3778261"/>
                <a:gd name="csX0" fmla="*/ 0 w 11633641"/>
                <a:gd name="csY0" fmla="*/ 0 h 3776333"/>
                <a:gd name="csX1" fmla="*/ 3812617 w 11633641"/>
                <a:gd name="csY1" fmla="*/ 62665 h 3776333"/>
                <a:gd name="csX2" fmla="*/ 4477262 w 11633641"/>
                <a:gd name="csY2" fmla="*/ 81582 h 3776333"/>
                <a:gd name="csX3" fmla="*/ 4585890 w 11633641"/>
                <a:gd name="csY3" fmla="*/ 330248 h 3776333"/>
                <a:gd name="csX4" fmla="*/ 4689747 w 11633641"/>
                <a:gd name="csY4" fmla="*/ 1794280 h 3776333"/>
                <a:gd name="csX5" fmla="*/ 4775095 w 11633641"/>
                <a:gd name="csY5" fmla="*/ 2956803 h 3776333"/>
                <a:gd name="csX6" fmla="*/ 4832415 w 11633641"/>
                <a:gd name="csY6" fmla="*/ 3501209 h 3776333"/>
                <a:gd name="csX7" fmla="*/ 4916351 w 11633641"/>
                <a:gd name="csY7" fmla="*/ 3759473 h 3776333"/>
                <a:gd name="csX8" fmla="*/ 5086328 w 11633641"/>
                <a:gd name="csY8" fmla="*/ 3716343 h 3776333"/>
                <a:gd name="csX9" fmla="*/ 5144557 w 11633641"/>
                <a:gd name="csY9" fmla="*/ 3511161 h 3776333"/>
                <a:gd name="csX10" fmla="*/ 5207120 w 11633641"/>
                <a:gd name="csY10" fmla="*/ 3340316 h 3776333"/>
                <a:gd name="csX11" fmla="*/ 5279047 w 11633641"/>
                <a:gd name="csY11" fmla="*/ 3098621 h 3776333"/>
                <a:gd name="csX12" fmla="*/ 5361434 w 11633641"/>
                <a:gd name="csY12" fmla="*/ 2806276 h 3776333"/>
                <a:gd name="csX13" fmla="*/ 5506625 w 11633641"/>
                <a:gd name="csY13" fmla="*/ 2358458 h 3776333"/>
                <a:gd name="csX14" fmla="*/ 5607635 w 11633641"/>
                <a:gd name="csY14" fmla="*/ 2054911 h 3776333"/>
                <a:gd name="csX15" fmla="*/ 5759556 w 11633641"/>
                <a:gd name="csY15" fmla="*/ 1688882 h 3776333"/>
                <a:gd name="csX16" fmla="*/ 5954331 w 11633641"/>
                <a:gd name="csY16" fmla="*/ 1344723 h 3776333"/>
                <a:gd name="csX17" fmla="*/ 6150867 w 11633641"/>
                <a:gd name="csY17" fmla="*/ 1102117 h 3776333"/>
                <a:gd name="csX18" fmla="*/ 6377822 w 11633641"/>
                <a:gd name="csY18" fmla="*/ 907695 h 3776333"/>
                <a:gd name="csX19" fmla="*/ 6621739 w 11633641"/>
                <a:gd name="csY19" fmla="*/ 767715 h 3776333"/>
                <a:gd name="csX20" fmla="*/ 6913697 w 11633641"/>
                <a:gd name="csY20" fmla="*/ 621069 h 3776333"/>
                <a:gd name="csX21" fmla="*/ 7358338 w 11633641"/>
                <a:gd name="csY21" fmla="*/ 486453 h 3776333"/>
                <a:gd name="csX22" fmla="*/ 7811163 w 11633641"/>
                <a:gd name="csY22" fmla="*/ 383719 h 3776333"/>
                <a:gd name="csX23" fmla="*/ 8175513 w 11633641"/>
                <a:gd name="csY23" fmla="*/ 306101 h 3776333"/>
                <a:gd name="csX24" fmla="*/ 8793297 w 11633641"/>
                <a:gd name="csY24" fmla="*/ 207742 h 3776333"/>
                <a:gd name="csX25" fmla="*/ 9881832 w 11633641"/>
                <a:gd name="csY25" fmla="*/ 112296 h 3776333"/>
                <a:gd name="csX26" fmla="*/ 11633641 w 11633641"/>
                <a:gd name="csY26" fmla="*/ 17311 h 3776333"/>
                <a:gd name="csX0" fmla="*/ 0 w 11633641"/>
                <a:gd name="csY0" fmla="*/ 0 h 3760961"/>
                <a:gd name="csX1" fmla="*/ 3812617 w 11633641"/>
                <a:gd name="csY1" fmla="*/ 62665 h 3760961"/>
                <a:gd name="csX2" fmla="*/ 4477262 w 11633641"/>
                <a:gd name="csY2" fmla="*/ 81582 h 3760961"/>
                <a:gd name="csX3" fmla="*/ 4585890 w 11633641"/>
                <a:gd name="csY3" fmla="*/ 330248 h 3760961"/>
                <a:gd name="csX4" fmla="*/ 4689747 w 11633641"/>
                <a:gd name="csY4" fmla="*/ 1794280 h 3760961"/>
                <a:gd name="csX5" fmla="*/ 4775095 w 11633641"/>
                <a:gd name="csY5" fmla="*/ 2956803 h 3760961"/>
                <a:gd name="csX6" fmla="*/ 4832415 w 11633641"/>
                <a:gd name="csY6" fmla="*/ 3501209 h 3760961"/>
                <a:gd name="csX7" fmla="*/ 4916351 w 11633641"/>
                <a:gd name="csY7" fmla="*/ 3759473 h 3760961"/>
                <a:gd name="csX8" fmla="*/ 5090794 w 11633641"/>
                <a:gd name="csY8" fmla="*/ 3599139 h 3760961"/>
                <a:gd name="csX9" fmla="*/ 5144557 w 11633641"/>
                <a:gd name="csY9" fmla="*/ 3511161 h 3760961"/>
                <a:gd name="csX10" fmla="*/ 5207120 w 11633641"/>
                <a:gd name="csY10" fmla="*/ 3340316 h 3760961"/>
                <a:gd name="csX11" fmla="*/ 5279047 w 11633641"/>
                <a:gd name="csY11" fmla="*/ 3098621 h 3760961"/>
                <a:gd name="csX12" fmla="*/ 5361434 w 11633641"/>
                <a:gd name="csY12" fmla="*/ 2806276 h 3760961"/>
                <a:gd name="csX13" fmla="*/ 5506625 w 11633641"/>
                <a:gd name="csY13" fmla="*/ 2358458 h 3760961"/>
                <a:gd name="csX14" fmla="*/ 5607635 w 11633641"/>
                <a:gd name="csY14" fmla="*/ 2054911 h 3760961"/>
                <a:gd name="csX15" fmla="*/ 5759556 w 11633641"/>
                <a:gd name="csY15" fmla="*/ 1688882 h 3760961"/>
                <a:gd name="csX16" fmla="*/ 5954331 w 11633641"/>
                <a:gd name="csY16" fmla="*/ 1344723 h 3760961"/>
                <a:gd name="csX17" fmla="*/ 6150867 w 11633641"/>
                <a:gd name="csY17" fmla="*/ 1102117 h 3760961"/>
                <a:gd name="csX18" fmla="*/ 6377822 w 11633641"/>
                <a:gd name="csY18" fmla="*/ 907695 h 3760961"/>
                <a:gd name="csX19" fmla="*/ 6621739 w 11633641"/>
                <a:gd name="csY19" fmla="*/ 767715 h 3760961"/>
                <a:gd name="csX20" fmla="*/ 6913697 w 11633641"/>
                <a:gd name="csY20" fmla="*/ 621069 h 3760961"/>
                <a:gd name="csX21" fmla="*/ 7358338 w 11633641"/>
                <a:gd name="csY21" fmla="*/ 486453 h 3760961"/>
                <a:gd name="csX22" fmla="*/ 7811163 w 11633641"/>
                <a:gd name="csY22" fmla="*/ 383719 h 3760961"/>
                <a:gd name="csX23" fmla="*/ 8175513 w 11633641"/>
                <a:gd name="csY23" fmla="*/ 306101 h 3760961"/>
                <a:gd name="csX24" fmla="*/ 8793297 w 11633641"/>
                <a:gd name="csY24" fmla="*/ 207742 h 3760961"/>
                <a:gd name="csX25" fmla="*/ 9881832 w 11633641"/>
                <a:gd name="csY25" fmla="*/ 112296 h 3760961"/>
                <a:gd name="csX26" fmla="*/ 11633641 w 11633641"/>
                <a:gd name="csY26" fmla="*/ 17311 h 3760961"/>
                <a:gd name="csX0" fmla="*/ 0 w 11633641"/>
                <a:gd name="csY0" fmla="*/ 0 h 3762004"/>
                <a:gd name="csX1" fmla="*/ 3812617 w 11633641"/>
                <a:gd name="csY1" fmla="*/ 62665 h 3762004"/>
                <a:gd name="csX2" fmla="*/ 4477262 w 11633641"/>
                <a:gd name="csY2" fmla="*/ 81582 h 3762004"/>
                <a:gd name="csX3" fmla="*/ 4585890 w 11633641"/>
                <a:gd name="csY3" fmla="*/ 330248 h 3762004"/>
                <a:gd name="csX4" fmla="*/ 4689747 w 11633641"/>
                <a:gd name="csY4" fmla="*/ 1794280 h 3762004"/>
                <a:gd name="csX5" fmla="*/ 4775095 w 11633641"/>
                <a:gd name="csY5" fmla="*/ 2956803 h 3762004"/>
                <a:gd name="csX6" fmla="*/ 4832415 w 11633641"/>
                <a:gd name="csY6" fmla="*/ 3501209 h 3762004"/>
                <a:gd name="csX7" fmla="*/ 4916351 w 11633641"/>
                <a:gd name="csY7" fmla="*/ 3759473 h 3762004"/>
                <a:gd name="csX8" fmla="*/ 5090794 w 11633641"/>
                <a:gd name="csY8" fmla="*/ 3599139 h 3762004"/>
                <a:gd name="csX9" fmla="*/ 5144557 w 11633641"/>
                <a:gd name="csY9" fmla="*/ 3511161 h 3762004"/>
                <a:gd name="csX10" fmla="*/ 5207120 w 11633641"/>
                <a:gd name="csY10" fmla="*/ 3340316 h 3762004"/>
                <a:gd name="csX11" fmla="*/ 5279047 w 11633641"/>
                <a:gd name="csY11" fmla="*/ 3098621 h 3762004"/>
                <a:gd name="csX12" fmla="*/ 5361434 w 11633641"/>
                <a:gd name="csY12" fmla="*/ 2806276 h 3762004"/>
                <a:gd name="csX13" fmla="*/ 5506625 w 11633641"/>
                <a:gd name="csY13" fmla="*/ 2358458 h 3762004"/>
                <a:gd name="csX14" fmla="*/ 5607635 w 11633641"/>
                <a:gd name="csY14" fmla="*/ 2054911 h 3762004"/>
                <a:gd name="csX15" fmla="*/ 5759556 w 11633641"/>
                <a:gd name="csY15" fmla="*/ 1688882 h 3762004"/>
                <a:gd name="csX16" fmla="*/ 5954331 w 11633641"/>
                <a:gd name="csY16" fmla="*/ 1344723 h 3762004"/>
                <a:gd name="csX17" fmla="*/ 6150867 w 11633641"/>
                <a:gd name="csY17" fmla="*/ 1102117 h 3762004"/>
                <a:gd name="csX18" fmla="*/ 6377822 w 11633641"/>
                <a:gd name="csY18" fmla="*/ 907695 h 3762004"/>
                <a:gd name="csX19" fmla="*/ 6621739 w 11633641"/>
                <a:gd name="csY19" fmla="*/ 767715 h 3762004"/>
                <a:gd name="csX20" fmla="*/ 6913697 w 11633641"/>
                <a:gd name="csY20" fmla="*/ 621069 h 3762004"/>
                <a:gd name="csX21" fmla="*/ 7358338 w 11633641"/>
                <a:gd name="csY21" fmla="*/ 486453 h 3762004"/>
                <a:gd name="csX22" fmla="*/ 7811163 w 11633641"/>
                <a:gd name="csY22" fmla="*/ 383719 h 3762004"/>
                <a:gd name="csX23" fmla="*/ 8175513 w 11633641"/>
                <a:gd name="csY23" fmla="*/ 306101 h 3762004"/>
                <a:gd name="csX24" fmla="*/ 8793297 w 11633641"/>
                <a:gd name="csY24" fmla="*/ 207742 h 3762004"/>
                <a:gd name="csX25" fmla="*/ 9881832 w 11633641"/>
                <a:gd name="csY25" fmla="*/ 112296 h 3762004"/>
                <a:gd name="csX26" fmla="*/ 11633641 w 11633641"/>
                <a:gd name="csY26" fmla="*/ 17311 h 3762004"/>
                <a:gd name="csX0" fmla="*/ 0 w 11633641"/>
                <a:gd name="csY0" fmla="*/ 0 h 3760882"/>
                <a:gd name="csX1" fmla="*/ 3812617 w 11633641"/>
                <a:gd name="csY1" fmla="*/ 62665 h 3760882"/>
                <a:gd name="csX2" fmla="*/ 4477262 w 11633641"/>
                <a:gd name="csY2" fmla="*/ 81582 h 3760882"/>
                <a:gd name="csX3" fmla="*/ 4585890 w 11633641"/>
                <a:gd name="csY3" fmla="*/ 330248 h 3760882"/>
                <a:gd name="csX4" fmla="*/ 4689747 w 11633641"/>
                <a:gd name="csY4" fmla="*/ 1794280 h 3760882"/>
                <a:gd name="csX5" fmla="*/ 4775095 w 11633641"/>
                <a:gd name="csY5" fmla="*/ 2956803 h 3760882"/>
                <a:gd name="csX6" fmla="*/ 4832415 w 11633641"/>
                <a:gd name="csY6" fmla="*/ 3501209 h 3760882"/>
                <a:gd name="csX7" fmla="*/ 4916351 w 11633641"/>
                <a:gd name="csY7" fmla="*/ 3759473 h 3760882"/>
                <a:gd name="csX8" fmla="*/ 5090794 w 11633641"/>
                <a:gd name="csY8" fmla="*/ 3599139 h 3760882"/>
                <a:gd name="csX9" fmla="*/ 5135625 w 11633641"/>
                <a:gd name="csY9" fmla="*/ 3478605 h 3760882"/>
                <a:gd name="csX10" fmla="*/ 5207120 w 11633641"/>
                <a:gd name="csY10" fmla="*/ 3340316 h 3760882"/>
                <a:gd name="csX11" fmla="*/ 5279047 w 11633641"/>
                <a:gd name="csY11" fmla="*/ 3098621 h 3760882"/>
                <a:gd name="csX12" fmla="*/ 5361434 w 11633641"/>
                <a:gd name="csY12" fmla="*/ 2806276 h 3760882"/>
                <a:gd name="csX13" fmla="*/ 5506625 w 11633641"/>
                <a:gd name="csY13" fmla="*/ 2358458 h 3760882"/>
                <a:gd name="csX14" fmla="*/ 5607635 w 11633641"/>
                <a:gd name="csY14" fmla="*/ 2054911 h 3760882"/>
                <a:gd name="csX15" fmla="*/ 5759556 w 11633641"/>
                <a:gd name="csY15" fmla="*/ 1688882 h 3760882"/>
                <a:gd name="csX16" fmla="*/ 5954331 w 11633641"/>
                <a:gd name="csY16" fmla="*/ 1344723 h 3760882"/>
                <a:gd name="csX17" fmla="*/ 6150867 w 11633641"/>
                <a:gd name="csY17" fmla="*/ 1102117 h 3760882"/>
                <a:gd name="csX18" fmla="*/ 6377822 w 11633641"/>
                <a:gd name="csY18" fmla="*/ 907695 h 3760882"/>
                <a:gd name="csX19" fmla="*/ 6621739 w 11633641"/>
                <a:gd name="csY19" fmla="*/ 767715 h 3760882"/>
                <a:gd name="csX20" fmla="*/ 6913697 w 11633641"/>
                <a:gd name="csY20" fmla="*/ 621069 h 3760882"/>
                <a:gd name="csX21" fmla="*/ 7358338 w 11633641"/>
                <a:gd name="csY21" fmla="*/ 486453 h 3760882"/>
                <a:gd name="csX22" fmla="*/ 7811163 w 11633641"/>
                <a:gd name="csY22" fmla="*/ 383719 h 3760882"/>
                <a:gd name="csX23" fmla="*/ 8175513 w 11633641"/>
                <a:gd name="csY23" fmla="*/ 306101 h 3760882"/>
                <a:gd name="csX24" fmla="*/ 8793297 w 11633641"/>
                <a:gd name="csY24" fmla="*/ 207742 h 3760882"/>
                <a:gd name="csX25" fmla="*/ 9881832 w 11633641"/>
                <a:gd name="csY25" fmla="*/ 112296 h 3760882"/>
                <a:gd name="csX26" fmla="*/ 11633641 w 11633641"/>
                <a:gd name="csY26" fmla="*/ 17311 h 3760882"/>
                <a:gd name="csX0" fmla="*/ 0 w 11633641"/>
                <a:gd name="csY0" fmla="*/ 0 h 3760882"/>
                <a:gd name="csX1" fmla="*/ 3812617 w 11633641"/>
                <a:gd name="csY1" fmla="*/ 62665 h 3760882"/>
                <a:gd name="csX2" fmla="*/ 4477262 w 11633641"/>
                <a:gd name="csY2" fmla="*/ 81582 h 3760882"/>
                <a:gd name="csX3" fmla="*/ 4585890 w 11633641"/>
                <a:gd name="csY3" fmla="*/ 330248 h 3760882"/>
                <a:gd name="csX4" fmla="*/ 4689747 w 11633641"/>
                <a:gd name="csY4" fmla="*/ 1794280 h 3760882"/>
                <a:gd name="csX5" fmla="*/ 4775095 w 11633641"/>
                <a:gd name="csY5" fmla="*/ 2956803 h 3760882"/>
                <a:gd name="csX6" fmla="*/ 4832415 w 11633641"/>
                <a:gd name="csY6" fmla="*/ 3501209 h 3760882"/>
                <a:gd name="csX7" fmla="*/ 4916351 w 11633641"/>
                <a:gd name="csY7" fmla="*/ 3759473 h 3760882"/>
                <a:gd name="csX8" fmla="*/ 5090794 w 11633641"/>
                <a:gd name="csY8" fmla="*/ 3599139 h 3760882"/>
                <a:gd name="csX9" fmla="*/ 5135625 w 11633641"/>
                <a:gd name="csY9" fmla="*/ 3478605 h 3760882"/>
                <a:gd name="csX10" fmla="*/ 5211586 w 11633641"/>
                <a:gd name="csY10" fmla="*/ 3294737 h 3760882"/>
                <a:gd name="csX11" fmla="*/ 5279047 w 11633641"/>
                <a:gd name="csY11" fmla="*/ 3098621 h 3760882"/>
                <a:gd name="csX12" fmla="*/ 5361434 w 11633641"/>
                <a:gd name="csY12" fmla="*/ 2806276 h 3760882"/>
                <a:gd name="csX13" fmla="*/ 5506625 w 11633641"/>
                <a:gd name="csY13" fmla="*/ 2358458 h 3760882"/>
                <a:gd name="csX14" fmla="*/ 5607635 w 11633641"/>
                <a:gd name="csY14" fmla="*/ 2054911 h 3760882"/>
                <a:gd name="csX15" fmla="*/ 5759556 w 11633641"/>
                <a:gd name="csY15" fmla="*/ 1688882 h 3760882"/>
                <a:gd name="csX16" fmla="*/ 5954331 w 11633641"/>
                <a:gd name="csY16" fmla="*/ 1344723 h 3760882"/>
                <a:gd name="csX17" fmla="*/ 6150867 w 11633641"/>
                <a:gd name="csY17" fmla="*/ 1102117 h 3760882"/>
                <a:gd name="csX18" fmla="*/ 6377822 w 11633641"/>
                <a:gd name="csY18" fmla="*/ 907695 h 3760882"/>
                <a:gd name="csX19" fmla="*/ 6621739 w 11633641"/>
                <a:gd name="csY19" fmla="*/ 767715 h 3760882"/>
                <a:gd name="csX20" fmla="*/ 6913697 w 11633641"/>
                <a:gd name="csY20" fmla="*/ 621069 h 3760882"/>
                <a:gd name="csX21" fmla="*/ 7358338 w 11633641"/>
                <a:gd name="csY21" fmla="*/ 486453 h 3760882"/>
                <a:gd name="csX22" fmla="*/ 7811163 w 11633641"/>
                <a:gd name="csY22" fmla="*/ 383719 h 3760882"/>
                <a:gd name="csX23" fmla="*/ 8175513 w 11633641"/>
                <a:gd name="csY23" fmla="*/ 306101 h 3760882"/>
                <a:gd name="csX24" fmla="*/ 8793297 w 11633641"/>
                <a:gd name="csY24" fmla="*/ 207742 h 3760882"/>
                <a:gd name="csX25" fmla="*/ 9881832 w 11633641"/>
                <a:gd name="csY25" fmla="*/ 112296 h 3760882"/>
                <a:gd name="csX26" fmla="*/ 11633641 w 11633641"/>
                <a:gd name="csY26" fmla="*/ 17311 h 3760882"/>
                <a:gd name="csX0" fmla="*/ 0 w 11633641"/>
                <a:gd name="csY0" fmla="*/ 0 h 3760871"/>
                <a:gd name="csX1" fmla="*/ 3812617 w 11633641"/>
                <a:gd name="csY1" fmla="*/ 62665 h 3760871"/>
                <a:gd name="csX2" fmla="*/ 4477262 w 11633641"/>
                <a:gd name="csY2" fmla="*/ 81582 h 3760871"/>
                <a:gd name="csX3" fmla="*/ 4585890 w 11633641"/>
                <a:gd name="csY3" fmla="*/ 330248 h 3760871"/>
                <a:gd name="csX4" fmla="*/ 4689747 w 11633641"/>
                <a:gd name="csY4" fmla="*/ 1794280 h 3760871"/>
                <a:gd name="csX5" fmla="*/ 4775095 w 11633641"/>
                <a:gd name="csY5" fmla="*/ 2956803 h 3760871"/>
                <a:gd name="csX6" fmla="*/ 4832415 w 11633641"/>
                <a:gd name="csY6" fmla="*/ 3501209 h 3760871"/>
                <a:gd name="csX7" fmla="*/ 4916351 w 11633641"/>
                <a:gd name="csY7" fmla="*/ 3759473 h 3760871"/>
                <a:gd name="csX8" fmla="*/ 5090794 w 11633641"/>
                <a:gd name="csY8" fmla="*/ 3599139 h 3760871"/>
                <a:gd name="csX9" fmla="*/ 5157955 w 11633641"/>
                <a:gd name="csY9" fmla="*/ 3485115 h 3760871"/>
                <a:gd name="csX10" fmla="*/ 5211586 w 11633641"/>
                <a:gd name="csY10" fmla="*/ 3294737 h 3760871"/>
                <a:gd name="csX11" fmla="*/ 5279047 w 11633641"/>
                <a:gd name="csY11" fmla="*/ 3098621 h 3760871"/>
                <a:gd name="csX12" fmla="*/ 5361434 w 11633641"/>
                <a:gd name="csY12" fmla="*/ 2806276 h 3760871"/>
                <a:gd name="csX13" fmla="*/ 5506625 w 11633641"/>
                <a:gd name="csY13" fmla="*/ 2358458 h 3760871"/>
                <a:gd name="csX14" fmla="*/ 5607635 w 11633641"/>
                <a:gd name="csY14" fmla="*/ 2054911 h 3760871"/>
                <a:gd name="csX15" fmla="*/ 5759556 w 11633641"/>
                <a:gd name="csY15" fmla="*/ 1688882 h 3760871"/>
                <a:gd name="csX16" fmla="*/ 5954331 w 11633641"/>
                <a:gd name="csY16" fmla="*/ 1344723 h 3760871"/>
                <a:gd name="csX17" fmla="*/ 6150867 w 11633641"/>
                <a:gd name="csY17" fmla="*/ 1102117 h 3760871"/>
                <a:gd name="csX18" fmla="*/ 6377822 w 11633641"/>
                <a:gd name="csY18" fmla="*/ 907695 h 3760871"/>
                <a:gd name="csX19" fmla="*/ 6621739 w 11633641"/>
                <a:gd name="csY19" fmla="*/ 767715 h 3760871"/>
                <a:gd name="csX20" fmla="*/ 6913697 w 11633641"/>
                <a:gd name="csY20" fmla="*/ 621069 h 3760871"/>
                <a:gd name="csX21" fmla="*/ 7358338 w 11633641"/>
                <a:gd name="csY21" fmla="*/ 486453 h 3760871"/>
                <a:gd name="csX22" fmla="*/ 7811163 w 11633641"/>
                <a:gd name="csY22" fmla="*/ 383719 h 3760871"/>
                <a:gd name="csX23" fmla="*/ 8175513 w 11633641"/>
                <a:gd name="csY23" fmla="*/ 306101 h 3760871"/>
                <a:gd name="csX24" fmla="*/ 8793297 w 11633641"/>
                <a:gd name="csY24" fmla="*/ 207742 h 3760871"/>
                <a:gd name="csX25" fmla="*/ 9881832 w 11633641"/>
                <a:gd name="csY25" fmla="*/ 112296 h 3760871"/>
                <a:gd name="csX26" fmla="*/ 11633641 w 11633641"/>
                <a:gd name="csY26" fmla="*/ 17311 h 3760871"/>
                <a:gd name="csX0" fmla="*/ 0 w 11633641"/>
                <a:gd name="csY0" fmla="*/ 0 h 3764481"/>
                <a:gd name="csX1" fmla="*/ 3812617 w 11633641"/>
                <a:gd name="csY1" fmla="*/ 62665 h 3764481"/>
                <a:gd name="csX2" fmla="*/ 4477262 w 11633641"/>
                <a:gd name="csY2" fmla="*/ 81582 h 3764481"/>
                <a:gd name="csX3" fmla="*/ 4585890 w 11633641"/>
                <a:gd name="csY3" fmla="*/ 330248 h 3764481"/>
                <a:gd name="csX4" fmla="*/ 4689747 w 11633641"/>
                <a:gd name="csY4" fmla="*/ 1794280 h 3764481"/>
                <a:gd name="csX5" fmla="*/ 4775095 w 11633641"/>
                <a:gd name="csY5" fmla="*/ 2956803 h 3764481"/>
                <a:gd name="csX6" fmla="*/ 4832415 w 11633641"/>
                <a:gd name="csY6" fmla="*/ 3501209 h 3764481"/>
                <a:gd name="csX7" fmla="*/ 4916351 w 11633641"/>
                <a:gd name="csY7" fmla="*/ 3759473 h 3764481"/>
                <a:gd name="csX8" fmla="*/ 5090795 w 11633641"/>
                <a:gd name="csY8" fmla="*/ 3657740 h 3764481"/>
                <a:gd name="csX9" fmla="*/ 5157955 w 11633641"/>
                <a:gd name="csY9" fmla="*/ 3485115 h 3764481"/>
                <a:gd name="csX10" fmla="*/ 5211586 w 11633641"/>
                <a:gd name="csY10" fmla="*/ 3294737 h 3764481"/>
                <a:gd name="csX11" fmla="*/ 5279047 w 11633641"/>
                <a:gd name="csY11" fmla="*/ 3098621 h 3764481"/>
                <a:gd name="csX12" fmla="*/ 5361434 w 11633641"/>
                <a:gd name="csY12" fmla="*/ 2806276 h 3764481"/>
                <a:gd name="csX13" fmla="*/ 5506625 w 11633641"/>
                <a:gd name="csY13" fmla="*/ 2358458 h 3764481"/>
                <a:gd name="csX14" fmla="*/ 5607635 w 11633641"/>
                <a:gd name="csY14" fmla="*/ 2054911 h 3764481"/>
                <a:gd name="csX15" fmla="*/ 5759556 w 11633641"/>
                <a:gd name="csY15" fmla="*/ 1688882 h 3764481"/>
                <a:gd name="csX16" fmla="*/ 5954331 w 11633641"/>
                <a:gd name="csY16" fmla="*/ 1344723 h 3764481"/>
                <a:gd name="csX17" fmla="*/ 6150867 w 11633641"/>
                <a:gd name="csY17" fmla="*/ 1102117 h 3764481"/>
                <a:gd name="csX18" fmla="*/ 6377822 w 11633641"/>
                <a:gd name="csY18" fmla="*/ 907695 h 3764481"/>
                <a:gd name="csX19" fmla="*/ 6621739 w 11633641"/>
                <a:gd name="csY19" fmla="*/ 767715 h 3764481"/>
                <a:gd name="csX20" fmla="*/ 6913697 w 11633641"/>
                <a:gd name="csY20" fmla="*/ 621069 h 3764481"/>
                <a:gd name="csX21" fmla="*/ 7358338 w 11633641"/>
                <a:gd name="csY21" fmla="*/ 486453 h 3764481"/>
                <a:gd name="csX22" fmla="*/ 7811163 w 11633641"/>
                <a:gd name="csY22" fmla="*/ 383719 h 3764481"/>
                <a:gd name="csX23" fmla="*/ 8175513 w 11633641"/>
                <a:gd name="csY23" fmla="*/ 306101 h 3764481"/>
                <a:gd name="csX24" fmla="*/ 8793297 w 11633641"/>
                <a:gd name="csY24" fmla="*/ 207742 h 3764481"/>
                <a:gd name="csX25" fmla="*/ 9881832 w 11633641"/>
                <a:gd name="csY25" fmla="*/ 112296 h 3764481"/>
                <a:gd name="csX26" fmla="*/ 11633641 w 11633641"/>
                <a:gd name="csY26" fmla="*/ 17311 h 3764481"/>
                <a:gd name="csX0" fmla="*/ 0 w 11633641"/>
                <a:gd name="csY0" fmla="*/ 0 h 3760872"/>
                <a:gd name="csX1" fmla="*/ 3812617 w 11633641"/>
                <a:gd name="csY1" fmla="*/ 62665 h 3760872"/>
                <a:gd name="csX2" fmla="*/ 4477262 w 11633641"/>
                <a:gd name="csY2" fmla="*/ 81582 h 3760872"/>
                <a:gd name="csX3" fmla="*/ 4585890 w 11633641"/>
                <a:gd name="csY3" fmla="*/ 330248 h 3760872"/>
                <a:gd name="csX4" fmla="*/ 4689747 w 11633641"/>
                <a:gd name="csY4" fmla="*/ 1794280 h 3760872"/>
                <a:gd name="csX5" fmla="*/ 4775095 w 11633641"/>
                <a:gd name="csY5" fmla="*/ 2956803 h 3760872"/>
                <a:gd name="csX6" fmla="*/ 4832415 w 11633641"/>
                <a:gd name="csY6" fmla="*/ 3501209 h 3760872"/>
                <a:gd name="csX7" fmla="*/ 4916351 w 11633641"/>
                <a:gd name="csY7" fmla="*/ 3759473 h 3760872"/>
                <a:gd name="csX8" fmla="*/ 5090795 w 11633641"/>
                <a:gd name="csY8" fmla="*/ 3599138 h 3760872"/>
                <a:gd name="csX9" fmla="*/ 5157955 w 11633641"/>
                <a:gd name="csY9" fmla="*/ 3485115 h 3760872"/>
                <a:gd name="csX10" fmla="*/ 5211586 w 11633641"/>
                <a:gd name="csY10" fmla="*/ 3294737 h 3760872"/>
                <a:gd name="csX11" fmla="*/ 5279047 w 11633641"/>
                <a:gd name="csY11" fmla="*/ 3098621 h 3760872"/>
                <a:gd name="csX12" fmla="*/ 5361434 w 11633641"/>
                <a:gd name="csY12" fmla="*/ 2806276 h 3760872"/>
                <a:gd name="csX13" fmla="*/ 5506625 w 11633641"/>
                <a:gd name="csY13" fmla="*/ 2358458 h 3760872"/>
                <a:gd name="csX14" fmla="*/ 5607635 w 11633641"/>
                <a:gd name="csY14" fmla="*/ 2054911 h 3760872"/>
                <a:gd name="csX15" fmla="*/ 5759556 w 11633641"/>
                <a:gd name="csY15" fmla="*/ 1688882 h 3760872"/>
                <a:gd name="csX16" fmla="*/ 5954331 w 11633641"/>
                <a:gd name="csY16" fmla="*/ 1344723 h 3760872"/>
                <a:gd name="csX17" fmla="*/ 6150867 w 11633641"/>
                <a:gd name="csY17" fmla="*/ 1102117 h 3760872"/>
                <a:gd name="csX18" fmla="*/ 6377822 w 11633641"/>
                <a:gd name="csY18" fmla="*/ 907695 h 3760872"/>
                <a:gd name="csX19" fmla="*/ 6621739 w 11633641"/>
                <a:gd name="csY19" fmla="*/ 767715 h 3760872"/>
                <a:gd name="csX20" fmla="*/ 6913697 w 11633641"/>
                <a:gd name="csY20" fmla="*/ 621069 h 3760872"/>
                <a:gd name="csX21" fmla="*/ 7358338 w 11633641"/>
                <a:gd name="csY21" fmla="*/ 486453 h 3760872"/>
                <a:gd name="csX22" fmla="*/ 7811163 w 11633641"/>
                <a:gd name="csY22" fmla="*/ 383719 h 3760872"/>
                <a:gd name="csX23" fmla="*/ 8175513 w 11633641"/>
                <a:gd name="csY23" fmla="*/ 306101 h 3760872"/>
                <a:gd name="csX24" fmla="*/ 8793297 w 11633641"/>
                <a:gd name="csY24" fmla="*/ 207742 h 3760872"/>
                <a:gd name="csX25" fmla="*/ 9881832 w 11633641"/>
                <a:gd name="csY25" fmla="*/ 112296 h 3760872"/>
                <a:gd name="csX26" fmla="*/ 11633641 w 11633641"/>
                <a:gd name="csY26" fmla="*/ 17311 h 3760872"/>
                <a:gd name="csX0" fmla="*/ 0 w 11633641"/>
                <a:gd name="csY0" fmla="*/ 0 h 3761007"/>
                <a:gd name="csX1" fmla="*/ 3812617 w 11633641"/>
                <a:gd name="csY1" fmla="*/ 62665 h 3761007"/>
                <a:gd name="csX2" fmla="*/ 4477262 w 11633641"/>
                <a:gd name="csY2" fmla="*/ 81582 h 3761007"/>
                <a:gd name="csX3" fmla="*/ 4585890 w 11633641"/>
                <a:gd name="csY3" fmla="*/ 330248 h 3761007"/>
                <a:gd name="csX4" fmla="*/ 4689747 w 11633641"/>
                <a:gd name="csY4" fmla="*/ 1794280 h 3761007"/>
                <a:gd name="csX5" fmla="*/ 4775095 w 11633641"/>
                <a:gd name="csY5" fmla="*/ 2956803 h 3761007"/>
                <a:gd name="csX6" fmla="*/ 4832415 w 11633641"/>
                <a:gd name="csY6" fmla="*/ 3501209 h 3761007"/>
                <a:gd name="csX7" fmla="*/ 4916351 w 11633641"/>
                <a:gd name="csY7" fmla="*/ 3759473 h 3761007"/>
                <a:gd name="csX8" fmla="*/ 5090795 w 11633641"/>
                <a:gd name="csY8" fmla="*/ 3599138 h 3761007"/>
                <a:gd name="csX9" fmla="*/ 5171354 w 11633641"/>
                <a:gd name="csY9" fmla="*/ 3406979 h 3761007"/>
                <a:gd name="csX10" fmla="*/ 5211586 w 11633641"/>
                <a:gd name="csY10" fmla="*/ 3294737 h 3761007"/>
                <a:gd name="csX11" fmla="*/ 5279047 w 11633641"/>
                <a:gd name="csY11" fmla="*/ 3098621 h 3761007"/>
                <a:gd name="csX12" fmla="*/ 5361434 w 11633641"/>
                <a:gd name="csY12" fmla="*/ 2806276 h 3761007"/>
                <a:gd name="csX13" fmla="*/ 5506625 w 11633641"/>
                <a:gd name="csY13" fmla="*/ 2358458 h 3761007"/>
                <a:gd name="csX14" fmla="*/ 5607635 w 11633641"/>
                <a:gd name="csY14" fmla="*/ 2054911 h 3761007"/>
                <a:gd name="csX15" fmla="*/ 5759556 w 11633641"/>
                <a:gd name="csY15" fmla="*/ 1688882 h 3761007"/>
                <a:gd name="csX16" fmla="*/ 5954331 w 11633641"/>
                <a:gd name="csY16" fmla="*/ 1344723 h 3761007"/>
                <a:gd name="csX17" fmla="*/ 6150867 w 11633641"/>
                <a:gd name="csY17" fmla="*/ 1102117 h 3761007"/>
                <a:gd name="csX18" fmla="*/ 6377822 w 11633641"/>
                <a:gd name="csY18" fmla="*/ 907695 h 3761007"/>
                <a:gd name="csX19" fmla="*/ 6621739 w 11633641"/>
                <a:gd name="csY19" fmla="*/ 767715 h 3761007"/>
                <a:gd name="csX20" fmla="*/ 6913697 w 11633641"/>
                <a:gd name="csY20" fmla="*/ 621069 h 3761007"/>
                <a:gd name="csX21" fmla="*/ 7358338 w 11633641"/>
                <a:gd name="csY21" fmla="*/ 486453 h 3761007"/>
                <a:gd name="csX22" fmla="*/ 7811163 w 11633641"/>
                <a:gd name="csY22" fmla="*/ 383719 h 3761007"/>
                <a:gd name="csX23" fmla="*/ 8175513 w 11633641"/>
                <a:gd name="csY23" fmla="*/ 306101 h 3761007"/>
                <a:gd name="csX24" fmla="*/ 8793297 w 11633641"/>
                <a:gd name="csY24" fmla="*/ 207742 h 3761007"/>
                <a:gd name="csX25" fmla="*/ 9881832 w 11633641"/>
                <a:gd name="csY25" fmla="*/ 112296 h 3761007"/>
                <a:gd name="csX26" fmla="*/ 11633641 w 11633641"/>
                <a:gd name="csY26" fmla="*/ 17311 h 3761007"/>
                <a:gd name="csX0" fmla="*/ 0 w 11633641"/>
                <a:gd name="csY0" fmla="*/ 0 h 3767459"/>
                <a:gd name="csX1" fmla="*/ 3812617 w 11633641"/>
                <a:gd name="csY1" fmla="*/ 62665 h 3767459"/>
                <a:gd name="csX2" fmla="*/ 4477262 w 11633641"/>
                <a:gd name="csY2" fmla="*/ 81582 h 3767459"/>
                <a:gd name="csX3" fmla="*/ 4585890 w 11633641"/>
                <a:gd name="csY3" fmla="*/ 330248 h 3767459"/>
                <a:gd name="csX4" fmla="*/ 4689747 w 11633641"/>
                <a:gd name="csY4" fmla="*/ 1794280 h 3767459"/>
                <a:gd name="csX5" fmla="*/ 4775095 w 11633641"/>
                <a:gd name="csY5" fmla="*/ 2956803 h 3767459"/>
                <a:gd name="csX6" fmla="*/ 4832415 w 11633641"/>
                <a:gd name="csY6" fmla="*/ 3501209 h 3767459"/>
                <a:gd name="csX7" fmla="*/ 4947614 w 11633641"/>
                <a:gd name="csY7" fmla="*/ 3765985 h 3767459"/>
                <a:gd name="csX8" fmla="*/ 5090795 w 11633641"/>
                <a:gd name="csY8" fmla="*/ 3599138 h 3767459"/>
                <a:gd name="csX9" fmla="*/ 5171354 w 11633641"/>
                <a:gd name="csY9" fmla="*/ 3406979 h 3767459"/>
                <a:gd name="csX10" fmla="*/ 5211586 w 11633641"/>
                <a:gd name="csY10" fmla="*/ 3294737 h 3767459"/>
                <a:gd name="csX11" fmla="*/ 5279047 w 11633641"/>
                <a:gd name="csY11" fmla="*/ 3098621 h 3767459"/>
                <a:gd name="csX12" fmla="*/ 5361434 w 11633641"/>
                <a:gd name="csY12" fmla="*/ 2806276 h 3767459"/>
                <a:gd name="csX13" fmla="*/ 5506625 w 11633641"/>
                <a:gd name="csY13" fmla="*/ 2358458 h 3767459"/>
                <a:gd name="csX14" fmla="*/ 5607635 w 11633641"/>
                <a:gd name="csY14" fmla="*/ 2054911 h 3767459"/>
                <a:gd name="csX15" fmla="*/ 5759556 w 11633641"/>
                <a:gd name="csY15" fmla="*/ 1688882 h 3767459"/>
                <a:gd name="csX16" fmla="*/ 5954331 w 11633641"/>
                <a:gd name="csY16" fmla="*/ 1344723 h 3767459"/>
                <a:gd name="csX17" fmla="*/ 6150867 w 11633641"/>
                <a:gd name="csY17" fmla="*/ 1102117 h 3767459"/>
                <a:gd name="csX18" fmla="*/ 6377822 w 11633641"/>
                <a:gd name="csY18" fmla="*/ 907695 h 3767459"/>
                <a:gd name="csX19" fmla="*/ 6621739 w 11633641"/>
                <a:gd name="csY19" fmla="*/ 767715 h 3767459"/>
                <a:gd name="csX20" fmla="*/ 6913697 w 11633641"/>
                <a:gd name="csY20" fmla="*/ 621069 h 3767459"/>
                <a:gd name="csX21" fmla="*/ 7358338 w 11633641"/>
                <a:gd name="csY21" fmla="*/ 486453 h 3767459"/>
                <a:gd name="csX22" fmla="*/ 7811163 w 11633641"/>
                <a:gd name="csY22" fmla="*/ 383719 h 3767459"/>
                <a:gd name="csX23" fmla="*/ 8175513 w 11633641"/>
                <a:gd name="csY23" fmla="*/ 306101 h 3767459"/>
                <a:gd name="csX24" fmla="*/ 8793297 w 11633641"/>
                <a:gd name="csY24" fmla="*/ 207742 h 3767459"/>
                <a:gd name="csX25" fmla="*/ 9881832 w 11633641"/>
                <a:gd name="csY25" fmla="*/ 112296 h 3767459"/>
                <a:gd name="csX26" fmla="*/ 11633641 w 11633641"/>
                <a:gd name="csY26" fmla="*/ 17311 h 3767459"/>
                <a:gd name="csX0" fmla="*/ 0 w 11633641"/>
                <a:gd name="csY0" fmla="*/ 0 h 3767459"/>
                <a:gd name="csX1" fmla="*/ 3812617 w 11633641"/>
                <a:gd name="csY1" fmla="*/ 62665 h 3767459"/>
                <a:gd name="csX2" fmla="*/ 4477262 w 11633641"/>
                <a:gd name="csY2" fmla="*/ 81582 h 3767459"/>
                <a:gd name="csX3" fmla="*/ 4585890 w 11633641"/>
                <a:gd name="csY3" fmla="*/ 330248 h 3767459"/>
                <a:gd name="csX4" fmla="*/ 4689747 w 11633641"/>
                <a:gd name="csY4" fmla="*/ 1794280 h 3767459"/>
                <a:gd name="csX5" fmla="*/ 4775095 w 11633641"/>
                <a:gd name="csY5" fmla="*/ 2956803 h 3767459"/>
                <a:gd name="csX6" fmla="*/ 4832415 w 11633641"/>
                <a:gd name="csY6" fmla="*/ 3501209 h 3767459"/>
                <a:gd name="csX7" fmla="*/ 4911885 w 11633641"/>
                <a:gd name="csY7" fmla="*/ 3765985 h 3767459"/>
                <a:gd name="csX8" fmla="*/ 5090795 w 11633641"/>
                <a:gd name="csY8" fmla="*/ 3599138 h 3767459"/>
                <a:gd name="csX9" fmla="*/ 5171354 w 11633641"/>
                <a:gd name="csY9" fmla="*/ 3406979 h 3767459"/>
                <a:gd name="csX10" fmla="*/ 5211586 w 11633641"/>
                <a:gd name="csY10" fmla="*/ 3294737 h 3767459"/>
                <a:gd name="csX11" fmla="*/ 5279047 w 11633641"/>
                <a:gd name="csY11" fmla="*/ 3098621 h 3767459"/>
                <a:gd name="csX12" fmla="*/ 5361434 w 11633641"/>
                <a:gd name="csY12" fmla="*/ 2806276 h 3767459"/>
                <a:gd name="csX13" fmla="*/ 5506625 w 11633641"/>
                <a:gd name="csY13" fmla="*/ 2358458 h 3767459"/>
                <a:gd name="csX14" fmla="*/ 5607635 w 11633641"/>
                <a:gd name="csY14" fmla="*/ 2054911 h 3767459"/>
                <a:gd name="csX15" fmla="*/ 5759556 w 11633641"/>
                <a:gd name="csY15" fmla="*/ 1688882 h 3767459"/>
                <a:gd name="csX16" fmla="*/ 5954331 w 11633641"/>
                <a:gd name="csY16" fmla="*/ 1344723 h 3767459"/>
                <a:gd name="csX17" fmla="*/ 6150867 w 11633641"/>
                <a:gd name="csY17" fmla="*/ 1102117 h 3767459"/>
                <a:gd name="csX18" fmla="*/ 6377822 w 11633641"/>
                <a:gd name="csY18" fmla="*/ 907695 h 3767459"/>
                <a:gd name="csX19" fmla="*/ 6621739 w 11633641"/>
                <a:gd name="csY19" fmla="*/ 767715 h 3767459"/>
                <a:gd name="csX20" fmla="*/ 6913697 w 11633641"/>
                <a:gd name="csY20" fmla="*/ 621069 h 3767459"/>
                <a:gd name="csX21" fmla="*/ 7358338 w 11633641"/>
                <a:gd name="csY21" fmla="*/ 486453 h 3767459"/>
                <a:gd name="csX22" fmla="*/ 7811163 w 11633641"/>
                <a:gd name="csY22" fmla="*/ 383719 h 3767459"/>
                <a:gd name="csX23" fmla="*/ 8175513 w 11633641"/>
                <a:gd name="csY23" fmla="*/ 306101 h 3767459"/>
                <a:gd name="csX24" fmla="*/ 8793297 w 11633641"/>
                <a:gd name="csY24" fmla="*/ 207742 h 3767459"/>
                <a:gd name="csX25" fmla="*/ 9881832 w 11633641"/>
                <a:gd name="csY25" fmla="*/ 112296 h 3767459"/>
                <a:gd name="csX26" fmla="*/ 11633641 w 11633641"/>
                <a:gd name="csY26" fmla="*/ 17311 h 3767459"/>
                <a:gd name="csX0" fmla="*/ 0 w 11633641"/>
                <a:gd name="csY0" fmla="*/ 0 h 3777923"/>
                <a:gd name="csX1" fmla="*/ 3812617 w 11633641"/>
                <a:gd name="csY1" fmla="*/ 62665 h 3777923"/>
                <a:gd name="csX2" fmla="*/ 4477262 w 11633641"/>
                <a:gd name="csY2" fmla="*/ 81582 h 3777923"/>
                <a:gd name="csX3" fmla="*/ 4585890 w 11633641"/>
                <a:gd name="csY3" fmla="*/ 330248 h 3777923"/>
                <a:gd name="csX4" fmla="*/ 4689747 w 11633641"/>
                <a:gd name="csY4" fmla="*/ 1794280 h 3777923"/>
                <a:gd name="csX5" fmla="*/ 4775095 w 11633641"/>
                <a:gd name="csY5" fmla="*/ 2956803 h 3777923"/>
                <a:gd name="csX6" fmla="*/ 4832415 w 11633641"/>
                <a:gd name="csY6" fmla="*/ 3501209 h 3777923"/>
                <a:gd name="csX7" fmla="*/ 4911885 w 11633641"/>
                <a:gd name="csY7" fmla="*/ 3765985 h 3777923"/>
                <a:gd name="csX8" fmla="*/ 5090795 w 11633641"/>
                <a:gd name="csY8" fmla="*/ 3599138 h 3777923"/>
                <a:gd name="csX9" fmla="*/ 5171354 w 11633641"/>
                <a:gd name="csY9" fmla="*/ 3406979 h 3777923"/>
                <a:gd name="csX10" fmla="*/ 5211586 w 11633641"/>
                <a:gd name="csY10" fmla="*/ 3294737 h 3777923"/>
                <a:gd name="csX11" fmla="*/ 5279047 w 11633641"/>
                <a:gd name="csY11" fmla="*/ 3098621 h 3777923"/>
                <a:gd name="csX12" fmla="*/ 5361434 w 11633641"/>
                <a:gd name="csY12" fmla="*/ 2806276 h 3777923"/>
                <a:gd name="csX13" fmla="*/ 5506625 w 11633641"/>
                <a:gd name="csY13" fmla="*/ 2358458 h 3777923"/>
                <a:gd name="csX14" fmla="*/ 5607635 w 11633641"/>
                <a:gd name="csY14" fmla="*/ 2054911 h 3777923"/>
                <a:gd name="csX15" fmla="*/ 5759556 w 11633641"/>
                <a:gd name="csY15" fmla="*/ 1688882 h 3777923"/>
                <a:gd name="csX16" fmla="*/ 5954331 w 11633641"/>
                <a:gd name="csY16" fmla="*/ 1344723 h 3777923"/>
                <a:gd name="csX17" fmla="*/ 6150867 w 11633641"/>
                <a:gd name="csY17" fmla="*/ 1102117 h 3777923"/>
                <a:gd name="csX18" fmla="*/ 6377822 w 11633641"/>
                <a:gd name="csY18" fmla="*/ 907695 h 3777923"/>
                <a:gd name="csX19" fmla="*/ 6621739 w 11633641"/>
                <a:gd name="csY19" fmla="*/ 767715 h 3777923"/>
                <a:gd name="csX20" fmla="*/ 6913697 w 11633641"/>
                <a:gd name="csY20" fmla="*/ 621069 h 3777923"/>
                <a:gd name="csX21" fmla="*/ 7358338 w 11633641"/>
                <a:gd name="csY21" fmla="*/ 486453 h 3777923"/>
                <a:gd name="csX22" fmla="*/ 7811163 w 11633641"/>
                <a:gd name="csY22" fmla="*/ 383719 h 3777923"/>
                <a:gd name="csX23" fmla="*/ 8175513 w 11633641"/>
                <a:gd name="csY23" fmla="*/ 306101 h 3777923"/>
                <a:gd name="csX24" fmla="*/ 8793297 w 11633641"/>
                <a:gd name="csY24" fmla="*/ 207742 h 3777923"/>
                <a:gd name="csX25" fmla="*/ 9881832 w 11633641"/>
                <a:gd name="csY25" fmla="*/ 112296 h 3777923"/>
                <a:gd name="csX26" fmla="*/ 11633641 w 11633641"/>
                <a:gd name="csY26" fmla="*/ 17311 h 3777923"/>
                <a:gd name="csX0" fmla="*/ 0 w 11633641"/>
                <a:gd name="csY0" fmla="*/ 0 h 3795667"/>
                <a:gd name="csX1" fmla="*/ 3812617 w 11633641"/>
                <a:gd name="csY1" fmla="*/ 62665 h 3795667"/>
                <a:gd name="csX2" fmla="*/ 4477262 w 11633641"/>
                <a:gd name="csY2" fmla="*/ 81582 h 3795667"/>
                <a:gd name="csX3" fmla="*/ 4585890 w 11633641"/>
                <a:gd name="csY3" fmla="*/ 330248 h 3795667"/>
                <a:gd name="csX4" fmla="*/ 4689747 w 11633641"/>
                <a:gd name="csY4" fmla="*/ 1794280 h 3795667"/>
                <a:gd name="csX5" fmla="*/ 4775095 w 11633641"/>
                <a:gd name="csY5" fmla="*/ 2956803 h 3795667"/>
                <a:gd name="csX6" fmla="*/ 4832415 w 11633641"/>
                <a:gd name="csY6" fmla="*/ 3501209 h 3795667"/>
                <a:gd name="csX7" fmla="*/ 4911885 w 11633641"/>
                <a:gd name="csY7" fmla="*/ 3765985 h 3795667"/>
                <a:gd name="csX8" fmla="*/ 5090795 w 11633641"/>
                <a:gd name="csY8" fmla="*/ 3599138 h 3795667"/>
                <a:gd name="csX9" fmla="*/ 5171354 w 11633641"/>
                <a:gd name="csY9" fmla="*/ 3406979 h 3795667"/>
                <a:gd name="csX10" fmla="*/ 5211586 w 11633641"/>
                <a:gd name="csY10" fmla="*/ 3294737 h 3795667"/>
                <a:gd name="csX11" fmla="*/ 5279047 w 11633641"/>
                <a:gd name="csY11" fmla="*/ 3098621 h 3795667"/>
                <a:gd name="csX12" fmla="*/ 5361434 w 11633641"/>
                <a:gd name="csY12" fmla="*/ 2806276 h 3795667"/>
                <a:gd name="csX13" fmla="*/ 5506625 w 11633641"/>
                <a:gd name="csY13" fmla="*/ 2358458 h 3795667"/>
                <a:gd name="csX14" fmla="*/ 5607635 w 11633641"/>
                <a:gd name="csY14" fmla="*/ 2054911 h 3795667"/>
                <a:gd name="csX15" fmla="*/ 5759556 w 11633641"/>
                <a:gd name="csY15" fmla="*/ 1688882 h 3795667"/>
                <a:gd name="csX16" fmla="*/ 5954331 w 11633641"/>
                <a:gd name="csY16" fmla="*/ 1344723 h 3795667"/>
                <a:gd name="csX17" fmla="*/ 6150867 w 11633641"/>
                <a:gd name="csY17" fmla="*/ 1102117 h 3795667"/>
                <a:gd name="csX18" fmla="*/ 6377822 w 11633641"/>
                <a:gd name="csY18" fmla="*/ 907695 h 3795667"/>
                <a:gd name="csX19" fmla="*/ 6621739 w 11633641"/>
                <a:gd name="csY19" fmla="*/ 767715 h 3795667"/>
                <a:gd name="csX20" fmla="*/ 6913697 w 11633641"/>
                <a:gd name="csY20" fmla="*/ 621069 h 3795667"/>
                <a:gd name="csX21" fmla="*/ 7358338 w 11633641"/>
                <a:gd name="csY21" fmla="*/ 486453 h 3795667"/>
                <a:gd name="csX22" fmla="*/ 7811163 w 11633641"/>
                <a:gd name="csY22" fmla="*/ 383719 h 3795667"/>
                <a:gd name="csX23" fmla="*/ 8175513 w 11633641"/>
                <a:gd name="csY23" fmla="*/ 306101 h 3795667"/>
                <a:gd name="csX24" fmla="*/ 8793297 w 11633641"/>
                <a:gd name="csY24" fmla="*/ 207742 h 3795667"/>
                <a:gd name="csX25" fmla="*/ 9881832 w 11633641"/>
                <a:gd name="csY25" fmla="*/ 112296 h 3795667"/>
                <a:gd name="csX26" fmla="*/ 11633641 w 11633641"/>
                <a:gd name="csY26" fmla="*/ 17311 h 3795667"/>
                <a:gd name="csX0" fmla="*/ 0 w 11633641"/>
                <a:gd name="csY0" fmla="*/ 0 h 3767459"/>
                <a:gd name="csX1" fmla="*/ 3812617 w 11633641"/>
                <a:gd name="csY1" fmla="*/ 62665 h 3767459"/>
                <a:gd name="csX2" fmla="*/ 4477262 w 11633641"/>
                <a:gd name="csY2" fmla="*/ 81582 h 3767459"/>
                <a:gd name="csX3" fmla="*/ 4585890 w 11633641"/>
                <a:gd name="csY3" fmla="*/ 330248 h 3767459"/>
                <a:gd name="csX4" fmla="*/ 4689747 w 11633641"/>
                <a:gd name="csY4" fmla="*/ 1794280 h 3767459"/>
                <a:gd name="csX5" fmla="*/ 4775095 w 11633641"/>
                <a:gd name="csY5" fmla="*/ 2956803 h 3767459"/>
                <a:gd name="csX6" fmla="*/ 4832415 w 11633641"/>
                <a:gd name="csY6" fmla="*/ 3501209 h 3767459"/>
                <a:gd name="csX7" fmla="*/ 4911885 w 11633641"/>
                <a:gd name="csY7" fmla="*/ 3765985 h 3767459"/>
                <a:gd name="csX8" fmla="*/ 5090795 w 11633641"/>
                <a:gd name="csY8" fmla="*/ 3599138 h 3767459"/>
                <a:gd name="csX9" fmla="*/ 5171354 w 11633641"/>
                <a:gd name="csY9" fmla="*/ 3406979 h 3767459"/>
                <a:gd name="csX10" fmla="*/ 5211586 w 11633641"/>
                <a:gd name="csY10" fmla="*/ 3294737 h 3767459"/>
                <a:gd name="csX11" fmla="*/ 5279047 w 11633641"/>
                <a:gd name="csY11" fmla="*/ 3098621 h 3767459"/>
                <a:gd name="csX12" fmla="*/ 5361434 w 11633641"/>
                <a:gd name="csY12" fmla="*/ 2806276 h 3767459"/>
                <a:gd name="csX13" fmla="*/ 5506625 w 11633641"/>
                <a:gd name="csY13" fmla="*/ 2358458 h 3767459"/>
                <a:gd name="csX14" fmla="*/ 5607635 w 11633641"/>
                <a:gd name="csY14" fmla="*/ 2054911 h 3767459"/>
                <a:gd name="csX15" fmla="*/ 5759556 w 11633641"/>
                <a:gd name="csY15" fmla="*/ 1688882 h 3767459"/>
                <a:gd name="csX16" fmla="*/ 5954331 w 11633641"/>
                <a:gd name="csY16" fmla="*/ 1344723 h 3767459"/>
                <a:gd name="csX17" fmla="*/ 6150867 w 11633641"/>
                <a:gd name="csY17" fmla="*/ 1102117 h 3767459"/>
                <a:gd name="csX18" fmla="*/ 6377822 w 11633641"/>
                <a:gd name="csY18" fmla="*/ 907695 h 3767459"/>
                <a:gd name="csX19" fmla="*/ 6621739 w 11633641"/>
                <a:gd name="csY19" fmla="*/ 767715 h 3767459"/>
                <a:gd name="csX20" fmla="*/ 6913697 w 11633641"/>
                <a:gd name="csY20" fmla="*/ 621069 h 3767459"/>
                <a:gd name="csX21" fmla="*/ 7358338 w 11633641"/>
                <a:gd name="csY21" fmla="*/ 486453 h 3767459"/>
                <a:gd name="csX22" fmla="*/ 7811163 w 11633641"/>
                <a:gd name="csY22" fmla="*/ 383719 h 3767459"/>
                <a:gd name="csX23" fmla="*/ 8175513 w 11633641"/>
                <a:gd name="csY23" fmla="*/ 306101 h 3767459"/>
                <a:gd name="csX24" fmla="*/ 8793297 w 11633641"/>
                <a:gd name="csY24" fmla="*/ 207742 h 3767459"/>
                <a:gd name="csX25" fmla="*/ 9881832 w 11633641"/>
                <a:gd name="csY25" fmla="*/ 112296 h 3767459"/>
                <a:gd name="csX26" fmla="*/ 11633641 w 11633641"/>
                <a:gd name="csY26" fmla="*/ 17311 h 3767459"/>
                <a:gd name="csX0" fmla="*/ 0 w 11633641"/>
                <a:gd name="csY0" fmla="*/ 0 h 3793214"/>
                <a:gd name="csX1" fmla="*/ 3812617 w 11633641"/>
                <a:gd name="csY1" fmla="*/ 62665 h 3793214"/>
                <a:gd name="csX2" fmla="*/ 4477262 w 11633641"/>
                <a:gd name="csY2" fmla="*/ 81582 h 3793214"/>
                <a:gd name="csX3" fmla="*/ 4585890 w 11633641"/>
                <a:gd name="csY3" fmla="*/ 330248 h 3793214"/>
                <a:gd name="csX4" fmla="*/ 4689747 w 11633641"/>
                <a:gd name="csY4" fmla="*/ 1794280 h 3793214"/>
                <a:gd name="csX5" fmla="*/ 4775095 w 11633641"/>
                <a:gd name="csY5" fmla="*/ 2956803 h 3793214"/>
                <a:gd name="csX6" fmla="*/ 4832415 w 11633641"/>
                <a:gd name="csY6" fmla="*/ 3501209 h 3793214"/>
                <a:gd name="csX7" fmla="*/ 4911885 w 11633641"/>
                <a:gd name="csY7" fmla="*/ 3765985 h 3793214"/>
                <a:gd name="csX8" fmla="*/ 5090795 w 11633641"/>
                <a:gd name="csY8" fmla="*/ 3599138 h 3793214"/>
                <a:gd name="csX9" fmla="*/ 5171354 w 11633641"/>
                <a:gd name="csY9" fmla="*/ 3406979 h 3793214"/>
                <a:gd name="csX10" fmla="*/ 5211586 w 11633641"/>
                <a:gd name="csY10" fmla="*/ 3294737 h 3793214"/>
                <a:gd name="csX11" fmla="*/ 5279047 w 11633641"/>
                <a:gd name="csY11" fmla="*/ 3098621 h 3793214"/>
                <a:gd name="csX12" fmla="*/ 5361434 w 11633641"/>
                <a:gd name="csY12" fmla="*/ 2806276 h 3793214"/>
                <a:gd name="csX13" fmla="*/ 5506625 w 11633641"/>
                <a:gd name="csY13" fmla="*/ 2358458 h 3793214"/>
                <a:gd name="csX14" fmla="*/ 5607635 w 11633641"/>
                <a:gd name="csY14" fmla="*/ 2054911 h 3793214"/>
                <a:gd name="csX15" fmla="*/ 5759556 w 11633641"/>
                <a:gd name="csY15" fmla="*/ 1688882 h 3793214"/>
                <a:gd name="csX16" fmla="*/ 5954331 w 11633641"/>
                <a:gd name="csY16" fmla="*/ 1344723 h 3793214"/>
                <a:gd name="csX17" fmla="*/ 6150867 w 11633641"/>
                <a:gd name="csY17" fmla="*/ 1102117 h 3793214"/>
                <a:gd name="csX18" fmla="*/ 6377822 w 11633641"/>
                <a:gd name="csY18" fmla="*/ 907695 h 3793214"/>
                <a:gd name="csX19" fmla="*/ 6621739 w 11633641"/>
                <a:gd name="csY19" fmla="*/ 767715 h 3793214"/>
                <a:gd name="csX20" fmla="*/ 6913697 w 11633641"/>
                <a:gd name="csY20" fmla="*/ 621069 h 3793214"/>
                <a:gd name="csX21" fmla="*/ 7358338 w 11633641"/>
                <a:gd name="csY21" fmla="*/ 486453 h 3793214"/>
                <a:gd name="csX22" fmla="*/ 7811163 w 11633641"/>
                <a:gd name="csY22" fmla="*/ 383719 h 3793214"/>
                <a:gd name="csX23" fmla="*/ 8175513 w 11633641"/>
                <a:gd name="csY23" fmla="*/ 306101 h 3793214"/>
                <a:gd name="csX24" fmla="*/ 8793297 w 11633641"/>
                <a:gd name="csY24" fmla="*/ 207742 h 3793214"/>
                <a:gd name="csX25" fmla="*/ 9881832 w 11633641"/>
                <a:gd name="csY25" fmla="*/ 112296 h 3793214"/>
                <a:gd name="csX26" fmla="*/ 11633641 w 11633641"/>
                <a:gd name="csY26" fmla="*/ 17311 h 3793214"/>
                <a:gd name="csX0" fmla="*/ 0 w 11633641"/>
                <a:gd name="csY0" fmla="*/ 0 h 3816183"/>
                <a:gd name="csX1" fmla="*/ 3812617 w 11633641"/>
                <a:gd name="csY1" fmla="*/ 62665 h 3816183"/>
                <a:gd name="csX2" fmla="*/ 4477262 w 11633641"/>
                <a:gd name="csY2" fmla="*/ 81582 h 3816183"/>
                <a:gd name="csX3" fmla="*/ 4585890 w 11633641"/>
                <a:gd name="csY3" fmla="*/ 330248 h 3816183"/>
                <a:gd name="csX4" fmla="*/ 4689747 w 11633641"/>
                <a:gd name="csY4" fmla="*/ 1794280 h 3816183"/>
                <a:gd name="csX5" fmla="*/ 4775095 w 11633641"/>
                <a:gd name="csY5" fmla="*/ 2956803 h 3816183"/>
                <a:gd name="csX6" fmla="*/ 4832415 w 11633641"/>
                <a:gd name="csY6" fmla="*/ 3501209 h 3816183"/>
                <a:gd name="csX7" fmla="*/ 4911885 w 11633641"/>
                <a:gd name="csY7" fmla="*/ 3765985 h 3816183"/>
                <a:gd name="csX8" fmla="*/ 5090795 w 11633641"/>
                <a:gd name="csY8" fmla="*/ 3599138 h 3816183"/>
                <a:gd name="csX9" fmla="*/ 5171354 w 11633641"/>
                <a:gd name="csY9" fmla="*/ 3406979 h 3816183"/>
                <a:gd name="csX10" fmla="*/ 5211586 w 11633641"/>
                <a:gd name="csY10" fmla="*/ 3294737 h 3816183"/>
                <a:gd name="csX11" fmla="*/ 5279047 w 11633641"/>
                <a:gd name="csY11" fmla="*/ 3098621 h 3816183"/>
                <a:gd name="csX12" fmla="*/ 5361434 w 11633641"/>
                <a:gd name="csY12" fmla="*/ 2806276 h 3816183"/>
                <a:gd name="csX13" fmla="*/ 5506625 w 11633641"/>
                <a:gd name="csY13" fmla="*/ 2358458 h 3816183"/>
                <a:gd name="csX14" fmla="*/ 5607635 w 11633641"/>
                <a:gd name="csY14" fmla="*/ 2054911 h 3816183"/>
                <a:gd name="csX15" fmla="*/ 5759556 w 11633641"/>
                <a:gd name="csY15" fmla="*/ 1688882 h 3816183"/>
                <a:gd name="csX16" fmla="*/ 5954331 w 11633641"/>
                <a:gd name="csY16" fmla="*/ 1344723 h 3816183"/>
                <a:gd name="csX17" fmla="*/ 6150867 w 11633641"/>
                <a:gd name="csY17" fmla="*/ 1102117 h 3816183"/>
                <a:gd name="csX18" fmla="*/ 6377822 w 11633641"/>
                <a:gd name="csY18" fmla="*/ 907695 h 3816183"/>
                <a:gd name="csX19" fmla="*/ 6621739 w 11633641"/>
                <a:gd name="csY19" fmla="*/ 767715 h 3816183"/>
                <a:gd name="csX20" fmla="*/ 6913697 w 11633641"/>
                <a:gd name="csY20" fmla="*/ 621069 h 3816183"/>
                <a:gd name="csX21" fmla="*/ 7358338 w 11633641"/>
                <a:gd name="csY21" fmla="*/ 486453 h 3816183"/>
                <a:gd name="csX22" fmla="*/ 7811163 w 11633641"/>
                <a:gd name="csY22" fmla="*/ 383719 h 3816183"/>
                <a:gd name="csX23" fmla="*/ 8175513 w 11633641"/>
                <a:gd name="csY23" fmla="*/ 306101 h 3816183"/>
                <a:gd name="csX24" fmla="*/ 8793297 w 11633641"/>
                <a:gd name="csY24" fmla="*/ 207742 h 3816183"/>
                <a:gd name="csX25" fmla="*/ 9881832 w 11633641"/>
                <a:gd name="csY25" fmla="*/ 112296 h 3816183"/>
                <a:gd name="csX26" fmla="*/ 11633641 w 11633641"/>
                <a:gd name="csY26" fmla="*/ 17311 h 3816183"/>
                <a:gd name="csX0" fmla="*/ 0 w 11633641"/>
                <a:gd name="csY0" fmla="*/ 0 h 3840391"/>
                <a:gd name="csX1" fmla="*/ 3812617 w 11633641"/>
                <a:gd name="csY1" fmla="*/ 62665 h 3840391"/>
                <a:gd name="csX2" fmla="*/ 4477262 w 11633641"/>
                <a:gd name="csY2" fmla="*/ 81582 h 3840391"/>
                <a:gd name="csX3" fmla="*/ 4585890 w 11633641"/>
                <a:gd name="csY3" fmla="*/ 330248 h 3840391"/>
                <a:gd name="csX4" fmla="*/ 4689747 w 11633641"/>
                <a:gd name="csY4" fmla="*/ 1794280 h 3840391"/>
                <a:gd name="csX5" fmla="*/ 4775095 w 11633641"/>
                <a:gd name="csY5" fmla="*/ 2956803 h 3840391"/>
                <a:gd name="csX6" fmla="*/ 4832415 w 11633641"/>
                <a:gd name="csY6" fmla="*/ 3501209 h 3840391"/>
                <a:gd name="csX7" fmla="*/ 4911885 w 11633641"/>
                <a:gd name="csY7" fmla="*/ 3765985 h 3840391"/>
                <a:gd name="csX8" fmla="*/ 5090795 w 11633641"/>
                <a:gd name="csY8" fmla="*/ 3599138 h 3840391"/>
                <a:gd name="csX9" fmla="*/ 5171354 w 11633641"/>
                <a:gd name="csY9" fmla="*/ 3406979 h 3840391"/>
                <a:gd name="csX10" fmla="*/ 5211586 w 11633641"/>
                <a:gd name="csY10" fmla="*/ 3294737 h 3840391"/>
                <a:gd name="csX11" fmla="*/ 5279047 w 11633641"/>
                <a:gd name="csY11" fmla="*/ 3098621 h 3840391"/>
                <a:gd name="csX12" fmla="*/ 5361434 w 11633641"/>
                <a:gd name="csY12" fmla="*/ 2806276 h 3840391"/>
                <a:gd name="csX13" fmla="*/ 5506625 w 11633641"/>
                <a:gd name="csY13" fmla="*/ 2358458 h 3840391"/>
                <a:gd name="csX14" fmla="*/ 5607635 w 11633641"/>
                <a:gd name="csY14" fmla="*/ 2054911 h 3840391"/>
                <a:gd name="csX15" fmla="*/ 5759556 w 11633641"/>
                <a:gd name="csY15" fmla="*/ 1688882 h 3840391"/>
                <a:gd name="csX16" fmla="*/ 5954331 w 11633641"/>
                <a:gd name="csY16" fmla="*/ 1344723 h 3840391"/>
                <a:gd name="csX17" fmla="*/ 6150867 w 11633641"/>
                <a:gd name="csY17" fmla="*/ 1102117 h 3840391"/>
                <a:gd name="csX18" fmla="*/ 6377822 w 11633641"/>
                <a:gd name="csY18" fmla="*/ 907695 h 3840391"/>
                <a:gd name="csX19" fmla="*/ 6621739 w 11633641"/>
                <a:gd name="csY19" fmla="*/ 767715 h 3840391"/>
                <a:gd name="csX20" fmla="*/ 6913697 w 11633641"/>
                <a:gd name="csY20" fmla="*/ 621069 h 3840391"/>
                <a:gd name="csX21" fmla="*/ 7358338 w 11633641"/>
                <a:gd name="csY21" fmla="*/ 486453 h 3840391"/>
                <a:gd name="csX22" fmla="*/ 7811163 w 11633641"/>
                <a:gd name="csY22" fmla="*/ 383719 h 3840391"/>
                <a:gd name="csX23" fmla="*/ 8175513 w 11633641"/>
                <a:gd name="csY23" fmla="*/ 306101 h 3840391"/>
                <a:gd name="csX24" fmla="*/ 8793297 w 11633641"/>
                <a:gd name="csY24" fmla="*/ 207742 h 3840391"/>
                <a:gd name="csX25" fmla="*/ 9881832 w 11633641"/>
                <a:gd name="csY25" fmla="*/ 112296 h 3840391"/>
                <a:gd name="csX26" fmla="*/ 11633641 w 11633641"/>
                <a:gd name="csY26" fmla="*/ 17311 h 3840391"/>
                <a:gd name="csX0" fmla="*/ 0 w 11633641"/>
                <a:gd name="csY0" fmla="*/ 0 h 3840391"/>
                <a:gd name="csX1" fmla="*/ 3812617 w 11633641"/>
                <a:gd name="csY1" fmla="*/ 62665 h 3840391"/>
                <a:gd name="csX2" fmla="*/ 4477262 w 11633641"/>
                <a:gd name="csY2" fmla="*/ 81582 h 3840391"/>
                <a:gd name="csX3" fmla="*/ 4585890 w 11633641"/>
                <a:gd name="csY3" fmla="*/ 330248 h 3840391"/>
                <a:gd name="csX4" fmla="*/ 4689747 w 11633641"/>
                <a:gd name="csY4" fmla="*/ 1794280 h 3840391"/>
                <a:gd name="csX5" fmla="*/ 4775095 w 11633641"/>
                <a:gd name="csY5" fmla="*/ 2956803 h 3840391"/>
                <a:gd name="csX6" fmla="*/ 4832415 w 11633641"/>
                <a:gd name="csY6" fmla="*/ 3501209 h 3840391"/>
                <a:gd name="csX7" fmla="*/ 4911885 w 11633641"/>
                <a:gd name="csY7" fmla="*/ 3765985 h 3840391"/>
                <a:gd name="csX8" fmla="*/ 5090795 w 11633641"/>
                <a:gd name="csY8" fmla="*/ 3599138 h 3840391"/>
                <a:gd name="csX9" fmla="*/ 5171354 w 11633641"/>
                <a:gd name="csY9" fmla="*/ 3406979 h 3840391"/>
                <a:gd name="csX10" fmla="*/ 5211586 w 11633641"/>
                <a:gd name="csY10" fmla="*/ 3294737 h 3840391"/>
                <a:gd name="csX11" fmla="*/ 5279047 w 11633641"/>
                <a:gd name="csY11" fmla="*/ 3098621 h 3840391"/>
                <a:gd name="csX12" fmla="*/ 5361434 w 11633641"/>
                <a:gd name="csY12" fmla="*/ 2806276 h 3840391"/>
                <a:gd name="csX13" fmla="*/ 5506625 w 11633641"/>
                <a:gd name="csY13" fmla="*/ 2358458 h 3840391"/>
                <a:gd name="csX14" fmla="*/ 5607635 w 11633641"/>
                <a:gd name="csY14" fmla="*/ 2054911 h 3840391"/>
                <a:gd name="csX15" fmla="*/ 5759556 w 11633641"/>
                <a:gd name="csY15" fmla="*/ 1688882 h 3840391"/>
                <a:gd name="csX16" fmla="*/ 5954331 w 11633641"/>
                <a:gd name="csY16" fmla="*/ 1344723 h 3840391"/>
                <a:gd name="csX17" fmla="*/ 6150867 w 11633641"/>
                <a:gd name="csY17" fmla="*/ 1102117 h 3840391"/>
                <a:gd name="csX18" fmla="*/ 6377822 w 11633641"/>
                <a:gd name="csY18" fmla="*/ 907695 h 3840391"/>
                <a:gd name="csX19" fmla="*/ 6621739 w 11633641"/>
                <a:gd name="csY19" fmla="*/ 767715 h 3840391"/>
                <a:gd name="csX20" fmla="*/ 6913697 w 11633641"/>
                <a:gd name="csY20" fmla="*/ 621069 h 3840391"/>
                <a:gd name="csX21" fmla="*/ 7358338 w 11633641"/>
                <a:gd name="csY21" fmla="*/ 486453 h 3840391"/>
                <a:gd name="csX22" fmla="*/ 7811163 w 11633641"/>
                <a:gd name="csY22" fmla="*/ 383719 h 3840391"/>
                <a:gd name="csX23" fmla="*/ 8175513 w 11633641"/>
                <a:gd name="csY23" fmla="*/ 306101 h 3840391"/>
                <a:gd name="csX24" fmla="*/ 8793297 w 11633641"/>
                <a:gd name="csY24" fmla="*/ 207742 h 3840391"/>
                <a:gd name="csX25" fmla="*/ 9881832 w 11633641"/>
                <a:gd name="csY25" fmla="*/ 112296 h 3840391"/>
                <a:gd name="csX26" fmla="*/ 11633641 w 11633641"/>
                <a:gd name="csY26" fmla="*/ 17311 h 3840391"/>
                <a:gd name="csX0" fmla="*/ 0 w 11633641"/>
                <a:gd name="csY0" fmla="*/ 0 h 3868982"/>
                <a:gd name="csX1" fmla="*/ 3812617 w 11633641"/>
                <a:gd name="csY1" fmla="*/ 62665 h 3868982"/>
                <a:gd name="csX2" fmla="*/ 4477262 w 11633641"/>
                <a:gd name="csY2" fmla="*/ 81582 h 3868982"/>
                <a:gd name="csX3" fmla="*/ 4585890 w 11633641"/>
                <a:gd name="csY3" fmla="*/ 330248 h 3868982"/>
                <a:gd name="csX4" fmla="*/ 4689747 w 11633641"/>
                <a:gd name="csY4" fmla="*/ 1794280 h 3868982"/>
                <a:gd name="csX5" fmla="*/ 4775095 w 11633641"/>
                <a:gd name="csY5" fmla="*/ 2956803 h 3868982"/>
                <a:gd name="csX6" fmla="*/ 4832415 w 11633641"/>
                <a:gd name="csY6" fmla="*/ 3501209 h 3868982"/>
                <a:gd name="csX7" fmla="*/ 4902953 w 11633641"/>
                <a:gd name="csY7" fmla="*/ 3798541 h 3868982"/>
                <a:gd name="csX8" fmla="*/ 5090795 w 11633641"/>
                <a:gd name="csY8" fmla="*/ 3599138 h 3868982"/>
                <a:gd name="csX9" fmla="*/ 5171354 w 11633641"/>
                <a:gd name="csY9" fmla="*/ 3406979 h 3868982"/>
                <a:gd name="csX10" fmla="*/ 5211586 w 11633641"/>
                <a:gd name="csY10" fmla="*/ 3294737 h 3868982"/>
                <a:gd name="csX11" fmla="*/ 5279047 w 11633641"/>
                <a:gd name="csY11" fmla="*/ 3098621 h 3868982"/>
                <a:gd name="csX12" fmla="*/ 5361434 w 11633641"/>
                <a:gd name="csY12" fmla="*/ 2806276 h 3868982"/>
                <a:gd name="csX13" fmla="*/ 5506625 w 11633641"/>
                <a:gd name="csY13" fmla="*/ 2358458 h 3868982"/>
                <a:gd name="csX14" fmla="*/ 5607635 w 11633641"/>
                <a:gd name="csY14" fmla="*/ 2054911 h 3868982"/>
                <a:gd name="csX15" fmla="*/ 5759556 w 11633641"/>
                <a:gd name="csY15" fmla="*/ 1688882 h 3868982"/>
                <a:gd name="csX16" fmla="*/ 5954331 w 11633641"/>
                <a:gd name="csY16" fmla="*/ 1344723 h 3868982"/>
                <a:gd name="csX17" fmla="*/ 6150867 w 11633641"/>
                <a:gd name="csY17" fmla="*/ 1102117 h 3868982"/>
                <a:gd name="csX18" fmla="*/ 6377822 w 11633641"/>
                <a:gd name="csY18" fmla="*/ 907695 h 3868982"/>
                <a:gd name="csX19" fmla="*/ 6621739 w 11633641"/>
                <a:gd name="csY19" fmla="*/ 767715 h 3868982"/>
                <a:gd name="csX20" fmla="*/ 6913697 w 11633641"/>
                <a:gd name="csY20" fmla="*/ 621069 h 3868982"/>
                <a:gd name="csX21" fmla="*/ 7358338 w 11633641"/>
                <a:gd name="csY21" fmla="*/ 486453 h 3868982"/>
                <a:gd name="csX22" fmla="*/ 7811163 w 11633641"/>
                <a:gd name="csY22" fmla="*/ 383719 h 3868982"/>
                <a:gd name="csX23" fmla="*/ 8175513 w 11633641"/>
                <a:gd name="csY23" fmla="*/ 306101 h 3868982"/>
                <a:gd name="csX24" fmla="*/ 8793297 w 11633641"/>
                <a:gd name="csY24" fmla="*/ 207742 h 3868982"/>
                <a:gd name="csX25" fmla="*/ 9881832 w 11633641"/>
                <a:gd name="csY25" fmla="*/ 112296 h 3868982"/>
                <a:gd name="csX26" fmla="*/ 11633641 w 11633641"/>
                <a:gd name="csY26" fmla="*/ 17311 h 3868982"/>
                <a:gd name="csX0" fmla="*/ 0 w 11633641"/>
                <a:gd name="csY0" fmla="*/ 0 h 3800212"/>
                <a:gd name="csX1" fmla="*/ 3812617 w 11633641"/>
                <a:gd name="csY1" fmla="*/ 62665 h 3800212"/>
                <a:gd name="csX2" fmla="*/ 4477262 w 11633641"/>
                <a:gd name="csY2" fmla="*/ 81582 h 3800212"/>
                <a:gd name="csX3" fmla="*/ 4585890 w 11633641"/>
                <a:gd name="csY3" fmla="*/ 330248 h 3800212"/>
                <a:gd name="csX4" fmla="*/ 4689747 w 11633641"/>
                <a:gd name="csY4" fmla="*/ 1794280 h 3800212"/>
                <a:gd name="csX5" fmla="*/ 4775095 w 11633641"/>
                <a:gd name="csY5" fmla="*/ 2956803 h 3800212"/>
                <a:gd name="csX6" fmla="*/ 4832415 w 11633641"/>
                <a:gd name="csY6" fmla="*/ 3501209 h 3800212"/>
                <a:gd name="csX7" fmla="*/ 4902953 w 11633641"/>
                <a:gd name="csY7" fmla="*/ 3798541 h 3800212"/>
                <a:gd name="csX8" fmla="*/ 5122058 w 11633641"/>
                <a:gd name="csY8" fmla="*/ 3612162 h 3800212"/>
                <a:gd name="csX9" fmla="*/ 5171354 w 11633641"/>
                <a:gd name="csY9" fmla="*/ 3406979 h 3800212"/>
                <a:gd name="csX10" fmla="*/ 5211586 w 11633641"/>
                <a:gd name="csY10" fmla="*/ 3294737 h 3800212"/>
                <a:gd name="csX11" fmla="*/ 5279047 w 11633641"/>
                <a:gd name="csY11" fmla="*/ 3098621 h 3800212"/>
                <a:gd name="csX12" fmla="*/ 5361434 w 11633641"/>
                <a:gd name="csY12" fmla="*/ 2806276 h 3800212"/>
                <a:gd name="csX13" fmla="*/ 5506625 w 11633641"/>
                <a:gd name="csY13" fmla="*/ 2358458 h 3800212"/>
                <a:gd name="csX14" fmla="*/ 5607635 w 11633641"/>
                <a:gd name="csY14" fmla="*/ 2054911 h 3800212"/>
                <a:gd name="csX15" fmla="*/ 5759556 w 11633641"/>
                <a:gd name="csY15" fmla="*/ 1688882 h 3800212"/>
                <a:gd name="csX16" fmla="*/ 5954331 w 11633641"/>
                <a:gd name="csY16" fmla="*/ 1344723 h 3800212"/>
                <a:gd name="csX17" fmla="*/ 6150867 w 11633641"/>
                <a:gd name="csY17" fmla="*/ 1102117 h 3800212"/>
                <a:gd name="csX18" fmla="*/ 6377822 w 11633641"/>
                <a:gd name="csY18" fmla="*/ 907695 h 3800212"/>
                <a:gd name="csX19" fmla="*/ 6621739 w 11633641"/>
                <a:gd name="csY19" fmla="*/ 767715 h 3800212"/>
                <a:gd name="csX20" fmla="*/ 6913697 w 11633641"/>
                <a:gd name="csY20" fmla="*/ 621069 h 3800212"/>
                <a:gd name="csX21" fmla="*/ 7358338 w 11633641"/>
                <a:gd name="csY21" fmla="*/ 486453 h 3800212"/>
                <a:gd name="csX22" fmla="*/ 7811163 w 11633641"/>
                <a:gd name="csY22" fmla="*/ 383719 h 3800212"/>
                <a:gd name="csX23" fmla="*/ 8175513 w 11633641"/>
                <a:gd name="csY23" fmla="*/ 306101 h 3800212"/>
                <a:gd name="csX24" fmla="*/ 8793297 w 11633641"/>
                <a:gd name="csY24" fmla="*/ 207742 h 3800212"/>
                <a:gd name="csX25" fmla="*/ 9881832 w 11633641"/>
                <a:gd name="csY25" fmla="*/ 112296 h 3800212"/>
                <a:gd name="csX26" fmla="*/ 11633641 w 11633641"/>
                <a:gd name="csY26" fmla="*/ 17311 h 3800212"/>
                <a:gd name="csX0" fmla="*/ 0 w 11633641"/>
                <a:gd name="csY0" fmla="*/ 0 h 3799414"/>
                <a:gd name="csX1" fmla="*/ 3812617 w 11633641"/>
                <a:gd name="csY1" fmla="*/ 62665 h 3799414"/>
                <a:gd name="csX2" fmla="*/ 4477262 w 11633641"/>
                <a:gd name="csY2" fmla="*/ 81582 h 3799414"/>
                <a:gd name="csX3" fmla="*/ 4585890 w 11633641"/>
                <a:gd name="csY3" fmla="*/ 330248 h 3799414"/>
                <a:gd name="csX4" fmla="*/ 4689747 w 11633641"/>
                <a:gd name="csY4" fmla="*/ 1794280 h 3799414"/>
                <a:gd name="csX5" fmla="*/ 4775095 w 11633641"/>
                <a:gd name="csY5" fmla="*/ 2956803 h 3799414"/>
                <a:gd name="csX6" fmla="*/ 4832415 w 11633641"/>
                <a:gd name="csY6" fmla="*/ 3501209 h 3799414"/>
                <a:gd name="csX7" fmla="*/ 4902953 w 11633641"/>
                <a:gd name="csY7" fmla="*/ 3798541 h 3799414"/>
                <a:gd name="csX8" fmla="*/ 5090796 w 11633641"/>
                <a:gd name="csY8" fmla="*/ 3586118 h 3799414"/>
                <a:gd name="csX9" fmla="*/ 5171354 w 11633641"/>
                <a:gd name="csY9" fmla="*/ 3406979 h 3799414"/>
                <a:gd name="csX10" fmla="*/ 5211586 w 11633641"/>
                <a:gd name="csY10" fmla="*/ 3294737 h 3799414"/>
                <a:gd name="csX11" fmla="*/ 5279047 w 11633641"/>
                <a:gd name="csY11" fmla="*/ 3098621 h 3799414"/>
                <a:gd name="csX12" fmla="*/ 5361434 w 11633641"/>
                <a:gd name="csY12" fmla="*/ 2806276 h 3799414"/>
                <a:gd name="csX13" fmla="*/ 5506625 w 11633641"/>
                <a:gd name="csY13" fmla="*/ 2358458 h 3799414"/>
                <a:gd name="csX14" fmla="*/ 5607635 w 11633641"/>
                <a:gd name="csY14" fmla="*/ 2054911 h 3799414"/>
                <a:gd name="csX15" fmla="*/ 5759556 w 11633641"/>
                <a:gd name="csY15" fmla="*/ 1688882 h 3799414"/>
                <a:gd name="csX16" fmla="*/ 5954331 w 11633641"/>
                <a:gd name="csY16" fmla="*/ 1344723 h 3799414"/>
                <a:gd name="csX17" fmla="*/ 6150867 w 11633641"/>
                <a:gd name="csY17" fmla="*/ 1102117 h 3799414"/>
                <a:gd name="csX18" fmla="*/ 6377822 w 11633641"/>
                <a:gd name="csY18" fmla="*/ 907695 h 3799414"/>
                <a:gd name="csX19" fmla="*/ 6621739 w 11633641"/>
                <a:gd name="csY19" fmla="*/ 767715 h 3799414"/>
                <a:gd name="csX20" fmla="*/ 6913697 w 11633641"/>
                <a:gd name="csY20" fmla="*/ 621069 h 3799414"/>
                <a:gd name="csX21" fmla="*/ 7358338 w 11633641"/>
                <a:gd name="csY21" fmla="*/ 486453 h 3799414"/>
                <a:gd name="csX22" fmla="*/ 7811163 w 11633641"/>
                <a:gd name="csY22" fmla="*/ 383719 h 3799414"/>
                <a:gd name="csX23" fmla="*/ 8175513 w 11633641"/>
                <a:gd name="csY23" fmla="*/ 306101 h 3799414"/>
                <a:gd name="csX24" fmla="*/ 8793297 w 11633641"/>
                <a:gd name="csY24" fmla="*/ 207742 h 3799414"/>
                <a:gd name="csX25" fmla="*/ 9881832 w 11633641"/>
                <a:gd name="csY25" fmla="*/ 112296 h 3799414"/>
                <a:gd name="csX26" fmla="*/ 11633641 w 11633641"/>
                <a:gd name="csY26" fmla="*/ 17311 h 3799414"/>
                <a:gd name="csX0" fmla="*/ 0 w 11633641"/>
                <a:gd name="csY0" fmla="*/ 0 h 3799720"/>
                <a:gd name="csX1" fmla="*/ 3812617 w 11633641"/>
                <a:gd name="csY1" fmla="*/ 62665 h 3799720"/>
                <a:gd name="csX2" fmla="*/ 4477262 w 11633641"/>
                <a:gd name="csY2" fmla="*/ 81582 h 3799720"/>
                <a:gd name="csX3" fmla="*/ 4585890 w 11633641"/>
                <a:gd name="csY3" fmla="*/ 330248 h 3799720"/>
                <a:gd name="csX4" fmla="*/ 4689747 w 11633641"/>
                <a:gd name="csY4" fmla="*/ 1794280 h 3799720"/>
                <a:gd name="csX5" fmla="*/ 4775095 w 11633641"/>
                <a:gd name="csY5" fmla="*/ 2956803 h 3799720"/>
                <a:gd name="csX6" fmla="*/ 4832415 w 11633641"/>
                <a:gd name="csY6" fmla="*/ 3501209 h 3799720"/>
                <a:gd name="csX7" fmla="*/ 4902953 w 11633641"/>
                <a:gd name="csY7" fmla="*/ 3798541 h 3799720"/>
                <a:gd name="csX8" fmla="*/ 5090796 w 11633641"/>
                <a:gd name="csY8" fmla="*/ 3586118 h 3799720"/>
                <a:gd name="csX9" fmla="*/ 5171354 w 11633641"/>
                <a:gd name="csY9" fmla="*/ 3406979 h 3799720"/>
                <a:gd name="csX10" fmla="*/ 5211586 w 11633641"/>
                <a:gd name="csY10" fmla="*/ 3294737 h 3799720"/>
                <a:gd name="csX11" fmla="*/ 5279047 w 11633641"/>
                <a:gd name="csY11" fmla="*/ 3098621 h 3799720"/>
                <a:gd name="csX12" fmla="*/ 5361434 w 11633641"/>
                <a:gd name="csY12" fmla="*/ 2806276 h 3799720"/>
                <a:gd name="csX13" fmla="*/ 5506625 w 11633641"/>
                <a:gd name="csY13" fmla="*/ 2358458 h 3799720"/>
                <a:gd name="csX14" fmla="*/ 5607635 w 11633641"/>
                <a:gd name="csY14" fmla="*/ 2054911 h 3799720"/>
                <a:gd name="csX15" fmla="*/ 5759556 w 11633641"/>
                <a:gd name="csY15" fmla="*/ 1688882 h 3799720"/>
                <a:gd name="csX16" fmla="*/ 5954331 w 11633641"/>
                <a:gd name="csY16" fmla="*/ 1344723 h 3799720"/>
                <a:gd name="csX17" fmla="*/ 6150867 w 11633641"/>
                <a:gd name="csY17" fmla="*/ 1102117 h 3799720"/>
                <a:gd name="csX18" fmla="*/ 6377822 w 11633641"/>
                <a:gd name="csY18" fmla="*/ 907695 h 3799720"/>
                <a:gd name="csX19" fmla="*/ 6621739 w 11633641"/>
                <a:gd name="csY19" fmla="*/ 767715 h 3799720"/>
                <a:gd name="csX20" fmla="*/ 6913697 w 11633641"/>
                <a:gd name="csY20" fmla="*/ 621069 h 3799720"/>
                <a:gd name="csX21" fmla="*/ 7358338 w 11633641"/>
                <a:gd name="csY21" fmla="*/ 486453 h 3799720"/>
                <a:gd name="csX22" fmla="*/ 7811163 w 11633641"/>
                <a:gd name="csY22" fmla="*/ 383719 h 3799720"/>
                <a:gd name="csX23" fmla="*/ 8175513 w 11633641"/>
                <a:gd name="csY23" fmla="*/ 306101 h 3799720"/>
                <a:gd name="csX24" fmla="*/ 8793297 w 11633641"/>
                <a:gd name="csY24" fmla="*/ 207742 h 3799720"/>
                <a:gd name="csX25" fmla="*/ 9881832 w 11633641"/>
                <a:gd name="csY25" fmla="*/ 112296 h 3799720"/>
                <a:gd name="csX26" fmla="*/ 11633641 w 11633641"/>
                <a:gd name="csY26" fmla="*/ 17311 h 3799720"/>
                <a:gd name="csX0" fmla="*/ 0 w 11633641"/>
                <a:gd name="csY0" fmla="*/ 0 h 3799848"/>
                <a:gd name="csX1" fmla="*/ 3812617 w 11633641"/>
                <a:gd name="csY1" fmla="*/ 62665 h 3799848"/>
                <a:gd name="csX2" fmla="*/ 4477262 w 11633641"/>
                <a:gd name="csY2" fmla="*/ 81582 h 3799848"/>
                <a:gd name="csX3" fmla="*/ 4585890 w 11633641"/>
                <a:gd name="csY3" fmla="*/ 330248 h 3799848"/>
                <a:gd name="csX4" fmla="*/ 4689747 w 11633641"/>
                <a:gd name="csY4" fmla="*/ 1794280 h 3799848"/>
                <a:gd name="csX5" fmla="*/ 4775095 w 11633641"/>
                <a:gd name="csY5" fmla="*/ 2956803 h 3799848"/>
                <a:gd name="csX6" fmla="*/ 4832415 w 11633641"/>
                <a:gd name="csY6" fmla="*/ 3501209 h 3799848"/>
                <a:gd name="csX7" fmla="*/ 4902953 w 11633641"/>
                <a:gd name="csY7" fmla="*/ 3798541 h 3799848"/>
                <a:gd name="csX8" fmla="*/ 5090796 w 11633641"/>
                <a:gd name="csY8" fmla="*/ 3586118 h 3799848"/>
                <a:gd name="csX9" fmla="*/ 5171354 w 11633641"/>
                <a:gd name="csY9" fmla="*/ 3406979 h 3799848"/>
                <a:gd name="csX10" fmla="*/ 5211586 w 11633641"/>
                <a:gd name="csY10" fmla="*/ 3294737 h 3799848"/>
                <a:gd name="csX11" fmla="*/ 5279047 w 11633641"/>
                <a:gd name="csY11" fmla="*/ 3098621 h 3799848"/>
                <a:gd name="csX12" fmla="*/ 5361434 w 11633641"/>
                <a:gd name="csY12" fmla="*/ 2806276 h 3799848"/>
                <a:gd name="csX13" fmla="*/ 5506625 w 11633641"/>
                <a:gd name="csY13" fmla="*/ 2358458 h 3799848"/>
                <a:gd name="csX14" fmla="*/ 5607635 w 11633641"/>
                <a:gd name="csY14" fmla="*/ 2054911 h 3799848"/>
                <a:gd name="csX15" fmla="*/ 5759556 w 11633641"/>
                <a:gd name="csY15" fmla="*/ 1688882 h 3799848"/>
                <a:gd name="csX16" fmla="*/ 5954331 w 11633641"/>
                <a:gd name="csY16" fmla="*/ 1344723 h 3799848"/>
                <a:gd name="csX17" fmla="*/ 6150867 w 11633641"/>
                <a:gd name="csY17" fmla="*/ 1102117 h 3799848"/>
                <a:gd name="csX18" fmla="*/ 6377822 w 11633641"/>
                <a:gd name="csY18" fmla="*/ 907695 h 3799848"/>
                <a:gd name="csX19" fmla="*/ 6621739 w 11633641"/>
                <a:gd name="csY19" fmla="*/ 767715 h 3799848"/>
                <a:gd name="csX20" fmla="*/ 6913697 w 11633641"/>
                <a:gd name="csY20" fmla="*/ 621069 h 3799848"/>
                <a:gd name="csX21" fmla="*/ 7358338 w 11633641"/>
                <a:gd name="csY21" fmla="*/ 486453 h 3799848"/>
                <a:gd name="csX22" fmla="*/ 7811163 w 11633641"/>
                <a:gd name="csY22" fmla="*/ 383719 h 3799848"/>
                <a:gd name="csX23" fmla="*/ 8175513 w 11633641"/>
                <a:gd name="csY23" fmla="*/ 306101 h 3799848"/>
                <a:gd name="csX24" fmla="*/ 8793297 w 11633641"/>
                <a:gd name="csY24" fmla="*/ 207742 h 3799848"/>
                <a:gd name="csX25" fmla="*/ 9881832 w 11633641"/>
                <a:gd name="csY25" fmla="*/ 112296 h 3799848"/>
                <a:gd name="csX26" fmla="*/ 11633641 w 11633641"/>
                <a:gd name="csY26" fmla="*/ 17311 h 3799848"/>
                <a:gd name="csX0" fmla="*/ 0 w 11633641"/>
                <a:gd name="csY0" fmla="*/ 0 h 3799415"/>
                <a:gd name="csX1" fmla="*/ 3812617 w 11633641"/>
                <a:gd name="csY1" fmla="*/ 62665 h 3799415"/>
                <a:gd name="csX2" fmla="*/ 4477262 w 11633641"/>
                <a:gd name="csY2" fmla="*/ 81582 h 3799415"/>
                <a:gd name="csX3" fmla="*/ 4585890 w 11633641"/>
                <a:gd name="csY3" fmla="*/ 330248 h 3799415"/>
                <a:gd name="csX4" fmla="*/ 4689747 w 11633641"/>
                <a:gd name="csY4" fmla="*/ 1794280 h 3799415"/>
                <a:gd name="csX5" fmla="*/ 4775095 w 11633641"/>
                <a:gd name="csY5" fmla="*/ 2956803 h 3799415"/>
                <a:gd name="csX6" fmla="*/ 4832415 w 11633641"/>
                <a:gd name="csY6" fmla="*/ 3501209 h 3799415"/>
                <a:gd name="csX7" fmla="*/ 4938682 w 11633641"/>
                <a:gd name="csY7" fmla="*/ 3798541 h 3799415"/>
                <a:gd name="csX8" fmla="*/ 5090796 w 11633641"/>
                <a:gd name="csY8" fmla="*/ 3586118 h 3799415"/>
                <a:gd name="csX9" fmla="*/ 5171354 w 11633641"/>
                <a:gd name="csY9" fmla="*/ 3406979 h 3799415"/>
                <a:gd name="csX10" fmla="*/ 5211586 w 11633641"/>
                <a:gd name="csY10" fmla="*/ 3294737 h 3799415"/>
                <a:gd name="csX11" fmla="*/ 5279047 w 11633641"/>
                <a:gd name="csY11" fmla="*/ 3098621 h 3799415"/>
                <a:gd name="csX12" fmla="*/ 5361434 w 11633641"/>
                <a:gd name="csY12" fmla="*/ 2806276 h 3799415"/>
                <a:gd name="csX13" fmla="*/ 5506625 w 11633641"/>
                <a:gd name="csY13" fmla="*/ 2358458 h 3799415"/>
                <a:gd name="csX14" fmla="*/ 5607635 w 11633641"/>
                <a:gd name="csY14" fmla="*/ 2054911 h 3799415"/>
                <a:gd name="csX15" fmla="*/ 5759556 w 11633641"/>
                <a:gd name="csY15" fmla="*/ 1688882 h 3799415"/>
                <a:gd name="csX16" fmla="*/ 5954331 w 11633641"/>
                <a:gd name="csY16" fmla="*/ 1344723 h 3799415"/>
                <a:gd name="csX17" fmla="*/ 6150867 w 11633641"/>
                <a:gd name="csY17" fmla="*/ 1102117 h 3799415"/>
                <a:gd name="csX18" fmla="*/ 6377822 w 11633641"/>
                <a:gd name="csY18" fmla="*/ 907695 h 3799415"/>
                <a:gd name="csX19" fmla="*/ 6621739 w 11633641"/>
                <a:gd name="csY19" fmla="*/ 767715 h 3799415"/>
                <a:gd name="csX20" fmla="*/ 6913697 w 11633641"/>
                <a:gd name="csY20" fmla="*/ 621069 h 3799415"/>
                <a:gd name="csX21" fmla="*/ 7358338 w 11633641"/>
                <a:gd name="csY21" fmla="*/ 486453 h 3799415"/>
                <a:gd name="csX22" fmla="*/ 7811163 w 11633641"/>
                <a:gd name="csY22" fmla="*/ 383719 h 3799415"/>
                <a:gd name="csX23" fmla="*/ 8175513 w 11633641"/>
                <a:gd name="csY23" fmla="*/ 306101 h 3799415"/>
                <a:gd name="csX24" fmla="*/ 8793297 w 11633641"/>
                <a:gd name="csY24" fmla="*/ 207742 h 3799415"/>
                <a:gd name="csX25" fmla="*/ 9881832 w 11633641"/>
                <a:gd name="csY25" fmla="*/ 112296 h 3799415"/>
                <a:gd name="csX26" fmla="*/ 11633641 w 11633641"/>
                <a:gd name="csY26" fmla="*/ 17311 h 3799415"/>
                <a:gd name="csX0" fmla="*/ 0 w 11633641"/>
                <a:gd name="csY0" fmla="*/ 0 h 3799415"/>
                <a:gd name="csX1" fmla="*/ 3812617 w 11633641"/>
                <a:gd name="csY1" fmla="*/ 62665 h 3799415"/>
                <a:gd name="csX2" fmla="*/ 4477262 w 11633641"/>
                <a:gd name="csY2" fmla="*/ 81582 h 3799415"/>
                <a:gd name="csX3" fmla="*/ 4608220 w 11633641"/>
                <a:gd name="csY3" fmla="*/ 336760 h 3799415"/>
                <a:gd name="csX4" fmla="*/ 4689747 w 11633641"/>
                <a:gd name="csY4" fmla="*/ 1794280 h 3799415"/>
                <a:gd name="csX5" fmla="*/ 4775095 w 11633641"/>
                <a:gd name="csY5" fmla="*/ 2956803 h 3799415"/>
                <a:gd name="csX6" fmla="*/ 4832415 w 11633641"/>
                <a:gd name="csY6" fmla="*/ 3501209 h 3799415"/>
                <a:gd name="csX7" fmla="*/ 4938682 w 11633641"/>
                <a:gd name="csY7" fmla="*/ 3798541 h 3799415"/>
                <a:gd name="csX8" fmla="*/ 5090796 w 11633641"/>
                <a:gd name="csY8" fmla="*/ 3586118 h 3799415"/>
                <a:gd name="csX9" fmla="*/ 5171354 w 11633641"/>
                <a:gd name="csY9" fmla="*/ 3406979 h 3799415"/>
                <a:gd name="csX10" fmla="*/ 5211586 w 11633641"/>
                <a:gd name="csY10" fmla="*/ 3294737 h 3799415"/>
                <a:gd name="csX11" fmla="*/ 5279047 w 11633641"/>
                <a:gd name="csY11" fmla="*/ 3098621 h 3799415"/>
                <a:gd name="csX12" fmla="*/ 5361434 w 11633641"/>
                <a:gd name="csY12" fmla="*/ 2806276 h 3799415"/>
                <a:gd name="csX13" fmla="*/ 5506625 w 11633641"/>
                <a:gd name="csY13" fmla="*/ 2358458 h 3799415"/>
                <a:gd name="csX14" fmla="*/ 5607635 w 11633641"/>
                <a:gd name="csY14" fmla="*/ 2054911 h 3799415"/>
                <a:gd name="csX15" fmla="*/ 5759556 w 11633641"/>
                <a:gd name="csY15" fmla="*/ 1688882 h 3799415"/>
                <a:gd name="csX16" fmla="*/ 5954331 w 11633641"/>
                <a:gd name="csY16" fmla="*/ 1344723 h 3799415"/>
                <a:gd name="csX17" fmla="*/ 6150867 w 11633641"/>
                <a:gd name="csY17" fmla="*/ 1102117 h 3799415"/>
                <a:gd name="csX18" fmla="*/ 6377822 w 11633641"/>
                <a:gd name="csY18" fmla="*/ 907695 h 3799415"/>
                <a:gd name="csX19" fmla="*/ 6621739 w 11633641"/>
                <a:gd name="csY19" fmla="*/ 767715 h 3799415"/>
                <a:gd name="csX20" fmla="*/ 6913697 w 11633641"/>
                <a:gd name="csY20" fmla="*/ 621069 h 3799415"/>
                <a:gd name="csX21" fmla="*/ 7358338 w 11633641"/>
                <a:gd name="csY21" fmla="*/ 486453 h 3799415"/>
                <a:gd name="csX22" fmla="*/ 7811163 w 11633641"/>
                <a:gd name="csY22" fmla="*/ 383719 h 3799415"/>
                <a:gd name="csX23" fmla="*/ 8175513 w 11633641"/>
                <a:gd name="csY23" fmla="*/ 306101 h 3799415"/>
                <a:gd name="csX24" fmla="*/ 8793297 w 11633641"/>
                <a:gd name="csY24" fmla="*/ 207742 h 3799415"/>
                <a:gd name="csX25" fmla="*/ 9881832 w 11633641"/>
                <a:gd name="csY25" fmla="*/ 112296 h 3799415"/>
                <a:gd name="csX26" fmla="*/ 11633641 w 11633641"/>
                <a:gd name="csY26" fmla="*/ 17311 h 3799415"/>
                <a:gd name="csX0" fmla="*/ 0 w 11633641"/>
                <a:gd name="csY0" fmla="*/ 0 h 3799415"/>
                <a:gd name="csX1" fmla="*/ 3812617 w 11633641"/>
                <a:gd name="csY1" fmla="*/ 62665 h 3799415"/>
                <a:gd name="csX2" fmla="*/ 4477262 w 11633641"/>
                <a:gd name="csY2" fmla="*/ 81582 h 3799415"/>
                <a:gd name="csX3" fmla="*/ 4608220 w 11633641"/>
                <a:gd name="csY3" fmla="*/ 336760 h 3799415"/>
                <a:gd name="csX4" fmla="*/ 4689747 w 11633641"/>
                <a:gd name="csY4" fmla="*/ 1794280 h 3799415"/>
                <a:gd name="csX5" fmla="*/ 4761696 w 11633641"/>
                <a:gd name="csY5" fmla="*/ 2969826 h 3799415"/>
                <a:gd name="csX6" fmla="*/ 4832415 w 11633641"/>
                <a:gd name="csY6" fmla="*/ 3501209 h 3799415"/>
                <a:gd name="csX7" fmla="*/ 4938682 w 11633641"/>
                <a:gd name="csY7" fmla="*/ 3798541 h 3799415"/>
                <a:gd name="csX8" fmla="*/ 5090796 w 11633641"/>
                <a:gd name="csY8" fmla="*/ 3586118 h 3799415"/>
                <a:gd name="csX9" fmla="*/ 5171354 w 11633641"/>
                <a:gd name="csY9" fmla="*/ 3406979 h 3799415"/>
                <a:gd name="csX10" fmla="*/ 5211586 w 11633641"/>
                <a:gd name="csY10" fmla="*/ 3294737 h 3799415"/>
                <a:gd name="csX11" fmla="*/ 5279047 w 11633641"/>
                <a:gd name="csY11" fmla="*/ 3098621 h 3799415"/>
                <a:gd name="csX12" fmla="*/ 5361434 w 11633641"/>
                <a:gd name="csY12" fmla="*/ 2806276 h 3799415"/>
                <a:gd name="csX13" fmla="*/ 5506625 w 11633641"/>
                <a:gd name="csY13" fmla="*/ 2358458 h 3799415"/>
                <a:gd name="csX14" fmla="*/ 5607635 w 11633641"/>
                <a:gd name="csY14" fmla="*/ 2054911 h 3799415"/>
                <a:gd name="csX15" fmla="*/ 5759556 w 11633641"/>
                <a:gd name="csY15" fmla="*/ 1688882 h 3799415"/>
                <a:gd name="csX16" fmla="*/ 5954331 w 11633641"/>
                <a:gd name="csY16" fmla="*/ 1344723 h 3799415"/>
                <a:gd name="csX17" fmla="*/ 6150867 w 11633641"/>
                <a:gd name="csY17" fmla="*/ 1102117 h 3799415"/>
                <a:gd name="csX18" fmla="*/ 6377822 w 11633641"/>
                <a:gd name="csY18" fmla="*/ 907695 h 3799415"/>
                <a:gd name="csX19" fmla="*/ 6621739 w 11633641"/>
                <a:gd name="csY19" fmla="*/ 767715 h 3799415"/>
                <a:gd name="csX20" fmla="*/ 6913697 w 11633641"/>
                <a:gd name="csY20" fmla="*/ 621069 h 3799415"/>
                <a:gd name="csX21" fmla="*/ 7358338 w 11633641"/>
                <a:gd name="csY21" fmla="*/ 486453 h 3799415"/>
                <a:gd name="csX22" fmla="*/ 7811163 w 11633641"/>
                <a:gd name="csY22" fmla="*/ 383719 h 3799415"/>
                <a:gd name="csX23" fmla="*/ 8175513 w 11633641"/>
                <a:gd name="csY23" fmla="*/ 306101 h 3799415"/>
                <a:gd name="csX24" fmla="*/ 8793297 w 11633641"/>
                <a:gd name="csY24" fmla="*/ 207742 h 3799415"/>
                <a:gd name="csX25" fmla="*/ 9881832 w 11633641"/>
                <a:gd name="csY25" fmla="*/ 112296 h 3799415"/>
                <a:gd name="csX26" fmla="*/ 11633641 w 11633641"/>
                <a:gd name="csY26" fmla="*/ 17311 h 3799415"/>
                <a:gd name="csX0" fmla="*/ 0 w 11633641"/>
                <a:gd name="csY0" fmla="*/ 0 h 3799719"/>
                <a:gd name="csX1" fmla="*/ 3812617 w 11633641"/>
                <a:gd name="csY1" fmla="*/ 62665 h 3799719"/>
                <a:gd name="csX2" fmla="*/ 4477262 w 11633641"/>
                <a:gd name="csY2" fmla="*/ 81582 h 3799719"/>
                <a:gd name="csX3" fmla="*/ 4608220 w 11633641"/>
                <a:gd name="csY3" fmla="*/ 336760 h 3799719"/>
                <a:gd name="csX4" fmla="*/ 4689747 w 11633641"/>
                <a:gd name="csY4" fmla="*/ 1794280 h 3799719"/>
                <a:gd name="csX5" fmla="*/ 4761696 w 11633641"/>
                <a:gd name="csY5" fmla="*/ 2969826 h 3799719"/>
                <a:gd name="csX6" fmla="*/ 4832415 w 11633641"/>
                <a:gd name="csY6" fmla="*/ 3501209 h 3799719"/>
                <a:gd name="csX7" fmla="*/ 4938682 w 11633641"/>
                <a:gd name="csY7" fmla="*/ 3798541 h 3799719"/>
                <a:gd name="csX8" fmla="*/ 5090796 w 11633641"/>
                <a:gd name="csY8" fmla="*/ 3586118 h 3799719"/>
                <a:gd name="csX9" fmla="*/ 5171354 w 11633641"/>
                <a:gd name="csY9" fmla="*/ 3406979 h 3799719"/>
                <a:gd name="csX10" fmla="*/ 5211586 w 11633641"/>
                <a:gd name="csY10" fmla="*/ 3294737 h 3799719"/>
                <a:gd name="csX11" fmla="*/ 5279047 w 11633641"/>
                <a:gd name="csY11" fmla="*/ 3098621 h 3799719"/>
                <a:gd name="csX12" fmla="*/ 5361434 w 11633641"/>
                <a:gd name="csY12" fmla="*/ 2806276 h 3799719"/>
                <a:gd name="csX13" fmla="*/ 5506625 w 11633641"/>
                <a:gd name="csY13" fmla="*/ 2358458 h 3799719"/>
                <a:gd name="csX14" fmla="*/ 5607635 w 11633641"/>
                <a:gd name="csY14" fmla="*/ 2054911 h 3799719"/>
                <a:gd name="csX15" fmla="*/ 5759556 w 11633641"/>
                <a:gd name="csY15" fmla="*/ 1688882 h 3799719"/>
                <a:gd name="csX16" fmla="*/ 5954331 w 11633641"/>
                <a:gd name="csY16" fmla="*/ 1344723 h 3799719"/>
                <a:gd name="csX17" fmla="*/ 6150867 w 11633641"/>
                <a:gd name="csY17" fmla="*/ 1102117 h 3799719"/>
                <a:gd name="csX18" fmla="*/ 6377822 w 11633641"/>
                <a:gd name="csY18" fmla="*/ 907695 h 3799719"/>
                <a:gd name="csX19" fmla="*/ 6621739 w 11633641"/>
                <a:gd name="csY19" fmla="*/ 767715 h 3799719"/>
                <a:gd name="csX20" fmla="*/ 6913697 w 11633641"/>
                <a:gd name="csY20" fmla="*/ 621069 h 3799719"/>
                <a:gd name="csX21" fmla="*/ 7358338 w 11633641"/>
                <a:gd name="csY21" fmla="*/ 486453 h 3799719"/>
                <a:gd name="csX22" fmla="*/ 7811163 w 11633641"/>
                <a:gd name="csY22" fmla="*/ 383719 h 3799719"/>
                <a:gd name="csX23" fmla="*/ 8175513 w 11633641"/>
                <a:gd name="csY23" fmla="*/ 306101 h 3799719"/>
                <a:gd name="csX24" fmla="*/ 8793297 w 11633641"/>
                <a:gd name="csY24" fmla="*/ 207742 h 3799719"/>
                <a:gd name="csX25" fmla="*/ 9881832 w 11633641"/>
                <a:gd name="csY25" fmla="*/ 112296 h 3799719"/>
                <a:gd name="csX26" fmla="*/ 11633641 w 11633641"/>
                <a:gd name="csY26" fmla="*/ 17311 h 3799719"/>
                <a:gd name="csX0" fmla="*/ 0 w 11633641"/>
                <a:gd name="csY0" fmla="*/ 0 h 3799456"/>
                <a:gd name="csX1" fmla="*/ 3812617 w 11633641"/>
                <a:gd name="csY1" fmla="*/ 62665 h 3799456"/>
                <a:gd name="csX2" fmla="*/ 4477262 w 11633641"/>
                <a:gd name="csY2" fmla="*/ 81582 h 3799456"/>
                <a:gd name="csX3" fmla="*/ 4608220 w 11633641"/>
                <a:gd name="csY3" fmla="*/ 336760 h 3799456"/>
                <a:gd name="csX4" fmla="*/ 4689747 w 11633641"/>
                <a:gd name="csY4" fmla="*/ 1794280 h 3799456"/>
                <a:gd name="csX5" fmla="*/ 4761696 w 11633641"/>
                <a:gd name="csY5" fmla="*/ 2969826 h 3799456"/>
                <a:gd name="csX6" fmla="*/ 4832415 w 11633641"/>
                <a:gd name="csY6" fmla="*/ 3501209 h 3799456"/>
                <a:gd name="csX7" fmla="*/ 4938682 w 11633641"/>
                <a:gd name="csY7" fmla="*/ 3798541 h 3799456"/>
                <a:gd name="csX8" fmla="*/ 5090796 w 11633641"/>
                <a:gd name="csY8" fmla="*/ 3586118 h 3799456"/>
                <a:gd name="csX9" fmla="*/ 5162422 w 11633641"/>
                <a:gd name="csY9" fmla="*/ 3361401 h 3799456"/>
                <a:gd name="csX10" fmla="*/ 5211586 w 11633641"/>
                <a:gd name="csY10" fmla="*/ 3294737 h 3799456"/>
                <a:gd name="csX11" fmla="*/ 5279047 w 11633641"/>
                <a:gd name="csY11" fmla="*/ 3098621 h 3799456"/>
                <a:gd name="csX12" fmla="*/ 5361434 w 11633641"/>
                <a:gd name="csY12" fmla="*/ 2806276 h 3799456"/>
                <a:gd name="csX13" fmla="*/ 5506625 w 11633641"/>
                <a:gd name="csY13" fmla="*/ 2358458 h 3799456"/>
                <a:gd name="csX14" fmla="*/ 5607635 w 11633641"/>
                <a:gd name="csY14" fmla="*/ 2054911 h 3799456"/>
                <a:gd name="csX15" fmla="*/ 5759556 w 11633641"/>
                <a:gd name="csY15" fmla="*/ 1688882 h 3799456"/>
                <a:gd name="csX16" fmla="*/ 5954331 w 11633641"/>
                <a:gd name="csY16" fmla="*/ 1344723 h 3799456"/>
                <a:gd name="csX17" fmla="*/ 6150867 w 11633641"/>
                <a:gd name="csY17" fmla="*/ 1102117 h 3799456"/>
                <a:gd name="csX18" fmla="*/ 6377822 w 11633641"/>
                <a:gd name="csY18" fmla="*/ 907695 h 3799456"/>
                <a:gd name="csX19" fmla="*/ 6621739 w 11633641"/>
                <a:gd name="csY19" fmla="*/ 767715 h 3799456"/>
                <a:gd name="csX20" fmla="*/ 6913697 w 11633641"/>
                <a:gd name="csY20" fmla="*/ 621069 h 3799456"/>
                <a:gd name="csX21" fmla="*/ 7358338 w 11633641"/>
                <a:gd name="csY21" fmla="*/ 486453 h 3799456"/>
                <a:gd name="csX22" fmla="*/ 7811163 w 11633641"/>
                <a:gd name="csY22" fmla="*/ 383719 h 3799456"/>
                <a:gd name="csX23" fmla="*/ 8175513 w 11633641"/>
                <a:gd name="csY23" fmla="*/ 306101 h 3799456"/>
                <a:gd name="csX24" fmla="*/ 8793297 w 11633641"/>
                <a:gd name="csY24" fmla="*/ 207742 h 3799456"/>
                <a:gd name="csX25" fmla="*/ 9881832 w 11633641"/>
                <a:gd name="csY25" fmla="*/ 112296 h 3799456"/>
                <a:gd name="csX26" fmla="*/ 11633641 w 11633641"/>
                <a:gd name="csY26" fmla="*/ 17311 h 3799456"/>
                <a:gd name="csX0" fmla="*/ 0 w 11633641"/>
                <a:gd name="csY0" fmla="*/ 0 h 3799454"/>
                <a:gd name="csX1" fmla="*/ 3812617 w 11633641"/>
                <a:gd name="csY1" fmla="*/ 62665 h 3799454"/>
                <a:gd name="csX2" fmla="*/ 4477262 w 11633641"/>
                <a:gd name="csY2" fmla="*/ 81582 h 3799454"/>
                <a:gd name="csX3" fmla="*/ 4608220 w 11633641"/>
                <a:gd name="csY3" fmla="*/ 336760 h 3799454"/>
                <a:gd name="csX4" fmla="*/ 4689747 w 11633641"/>
                <a:gd name="csY4" fmla="*/ 1794280 h 3799454"/>
                <a:gd name="csX5" fmla="*/ 4761696 w 11633641"/>
                <a:gd name="csY5" fmla="*/ 2969826 h 3799454"/>
                <a:gd name="csX6" fmla="*/ 4832415 w 11633641"/>
                <a:gd name="csY6" fmla="*/ 3501209 h 3799454"/>
                <a:gd name="csX7" fmla="*/ 4938682 w 11633641"/>
                <a:gd name="csY7" fmla="*/ 3798541 h 3799454"/>
                <a:gd name="csX8" fmla="*/ 5090796 w 11633641"/>
                <a:gd name="csY8" fmla="*/ 3586118 h 3799454"/>
                <a:gd name="csX9" fmla="*/ 5162422 w 11633641"/>
                <a:gd name="csY9" fmla="*/ 3361401 h 3799454"/>
                <a:gd name="csX10" fmla="*/ 5238381 w 11633641"/>
                <a:gd name="csY10" fmla="*/ 3118928 h 3799454"/>
                <a:gd name="csX11" fmla="*/ 5279047 w 11633641"/>
                <a:gd name="csY11" fmla="*/ 3098621 h 3799454"/>
                <a:gd name="csX12" fmla="*/ 5361434 w 11633641"/>
                <a:gd name="csY12" fmla="*/ 2806276 h 3799454"/>
                <a:gd name="csX13" fmla="*/ 5506625 w 11633641"/>
                <a:gd name="csY13" fmla="*/ 2358458 h 3799454"/>
                <a:gd name="csX14" fmla="*/ 5607635 w 11633641"/>
                <a:gd name="csY14" fmla="*/ 2054911 h 3799454"/>
                <a:gd name="csX15" fmla="*/ 5759556 w 11633641"/>
                <a:gd name="csY15" fmla="*/ 1688882 h 3799454"/>
                <a:gd name="csX16" fmla="*/ 5954331 w 11633641"/>
                <a:gd name="csY16" fmla="*/ 1344723 h 3799454"/>
                <a:gd name="csX17" fmla="*/ 6150867 w 11633641"/>
                <a:gd name="csY17" fmla="*/ 1102117 h 3799454"/>
                <a:gd name="csX18" fmla="*/ 6377822 w 11633641"/>
                <a:gd name="csY18" fmla="*/ 907695 h 3799454"/>
                <a:gd name="csX19" fmla="*/ 6621739 w 11633641"/>
                <a:gd name="csY19" fmla="*/ 767715 h 3799454"/>
                <a:gd name="csX20" fmla="*/ 6913697 w 11633641"/>
                <a:gd name="csY20" fmla="*/ 621069 h 3799454"/>
                <a:gd name="csX21" fmla="*/ 7358338 w 11633641"/>
                <a:gd name="csY21" fmla="*/ 486453 h 3799454"/>
                <a:gd name="csX22" fmla="*/ 7811163 w 11633641"/>
                <a:gd name="csY22" fmla="*/ 383719 h 3799454"/>
                <a:gd name="csX23" fmla="*/ 8175513 w 11633641"/>
                <a:gd name="csY23" fmla="*/ 306101 h 3799454"/>
                <a:gd name="csX24" fmla="*/ 8793297 w 11633641"/>
                <a:gd name="csY24" fmla="*/ 207742 h 3799454"/>
                <a:gd name="csX25" fmla="*/ 9881832 w 11633641"/>
                <a:gd name="csY25" fmla="*/ 112296 h 3799454"/>
                <a:gd name="csX26" fmla="*/ 11633641 w 11633641"/>
                <a:gd name="csY26" fmla="*/ 17311 h 3799454"/>
                <a:gd name="csX0" fmla="*/ 0 w 11633641"/>
                <a:gd name="csY0" fmla="*/ 0 h 3799456"/>
                <a:gd name="csX1" fmla="*/ 3812617 w 11633641"/>
                <a:gd name="csY1" fmla="*/ 62665 h 3799456"/>
                <a:gd name="csX2" fmla="*/ 4477262 w 11633641"/>
                <a:gd name="csY2" fmla="*/ 81582 h 3799456"/>
                <a:gd name="csX3" fmla="*/ 4608220 w 11633641"/>
                <a:gd name="csY3" fmla="*/ 336760 h 3799456"/>
                <a:gd name="csX4" fmla="*/ 4689747 w 11633641"/>
                <a:gd name="csY4" fmla="*/ 1794280 h 3799456"/>
                <a:gd name="csX5" fmla="*/ 4761696 w 11633641"/>
                <a:gd name="csY5" fmla="*/ 2969826 h 3799456"/>
                <a:gd name="csX6" fmla="*/ 4832415 w 11633641"/>
                <a:gd name="csY6" fmla="*/ 3501209 h 3799456"/>
                <a:gd name="csX7" fmla="*/ 4938682 w 11633641"/>
                <a:gd name="csY7" fmla="*/ 3798541 h 3799456"/>
                <a:gd name="csX8" fmla="*/ 5090796 w 11633641"/>
                <a:gd name="csY8" fmla="*/ 3586118 h 3799456"/>
                <a:gd name="csX9" fmla="*/ 5162422 w 11633641"/>
                <a:gd name="csY9" fmla="*/ 3361401 h 3799456"/>
                <a:gd name="csX10" fmla="*/ 5238381 w 11633641"/>
                <a:gd name="csY10" fmla="*/ 3118928 h 3799456"/>
                <a:gd name="csX11" fmla="*/ 5361434 w 11633641"/>
                <a:gd name="csY11" fmla="*/ 2806276 h 3799456"/>
                <a:gd name="csX12" fmla="*/ 5506625 w 11633641"/>
                <a:gd name="csY12" fmla="*/ 2358458 h 3799456"/>
                <a:gd name="csX13" fmla="*/ 5607635 w 11633641"/>
                <a:gd name="csY13" fmla="*/ 2054911 h 3799456"/>
                <a:gd name="csX14" fmla="*/ 5759556 w 11633641"/>
                <a:gd name="csY14" fmla="*/ 1688882 h 3799456"/>
                <a:gd name="csX15" fmla="*/ 5954331 w 11633641"/>
                <a:gd name="csY15" fmla="*/ 1344723 h 3799456"/>
                <a:gd name="csX16" fmla="*/ 6150867 w 11633641"/>
                <a:gd name="csY16" fmla="*/ 1102117 h 3799456"/>
                <a:gd name="csX17" fmla="*/ 6377822 w 11633641"/>
                <a:gd name="csY17" fmla="*/ 907695 h 3799456"/>
                <a:gd name="csX18" fmla="*/ 6621739 w 11633641"/>
                <a:gd name="csY18" fmla="*/ 767715 h 3799456"/>
                <a:gd name="csX19" fmla="*/ 6913697 w 11633641"/>
                <a:gd name="csY19" fmla="*/ 621069 h 3799456"/>
                <a:gd name="csX20" fmla="*/ 7358338 w 11633641"/>
                <a:gd name="csY20" fmla="*/ 486453 h 3799456"/>
                <a:gd name="csX21" fmla="*/ 7811163 w 11633641"/>
                <a:gd name="csY21" fmla="*/ 383719 h 3799456"/>
                <a:gd name="csX22" fmla="*/ 8175513 w 11633641"/>
                <a:gd name="csY22" fmla="*/ 306101 h 3799456"/>
                <a:gd name="csX23" fmla="*/ 8793297 w 11633641"/>
                <a:gd name="csY23" fmla="*/ 207742 h 3799456"/>
                <a:gd name="csX24" fmla="*/ 9881832 w 11633641"/>
                <a:gd name="csY24" fmla="*/ 112296 h 3799456"/>
                <a:gd name="csX25" fmla="*/ 11633641 w 11633641"/>
                <a:gd name="csY25" fmla="*/ 17311 h 3799456"/>
                <a:gd name="csX0" fmla="*/ 0 w 11633641"/>
                <a:gd name="csY0" fmla="*/ 0 h 3799454"/>
                <a:gd name="csX1" fmla="*/ 3812617 w 11633641"/>
                <a:gd name="csY1" fmla="*/ 62665 h 3799454"/>
                <a:gd name="csX2" fmla="*/ 4477262 w 11633641"/>
                <a:gd name="csY2" fmla="*/ 81582 h 3799454"/>
                <a:gd name="csX3" fmla="*/ 4608220 w 11633641"/>
                <a:gd name="csY3" fmla="*/ 336760 h 3799454"/>
                <a:gd name="csX4" fmla="*/ 4689747 w 11633641"/>
                <a:gd name="csY4" fmla="*/ 1794280 h 3799454"/>
                <a:gd name="csX5" fmla="*/ 4761696 w 11633641"/>
                <a:gd name="csY5" fmla="*/ 2969826 h 3799454"/>
                <a:gd name="csX6" fmla="*/ 4832415 w 11633641"/>
                <a:gd name="csY6" fmla="*/ 3501209 h 3799454"/>
                <a:gd name="csX7" fmla="*/ 4938682 w 11633641"/>
                <a:gd name="csY7" fmla="*/ 3798541 h 3799454"/>
                <a:gd name="csX8" fmla="*/ 5090796 w 11633641"/>
                <a:gd name="csY8" fmla="*/ 3586118 h 3799454"/>
                <a:gd name="csX9" fmla="*/ 5162422 w 11633641"/>
                <a:gd name="csY9" fmla="*/ 3361401 h 3799454"/>
                <a:gd name="csX10" fmla="*/ 5265178 w 11633641"/>
                <a:gd name="csY10" fmla="*/ 3125440 h 3799454"/>
                <a:gd name="csX11" fmla="*/ 5361434 w 11633641"/>
                <a:gd name="csY11" fmla="*/ 2806276 h 3799454"/>
                <a:gd name="csX12" fmla="*/ 5506625 w 11633641"/>
                <a:gd name="csY12" fmla="*/ 2358458 h 3799454"/>
                <a:gd name="csX13" fmla="*/ 5607635 w 11633641"/>
                <a:gd name="csY13" fmla="*/ 2054911 h 3799454"/>
                <a:gd name="csX14" fmla="*/ 5759556 w 11633641"/>
                <a:gd name="csY14" fmla="*/ 1688882 h 3799454"/>
                <a:gd name="csX15" fmla="*/ 5954331 w 11633641"/>
                <a:gd name="csY15" fmla="*/ 1344723 h 3799454"/>
                <a:gd name="csX16" fmla="*/ 6150867 w 11633641"/>
                <a:gd name="csY16" fmla="*/ 1102117 h 3799454"/>
                <a:gd name="csX17" fmla="*/ 6377822 w 11633641"/>
                <a:gd name="csY17" fmla="*/ 907695 h 3799454"/>
                <a:gd name="csX18" fmla="*/ 6621739 w 11633641"/>
                <a:gd name="csY18" fmla="*/ 767715 h 3799454"/>
                <a:gd name="csX19" fmla="*/ 6913697 w 11633641"/>
                <a:gd name="csY19" fmla="*/ 621069 h 3799454"/>
                <a:gd name="csX20" fmla="*/ 7358338 w 11633641"/>
                <a:gd name="csY20" fmla="*/ 486453 h 3799454"/>
                <a:gd name="csX21" fmla="*/ 7811163 w 11633641"/>
                <a:gd name="csY21" fmla="*/ 383719 h 3799454"/>
                <a:gd name="csX22" fmla="*/ 8175513 w 11633641"/>
                <a:gd name="csY22" fmla="*/ 306101 h 3799454"/>
                <a:gd name="csX23" fmla="*/ 8793297 w 11633641"/>
                <a:gd name="csY23" fmla="*/ 207742 h 3799454"/>
                <a:gd name="csX24" fmla="*/ 9881832 w 11633641"/>
                <a:gd name="csY24" fmla="*/ 112296 h 3799454"/>
                <a:gd name="csX25" fmla="*/ 11633641 w 11633641"/>
                <a:gd name="csY25" fmla="*/ 17311 h 3799454"/>
                <a:gd name="csX0" fmla="*/ 0 w 11633641"/>
                <a:gd name="csY0" fmla="*/ 0 h 3799456"/>
                <a:gd name="csX1" fmla="*/ 3812617 w 11633641"/>
                <a:gd name="csY1" fmla="*/ 62665 h 3799456"/>
                <a:gd name="csX2" fmla="*/ 4477262 w 11633641"/>
                <a:gd name="csY2" fmla="*/ 81582 h 3799456"/>
                <a:gd name="csX3" fmla="*/ 4608220 w 11633641"/>
                <a:gd name="csY3" fmla="*/ 336760 h 3799456"/>
                <a:gd name="csX4" fmla="*/ 4689747 w 11633641"/>
                <a:gd name="csY4" fmla="*/ 1794280 h 3799456"/>
                <a:gd name="csX5" fmla="*/ 4761696 w 11633641"/>
                <a:gd name="csY5" fmla="*/ 2969826 h 3799456"/>
                <a:gd name="csX6" fmla="*/ 4832415 w 11633641"/>
                <a:gd name="csY6" fmla="*/ 3501209 h 3799456"/>
                <a:gd name="csX7" fmla="*/ 4938682 w 11633641"/>
                <a:gd name="csY7" fmla="*/ 3798541 h 3799456"/>
                <a:gd name="csX8" fmla="*/ 5090796 w 11633641"/>
                <a:gd name="csY8" fmla="*/ 3586118 h 3799456"/>
                <a:gd name="csX9" fmla="*/ 5162422 w 11633641"/>
                <a:gd name="csY9" fmla="*/ 3361401 h 3799456"/>
                <a:gd name="csX10" fmla="*/ 5260713 w 11633641"/>
                <a:gd name="csY10" fmla="*/ 3092883 h 3799456"/>
                <a:gd name="csX11" fmla="*/ 5361434 w 11633641"/>
                <a:gd name="csY11" fmla="*/ 2806276 h 3799456"/>
                <a:gd name="csX12" fmla="*/ 5506625 w 11633641"/>
                <a:gd name="csY12" fmla="*/ 2358458 h 3799456"/>
                <a:gd name="csX13" fmla="*/ 5607635 w 11633641"/>
                <a:gd name="csY13" fmla="*/ 2054911 h 3799456"/>
                <a:gd name="csX14" fmla="*/ 5759556 w 11633641"/>
                <a:gd name="csY14" fmla="*/ 1688882 h 3799456"/>
                <a:gd name="csX15" fmla="*/ 5954331 w 11633641"/>
                <a:gd name="csY15" fmla="*/ 1344723 h 3799456"/>
                <a:gd name="csX16" fmla="*/ 6150867 w 11633641"/>
                <a:gd name="csY16" fmla="*/ 1102117 h 3799456"/>
                <a:gd name="csX17" fmla="*/ 6377822 w 11633641"/>
                <a:gd name="csY17" fmla="*/ 907695 h 3799456"/>
                <a:gd name="csX18" fmla="*/ 6621739 w 11633641"/>
                <a:gd name="csY18" fmla="*/ 767715 h 3799456"/>
                <a:gd name="csX19" fmla="*/ 6913697 w 11633641"/>
                <a:gd name="csY19" fmla="*/ 621069 h 3799456"/>
                <a:gd name="csX20" fmla="*/ 7358338 w 11633641"/>
                <a:gd name="csY20" fmla="*/ 486453 h 3799456"/>
                <a:gd name="csX21" fmla="*/ 7811163 w 11633641"/>
                <a:gd name="csY21" fmla="*/ 383719 h 3799456"/>
                <a:gd name="csX22" fmla="*/ 8175513 w 11633641"/>
                <a:gd name="csY22" fmla="*/ 306101 h 3799456"/>
                <a:gd name="csX23" fmla="*/ 8793297 w 11633641"/>
                <a:gd name="csY23" fmla="*/ 207742 h 3799456"/>
                <a:gd name="csX24" fmla="*/ 9881832 w 11633641"/>
                <a:gd name="csY24" fmla="*/ 112296 h 3799456"/>
                <a:gd name="csX25" fmla="*/ 11633641 w 11633641"/>
                <a:gd name="csY25" fmla="*/ 17311 h 3799456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61696 w 11633641"/>
                <a:gd name="csY5" fmla="*/ 2969826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60713 w 11633641"/>
                <a:gd name="csY10" fmla="*/ 3092883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61696 w 11633641"/>
                <a:gd name="csY5" fmla="*/ 2969826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76220 w 11633641"/>
                <a:gd name="csY10" fmla="*/ 3098535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87782 w 11633641"/>
                <a:gd name="csY5" fmla="*/ 2985040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76220 w 11633641"/>
                <a:gd name="csY10" fmla="*/ 3098535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9449"/>
                <a:gd name="csX1" fmla="*/ 3812617 w 11633641"/>
                <a:gd name="csY1" fmla="*/ 62665 h 3799449"/>
                <a:gd name="csX2" fmla="*/ 4477262 w 11633641"/>
                <a:gd name="csY2" fmla="*/ 81582 h 3799449"/>
                <a:gd name="csX3" fmla="*/ 4608220 w 11633641"/>
                <a:gd name="csY3" fmla="*/ 336760 h 3799449"/>
                <a:gd name="csX4" fmla="*/ 4689747 w 11633641"/>
                <a:gd name="csY4" fmla="*/ 1794280 h 3799449"/>
                <a:gd name="csX5" fmla="*/ 4766914 w 11633641"/>
                <a:gd name="csY5" fmla="*/ 3000254 h 3799449"/>
                <a:gd name="csX6" fmla="*/ 4832415 w 11633641"/>
                <a:gd name="csY6" fmla="*/ 3501209 h 3799449"/>
                <a:gd name="csX7" fmla="*/ 4938682 w 11633641"/>
                <a:gd name="csY7" fmla="*/ 3798541 h 3799449"/>
                <a:gd name="csX8" fmla="*/ 5090796 w 11633641"/>
                <a:gd name="csY8" fmla="*/ 3586118 h 3799449"/>
                <a:gd name="csX9" fmla="*/ 5180287 w 11633641"/>
                <a:gd name="csY9" fmla="*/ 3367913 h 3799449"/>
                <a:gd name="csX10" fmla="*/ 5276220 w 11633641"/>
                <a:gd name="csY10" fmla="*/ 3098535 h 3799449"/>
                <a:gd name="csX11" fmla="*/ 5361434 w 11633641"/>
                <a:gd name="csY11" fmla="*/ 2806276 h 3799449"/>
                <a:gd name="csX12" fmla="*/ 5506625 w 11633641"/>
                <a:gd name="csY12" fmla="*/ 2358458 h 3799449"/>
                <a:gd name="csX13" fmla="*/ 5607635 w 11633641"/>
                <a:gd name="csY13" fmla="*/ 2054911 h 3799449"/>
                <a:gd name="csX14" fmla="*/ 5759556 w 11633641"/>
                <a:gd name="csY14" fmla="*/ 1688882 h 3799449"/>
                <a:gd name="csX15" fmla="*/ 5954331 w 11633641"/>
                <a:gd name="csY15" fmla="*/ 1344723 h 3799449"/>
                <a:gd name="csX16" fmla="*/ 6150867 w 11633641"/>
                <a:gd name="csY16" fmla="*/ 1102117 h 3799449"/>
                <a:gd name="csX17" fmla="*/ 6377822 w 11633641"/>
                <a:gd name="csY17" fmla="*/ 907695 h 3799449"/>
                <a:gd name="csX18" fmla="*/ 6621739 w 11633641"/>
                <a:gd name="csY18" fmla="*/ 767715 h 3799449"/>
                <a:gd name="csX19" fmla="*/ 6913697 w 11633641"/>
                <a:gd name="csY19" fmla="*/ 621069 h 3799449"/>
                <a:gd name="csX20" fmla="*/ 7358338 w 11633641"/>
                <a:gd name="csY20" fmla="*/ 486453 h 3799449"/>
                <a:gd name="csX21" fmla="*/ 7811163 w 11633641"/>
                <a:gd name="csY21" fmla="*/ 383719 h 3799449"/>
                <a:gd name="csX22" fmla="*/ 8175513 w 11633641"/>
                <a:gd name="csY22" fmla="*/ 306101 h 3799449"/>
                <a:gd name="csX23" fmla="*/ 8793297 w 11633641"/>
                <a:gd name="csY23" fmla="*/ 207742 h 3799449"/>
                <a:gd name="csX24" fmla="*/ 9881832 w 11633641"/>
                <a:gd name="csY24" fmla="*/ 112296 h 3799449"/>
                <a:gd name="csX25" fmla="*/ 11633641 w 11633641"/>
                <a:gd name="csY25" fmla="*/ 17311 h 3799449"/>
                <a:gd name="csX0" fmla="*/ 0 w 11633641"/>
                <a:gd name="csY0" fmla="*/ 0 h 3798552"/>
                <a:gd name="csX1" fmla="*/ 3812617 w 11633641"/>
                <a:gd name="csY1" fmla="*/ 62665 h 3798552"/>
                <a:gd name="csX2" fmla="*/ 4477262 w 11633641"/>
                <a:gd name="csY2" fmla="*/ 81582 h 3798552"/>
                <a:gd name="csX3" fmla="*/ 4608220 w 11633641"/>
                <a:gd name="csY3" fmla="*/ 336760 h 3798552"/>
                <a:gd name="csX4" fmla="*/ 4689747 w 11633641"/>
                <a:gd name="csY4" fmla="*/ 1794280 h 3798552"/>
                <a:gd name="csX5" fmla="*/ 4766914 w 11633641"/>
                <a:gd name="csY5" fmla="*/ 3000254 h 3798552"/>
                <a:gd name="csX6" fmla="*/ 4832415 w 11633641"/>
                <a:gd name="csY6" fmla="*/ 3577276 h 3798552"/>
                <a:gd name="csX7" fmla="*/ 4938682 w 11633641"/>
                <a:gd name="csY7" fmla="*/ 3798541 h 3798552"/>
                <a:gd name="csX8" fmla="*/ 5090796 w 11633641"/>
                <a:gd name="csY8" fmla="*/ 3586118 h 3798552"/>
                <a:gd name="csX9" fmla="*/ 5180287 w 11633641"/>
                <a:gd name="csY9" fmla="*/ 3367913 h 3798552"/>
                <a:gd name="csX10" fmla="*/ 5276220 w 11633641"/>
                <a:gd name="csY10" fmla="*/ 3098535 h 3798552"/>
                <a:gd name="csX11" fmla="*/ 5361434 w 11633641"/>
                <a:gd name="csY11" fmla="*/ 2806276 h 3798552"/>
                <a:gd name="csX12" fmla="*/ 5506625 w 11633641"/>
                <a:gd name="csY12" fmla="*/ 2358458 h 3798552"/>
                <a:gd name="csX13" fmla="*/ 5607635 w 11633641"/>
                <a:gd name="csY13" fmla="*/ 2054911 h 3798552"/>
                <a:gd name="csX14" fmla="*/ 5759556 w 11633641"/>
                <a:gd name="csY14" fmla="*/ 1688882 h 3798552"/>
                <a:gd name="csX15" fmla="*/ 5954331 w 11633641"/>
                <a:gd name="csY15" fmla="*/ 1344723 h 3798552"/>
                <a:gd name="csX16" fmla="*/ 6150867 w 11633641"/>
                <a:gd name="csY16" fmla="*/ 1102117 h 3798552"/>
                <a:gd name="csX17" fmla="*/ 6377822 w 11633641"/>
                <a:gd name="csY17" fmla="*/ 907695 h 3798552"/>
                <a:gd name="csX18" fmla="*/ 6621739 w 11633641"/>
                <a:gd name="csY18" fmla="*/ 767715 h 3798552"/>
                <a:gd name="csX19" fmla="*/ 6913697 w 11633641"/>
                <a:gd name="csY19" fmla="*/ 621069 h 3798552"/>
                <a:gd name="csX20" fmla="*/ 7358338 w 11633641"/>
                <a:gd name="csY20" fmla="*/ 486453 h 3798552"/>
                <a:gd name="csX21" fmla="*/ 7811163 w 11633641"/>
                <a:gd name="csY21" fmla="*/ 383719 h 3798552"/>
                <a:gd name="csX22" fmla="*/ 8175513 w 11633641"/>
                <a:gd name="csY22" fmla="*/ 306101 h 3798552"/>
                <a:gd name="csX23" fmla="*/ 8793297 w 11633641"/>
                <a:gd name="csY23" fmla="*/ 207742 h 3798552"/>
                <a:gd name="csX24" fmla="*/ 9881832 w 11633641"/>
                <a:gd name="csY24" fmla="*/ 112296 h 3798552"/>
                <a:gd name="csX25" fmla="*/ 11633641 w 11633641"/>
                <a:gd name="csY25" fmla="*/ 17311 h 3798552"/>
                <a:gd name="csX0" fmla="*/ 0 w 11633641"/>
                <a:gd name="csY0" fmla="*/ 0 h 3745311"/>
                <a:gd name="csX1" fmla="*/ 3812617 w 11633641"/>
                <a:gd name="csY1" fmla="*/ 62665 h 3745311"/>
                <a:gd name="csX2" fmla="*/ 4477262 w 11633641"/>
                <a:gd name="csY2" fmla="*/ 81582 h 3745311"/>
                <a:gd name="csX3" fmla="*/ 4608220 w 11633641"/>
                <a:gd name="csY3" fmla="*/ 336760 h 3745311"/>
                <a:gd name="csX4" fmla="*/ 4689747 w 11633641"/>
                <a:gd name="csY4" fmla="*/ 1794280 h 3745311"/>
                <a:gd name="csX5" fmla="*/ 4766914 w 11633641"/>
                <a:gd name="csY5" fmla="*/ 3000254 h 3745311"/>
                <a:gd name="csX6" fmla="*/ 4832415 w 11633641"/>
                <a:gd name="csY6" fmla="*/ 3577276 h 3745311"/>
                <a:gd name="csX7" fmla="*/ 4938682 w 11633641"/>
                <a:gd name="csY7" fmla="*/ 3745295 h 3745311"/>
                <a:gd name="csX8" fmla="*/ 5090796 w 11633641"/>
                <a:gd name="csY8" fmla="*/ 3586118 h 3745311"/>
                <a:gd name="csX9" fmla="*/ 5180287 w 11633641"/>
                <a:gd name="csY9" fmla="*/ 3367913 h 3745311"/>
                <a:gd name="csX10" fmla="*/ 5276220 w 11633641"/>
                <a:gd name="csY10" fmla="*/ 3098535 h 3745311"/>
                <a:gd name="csX11" fmla="*/ 5361434 w 11633641"/>
                <a:gd name="csY11" fmla="*/ 2806276 h 3745311"/>
                <a:gd name="csX12" fmla="*/ 5506625 w 11633641"/>
                <a:gd name="csY12" fmla="*/ 2358458 h 3745311"/>
                <a:gd name="csX13" fmla="*/ 5607635 w 11633641"/>
                <a:gd name="csY13" fmla="*/ 2054911 h 3745311"/>
                <a:gd name="csX14" fmla="*/ 5759556 w 11633641"/>
                <a:gd name="csY14" fmla="*/ 1688882 h 3745311"/>
                <a:gd name="csX15" fmla="*/ 5954331 w 11633641"/>
                <a:gd name="csY15" fmla="*/ 1344723 h 3745311"/>
                <a:gd name="csX16" fmla="*/ 6150867 w 11633641"/>
                <a:gd name="csY16" fmla="*/ 1102117 h 3745311"/>
                <a:gd name="csX17" fmla="*/ 6377822 w 11633641"/>
                <a:gd name="csY17" fmla="*/ 907695 h 3745311"/>
                <a:gd name="csX18" fmla="*/ 6621739 w 11633641"/>
                <a:gd name="csY18" fmla="*/ 767715 h 3745311"/>
                <a:gd name="csX19" fmla="*/ 6913697 w 11633641"/>
                <a:gd name="csY19" fmla="*/ 621069 h 3745311"/>
                <a:gd name="csX20" fmla="*/ 7358338 w 11633641"/>
                <a:gd name="csY20" fmla="*/ 486453 h 3745311"/>
                <a:gd name="csX21" fmla="*/ 7811163 w 11633641"/>
                <a:gd name="csY21" fmla="*/ 383719 h 3745311"/>
                <a:gd name="csX22" fmla="*/ 8175513 w 11633641"/>
                <a:gd name="csY22" fmla="*/ 306101 h 3745311"/>
                <a:gd name="csX23" fmla="*/ 8793297 w 11633641"/>
                <a:gd name="csY23" fmla="*/ 207742 h 3745311"/>
                <a:gd name="csX24" fmla="*/ 9881832 w 11633641"/>
                <a:gd name="csY24" fmla="*/ 112296 h 3745311"/>
                <a:gd name="csX25" fmla="*/ 11633641 w 11633641"/>
                <a:gd name="csY25" fmla="*/ 17311 h 3745311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80287 w 11633641"/>
                <a:gd name="csY9" fmla="*/ 3367913 h 3745484"/>
                <a:gd name="csX10" fmla="*/ 5276220 w 11633641"/>
                <a:gd name="csY10" fmla="*/ 3098535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90722 w 11633641"/>
                <a:gd name="csY9" fmla="*/ 3314666 h 3745484"/>
                <a:gd name="csX10" fmla="*/ 5276220 w 11633641"/>
                <a:gd name="csY10" fmla="*/ 3098535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90722 w 11633641"/>
                <a:gd name="csY9" fmla="*/ 3314666 h 3745484"/>
                <a:gd name="csX10" fmla="*/ 5255351 w 11633641"/>
                <a:gd name="csY10" fmla="*/ 3083321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484"/>
                <a:gd name="csX1" fmla="*/ 3812617 w 11633641"/>
                <a:gd name="csY1" fmla="*/ 62665 h 3745484"/>
                <a:gd name="csX2" fmla="*/ 4477262 w 11633641"/>
                <a:gd name="csY2" fmla="*/ 81582 h 3745484"/>
                <a:gd name="csX3" fmla="*/ 4608220 w 11633641"/>
                <a:gd name="csY3" fmla="*/ 336760 h 3745484"/>
                <a:gd name="csX4" fmla="*/ 4689747 w 11633641"/>
                <a:gd name="csY4" fmla="*/ 1794280 h 3745484"/>
                <a:gd name="csX5" fmla="*/ 4766914 w 11633641"/>
                <a:gd name="csY5" fmla="*/ 3000254 h 3745484"/>
                <a:gd name="csX6" fmla="*/ 4832415 w 11633641"/>
                <a:gd name="csY6" fmla="*/ 3577276 h 3745484"/>
                <a:gd name="csX7" fmla="*/ 4938682 w 11633641"/>
                <a:gd name="csY7" fmla="*/ 3745295 h 3745484"/>
                <a:gd name="csX8" fmla="*/ 5096013 w 11633641"/>
                <a:gd name="csY8" fmla="*/ 3555691 h 3745484"/>
                <a:gd name="csX9" fmla="*/ 5190722 w 11633641"/>
                <a:gd name="csY9" fmla="*/ 3314666 h 3745484"/>
                <a:gd name="csX10" fmla="*/ 5274735 w 11633641"/>
                <a:gd name="csY10" fmla="*/ 3088973 h 3745484"/>
                <a:gd name="csX11" fmla="*/ 5361434 w 11633641"/>
                <a:gd name="csY11" fmla="*/ 2806276 h 3745484"/>
                <a:gd name="csX12" fmla="*/ 5506625 w 11633641"/>
                <a:gd name="csY12" fmla="*/ 2358458 h 3745484"/>
                <a:gd name="csX13" fmla="*/ 5607635 w 11633641"/>
                <a:gd name="csY13" fmla="*/ 2054911 h 3745484"/>
                <a:gd name="csX14" fmla="*/ 5759556 w 11633641"/>
                <a:gd name="csY14" fmla="*/ 1688882 h 3745484"/>
                <a:gd name="csX15" fmla="*/ 5954331 w 11633641"/>
                <a:gd name="csY15" fmla="*/ 1344723 h 3745484"/>
                <a:gd name="csX16" fmla="*/ 6150867 w 11633641"/>
                <a:gd name="csY16" fmla="*/ 1102117 h 3745484"/>
                <a:gd name="csX17" fmla="*/ 6377822 w 11633641"/>
                <a:gd name="csY17" fmla="*/ 907695 h 3745484"/>
                <a:gd name="csX18" fmla="*/ 6621739 w 11633641"/>
                <a:gd name="csY18" fmla="*/ 767715 h 3745484"/>
                <a:gd name="csX19" fmla="*/ 6913697 w 11633641"/>
                <a:gd name="csY19" fmla="*/ 621069 h 3745484"/>
                <a:gd name="csX20" fmla="*/ 7358338 w 11633641"/>
                <a:gd name="csY20" fmla="*/ 486453 h 3745484"/>
                <a:gd name="csX21" fmla="*/ 7811163 w 11633641"/>
                <a:gd name="csY21" fmla="*/ 383719 h 3745484"/>
                <a:gd name="csX22" fmla="*/ 8175513 w 11633641"/>
                <a:gd name="csY22" fmla="*/ 306101 h 3745484"/>
                <a:gd name="csX23" fmla="*/ 8793297 w 11633641"/>
                <a:gd name="csY23" fmla="*/ 207742 h 3745484"/>
                <a:gd name="csX24" fmla="*/ 9881832 w 11633641"/>
                <a:gd name="csY24" fmla="*/ 112296 h 3745484"/>
                <a:gd name="csX25" fmla="*/ 11633641 w 11633641"/>
                <a:gd name="csY25" fmla="*/ 17311 h 3745484"/>
                <a:gd name="csX0" fmla="*/ 0 w 11633641"/>
                <a:gd name="csY0" fmla="*/ 0 h 3745986"/>
                <a:gd name="csX1" fmla="*/ 3812617 w 11633641"/>
                <a:gd name="csY1" fmla="*/ 62665 h 3745986"/>
                <a:gd name="csX2" fmla="*/ 4477262 w 11633641"/>
                <a:gd name="csY2" fmla="*/ 81582 h 3745986"/>
                <a:gd name="csX3" fmla="*/ 4608220 w 11633641"/>
                <a:gd name="csY3" fmla="*/ 336760 h 3745986"/>
                <a:gd name="csX4" fmla="*/ 4689747 w 11633641"/>
                <a:gd name="csY4" fmla="*/ 1794280 h 3745986"/>
                <a:gd name="csX5" fmla="*/ 4766914 w 11633641"/>
                <a:gd name="csY5" fmla="*/ 3000254 h 3745986"/>
                <a:gd name="csX6" fmla="*/ 4832415 w 11633641"/>
                <a:gd name="csY6" fmla="*/ 3577276 h 3745986"/>
                <a:gd name="csX7" fmla="*/ 4938682 w 11633641"/>
                <a:gd name="csY7" fmla="*/ 3745295 h 3745986"/>
                <a:gd name="csX8" fmla="*/ 5088260 w 11633641"/>
                <a:gd name="csY8" fmla="*/ 3533083 h 3745986"/>
                <a:gd name="csX9" fmla="*/ 5190722 w 11633641"/>
                <a:gd name="csY9" fmla="*/ 3314666 h 3745986"/>
                <a:gd name="csX10" fmla="*/ 5274735 w 11633641"/>
                <a:gd name="csY10" fmla="*/ 3088973 h 3745986"/>
                <a:gd name="csX11" fmla="*/ 5361434 w 11633641"/>
                <a:gd name="csY11" fmla="*/ 2806276 h 3745986"/>
                <a:gd name="csX12" fmla="*/ 5506625 w 11633641"/>
                <a:gd name="csY12" fmla="*/ 2358458 h 3745986"/>
                <a:gd name="csX13" fmla="*/ 5607635 w 11633641"/>
                <a:gd name="csY13" fmla="*/ 2054911 h 3745986"/>
                <a:gd name="csX14" fmla="*/ 5759556 w 11633641"/>
                <a:gd name="csY14" fmla="*/ 1688882 h 3745986"/>
                <a:gd name="csX15" fmla="*/ 5954331 w 11633641"/>
                <a:gd name="csY15" fmla="*/ 1344723 h 3745986"/>
                <a:gd name="csX16" fmla="*/ 6150867 w 11633641"/>
                <a:gd name="csY16" fmla="*/ 1102117 h 3745986"/>
                <a:gd name="csX17" fmla="*/ 6377822 w 11633641"/>
                <a:gd name="csY17" fmla="*/ 907695 h 3745986"/>
                <a:gd name="csX18" fmla="*/ 6621739 w 11633641"/>
                <a:gd name="csY18" fmla="*/ 767715 h 3745986"/>
                <a:gd name="csX19" fmla="*/ 6913697 w 11633641"/>
                <a:gd name="csY19" fmla="*/ 621069 h 3745986"/>
                <a:gd name="csX20" fmla="*/ 7358338 w 11633641"/>
                <a:gd name="csY20" fmla="*/ 486453 h 3745986"/>
                <a:gd name="csX21" fmla="*/ 7811163 w 11633641"/>
                <a:gd name="csY21" fmla="*/ 383719 h 3745986"/>
                <a:gd name="csX22" fmla="*/ 8175513 w 11633641"/>
                <a:gd name="csY22" fmla="*/ 306101 h 3745986"/>
                <a:gd name="csX23" fmla="*/ 8793297 w 11633641"/>
                <a:gd name="csY23" fmla="*/ 207742 h 3745986"/>
                <a:gd name="csX24" fmla="*/ 9881832 w 11633641"/>
                <a:gd name="csY24" fmla="*/ 112296 h 3745986"/>
                <a:gd name="csX25" fmla="*/ 11633641 w 11633641"/>
                <a:gd name="csY25" fmla="*/ 17311 h 3745986"/>
                <a:gd name="csX0" fmla="*/ 0 w 11633641"/>
                <a:gd name="csY0" fmla="*/ 0 h 3745986"/>
                <a:gd name="csX1" fmla="*/ 3812617 w 11633641"/>
                <a:gd name="csY1" fmla="*/ 62665 h 3745986"/>
                <a:gd name="csX2" fmla="*/ 4477262 w 11633641"/>
                <a:gd name="csY2" fmla="*/ 81582 h 3745986"/>
                <a:gd name="csX3" fmla="*/ 4608220 w 11633641"/>
                <a:gd name="csY3" fmla="*/ 336760 h 3745986"/>
                <a:gd name="csX4" fmla="*/ 4689747 w 11633641"/>
                <a:gd name="csY4" fmla="*/ 1794280 h 3745986"/>
                <a:gd name="csX5" fmla="*/ 4766914 w 11633641"/>
                <a:gd name="csY5" fmla="*/ 3000254 h 3745986"/>
                <a:gd name="csX6" fmla="*/ 4832415 w 11633641"/>
                <a:gd name="csY6" fmla="*/ 3577276 h 3745986"/>
                <a:gd name="csX7" fmla="*/ 4938682 w 11633641"/>
                <a:gd name="csY7" fmla="*/ 3745295 h 3745986"/>
                <a:gd name="csX8" fmla="*/ 5088260 w 11633641"/>
                <a:gd name="csY8" fmla="*/ 3533083 h 3745986"/>
                <a:gd name="csX9" fmla="*/ 5190722 w 11633641"/>
                <a:gd name="csY9" fmla="*/ 3314666 h 3745986"/>
                <a:gd name="csX10" fmla="*/ 5274735 w 11633641"/>
                <a:gd name="csY10" fmla="*/ 3088973 h 3745986"/>
                <a:gd name="csX11" fmla="*/ 5373064 w 11633641"/>
                <a:gd name="csY11" fmla="*/ 2811928 h 3745986"/>
                <a:gd name="csX12" fmla="*/ 5506625 w 11633641"/>
                <a:gd name="csY12" fmla="*/ 2358458 h 3745986"/>
                <a:gd name="csX13" fmla="*/ 5607635 w 11633641"/>
                <a:gd name="csY13" fmla="*/ 2054911 h 3745986"/>
                <a:gd name="csX14" fmla="*/ 5759556 w 11633641"/>
                <a:gd name="csY14" fmla="*/ 1688882 h 3745986"/>
                <a:gd name="csX15" fmla="*/ 5954331 w 11633641"/>
                <a:gd name="csY15" fmla="*/ 1344723 h 3745986"/>
                <a:gd name="csX16" fmla="*/ 6150867 w 11633641"/>
                <a:gd name="csY16" fmla="*/ 1102117 h 3745986"/>
                <a:gd name="csX17" fmla="*/ 6377822 w 11633641"/>
                <a:gd name="csY17" fmla="*/ 907695 h 3745986"/>
                <a:gd name="csX18" fmla="*/ 6621739 w 11633641"/>
                <a:gd name="csY18" fmla="*/ 767715 h 3745986"/>
                <a:gd name="csX19" fmla="*/ 6913697 w 11633641"/>
                <a:gd name="csY19" fmla="*/ 621069 h 3745986"/>
                <a:gd name="csX20" fmla="*/ 7358338 w 11633641"/>
                <a:gd name="csY20" fmla="*/ 486453 h 3745986"/>
                <a:gd name="csX21" fmla="*/ 7811163 w 11633641"/>
                <a:gd name="csY21" fmla="*/ 383719 h 3745986"/>
                <a:gd name="csX22" fmla="*/ 8175513 w 11633641"/>
                <a:gd name="csY22" fmla="*/ 306101 h 3745986"/>
                <a:gd name="csX23" fmla="*/ 8793297 w 11633641"/>
                <a:gd name="csY23" fmla="*/ 207742 h 3745986"/>
                <a:gd name="csX24" fmla="*/ 9881832 w 11633641"/>
                <a:gd name="csY24" fmla="*/ 112296 h 3745986"/>
                <a:gd name="csX25" fmla="*/ 11633641 w 11633641"/>
                <a:gd name="csY25" fmla="*/ 17311 h 3745986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190722 w 11633641"/>
                <a:gd name="csY9" fmla="*/ 3314666 h 3745342"/>
                <a:gd name="csX10" fmla="*/ 5274735 w 11633641"/>
                <a:gd name="csY10" fmla="*/ 3088973 h 3745342"/>
                <a:gd name="csX11" fmla="*/ 5373064 w 11633641"/>
                <a:gd name="csY11" fmla="*/ 2811928 h 3745342"/>
                <a:gd name="csX12" fmla="*/ 5506625 w 11633641"/>
                <a:gd name="csY12" fmla="*/ 2358458 h 3745342"/>
                <a:gd name="csX13" fmla="*/ 5607635 w 11633641"/>
                <a:gd name="csY13" fmla="*/ 2054911 h 3745342"/>
                <a:gd name="csX14" fmla="*/ 5759556 w 11633641"/>
                <a:gd name="csY14" fmla="*/ 1688882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74735 w 11633641"/>
                <a:gd name="csY10" fmla="*/ 3088973 h 3745340"/>
                <a:gd name="csX11" fmla="*/ 5373064 w 11633641"/>
                <a:gd name="csY11" fmla="*/ 2811928 h 3745340"/>
                <a:gd name="csX12" fmla="*/ 5506625 w 11633641"/>
                <a:gd name="csY12" fmla="*/ 2358458 h 3745340"/>
                <a:gd name="csX13" fmla="*/ 5607635 w 11633641"/>
                <a:gd name="csY13" fmla="*/ 2054911 h 3745340"/>
                <a:gd name="csX14" fmla="*/ 5759556 w 11633641"/>
                <a:gd name="csY14" fmla="*/ 1688882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206229 w 11633641"/>
                <a:gd name="csY9" fmla="*/ 3320318 h 3745342"/>
                <a:gd name="csX10" fmla="*/ 5290242 w 11633641"/>
                <a:gd name="csY10" fmla="*/ 3088973 h 3745342"/>
                <a:gd name="csX11" fmla="*/ 5373064 w 11633641"/>
                <a:gd name="csY11" fmla="*/ 2811928 h 3745342"/>
                <a:gd name="csX12" fmla="*/ 5506625 w 11633641"/>
                <a:gd name="csY12" fmla="*/ 2358458 h 3745342"/>
                <a:gd name="csX13" fmla="*/ 5607635 w 11633641"/>
                <a:gd name="csY13" fmla="*/ 2054911 h 3745342"/>
                <a:gd name="csX14" fmla="*/ 5759556 w 11633641"/>
                <a:gd name="csY14" fmla="*/ 1688882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90242 w 11633641"/>
                <a:gd name="csY10" fmla="*/ 3088973 h 3745340"/>
                <a:gd name="csX11" fmla="*/ 5373064 w 11633641"/>
                <a:gd name="csY11" fmla="*/ 2811928 h 3745340"/>
                <a:gd name="csX12" fmla="*/ 5506625 w 11633641"/>
                <a:gd name="csY12" fmla="*/ 2358458 h 3745340"/>
                <a:gd name="csX13" fmla="*/ 5584374 w 11633641"/>
                <a:gd name="csY13" fmla="*/ 2032303 h 3745340"/>
                <a:gd name="csX14" fmla="*/ 5759556 w 11633641"/>
                <a:gd name="csY14" fmla="*/ 1688882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206229 w 11633641"/>
                <a:gd name="csY9" fmla="*/ 3320318 h 3745342"/>
                <a:gd name="csX10" fmla="*/ 5290242 w 11633641"/>
                <a:gd name="csY10" fmla="*/ 3088973 h 3745342"/>
                <a:gd name="csX11" fmla="*/ 5373064 w 11633641"/>
                <a:gd name="csY11" fmla="*/ 2811928 h 3745342"/>
                <a:gd name="csX12" fmla="*/ 5506625 w 11633641"/>
                <a:gd name="csY12" fmla="*/ 2358458 h 3745342"/>
                <a:gd name="csX13" fmla="*/ 5584374 w 11633641"/>
                <a:gd name="csY13" fmla="*/ 2032303 h 3745342"/>
                <a:gd name="csX14" fmla="*/ 5751803 w 11633641"/>
                <a:gd name="csY14" fmla="*/ 1660620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90242 w 11633641"/>
                <a:gd name="csY10" fmla="*/ 3088973 h 3745340"/>
                <a:gd name="csX11" fmla="*/ 5373064 w 11633641"/>
                <a:gd name="csY11" fmla="*/ 2811928 h 3745340"/>
                <a:gd name="csX12" fmla="*/ 5479487 w 11633641"/>
                <a:gd name="csY12" fmla="*/ 2369762 h 3745340"/>
                <a:gd name="csX13" fmla="*/ 5584374 w 11633641"/>
                <a:gd name="csY13" fmla="*/ 2032303 h 3745340"/>
                <a:gd name="csX14" fmla="*/ 5751803 w 11633641"/>
                <a:gd name="csY14" fmla="*/ 1660620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206229 w 11633641"/>
                <a:gd name="csY9" fmla="*/ 3320318 h 3745342"/>
                <a:gd name="csX10" fmla="*/ 5290242 w 11633641"/>
                <a:gd name="csY10" fmla="*/ 3088973 h 3745342"/>
                <a:gd name="csX11" fmla="*/ 5353680 w 11633641"/>
                <a:gd name="csY11" fmla="*/ 2811928 h 3745342"/>
                <a:gd name="csX12" fmla="*/ 5479487 w 11633641"/>
                <a:gd name="csY12" fmla="*/ 2369762 h 3745342"/>
                <a:gd name="csX13" fmla="*/ 5584374 w 11633641"/>
                <a:gd name="csY13" fmla="*/ 2032303 h 3745342"/>
                <a:gd name="csX14" fmla="*/ 5751803 w 11633641"/>
                <a:gd name="csY14" fmla="*/ 1660620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340"/>
                <a:gd name="csX1" fmla="*/ 3812617 w 11633641"/>
                <a:gd name="csY1" fmla="*/ 62665 h 3745340"/>
                <a:gd name="csX2" fmla="*/ 4477262 w 11633641"/>
                <a:gd name="csY2" fmla="*/ 81582 h 3745340"/>
                <a:gd name="csX3" fmla="*/ 4608220 w 11633641"/>
                <a:gd name="csY3" fmla="*/ 336760 h 3745340"/>
                <a:gd name="csX4" fmla="*/ 4689747 w 11633641"/>
                <a:gd name="csY4" fmla="*/ 1794280 h 3745340"/>
                <a:gd name="csX5" fmla="*/ 4766914 w 11633641"/>
                <a:gd name="csY5" fmla="*/ 3000254 h 3745340"/>
                <a:gd name="csX6" fmla="*/ 4832415 w 11633641"/>
                <a:gd name="csY6" fmla="*/ 3577276 h 3745340"/>
                <a:gd name="csX7" fmla="*/ 4938682 w 11633641"/>
                <a:gd name="csY7" fmla="*/ 3745295 h 3745340"/>
                <a:gd name="csX8" fmla="*/ 5103767 w 11633641"/>
                <a:gd name="csY8" fmla="*/ 3566996 h 3745340"/>
                <a:gd name="csX9" fmla="*/ 5206229 w 11633641"/>
                <a:gd name="csY9" fmla="*/ 3320318 h 3745340"/>
                <a:gd name="csX10" fmla="*/ 5274735 w 11633641"/>
                <a:gd name="csY10" fmla="*/ 3072017 h 3745340"/>
                <a:gd name="csX11" fmla="*/ 5353680 w 11633641"/>
                <a:gd name="csY11" fmla="*/ 2811928 h 3745340"/>
                <a:gd name="csX12" fmla="*/ 5479487 w 11633641"/>
                <a:gd name="csY12" fmla="*/ 2369762 h 3745340"/>
                <a:gd name="csX13" fmla="*/ 5584374 w 11633641"/>
                <a:gd name="csY13" fmla="*/ 2032303 h 3745340"/>
                <a:gd name="csX14" fmla="*/ 5751803 w 11633641"/>
                <a:gd name="csY14" fmla="*/ 1660620 h 3745340"/>
                <a:gd name="csX15" fmla="*/ 5954331 w 11633641"/>
                <a:gd name="csY15" fmla="*/ 1344723 h 3745340"/>
                <a:gd name="csX16" fmla="*/ 6150867 w 11633641"/>
                <a:gd name="csY16" fmla="*/ 1102117 h 3745340"/>
                <a:gd name="csX17" fmla="*/ 6377822 w 11633641"/>
                <a:gd name="csY17" fmla="*/ 907695 h 3745340"/>
                <a:gd name="csX18" fmla="*/ 6621739 w 11633641"/>
                <a:gd name="csY18" fmla="*/ 767715 h 3745340"/>
                <a:gd name="csX19" fmla="*/ 6913697 w 11633641"/>
                <a:gd name="csY19" fmla="*/ 621069 h 3745340"/>
                <a:gd name="csX20" fmla="*/ 7358338 w 11633641"/>
                <a:gd name="csY20" fmla="*/ 486453 h 3745340"/>
                <a:gd name="csX21" fmla="*/ 7811163 w 11633641"/>
                <a:gd name="csY21" fmla="*/ 383719 h 3745340"/>
                <a:gd name="csX22" fmla="*/ 8175513 w 11633641"/>
                <a:gd name="csY22" fmla="*/ 306101 h 3745340"/>
                <a:gd name="csX23" fmla="*/ 8793297 w 11633641"/>
                <a:gd name="csY23" fmla="*/ 207742 h 3745340"/>
                <a:gd name="csX24" fmla="*/ 9881832 w 11633641"/>
                <a:gd name="csY24" fmla="*/ 112296 h 3745340"/>
                <a:gd name="csX25" fmla="*/ 11633641 w 11633641"/>
                <a:gd name="csY25" fmla="*/ 17311 h 3745340"/>
                <a:gd name="csX0" fmla="*/ 0 w 11633641"/>
                <a:gd name="csY0" fmla="*/ 0 h 3745342"/>
                <a:gd name="csX1" fmla="*/ 3812617 w 11633641"/>
                <a:gd name="csY1" fmla="*/ 62665 h 3745342"/>
                <a:gd name="csX2" fmla="*/ 4477262 w 11633641"/>
                <a:gd name="csY2" fmla="*/ 81582 h 3745342"/>
                <a:gd name="csX3" fmla="*/ 4608220 w 11633641"/>
                <a:gd name="csY3" fmla="*/ 336760 h 3745342"/>
                <a:gd name="csX4" fmla="*/ 4689747 w 11633641"/>
                <a:gd name="csY4" fmla="*/ 1794280 h 3745342"/>
                <a:gd name="csX5" fmla="*/ 4766914 w 11633641"/>
                <a:gd name="csY5" fmla="*/ 3000254 h 3745342"/>
                <a:gd name="csX6" fmla="*/ 4832415 w 11633641"/>
                <a:gd name="csY6" fmla="*/ 3577276 h 3745342"/>
                <a:gd name="csX7" fmla="*/ 4938682 w 11633641"/>
                <a:gd name="csY7" fmla="*/ 3745295 h 3745342"/>
                <a:gd name="csX8" fmla="*/ 5103767 w 11633641"/>
                <a:gd name="csY8" fmla="*/ 3566996 h 3745342"/>
                <a:gd name="csX9" fmla="*/ 5194599 w 11633641"/>
                <a:gd name="csY9" fmla="*/ 3331623 h 3745342"/>
                <a:gd name="csX10" fmla="*/ 5274735 w 11633641"/>
                <a:gd name="csY10" fmla="*/ 3072017 h 3745342"/>
                <a:gd name="csX11" fmla="*/ 5353680 w 11633641"/>
                <a:gd name="csY11" fmla="*/ 2811928 h 3745342"/>
                <a:gd name="csX12" fmla="*/ 5479487 w 11633641"/>
                <a:gd name="csY12" fmla="*/ 2369762 h 3745342"/>
                <a:gd name="csX13" fmla="*/ 5584374 w 11633641"/>
                <a:gd name="csY13" fmla="*/ 2032303 h 3745342"/>
                <a:gd name="csX14" fmla="*/ 5751803 w 11633641"/>
                <a:gd name="csY14" fmla="*/ 1660620 h 3745342"/>
                <a:gd name="csX15" fmla="*/ 5954331 w 11633641"/>
                <a:gd name="csY15" fmla="*/ 1344723 h 3745342"/>
                <a:gd name="csX16" fmla="*/ 6150867 w 11633641"/>
                <a:gd name="csY16" fmla="*/ 1102117 h 3745342"/>
                <a:gd name="csX17" fmla="*/ 6377822 w 11633641"/>
                <a:gd name="csY17" fmla="*/ 907695 h 3745342"/>
                <a:gd name="csX18" fmla="*/ 6621739 w 11633641"/>
                <a:gd name="csY18" fmla="*/ 767715 h 3745342"/>
                <a:gd name="csX19" fmla="*/ 6913697 w 11633641"/>
                <a:gd name="csY19" fmla="*/ 621069 h 3745342"/>
                <a:gd name="csX20" fmla="*/ 7358338 w 11633641"/>
                <a:gd name="csY20" fmla="*/ 486453 h 3745342"/>
                <a:gd name="csX21" fmla="*/ 7811163 w 11633641"/>
                <a:gd name="csY21" fmla="*/ 383719 h 3745342"/>
                <a:gd name="csX22" fmla="*/ 8175513 w 11633641"/>
                <a:gd name="csY22" fmla="*/ 306101 h 3745342"/>
                <a:gd name="csX23" fmla="*/ 8793297 w 11633641"/>
                <a:gd name="csY23" fmla="*/ 207742 h 3745342"/>
                <a:gd name="csX24" fmla="*/ 9881832 w 11633641"/>
                <a:gd name="csY24" fmla="*/ 112296 h 3745342"/>
                <a:gd name="csX25" fmla="*/ 11633641 w 11633641"/>
                <a:gd name="csY25" fmla="*/ 17311 h 3745342"/>
                <a:gd name="csX0" fmla="*/ 0 w 11633641"/>
                <a:gd name="csY0" fmla="*/ 0 h 3745837"/>
                <a:gd name="csX1" fmla="*/ 3812617 w 11633641"/>
                <a:gd name="csY1" fmla="*/ 62665 h 3745837"/>
                <a:gd name="csX2" fmla="*/ 4477262 w 11633641"/>
                <a:gd name="csY2" fmla="*/ 81582 h 3745837"/>
                <a:gd name="csX3" fmla="*/ 4608220 w 11633641"/>
                <a:gd name="csY3" fmla="*/ 336760 h 3745837"/>
                <a:gd name="csX4" fmla="*/ 4689747 w 11633641"/>
                <a:gd name="csY4" fmla="*/ 1794280 h 3745837"/>
                <a:gd name="csX5" fmla="*/ 4766914 w 11633641"/>
                <a:gd name="csY5" fmla="*/ 3000254 h 3745837"/>
                <a:gd name="csX6" fmla="*/ 4832415 w 11633641"/>
                <a:gd name="csY6" fmla="*/ 3577276 h 3745837"/>
                <a:gd name="csX7" fmla="*/ 4938682 w 11633641"/>
                <a:gd name="csY7" fmla="*/ 3745295 h 3745837"/>
                <a:gd name="csX8" fmla="*/ 5096013 w 11633641"/>
                <a:gd name="csY8" fmla="*/ 3538735 h 3745837"/>
                <a:gd name="csX9" fmla="*/ 5194599 w 11633641"/>
                <a:gd name="csY9" fmla="*/ 3331623 h 3745837"/>
                <a:gd name="csX10" fmla="*/ 5274735 w 11633641"/>
                <a:gd name="csY10" fmla="*/ 3072017 h 3745837"/>
                <a:gd name="csX11" fmla="*/ 5353680 w 11633641"/>
                <a:gd name="csY11" fmla="*/ 2811928 h 3745837"/>
                <a:gd name="csX12" fmla="*/ 5479487 w 11633641"/>
                <a:gd name="csY12" fmla="*/ 2369762 h 3745837"/>
                <a:gd name="csX13" fmla="*/ 5584374 w 11633641"/>
                <a:gd name="csY13" fmla="*/ 2032303 h 3745837"/>
                <a:gd name="csX14" fmla="*/ 5751803 w 11633641"/>
                <a:gd name="csY14" fmla="*/ 1660620 h 3745837"/>
                <a:gd name="csX15" fmla="*/ 5954331 w 11633641"/>
                <a:gd name="csY15" fmla="*/ 1344723 h 3745837"/>
                <a:gd name="csX16" fmla="*/ 6150867 w 11633641"/>
                <a:gd name="csY16" fmla="*/ 1102117 h 3745837"/>
                <a:gd name="csX17" fmla="*/ 6377822 w 11633641"/>
                <a:gd name="csY17" fmla="*/ 907695 h 3745837"/>
                <a:gd name="csX18" fmla="*/ 6621739 w 11633641"/>
                <a:gd name="csY18" fmla="*/ 767715 h 3745837"/>
                <a:gd name="csX19" fmla="*/ 6913697 w 11633641"/>
                <a:gd name="csY19" fmla="*/ 621069 h 3745837"/>
                <a:gd name="csX20" fmla="*/ 7358338 w 11633641"/>
                <a:gd name="csY20" fmla="*/ 486453 h 3745837"/>
                <a:gd name="csX21" fmla="*/ 7811163 w 11633641"/>
                <a:gd name="csY21" fmla="*/ 383719 h 3745837"/>
                <a:gd name="csX22" fmla="*/ 8175513 w 11633641"/>
                <a:gd name="csY22" fmla="*/ 306101 h 3745837"/>
                <a:gd name="csX23" fmla="*/ 8793297 w 11633641"/>
                <a:gd name="csY23" fmla="*/ 207742 h 3745837"/>
                <a:gd name="csX24" fmla="*/ 9881832 w 11633641"/>
                <a:gd name="csY24" fmla="*/ 112296 h 3745837"/>
                <a:gd name="csX25" fmla="*/ 11633641 w 11633641"/>
                <a:gd name="csY25" fmla="*/ 17311 h 3745837"/>
                <a:gd name="csX0" fmla="*/ 0 w 11633641"/>
                <a:gd name="csY0" fmla="*/ 0 h 3745837"/>
                <a:gd name="csX1" fmla="*/ 3812617 w 11633641"/>
                <a:gd name="csY1" fmla="*/ 62665 h 3745837"/>
                <a:gd name="csX2" fmla="*/ 4477262 w 11633641"/>
                <a:gd name="csY2" fmla="*/ 81582 h 3745837"/>
                <a:gd name="csX3" fmla="*/ 4608220 w 11633641"/>
                <a:gd name="csY3" fmla="*/ 336760 h 3745837"/>
                <a:gd name="csX4" fmla="*/ 4689747 w 11633641"/>
                <a:gd name="csY4" fmla="*/ 1794280 h 3745837"/>
                <a:gd name="csX5" fmla="*/ 4766914 w 11633641"/>
                <a:gd name="csY5" fmla="*/ 3000254 h 3745837"/>
                <a:gd name="csX6" fmla="*/ 4832415 w 11633641"/>
                <a:gd name="csY6" fmla="*/ 3577276 h 3745837"/>
                <a:gd name="csX7" fmla="*/ 4938682 w 11633641"/>
                <a:gd name="csY7" fmla="*/ 3745295 h 3745837"/>
                <a:gd name="csX8" fmla="*/ 5096013 w 11633641"/>
                <a:gd name="csY8" fmla="*/ 3538735 h 3745837"/>
                <a:gd name="csX9" fmla="*/ 5190722 w 11633641"/>
                <a:gd name="csY9" fmla="*/ 3320318 h 3745837"/>
                <a:gd name="csX10" fmla="*/ 5274735 w 11633641"/>
                <a:gd name="csY10" fmla="*/ 3072017 h 3745837"/>
                <a:gd name="csX11" fmla="*/ 5353680 w 11633641"/>
                <a:gd name="csY11" fmla="*/ 2811928 h 3745837"/>
                <a:gd name="csX12" fmla="*/ 5479487 w 11633641"/>
                <a:gd name="csY12" fmla="*/ 2369762 h 3745837"/>
                <a:gd name="csX13" fmla="*/ 5584374 w 11633641"/>
                <a:gd name="csY13" fmla="*/ 2032303 h 3745837"/>
                <a:gd name="csX14" fmla="*/ 5751803 w 11633641"/>
                <a:gd name="csY14" fmla="*/ 1660620 h 3745837"/>
                <a:gd name="csX15" fmla="*/ 5954331 w 11633641"/>
                <a:gd name="csY15" fmla="*/ 1344723 h 3745837"/>
                <a:gd name="csX16" fmla="*/ 6150867 w 11633641"/>
                <a:gd name="csY16" fmla="*/ 1102117 h 3745837"/>
                <a:gd name="csX17" fmla="*/ 6377822 w 11633641"/>
                <a:gd name="csY17" fmla="*/ 907695 h 3745837"/>
                <a:gd name="csX18" fmla="*/ 6621739 w 11633641"/>
                <a:gd name="csY18" fmla="*/ 767715 h 3745837"/>
                <a:gd name="csX19" fmla="*/ 6913697 w 11633641"/>
                <a:gd name="csY19" fmla="*/ 621069 h 3745837"/>
                <a:gd name="csX20" fmla="*/ 7358338 w 11633641"/>
                <a:gd name="csY20" fmla="*/ 486453 h 3745837"/>
                <a:gd name="csX21" fmla="*/ 7811163 w 11633641"/>
                <a:gd name="csY21" fmla="*/ 383719 h 3745837"/>
                <a:gd name="csX22" fmla="*/ 8175513 w 11633641"/>
                <a:gd name="csY22" fmla="*/ 306101 h 3745837"/>
                <a:gd name="csX23" fmla="*/ 8793297 w 11633641"/>
                <a:gd name="csY23" fmla="*/ 207742 h 3745837"/>
                <a:gd name="csX24" fmla="*/ 9881832 w 11633641"/>
                <a:gd name="csY24" fmla="*/ 112296 h 3745837"/>
                <a:gd name="csX25" fmla="*/ 11633641 w 11633641"/>
                <a:gd name="csY25" fmla="*/ 17311 h 3745837"/>
                <a:gd name="csX0" fmla="*/ 0 w 11633641"/>
                <a:gd name="csY0" fmla="*/ 0 h 3746054"/>
                <a:gd name="csX1" fmla="*/ 3812617 w 11633641"/>
                <a:gd name="csY1" fmla="*/ 62665 h 3746054"/>
                <a:gd name="csX2" fmla="*/ 4477262 w 11633641"/>
                <a:gd name="csY2" fmla="*/ 81582 h 3746054"/>
                <a:gd name="csX3" fmla="*/ 4608220 w 11633641"/>
                <a:gd name="csY3" fmla="*/ 336760 h 3746054"/>
                <a:gd name="csX4" fmla="*/ 4689747 w 11633641"/>
                <a:gd name="csY4" fmla="*/ 1794280 h 3746054"/>
                <a:gd name="csX5" fmla="*/ 4766914 w 11633641"/>
                <a:gd name="csY5" fmla="*/ 3000254 h 3746054"/>
                <a:gd name="csX6" fmla="*/ 4859552 w 11633641"/>
                <a:gd name="csY6" fmla="*/ 3582928 h 3746054"/>
                <a:gd name="csX7" fmla="*/ 4938682 w 11633641"/>
                <a:gd name="csY7" fmla="*/ 3745295 h 3746054"/>
                <a:gd name="csX8" fmla="*/ 5096013 w 11633641"/>
                <a:gd name="csY8" fmla="*/ 3538735 h 3746054"/>
                <a:gd name="csX9" fmla="*/ 5190722 w 11633641"/>
                <a:gd name="csY9" fmla="*/ 3320318 h 3746054"/>
                <a:gd name="csX10" fmla="*/ 5274735 w 11633641"/>
                <a:gd name="csY10" fmla="*/ 3072017 h 3746054"/>
                <a:gd name="csX11" fmla="*/ 5353680 w 11633641"/>
                <a:gd name="csY11" fmla="*/ 2811928 h 3746054"/>
                <a:gd name="csX12" fmla="*/ 5479487 w 11633641"/>
                <a:gd name="csY12" fmla="*/ 2369762 h 3746054"/>
                <a:gd name="csX13" fmla="*/ 5584374 w 11633641"/>
                <a:gd name="csY13" fmla="*/ 2032303 h 3746054"/>
                <a:gd name="csX14" fmla="*/ 5751803 w 11633641"/>
                <a:gd name="csY14" fmla="*/ 1660620 h 3746054"/>
                <a:gd name="csX15" fmla="*/ 5954331 w 11633641"/>
                <a:gd name="csY15" fmla="*/ 1344723 h 3746054"/>
                <a:gd name="csX16" fmla="*/ 6150867 w 11633641"/>
                <a:gd name="csY16" fmla="*/ 1102117 h 3746054"/>
                <a:gd name="csX17" fmla="*/ 6377822 w 11633641"/>
                <a:gd name="csY17" fmla="*/ 907695 h 3746054"/>
                <a:gd name="csX18" fmla="*/ 6621739 w 11633641"/>
                <a:gd name="csY18" fmla="*/ 767715 h 3746054"/>
                <a:gd name="csX19" fmla="*/ 6913697 w 11633641"/>
                <a:gd name="csY19" fmla="*/ 621069 h 3746054"/>
                <a:gd name="csX20" fmla="*/ 7358338 w 11633641"/>
                <a:gd name="csY20" fmla="*/ 486453 h 3746054"/>
                <a:gd name="csX21" fmla="*/ 7811163 w 11633641"/>
                <a:gd name="csY21" fmla="*/ 383719 h 3746054"/>
                <a:gd name="csX22" fmla="*/ 8175513 w 11633641"/>
                <a:gd name="csY22" fmla="*/ 306101 h 3746054"/>
                <a:gd name="csX23" fmla="*/ 8793297 w 11633641"/>
                <a:gd name="csY23" fmla="*/ 207742 h 3746054"/>
                <a:gd name="csX24" fmla="*/ 9881832 w 11633641"/>
                <a:gd name="csY24" fmla="*/ 112296 h 3746054"/>
                <a:gd name="csX25" fmla="*/ 11633641 w 11633641"/>
                <a:gd name="csY25" fmla="*/ 17311 h 3746054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90722 w 11633641"/>
                <a:gd name="csY9" fmla="*/ 3320318 h 3746043"/>
                <a:gd name="csX10" fmla="*/ 5274735 w 11633641"/>
                <a:gd name="csY10" fmla="*/ 307201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90722 w 11633641"/>
                <a:gd name="csY9" fmla="*/ 3320318 h 3746043"/>
                <a:gd name="csX10" fmla="*/ 5274735 w 11633641"/>
                <a:gd name="csY10" fmla="*/ 307201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4735 w 11633641"/>
                <a:gd name="csY10" fmla="*/ 307201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0859 w 11633641"/>
                <a:gd name="csY10" fmla="*/ 2992887 h 3746043"/>
                <a:gd name="csX11" fmla="*/ 5353680 w 11633641"/>
                <a:gd name="csY11" fmla="*/ 2811928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69762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280752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01935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314666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01935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746043"/>
                <a:gd name="csX1" fmla="*/ 3812617 w 11633641"/>
                <a:gd name="csY1" fmla="*/ 62665 h 3746043"/>
                <a:gd name="csX2" fmla="*/ 4477262 w 11633641"/>
                <a:gd name="csY2" fmla="*/ 81582 h 3746043"/>
                <a:gd name="csX3" fmla="*/ 4608220 w 11633641"/>
                <a:gd name="csY3" fmla="*/ 336760 h 3746043"/>
                <a:gd name="csX4" fmla="*/ 4689747 w 11633641"/>
                <a:gd name="csY4" fmla="*/ 1794280 h 3746043"/>
                <a:gd name="csX5" fmla="*/ 4786298 w 11633641"/>
                <a:gd name="csY5" fmla="*/ 3005906 h 3746043"/>
                <a:gd name="csX6" fmla="*/ 4859552 w 11633641"/>
                <a:gd name="csY6" fmla="*/ 3582928 h 3746043"/>
                <a:gd name="csX7" fmla="*/ 4938682 w 11633641"/>
                <a:gd name="csY7" fmla="*/ 3745295 h 3746043"/>
                <a:gd name="csX8" fmla="*/ 5096013 w 11633641"/>
                <a:gd name="csY8" fmla="*/ 3538735 h 3746043"/>
                <a:gd name="csX9" fmla="*/ 5182968 w 11633641"/>
                <a:gd name="csY9" fmla="*/ 3314666 h 3746043"/>
                <a:gd name="csX10" fmla="*/ 5270859 w 11633641"/>
                <a:gd name="csY10" fmla="*/ 2992887 h 3746043"/>
                <a:gd name="csX11" fmla="*/ 5353680 w 11633641"/>
                <a:gd name="csY11" fmla="*/ 2710187 h 3746043"/>
                <a:gd name="csX12" fmla="*/ 5479487 w 11633641"/>
                <a:gd name="csY12" fmla="*/ 2301935 h 3746043"/>
                <a:gd name="csX13" fmla="*/ 5584374 w 11633641"/>
                <a:gd name="csY13" fmla="*/ 2032303 h 3746043"/>
                <a:gd name="csX14" fmla="*/ 5751803 w 11633641"/>
                <a:gd name="csY14" fmla="*/ 1660620 h 3746043"/>
                <a:gd name="csX15" fmla="*/ 5954331 w 11633641"/>
                <a:gd name="csY15" fmla="*/ 1344723 h 3746043"/>
                <a:gd name="csX16" fmla="*/ 6150867 w 11633641"/>
                <a:gd name="csY16" fmla="*/ 1102117 h 3746043"/>
                <a:gd name="csX17" fmla="*/ 6377822 w 11633641"/>
                <a:gd name="csY17" fmla="*/ 907695 h 3746043"/>
                <a:gd name="csX18" fmla="*/ 6621739 w 11633641"/>
                <a:gd name="csY18" fmla="*/ 767715 h 3746043"/>
                <a:gd name="csX19" fmla="*/ 6913697 w 11633641"/>
                <a:gd name="csY19" fmla="*/ 621069 h 3746043"/>
                <a:gd name="csX20" fmla="*/ 7358338 w 11633641"/>
                <a:gd name="csY20" fmla="*/ 486453 h 3746043"/>
                <a:gd name="csX21" fmla="*/ 7811163 w 11633641"/>
                <a:gd name="csY21" fmla="*/ 383719 h 3746043"/>
                <a:gd name="csX22" fmla="*/ 8175513 w 11633641"/>
                <a:gd name="csY22" fmla="*/ 306101 h 3746043"/>
                <a:gd name="csX23" fmla="*/ 8793297 w 11633641"/>
                <a:gd name="csY23" fmla="*/ 207742 h 3746043"/>
                <a:gd name="csX24" fmla="*/ 9881832 w 11633641"/>
                <a:gd name="csY24" fmla="*/ 112296 h 3746043"/>
                <a:gd name="csX25" fmla="*/ 11633641 w 11633641"/>
                <a:gd name="csY25" fmla="*/ 17311 h 3746043"/>
                <a:gd name="csX0" fmla="*/ 0 w 11633641"/>
                <a:gd name="csY0" fmla="*/ 0 h 3691522"/>
                <a:gd name="csX1" fmla="*/ 3812617 w 11633641"/>
                <a:gd name="csY1" fmla="*/ 62665 h 3691522"/>
                <a:gd name="csX2" fmla="*/ 4477262 w 11633641"/>
                <a:gd name="csY2" fmla="*/ 81582 h 3691522"/>
                <a:gd name="csX3" fmla="*/ 4608220 w 11633641"/>
                <a:gd name="csY3" fmla="*/ 336760 h 3691522"/>
                <a:gd name="csX4" fmla="*/ 4689747 w 11633641"/>
                <a:gd name="csY4" fmla="*/ 1794280 h 3691522"/>
                <a:gd name="csX5" fmla="*/ 4786298 w 11633641"/>
                <a:gd name="csY5" fmla="*/ 3005906 h 3691522"/>
                <a:gd name="csX6" fmla="*/ 4859552 w 11633641"/>
                <a:gd name="csY6" fmla="*/ 3582928 h 3691522"/>
                <a:gd name="csX7" fmla="*/ 4934805 w 11633641"/>
                <a:gd name="csY7" fmla="*/ 3688773 h 3691522"/>
                <a:gd name="csX8" fmla="*/ 5096013 w 11633641"/>
                <a:gd name="csY8" fmla="*/ 3538735 h 3691522"/>
                <a:gd name="csX9" fmla="*/ 5182968 w 11633641"/>
                <a:gd name="csY9" fmla="*/ 3314666 h 3691522"/>
                <a:gd name="csX10" fmla="*/ 5270859 w 11633641"/>
                <a:gd name="csY10" fmla="*/ 2992887 h 3691522"/>
                <a:gd name="csX11" fmla="*/ 5353680 w 11633641"/>
                <a:gd name="csY11" fmla="*/ 2710187 h 3691522"/>
                <a:gd name="csX12" fmla="*/ 5479487 w 11633641"/>
                <a:gd name="csY12" fmla="*/ 2301935 h 3691522"/>
                <a:gd name="csX13" fmla="*/ 5584374 w 11633641"/>
                <a:gd name="csY13" fmla="*/ 2032303 h 3691522"/>
                <a:gd name="csX14" fmla="*/ 5751803 w 11633641"/>
                <a:gd name="csY14" fmla="*/ 1660620 h 3691522"/>
                <a:gd name="csX15" fmla="*/ 5954331 w 11633641"/>
                <a:gd name="csY15" fmla="*/ 1344723 h 3691522"/>
                <a:gd name="csX16" fmla="*/ 6150867 w 11633641"/>
                <a:gd name="csY16" fmla="*/ 1102117 h 3691522"/>
                <a:gd name="csX17" fmla="*/ 6377822 w 11633641"/>
                <a:gd name="csY17" fmla="*/ 907695 h 3691522"/>
                <a:gd name="csX18" fmla="*/ 6621739 w 11633641"/>
                <a:gd name="csY18" fmla="*/ 767715 h 3691522"/>
                <a:gd name="csX19" fmla="*/ 6913697 w 11633641"/>
                <a:gd name="csY19" fmla="*/ 621069 h 3691522"/>
                <a:gd name="csX20" fmla="*/ 7358338 w 11633641"/>
                <a:gd name="csY20" fmla="*/ 486453 h 3691522"/>
                <a:gd name="csX21" fmla="*/ 7811163 w 11633641"/>
                <a:gd name="csY21" fmla="*/ 383719 h 3691522"/>
                <a:gd name="csX22" fmla="*/ 8175513 w 11633641"/>
                <a:gd name="csY22" fmla="*/ 306101 h 3691522"/>
                <a:gd name="csX23" fmla="*/ 8793297 w 11633641"/>
                <a:gd name="csY23" fmla="*/ 207742 h 3691522"/>
                <a:gd name="csX24" fmla="*/ 9881832 w 11633641"/>
                <a:gd name="csY24" fmla="*/ 112296 h 3691522"/>
                <a:gd name="csX25" fmla="*/ 11633641 w 11633641"/>
                <a:gd name="csY25" fmla="*/ 17311 h 3691522"/>
                <a:gd name="csX0" fmla="*/ 0 w 11633641"/>
                <a:gd name="csY0" fmla="*/ 0 h 3704954"/>
                <a:gd name="csX1" fmla="*/ 3812617 w 11633641"/>
                <a:gd name="csY1" fmla="*/ 62665 h 3704954"/>
                <a:gd name="csX2" fmla="*/ 4477262 w 11633641"/>
                <a:gd name="csY2" fmla="*/ 81582 h 3704954"/>
                <a:gd name="csX3" fmla="*/ 4608220 w 11633641"/>
                <a:gd name="csY3" fmla="*/ 336760 h 3704954"/>
                <a:gd name="csX4" fmla="*/ 4689747 w 11633641"/>
                <a:gd name="csY4" fmla="*/ 1794280 h 3704954"/>
                <a:gd name="csX5" fmla="*/ 4786298 w 11633641"/>
                <a:gd name="csY5" fmla="*/ 3005906 h 3704954"/>
                <a:gd name="csX6" fmla="*/ 4859552 w 11633641"/>
                <a:gd name="csY6" fmla="*/ 3582928 h 3704954"/>
                <a:gd name="csX7" fmla="*/ 4934805 w 11633641"/>
                <a:gd name="csY7" fmla="*/ 3688773 h 3704954"/>
                <a:gd name="csX8" fmla="*/ 5096013 w 11633641"/>
                <a:gd name="csY8" fmla="*/ 3538735 h 3704954"/>
                <a:gd name="csX9" fmla="*/ 5182968 w 11633641"/>
                <a:gd name="csY9" fmla="*/ 3314666 h 3704954"/>
                <a:gd name="csX10" fmla="*/ 5270859 w 11633641"/>
                <a:gd name="csY10" fmla="*/ 2992887 h 3704954"/>
                <a:gd name="csX11" fmla="*/ 5353680 w 11633641"/>
                <a:gd name="csY11" fmla="*/ 2710187 h 3704954"/>
                <a:gd name="csX12" fmla="*/ 5479487 w 11633641"/>
                <a:gd name="csY12" fmla="*/ 2301935 h 3704954"/>
                <a:gd name="csX13" fmla="*/ 5584374 w 11633641"/>
                <a:gd name="csY13" fmla="*/ 2032303 h 3704954"/>
                <a:gd name="csX14" fmla="*/ 5751803 w 11633641"/>
                <a:gd name="csY14" fmla="*/ 1660620 h 3704954"/>
                <a:gd name="csX15" fmla="*/ 5954331 w 11633641"/>
                <a:gd name="csY15" fmla="*/ 1344723 h 3704954"/>
                <a:gd name="csX16" fmla="*/ 6150867 w 11633641"/>
                <a:gd name="csY16" fmla="*/ 1102117 h 3704954"/>
                <a:gd name="csX17" fmla="*/ 6377822 w 11633641"/>
                <a:gd name="csY17" fmla="*/ 907695 h 3704954"/>
                <a:gd name="csX18" fmla="*/ 6621739 w 11633641"/>
                <a:gd name="csY18" fmla="*/ 767715 h 3704954"/>
                <a:gd name="csX19" fmla="*/ 6913697 w 11633641"/>
                <a:gd name="csY19" fmla="*/ 621069 h 3704954"/>
                <a:gd name="csX20" fmla="*/ 7358338 w 11633641"/>
                <a:gd name="csY20" fmla="*/ 486453 h 3704954"/>
                <a:gd name="csX21" fmla="*/ 7811163 w 11633641"/>
                <a:gd name="csY21" fmla="*/ 383719 h 3704954"/>
                <a:gd name="csX22" fmla="*/ 8175513 w 11633641"/>
                <a:gd name="csY22" fmla="*/ 306101 h 3704954"/>
                <a:gd name="csX23" fmla="*/ 8793297 w 11633641"/>
                <a:gd name="csY23" fmla="*/ 207742 h 3704954"/>
                <a:gd name="csX24" fmla="*/ 9881832 w 11633641"/>
                <a:gd name="csY24" fmla="*/ 112296 h 3704954"/>
                <a:gd name="csX25" fmla="*/ 11633641 w 11633641"/>
                <a:gd name="csY25" fmla="*/ 17311 h 3704954"/>
                <a:gd name="csX0" fmla="*/ 0 w 11633641"/>
                <a:gd name="csY0" fmla="*/ 0 h 3736907"/>
                <a:gd name="csX1" fmla="*/ 3812617 w 11633641"/>
                <a:gd name="csY1" fmla="*/ 62665 h 3736907"/>
                <a:gd name="csX2" fmla="*/ 4477262 w 11633641"/>
                <a:gd name="csY2" fmla="*/ 81582 h 3736907"/>
                <a:gd name="csX3" fmla="*/ 4608220 w 11633641"/>
                <a:gd name="csY3" fmla="*/ 336760 h 3736907"/>
                <a:gd name="csX4" fmla="*/ 4689747 w 11633641"/>
                <a:gd name="csY4" fmla="*/ 1794280 h 3736907"/>
                <a:gd name="csX5" fmla="*/ 4786298 w 11633641"/>
                <a:gd name="csY5" fmla="*/ 3005906 h 3736907"/>
                <a:gd name="csX6" fmla="*/ 4859552 w 11633641"/>
                <a:gd name="csY6" fmla="*/ 3582928 h 3736907"/>
                <a:gd name="csX7" fmla="*/ 4919298 w 11633641"/>
                <a:gd name="csY7" fmla="*/ 3722687 h 3736907"/>
                <a:gd name="csX8" fmla="*/ 5096013 w 11633641"/>
                <a:gd name="csY8" fmla="*/ 3538735 h 3736907"/>
                <a:gd name="csX9" fmla="*/ 5182968 w 11633641"/>
                <a:gd name="csY9" fmla="*/ 3314666 h 3736907"/>
                <a:gd name="csX10" fmla="*/ 5270859 w 11633641"/>
                <a:gd name="csY10" fmla="*/ 2992887 h 3736907"/>
                <a:gd name="csX11" fmla="*/ 5353680 w 11633641"/>
                <a:gd name="csY11" fmla="*/ 2710187 h 3736907"/>
                <a:gd name="csX12" fmla="*/ 5479487 w 11633641"/>
                <a:gd name="csY12" fmla="*/ 2301935 h 3736907"/>
                <a:gd name="csX13" fmla="*/ 5584374 w 11633641"/>
                <a:gd name="csY13" fmla="*/ 2032303 h 3736907"/>
                <a:gd name="csX14" fmla="*/ 5751803 w 11633641"/>
                <a:gd name="csY14" fmla="*/ 1660620 h 3736907"/>
                <a:gd name="csX15" fmla="*/ 5954331 w 11633641"/>
                <a:gd name="csY15" fmla="*/ 1344723 h 3736907"/>
                <a:gd name="csX16" fmla="*/ 6150867 w 11633641"/>
                <a:gd name="csY16" fmla="*/ 1102117 h 3736907"/>
                <a:gd name="csX17" fmla="*/ 6377822 w 11633641"/>
                <a:gd name="csY17" fmla="*/ 907695 h 3736907"/>
                <a:gd name="csX18" fmla="*/ 6621739 w 11633641"/>
                <a:gd name="csY18" fmla="*/ 767715 h 3736907"/>
                <a:gd name="csX19" fmla="*/ 6913697 w 11633641"/>
                <a:gd name="csY19" fmla="*/ 621069 h 3736907"/>
                <a:gd name="csX20" fmla="*/ 7358338 w 11633641"/>
                <a:gd name="csY20" fmla="*/ 486453 h 3736907"/>
                <a:gd name="csX21" fmla="*/ 7811163 w 11633641"/>
                <a:gd name="csY21" fmla="*/ 383719 h 3736907"/>
                <a:gd name="csX22" fmla="*/ 8175513 w 11633641"/>
                <a:gd name="csY22" fmla="*/ 306101 h 3736907"/>
                <a:gd name="csX23" fmla="*/ 8793297 w 11633641"/>
                <a:gd name="csY23" fmla="*/ 207742 h 3736907"/>
                <a:gd name="csX24" fmla="*/ 9881832 w 11633641"/>
                <a:gd name="csY24" fmla="*/ 112296 h 3736907"/>
                <a:gd name="csX25" fmla="*/ 11633641 w 11633641"/>
                <a:gd name="csY25" fmla="*/ 17311 h 3736907"/>
                <a:gd name="csX0" fmla="*/ 0 w 11633641"/>
                <a:gd name="csY0" fmla="*/ 0 h 3724216"/>
                <a:gd name="csX1" fmla="*/ 3812617 w 11633641"/>
                <a:gd name="csY1" fmla="*/ 62665 h 3724216"/>
                <a:gd name="csX2" fmla="*/ 4477262 w 11633641"/>
                <a:gd name="csY2" fmla="*/ 81582 h 3724216"/>
                <a:gd name="csX3" fmla="*/ 4608220 w 11633641"/>
                <a:gd name="csY3" fmla="*/ 336760 h 3724216"/>
                <a:gd name="csX4" fmla="*/ 4689747 w 11633641"/>
                <a:gd name="csY4" fmla="*/ 1794280 h 3724216"/>
                <a:gd name="csX5" fmla="*/ 4786298 w 11633641"/>
                <a:gd name="csY5" fmla="*/ 3005906 h 3724216"/>
                <a:gd name="csX6" fmla="*/ 4871183 w 11633641"/>
                <a:gd name="csY6" fmla="*/ 3588580 h 3724216"/>
                <a:gd name="csX7" fmla="*/ 4919298 w 11633641"/>
                <a:gd name="csY7" fmla="*/ 3722687 h 3724216"/>
                <a:gd name="csX8" fmla="*/ 5096013 w 11633641"/>
                <a:gd name="csY8" fmla="*/ 3538735 h 3724216"/>
                <a:gd name="csX9" fmla="*/ 5182968 w 11633641"/>
                <a:gd name="csY9" fmla="*/ 3314666 h 3724216"/>
                <a:gd name="csX10" fmla="*/ 5270859 w 11633641"/>
                <a:gd name="csY10" fmla="*/ 2992887 h 3724216"/>
                <a:gd name="csX11" fmla="*/ 5353680 w 11633641"/>
                <a:gd name="csY11" fmla="*/ 2710187 h 3724216"/>
                <a:gd name="csX12" fmla="*/ 5479487 w 11633641"/>
                <a:gd name="csY12" fmla="*/ 2301935 h 3724216"/>
                <a:gd name="csX13" fmla="*/ 5584374 w 11633641"/>
                <a:gd name="csY13" fmla="*/ 2032303 h 3724216"/>
                <a:gd name="csX14" fmla="*/ 5751803 w 11633641"/>
                <a:gd name="csY14" fmla="*/ 1660620 h 3724216"/>
                <a:gd name="csX15" fmla="*/ 5954331 w 11633641"/>
                <a:gd name="csY15" fmla="*/ 1344723 h 3724216"/>
                <a:gd name="csX16" fmla="*/ 6150867 w 11633641"/>
                <a:gd name="csY16" fmla="*/ 1102117 h 3724216"/>
                <a:gd name="csX17" fmla="*/ 6377822 w 11633641"/>
                <a:gd name="csY17" fmla="*/ 907695 h 3724216"/>
                <a:gd name="csX18" fmla="*/ 6621739 w 11633641"/>
                <a:gd name="csY18" fmla="*/ 767715 h 3724216"/>
                <a:gd name="csX19" fmla="*/ 6913697 w 11633641"/>
                <a:gd name="csY19" fmla="*/ 621069 h 3724216"/>
                <a:gd name="csX20" fmla="*/ 7358338 w 11633641"/>
                <a:gd name="csY20" fmla="*/ 486453 h 3724216"/>
                <a:gd name="csX21" fmla="*/ 7811163 w 11633641"/>
                <a:gd name="csY21" fmla="*/ 383719 h 3724216"/>
                <a:gd name="csX22" fmla="*/ 8175513 w 11633641"/>
                <a:gd name="csY22" fmla="*/ 306101 h 3724216"/>
                <a:gd name="csX23" fmla="*/ 8793297 w 11633641"/>
                <a:gd name="csY23" fmla="*/ 207742 h 3724216"/>
                <a:gd name="csX24" fmla="*/ 9881832 w 11633641"/>
                <a:gd name="csY24" fmla="*/ 112296 h 3724216"/>
                <a:gd name="csX25" fmla="*/ 11633641 w 11633641"/>
                <a:gd name="csY25" fmla="*/ 17311 h 3724216"/>
                <a:gd name="csX0" fmla="*/ 0 w 11633641"/>
                <a:gd name="csY0" fmla="*/ 0 h 3708035"/>
                <a:gd name="csX1" fmla="*/ 3812617 w 11633641"/>
                <a:gd name="csY1" fmla="*/ 62665 h 3708035"/>
                <a:gd name="csX2" fmla="*/ 4477262 w 11633641"/>
                <a:gd name="csY2" fmla="*/ 81582 h 3708035"/>
                <a:gd name="csX3" fmla="*/ 4608220 w 11633641"/>
                <a:gd name="csY3" fmla="*/ 336760 h 3708035"/>
                <a:gd name="csX4" fmla="*/ 4689747 w 11633641"/>
                <a:gd name="csY4" fmla="*/ 1794280 h 3708035"/>
                <a:gd name="csX5" fmla="*/ 4786298 w 11633641"/>
                <a:gd name="csY5" fmla="*/ 3005906 h 3708035"/>
                <a:gd name="csX6" fmla="*/ 4871183 w 11633641"/>
                <a:gd name="csY6" fmla="*/ 3588580 h 3708035"/>
                <a:gd name="csX7" fmla="*/ 5023971 w 11633641"/>
                <a:gd name="csY7" fmla="*/ 3705730 h 3708035"/>
                <a:gd name="csX8" fmla="*/ 5096013 w 11633641"/>
                <a:gd name="csY8" fmla="*/ 3538735 h 3708035"/>
                <a:gd name="csX9" fmla="*/ 5182968 w 11633641"/>
                <a:gd name="csY9" fmla="*/ 3314666 h 3708035"/>
                <a:gd name="csX10" fmla="*/ 5270859 w 11633641"/>
                <a:gd name="csY10" fmla="*/ 2992887 h 3708035"/>
                <a:gd name="csX11" fmla="*/ 5353680 w 11633641"/>
                <a:gd name="csY11" fmla="*/ 2710187 h 3708035"/>
                <a:gd name="csX12" fmla="*/ 5479487 w 11633641"/>
                <a:gd name="csY12" fmla="*/ 2301935 h 3708035"/>
                <a:gd name="csX13" fmla="*/ 5584374 w 11633641"/>
                <a:gd name="csY13" fmla="*/ 2032303 h 3708035"/>
                <a:gd name="csX14" fmla="*/ 5751803 w 11633641"/>
                <a:gd name="csY14" fmla="*/ 1660620 h 3708035"/>
                <a:gd name="csX15" fmla="*/ 5954331 w 11633641"/>
                <a:gd name="csY15" fmla="*/ 1344723 h 3708035"/>
                <a:gd name="csX16" fmla="*/ 6150867 w 11633641"/>
                <a:gd name="csY16" fmla="*/ 1102117 h 3708035"/>
                <a:gd name="csX17" fmla="*/ 6377822 w 11633641"/>
                <a:gd name="csY17" fmla="*/ 907695 h 3708035"/>
                <a:gd name="csX18" fmla="*/ 6621739 w 11633641"/>
                <a:gd name="csY18" fmla="*/ 767715 h 3708035"/>
                <a:gd name="csX19" fmla="*/ 6913697 w 11633641"/>
                <a:gd name="csY19" fmla="*/ 621069 h 3708035"/>
                <a:gd name="csX20" fmla="*/ 7358338 w 11633641"/>
                <a:gd name="csY20" fmla="*/ 486453 h 3708035"/>
                <a:gd name="csX21" fmla="*/ 7811163 w 11633641"/>
                <a:gd name="csY21" fmla="*/ 383719 h 3708035"/>
                <a:gd name="csX22" fmla="*/ 8175513 w 11633641"/>
                <a:gd name="csY22" fmla="*/ 306101 h 3708035"/>
                <a:gd name="csX23" fmla="*/ 8793297 w 11633641"/>
                <a:gd name="csY23" fmla="*/ 207742 h 3708035"/>
                <a:gd name="csX24" fmla="*/ 9881832 w 11633641"/>
                <a:gd name="csY24" fmla="*/ 112296 h 3708035"/>
                <a:gd name="csX25" fmla="*/ 11633641 w 11633641"/>
                <a:gd name="csY25" fmla="*/ 17311 h 3708035"/>
                <a:gd name="csX0" fmla="*/ 0 w 11633641"/>
                <a:gd name="csY0" fmla="*/ 0 h 3706792"/>
                <a:gd name="csX1" fmla="*/ 3812617 w 11633641"/>
                <a:gd name="csY1" fmla="*/ 62665 h 3706792"/>
                <a:gd name="csX2" fmla="*/ 4477262 w 11633641"/>
                <a:gd name="csY2" fmla="*/ 81582 h 3706792"/>
                <a:gd name="csX3" fmla="*/ 4608220 w 11633641"/>
                <a:gd name="csY3" fmla="*/ 336760 h 3706792"/>
                <a:gd name="csX4" fmla="*/ 4689747 w 11633641"/>
                <a:gd name="csY4" fmla="*/ 1794280 h 3706792"/>
                <a:gd name="csX5" fmla="*/ 4786298 w 11633641"/>
                <a:gd name="csY5" fmla="*/ 3005906 h 3706792"/>
                <a:gd name="csX6" fmla="*/ 4871183 w 11633641"/>
                <a:gd name="csY6" fmla="*/ 3588580 h 3706792"/>
                <a:gd name="csX7" fmla="*/ 5023971 w 11633641"/>
                <a:gd name="csY7" fmla="*/ 3705730 h 3706792"/>
                <a:gd name="csX8" fmla="*/ 5115397 w 11633641"/>
                <a:gd name="csY8" fmla="*/ 3561344 h 3706792"/>
                <a:gd name="csX9" fmla="*/ 5182968 w 11633641"/>
                <a:gd name="csY9" fmla="*/ 3314666 h 3706792"/>
                <a:gd name="csX10" fmla="*/ 5270859 w 11633641"/>
                <a:gd name="csY10" fmla="*/ 2992887 h 3706792"/>
                <a:gd name="csX11" fmla="*/ 5353680 w 11633641"/>
                <a:gd name="csY11" fmla="*/ 2710187 h 3706792"/>
                <a:gd name="csX12" fmla="*/ 5479487 w 11633641"/>
                <a:gd name="csY12" fmla="*/ 2301935 h 3706792"/>
                <a:gd name="csX13" fmla="*/ 5584374 w 11633641"/>
                <a:gd name="csY13" fmla="*/ 2032303 h 3706792"/>
                <a:gd name="csX14" fmla="*/ 5751803 w 11633641"/>
                <a:gd name="csY14" fmla="*/ 1660620 h 3706792"/>
                <a:gd name="csX15" fmla="*/ 5954331 w 11633641"/>
                <a:gd name="csY15" fmla="*/ 1344723 h 3706792"/>
                <a:gd name="csX16" fmla="*/ 6150867 w 11633641"/>
                <a:gd name="csY16" fmla="*/ 1102117 h 3706792"/>
                <a:gd name="csX17" fmla="*/ 6377822 w 11633641"/>
                <a:gd name="csY17" fmla="*/ 907695 h 3706792"/>
                <a:gd name="csX18" fmla="*/ 6621739 w 11633641"/>
                <a:gd name="csY18" fmla="*/ 767715 h 3706792"/>
                <a:gd name="csX19" fmla="*/ 6913697 w 11633641"/>
                <a:gd name="csY19" fmla="*/ 621069 h 3706792"/>
                <a:gd name="csX20" fmla="*/ 7358338 w 11633641"/>
                <a:gd name="csY20" fmla="*/ 486453 h 3706792"/>
                <a:gd name="csX21" fmla="*/ 7811163 w 11633641"/>
                <a:gd name="csY21" fmla="*/ 383719 h 3706792"/>
                <a:gd name="csX22" fmla="*/ 8175513 w 11633641"/>
                <a:gd name="csY22" fmla="*/ 306101 h 3706792"/>
                <a:gd name="csX23" fmla="*/ 8793297 w 11633641"/>
                <a:gd name="csY23" fmla="*/ 207742 h 3706792"/>
                <a:gd name="csX24" fmla="*/ 9881832 w 11633641"/>
                <a:gd name="csY24" fmla="*/ 112296 h 3706792"/>
                <a:gd name="csX25" fmla="*/ 11633641 w 11633641"/>
                <a:gd name="csY25" fmla="*/ 17311 h 3706792"/>
                <a:gd name="csX0" fmla="*/ 0 w 11633641"/>
                <a:gd name="csY0" fmla="*/ 0 h 3681425"/>
                <a:gd name="csX1" fmla="*/ 3812617 w 11633641"/>
                <a:gd name="csY1" fmla="*/ 62665 h 3681425"/>
                <a:gd name="csX2" fmla="*/ 4477262 w 11633641"/>
                <a:gd name="csY2" fmla="*/ 81582 h 3681425"/>
                <a:gd name="csX3" fmla="*/ 4608220 w 11633641"/>
                <a:gd name="csY3" fmla="*/ 336760 h 3681425"/>
                <a:gd name="csX4" fmla="*/ 4689747 w 11633641"/>
                <a:gd name="csY4" fmla="*/ 1794280 h 3681425"/>
                <a:gd name="csX5" fmla="*/ 4786298 w 11633641"/>
                <a:gd name="csY5" fmla="*/ 3005906 h 3681425"/>
                <a:gd name="csX6" fmla="*/ 4871183 w 11633641"/>
                <a:gd name="csY6" fmla="*/ 3588580 h 3681425"/>
                <a:gd name="csX7" fmla="*/ 5020094 w 11633641"/>
                <a:gd name="csY7" fmla="*/ 3677470 h 3681425"/>
                <a:gd name="csX8" fmla="*/ 5115397 w 11633641"/>
                <a:gd name="csY8" fmla="*/ 3561344 h 3681425"/>
                <a:gd name="csX9" fmla="*/ 5182968 w 11633641"/>
                <a:gd name="csY9" fmla="*/ 3314666 h 3681425"/>
                <a:gd name="csX10" fmla="*/ 5270859 w 11633641"/>
                <a:gd name="csY10" fmla="*/ 2992887 h 3681425"/>
                <a:gd name="csX11" fmla="*/ 5353680 w 11633641"/>
                <a:gd name="csY11" fmla="*/ 2710187 h 3681425"/>
                <a:gd name="csX12" fmla="*/ 5479487 w 11633641"/>
                <a:gd name="csY12" fmla="*/ 2301935 h 3681425"/>
                <a:gd name="csX13" fmla="*/ 5584374 w 11633641"/>
                <a:gd name="csY13" fmla="*/ 2032303 h 3681425"/>
                <a:gd name="csX14" fmla="*/ 5751803 w 11633641"/>
                <a:gd name="csY14" fmla="*/ 1660620 h 3681425"/>
                <a:gd name="csX15" fmla="*/ 5954331 w 11633641"/>
                <a:gd name="csY15" fmla="*/ 1344723 h 3681425"/>
                <a:gd name="csX16" fmla="*/ 6150867 w 11633641"/>
                <a:gd name="csY16" fmla="*/ 1102117 h 3681425"/>
                <a:gd name="csX17" fmla="*/ 6377822 w 11633641"/>
                <a:gd name="csY17" fmla="*/ 907695 h 3681425"/>
                <a:gd name="csX18" fmla="*/ 6621739 w 11633641"/>
                <a:gd name="csY18" fmla="*/ 767715 h 3681425"/>
                <a:gd name="csX19" fmla="*/ 6913697 w 11633641"/>
                <a:gd name="csY19" fmla="*/ 621069 h 3681425"/>
                <a:gd name="csX20" fmla="*/ 7358338 w 11633641"/>
                <a:gd name="csY20" fmla="*/ 486453 h 3681425"/>
                <a:gd name="csX21" fmla="*/ 7811163 w 11633641"/>
                <a:gd name="csY21" fmla="*/ 383719 h 3681425"/>
                <a:gd name="csX22" fmla="*/ 8175513 w 11633641"/>
                <a:gd name="csY22" fmla="*/ 306101 h 3681425"/>
                <a:gd name="csX23" fmla="*/ 8793297 w 11633641"/>
                <a:gd name="csY23" fmla="*/ 207742 h 3681425"/>
                <a:gd name="csX24" fmla="*/ 9881832 w 11633641"/>
                <a:gd name="csY24" fmla="*/ 112296 h 3681425"/>
                <a:gd name="csX25" fmla="*/ 11633641 w 11633641"/>
                <a:gd name="csY25" fmla="*/ 17311 h 3681425"/>
                <a:gd name="csX0" fmla="*/ 0 w 11633641"/>
                <a:gd name="csY0" fmla="*/ 0 h 3766196"/>
                <a:gd name="csX1" fmla="*/ 3812617 w 11633641"/>
                <a:gd name="csY1" fmla="*/ 62665 h 3766196"/>
                <a:gd name="csX2" fmla="*/ 4477262 w 11633641"/>
                <a:gd name="csY2" fmla="*/ 81582 h 3766196"/>
                <a:gd name="csX3" fmla="*/ 4608220 w 11633641"/>
                <a:gd name="csY3" fmla="*/ 336760 h 3766196"/>
                <a:gd name="csX4" fmla="*/ 4689747 w 11633641"/>
                <a:gd name="csY4" fmla="*/ 1794280 h 3766196"/>
                <a:gd name="csX5" fmla="*/ 4786298 w 11633641"/>
                <a:gd name="csY5" fmla="*/ 3005906 h 3766196"/>
                <a:gd name="csX6" fmla="*/ 4871183 w 11633641"/>
                <a:gd name="csY6" fmla="*/ 3588580 h 3766196"/>
                <a:gd name="csX7" fmla="*/ 5012004 w 11633641"/>
                <a:gd name="csY7" fmla="*/ 3765940 h 3766196"/>
                <a:gd name="csX8" fmla="*/ 5115397 w 11633641"/>
                <a:gd name="csY8" fmla="*/ 3561344 h 3766196"/>
                <a:gd name="csX9" fmla="*/ 5182968 w 11633641"/>
                <a:gd name="csY9" fmla="*/ 3314666 h 3766196"/>
                <a:gd name="csX10" fmla="*/ 5270859 w 11633641"/>
                <a:gd name="csY10" fmla="*/ 2992887 h 3766196"/>
                <a:gd name="csX11" fmla="*/ 5353680 w 11633641"/>
                <a:gd name="csY11" fmla="*/ 2710187 h 3766196"/>
                <a:gd name="csX12" fmla="*/ 5479487 w 11633641"/>
                <a:gd name="csY12" fmla="*/ 2301935 h 3766196"/>
                <a:gd name="csX13" fmla="*/ 5584374 w 11633641"/>
                <a:gd name="csY13" fmla="*/ 2032303 h 3766196"/>
                <a:gd name="csX14" fmla="*/ 5751803 w 11633641"/>
                <a:gd name="csY14" fmla="*/ 1660620 h 3766196"/>
                <a:gd name="csX15" fmla="*/ 5954331 w 11633641"/>
                <a:gd name="csY15" fmla="*/ 1344723 h 3766196"/>
                <a:gd name="csX16" fmla="*/ 6150867 w 11633641"/>
                <a:gd name="csY16" fmla="*/ 1102117 h 3766196"/>
                <a:gd name="csX17" fmla="*/ 6377822 w 11633641"/>
                <a:gd name="csY17" fmla="*/ 907695 h 3766196"/>
                <a:gd name="csX18" fmla="*/ 6621739 w 11633641"/>
                <a:gd name="csY18" fmla="*/ 767715 h 3766196"/>
                <a:gd name="csX19" fmla="*/ 6913697 w 11633641"/>
                <a:gd name="csY19" fmla="*/ 621069 h 3766196"/>
                <a:gd name="csX20" fmla="*/ 7358338 w 11633641"/>
                <a:gd name="csY20" fmla="*/ 486453 h 3766196"/>
                <a:gd name="csX21" fmla="*/ 7811163 w 11633641"/>
                <a:gd name="csY21" fmla="*/ 383719 h 3766196"/>
                <a:gd name="csX22" fmla="*/ 8175513 w 11633641"/>
                <a:gd name="csY22" fmla="*/ 306101 h 3766196"/>
                <a:gd name="csX23" fmla="*/ 8793297 w 11633641"/>
                <a:gd name="csY23" fmla="*/ 207742 h 3766196"/>
                <a:gd name="csX24" fmla="*/ 9881832 w 11633641"/>
                <a:gd name="csY24" fmla="*/ 112296 h 3766196"/>
                <a:gd name="csX25" fmla="*/ 11633641 w 11633641"/>
                <a:gd name="csY25" fmla="*/ 17311 h 3766196"/>
                <a:gd name="csX0" fmla="*/ 0 w 11633641"/>
                <a:gd name="csY0" fmla="*/ 0 h 3789725"/>
                <a:gd name="csX1" fmla="*/ 3812617 w 11633641"/>
                <a:gd name="csY1" fmla="*/ 62665 h 3789725"/>
                <a:gd name="csX2" fmla="*/ 4477262 w 11633641"/>
                <a:gd name="csY2" fmla="*/ 81582 h 3789725"/>
                <a:gd name="csX3" fmla="*/ 4608220 w 11633641"/>
                <a:gd name="csY3" fmla="*/ 336760 h 3789725"/>
                <a:gd name="csX4" fmla="*/ 4689747 w 11633641"/>
                <a:gd name="csY4" fmla="*/ 1794280 h 3789725"/>
                <a:gd name="csX5" fmla="*/ 4786298 w 11633641"/>
                <a:gd name="csY5" fmla="*/ 3005906 h 3789725"/>
                <a:gd name="csX6" fmla="*/ 4871183 w 11633641"/>
                <a:gd name="csY6" fmla="*/ 3588580 h 3789725"/>
                <a:gd name="csX7" fmla="*/ 4975596 w 11633641"/>
                <a:gd name="csY7" fmla="*/ 3789531 h 3789725"/>
                <a:gd name="csX8" fmla="*/ 5115397 w 11633641"/>
                <a:gd name="csY8" fmla="*/ 3561344 h 3789725"/>
                <a:gd name="csX9" fmla="*/ 5182968 w 11633641"/>
                <a:gd name="csY9" fmla="*/ 3314666 h 3789725"/>
                <a:gd name="csX10" fmla="*/ 5270859 w 11633641"/>
                <a:gd name="csY10" fmla="*/ 2992887 h 3789725"/>
                <a:gd name="csX11" fmla="*/ 5353680 w 11633641"/>
                <a:gd name="csY11" fmla="*/ 2710187 h 3789725"/>
                <a:gd name="csX12" fmla="*/ 5479487 w 11633641"/>
                <a:gd name="csY12" fmla="*/ 2301935 h 3789725"/>
                <a:gd name="csX13" fmla="*/ 5584374 w 11633641"/>
                <a:gd name="csY13" fmla="*/ 2032303 h 3789725"/>
                <a:gd name="csX14" fmla="*/ 5751803 w 11633641"/>
                <a:gd name="csY14" fmla="*/ 1660620 h 3789725"/>
                <a:gd name="csX15" fmla="*/ 5954331 w 11633641"/>
                <a:gd name="csY15" fmla="*/ 1344723 h 3789725"/>
                <a:gd name="csX16" fmla="*/ 6150867 w 11633641"/>
                <a:gd name="csY16" fmla="*/ 1102117 h 3789725"/>
                <a:gd name="csX17" fmla="*/ 6377822 w 11633641"/>
                <a:gd name="csY17" fmla="*/ 907695 h 3789725"/>
                <a:gd name="csX18" fmla="*/ 6621739 w 11633641"/>
                <a:gd name="csY18" fmla="*/ 767715 h 3789725"/>
                <a:gd name="csX19" fmla="*/ 6913697 w 11633641"/>
                <a:gd name="csY19" fmla="*/ 621069 h 3789725"/>
                <a:gd name="csX20" fmla="*/ 7358338 w 11633641"/>
                <a:gd name="csY20" fmla="*/ 486453 h 3789725"/>
                <a:gd name="csX21" fmla="*/ 7811163 w 11633641"/>
                <a:gd name="csY21" fmla="*/ 383719 h 3789725"/>
                <a:gd name="csX22" fmla="*/ 8175513 w 11633641"/>
                <a:gd name="csY22" fmla="*/ 306101 h 3789725"/>
                <a:gd name="csX23" fmla="*/ 8793297 w 11633641"/>
                <a:gd name="csY23" fmla="*/ 207742 h 3789725"/>
                <a:gd name="csX24" fmla="*/ 9881832 w 11633641"/>
                <a:gd name="csY24" fmla="*/ 112296 h 3789725"/>
                <a:gd name="csX25" fmla="*/ 11633641 w 11633641"/>
                <a:gd name="csY25" fmla="*/ 17311 h 3789725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08220 w 11633641"/>
                <a:gd name="csY3" fmla="*/ 336760 h 3789727"/>
                <a:gd name="csX4" fmla="*/ 4689747 w 11633641"/>
                <a:gd name="csY4" fmla="*/ 1794280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377822 w 11633641"/>
                <a:gd name="csY17" fmla="*/ 907695 h 3789727"/>
                <a:gd name="csX18" fmla="*/ 6621739 w 11633641"/>
                <a:gd name="csY18" fmla="*/ 767715 h 3789727"/>
                <a:gd name="csX19" fmla="*/ 6913697 w 11633641"/>
                <a:gd name="csY19" fmla="*/ 621069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25"/>
                <a:gd name="csX1" fmla="*/ 3812617 w 11633641"/>
                <a:gd name="csY1" fmla="*/ 62665 h 3789725"/>
                <a:gd name="csX2" fmla="*/ 4477262 w 11633641"/>
                <a:gd name="csY2" fmla="*/ 81582 h 3789725"/>
                <a:gd name="csX3" fmla="*/ 4608220 w 11633641"/>
                <a:gd name="csY3" fmla="*/ 336760 h 3789725"/>
                <a:gd name="csX4" fmla="*/ 4707124 w 11633641"/>
                <a:gd name="csY4" fmla="*/ 1806948 h 3789725"/>
                <a:gd name="csX5" fmla="*/ 4786298 w 11633641"/>
                <a:gd name="csY5" fmla="*/ 3005906 h 3789725"/>
                <a:gd name="csX6" fmla="*/ 4871183 w 11633641"/>
                <a:gd name="csY6" fmla="*/ 3588580 h 3789725"/>
                <a:gd name="csX7" fmla="*/ 4975596 w 11633641"/>
                <a:gd name="csY7" fmla="*/ 3789531 h 3789725"/>
                <a:gd name="csX8" fmla="*/ 5107307 w 11633641"/>
                <a:gd name="csY8" fmla="*/ 3561344 h 3789725"/>
                <a:gd name="csX9" fmla="*/ 5182968 w 11633641"/>
                <a:gd name="csY9" fmla="*/ 3314666 h 3789725"/>
                <a:gd name="csX10" fmla="*/ 5270859 w 11633641"/>
                <a:gd name="csY10" fmla="*/ 2992887 h 3789725"/>
                <a:gd name="csX11" fmla="*/ 5353680 w 11633641"/>
                <a:gd name="csY11" fmla="*/ 2710187 h 3789725"/>
                <a:gd name="csX12" fmla="*/ 5479487 w 11633641"/>
                <a:gd name="csY12" fmla="*/ 2301935 h 3789725"/>
                <a:gd name="csX13" fmla="*/ 5584374 w 11633641"/>
                <a:gd name="csY13" fmla="*/ 2032303 h 3789725"/>
                <a:gd name="csX14" fmla="*/ 5751803 w 11633641"/>
                <a:gd name="csY14" fmla="*/ 1660620 h 3789725"/>
                <a:gd name="csX15" fmla="*/ 5954331 w 11633641"/>
                <a:gd name="csY15" fmla="*/ 1344723 h 3789725"/>
                <a:gd name="csX16" fmla="*/ 6150867 w 11633641"/>
                <a:gd name="csY16" fmla="*/ 1102117 h 3789725"/>
                <a:gd name="csX17" fmla="*/ 6377822 w 11633641"/>
                <a:gd name="csY17" fmla="*/ 907695 h 3789725"/>
                <a:gd name="csX18" fmla="*/ 6621739 w 11633641"/>
                <a:gd name="csY18" fmla="*/ 767715 h 3789725"/>
                <a:gd name="csX19" fmla="*/ 6913697 w 11633641"/>
                <a:gd name="csY19" fmla="*/ 621069 h 3789725"/>
                <a:gd name="csX20" fmla="*/ 7358338 w 11633641"/>
                <a:gd name="csY20" fmla="*/ 486453 h 3789725"/>
                <a:gd name="csX21" fmla="*/ 7811163 w 11633641"/>
                <a:gd name="csY21" fmla="*/ 383719 h 3789725"/>
                <a:gd name="csX22" fmla="*/ 8175513 w 11633641"/>
                <a:gd name="csY22" fmla="*/ 306101 h 3789725"/>
                <a:gd name="csX23" fmla="*/ 8793297 w 11633641"/>
                <a:gd name="csY23" fmla="*/ 207742 h 3789725"/>
                <a:gd name="csX24" fmla="*/ 9881832 w 11633641"/>
                <a:gd name="csY24" fmla="*/ 112296 h 3789725"/>
                <a:gd name="csX25" fmla="*/ 11633641 w 11633641"/>
                <a:gd name="csY25" fmla="*/ 17311 h 3789725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08220 w 11633641"/>
                <a:gd name="csY3" fmla="*/ 336760 h 3789727"/>
                <a:gd name="csX4" fmla="*/ 4698435 w 11633641"/>
                <a:gd name="csY4" fmla="*/ 1825950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377822 w 11633641"/>
                <a:gd name="csY17" fmla="*/ 907695 h 3789727"/>
                <a:gd name="csX18" fmla="*/ 6621739 w 11633641"/>
                <a:gd name="csY18" fmla="*/ 767715 h 3789727"/>
                <a:gd name="csX19" fmla="*/ 6913697 w 11633641"/>
                <a:gd name="csY19" fmla="*/ 621069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69312 w 11633641"/>
                <a:gd name="csY3" fmla="*/ 336760 h 3789727"/>
                <a:gd name="csX4" fmla="*/ 4698435 w 11633641"/>
                <a:gd name="csY4" fmla="*/ 1825950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377822 w 11633641"/>
                <a:gd name="csY17" fmla="*/ 907695 h 3789727"/>
                <a:gd name="csX18" fmla="*/ 6621739 w 11633641"/>
                <a:gd name="csY18" fmla="*/ 767715 h 3789727"/>
                <a:gd name="csX19" fmla="*/ 6913697 w 11633641"/>
                <a:gd name="csY19" fmla="*/ 621069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27"/>
                <a:gd name="csX1" fmla="*/ 3812617 w 11633641"/>
                <a:gd name="csY1" fmla="*/ 62665 h 3789727"/>
                <a:gd name="csX2" fmla="*/ 4477262 w 11633641"/>
                <a:gd name="csY2" fmla="*/ 81582 h 3789727"/>
                <a:gd name="csX3" fmla="*/ 4669312 w 11633641"/>
                <a:gd name="csY3" fmla="*/ 336760 h 3789727"/>
                <a:gd name="csX4" fmla="*/ 4759751 w 11633641"/>
                <a:gd name="csY4" fmla="*/ 1833812 h 3789727"/>
                <a:gd name="csX5" fmla="*/ 4786298 w 11633641"/>
                <a:gd name="csY5" fmla="*/ 3005906 h 3789727"/>
                <a:gd name="csX6" fmla="*/ 4871183 w 11633641"/>
                <a:gd name="csY6" fmla="*/ 3588580 h 3789727"/>
                <a:gd name="csX7" fmla="*/ 4975596 w 11633641"/>
                <a:gd name="csY7" fmla="*/ 3789531 h 3789727"/>
                <a:gd name="csX8" fmla="*/ 5107307 w 11633641"/>
                <a:gd name="csY8" fmla="*/ 3561344 h 3789727"/>
                <a:gd name="csX9" fmla="*/ 5182968 w 11633641"/>
                <a:gd name="csY9" fmla="*/ 3314666 h 3789727"/>
                <a:gd name="csX10" fmla="*/ 5270859 w 11633641"/>
                <a:gd name="csY10" fmla="*/ 2992887 h 3789727"/>
                <a:gd name="csX11" fmla="*/ 5353680 w 11633641"/>
                <a:gd name="csY11" fmla="*/ 2710187 h 3789727"/>
                <a:gd name="csX12" fmla="*/ 5479487 w 11633641"/>
                <a:gd name="csY12" fmla="*/ 2301935 h 3789727"/>
                <a:gd name="csX13" fmla="*/ 5584374 w 11633641"/>
                <a:gd name="csY13" fmla="*/ 2032303 h 3789727"/>
                <a:gd name="csX14" fmla="*/ 5751803 w 11633641"/>
                <a:gd name="csY14" fmla="*/ 1660620 h 3789727"/>
                <a:gd name="csX15" fmla="*/ 5954331 w 11633641"/>
                <a:gd name="csY15" fmla="*/ 1344723 h 3789727"/>
                <a:gd name="csX16" fmla="*/ 6150867 w 11633641"/>
                <a:gd name="csY16" fmla="*/ 1102117 h 3789727"/>
                <a:gd name="csX17" fmla="*/ 6377822 w 11633641"/>
                <a:gd name="csY17" fmla="*/ 907695 h 3789727"/>
                <a:gd name="csX18" fmla="*/ 6621739 w 11633641"/>
                <a:gd name="csY18" fmla="*/ 767715 h 3789727"/>
                <a:gd name="csX19" fmla="*/ 6913697 w 11633641"/>
                <a:gd name="csY19" fmla="*/ 621069 h 3789727"/>
                <a:gd name="csX20" fmla="*/ 7358338 w 11633641"/>
                <a:gd name="csY20" fmla="*/ 486453 h 3789727"/>
                <a:gd name="csX21" fmla="*/ 7811163 w 11633641"/>
                <a:gd name="csY21" fmla="*/ 383719 h 3789727"/>
                <a:gd name="csX22" fmla="*/ 8175513 w 11633641"/>
                <a:gd name="csY22" fmla="*/ 306101 h 3789727"/>
                <a:gd name="csX23" fmla="*/ 8793297 w 11633641"/>
                <a:gd name="csY23" fmla="*/ 207742 h 3789727"/>
                <a:gd name="csX24" fmla="*/ 9881832 w 11633641"/>
                <a:gd name="csY24" fmla="*/ 112296 h 3789727"/>
                <a:gd name="csX25" fmla="*/ 11633641 w 11633641"/>
                <a:gd name="csY25" fmla="*/ 17311 h 3789727"/>
                <a:gd name="csX0" fmla="*/ 0 w 11633641"/>
                <a:gd name="csY0" fmla="*/ 0 h 3789717"/>
                <a:gd name="csX1" fmla="*/ 3812617 w 11633641"/>
                <a:gd name="csY1" fmla="*/ 62665 h 3789717"/>
                <a:gd name="csX2" fmla="*/ 4477262 w 11633641"/>
                <a:gd name="csY2" fmla="*/ 81582 h 3789717"/>
                <a:gd name="csX3" fmla="*/ 4669312 w 11633641"/>
                <a:gd name="csY3" fmla="*/ 336760 h 3789717"/>
                <a:gd name="csX4" fmla="*/ 4759751 w 11633641"/>
                <a:gd name="csY4" fmla="*/ 1833812 h 3789717"/>
                <a:gd name="csX5" fmla="*/ 4822066 w 11633641"/>
                <a:gd name="csY5" fmla="*/ 3029498 h 3789717"/>
                <a:gd name="csX6" fmla="*/ 4871183 w 11633641"/>
                <a:gd name="csY6" fmla="*/ 3588580 h 3789717"/>
                <a:gd name="csX7" fmla="*/ 4975596 w 11633641"/>
                <a:gd name="csY7" fmla="*/ 3789531 h 3789717"/>
                <a:gd name="csX8" fmla="*/ 5107307 w 11633641"/>
                <a:gd name="csY8" fmla="*/ 3561344 h 3789717"/>
                <a:gd name="csX9" fmla="*/ 5182968 w 11633641"/>
                <a:gd name="csY9" fmla="*/ 3314666 h 3789717"/>
                <a:gd name="csX10" fmla="*/ 5270859 w 11633641"/>
                <a:gd name="csY10" fmla="*/ 2992887 h 3789717"/>
                <a:gd name="csX11" fmla="*/ 5353680 w 11633641"/>
                <a:gd name="csY11" fmla="*/ 2710187 h 3789717"/>
                <a:gd name="csX12" fmla="*/ 5479487 w 11633641"/>
                <a:gd name="csY12" fmla="*/ 2301935 h 3789717"/>
                <a:gd name="csX13" fmla="*/ 5584374 w 11633641"/>
                <a:gd name="csY13" fmla="*/ 2032303 h 3789717"/>
                <a:gd name="csX14" fmla="*/ 5751803 w 11633641"/>
                <a:gd name="csY14" fmla="*/ 1660620 h 3789717"/>
                <a:gd name="csX15" fmla="*/ 5954331 w 11633641"/>
                <a:gd name="csY15" fmla="*/ 1344723 h 3789717"/>
                <a:gd name="csX16" fmla="*/ 6150867 w 11633641"/>
                <a:gd name="csY16" fmla="*/ 1102117 h 3789717"/>
                <a:gd name="csX17" fmla="*/ 6377822 w 11633641"/>
                <a:gd name="csY17" fmla="*/ 907695 h 3789717"/>
                <a:gd name="csX18" fmla="*/ 6621739 w 11633641"/>
                <a:gd name="csY18" fmla="*/ 767715 h 3789717"/>
                <a:gd name="csX19" fmla="*/ 6913697 w 11633641"/>
                <a:gd name="csY19" fmla="*/ 621069 h 3789717"/>
                <a:gd name="csX20" fmla="*/ 7358338 w 11633641"/>
                <a:gd name="csY20" fmla="*/ 486453 h 3789717"/>
                <a:gd name="csX21" fmla="*/ 7811163 w 11633641"/>
                <a:gd name="csY21" fmla="*/ 383719 h 3789717"/>
                <a:gd name="csX22" fmla="*/ 8175513 w 11633641"/>
                <a:gd name="csY22" fmla="*/ 306101 h 3789717"/>
                <a:gd name="csX23" fmla="*/ 8793297 w 11633641"/>
                <a:gd name="csY23" fmla="*/ 207742 h 3789717"/>
                <a:gd name="csX24" fmla="*/ 9881832 w 11633641"/>
                <a:gd name="csY24" fmla="*/ 112296 h 3789717"/>
                <a:gd name="csX25" fmla="*/ 11633641 w 11633641"/>
                <a:gd name="csY25" fmla="*/ 17311 h 3789717"/>
                <a:gd name="csX0" fmla="*/ 0 w 11633641"/>
                <a:gd name="csY0" fmla="*/ 0 h 3790327"/>
                <a:gd name="csX1" fmla="*/ 3812617 w 11633641"/>
                <a:gd name="csY1" fmla="*/ 62665 h 3790327"/>
                <a:gd name="csX2" fmla="*/ 4477262 w 11633641"/>
                <a:gd name="csY2" fmla="*/ 81582 h 3790327"/>
                <a:gd name="csX3" fmla="*/ 4669312 w 11633641"/>
                <a:gd name="csY3" fmla="*/ 336760 h 3790327"/>
                <a:gd name="csX4" fmla="*/ 4759751 w 11633641"/>
                <a:gd name="csY4" fmla="*/ 1833812 h 3790327"/>
                <a:gd name="csX5" fmla="*/ 4822066 w 11633641"/>
                <a:gd name="csY5" fmla="*/ 3029498 h 3790327"/>
                <a:gd name="csX6" fmla="*/ 4891620 w 11633641"/>
                <a:gd name="csY6" fmla="*/ 3612171 h 3790327"/>
                <a:gd name="csX7" fmla="*/ 4975596 w 11633641"/>
                <a:gd name="csY7" fmla="*/ 3789531 h 3790327"/>
                <a:gd name="csX8" fmla="*/ 5107307 w 11633641"/>
                <a:gd name="csY8" fmla="*/ 3561344 h 3790327"/>
                <a:gd name="csX9" fmla="*/ 5182968 w 11633641"/>
                <a:gd name="csY9" fmla="*/ 3314666 h 3790327"/>
                <a:gd name="csX10" fmla="*/ 5270859 w 11633641"/>
                <a:gd name="csY10" fmla="*/ 2992887 h 3790327"/>
                <a:gd name="csX11" fmla="*/ 5353680 w 11633641"/>
                <a:gd name="csY11" fmla="*/ 2710187 h 3790327"/>
                <a:gd name="csX12" fmla="*/ 5479487 w 11633641"/>
                <a:gd name="csY12" fmla="*/ 2301935 h 3790327"/>
                <a:gd name="csX13" fmla="*/ 5584374 w 11633641"/>
                <a:gd name="csY13" fmla="*/ 2032303 h 3790327"/>
                <a:gd name="csX14" fmla="*/ 5751803 w 11633641"/>
                <a:gd name="csY14" fmla="*/ 1660620 h 3790327"/>
                <a:gd name="csX15" fmla="*/ 5954331 w 11633641"/>
                <a:gd name="csY15" fmla="*/ 1344723 h 3790327"/>
                <a:gd name="csX16" fmla="*/ 6150867 w 11633641"/>
                <a:gd name="csY16" fmla="*/ 1102117 h 3790327"/>
                <a:gd name="csX17" fmla="*/ 6377822 w 11633641"/>
                <a:gd name="csY17" fmla="*/ 907695 h 3790327"/>
                <a:gd name="csX18" fmla="*/ 6621739 w 11633641"/>
                <a:gd name="csY18" fmla="*/ 767715 h 3790327"/>
                <a:gd name="csX19" fmla="*/ 6913697 w 11633641"/>
                <a:gd name="csY19" fmla="*/ 621069 h 3790327"/>
                <a:gd name="csX20" fmla="*/ 7358338 w 11633641"/>
                <a:gd name="csY20" fmla="*/ 486453 h 3790327"/>
                <a:gd name="csX21" fmla="*/ 7811163 w 11633641"/>
                <a:gd name="csY21" fmla="*/ 383719 h 3790327"/>
                <a:gd name="csX22" fmla="*/ 8175513 w 11633641"/>
                <a:gd name="csY22" fmla="*/ 306101 h 3790327"/>
                <a:gd name="csX23" fmla="*/ 8793297 w 11633641"/>
                <a:gd name="csY23" fmla="*/ 207742 h 3790327"/>
                <a:gd name="csX24" fmla="*/ 9881832 w 11633641"/>
                <a:gd name="csY24" fmla="*/ 112296 h 3790327"/>
                <a:gd name="csX25" fmla="*/ 11633641 w 11633641"/>
                <a:gd name="csY25" fmla="*/ 17311 h 3790327"/>
                <a:gd name="csX0" fmla="*/ 0 w 11633641"/>
                <a:gd name="csY0" fmla="*/ 0 h 3790313"/>
                <a:gd name="csX1" fmla="*/ 3812617 w 11633641"/>
                <a:gd name="csY1" fmla="*/ 62665 h 3790313"/>
                <a:gd name="csX2" fmla="*/ 4477262 w 11633641"/>
                <a:gd name="csY2" fmla="*/ 81582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62665 h 3790313"/>
                <a:gd name="csX2" fmla="*/ 4477262 w 11633641"/>
                <a:gd name="csY2" fmla="*/ 81582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62665 h 3790313"/>
                <a:gd name="csX2" fmla="*/ 4533135 w 11633641"/>
                <a:gd name="csY2" fmla="*/ 98780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62665 h 3790313"/>
                <a:gd name="csX2" fmla="*/ 4549741 w 11633641"/>
                <a:gd name="csY2" fmla="*/ 79612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69312 w 11633641"/>
                <a:gd name="csY3" fmla="*/ 336760 h 3790313"/>
                <a:gd name="csX4" fmla="*/ 4759751 w 11633641"/>
                <a:gd name="csY4" fmla="*/ 1833812 h 3790313"/>
                <a:gd name="csX5" fmla="*/ 4837395 w 11633641"/>
                <a:gd name="csY5" fmla="*/ 3037363 h 3790313"/>
                <a:gd name="csX6" fmla="*/ 4891620 w 11633641"/>
                <a:gd name="csY6" fmla="*/ 3612171 h 3790313"/>
                <a:gd name="csX7" fmla="*/ 4975596 w 11633641"/>
                <a:gd name="csY7" fmla="*/ 3789531 h 3790313"/>
                <a:gd name="csX8" fmla="*/ 5107307 w 11633641"/>
                <a:gd name="csY8" fmla="*/ 3561344 h 3790313"/>
                <a:gd name="csX9" fmla="*/ 5182968 w 11633641"/>
                <a:gd name="csY9" fmla="*/ 3314666 h 3790313"/>
                <a:gd name="csX10" fmla="*/ 5270859 w 11633641"/>
                <a:gd name="csY10" fmla="*/ 2992887 h 3790313"/>
                <a:gd name="csX11" fmla="*/ 5353680 w 11633641"/>
                <a:gd name="csY11" fmla="*/ 2710187 h 3790313"/>
                <a:gd name="csX12" fmla="*/ 5479487 w 11633641"/>
                <a:gd name="csY12" fmla="*/ 2301935 h 3790313"/>
                <a:gd name="csX13" fmla="*/ 5584374 w 11633641"/>
                <a:gd name="csY13" fmla="*/ 2032303 h 3790313"/>
                <a:gd name="csX14" fmla="*/ 5751803 w 11633641"/>
                <a:gd name="csY14" fmla="*/ 1660620 h 3790313"/>
                <a:gd name="csX15" fmla="*/ 5954331 w 11633641"/>
                <a:gd name="csY15" fmla="*/ 1344723 h 3790313"/>
                <a:gd name="csX16" fmla="*/ 6150867 w 11633641"/>
                <a:gd name="csY16" fmla="*/ 1102117 h 3790313"/>
                <a:gd name="csX17" fmla="*/ 6377822 w 11633641"/>
                <a:gd name="csY17" fmla="*/ 907695 h 3790313"/>
                <a:gd name="csX18" fmla="*/ 6621739 w 11633641"/>
                <a:gd name="csY18" fmla="*/ 767715 h 3790313"/>
                <a:gd name="csX19" fmla="*/ 6913697 w 11633641"/>
                <a:gd name="csY19" fmla="*/ 621069 h 3790313"/>
                <a:gd name="csX20" fmla="*/ 7358338 w 11633641"/>
                <a:gd name="csY20" fmla="*/ 486453 h 3790313"/>
                <a:gd name="csX21" fmla="*/ 7811163 w 11633641"/>
                <a:gd name="csY21" fmla="*/ 383719 h 3790313"/>
                <a:gd name="csX22" fmla="*/ 8175513 w 11633641"/>
                <a:gd name="csY22" fmla="*/ 306101 h 3790313"/>
                <a:gd name="csX23" fmla="*/ 8793297 w 11633641"/>
                <a:gd name="csY23" fmla="*/ 207742 h 3790313"/>
                <a:gd name="csX24" fmla="*/ 9881832 w 11633641"/>
                <a:gd name="csY24" fmla="*/ 112296 h 3790313"/>
                <a:gd name="csX25" fmla="*/ 11633641 w 11633641"/>
                <a:gd name="csY25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55227 w 11633641"/>
                <a:gd name="csY3" fmla="*/ 181798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584374 w 11633641"/>
                <a:gd name="csY14" fmla="*/ 2032303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21739 w 11633641"/>
                <a:gd name="csY19" fmla="*/ 767715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63530 w 11633641"/>
                <a:gd name="csY3" fmla="*/ 143463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584374 w 11633641"/>
                <a:gd name="csY14" fmla="*/ 2032303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21739 w 11633641"/>
                <a:gd name="csY19" fmla="*/ 767715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46924 w 11633641"/>
                <a:gd name="csY3" fmla="*/ 175409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584374 w 11633641"/>
                <a:gd name="csY14" fmla="*/ 2032303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21739 w 11633641"/>
                <a:gd name="csY19" fmla="*/ 767715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46924 w 11633641"/>
                <a:gd name="csY3" fmla="*/ 175409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21739 w 11633641"/>
                <a:gd name="csY19" fmla="*/ 767715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646924 w 11633641"/>
                <a:gd name="csY3" fmla="*/ 175409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30043 w 11633641"/>
                <a:gd name="csY19" fmla="*/ 748547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773365 w 11633641"/>
                <a:gd name="csY3" fmla="*/ 203113 h 3790313"/>
                <a:gd name="csX4" fmla="*/ 4669312 w 11633641"/>
                <a:gd name="csY4" fmla="*/ 336760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30043 w 11633641"/>
                <a:gd name="csY19" fmla="*/ 748547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773365 w 11633641"/>
                <a:gd name="csY3" fmla="*/ 203113 h 3790313"/>
                <a:gd name="csX4" fmla="*/ 4743070 w 11633641"/>
                <a:gd name="csY4" fmla="*/ 419867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30043 w 11633641"/>
                <a:gd name="csY19" fmla="*/ 748547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773365 w 11633641"/>
                <a:gd name="csY3" fmla="*/ 203113 h 3790313"/>
                <a:gd name="csX4" fmla="*/ 4790486 w 11633641"/>
                <a:gd name="csY4" fmla="*/ 484508 h 3790313"/>
                <a:gd name="csX5" fmla="*/ 4759751 w 11633641"/>
                <a:gd name="csY5" fmla="*/ 1833812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30043 w 11633641"/>
                <a:gd name="csY19" fmla="*/ 748547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313"/>
                <a:gd name="csX1" fmla="*/ 3812617 w 11633641"/>
                <a:gd name="csY1" fmla="*/ 43498 h 3790313"/>
                <a:gd name="csX2" fmla="*/ 4549741 w 11633641"/>
                <a:gd name="csY2" fmla="*/ 79612 h 3790313"/>
                <a:gd name="csX3" fmla="*/ 4773365 w 11633641"/>
                <a:gd name="csY3" fmla="*/ 203113 h 3790313"/>
                <a:gd name="csX4" fmla="*/ 4790486 w 11633641"/>
                <a:gd name="csY4" fmla="*/ 484508 h 3790313"/>
                <a:gd name="csX5" fmla="*/ 4844044 w 11633641"/>
                <a:gd name="csY5" fmla="*/ 1916921 h 3790313"/>
                <a:gd name="csX6" fmla="*/ 4837395 w 11633641"/>
                <a:gd name="csY6" fmla="*/ 3037363 h 3790313"/>
                <a:gd name="csX7" fmla="*/ 4891620 w 11633641"/>
                <a:gd name="csY7" fmla="*/ 3612171 h 3790313"/>
                <a:gd name="csX8" fmla="*/ 4975596 w 11633641"/>
                <a:gd name="csY8" fmla="*/ 3789531 h 3790313"/>
                <a:gd name="csX9" fmla="*/ 5107307 w 11633641"/>
                <a:gd name="csY9" fmla="*/ 3561344 h 3790313"/>
                <a:gd name="csX10" fmla="*/ 5182968 w 11633641"/>
                <a:gd name="csY10" fmla="*/ 3314666 h 3790313"/>
                <a:gd name="csX11" fmla="*/ 5270859 w 11633641"/>
                <a:gd name="csY11" fmla="*/ 2992887 h 3790313"/>
                <a:gd name="csX12" fmla="*/ 5353680 w 11633641"/>
                <a:gd name="csY12" fmla="*/ 2710187 h 3790313"/>
                <a:gd name="csX13" fmla="*/ 5479487 w 11633641"/>
                <a:gd name="csY13" fmla="*/ 2301935 h 3790313"/>
                <a:gd name="csX14" fmla="*/ 5613436 w 11633641"/>
                <a:gd name="csY14" fmla="*/ 1955632 h 3790313"/>
                <a:gd name="csX15" fmla="*/ 5751803 w 11633641"/>
                <a:gd name="csY15" fmla="*/ 1660620 h 3790313"/>
                <a:gd name="csX16" fmla="*/ 5954331 w 11633641"/>
                <a:gd name="csY16" fmla="*/ 1344723 h 3790313"/>
                <a:gd name="csX17" fmla="*/ 6150867 w 11633641"/>
                <a:gd name="csY17" fmla="*/ 1102117 h 3790313"/>
                <a:gd name="csX18" fmla="*/ 6377822 w 11633641"/>
                <a:gd name="csY18" fmla="*/ 907695 h 3790313"/>
                <a:gd name="csX19" fmla="*/ 6630043 w 11633641"/>
                <a:gd name="csY19" fmla="*/ 748547 h 3790313"/>
                <a:gd name="csX20" fmla="*/ 6913697 w 11633641"/>
                <a:gd name="csY20" fmla="*/ 621069 h 3790313"/>
                <a:gd name="csX21" fmla="*/ 7358338 w 11633641"/>
                <a:gd name="csY21" fmla="*/ 486453 h 3790313"/>
                <a:gd name="csX22" fmla="*/ 7811163 w 11633641"/>
                <a:gd name="csY22" fmla="*/ 383719 h 3790313"/>
                <a:gd name="csX23" fmla="*/ 8175513 w 11633641"/>
                <a:gd name="csY23" fmla="*/ 306101 h 3790313"/>
                <a:gd name="csX24" fmla="*/ 8793297 w 11633641"/>
                <a:gd name="csY24" fmla="*/ 207742 h 3790313"/>
                <a:gd name="csX25" fmla="*/ 9881832 w 11633641"/>
                <a:gd name="csY25" fmla="*/ 112296 h 3790313"/>
                <a:gd name="csX26" fmla="*/ 11633641 w 11633641"/>
                <a:gd name="csY26" fmla="*/ 17311 h 3790313"/>
                <a:gd name="csX0" fmla="*/ 0 w 11633641"/>
                <a:gd name="csY0" fmla="*/ 0 h 3790238"/>
                <a:gd name="csX1" fmla="*/ 3812617 w 11633641"/>
                <a:gd name="csY1" fmla="*/ 43498 h 3790238"/>
                <a:gd name="csX2" fmla="*/ 4549741 w 11633641"/>
                <a:gd name="csY2" fmla="*/ 79612 h 3790238"/>
                <a:gd name="csX3" fmla="*/ 4773365 w 11633641"/>
                <a:gd name="csY3" fmla="*/ 203113 h 3790238"/>
                <a:gd name="csX4" fmla="*/ 4790486 w 11633641"/>
                <a:gd name="csY4" fmla="*/ 484508 h 3790238"/>
                <a:gd name="csX5" fmla="*/ 4844044 w 11633641"/>
                <a:gd name="csY5" fmla="*/ 1916921 h 3790238"/>
                <a:gd name="csX6" fmla="*/ 4900615 w 11633641"/>
                <a:gd name="csY6" fmla="*/ 3083533 h 3790238"/>
                <a:gd name="csX7" fmla="*/ 4891620 w 11633641"/>
                <a:gd name="csY7" fmla="*/ 3612171 h 3790238"/>
                <a:gd name="csX8" fmla="*/ 4975596 w 11633641"/>
                <a:gd name="csY8" fmla="*/ 3789531 h 3790238"/>
                <a:gd name="csX9" fmla="*/ 5107307 w 11633641"/>
                <a:gd name="csY9" fmla="*/ 3561344 h 3790238"/>
                <a:gd name="csX10" fmla="*/ 5182968 w 11633641"/>
                <a:gd name="csY10" fmla="*/ 3314666 h 3790238"/>
                <a:gd name="csX11" fmla="*/ 5270859 w 11633641"/>
                <a:gd name="csY11" fmla="*/ 2992887 h 3790238"/>
                <a:gd name="csX12" fmla="*/ 5353680 w 11633641"/>
                <a:gd name="csY12" fmla="*/ 2710187 h 3790238"/>
                <a:gd name="csX13" fmla="*/ 5479487 w 11633641"/>
                <a:gd name="csY13" fmla="*/ 2301935 h 3790238"/>
                <a:gd name="csX14" fmla="*/ 5613436 w 11633641"/>
                <a:gd name="csY14" fmla="*/ 1955632 h 3790238"/>
                <a:gd name="csX15" fmla="*/ 5751803 w 11633641"/>
                <a:gd name="csY15" fmla="*/ 1660620 h 3790238"/>
                <a:gd name="csX16" fmla="*/ 5954331 w 11633641"/>
                <a:gd name="csY16" fmla="*/ 1344723 h 3790238"/>
                <a:gd name="csX17" fmla="*/ 6150867 w 11633641"/>
                <a:gd name="csY17" fmla="*/ 1102117 h 3790238"/>
                <a:gd name="csX18" fmla="*/ 6377822 w 11633641"/>
                <a:gd name="csY18" fmla="*/ 907695 h 3790238"/>
                <a:gd name="csX19" fmla="*/ 6630043 w 11633641"/>
                <a:gd name="csY19" fmla="*/ 748547 h 3790238"/>
                <a:gd name="csX20" fmla="*/ 6913697 w 11633641"/>
                <a:gd name="csY20" fmla="*/ 621069 h 3790238"/>
                <a:gd name="csX21" fmla="*/ 7358338 w 11633641"/>
                <a:gd name="csY21" fmla="*/ 486453 h 3790238"/>
                <a:gd name="csX22" fmla="*/ 7811163 w 11633641"/>
                <a:gd name="csY22" fmla="*/ 383719 h 3790238"/>
                <a:gd name="csX23" fmla="*/ 8175513 w 11633641"/>
                <a:gd name="csY23" fmla="*/ 306101 h 3790238"/>
                <a:gd name="csX24" fmla="*/ 8793297 w 11633641"/>
                <a:gd name="csY24" fmla="*/ 207742 h 3790238"/>
                <a:gd name="csX25" fmla="*/ 9881832 w 11633641"/>
                <a:gd name="csY25" fmla="*/ 112296 h 3790238"/>
                <a:gd name="csX26" fmla="*/ 11633641 w 11633641"/>
                <a:gd name="csY26" fmla="*/ 17311 h 3790238"/>
                <a:gd name="csX0" fmla="*/ 0 w 11633641"/>
                <a:gd name="csY0" fmla="*/ 0 h 3791085"/>
                <a:gd name="csX1" fmla="*/ 3812617 w 11633641"/>
                <a:gd name="csY1" fmla="*/ 43498 h 3791085"/>
                <a:gd name="csX2" fmla="*/ 4549741 w 11633641"/>
                <a:gd name="csY2" fmla="*/ 79612 h 3791085"/>
                <a:gd name="csX3" fmla="*/ 4773365 w 11633641"/>
                <a:gd name="csY3" fmla="*/ 203113 h 3791085"/>
                <a:gd name="csX4" fmla="*/ 4790486 w 11633641"/>
                <a:gd name="csY4" fmla="*/ 484508 h 3791085"/>
                <a:gd name="csX5" fmla="*/ 4844044 w 11633641"/>
                <a:gd name="csY5" fmla="*/ 1916921 h 3791085"/>
                <a:gd name="csX6" fmla="*/ 4900615 w 11633641"/>
                <a:gd name="csY6" fmla="*/ 3083533 h 3791085"/>
                <a:gd name="csX7" fmla="*/ 4939036 w 11633641"/>
                <a:gd name="csY7" fmla="*/ 3630640 h 3791085"/>
                <a:gd name="csX8" fmla="*/ 4975596 w 11633641"/>
                <a:gd name="csY8" fmla="*/ 3789531 h 3791085"/>
                <a:gd name="csX9" fmla="*/ 5107307 w 11633641"/>
                <a:gd name="csY9" fmla="*/ 3561344 h 3791085"/>
                <a:gd name="csX10" fmla="*/ 5182968 w 11633641"/>
                <a:gd name="csY10" fmla="*/ 3314666 h 3791085"/>
                <a:gd name="csX11" fmla="*/ 5270859 w 11633641"/>
                <a:gd name="csY11" fmla="*/ 2992887 h 3791085"/>
                <a:gd name="csX12" fmla="*/ 5353680 w 11633641"/>
                <a:gd name="csY12" fmla="*/ 2710187 h 3791085"/>
                <a:gd name="csX13" fmla="*/ 5479487 w 11633641"/>
                <a:gd name="csY13" fmla="*/ 2301935 h 3791085"/>
                <a:gd name="csX14" fmla="*/ 5613436 w 11633641"/>
                <a:gd name="csY14" fmla="*/ 1955632 h 3791085"/>
                <a:gd name="csX15" fmla="*/ 5751803 w 11633641"/>
                <a:gd name="csY15" fmla="*/ 1660620 h 3791085"/>
                <a:gd name="csX16" fmla="*/ 5954331 w 11633641"/>
                <a:gd name="csY16" fmla="*/ 1344723 h 3791085"/>
                <a:gd name="csX17" fmla="*/ 6150867 w 11633641"/>
                <a:gd name="csY17" fmla="*/ 1102117 h 3791085"/>
                <a:gd name="csX18" fmla="*/ 6377822 w 11633641"/>
                <a:gd name="csY18" fmla="*/ 907695 h 3791085"/>
                <a:gd name="csX19" fmla="*/ 6630043 w 11633641"/>
                <a:gd name="csY19" fmla="*/ 748547 h 3791085"/>
                <a:gd name="csX20" fmla="*/ 6913697 w 11633641"/>
                <a:gd name="csY20" fmla="*/ 621069 h 3791085"/>
                <a:gd name="csX21" fmla="*/ 7358338 w 11633641"/>
                <a:gd name="csY21" fmla="*/ 486453 h 3791085"/>
                <a:gd name="csX22" fmla="*/ 7811163 w 11633641"/>
                <a:gd name="csY22" fmla="*/ 383719 h 3791085"/>
                <a:gd name="csX23" fmla="*/ 8175513 w 11633641"/>
                <a:gd name="csY23" fmla="*/ 306101 h 3791085"/>
                <a:gd name="csX24" fmla="*/ 8793297 w 11633641"/>
                <a:gd name="csY24" fmla="*/ 207742 h 3791085"/>
                <a:gd name="csX25" fmla="*/ 9881832 w 11633641"/>
                <a:gd name="csY25" fmla="*/ 112296 h 3791085"/>
                <a:gd name="csX26" fmla="*/ 11633641 w 11633641"/>
                <a:gd name="csY26" fmla="*/ 17311 h 3791085"/>
                <a:gd name="csX0" fmla="*/ 0 w 11633641"/>
                <a:gd name="csY0" fmla="*/ 0 h 3910191"/>
                <a:gd name="csX1" fmla="*/ 3812617 w 11633641"/>
                <a:gd name="csY1" fmla="*/ 43498 h 3910191"/>
                <a:gd name="csX2" fmla="*/ 4549741 w 11633641"/>
                <a:gd name="csY2" fmla="*/ 79612 h 3910191"/>
                <a:gd name="csX3" fmla="*/ 4773365 w 11633641"/>
                <a:gd name="csY3" fmla="*/ 203113 h 3910191"/>
                <a:gd name="csX4" fmla="*/ 4790486 w 11633641"/>
                <a:gd name="csY4" fmla="*/ 484508 h 3910191"/>
                <a:gd name="csX5" fmla="*/ 4844044 w 11633641"/>
                <a:gd name="csY5" fmla="*/ 1916921 h 3910191"/>
                <a:gd name="csX6" fmla="*/ 4900615 w 11633641"/>
                <a:gd name="csY6" fmla="*/ 3083533 h 3910191"/>
                <a:gd name="csX7" fmla="*/ 4939036 w 11633641"/>
                <a:gd name="csY7" fmla="*/ 3630640 h 3910191"/>
                <a:gd name="csX8" fmla="*/ 4991400 w 11633641"/>
                <a:gd name="csY8" fmla="*/ 3909575 h 3910191"/>
                <a:gd name="csX9" fmla="*/ 5107307 w 11633641"/>
                <a:gd name="csY9" fmla="*/ 3561344 h 3910191"/>
                <a:gd name="csX10" fmla="*/ 5182968 w 11633641"/>
                <a:gd name="csY10" fmla="*/ 3314666 h 3910191"/>
                <a:gd name="csX11" fmla="*/ 5270859 w 11633641"/>
                <a:gd name="csY11" fmla="*/ 2992887 h 3910191"/>
                <a:gd name="csX12" fmla="*/ 5353680 w 11633641"/>
                <a:gd name="csY12" fmla="*/ 2710187 h 3910191"/>
                <a:gd name="csX13" fmla="*/ 5479487 w 11633641"/>
                <a:gd name="csY13" fmla="*/ 2301935 h 3910191"/>
                <a:gd name="csX14" fmla="*/ 5613436 w 11633641"/>
                <a:gd name="csY14" fmla="*/ 1955632 h 3910191"/>
                <a:gd name="csX15" fmla="*/ 5751803 w 11633641"/>
                <a:gd name="csY15" fmla="*/ 1660620 h 3910191"/>
                <a:gd name="csX16" fmla="*/ 5954331 w 11633641"/>
                <a:gd name="csY16" fmla="*/ 1344723 h 3910191"/>
                <a:gd name="csX17" fmla="*/ 6150867 w 11633641"/>
                <a:gd name="csY17" fmla="*/ 1102117 h 3910191"/>
                <a:gd name="csX18" fmla="*/ 6377822 w 11633641"/>
                <a:gd name="csY18" fmla="*/ 907695 h 3910191"/>
                <a:gd name="csX19" fmla="*/ 6630043 w 11633641"/>
                <a:gd name="csY19" fmla="*/ 748547 h 3910191"/>
                <a:gd name="csX20" fmla="*/ 6913697 w 11633641"/>
                <a:gd name="csY20" fmla="*/ 621069 h 3910191"/>
                <a:gd name="csX21" fmla="*/ 7358338 w 11633641"/>
                <a:gd name="csY21" fmla="*/ 486453 h 3910191"/>
                <a:gd name="csX22" fmla="*/ 7811163 w 11633641"/>
                <a:gd name="csY22" fmla="*/ 383719 h 3910191"/>
                <a:gd name="csX23" fmla="*/ 8175513 w 11633641"/>
                <a:gd name="csY23" fmla="*/ 306101 h 3910191"/>
                <a:gd name="csX24" fmla="*/ 8793297 w 11633641"/>
                <a:gd name="csY24" fmla="*/ 207742 h 3910191"/>
                <a:gd name="csX25" fmla="*/ 9881832 w 11633641"/>
                <a:gd name="csY25" fmla="*/ 112296 h 3910191"/>
                <a:gd name="csX26" fmla="*/ 11633641 w 11633641"/>
                <a:gd name="csY26" fmla="*/ 17311 h 3910191"/>
                <a:gd name="csX0" fmla="*/ 0 w 11633641"/>
                <a:gd name="csY0" fmla="*/ 0 h 4047874"/>
                <a:gd name="csX1" fmla="*/ 3812617 w 11633641"/>
                <a:gd name="csY1" fmla="*/ 43498 h 4047874"/>
                <a:gd name="csX2" fmla="*/ 4549741 w 11633641"/>
                <a:gd name="csY2" fmla="*/ 79612 h 4047874"/>
                <a:gd name="csX3" fmla="*/ 4773365 w 11633641"/>
                <a:gd name="csY3" fmla="*/ 203113 h 4047874"/>
                <a:gd name="csX4" fmla="*/ 4790486 w 11633641"/>
                <a:gd name="csY4" fmla="*/ 484508 h 4047874"/>
                <a:gd name="csX5" fmla="*/ 4844044 w 11633641"/>
                <a:gd name="csY5" fmla="*/ 1916921 h 4047874"/>
                <a:gd name="csX6" fmla="*/ 4900615 w 11633641"/>
                <a:gd name="csY6" fmla="*/ 3083533 h 4047874"/>
                <a:gd name="csX7" fmla="*/ 4939036 w 11633641"/>
                <a:gd name="csY7" fmla="*/ 3630640 h 4047874"/>
                <a:gd name="csX8" fmla="*/ 5000144 w 11633641"/>
                <a:gd name="csY8" fmla="*/ 4047512 h 4047874"/>
                <a:gd name="csX9" fmla="*/ 5107307 w 11633641"/>
                <a:gd name="csY9" fmla="*/ 3561344 h 4047874"/>
                <a:gd name="csX10" fmla="*/ 5182968 w 11633641"/>
                <a:gd name="csY10" fmla="*/ 3314666 h 4047874"/>
                <a:gd name="csX11" fmla="*/ 5270859 w 11633641"/>
                <a:gd name="csY11" fmla="*/ 2992887 h 4047874"/>
                <a:gd name="csX12" fmla="*/ 5353680 w 11633641"/>
                <a:gd name="csY12" fmla="*/ 2710187 h 4047874"/>
                <a:gd name="csX13" fmla="*/ 5479487 w 11633641"/>
                <a:gd name="csY13" fmla="*/ 2301935 h 4047874"/>
                <a:gd name="csX14" fmla="*/ 5613436 w 11633641"/>
                <a:gd name="csY14" fmla="*/ 1955632 h 4047874"/>
                <a:gd name="csX15" fmla="*/ 5751803 w 11633641"/>
                <a:gd name="csY15" fmla="*/ 1660620 h 4047874"/>
                <a:gd name="csX16" fmla="*/ 5954331 w 11633641"/>
                <a:gd name="csY16" fmla="*/ 1344723 h 4047874"/>
                <a:gd name="csX17" fmla="*/ 6150867 w 11633641"/>
                <a:gd name="csY17" fmla="*/ 1102117 h 4047874"/>
                <a:gd name="csX18" fmla="*/ 6377822 w 11633641"/>
                <a:gd name="csY18" fmla="*/ 907695 h 4047874"/>
                <a:gd name="csX19" fmla="*/ 6630043 w 11633641"/>
                <a:gd name="csY19" fmla="*/ 748547 h 4047874"/>
                <a:gd name="csX20" fmla="*/ 6913697 w 11633641"/>
                <a:gd name="csY20" fmla="*/ 621069 h 4047874"/>
                <a:gd name="csX21" fmla="*/ 7358338 w 11633641"/>
                <a:gd name="csY21" fmla="*/ 486453 h 4047874"/>
                <a:gd name="csX22" fmla="*/ 7811163 w 11633641"/>
                <a:gd name="csY22" fmla="*/ 383719 h 4047874"/>
                <a:gd name="csX23" fmla="*/ 8175513 w 11633641"/>
                <a:gd name="csY23" fmla="*/ 306101 h 4047874"/>
                <a:gd name="csX24" fmla="*/ 8793297 w 11633641"/>
                <a:gd name="csY24" fmla="*/ 207742 h 4047874"/>
                <a:gd name="csX25" fmla="*/ 9881832 w 11633641"/>
                <a:gd name="csY25" fmla="*/ 112296 h 4047874"/>
                <a:gd name="csX26" fmla="*/ 11633641 w 11633641"/>
                <a:gd name="csY26" fmla="*/ 17311 h 4047874"/>
                <a:gd name="csX0" fmla="*/ 0 w 11633641"/>
                <a:gd name="csY0" fmla="*/ 0 h 4047676"/>
                <a:gd name="csX1" fmla="*/ 3812617 w 11633641"/>
                <a:gd name="csY1" fmla="*/ 43498 h 4047676"/>
                <a:gd name="csX2" fmla="*/ 4549741 w 11633641"/>
                <a:gd name="csY2" fmla="*/ 79612 h 4047676"/>
                <a:gd name="csX3" fmla="*/ 4773365 w 11633641"/>
                <a:gd name="csY3" fmla="*/ 203113 h 4047676"/>
                <a:gd name="csX4" fmla="*/ 4790486 w 11633641"/>
                <a:gd name="csY4" fmla="*/ 484508 h 4047676"/>
                <a:gd name="csX5" fmla="*/ 4844044 w 11633641"/>
                <a:gd name="csY5" fmla="*/ 1916921 h 4047676"/>
                <a:gd name="csX6" fmla="*/ 4900615 w 11633641"/>
                <a:gd name="csY6" fmla="*/ 3083533 h 4047676"/>
                <a:gd name="csX7" fmla="*/ 4939036 w 11633641"/>
                <a:gd name="csY7" fmla="*/ 3630640 h 4047676"/>
                <a:gd name="csX8" fmla="*/ 5000144 w 11633641"/>
                <a:gd name="csY8" fmla="*/ 4047512 h 4047676"/>
                <a:gd name="csX9" fmla="*/ 5133539 w 11633641"/>
                <a:gd name="csY9" fmla="*/ 3584333 h 4047676"/>
                <a:gd name="csX10" fmla="*/ 5182968 w 11633641"/>
                <a:gd name="csY10" fmla="*/ 3314666 h 4047676"/>
                <a:gd name="csX11" fmla="*/ 5270859 w 11633641"/>
                <a:gd name="csY11" fmla="*/ 2992887 h 4047676"/>
                <a:gd name="csX12" fmla="*/ 5353680 w 11633641"/>
                <a:gd name="csY12" fmla="*/ 2710187 h 4047676"/>
                <a:gd name="csX13" fmla="*/ 5479487 w 11633641"/>
                <a:gd name="csY13" fmla="*/ 2301935 h 4047676"/>
                <a:gd name="csX14" fmla="*/ 5613436 w 11633641"/>
                <a:gd name="csY14" fmla="*/ 1955632 h 4047676"/>
                <a:gd name="csX15" fmla="*/ 5751803 w 11633641"/>
                <a:gd name="csY15" fmla="*/ 1660620 h 4047676"/>
                <a:gd name="csX16" fmla="*/ 5954331 w 11633641"/>
                <a:gd name="csY16" fmla="*/ 1344723 h 4047676"/>
                <a:gd name="csX17" fmla="*/ 6150867 w 11633641"/>
                <a:gd name="csY17" fmla="*/ 1102117 h 4047676"/>
                <a:gd name="csX18" fmla="*/ 6377822 w 11633641"/>
                <a:gd name="csY18" fmla="*/ 907695 h 4047676"/>
                <a:gd name="csX19" fmla="*/ 6630043 w 11633641"/>
                <a:gd name="csY19" fmla="*/ 748547 h 4047676"/>
                <a:gd name="csX20" fmla="*/ 6913697 w 11633641"/>
                <a:gd name="csY20" fmla="*/ 621069 h 4047676"/>
                <a:gd name="csX21" fmla="*/ 7358338 w 11633641"/>
                <a:gd name="csY21" fmla="*/ 486453 h 4047676"/>
                <a:gd name="csX22" fmla="*/ 7811163 w 11633641"/>
                <a:gd name="csY22" fmla="*/ 383719 h 4047676"/>
                <a:gd name="csX23" fmla="*/ 8175513 w 11633641"/>
                <a:gd name="csY23" fmla="*/ 306101 h 4047676"/>
                <a:gd name="csX24" fmla="*/ 8793297 w 11633641"/>
                <a:gd name="csY24" fmla="*/ 207742 h 4047676"/>
                <a:gd name="csX25" fmla="*/ 9881832 w 11633641"/>
                <a:gd name="csY25" fmla="*/ 112296 h 4047676"/>
                <a:gd name="csX26" fmla="*/ 11633641 w 11633641"/>
                <a:gd name="csY26" fmla="*/ 17311 h 4047676"/>
                <a:gd name="csX0" fmla="*/ 0 w 11633641"/>
                <a:gd name="csY0" fmla="*/ 0 h 4047676"/>
                <a:gd name="csX1" fmla="*/ 3812617 w 11633641"/>
                <a:gd name="csY1" fmla="*/ 43498 h 4047676"/>
                <a:gd name="csX2" fmla="*/ 4549741 w 11633641"/>
                <a:gd name="csY2" fmla="*/ 79612 h 4047676"/>
                <a:gd name="csX3" fmla="*/ 4773365 w 11633641"/>
                <a:gd name="csY3" fmla="*/ 203113 h 4047676"/>
                <a:gd name="csX4" fmla="*/ 4790486 w 11633641"/>
                <a:gd name="csY4" fmla="*/ 484508 h 4047676"/>
                <a:gd name="csX5" fmla="*/ 4844044 w 11633641"/>
                <a:gd name="csY5" fmla="*/ 1916921 h 4047676"/>
                <a:gd name="csX6" fmla="*/ 4900615 w 11633641"/>
                <a:gd name="csY6" fmla="*/ 3083533 h 4047676"/>
                <a:gd name="csX7" fmla="*/ 4939036 w 11633641"/>
                <a:gd name="csY7" fmla="*/ 3630640 h 4047676"/>
                <a:gd name="csX8" fmla="*/ 5000144 w 11633641"/>
                <a:gd name="csY8" fmla="*/ 4047512 h 4047676"/>
                <a:gd name="csX9" fmla="*/ 5133539 w 11633641"/>
                <a:gd name="csY9" fmla="*/ 3584333 h 4047676"/>
                <a:gd name="csX10" fmla="*/ 5217944 w 11633641"/>
                <a:gd name="csY10" fmla="*/ 3299339 h 4047676"/>
                <a:gd name="csX11" fmla="*/ 5270859 w 11633641"/>
                <a:gd name="csY11" fmla="*/ 2992887 h 4047676"/>
                <a:gd name="csX12" fmla="*/ 5353680 w 11633641"/>
                <a:gd name="csY12" fmla="*/ 2710187 h 4047676"/>
                <a:gd name="csX13" fmla="*/ 5479487 w 11633641"/>
                <a:gd name="csY13" fmla="*/ 2301935 h 4047676"/>
                <a:gd name="csX14" fmla="*/ 5613436 w 11633641"/>
                <a:gd name="csY14" fmla="*/ 1955632 h 4047676"/>
                <a:gd name="csX15" fmla="*/ 5751803 w 11633641"/>
                <a:gd name="csY15" fmla="*/ 1660620 h 4047676"/>
                <a:gd name="csX16" fmla="*/ 5954331 w 11633641"/>
                <a:gd name="csY16" fmla="*/ 1344723 h 4047676"/>
                <a:gd name="csX17" fmla="*/ 6150867 w 11633641"/>
                <a:gd name="csY17" fmla="*/ 1102117 h 4047676"/>
                <a:gd name="csX18" fmla="*/ 6377822 w 11633641"/>
                <a:gd name="csY18" fmla="*/ 907695 h 4047676"/>
                <a:gd name="csX19" fmla="*/ 6630043 w 11633641"/>
                <a:gd name="csY19" fmla="*/ 748547 h 4047676"/>
                <a:gd name="csX20" fmla="*/ 6913697 w 11633641"/>
                <a:gd name="csY20" fmla="*/ 621069 h 4047676"/>
                <a:gd name="csX21" fmla="*/ 7358338 w 11633641"/>
                <a:gd name="csY21" fmla="*/ 486453 h 4047676"/>
                <a:gd name="csX22" fmla="*/ 7811163 w 11633641"/>
                <a:gd name="csY22" fmla="*/ 383719 h 4047676"/>
                <a:gd name="csX23" fmla="*/ 8175513 w 11633641"/>
                <a:gd name="csY23" fmla="*/ 306101 h 4047676"/>
                <a:gd name="csX24" fmla="*/ 8793297 w 11633641"/>
                <a:gd name="csY24" fmla="*/ 207742 h 4047676"/>
                <a:gd name="csX25" fmla="*/ 9881832 w 11633641"/>
                <a:gd name="csY25" fmla="*/ 112296 h 4047676"/>
                <a:gd name="csX26" fmla="*/ 11633641 w 11633641"/>
                <a:gd name="csY26" fmla="*/ 17311 h 4047676"/>
                <a:gd name="csX0" fmla="*/ 0 w 11633641"/>
                <a:gd name="csY0" fmla="*/ 0 h 4047676"/>
                <a:gd name="csX1" fmla="*/ 3812617 w 11633641"/>
                <a:gd name="csY1" fmla="*/ 43498 h 4047676"/>
                <a:gd name="csX2" fmla="*/ 4549741 w 11633641"/>
                <a:gd name="csY2" fmla="*/ 79612 h 4047676"/>
                <a:gd name="csX3" fmla="*/ 4773365 w 11633641"/>
                <a:gd name="csY3" fmla="*/ 203113 h 4047676"/>
                <a:gd name="csX4" fmla="*/ 4790486 w 11633641"/>
                <a:gd name="csY4" fmla="*/ 484508 h 4047676"/>
                <a:gd name="csX5" fmla="*/ 4844044 w 11633641"/>
                <a:gd name="csY5" fmla="*/ 1916921 h 4047676"/>
                <a:gd name="csX6" fmla="*/ 4900615 w 11633641"/>
                <a:gd name="csY6" fmla="*/ 3083533 h 4047676"/>
                <a:gd name="csX7" fmla="*/ 4939036 w 11633641"/>
                <a:gd name="csY7" fmla="*/ 3630640 h 4047676"/>
                <a:gd name="csX8" fmla="*/ 5000144 w 11633641"/>
                <a:gd name="csY8" fmla="*/ 4047512 h 4047676"/>
                <a:gd name="csX9" fmla="*/ 5133539 w 11633641"/>
                <a:gd name="csY9" fmla="*/ 3584333 h 4047676"/>
                <a:gd name="csX10" fmla="*/ 5217944 w 11633641"/>
                <a:gd name="csY10" fmla="*/ 3253360 h 4047676"/>
                <a:gd name="csX11" fmla="*/ 5270859 w 11633641"/>
                <a:gd name="csY11" fmla="*/ 2992887 h 4047676"/>
                <a:gd name="csX12" fmla="*/ 5353680 w 11633641"/>
                <a:gd name="csY12" fmla="*/ 2710187 h 4047676"/>
                <a:gd name="csX13" fmla="*/ 5479487 w 11633641"/>
                <a:gd name="csY13" fmla="*/ 2301935 h 4047676"/>
                <a:gd name="csX14" fmla="*/ 5613436 w 11633641"/>
                <a:gd name="csY14" fmla="*/ 1955632 h 4047676"/>
                <a:gd name="csX15" fmla="*/ 5751803 w 11633641"/>
                <a:gd name="csY15" fmla="*/ 1660620 h 4047676"/>
                <a:gd name="csX16" fmla="*/ 5954331 w 11633641"/>
                <a:gd name="csY16" fmla="*/ 1344723 h 4047676"/>
                <a:gd name="csX17" fmla="*/ 6150867 w 11633641"/>
                <a:gd name="csY17" fmla="*/ 1102117 h 4047676"/>
                <a:gd name="csX18" fmla="*/ 6377822 w 11633641"/>
                <a:gd name="csY18" fmla="*/ 907695 h 4047676"/>
                <a:gd name="csX19" fmla="*/ 6630043 w 11633641"/>
                <a:gd name="csY19" fmla="*/ 748547 h 4047676"/>
                <a:gd name="csX20" fmla="*/ 6913697 w 11633641"/>
                <a:gd name="csY20" fmla="*/ 621069 h 4047676"/>
                <a:gd name="csX21" fmla="*/ 7358338 w 11633641"/>
                <a:gd name="csY21" fmla="*/ 486453 h 4047676"/>
                <a:gd name="csX22" fmla="*/ 7811163 w 11633641"/>
                <a:gd name="csY22" fmla="*/ 383719 h 4047676"/>
                <a:gd name="csX23" fmla="*/ 8175513 w 11633641"/>
                <a:gd name="csY23" fmla="*/ 306101 h 4047676"/>
                <a:gd name="csX24" fmla="*/ 8793297 w 11633641"/>
                <a:gd name="csY24" fmla="*/ 207742 h 4047676"/>
                <a:gd name="csX25" fmla="*/ 9881832 w 11633641"/>
                <a:gd name="csY25" fmla="*/ 112296 h 4047676"/>
                <a:gd name="csX26" fmla="*/ 11633641 w 11633641"/>
                <a:gd name="csY26" fmla="*/ 17311 h 4047676"/>
                <a:gd name="csX0" fmla="*/ 0 w 11633641"/>
                <a:gd name="csY0" fmla="*/ 0 h 4047676"/>
                <a:gd name="csX1" fmla="*/ 3812617 w 11633641"/>
                <a:gd name="csY1" fmla="*/ 43498 h 4047676"/>
                <a:gd name="csX2" fmla="*/ 4549741 w 11633641"/>
                <a:gd name="csY2" fmla="*/ 79612 h 4047676"/>
                <a:gd name="csX3" fmla="*/ 4773365 w 11633641"/>
                <a:gd name="csY3" fmla="*/ 203113 h 4047676"/>
                <a:gd name="csX4" fmla="*/ 4790486 w 11633641"/>
                <a:gd name="csY4" fmla="*/ 484508 h 4047676"/>
                <a:gd name="csX5" fmla="*/ 4844044 w 11633641"/>
                <a:gd name="csY5" fmla="*/ 1916921 h 4047676"/>
                <a:gd name="csX6" fmla="*/ 4900615 w 11633641"/>
                <a:gd name="csY6" fmla="*/ 3083533 h 4047676"/>
                <a:gd name="csX7" fmla="*/ 4939036 w 11633641"/>
                <a:gd name="csY7" fmla="*/ 3630640 h 4047676"/>
                <a:gd name="csX8" fmla="*/ 5000144 w 11633641"/>
                <a:gd name="csY8" fmla="*/ 4047512 h 4047676"/>
                <a:gd name="csX9" fmla="*/ 5133539 w 11633641"/>
                <a:gd name="csY9" fmla="*/ 3584333 h 4047676"/>
                <a:gd name="csX10" fmla="*/ 5217944 w 11633641"/>
                <a:gd name="csY10" fmla="*/ 3253360 h 4047676"/>
                <a:gd name="csX11" fmla="*/ 5288347 w 11633641"/>
                <a:gd name="csY11" fmla="*/ 2962236 h 4047676"/>
                <a:gd name="csX12" fmla="*/ 5353680 w 11633641"/>
                <a:gd name="csY12" fmla="*/ 2710187 h 4047676"/>
                <a:gd name="csX13" fmla="*/ 5479487 w 11633641"/>
                <a:gd name="csY13" fmla="*/ 2301935 h 4047676"/>
                <a:gd name="csX14" fmla="*/ 5613436 w 11633641"/>
                <a:gd name="csY14" fmla="*/ 1955632 h 4047676"/>
                <a:gd name="csX15" fmla="*/ 5751803 w 11633641"/>
                <a:gd name="csY15" fmla="*/ 1660620 h 4047676"/>
                <a:gd name="csX16" fmla="*/ 5954331 w 11633641"/>
                <a:gd name="csY16" fmla="*/ 1344723 h 4047676"/>
                <a:gd name="csX17" fmla="*/ 6150867 w 11633641"/>
                <a:gd name="csY17" fmla="*/ 1102117 h 4047676"/>
                <a:gd name="csX18" fmla="*/ 6377822 w 11633641"/>
                <a:gd name="csY18" fmla="*/ 907695 h 4047676"/>
                <a:gd name="csX19" fmla="*/ 6630043 w 11633641"/>
                <a:gd name="csY19" fmla="*/ 748547 h 4047676"/>
                <a:gd name="csX20" fmla="*/ 6913697 w 11633641"/>
                <a:gd name="csY20" fmla="*/ 621069 h 4047676"/>
                <a:gd name="csX21" fmla="*/ 7358338 w 11633641"/>
                <a:gd name="csY21" fmla="*/ 486453 h 4047676"/>
                <a:gd name="csX22" fmla="*/ 7811163 w 11633641"/>
                <a:gd name="csY22" fmla="*/ 383719 h 4047676"/>
                <a:gd name="csX23" fmla="*/ 8175513 w 11633641"/>
                <a:gd name="csY23" fmla="*/ 306101 h 4047676"/>
                <a:gd name="csX24" fmla="*/ 8793297 w 11633641"/>
                <a:gd name="csY24" fmla="*/ 207742 h 4047676"/>
                <a:gd name="csX25" fmla="*/ 9881832 w 11633641"/>
                <a:gd name="csY25" fmla="*/ 112296 h 4047676"/>
                <a:gd name="csX26" fmla="*/ 11633641 w 11633641"/>
                <a:gd name="csY26" fmla="*/ 17311 h 4047676"/>
                <a:gd name="csX0" fmla="*/ 0 w 11633641"/>
                <a:gd name="csY0" fmla="*/ 0 h 4047570"/>
                <a:gd name="csX1" fmla="*/ 3812617 w 11633641"/>
                <a:gd name="csY1" fmla="*/ 43498 h 4047570"/>
                <a:gd name="csX2" fmla="*/ 4549741 w 11633641"/>
                <a:gd name="csY2" fmla="*/ 79612 h 4047570"/>
                <a:gd name="csX3" fmla="*/ 4773365 w 11633641"/>
                <a:gd name="csY3" fmla="*/ 203113 h 4047570"/>
                <a:gd name="csX4" fmla="*/ 4790486 w 11633641"/>
                <a:gd name="csY4" fmla="*/ 484508 h 4047570"/>
                <a:gd name="csX5" fmla="*/ 4844044 w 11633641"/>
                <a:gd name="csY5" fmla="*/ 1916921 h 4047570"/>
                <a:gd name="csX6" fmla="*/ 4900615 w 11633641"/>
                <a:gd name="csY6" fmla="*/ 3083533 h 4047570"/>
                <a:gd name="csX7" fmla="*/ 4939036 w 11633641"/>
                <a:gd name="csY7" fmla="*/ 3630640 h 4047570"/>
                <a:gd name="csX8" fmla="*/ 5000144 w 11633641"/>
                <a:gd name="csY8" fmla="*/ 4047512 h 4047570"/>
                <a:gd name="csX9" fmla="*/ 5176772 w 11633641"/>
                <a:gd name="csY9" fmla="*/ 3603277 h 4047570"/>
                <a:gd name="csX10" fmla="*/ 5217944 w 11633641"/>
                <a:gd name="csY10" fmla="*/ 3253360 h 4047570"/>
                <a:gd name="csX11" fmla="*/ 5288347 w 11633641"/>
                <a:gd name="csY11" fmla="*/ 2962236 h 4047570"/>
                <a:gd name="csX12" fmla="*/ 5353680 w 11633641"/>
                <a:gd name="csY12" fmla="*/ 2710187 h 4047570"/>
                <a:gd name="csX13" fmla="*/ 5479487 w 11633641"/>
                <a:gd name="csY13" fmla="*/ 2301935 h 4047570"/>
                <a:gd name="csX14" fmla="*/ 5613436 w 11633641"/>
                <a:gd name="csY14" fmla="*/ 1955632 h 4047570"/>
                <a:gd name="csX15" fmla="*/ 5751803 w 11633641"/>
                <a:gd name="csY15" fmla="*/ 1660620 h 4047570"/>
                <a:gd name="csX16" fmla="*/ 5954331 w 11633641"/>
                <a:gd name="csY16" fmla="*/ 1344723 h 4047570"/>
                <a:gd name="csX17" fmla="*/ 6150867 w 11633641"/>
                <a:gd name="csY17" fmla="*/ 1102117 h 4047570"/>
                <a:gd name="csX18" fmla="*/ 6377822 w 11633641"/>
                <a:gd name="csY18" fmla="*/ 907695 h 4047570"/>
                <a:gd name="csX19" fmla="*/ 6630043 w 11633641"/>
                <a:gd name="csY19" fmla="*/ 748547 h 4047570"/>
                <a:gd name="csX20" fmla="*/ 6913697 w 11633641"/>
                <a:gd name="csY20" fmla="*/ 621069 h 4047570"/>
                <a:gd name="csX21" fmla="*/ 7358338 w 11633641"/>
                <a:gd name="csY21" fmla="*/ 486453 h 4047570"/>
                <a:gd name="csX22" fmla="*/ 7811163 w 11633641"/>
                <a:gd name="csY22" fmla="*/ 383719 h 4047570"/>
                <a:gd name="csX23" fmla="*/ 8175513 w 11633641"/>
                <a:gd name="csY23" fmla="*/ 306101 h 4047570"/>
                <a:gd name="csX24" fmla="*/ 8793297 w 11633641"/>
                <a:gd name="csY24" fmla="*/ 207742 h 4047570"/>
                <a:gd name="csX25" fmla="*/ 9881832 w 11633641"/>
                <a:gd name="csY25" fmla="*/ 112296 h 4047570"/>
                <a:gd name="csX26" fmla="*/ 11633641 w 11633641"/>
                <a:gd name="csY26" fmla="*/ 17311 h 4047570"/>
                <a:gd name="csX0" fmla="*/ 0 w 11633641"/>
                <a:gd name="csY0" fmla="*/ 0 h 4047570"/>
                <a:gd name="csX1" fmla="*/ 3812617 w 11633641"/>
                <a:gd name="csY1" fmla="*/ 43498 h 4047570"/>
                <a:gd name="csX2" fmla="*/ 4549741 w 11633641"/>
                <a:gd name="csY2" fmla="*/ 79612 h 4047570"/>
                <a:gd name="csX3" fmla="*/ 4773365 w 11633641"/>
                <a:gd name="csY3" fmla="*/ 203113 h 4047570"/>
                <a:gd name="csX4" fmla="*/ 4790486 w 11633641"/>
                <a:gd name="csY4" fmla="*/ 484508 h 4047570"/>
                <a:gd name="csX5" fmla="*/ 4844044 w 11633641"/>
                <a:gd name="csY5" fmla="*/ 1916921 h 4047570"/>
                <a:gd name="csX6" fmla="*/ 4900615 w 11633641"/>
                <a:gd name="csY6" fmla="*/ 3083533 h 4047570"/>
                <a:gd name="csX7" fmla="*/ 4939036 w 11633641"/>
                <a:gd name="csY7" fmla="*/ 3630640 h 4047570"/>
                <a:gd name="csX8" fmla="*/ 5000144 w 11633641"/>
                <a:gd name="csY8" fmla="*/ 4047512 h 4047570"/>
                <a:gd name="csX9" fmla="*/ 5176772 w 11633641"/>
                <a:gd name="csY9" fmla="*/ 3603277 h 4047570"/>
                <a:gd name="csX10" fmla="*/ 5266580 w 11633641"/>
                <a:gd name="csY10" fmla="*/ 3262831 h 4047570"/>
                <a:gd name="csX11" fmla="*/ 5288347 w 11633641"/>
                <a:gd name="csY11" fmla="*/ 2962236 h 4047570"/>
                <a:gd name="csX12" fmla="*/ 5353680 w 11633641"/>
                <a:gd name="csY12" fmla="*/ 2710187 h 4047570"/>
                <a:gd name="csX13" fmla="*/ 5479487 w 11633641"/>
                <a:gd name="csY13" fmla="*/ 2301935 h 4047570"/>
                <a:gd name="csX14" fmla="*/ 5613436 w 11633641"/>
                <a:gd name="csY14" fmla="*/ 1955632 h 4047570"/>
                <a:gd name="csX15" fmla="*/ 5751803 w 11633641"/>
                <a:gd name="csY15" fmla="*/ 1660620 h 4047570"/>
                <a:gd name="csX16" fmla="*/ 5954331 w 11633641"/>
                <a:gd name="csY16" fmla="*/ 1344723 h 4047570"/>
                <a:gd name="csX17" fmla="*/ 6150867 w 11633641"/>
                <a:gd name="csY17" fmla="*/ 1102117 h 4047570"/>
                <a:gd name="csX18" fmla="*/ 6377822 w 11633641"/>
                <a:gd name="csY18" fmla="*/ 907695 h 4047570"/>
                <a:gd name="csX19" fmla="*/ 6630043 w 11633641"/>
                <a:gd name="csY19" fmla="*/ 748547 h 4047570"/>
                <a:gd name="csX20" fmla="*/ 6913697 w 11633641"/>
                <a:gd name="csY20" fmla="*/ 621069 h 4047570"/>
                <a:gd name="csX21" fmla="*/ 7358338 w 11633641"/>
                <a:gd name="csY21" fmla="*/ 486453 h 4047570"/>
                <a:gd name="csX22" fmla="*/ 7811163 w 11633641"/>
                <a:gd name="csY22" fmla="*/ 383719 h 4047570"/>
                <a:gd name="csX23" fmla="*/ 8175513 w 11633641"/>
                <a:gd name="csY23" fmla="*/ 306101 h 4047570"/>
                <a:gd name="csX24" fmla="*/ 8793297 w 11633641"/>
                <a:gd name="csY24" fmla="*/ 207742 h 4047570"/>
                <a:gd name="csX25" fmla="*/ 9881832 w 11633641"/>
                <a:gd name="csY25" fmla="*/ 112296 h 4047570"/>
                <a:gd name="csX26" fmla="*/ 11633641 w 11633641"/>
                <a:gd name="csY26" fmla="*/ 17311 h 4047570"/>
                <a:gd name="csX0" fmla="*/ 0 w 11633641"/>
                <a:gd name="csY0" fmla="*/ 0 h 4047570"/>
                <a:gd name="csX1" fmla="*/ 3812617 w 11633641"/>
                <a:gd name="csY1" fmla="*/ 43498 h 4047570"/>
                <a:gd name="csX2" fmla="*/ 4549741 w 11633641"/>
                <a:gd name="csY2" fmla="*/ 79612 h 4047570"/>
                <a:gd name="csX3" fmla="*/ 4773365 w 11633641"/>
                <a:gd name="csY3" fmla="*/ 203113 h 4047570"/>
                <a:gd name="csX4" fmla="*/ 4790486 w 11633641"/>
                <a:gd name="csY4" fmla="*/ 484508 h 4047570"/>
                <a:gd name="csX5" fmla="*/ 4844044 w 11633641"/>
                <a:gd name="csY5" fmla="*/ 1916921 h 4047570"/>
                <a:gd name="csX6" fmla="*/ 4900615 w 11633641"/>
                <a:gd name="csY6" fmla="*/ 3083533 h 4047570"/>
                <a:gd name="csX7" fmla="*/ 4939036 w 11633641"/>
                <a:gd name="csY7" fmla="*/ 3630640 h 4047570"/>
                <a:gd name="csX8" fmla="*/ 5000144 w 11633641"/>
                <a:gd name="csY8" fmla="*/ 4047512 h 4047570"/>
                <a:gd name="csX9" fmla="*/ 5176772 w 11633641"/>
                <a:gd name="csY9" fmla="*/ 3603277 h 4047570"/>
                <a:gd name="csX10" fmla="*/ 5266580 w 11633641"/>
                <a:gd name="csY10" fmla="*/ 3262831 h 4047570"/>
                <a:gd name="csX11" fmla="*/ 5331580 w 11633641"/>
                <a:gd name="csY11" fmla="*/ 2962236 h 4047570"/>
                <a:gd name="csX12" fmla="*/ 5353680 w 11633641"/>
                <a:gd name="csY12" fmla="*/ 2710187 h 4047570"/>
                <a:gd name="csX13" fmla="*/ 5479487 w 11633641"/>
                <a:gd name="csY13" fmla="*/ 2301935 h 4047570"/>
                <a:gd name="csX14" fmla="*/ 5613436 w 11633641"/>
                <a:gd name="csY14" fmla="*/ 1955632 h 4047570"/>
                <a:gd name="csX15" fmla="*/ 5751803 w 11633641"/>
                <a:gd name="csY15" fmla="*/ 1660620 h 4047570"/>
                <a:gd name="csX16" fmla="*/ 5954331 w 11633641"/>
                <a:gd name="csY16" fmla="*/ 1344723 h 4047570"/>
                <a:gd name="csX17" fmla="*/ 6150867 w 11633641"/>
                <a:gd name="csY17" fmla="*/ 1102117 h 4047570"/>
                <a:gd name="csX18" fmla="*/ 6377822 w 11633641"/>
                <a:gd name="csY18" fmla="*/ 907695 h 4047570"/>
                <a:gd name="csX19" fmla="*/ 6630043 w 11633641"/>
                <a:gd name="csY19" fmla="*/ 748547 h 4047570"/>
                <a:gd name="csX20" fmla="*/ 6913697 w 11633641"/>
                <a:gd name="csY20" fmla="*/ 621069 h 4047570"/>
                <a:gd name="csX21" fmla="*/ 7358338 w 11633641"/>
                <a:gd name="csY21" fmla="*/ 486453 h 4047570"/>
                <a:gd name="csX22" fmla="*/ 7811163 w 11633641"/>
                <a:gd name="csY22" fmla="*/ 383719 h 4047570"/>
                <a:gd name="csX23" fmla="*/ 8175513 w 11633641"/>
                <a:gd name="csY23" fmla="*/ 306101 h 4047570"/>
                <a:gd name="csX24" fmla="*/ 8793297 w 11633641"/>
                <a:gd name="csY24" fmla="*/ 207742 h 4047570"/>
                <a:gd name="csX25" fmla="*/ 9881832 w 11633641"/>
                <a:gd name="csY25" fmla="*/ 112296 h 4047570"/>
                <a:gd name="csX26" fmla="*/ 11633641 w 11633641"/>
                <a:gd name="csY26" fmla="*/ 17311 h 4047570"/>
                <a:gd name="csX0" fmla="*/ 0 w 11633641"/>
                <a:gd name="csY0" fmla="*/ 0 h 4047570"/>
                <a:gd name="csX1" fmla="*/ 3812617 w 11633641"/>
                <a:gd name="csY1" fmla="*/ 43498 h 4047570"/>
                <a:gd name="csX2" fmla="*/ 4549741 w 11633641"/>
                <a:gd name="csY2" fmla="*/ 79612 h 4047570"/>
                <a:gd name="csX3" fmla="*/ 4773365 w 11633641"/>
                <a:gd name="csY3" fmla="*/ 203113 h 4047570"/>
                <a:gd name="csX4" fmla="*/ 4790486 w 11633641"/>
                <a:gd name="csY4" fmla="*/ 484508 h 4047570"/>
                <a:gd name="csX5" fmla="*/ 4844044 w 11633641"/>
                <a:gd name="csY5" fmla="*/ 1916921 h 4047570"/>
                <a:gd name="csX6" fmla="*/ 4900615 w 11633641"/>
                <a:gd name="csY6" fmla="*/ 3083533 h 4047570"/>
                <a:gd name="csX7" fmla="*/ 4939036 w 11633641"/>
                <a:gd name="csY7" fmla="*/ 3630640 h 4047570"/>
                <a:gd name="csX8" fmla="*/ 5000144 w 11633641"/>
                <a:gd name="csY8" fmla="*/ 4047512 h 4047570"/>
                <a:gd name="csX9" fmla="*/ 5176772 w 11633641"/>
                <a:gd name="csY9" fmla="*/ 3603277 h 4047570"/>
                <a:gd name="csX10" fmla="*/ 5266580 w 11633641"/>
                <a:gd name="csY10" fmla="*/ 3262831 h 4047570"/>
                <a:gd name="csX11" fmla="*/ 5331580 w 11633641"/>
                <a:gd name="csY11" fmla="*/ 2962236 h 4047570"/>
                <a:gd name="csX12" fmla="*/ 5386105 w 11633641"/>
                <a:gd name="csY12" fmla="*/ 2710187 h 4047570"/>
                <a:gd name="csX13" fmla="*/ 5479487 w 11633641"/>
                <a:gd name="csY13" fmla="*/ 2301935 h 4047570"/>
                <a:gd name="csX14" fmla="*/ 5613436 w 11633641"/>
                <a:gd name="csY14" fmla="*/ 1955632 h 4047570"/>
                <a:gd name="csX15" fmla="*/ 5751803 w 11633641"/>
                <a:gd name="csY15" fmla="*/ 1660620 h 4047570"/>
                <a:gd name="csX16" fmla="*/ 5954331 w 11633641"/>
                <a:gd name="csY16" fmla="*/ 1344723 h 4047570"/>
                <a:gd name="csX17" fmla="*/ 6150867 w 11633641"/>
                <a:gd name="csY17" fmla="*/ 1102117 h 4047570"/>
                <a:gd name="csX18" fmla="*/ 6377822 w 11633641"/>
                <a:gd name="csY18" fmla="*/ 907695 h 4047570"/>
                <a:gd name="csX19" fmla="*/ 6630043 w 11633641"/>
                <a:gd name="csY19" fmla="*/ 748547 h 4047570"/>
                <a:gd name="csX20" fmla="*/ 6913697 w 11633641"/>
                <a:gd name="csY20" fmla="*/ 621069 h 4047570"/>
                <a:gd name="csX21" fmla="*/ 7358338 w 11633641"/>
                <a:gd name="csY21" fmla="*/ 486453 h 4047570"/>
                <a:gd name="csX22" fmla="*/ 7811163 w 11633641"/>
                <a:gd name="csY22" fmla="*/ 383719 h 4047570"/>
                <a:gd name="csX23" fmla="*/ 8175513 w 11633641"/>
                <a:gd name="csY23" fmla="*/ 306101 h 4047570"/>
                <a:gd name="csX24" fmla="*/ 8793297 w 11633641"/>
                <a:gd name="csY24" fmla="*/ 207742 h 4047570"/>
                <a:gd name="csX25" fmla="*/ 9881832 w 11633641"/>
                <a:gd name="csY25" fmla="*/ 112296 h 4047570"/>
                <a:gd name="csX26" fmla="*/ 11633641 w 11633641"/>
                <a:gd name="csY26" fmla="*/ 17311 h 4047570"/>
                <a:gd name="csX0" fmla="*/ 0 w 11633641"/>
                <a:gd name="csY0" fmla="*/ 0 h 4047570"/>
                <a:gd name="csX1" fmla="*/ 3812617 w 11633641"/>
                <a:gd name="csY1" fmla="*/ 43498 h 4047570"/>
                <a:gd name="csX2" fmla="*/ 4549741 w 11633641"/>
                <a:gd name="csY2" fmla="*/ 79612 h 4047570"/>
                <a:gd name="csX3" fmla="*/ 4773365 w 11633641"/>
                <a:gd name="csY3" fmla="*/ 203113 h 4047570"/>
                <a:gd name="csX4" fmla="*/ 4790486 w 11633641"/>
                <a:gd name="csY4" fmla="*/ 484508 h 4047570"/>
                <a:gd name="csX5" fmla="*/ 4844044 w 11633641"/>
                <a:gd name="csY5" fmla="*/ 1916921 h 4047570"/>
                <a:gd name="csX6" fmla="*/ 4900615 w 11633641"/>
                <a:gd name="csY6" fmla="*/ 3083533 h 4047570"/>
                <a:gd name="csX7" fmla="*/ 4939036 w 11633641"/>
                <a:gd name="csY7" fmla="*/ 3630640 h 4047570"/>
                <a:gd name="csX8" fmla="*/ 5000144 w 11633641"/>
                <a:gd name="csY8" fmla="*/ 4047512 h 4047570"/>
                <a:gd name="csX9" fmla="*/ 5176772 w 11633641"/>
                <a:gd name="csY9" fmla="*/ 3603277 h 4047570"/>
                <a:gd name="csX10" fmla="*/ 5266580 w 11633641"/>
                <a:gd name="csY10" fmla="*/ 3262831 h 4047570"/>
                <a:gd name="csX11" fmla="*/ 5331580 w 11633641"/>
                <a:gd name="csY11" fmla="*/ 2962236 h 4047570"/>
                <a:gd name="csX12" fmla="*/ 5386105 w 11633641"/>
                <a:gd name="csY12" fmla="*/ 2710187 h 4047570"/>
                <a:gd name="csX13" fmla="*/ 5501103 w 11633641"/>
                <a:gd name="csY13" fmla="*/ 2311405 h 4047570"/>
                <a:gd name="csX14" fmla="*/ 5613436 w 11633641"/>
                <a:gd name="csY14" fmla="*/ 1955632 h 4047570"/>
                <a:gd name="csX15" fmla="*/ 5751803 w 11633641"/>
                <a:gd name="csY15" fmla="*/ 1660620 h 4047570"/>
                <a:gd name="csX16" fmla="*/ 5954331 w 11633641"/>
                <a:gd name="csY16" fmla="*/ 1344723 h 4047570"/>
                <a:gd name="csX17" fmla="*/ 6150867 w 11633641"/>
                <a:gd name="csY17" fmla="*/ 1102117 h 4047570"/>
                <a:gd name="csX18" fmla="*/ 6377822 w 11633641"/>
                <a:gd name="csY18" fmla="*/ 907695 h 4047570"/>
                <a:gd name="csX19" fmla="*/ 6630043 w 11633641"/>
                <a:gd name="csY19" fmla="*/ 748547 h 4047570"/>
                <a:gd name="csX20" fmla="*/ 6913697 w 11633641"/>
                <a:gd name="csY20" fmla="*/ 621069 h 4047570"/>
                <a:gd name="csX21" fmla="*/ 7358338 w 11633641"/>
                <a:gd name="csY21" fmla="*/ 486453 h 4047570"/>
                <a:gd name="csX22" fmla="*/ 7811163 w 11633641"/>
                <a:gd name="csY22" fmla="*/ 383719 h 4047570"/>
                <a:gd name="csX23" fmla="*/ 8175513 w 11633641"/>
                <a:gd name="csY23" fmla="*/ 306101 h 4047570"/>
                <a:gd name="csX24" fmla="*/ 8793297 w 11633641"/>
                <a:gd name="csY24" fmla="*/ 207742 h 4047570"/>
                <a:gd name="csX25" fmla="*/ 9881832 w 11633641"/>
                <a:gd name="csY25" fmla="*/ 112296 h 4047570"/>
                <a:gd name="csX26" fmla="*/ 11633641 w 11633641"/>
                <a:gd name="csY26" fmla="*/ 17311 h 4047570"/>
                <a:gd name="csX0" fmla="*/ 0 w 11633641"/>
                <a:gd name="csY0" fmla="*/ 0 h 4048200"/>
                <a:gd name="csX1" fmla="*/ 3812617 w 11633641"/>
                <a:gd name="csY1" fmla="*/ 43498 h 4048200"/>
                <a:gd name="csX2" fmla="*/ 4549741 w 11633641"/>
                <a:gd name="csY2" fmla="*/ 79612 h 4048200"/>
                <a:gd name="csX3" fmla="*/ 4773365 w 11633641"/>
                <a:gd name="csY3" fmla="*/ 203113 h 4048200"/>
                <a:gd name="csX4" fmla="*/ 4790486 w 11633641"/>
                <a:gd name="csY4" fmla="*/ 484508 h 4048200"/>
                <a:gd name="csX5" fmla="*/ 4844044 w 11633641"/>
                <a:gd name="csY5" fmla="*/ 1916921 h 4048200"/>
                <a:gd name="csX6" fmla="*/ 4900615 w 11633641"/>
                <a:gd name="csY6" fmla="*/ 3083533 h 4048200"/>
                <a:gd name="csX7" fmla="*/ 4939036 w 11633641"/>
                <a:gd name="csY7" fmla="*/ 3630640 h 4048200"/>
                <a:gd name="csX8" fmla="*/ 5000144 w 11633641"/>
                <a:gd name="csY8" fmla="*/ 4047512 h 4048200"/>
                <a:gd name="csX9" fmla="*/ 5182175 w 11633641"/>
                <a:gd name="csY9" fmla="*/ 3716942 h 4048200"/>
                <a:gd name="csX10" fmla="*/ 5266580 w 11633641"/>
                <a:gd name="csY10" fmla="*/ 3262831 h 4048200"/>
                <a:gd name="csX11" fmla="*/ 5331580 w 11633641"/>
                <a:gd name="csY11" fmla="*/ 2962236 h 4048200"/>
                <a:gd name="csX12" fmla="*/ 5386105 w 11633641"/>
                <a:gd name="csY12" fmla="*/ 2710187 h 4048200"/>
                <a:gd name="csX13" fmla="*/ 5501103 w 11633641"/>
                <a:gd name="csY13" fmla="*/ 2311405 h 4048200"/>
                <a:gd name="csX14" fmla="*/ 5613436 w 11633641"/>
                <a:gd name="csY14" fmla="*/ 1955632 h 4048200"/>
                <a:gd name="csX15" fmla="*/ 5751803 w 11633641"/>
                <a:gd name="csY15" fmla="*/ 1660620 h 4048200"/>
                <a:gd name="csX16" fmla="*/ 5954331 w 11633641"/>
                <a:gd name="csY16" fmla="*/ 1344723 h 4048200"/>
                <a:gd name="csX17" fmla="*/ 6150867 w 11633641"/>
                <a:gd name="csY17" fmla="*/ 1102117 h 4048200"/>
                <a:gd name="csX18" fmla="*/ 6377822 w 11633641"/>
                <a:gd name="csY18" fmla="*/ 907695 h 4048200"/>
                <a:gd name="csX19" fmla="*/ 6630043 w 11633641"/>
                <a:gd name="csY19" fmla="*/ 748547 h 4048200"/>
                <a:gd name="csX20" fmla="*/ 6913697 w 11633641"/>
                <a:gd name="csY20" fmla="*/ 621069 h 4048200"/>
                <a:gd name="csX21" fmla="*/ 7358338 w 11633641"/>
                <a:gd name="csY21" fmla="*/ 486453 h 4048200"/>
                <a:gd name="csX22" fmla="*/ 7811163 w 11633641"/>
                <a:gd name="csY22" fmla="*/ 383719 h 4048200"/>
                <a:gd name="csX23" fmla="*/ 8175513 w 11633641"/>
                <a:gd name="csY23" fmla="*/ 306101 h 4048200"/>
                <a:gd name="csX24" fmla="*/ 8793297 w 11633641"/>
                <a:gd name="csY24" fmla="*/ 207742 h 4048200"/>
                <a:gd name="csX25" fmla="*/ 9881832 w 11633641"/>
                <a:gd name="csY25" fmla="*/ 112296 h 4048200"/>
                <a:gd name="csX26" fmla="*/ 11633641 w 11633641"/>
                <a:gd name="csY26" fmla="*/ 17311 h 4048200"/>
                <a:gd name="csX0" fmla="*/ 0 w 11633641"/>
                <a:gd name="csY0" fmla="*/ 0 h 4057649"/>
                <a:gd name="csX1" fmla="*/ 3812617 w 11633641"/>
                <a:gd name="csY1" fmla="*/ 43498 h 4057649"/>
                <a:gd name="csX2" fmla="*/ 4549741 w 11633641"/>
                <a:gd name="csY2" fmla="*/ 79612 h 4057649"/>
                <a:gd name="csX3" fmla="*/ 4773365 w 11633641"/>
                <a:gd name="csY3" fmla="*/ 203113 h 4057649"/>
                <a:gd name="csX4" fmla="*/ 4790486 w 11633641"/>
                <a:gd name="csY4" fmla="*/ 484508 h 4057649"/>
                <a:gd name="csX5" fmla="*/ 4844044 w 11633641"/>
                <a:gd name="csY5" fmla="*/ 1916921 h 4057649"/>
                <a:gd name="csX6" fmla="*/ 4900615 w 11633641"/>
                <a:gd name="csY6" fmla="*/ 3083533 h 4057649"/>
                <a:gd name="csX7" fmla="*/ 4939036 w 11633641"/>
                <a:gd name="csY7" fmla="*/ 3630640 h 4057649"/>
                <a:gd name="csX8" fmla="*/ 5027164 w 11633641"/>
                <a:gd name="csY8" fmla="*/ 4056985 h 4057649"/>
                <a:gd name="csX9" fmla="*/ 5182175 w 11633641"/>
                <a:gd name="csY9" fmla="*/ 3716942 h 4057649"/>
                <a:gd name="csX10" fmla="*/ 5266580 w 11633641"/>
                <a:gd name="csY10" fmla="*/ 3262831 h 4057649"/>
                <a:gd name="csX11" fmla="*/ 5331580 w 11633641"/>
                <a:gd name="csY11" fmla="*/ 2962236 h 4057649"/>
                <a:gd name="csX12" fmla="*/ 5386105 w 11633641"/>
                <a:gd name="csY12" fmla="*/ 2710187 h 4057649"/>
                <a:gd name="csX13" fmla="*/ 5501103 w 11633641"/>
                <a:gd name="csY13" fmla="*/ 2311405 h 4057649"/>
                <a:gd name="csX14" fmla="*/ 5613436 w 11633641"/>
                <a:gd name="csY14" fmla="*/ 1955632 h 4057649"/>
                <a:gd name="csX15" fmla="*/ 5751803 w 11633641"/>
                <a:gd name="csY15" fmla="*/ 1660620 h 4057649"/>
                <a:gd name="csX16" fmla="*/ 5954331 w 11633641"/>
                <a:gd name="csY16" fmla="*/ 1344723 h 4057649"/>
                <a:gd name="csX17" fmla="*/ 6150867 w 11633641"/>
                <a:gd name="csY17" fmla="*/ 1102117 h 4057649"/>
                <a:gd name="csX18" fmla="*/ 6377822 w 11633641"/>
                <a:gd name="csY18" fmla="*/ 907695 h 4057649"/>
                <a:gd name="csX19" fmla="*/ 6630043 w 11633641"/>
                <a:gd name="csY19" fmla="*/ 748547 h 4057649"/>
                <a:gd name="csX20" fmla="*/ 6913697 w 11633641"/>
                <a:gd name="csY20" fmla="*/ 621069 h 4057649"/>
                <a:gd name="csX21" fmla="*/ 7358338 w 11633641"/>
                <a:gd name="csY21" fmla="*/ 486453 h 4057649"/>
                <a:gd name="csX22" fmla="*/ 7811163 w 11633641"/>
                <a:gd name="csY22" fmla="*/ 383719 h 4057649"/>
                <a:gd name="csX23" fmla="*/ 8175513 w 11633641"/>
                <a:gd name="csY23" fmla="*/ 306101 h 4057649"/>
                <a:gd name="csX24" fmla="*/ 8793297 w 11633641"/>
                <a:gd name="csY24" fmla="*/ 207742 h 4057649"/>
                <a:gd name="csX25" fmla="*/ 9881832 w 11633641"/>
                <a:gd name="csY25" fmla="*/ 112296 h 4057649"/>
                <a:gd name="csX26" fmla="*/ 11633641 w 11633641"/>
                <a:gd name="csY26" fmla="*/ 17311 h 4057649"/>
                <a:gd name="csX0" fmla="*/ 0 w 11633641"/>
                <a:gd name="csY0" fmla="*/ 0 h 4057519"/>
                <a:gd name="csX1" fmla="*/ 3812617 w 11633641"/>
                <a:gd name="csY1" fmla="*/ 43498 h 4057519"/>
                <a:gd name="csX2" fmla="*/ 4549741 w 11633641"/>
                <a:gd name="csY2" fmla="*/ 79612 h 4057519"/>
                <a:gd name="csX3" fmla="*/ 4773365 w 11633641"/>
                <a:gd name="csY3" fmla="*/ 203113 h 4057519"/>
                <a:gd name="csX4" fmla="*/ 4790486 w 11633641"/>
                <a:gd name="csY4" fmla="*/ 484508 h 4057519"/>
                <a:gd name="csX5" fmla="*/ 4844044 w 11633641"/>
                <a:gd name="csY5" fmla="*/ 1916921 h 4057519"/>
                <a:gd name="csX6" fmla="*/ 4900615 w 11633641"/>
                <a:gd name="csY6" fmla="*/ 3083533 h 4057519"/>
                <a:gd name="csX7" fmla="*/ 4955248 w 11633641"/>
                <a:gd name="csY7" fmla="*/ 3640113 h 4057519"/>
                <a:gd name="csX8" fmla="*/ 5027164 w 11633641"/>
                <a:gd name="csY8" fmla="*/ 4056985 h 4057519"/>
                <a:gd name="csX9" fmla="*/ 5182175 w 11633641"/>
                <a:gd name="csY9" fmla="*/ 3716942 h 4057519"/>
                <a:gd name="csX10" fmla="*/ 5266580 w 11633641"/>
                <a:gd name="csY10" fmla="*/ 3262831 h 4057519"/>
                <a:gd name="csX11" fmla="*/ 5331580 w 11633641"/>
                <a:gd name="csY11" fmla="*/ 2962236 h 4057519"/>
                <a:gd name="csX12" fmla="*/ 5386105 w 11633641"/>
                <a:gd name="csY12" fmla="*/ 2710187 h 4057519"/>
                <a:gd name="csX13" fmla="*/ 5501103 w 11633641"/>
                <a:gd name="csY13" fmla="*/ 2311405 h 4057519"/>
                <a:gd name="csX14" fmla="*/ 5613436 w 11633641"/>
                <a:gd name="csY14" fmla="*/ 1955632 h 4057519"/>
                <a:gd name="csX15" fmla="*/ 5751803 w 11633641"/>
                <a:gd name="csY15" fmla="*/ 1660620 h 4057519"/>
                <a:gd name="csX16" fmla="*/ 5954331 w 11633641"/>
                <a:gd name="csY16" fmla="*/ 1344723 h 4057519"/>
                <a:gd name="csX17" fmla="*/ 6150867 w 11633641"/>
                <a:gd name="csY17" fmla="*/ 1102117 h 4057519"/>
                <a:gd name="csX18" fmla="*/ 6377822 w 11633641"/>
                <a:gd name="csY18" fmla="*/ 907695 h 4057519"/>
                <a:gd name="csX19" fmla="*/ 6630043 w 11633641"/>
                <a:gd name="csY19" fmla="*/ 748547 h 4057519"/>
                <a:gd name="csX20" fmla="*/ 6913697 w 11633641"/>
                <a:gd name="csY20" fmla="*/ 621069 h 4057519"/>
                <a:gd name="csX21" fmla="*/ 7358338 w 11633641"/>
                <a:gd name="csY21" fmla="*/ 486453 h 4057519"/>
                <a:gd name="csX22" fmla="*/ 7811163 w 11633641"/>
                <a:gd name="csY22" fmla="*/ 383719 h 4057519"/>
                <a:gd name="csX23" fmla="*/ 8175513 w 11633641"/>
                <a:gd name="csY23" fmla="*/ 306101 h 4057519"/>
                <a:gd name="csX24" fmla="*/ 8793297 w 11633641"/>
                <a:gd name="csY24" fmla="*/ 207742 h 4057519"/>
                <a:gd name="csX25" fmla="*/ 9881832 w 11633641"/>
                <a:gd name="csY25" fmla="*/ 112296 h 4057519"/>
                <a:gd name="csX26" fmla="*/ 11633641 w 11633641"/>
                <a:gd name="csY26" fmla="*/ 17311 h 4057519"/>
                <a:gd name="csX0" fmla="*/ 0 w 11633641"/>
                <a:gd name="csY0" fmla="*/ 0 h 4057401"/>
                <a:gd name="csX1" fmla="*/ 3812617 w 11633641"/>
                <a:gd name="csY1" fmla="*/ 43498 h 4057401"/>
                <a:gd name="csX2" fmla="*/ 4549741 w 11633641"/>
                <a:gd name="csY2" fmla="*/ 79612 h 4057401"/>
                <a:gd name="csX3" fmla="*/ 4773365 w 11633641"/>
                <a:gd name="csY3" fmla="*/ 203113 h 4057401"/>
                <a:gd name="csX4" fmla="*/ 4790486 w 11633641"/>
                <a:gd name="csY4" fmla="*/ 484508 h 4057401"/>
                <a:gd name="csX5" fmla="*/ 4844044 w 11633641"/>
                <a:gd name="csY5" fmla="*/ 1916921 h 4057401"/>
                <a:gd name="csX6" fmla="*/ 4900615 w 11633641"/>
                <a:gd name="csY6" fmla="*/ 3083533 h 4057401"/>
                <a:gd name="csX7" fmla="*/ 4939036 w 11633641"/>
                <a:gd name="csY7" fmla="*/ 3649587 h 4057401"/>
                <a:gd name="csX8" fmla="*/ 5027164 w 11633641"/>
                <a:gd name="csY8" fmla="*/ 4056985 h 4057401"/>
                <a:gd name="csX9" fmla="*/ 5182175 w 11633641"/>
                <a:gd name="csY9" fmla="*/ 3716942 h 4057401"/>
                <a:gd name="csX10" fmla="*/ 5266580 w 11633641"/>
                <a:gd name="csY10" fmla="*/ 3262831 h 4057401"/>
                <a:gd name="csX11" fmla="*/ 5331580 w 11633641"/>
                <a:gd name="csY11" fmla="*/ 2962236 h 4057401"/>
                <a:gd name="csX12" fmla="*/ 5386105 w 11633641"/>
                <a:gd name="csY12" fmla="*/ 2710187 h 4057401"/>
                <a:gd name="csX13" fmla="*/ 5501103 w 11633641"/>
                <a:gd name="csY13" fmla="*/ 2311405 h 4057401"/>
                <a:gd name="csX14" fmla="*/ 5613436 w 11633641"/>
                <a:gd name="csY14" fmla="*/ 1955632 h 4057401"/>
                <a:gd name="csX15" fmla="*/ 5751803 w 11633641"/>
                <a:gd name="csY15" fmla="*/ 1660620 h 4057401"/>
                <a:gd name="csX16" fmla="*/ 5954331 w 11633641"/>
                <a:gd name="csY16" fmla="*/ 1344723 h 4057401"/>
                <a:gd name="csX17" fmla="*/ 6150867 w 11633641"/>
                <a:gd name="csY17" fmla="*/ 1102117 h 4057401"/>
                <a:gd name="csX18" fmla="*/ 6377822 w 11633641"/>
                <a:gd name="csY18" fmla="*/ 907695 h 4057401"/>
                <a:gd name="csX19" fmla="*/ 6630043 w 11633641"/>
                <a:gd name="csY19" fmla="*/ 748547 h 4057401"/>
                <a:gd name="csX20" fmla="*/ 6913697 w 11633641"/>
                <a:gd name="csY20" fmla="*/ 621069 h 4057401"/>
                <a:gd name="csX21" fmla="*/ 7358338 w 11633641"/>
                <a:gd name="csY21" fmla="*/ 486453 h 4057401"/>
                <a:gd name="csX22" fmla="*/ 7811163 w 11633641"/>
                <a:gd name="csY22" fmla="*/ 383719 h 4057401"/>
                <a:gd name="csX23" fmla="*/ 8175513 w 11633641"/>
                <a:gd name="csY23" fmla="*/ 306101 h 4057401"/>
                <a:gd name="csX24" fmla="*/ 8793297 w 11633641"/>
                <a:gd name="csY24" fmla="*/ 207742 h 4057401"/>
                <a:gd name="csX25" fmla="*/ 9881832 w 11633641"/>
                <a:gd name="csY25" fmla="*/ 112296 h 4057401"/>
                <a:gd name="csX26" fmla="*/ 11633641 w 11633641"/>
                <a:gd name="csY26" fmla="*/ 17311 h 4057401"/>
                <a:gd name="csX0" fmla="*/ 0 w 11633641"/>
                <a:gd name="csY0" fmla="*/ 0 h 4057401"/>
                <a:gd name="csX1" fmla="*/ 3812617 w 11633641"/>
                <a:gd name="csY1" fmla="*/ 43498 h 4057401"/>
                <a:gd name="csX2" fmla="*/ 4549741 w 11633641"/>
                <a:gd name="csY2" fmla="*/ 79612 h 4057401"/>
                <a:gd name="csX3" fmla="*/ 4773365 w 11633641"/>
                <a:gd name="csY3" fmla="*/ 203113 h 4057401"/>
                <a:gd name="csX4" fmla="*/ 4790486 w 11633641"/>
                <a:gd name="csY4" fmla="*/ 484508 h 4057401"/>
                <a:gd name="csX5" fmla="*/ 4844044 w 11633641"/>
                <a:gd name="csY5" fmla="*/ 1916921 h 4057401"/>
                <a:gd name="csX6" fmla="*/ 4900615 w 11633641"/>
                <a:gd name="csY6" fmla="*/ 3121422 h 4057401"/>
                <a:gd name="csX7" fmla="*/ 4939036 w 11633641"/>
                <a:gd name="csY7" fmla="*/ 3649587 h 4057401"/>
                <a:gd name="csX8" fmla="*/ 5027164 w 11633641"/>
                <a:gd name="csY8" fmla="*/ 4056985 h 4057401"/>
                <a:gd name="csX9" fmla="*/ 5182175 w 11633641"/>
                <a:gd name="csY9" fmla="*/ 3716942 h 4057401"/>
                <a:gd name="csX10" fmla="*/ 5266580 w 11633641"/>
                <a:gd name="csY10" fmla="*/ 3262831 h 4057401"/>
                <a:gd name="csX11" fmla="*/ 5331580 w 11633641"/>
                <a:gd name="csY11" fmla="*/ 2962236 h 4057401"/>
                <a:gd name="csX12" fmla="*/ 5386105 w 11633641"/>
                <a:gd name="csY12" fmla="*/ 2710187 h 4057401"/>
                <a:gd name="csX13" fmla="*/ 5501103 w 11633641"/>
                <a:gd name="csY13" fmla="*/ 2311405 h 4057401"/>
                <a:gd name="csX14" fmla="*/ 5613436 w 11633641"/>
                <a:gd name="csY14" fmla="*/ 1955632 h 4057401"/>
                <a:gd name="csX15" fmla="*/ 5751803 w 11633641"/>
                <a:gd name="csY15" fmla="*/ 1660620 h 4057401"/>
                <a:gd name="csX16" fmla="*/ 5954331 w 11633641"/>
                <a:gd name="csY16" fmla="*/ 1344723 h 4057401"/>
                <a:gd name="csX17" fmla="*/ 6150867 w 11633641"/>
                <a:gd name="csY17" fmla="*/ 1102117 h 4057401"/>
                <a:gd name="csX18" fmla="*/ 6377822 w 11633641"/>
                <a:gd name="csY18" fmla="*/ 907695 h 4057401"/>
                <a:gd name="csX19" fmla="*/ 6630043 w 11633641"/>
                <a:gd name="csY19" fmla="*/ 748547 h 4057401"/>
                <a:gd name="csX20" fmla="*/ 6913697 w 11633641"/>
                <a:gd name="csY20" fmla="*/ 621069 h 4057401"/>
                <a:gd name="csX21" fmla="*/ 7358338 w 11633641"/>
                <a:gd name="csY21" fmla="*/ 486453 h 4057401"/>
                <a:gd name="csX22" fmla="*/ 7811163 w 11633641"/>
                <a:gd name="csY22" fmla="*/ 383719 h 4057401"/>
                <a:gd name="csX23" fmla="*/ 8175513 w 11633641"/>
                <a:gd name="csY23" fmla="*/ 306101 h 4057401"/>
                <a:gd name="csX24" fmla="*/ 8793297 w 11633641"/>
                <a:gd name="csY24" fmla="*/ 207742 h 4057401"/>
                <a:gd name="csX25" fmla="*/ 9881832 w 11633641"/>
                <a:gd name="csY25" fmla="*/ 112296 h 4057401"/>
                <a:gd name="csX26" fmla="*/ 11633641 w 11633641"/>
                <a:gd name="csY26" fmla="*/ 17311 h 4057401"/>
                <a:gd name="csX0" fmla="*/ 0 w 11633641"/>
                <a:gd name="csY0" fmla="*/ 0 h 4059129"/>
                <a:gd name="csX1" fmla="*/ 3812617 w 11633641"/>
                <a:gd name="csY1" fmla="*/ 43498 h 4059129"/>
                <a:gd name="csX2" fmla="*/ 4549741 w 11633641"/>
                <a:gd name="csY2" fmla="*/ 79612 h 4059129"/>
                <a:gd name="csX3" fmla="*/ 4773365 w 11633641"/>
                <a:gd name="csY3" fmla="*/ 203113 h 4059129"/>
                <a:gd name="csX4" fmla="*/ 4790486 w 11633641"/>
                <a:gd name="csY4" fmla="*/ 484508 h 4059129"/>
                <a:gd name="csX5" fmla="*/ 4844044 w 11633641"/>
                <a:gd name="csY5" fmla="*/ 1916921 h 4059129"/>
                <a:gd name="csX6" fmla="*/ 4900615 w 11633641"/>
                <a:gd name="csY6" fmla="*/ 3121422 h 4059129"/>
                <a:gd name="csX7" fmla="*/ 4933631 w 11633641"/>
                <a:gd name="csY7" fmla="*/ 3554866 h 4059129"/>
                <a:gd name="csX8" fmla="*/ 5027164 w 11633641"/>
                <a:gd name="csY8" fmla="*/ 4056985 h 4059129"/>
                <a:gd name="csX9" fmla="*/ 5182175 w 11633641"/>
                <a:gd name="csY9" fmla="*/ 3716942 h 4059129"/>
                <a:gd name="csX10" fmla="*/ 5266580 w 11633641"/>
                <a:gd name="csY10" fmla="*/ 3262831 h 4059129"/>
                <a:gd name="csX11" fmla="*/ 5331580 w 11633641"/>
                <a:gd name="csY11" fmla="*/ 2962236 h 4059129"/>
                <a:gd name="csX12" fmla="*/ 5386105 w 11633641"/>
                <a:gd name="csY12" fmla="*/ 2710187 h 4059129"/>
                <a:gd name="csX13" fmla="*/ 5501103 w 11633641"/>
                <a:gd name="csY13" fmla="*/ 2311405 h 4059129"/>
                <a:gd name="csX14" fmla="*/ 5613436 w 11633641"/>
                <a:gd name="csY14" fmla="*/ 1955632 h 4059129"/>
                <a:gd name="csX15" fmla="*/ 5751803 w 11633641"/>
                <a:gd name="csY15" fmla="*/ 1660620 h 4059129"/>
                <a:gd name="csX16" fmla="*/ 5954331 w 11633641"/>
                <a:gd name="csY16" fmla="*/ 1344723 h 4059129"/>
                <a:gd name="csX17" fmla="*/ 6150867 w 11633641"/>
                <a:gd name="csY17" fmla="*/ 1102117 h 4059129"/>
                <a:gd name="csX18" fmla="*/ 6377822 w 11633641"/>
                <a:gd name="csY18" fmla="*/ 907695 h 4059129"/>
                <a:gd name="csX19" fmla="*/ 6630043 w 11633641"/>
                <a:gd name="csY19" fmla="*/ 748547 h 4059129"/>
                <a:gd name="csX20" fmla="*/ 6913697 w 11633641"/>
                <a:gd name="csY20" fmla="*/ 621069 h 4059129"/>
                <a:gd name="csX21" fmla="*/ 7358338 w 11633641"/>
                <a:gd name="csY21" fmla="*/ 486453 h 4059129"/>
                <a:gd name="csX22" fmla="*/ 7811163 w 11633641"/>
                <a:gd name="csY22" fmla="*/ 383719 h 4059129"/>
                <a:gd name="csX23" fmla="*/ 8175513 w 11633641"/>
                <a:gd name="csY23" fmla="*/ 306101 h 4059129"/>
                <a:gd name="csX24" fmla="*/ 8793297 w 11633641"/>
                <a:gd name="csY24" fmla="*/ 207742 h 4059129"/>
                <a:gd name="csX25" fmla="*/ 9881832 w 11633641"/>
                <a:gd name="csY25" fmla="*/ 112296 h 4059129"/>
                <a:gd name="csX26" fmla="*/ 11633641 w 11633641"/>
                <a:gd name="csY26" fmla="*/ 17311 h 4059129"/>
                <a:gd name="csX0" fmla="*/ 0 w 11633641"/>
                <a:gd name="csY0" fmla="*/ 0 h 4012158"/>
                <a:gd name="csX1" fmla="*/ 3812617 w 11633641"/>
                <a:gd name="csY1" fmla="*/ 43498 h 4012158"/>
                <a:gd name="csX2" fmla="*/ 4549741 w 11633641"/>
                <a:gd name="csY2" fmla="*/ 79612 h 4012158"/>
                <a:gd name="csX3" fmla="*/ 4773365 w 11633641"/>
                <a:gd name="csY3" fmla="*/ 203113 h 4012158"/>
                <a:gd name="csX4" fmla="*/ 4790486 w 11633641"/>
                <a:gd name="csY4" fmla="*/ 484508 h 4012158"/>
                <a:gd name="csX5" fmla="*/ 4844044 w 11633641"/>
                <a:gd name="csY5" fmla="*/ 1916921 h 4012158"/>
                <a:gd name="csX6" fmla="*/ 4900615 w 11633641"/>
                <a:gd name="csY6" fmla="*/ 3121422 h 4012158"/>
                <a:gd name="csX7" fmla="*/ 4933631 w 11633641"/>
                <a:gd name="csY7" fmla="*/ 3554866 h 4012158"/>
                <a:gd name="csX8" fmla="*/ 5021759 w 11633641"/>
                <a:gd name="csY8" fmla="*/ 4009626 h 4012158"/>
                <a:gd name="csX9" fmla="*/ 5182175 w 11633641"/>
                <a:gd name="csY9" fmla="*/ 3716942 h 4012158"/>
                <a:gd name="csX10" fmla="*/ 5266580 w 11633641"/>
                <a:gd name="csY10" fmla="*/ 3262831 h 4012158"/>
                <a:gd name="csX11" fmla="*/ 5331580 w 11633641"/>
                <a:gd name="csY11" fmla="*/ 2962236 h 4012158"/>
                <a:gd name="csX12" fmla="*/ 5386105 w 11633641"/>
                <a:gd name="csY12" fmla="*/ 2710187 h 4012158"/>
                <a:gd name="csX13" fmla="*/ 5501103 w 11633641"/>
                <a:gd name="csY13" fmla="*/ 2311405 h 4012158"/>
                <a:gd name="csX14" fmla="*/ 5613436 w 11633641"/>
                <a:gd name="csY14" fmla="*/ 1955632 h 4012158"/>
                <a:gd name="csX15" fmla="*/ 5751803 w 11633641"/>
                <a:gd name="csY15" fmla="*/ 1660620 h 4012158"/>
                <a:gd name="csX16" fmla="*/ 5954331 w 11633641"/>
                <a:gd name="csY16" fmla="*/ 1344723 h 4012158"/>
                <a:gd name="csX17" fmla="*/ 6150867 w 11633641"/>
                <a:gd name="csY17" fmla="*/ 1102117 h 4012158"/>
                <a:gd name="csX18" fmla="*/ 6377822 w 11633641"/>
                <a:gd name="csY18" fmla="*/ 907695 h 4012158"/>
                <a:gd name="csX19" fmla="*/ 6630043 w 11633641"/>
                <a:gd name="csY19" fmla="*/ 748547 h 4012158"/>
                <a:gd name="csX20" fmla="*/ 6913697 w 11633641"/>
                <a:gd name="csY20" fmla="*/ 621069 h 4012158"/>
                <a:gd name="csX21" fmla="*/ 7358338 w 11633641"/>
                <a:gd name="csY21" fmla="*/ 486453 h 4012158"/>
                <a:gd name="csX22" fmla="*/ 7811163 w 11633641"/>
                <a:gd name="csY22" fmla="*/ 383719 h 4012158"/>
                <a:gd name="csX23" fmla="*/ 8175513 w 11633641"/>
                <a:gd name="csY23" fmla="*/ 306101 h 4012158"/>
                <a:gd name="csX24" fmla="*/ 8793297 w 11633641"/>
                <a:gd name="csY24" fmla="*/ 207742 h 4012158"/>
                <a:gd name="csX25" fmla="*/ 9881832 w 11633641"/>
                <a:gd name="csY25" fmla="*/ 112296 h 4012158"/>
                <a:gd name="csX26" fmla="*/ 11633641 w 11633641"/>
                <a:gd name="csY26" fmla="*/ 17311 h 4012158"/>
                <a:gd name="csX0" fmla="*/ 0 w 11633641"/>
                <a:gd name="csY0" fmla="*/ 0 h 4011487"/>
                <a:gd name="csX1" fmla="*/ 3812617 w 11633641"/>
                <a:gd name="csY1" fmla="*/ 43498 h 4011487"/>
                <a:gd name="csX2" fmla="*/ 4549741 w 11633641"/>
                <a:gd name="csY2" fmla="*/ 79612 h 4011487"/>
                <a:gd name="csX3" fmla="*/ 4773365 w 11633641"/>
                <a:gd name="csY3" fmla="*/ 203113 h 4011487"/>
                <a:gd name="csX4" fmla="*/ 4790486 w 11633641"/>
                <a:gd name="csY4" fmla="*/ 484508 h 4011487"/>
                <a:gd name="csX5" fmla="*/ 4844044 w 11633641"/>
                <a:gd name="csY5" fmla="*/ 1916921 h 4011487"/>
                <a:gd name="csX6" fmla="*/ 4900615 w 11633641"/>
                <a:gd name="csY6" fmla="*/ 3121422 h 4011487"/>
                <a:gd name="csX7" fmla="*/ 4933631 w 11633641"/>
                <a:gd name="csY7" fmla="*/ 3554866 h 4011487"/>
                <a:gd name="csX8" fmla="*/ 5021759 w 11633641"/>
                <a:gd name="csY8" fmla="*/ 4009626 h 4011487"/>
                <a:gd name="csX9" fmla="*/ 5176772 w 11633641"/>
                <a:gd name="csY9" fmla="*/ 3697998 h 4011487"/>
                <a:gd name="csX10" fmla="*/ 5266580 w 11633641"/>
                <a:gd name="csY10" fmla="*/ 3262831 h 4011487"/>
                <a:gd name="csX11" fmla="*/ 5331580 w 11633641"/>
                <a:gd name="csY11" fmla="*/ 2962236 h 4011487"/>
                <a:gd name="csX12" fmla="*/ 5386105 w 11633641"/>
                <a:gd name="csY12" fmla="*/ 2710187 h 4011487"/>
                <a:gd name="csX13" fmla="*/ 5501103 w 11633641"/>
                <a:gd name="csY13" fmla="*/ 2311405 h 4011487"/>
                <a:gd name="csX14" fmla="*/ 5613436 w 11633641"/>
                <a:gd name="csY14" fmla="*/ 1955632 h 4011487"/>
                <a:gd name="csX15" fmla="*/ 5751803 w 11633641"/>
                <a:gd name="csY15" fmla="*/ 1660620 h 4011487"/>
                <a:gd name="csX16" fmla="*/ 5954331 w 11633641"/>
                <a:gd name="csY16" fmla="*/ 1344723 h 4011487"/>
                <a:gd name="csX17" fmla="*/ 6150867 w 11633641"/>
                <a:gd name="csY17" fmla="*/ 1102117 h 4011487"/>
                <a:gd name="csX18" fmla="*/ 6377822 w 11633641"/>
                <a:gd name="csY18" fmla="*/ 907695 h 4011487"/>
                <a:gd name="csX19" fmla="*/ 6630043 w 11633641"/>
                <a:gd name="csY19" fmla="*/ 748547 h 4011487"/>
                <a:gd name="csX20" fmla="*/ 6913697 w 11633641"/>
                <a:gd name="csY20" fmla="*/ 621069 h 4011487"/>
                <a:gd name="csX21" fmla="*/ 7358338 w 11633641"/>
                <a:gd name="csY21" fmla="*/ 486453 h 4011487"/>
                <a:gd name="csX22" fmla="*/ 7811163 w 11633641"/>
                <a:gd name="csY22" fmla="*/ 383719 h 4011487"/>
                <a:gd name="csX23" fmla="*/ 8175513 w 11633641"/>
                <a:gd name="csY23" fmla="*/ 306101 h 4011487"/>
                <a:gd name="csX24" fmla="*/ 8793297 w 11633641"/>
                <a:gd name="csY24" fmla="*/ 207742 h 4011487"/>
                <a:gd name="csX25" fmla="*/ 9881832 w 11633641"/>
                <a:gd name="csY25" fmla="*/ 112296 h 4011487"/>
                <a:gd name="csX26" fmla="*/ 11633641 w 11633641"/>
                <a:gd name="csY26" fmla="*/ 17311 h 4011487"/>
                <a:gd name="csX0" fmla="*/ 0 w 11633641"/>
                <a:gd name="csY0" fmla="*/ 0 h 4011499"/>
                <a:gd name="csX1" fmla="*/ 3812617 w 11633641"/>
                <a:gd name="csY1" fmla="*/ 43498 h 4011499"/>
                <a:gd name="csX2" fmla="*/ 4549741 w 11633641"/>
                <a:gd name="csY2" fmla="*/ 79612 h 4011499"/>
                <a:gd name="csX3" fmla="*/ 4773365 w 11633641"/>
                <a:gd name="csY3" fmla="*/ 203113 h 4011499"/>
                <a:gd name="csX4" fmla="*/ 4790486 w 11633641"/>
                <a:gd name="csY4" fmla="*/ 484508 h 4011499"/>
                <a:gd name="csX5" fmla="*/ 4844044 w 11633641"/>
                <a:gd name="csY5" fmla="*/ 1916921 h 4011499"/>
                <a:gd name="csX6" fmla="*/ 4900615 w 11633641"/>
                <a:gd name="csY6" fmla="*/ 3121422 h 4011499"/>
                <a:gd name="csX7" fmla="*/ 4933631 w 11633641"/>
                <a:gd name="csY7" fmla="*/ 3554866 h 4011499"/>
                <a:gd name="csX8" fmla="*/ 5021759 w 11633641"/>
                <a:gd name="csY8" fmla="*/ 4009626 h 4011499"/>
                <a:gd name="csX9" fmla="*/ 5176772 w 11633641"/>
                <a:gd name="csY9" fmla="*/ 3697998 h 4011499"/>
                <a:gd name="csX10" fmla="*/ 5282793 w 11633641"/>
                <a:gd name="csY10" fmla="*/ 3253360 h 4011499"/>
                <a:gd name="csX11" fmla="*/ 5331580 w 11633641"/>
                <a:gd name="csY11" fmla="*/ 2962236 h 4011499"/>
                <a:gd name="csX12" fmla="*/ 5386105 w 11633641"/>
                <a:gd name="csY12" fmla="*/ 2710187 h 4011499"/>
                <a:gd name="csX13" fmla="*/ 5501103 w 11633641"/>
                <a:gd name="csY13" fmla="*/ 2311405 h 4011499"/>
                <a:gd name="csX14" fmla="*/ 5613436 w 11633641"/>
                <a:gd name="csY14" fmla="*/ 1955632 h 4011499"/>
                <a:gd name="csX15" fmla="*/ 5751803 w 11633641"/>
                <a:gd name="csY15" fmla="*/ 1660620 h 4011499"/>
                <a:gd name="csX16" fmla="*/ 5954331 w 11633641"/>
                <a:gd name="csY16" fmla="*/ 1344723 h 4011499"/>
                <a:gd name="csX17" fmla="*/ 6150867 w 11633641"/>
                <a:gd name="csY17" fmla="*/ 1102117 h 4011499"/>
                <a:gd name="csX18" fmla="*/ 6377822 w 11633641"/>
                <a:gd name="csY18" fmla="*/ 907695 h 4011499"/>
                <a:gd name="csX19" fmla="*/ 6630043 w 11633641"/>
                <a:gd name="csY19" fmla="*/ 748547 h 4011499"/>
                <a:gd name="csX20" fmla="*/ 6913697 w 11633641"/>
                <a:gd name="csY20" fmla="*/ 621069 h 4011499"/>
                <a:gd name="csX21" fmla="*/ 7358338 w 11633641"/>
                <a:gd name="csY21" fmla="*/ 486453 h 4011499"/>
                <a:gd name="csX22" fmla="*/ 7811163 w 11633641"/>
                <a:gd name="csY22" fmla="*/ 383719 h 4011499"/>
                <a:gd name="csX23" fmla="*/ 8175513 w 11633641"/>
                <a:gd name="csY23" fmla="*/ 306101 h 4011499"/>
                <a:gd name="csX24" fmla="*/ 8793297 w 11633641"/>
                <a:gd name="csY24" fmla="*/ 207742 h 4011499"/>
                <a:gd name="csX25" fmla="*/ 9881832 w 11633641"/>
                <a:gd name="csY25" fmla="*/ 112296 h 4011499"/>
                <a:gd name="csX26" fmla="*/ 11633641 w 11633641"/>
                <a:gd name="csY26" fmla="*/ 17311 h 4011499"/>
                <a:gd name="csX0" fmla="*/ 0 w 11633641"/>
                <a:gd name="csY0" fmla="*/ 0 h 4011564"/>
                <a:gd name="csX1" fmla="*/ 3812617 w 11633641"/>
                <a:gd name="csY1" fmla="*/ 43498 h 4011564"/>
                <a:gd name="csX2" fmla="*/ 4549741 w 11633641"/>
                <a:gd name="csY2" fmla="*/ 79612 h 4011564"/>
                <a:gd name="csX3" fmla="*/ 4773365 w 11633641"/>
                <a:gd name="csY3" fmla="*/ 203113 h 4011564"/>
                <a:gd name="csX4" fmla="*/ 4790486 w 11633641"/>
                <a:gd name="csY4" fmla="*/ 484508 h 4011564"/>
                <a:gd name="csX5" fmla="*/ 4844044 w 11633641"/>
                <a:gd name="csY5" fmla="*/ 1916921 h 4011564"/>
                <a:gd name="csX6" fmla="*/ 4900615 w 11633641"/>
                <a:gd name="csY6" fmla="*/ 3121422 h 4011564"/>
                <a:gd name="csX7" fmla="*/ 4933631 w 11633641"/>
                <a:gd name="csY7" fmla="*/ 3554866 h 4011564"/>
                <a:gd name="csX8" fmla="*/ 5021759 w 11633641"/>
                <a:gd name="csY8" fmla="*/ 4009626 h 4011564"/>
                <a:gd name="csX9" fmla="*/ 5176772 w 11633641"/>
                <a:gd name="csY9" fmla="*/ 3697998 h 4011564"/>
                <a:gd name="csX10" fmla="*/ 5282793 w 11633641"/>
                <a:gd name="csY10" fmla="*/ 3206001 h 4011564"/>
                <a:gd name="csX11" fmla="*/ 5331580 w 11633641"/>
                <a:gd name="csY11" fmla="*/ 2962236 h 4011564"/>
                <a:gd name="csX12" fmla="*/ 5386105 w 11633641"/>
                <a:gd name="csY12" fmla="*/ 2710187 h 4011564"/>
                <a:gd name="csX13" fmla="*/ 5501103 w 11633641"/>
                <a:gd name="csY13" fmla="*/ 2311405 h 4011564"/>
                <a:gd name="csX14" fmla="*/ 5613436 w 11633641"/>
                <a:gd name="csY14" fmla="*/ 1955632 h 4011564"/>
                <a:gd name="csX15" fmla="*/ 5751803 w 11633641"/>
                <a:gd name="csY15" fmla="*/ 1660620 h 4011564"/>
                <a:gd name="csX16" fmla="*/ 5954331 w 11633641"/>
                <a:gd name="csY16" fmla="*/ 1344723 h 4011564"/>
                <a:gd name="csX17" fmla="*/ 6150867 w 11633641"/>
                <a:gd name="csY17" fmla="*/ 1102117 h 4011564"/>
                <a:gd name="csX18" fmla="*/ 6377822 w 11633641"/>
                <a:gd name="csY18" fmla="*/ 907695 h 4011564"/>
                <a:gd name="csX19" fmla="*/ 6630043 w 11633641"/>
                <a:gd name="csY19" fmla="*/ 748547 h 4011564"/>
                <a:gd name="csX20" fmla="*/ 6913697 w 11633641"/>
                <a:gd name="csY20" fmla="*/ 621069 h 4011564"/>
                <a:gd name="csX21" fmla="*/ 7358338 w 11633641"/>
                <a:gd name="csY21" fmla="*/ 486453 h 4011564"/>
                <a:gd name="csX22" fmla="*/ 7811163 w 11633641"/>
                <a:gd name="csY22" fmla="*/ 383719 h 4011564"/>
                <a:gd name="csX23" fmla="*/ 8175513 w 11633641"/>
                <a:gd name="csY23" fmla="*/ 306101 h 4011564"/>
                <a:gd name="csX24" fmla="*/ 8793297 w 11633641"/>
                <a:gd name="csY24" fmla="*/ 207742 h 4011564"/>
                <a:gd name="csX25" fmla="*/ 9881832 w 11633641"/>
                <a:gd name="csY25" fmla="*/ 112296 h 4011564"/>
                <a:gd name="csX26" fmla="*/ 11633641 w 11633641"/>
                <a:gd name="csY26" fmla="*/ 17311 h 4011564"/>
                <a:gd name="csX0" fmla="*/ 0 w 11633641"/>
                <a:gd name="csY0" fmla="*/ 0 h 4010379"/>
                <a:gd name="csX1" fmla="*/ 3812617 w 11633641"/>
                <a:gd name="csY1" fmla="*/ 43498 h 4010379"/>
                <a:gd name="csX2" fmla="*/ 4549741 w 11633641"/>
                <a:gd name="csY2" fmla="*/ 79612 h 4010379"/>
                <a:gd name="csX3" fmla="*/ 4773365 w 11633641"/>
                <a:gd name="csY3" fmla="*/ 203113 h 4010379"/>
                <a:gd name="csX4" fmla="*/ 4790486 w 11633641"/>
                <a:gd name="csY4" fmla="*/ 484508 h 4010379"/>
                <a:gd name="csX5" fmla="*/ 4844044 w 11633641"/>
                <a:gd name="csY5" fmla="*/ 1916921 h 4010379"/>
                <a:gd name="csX6" fmla="*/ 4900615 w 11633641"/>
                <a:gd name="csY6" fmla="*/ 3121422 h 4010379"/>
                <a:gd name="csX7" fmla="*/ 4933631 w 11633641"/>
                <a:gd name="csY7" fmla="*/ 3554866 h 4010379"/>
                <a:gd name="csX8" fmla="*/ 5021759 w 11633641"/>
                <a:gd name="csY8" fmla="*/ 4009626 h 4010379"/>
                <a:gd name="csX9" fmla="*/ 5160559 w 11633641"/>
                <a:gd name="csY9" fmla="*/ 3650639 h 4010379"/>
                <a:gd name="csX10" fmla="*/ 5282793 w 11633641"/>
                <a:gd name="csY10" fmla="*/ 3206001 h 4010379"/>
                <a:gd name="csX11" fmla="*/ 5331580 w 11633641"/>
                <a:gd name="csY11" fmla="*/ 2962236 h 4010379"/>
                <a:gd name="csX12" fmla="*/ 5386105 w 11633641"/>
                <a:gd name="csY12" fmla="*/ 2710187 h 4010379"/>
                <a:gd name="csX13" fmla="*/ 5501103 w 11633641"/>
                <a:gd name="csY13" fmla="*/ 2311405 h 4010379"/>
                <a:gd name="csX14" fmla="*/ 5613436 w 11633641"/>
                <a:gd name="csY14" fmla="*/ 1955632 h 4010379"/>
                <a:gd name="csX15" fmla="*/ 5751803 w 11633641"/>
                <a:gd name="csY15" fmla="*/ 1660620 h 4010379"/>
                <a:gd name="csX16" fmla="*/ 5954331 w 11633641"/>
                <a:gd name="csY16" fmla="*/ 1344723 h 4010379"/>
                <a:gd name="csX17" fmla="*/ 6150867 w 11633641"/>
                <a:gd name="csY17" fmla="*/ 1102117 h 4010379"/>
                <a:gd name="csX18" fmla="*/ 6377822 w 11633641"/>
                <a:gd name="csY18" fmla="*/ 907695 h 4010379"/>
                <a:gd name="csX19" fmla="*/ 6630043 w 11633641"/>
                <a:gd name="csY19" fmla="*/ 748547 h 4010379"/>
                <a:gd name="csX20" fmla="*/ 6913697 w 11633641"/>
                <a:gd name="csY20" fmla="*/ 621069 h 4010379"/>
                <a:gd name="csX21" fmla="*/ 7358338 w 11633641"/>
                <a:gd name="csY21" fmla="*/ 486453 h 4010379"/>
                <a:gd name="csX22" fmla="*/ 7811163 w 11633641"/>
                <a:gd name="csY22" fmla="*/ 383719 h 4010379"/>
                <a:gd name="csX23" fmla="*/ 8175513 w 11633641"/>
                <a:gd name="csY23" fmla="*/ 306101 h 4010379"/>
                <a:gd name="csX24" fmla="*/ 8793297 w 11633641"/>
                <a:gd name="csY24" fmla="*/ 207742 h 4010379"/>
                <a:gd name="csX25" fmla="*/ 9881832 w 11633641"/>
                <a:gd name="csY25" fmla="*/ 112296 h 4010379"/>
                <a:gd name="csX26" fmla="*/ 11633641 w 11633641"/>
                <a:gd name="csY26" fmla="*/ 17311 h 4010379"/>
                <a:gd name="csX0" fmla="*/ 0 w 11633641"/>
                <a:gd name="csY0" fmla="*/ 0 h 4010384"/>
                <a:gd name="csX1" fmla="*/ 3812617 w 11633641"/>
                <a:gd name="csY1" fmla="*/ 43498 h 4010384"/>
                <a:gd name="csX2" fmla="*/ 4549741 w 11633641"/>
                <a:gd name="csY2" fmla="*/ 79612 h 4010384"/>
                <a:gd name="csX3" fmla="*/ 4773365 w 11633641"/>
                <a:gd name="csY3" fmla="*/ 203113 h 4010384"/>
                <a:gd name="csX4" fmla="*/ 4790486 w 11633641"/>
                <a:gd name="csY4" fmla="*/ 484508 h 4010384"/>
                <a:gd name="csX5" fmla="*/ 4844044 w 11633641"/>
                <a:gd name="csY5" fmla="*/ 1916921 h 4010384"/>
                <a:gd name="csX6" fmla="*/ 4900615 w 11633641"/>
                <a:gd name="csY6" fmla="*/ 3121422 h 4010384"/>
                <a:gd name="csX7" fmla="*/ 4933631 w 11633641"/>
                <a:gd name="csY7" fmla="*/ 3554866 h 4010384"/>
                <a:gd name="csX8" fmla="*/ 5021759 w 11633641"/>
                <a:gd name="csY8" fmla="*/ 4009626 h 4010384"/>
                <a:gd name="csX9" fmla="*/ 5160559 w 11633641"/>
                <a:gd name="csY9" fmla="*/ 3650639 h 4010384"/>
                <a:gd name="csX10" fmla="*/ 5277389 w 11633641"/>
                <a:gd name="csY10" fmla="*/ 3196530 h 4010384"/>
                <a:gd name="csX11" fmla="*/ 5331580 w 11633641"/>
                <a:gd name="csY11" fmla="*/ 2962236 h 4010384"/>
                <a:gd name="csX12" fmla="*/ 5386105 w 11633641"/>
                <a:gd name="csY12" fmla="*/ 2710187 h 4010384"/>
                <a:gd name="csX13" fmla="*/ 5501103 w 11633641"/>
                <a:gd name="csY13" fmla="*/ 2311405 h 4010384"/>
                <a:gd name="csX14" fmla="*/ 5613436 w 11633641"/>
                <a:gd name="csY14" fmla="*/ 1955632 h 4010384"/>
                <a:gd name="csX15" fmla="*/ 5751803 w 11633641"/>
                <a:gd name="csY15" fmla="*/ 1660620 h 4010384"/>
                <a:gd name="csX16" fmla="*/ 5954331 w 11633641"/>
                <a:gd name="csY16" fmla="*/ 1344723 h 4010384"/>
                <a:gd name="csX17" fmla="*/ 6150867 w 11633641"/>
                <a:gd name="csY17" fmla="*/ 1102117 h 4010384"/>
                <a:gd name="csX18" fmla="*/ 6377822 w 11633641"/>
                <a:gd name="csY18" fmla="*/ 907695 h 4010384"/>
                <a:gd name="csX19" fmla="*/ 6630043 w 11633641"/>
                <a:gd name="csY19" fmla="*/ 748547 h 4010384"/>
                <a:gd name="csX20" fmla="*/ 6913697 w 11633641"/>
                <a:gd name="csY20" fmla="*/ 621069 h 4010384"/>
                <a:gd name="csX21" fmla="*/ 7358338 w 11633641"/>
                <a:gd name="csY21" fmla="*/ 486453 h 4010384"/>
                <a:gd name="csX22" fmla="*/ 7811163 w 11633641"/>
                <a:gd name="csY22" fmla="*/ 383719 h 4010384"/>
                <a:gd name="csX23" fmla="*/ 8175513 w 11633641"/>
                <a:gd name="csY23" fmla="*/ 306101 h 4010384"/>
                <a:gd name="csX24" fmla="*/ 8793297 w 11633641"/>
                <a:gd name="csY24" fmla="*/ 207742 h 4010384"/>
                <a:gd name="csX25" fmla="*/ 9881832 w 11633641"/>
                <a:gd name="csY25" fmla="*/ 112296 h 4010384"/>
                <a:gd name="csX26" fmla="*/ 11633641 w 11633641"/>
                <a:gd name="csY26" fmla="*/ 17311 h 4010384"/>
                <a:gd name="csX0" fmla="*/ 0 w 11633641"/>
                <a:gd name="csY0" fmla="*/ 0 h 4010384"/>
                <a:gd name="csX1" fmla="*/ 3812617 w 11633641"/>
                <a:gd name="csY1" fmla="*/ 43498 h 4010384"/>
                <a:gd name="csX2" fmla="*/ 4549741 w 11633641"/>
                <a:gd name="csY2" fmla="*/ 79612 h 4010384"/>
                <a:gd name="csX3" fmla="*/ 4773365 w 11633641"/>
                <a:gd name="csY3" fmla="*/ 203113 h 4010384"/>
                <a:gd name="csX4" fmla="*/ 4790486 w 11633641"/>
                <a:gd name="csY4" fmla="*/ 484508 h 4010384"/>
                <a:gd name="csX5" fmla="*/ 4844044 w 11633641"/>
                <a:gd name="csY5" fmla="*/ 1916921 h 4010384"/>
                <a:gd name="csX6" fmla="*/ 4900615 w 11633641"/>
                <a:gd name="csY6" fmla="*/ 3121422 h 4010384"/>
                <a:gd name="csX7" fmla="*/ 4933631 w 11633641"/>
                <a:gd name="csY7" fmla="*/ 3554866 h 4010384"/>
                <a:gd name="csX8" fmla="*/ 5021759 w 11633641"/>
                <a:gd name="csY8" fmla="*/ 4009626 h 4010384"/>
                <a:gd name="csX9" fmla="*/ 5160559 w 11633641"/>
                <a:gd name="csY9" fmla="*/ 3650639 h 4010384"/>
                <a:gd name="csX10" fmla="*/ 5277389 w 11633641"/>
                <a:gd name="csY10" fmla="*/ 3196530 h 4010384"/>
                <a:gd name="csX11" fmla="*/ 5326175 w 11633641"/>
                <a:gd name="csY11" fmla="*/ 2943292 h 4010384"/>
                <a:gd name="csX12" fmla="*/ 5386105 w 11633641"/>
                <a:gd name="csY12" fmla="*/ 2710187 h 4010384"/>
                <a:gd name="csX13" fmla="*/ 5501103 w 11633641"/>
                <a:gd name="csY13" fmla="*/ 2311405 h 4010384"/>
                <a:gd name="csX14" fmla="*/ 5613436 w 11633641"/>
                <a:gd name="csY14" fmla="*/ 1955632 h 4010384"/>
                <a:gd name="csX15" fmla="*/ 5751803 w 11633641"/>
                <a:gd name="csY15" fmla="*/ 1660620 h 4010384"/>
                <a:gd name="csX16" fmla="*/ 5954331 w 11633641"/>
                <a:gd name="csY16" fmla="*/ 1344723 h 4010384"/>
                <a:gd name="csX17" fmla="*/ 6150867 w 11633641"/>
                <a:gd name="csY17" fmla="*/ 1102117 h 4010384"/>
                <a:gd name="csX18" fmla="*/ 6377822 w 11633641"/>
                <a:gd name="csY18" fmla="*/ 907695 h 4010384"/>
                <a:gd name="csX19" fmla="*/ 6630043 w 11633641"/>
                <a:gd name="csY19" fmla="*/ 748547 h 4010384"/>
                <a:gd name="csX20" fmla="*/ 6913697 w 11633641"/>
                <a:gd name="csY20" fmla="*/ 621069 h 4010384"/>
                <a:gd name="csX21" fmla="*/ 7358338 w 11633641"/>
                <a:gd name="csY21" fmla="*/ 486453 h 4010384"/>
                <a:gd name="csX22" fmla="*/ 7811163 w 11633641"/>
                <a:gd name="csY22" fmla="*/ 383719 h 4010384"/>
                <a:gd name="csX23" fmla="*/ 8175513 w 11633641"/>
                <a:gd name="csY23" fmla="*/ 306101 h 4010384"/>
                <a:gd name="csX24" fmla="*/ 8793297 w 11633641"/>
                <a:gd name="csY24" fmla="*/ 207742 h 4010384"/>
                <a:gd name="csX25" fmla="*/ 9881832 w 11633641"/>
                <a:gd name="csY25" fmla="*/ 112296 h 4010384"/>
                <a:gd name="csX26" fmla="*/ 11633641 w 11633641"/>
                <a:gd name="csY26" fmla="*/ 17311 h 4010384"/>
                <a:gd name="csX0" fmla="*/ 0 w 11633641"/>
                <a:gd name="csY0" fmla="*/ 0 h 4010384"/>
                <a:gd name="csX1" fmla="*/ 3812617 w 11633641"/>
                <a:gd name="csY1" fmla="*/ 43498 h 4010384"/>
                <a:gd name="csX2" fmla="*/ 4549741 w 11633641"/>
                <a:gd name="csY2" fmla="*/ 79612 h 4010384"/>
                <a:gd name="csX3" fmla="*/ 4773365 w 11633641"/>
                <a:gd name="csY3" fmla="*/ 203113 h 4010384"/>
                <a:gd name="csX4" fmla="*/ 4790486 w 11633641"/>
                <a:gd name="csY4" fmla="*/ 484508 h 4010384"/>
                <a:gd name="csX5" fmla="*/ 4844044 w 11633641"/>
                <a:gd name="csY5" fmla="*/ 1916921 h 4010384"/>
                <a:gd name="csX6" fmla="*/ 4900615 w 11633641"/>
                <a:gd name="csY6" fmla="*/ 3121422 h 4010384"/>
                <a:gd name="csX7" fmla="*/ 4933631 w 11633641"/>
                <a:gd name="csY7" fmla="*/ 3554866 h 4010384"/>
                <a:gd name="csX8" fmla="*/ 5021759 w 11633641"/>
                <a:gd name="csY8" fmla="*/ 4009626 h 4010384"/>
                <a:gd name="csX9" fmla="*/ 5160559 w 11633641"/>
                <a:gd name="csY9" fmla="*/ 3650639 h 4010384"/>
                <a:gd name="csX10" fmla="*/ 5277389 w 11633641"/>
                <a:gd name="csY10" fmla="*/ 3196530 h 4010384"/>
                <a:gd name="csX11" fmla="*/ 5326175 w 11633641"/>
                <a:gd name="csY11" fmla="*/ 2943292 h 4010384"/>
                <a:gd name="csX12" fmla="*/ 5396913 w 11633641"/>
                <a:gd name="csY12" fmla="*/ 2634410 h 4010384"/>
                <a:gd name="csX13" fmla="*/ 5501103 w 11633641"/>
                <a:gd name="csY13" fmla="*/ 2311405 h 4010384"/>
                <a:gd name="csX14" fmla="*/ 5613436 w 11633641"/>
                <a:gd name="csY14" fmla="*/ 1955632 h 4010384"/>
                <a:gd name="csX15" fmla="*/ 5751803 w 11633641"/>
                <a:gd name="csY15" fmla="*/ 1660620 h 4010384"/>
                <a:gd name="csX16" fmla="*/ 5954331 w 11633641"/>
                <a:gd name="csY16" fmla="*/ 1344723 h 4010384"/>
                <a:gd name="csX17" fmla="*/ 6150867 w 11633641"/>
                <a:gd name="csY17" fmla="*/ 1102117 h 4010384"/>
                <a:gd name="csX18" fmla="*/ 6377822 w 11633641"/>
                <a:gd name="csY18" fmla="*/ 907695 h 4010384"/>
                <a:gd name="csX19" fmla="*/ 6630043 w 11633641"/>
                <a:gd name="csY19" fmla="*/ 748547 h 4010384"/>
                <a:gd name="csX20" fmla="*/ 6913697 w 11633641"/>
                <a:gd name="csY20" fmla="*/ 621069 h 4010384"/>
                <a:gd name="csX21" fmla="*/ 7358338 w 11633641"/>
                <a:gd name="csY21" fmla="*/ 486453 h 4010384"/>
                <a:gd name="csX22" fmla="*/ 7811163 w 11633641"/>
                <a:gd name="csY22" fmla="*/ 383719 h 4010384"/>
                <a:gd name="csX23" fmla="*/ 8175513 w 11633641"/>
                <a:gd name="csY23" fmla="*/ 306101 h 4010384"/>
                <a:gd name="csX24" fmla="*/ 8793297 w 11633641"/>
                <a:gd name="csY24" fmla="*/ 207742 h 4010384"/>
                <a:gd name="csX25" fmla="*/ 9881832 w 11633641"/>
                <a:gd name="csY25" fmla="*/ 112296 h 4010384"/>
                <a:gd name="csX26" fmla="*/ 11633641 w 11633641"/>
                <a:gd name="csY26" fmla="*/ 17311 h 4010384"/>
                <a:gd name="csX0" fmla="*/ 0 w 11633641"/>
                <a:gd name="csY0" fmla="*/ 0 h 4010384"/>
                <a:gd name="csX1" fmla="*/ 3812617 w 11633641"/>
                <a:gd name="csY1" fmla="*/ 43498 h 4010384"/>
                <a:gd name="csX2" fmla="*/ 4549741 w 11633641"/>
                <a:gd name="csY2" fmla="*/ 79612 h 4010384"/>
                <a:gd name="csX3" fmla="*/ 4773365 w 11633641"/>
                <a:gd name="csY3" fmla="*/ 203113 h 4010384"/>
                <a:gd name="csX4" fmla="*/ 4790486 w 11633641"/>
                <a:gd name="csY4" fmla="*/ 484508 h 4010384"/>
                <a:gd name="csX5" fmla="*/ 4844044 w 11633641"/>
                <a:gd name="csY5" fmla="*/ 1916921 h 4010384"/>
                <a:gd name="csX6" fmla="*/ 4900615 w 11633641"/>
                <a:gd name="csY6" fmla="*/ 3121422 h 4010384"/>
                <a:gd name="csX7" fmla="*/ 4933631 w 11633641"/>
                <a:gd name="csY7" fmla="*/ 3554866 h 4010384"/>
                <a:gd name="csX8" fmla="*/ 5021759 w 11633641"/>
                <a:gd name="csY8" fmla="*/ 4009626 h 4010384"/>
                <a:gd name="csX9" fmla="*/ 5160559 w 11633641"/>
                <a:gd name="csY9" fmla="*/ 3650639 h 4010384"/>
                <a:gd name="csX10" fmla="*/ 5277389 w 11633641"/>
                <a:gd name="csY10" fmla="*/ 3196530 h 4010384"/>
                <a:gd name="csX11" fmla="*/ 5326175 w 11633641"/>
                <a:gd name="csY11" fmla="*/ 2943292 h 4010384"/>
                <a:gd name="csX12" fmla="*/ 5396913 w 11633641"/>
                <a:gd name="csY12" fmla="*/ 2634410 h 4010384"/>
                <a:gd name="csX13" fmla="*/ 5506508 w 11633641"/>
                <a:gd name="csY13" fmla="*/ 2273519 h 4010384"/>
                <a:gd name="csX14" fmla="*/ 5613436 w 11633641"/>
                <a:gd name="csY14" fmla="*/ 1955632 h 4010384"/>
                <a:gd name="csX15" fmla="*/ 5751803 w 11633641"/>
                <a:gd name="csY15" fmla="*/ 1660620 h 4010384"/>
                <a:gd name="csX16" fmla="*/ 5954331 w 11633641"/>
                <a:gd name="csY16" fmla="*/ 1344723 h 4010384"/>
                <a:gd name="csX17" fmla="*/ 6150867 w 11633641"/>
                <a:gd name="csY17" fmla="*/ 1102117 h 4010384"/>
                <a:gd name="csX18" fmla="*/ 6377822 w 11633641"/>
                <a:gd name="csY18" fmla="*/ 907695 h 4010384"/>
                <a:gd name="csX19" fmla="*/ 6630043 w 11633641"/>
                <a:gd name="csY19" fmla="*/ 748547 h 4010384"/>
                <a:gd name="csX20" fmla="*/ 6913697 w 11633641"/>
                <a:gd name="csY20" fmla="*/ 621069 h 4010384"/>
                <a:gd name="csX21" fmla="*/ 7358338 w 11633641"/>
                <a:gd name="csY21" fmla="*/ 486453 h 4010384"/>
                <a:gd name="csX22" fmla="*/ 7811163 w 11633641"/>
                <a:gd name="csY22" fmla="*/ 383719 h 4010384"/>
                <a:gd name="csX23" fmla="*/ 8175513 w 11633641"/>
                <a:gd name="csY23" fmla="*/ 306101 h 4010384"/>
                <a:gd name="csX24" fmla="*/ 8793297 w 11633641"/>
                <a:gd name="csY24" fmla="*/ 207742 h 4010384"/>
                <a:gd name="csX25" fmla="*/ 9881832 w 11633641"/>
                <a:gd name="csY25" fmla="*/ 112296 h 4010384"/>
                <a:gd name="csX26" fmla="*/ 11633641 w 11633641"/>
                <a:gd name="csY26" fmla="*/ 17311 h 4010384"/>
                <a:gd name="csX0" fmla="*/ 0 w 11633641"/>
                <a:gd name="csY0" fmla="*/ 0 h 4010389"/>
                <a:gd name="csX1" fmla="*/ 3812617 w 11633641"/>
                <a:gd name="csY1" fmla="*/ 43498 h 4010389"/>
                <a:gd name="csX2" fmla="*/ 4549741 w 11633641"/>
                <a:gd name="csY2" fmla="*/ 79612 h 4010389"/>
                <a:gd name="csX3" fmla="*/ 4773365 w 11633641"/>
                <a:gd name="csY3" fmla="*/ 203113 h 4010389"/>
                <a:gd name="csX4" fmla="*/ 4790486 w 11633641"/>
                <a:gd name="csY4" fmla="*/ 484508 h 4010389"/>
                <a:gd name="csX5" fmla="*/ 4844044 w 11633641"/>
                <a:gd name="csY5" fmla="*/ 1916921 h 4010389"/>
                <a:gd name="csX6" fmla="*/ 4900615 w 11633641"/>
                <a:gd name="csY6" fmla="*/ 3121422 h 4010389"/>
                <a:gd name="csX7" fmla="*/ 4933631 w 11633641"/>
                <a:gd name="csY7" fmla="*/ 3554866 h 4010389"/>
                <a:gd name="csX8" fmla="*/ 5021759 w 11633641"/>
                <a:gd name="csY8" fmla="*/ 4009626 h 4010389"/>
                <a:gd name="csX9" fmla="*/ 5160559 w 11633641"/>
                <a:gd name="csY9" fmla="*/ 3650639 h 4010389"/>
                <a:gd name="csX10" fmla="*/ 5261177 w 11633641"/>
                <a:gd name="csY10" fmla="*/ 3187059 h 4010389"/>
                <a:gd name="csX11" fmla="*/ 5326175 w 11633641"/>
                <a:gd name="csY11" fmla="*/ 2943292 h 4010389"/>
                <a:gd name="csX12" fmla="*/ 5396913 w 11633641"/>
                <a:gd name="csY12" fmla="*/ 2634410 h 4010389"/>
                <a:gd name="csX13" fmla="*/ 5506508 w 11633641"/>
                <a:gd name="csY13" fmla="*/ 2273519 h 4010389"/>
                <a:gd name="csX14" fmla="*/ 5613436 w 11633641"/>
                <a:gd name="csY14" fmla="*/ 1955632 h 4010389"/>
                <a:gd name="csX15" fmla="*/ 5751803 w 11633641"/>
                <a:gd name="csY15" fmla="*/ 1660620 h 4010389"/>
                <a:gd name="csX16" fmla="*/ 5954331 w 11633641"/>
                <a:gd name="csY16" fmla="*/ 1344723 h 4010389"/>
                <a:gd name="csX17" fmla="*/ 6150867 w 11633641"/>
                <a:gd name="csY17" fmla="*/ 1102117 h 4010389"/>
                <a:gd name="csX18" fmla="*/ 6377822 w 11633641"/>
                <a:gd name="csY18" fmla="*/ 907695 h 4010389"/>
                <a:gd name="csX19" fmla="*/ 6630043 w 11633641"/>
                <a:gd name="csY19" fmla="*/ 748547 h 4010389"/>
                <a:gd name="csX20" fmla="*/ 6913697 w 11633641"/>
                <a:gd name="csY20" fmla="*/ 621069 h 4010389"/>
                <a:gd name="csX21" fmla="*/ 7358338 w 11633641"/>
                <a:gd name="csY21" fmla="*/ 486453 h 4010389"/>
                <a:gd name="csX22" fmla="*/ 7811163 w 11633641"/>
                <a:gd name="csY22" fmla="*/ 383719 h 4010389"/>
                <a:gd name="csX23" fmla="*/ 8175513 w 11633641"/>
                <a:gd name="csY23" fmla="*/ 306101 h 4010389"/>
                <a:gd name="csX24" fmla="*/ 8793297 w 11633641"/>
                <a:gd name="csY24" fmla="*/ 207742 h 4010389"/>
                <a:gd name="csX25" fmla="*/ 9881832 w 11633641"/>
                <a:gd name="csY25" fmla="*/ 112296 h 4010389"/>
                <a:gd name="csX26" fmla="*/ 11633641 w 11633641"/>
                <a:gd name="csY26" fmla="*/ 17311 h 4010389"/>
                <a:gd name="csX0" fmla="*/ 0 w 11633641"/>
                <a:gd name="csY0" fmla="*/ 0 h 4010389"/>
                <a:gd name="csX1" fmla="*/ 3812617 w 11633641"/>
                <a:gd name="csY1" fmla="*/ 43498 h 4010389"/>
                <a:gd name="csX2" fmla="*/ 4549741 w 11633641"/>
                <a:gd name="csY2" fmla="*/ 79612 h 4010389"/>
                <a:gd name="csX3" fmla="*/ 4773365 w 11633641"/>
                <a:gd name="csY3" fmla="*/ 203113 h 4010389"/>
                <a:gd name="csX4" fmla="*/ 4790486 w 11633641"/>
                <a:gd name="csY4" fmla="*/ 484508 h 4010389"/>
                <a:gd name="csX5" fmla="*/ 4844044 w 11633641"/>
                <a:gd name="csY5" fmla="*/ 1916921 h 4010389"/>
                <a:gd name="csX6" fmla="*/ 4895210 w 11633641"/>
                <a:gd name="csY6" fmla="*/ 2865678 h 4010389"/>
                <a:gd name="csX7" fmla="*/ 4933631 w 11633641"/>
                <a:gd name="csY7" fmla="*/ 3554866 h 4010389"/>
                <a:gd name="csX8" fmla="*/ 5021759 w 11633641"/>
                <a:gd name="csY8" fmla="*/ 4009626 h 4010389"/>
                <a:gd name="csX9" fmla="*/ 5160559 w 11633641"/>
                <a:gd name="csY9" fmla="*/ 3650639 h 4010389"/>
                <a:gd name="csX10" fmla="*/ 5261177 w 11633641"/>
                <a:gd name="csY10" fmla="*/ 3187059 h 4010389"/>
                <a:gd name="csX11" fmla="*/ 5326175 w 11633641"/>
                <a:gd name="csY11" fmla="*/ 2943292 h 4010389"/>
                <a:gd name="csX12" fmla="*/ 5396913 w 11633641"/>
                <a:gd name="csY12" fmla="*/ 2634410 h 4010389"/>
                <a:gd name="csX13" fmla="*/ 5506508 w 11633641"/>
                <a:gd name="csY13" fmla="*/ 2273519 h 4010389"/>
                <a:gd name="csX14" fmla="*/ 5613436 w 11633641"/>
                <a:gd name="csY14" fmla="*/ 1955632 h 4010389"/>
                <a:gd name="csX15" fmla="*/ 5751803 w 11633641"/>
                <a:gd name="csY15" fmla="*/ 1660620 h 4010389"/>
                <a:gd name="csX16" fmla="*/ 5954331 w 11633641"/>
                <a:gd name="csY16" fmla="*/ 1344723 h 4010389"/>
                <a:gd name="csX17" fmla="*/ 6150867 w 11633641"/>
                <a:gd name="csY17" fmla="*/ 1102117 h 4010389"/>
                <a:gd name="csX18" fmla="*/ 6377822 w 11633641"/>
                <a:gd name="csY18" fmla="*/ 907695 h 4010389"/>
                <a:gd name="csX19" fmla="*/ 6630043 w 11633641"/>
                <a:gd name="csY19" fmla="*/ 748547 h 4010389"/>
                <a:gd name="csX20" fmla="*/ 6913697 w 11633641"/>
                <a:gd name="csY20" fmla="*/ 621069 h 4010389"/>
                <a:gd name="csX21" fmla="*/ 7358338 w 11633641"/>
                <a:gd name="csY21" fmla="*/ 486453 h 4010389"/>
                <a:gd name="csX22" fmla="*/ 7811163 w 11633641"/>
                <a:gd name="csY22" fmla="*/ 383719 h 4010389"/>
                <a:gd name="csX23" fmla="*/ 8175513 w 11633641"/>
                <a:gd name="csY23" fmla="*/ 306101 h 4010389"/>
                <a:gd name="csX24" fmla="*/ 8793297 w 11633641"/>
                <a:gd name="csY24" fmla="*/ 207742 h 4010389"/>
                <a:gd name="csX25" fmla="*/ 9881832 w 11633641"/>
                <a:gd name="csY25" fmla="*/ 112296 h 4010389"/>
                <a:gd name="csX26" fmla="*/ 11633641 w 11633641"/>
                <a:gd name="csY26" fmla="*/ 17311 h 4010389"/>
                <a:gd name="csX0" fmla="*/ 0 w 11633641"/>
                <a:gd name="csY0" fmla="*/ 0 h 4009918"/>
                <a:gd name="csX1" fmla="*/ 3812617 w 11633641"/>
                <a:gd name="csY1" fmla="*/ 43498 h 4009918"/>
                <a:gd name="csX2" fmla="*/ 4549741 w 11633641"/>
                <a:gd name="csY2" fmla="*/ 79612 h 4009918"/>
                <a:gd name="csX3" fmla="*/ 4773365 w 11633641"/>
                <a:gd name="csY3" fmla="*/ 203113 h 4009918"/>
                <a:gd name="csX4" fmla="*/ 4790486 w 11633641"/>
                <a:gd name="csY4" fmla="*/ 484508 h 4009918"/>
                <a:gd name="csX5" fmla="*/ 4844044 w 11633641"/>
                <a:gd name="csY5" fmla="*/ 1916921 h 4009918"/>
                <a:gd name="csX6" fmla="*/ 4895210 w 11633641"/>
                <a:gd name="csY6" fmla="*/ 2865678 h 4009918"/>
                <a:gd name="csX7" fmla="*/ 4949844 w 11633641"/>
                <a:gd name="csY7" fmla="*/ 3592754 h 4009918"/>
                <a:gd name="csX8" fmla="*/ 5021759 w 11633641"/>
                <a:gd name="csY8" fmla="*/ 4009626 h 4009918"/>
                <a:gd name="csX9" fmla="*/ 5160559 w 11633641"/>
                <a:gd name="csY9" fmla="*/ 3650639 h 4009918"/>
                <a:gd name="csX10" fmla="*/ 5261177 w 11633641"/>
                <a:gd name="csY10" fmla="*/ 3187059 h 4009918"/>
                <a:gd name="csX11" fmla="*/ 5326175 w 11633641"/>
                <a:gd name="csY11" fmla="*/ 2943292 h 4009918"/>
                <a:gd name="csX12" fmla="*/ 5396913 w 11633641"/>
                <a:gd name="csY12" fmla="*/ 2634410 h 4009918"/>
                <a:gd name="csX13" fmla="*/ 5506508 w 11633641"/>
                <a:gd name="csY13" fmla="*/ 2273519 h 4009918"/>
                <a:gd name="csX14" fmla="*/ 5613436 w 11633641"/>
                <a:gd name="csY14" fmla="*/ 1955632 h 4009918"/>
                <a:gd name="csX15" fmla="*/ 5751803 w 11633641"/>
                <a:gd name="csY15" fmla="*/ 1660620 h 4009918"/>
                <a:gd name="csX16" fmla="*/ 5954331 w 11633641"/>
                <a:gd name="csY16" fmla="*/ 1344723 h 4009918"/>
                <a:gd name="csX17" fmla="*/ 6150867 w 11633641"/>
                <a:gd name="csY17" fmla="*/ 1102117 h 4009918"/>
                <a:gd name="csX18" fmla="*/ 6377822 w 11633641"/>
                <a:gd name="csY18" fmla="*/ 907695 h 4009918"/>
                <a:gd name="csX19" fmla="*/ 6630043 w 11633641"/>
                <a:gd name="csY19" fmla="*/ 748547 h 4009918"/>
                <a:gd name="csX20" fmla="*/ 6913697 w 11633641"/>
                <a:gd name="csY20" fmla="*/ 621069 h 4009918"/>
                <a:gd name="csX21" fmla="*/ 7358338 w 11633641"/>
                <a:gd name="csY21" fmla="*/ 486453 h 4009918"/>
                <a:gd name="csX22" fmla="*/ 7811163 w 11633641"/>
                <a:gd name="csY22" fmla="*/ 383719 h 4009918"/>
                <a:gd name="csX23" fmla="*/ 8175513 w 11633641"/>
                <a:gd name="csY23" fmla="*/ 306101 h 4009918"/>
                <a:gd name="csX24" fmla="*/ 8793297 w 11633641"/>
                <a:gd name="csY24" fmla="*/ 207742 h 4009918"/>
                <a:gd name="csX25" fmla="*/ 9881832 w 11633641"/>
                <a:gd name="csY25" fmla="*/ 112296 h 4009918"/>
                <a:gd name="csX26" fmla="*/ 11633641 w 11633641"/>
                <a:gd name="csY26" fmla="*/ 17311 h 4009918"/>
                <a:gd name="csX0" fmla="*/ 0 w 11633641"/>
                <a:gd name="csY0" fmla="*/ 0 h 4009918"/>
                <a:gd name="csX1" fmla="*/ 3812617 w 11633641"/>
                <a:gd name="csY1" fmla="*/ 43498 h 4009918"/>
                <a:gd name="csX2" fmla="*/ 4549741 w 11633641"/>
                <a:gd name="csY2" fmla="*/ 79612 h 4009918"/>
                <a:gd name="csX3" fmla="*/ 4773365 w 11633641"/>
                <a:gd name="csY3" fmla="*/ 203113 h 4009918"/>
                <a:gd name="csX4" fmla="*/ 4790486 w 11633641"/>
                <a:gd name="csY4" fmla="*/ 484508 h 4009918"/>
                <a:gd name="csX5" fmla="*/ 4844044 w 11633641"/>
                <a:gd name="csY5" fmla="*/ 1916921 h 4009918"/>
                <a:gd name="csX6" fmla="*/ 4895210 w 11633641"/>
                <a:gd name="csY6" fmla="*/ 2865678 h 4009918"/>
                <a:gd name="csX7" fmla="*/ 4949844 w 11633641"/>
                <a:gd name="csY7" fmla="*/ 3592754 h 4009918"/>
                <a:gd name="csX8" fmla="*/ 5021759 w 11633641"/>
                <a:gd name="csY8" fmla="*/ 4009626 h 4009918"/>
                <a:gd name="csX9" fmla="*/ 5160559 w 11633641"/>
                <a:gd name="csY9" fmla="*/ 3650639 h 4009918"/>
                <a:gd name="csX10" fmla="*/ 5261177 w 11633641"/>
                <a:gd name="csY10" fmla="*/ 3187059 h 4009918"/>
                <a:gd name="csX11" fmla="*/ 5317431 w 11633641"/>
                <a:gd name="csY11" fmla="*/ 2943291 h 4009918"/>
                <a:gd name="csX12" fmla="*/ 5396913 w 11633641"/>
                <a:gd name="csY12" fmla="*/ 2634410 h 4009918"/>
                <a:gd name="csX13" fmla="*/ 5506508 w 11633641"/>
                <a:gd name="csY13" fmla="*/ 2273519 h 4009918"/>
                <a:gd name="csX14" fmla="*/ 5613436 w 11633641"/>
                <a:gd name="csY14" fmla="*/ 1955632 h 4009918"/>
                <a:gd name="csX15" fmla="*/ 5751803 w 11633641"/>
                <a:gd name="csY15" fmla="*/ 1660620 h 4009918"/>
                <a:gd name="csX16" fmla="*/ 5954331 w 11633641"/>
                <a:gd name="csY16" fmla="*/ 1344723 h 4009918"/>
                <a:gd name="csX17" fmla="*/ 6150867 w 11633641"/>
                <a:gd name="csY17" fmla="*/ 1102117 h 4009918"/>
                <a:gd name="csX18" fmla="*/ 6377822 w 11633641"/>
                <a:gd name="csY18" fmla="*/ 907695 h 4009918"/>
                <a:gd name="csX19" fmla="*/ 6630043 w 11633641"/>
                <a:gd name="csY19" fmla="*/ 748547 h 4009918"/>
                <a:gd name="csX20" fmla="*/ 6913697 w 11633641"/>
                <a:gd name="csY20" fmla="*/ 621069 h 4009918"/>
                <a:gd name="csX21" fmla="*/ 7358338 w 11633641"/>
                <a:gd name="csY21" fmla="*/ 486453 h 4009918"/>
                <a:gd name="csX22" fmla="*/ 7811163 w 11633641"/>
                <a:gd name="csY22" fmla="*/ 383719 h 4009918"/>
                <a:gd name="csX23" fmla="*/ 8175513 w 11633641"/>
                <a:gd name="csY23" fmla="*/ 306101 h 4009918"/>
                <a:gd name="csX24" fmla="*/ 8793297 w 11633641"/>
                <a:gd name="csY24" fmla="*/ 207742 h 4009918"/>
                <a:gd name="csX25" fmla="*/ 9881832 w 11633641"/>
                <a:gd name="csY25" fmla="*/ 112296 h 4009918"/>
                <a:gd name="csX26" fmla="*/ 11633641 w 11633641"/>
                <a:gd name="csY26" fmla="*/ 17311 h 4009918"/>
                <a:gd name="csX0" fmla="*/ 0 w 11633641"/>
                <a:gd name="csY0" fmla="*/ 0 h 4009918"/>
                <a:gd name="csX1" fmla="*/ 3812617 w 11633641"/>
                <a:gd name="csY1" fmla="*/ 43498 h 4009918"/>
                <a:gd name="csX2" fmla="*/ 4549741 w 11633641"/>
                <a:gd name="csY2" fmla="*/ 79612 h 4009918"/>
                <a:gd name="csX3" fmla="*/ 4773365 w 11633641"/>
                <a:gd name="csY3" fmla="*/ 203113 h 4009918"/>
                <a:gd name="csX4" fmla="*/ 4790486 w 11633641"/>
                <a:gd name="csY4" fmla="*/ 484508 h 4009918"/>
                <a:gd name="csX5" fmla="*/ 4844044 w 11633641"/>
                <a:gd name="csY5" fmla="*/ 1916921 h 4009918"/>
                <a:gd name="csX6" fmla="*/ 4895210 w 11633641"/>
                <a:gd name="csY6" fmla="*/ 2865678 h 4009918"/>
                <a:gd name="csX7" fmla="*/ 4949844 w 11633641"/>
                <a:gd name="csY7" fmla="*/ 3592754 h 4009918"/>
                <a:gd name="csX8" fmla="*/ 5021759 w 11633641"/>
                <a:gd name="csY8" fmla="*/ 4009626 h 4009918"/>
                <a:gd name="csX9" fmla="*/ 5160559 w 11633641"/>
                <a:gd name="csY9" fmla="*/ 3650639 h 4009918"/>
                <a:gd name="csX10" fmla="*/ 5261177 w 11633641"/>
                <a:gd name="csY10" fmla="*/ 3187059 h 4009918"/>
                <a:gd name="csX11" fmla="*/ 5317431 w 11633641"/>
                <a:gd name="csY11" fmla="*/ 2943291 h 4009918"/>
                <a:gd name="csX12" fmla="*/ 5396913 w 11633641"/>
                <a:gd name="csY12" fmla="*/ 2634410 h 4009918"/>
                <a:gd name="csX13" fmla="*/ 5506508 w 11633641"/>
                <a:gd name="csY13" fmla="*/ 2273519 h 4009918"/>
                <a:gd name="csX14" fmla="*/ 5626552 w 11633641"/>
                <a:gd name="csY14" fmla="*/ 1940306 h 4009918"/>
                <a:gd name="csX15" fmla="*/ 5751803 w 11633641"/>
                <a:gd name="csY15" fmla="*/ 1660620 h 4009918"/>
                <a:gd name="csX16" fmla="*/ 5954331 w 11633641"/>
                <a:gd name="csY16" fmla="*/ 1344723 h 4009918"/>
                <a:gd name="csX17" fmla="*/ 6150867 w 11633641"/>
                <a:gd name="csY17" fmla="*/ 1102117 h 4009918"/>
                <a:gd name="csX18" fmla="*/ 6377822 w 11633641"/>
                <a:gd name="csY18" fmla="*/ 907695 h 4009918"/>
                <a:gd name="csX19" fmla="*/ 6630043 w 11633641"/>
                <a:gd name="csY19" fmla="*/ 748547 h 4009918"/>
                <a:gd name="csX20" fmla="*/ 6913697 w 11633641"/>
                <a:gd name="csY20" fmla="*/ 621069 h 4009918"/>
                <a:gd name="csX21" fmla="*/ 7358338 w 11633641"/>
                <a:gd name="csY21" fmla="*/ 486453 h 4009918"/>
                <a:gd name="csX22" fmla="*/ 7811163 w 11633641"/>
                <a:gd name="csY22" fmla="*/ 383719 h 4009918"/>
                <a:gd name="csX23" fmla="*/ 8175513 w 11633641"/>
                <a:gd name="csY23" fmla="*/ 306101 h 4009918"/>
                <a:gd name="csX24" fmla="*/ 8793297 w 11633641"/>
                <a:gd name="csY24" fmla="*/ 207742 h 4009918"/>
                <a:gd name="csX25" fmla="*/ 9881832 w 11633641"/>
                <a:gd name="csY25" fmla="*/ 112296 h 4009918"/>
                <a:gd name="csX26" fmla="*/ 11633641 w 11633641"/>
                <a:gd name="csY26" fmla="*/ 17311 h 4009918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913697 w 11633641"/>
                <a:gd name="csY20" fmla="*/ 621069 h 4201099"/>
                <a:gd name="csX21" fmla="*/ 7358338 w 11633641"/>
                <a:gd name="csY21" fmla="*/ 486453 h 4201099"/>
                <a:gd name="csX22" fmla="*/ 7811163 w 11633641"/>
                <a:gd name="csY22" fmla="*/ 383719 h 4201099"/>
                <a:gd name="csX23" fmla="*/ 8175513 w 11633641"/>
                <a:gd name="csY23" fmla="*/ 306101 h 4201099"/>
                <a:gd name="csX24" fmla="*/ 8793297 w 11633641"/>
                <a:gd name="csY24" fmla="*/ 207742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913697 w 11633641"/>
                <a:gd name="csY20" fmla="*/ 621069 h 4201099"/>
                <a:gd name="csX21" fmla="*/ 7314459 w 11633641"/>
                <a:gd name="csY21" fmla="*/ 289394 h 4201099"/>
                <a:gd name="csX22" fmla="*/ 7811163 w 11633641"/>
                <a:gd name="csY22" fmla="*/ 383719 h 4201099"/>
                <a:gd name="csX23" fmla="*/ 8175513 w 11633641"/>
                <a:gd name="csY23" fmla="*/ 306101 h 4201099"/>
                <a:gd name="csX24" fmla="*/ 8793297 w 11633641"/>
                <a:gd name="csY24" fmla="*/ 207742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913697 w 11633641"/>
                <a:gd name="csY20" fmla="*/ 621069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75513 w 11633641"/>
                <a:gd name="csY23" fmla="*/ 306101 h 4201099"/>
                <a:gd name="csX24" fmla="*/ 8793297 w 11633641"/>
                <a:gd name="csY24" fmla="*/ 207742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913697 w 11633641"/>
                <a:gd name="csY20" fmla="*/ 621069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7 w 11633641"/>
                <a:gd name="csY24" fmla="*/ 207742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913697 w 11633641"/>
                <a:gd name="csY20" fmla="*/ 621069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30043 w 11633641"/>
                <a:gd name="csY19" fmla="*/ 748547 h 4201099"/>
                <a:gd name="csX20" fmla="*/ 6906384 w 11633641"/>
                <a:gd name="csY20" fmla="*/ 506118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22730 w 11633641"/>
                <a:gd name="csY19" fmla="*/ 699283 h 4201099"/>
                <a:gd name="csX20" fmla="*/ 6906384 w 11633641"/>
                <a:gd name="csY20" fmla="*/ 506118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22730 w 11633641"/>
                <a:gd name="csY19" fmla="*/ 699283 h 4201099"/>
                <a:gd name="csX20" fmla="*/ 6891760 w 11633641"/>
                <a:gd name="csY20" fmla="*/ 424012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77822 w 11633641"/>
                <a:gd name="csY18" fmla="*/ 907695 h 4201099"/>
                <a:gd name="csX19" fmla="*/ 6608103 w 11633641"/>
                <a:gd name="csY19" fmla="*/ 617177 h 4201099"/>
                <a:gd name="csX20" fmla="*/ 6891760 w 11633641"/>
                <a:gd name="csY20" fmla="*/ 424012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50867 w 11633641"/>
                <a:gd name="csY17" fmla="*/ 1102117 h 4201099"/>
                <a:gd name="csX18" fmla="*/ 6355882 w 11633641"/>
                <a:gd name="csY18" fmla="*/ 825584 h 4201099"/>
                <a:gd name="csX19" fmla="*/ 6608103 w 11633641"/>
                <a:gd name="csY19" fmla="*/ 617177 h 4201099"/>
                <a:gd name="csX20" fmla="*/ 6891760 w 11633641"/>
                <a:gd name="csY20" fmla="*/ 424012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54331 w 11633641"/>
                <a:gd name="csY16" fmla="*/ 1344723 h 4201099"/>
                <a:gd name="csX17" fmla="*/ 6121614 w 11633641"/>
                <a:gd name="csY17" fmla="*/ 1052850 h 4201099"/>
                <a:gd name="csX18" fmla="*/ 6355882 w 11633641"/>
                <a:gd name="csY18" fmla="*/ 825584 h 4201099"/>
                <a:gd name="csX19" fmla="*/ 6608103 w 11633641"/>
                <a:gd name="csY19" fmla="*/ 617177 h 4201099"/>
                <a:gd name="csX20" fmla="*/ 6891760 w 11633641"/>
                <a:gd name="csY20" fmla="*/ 424012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47018 w 11633641"/>
                <a:gd name="csY16" fmla="*/ 1328301 h 4201099"/>
                <a:gd name="csX17" fmla="*/ 6121614 w 11633641"/>
                <a:gd name="csY17" fmla="*/ 1052850 h 4201099"/>
                <a:gd name="csX18" fmla="*/ 6355882 w 11633641"/>
                <a:gd name="csY18" fmla="*/ 825584 h 4201099"/>
                <a:gd name="csX19" fmla="*/ 6608103 w 11633641"/>
                <a:gd name="csY19" fmla="*/ 617177 h 4201099"/>
                <a:gd name="csX20" fmla="*/ 6891760 w 11633641"/>
                <a:gd name="csY20" fmla="*/ 424012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47018 w 11633641"/>
                <a:gd name="csY16" fmla="*/ 1328301 h 4201099"/>
                <a:gd name="csX17" fmla="*/ 6121614 w 11633641"/>
                <a:gd name="csY17" fmla="*/ 1052850 h 4201099"/>
                <a:gd name="csX18" fmla="*/ 6355882 w 11633641"/>
                <a:gd name="csY18" fmla="*/ 825584 h 4201099"/>
                <a:gd name="csX19" fmla="*/ 6608103 w 11633641"/>
                <a:gd name="csY19" fmla="*/ 617177 h 4201099"/>
                <a:gd name="csX20" fmla="*/ 6891760 w 11633641"/>
                <a:gd name="csY20" fmla="*/ 456852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396913 w 11633641"/>
                <a:gd name="csY12" fmla="*/ 2634410 h 4201099"/>
                <a:gd name="csX13" fmla="*/ 5506508 w 11633641"/>
                <a:gd name="csY13" fmla="*/ 2273519 h 4201099"/>
                <a:gd name="csX14" fmla="*/ 5626552 w 11633641"/>
                <a:gd name="csY14" fmla="*/ 1940306 h 4201099"/>
                <a:gd name="csX15" fmla="*/ 5751803 w 11633641"/>
                <a:gd name="csY15" fmla="*/ 1660620 h 4201099"/>
                <a:gd name="csX16" fmla="*/ 5947018 w 11633641"/>
                <a:gd name="csY16" fmla="*/ 1328301 h 4201099"/>
                <a:gd name="csX17" fmla="*/ 6146437 w 11633641"/>
                <a:gd name="csY17" fmla="*/ 1068451 h 4201099"/>
                <a:gd name="csX18" fmla="*/ 6355882 w 11633641"/>
                <a:gd name="csY18" fmla="*/ 825584 h 4201099"/>
                <a:gd name="csX19" fmla="*/ 6608103 w 11633641"/>
                <a:gd name="csY19" fmla="*/ 617177 h 4201099"/>
                <a:gd name="csX20" fmla="*/ 6891760 w 11633641"/>
                <a:gd name="csY20" fmla="*/ 456852 h 4201099"/>
                <a:gd name="csX21" fmla="*/ 7314459 w 11633641"/>
                <a:gd name="csY21" fmla="*/ 289394 h 4201099"/>
                <a:gd name="csX22" fmla="*/ 7811164 w 11633641"/>
                <a:gd name="csY22" fmla="*/ 186662 h 4201099"/>
                <a:gd name="csX23" fmla="*/ 8190139 w 11633641"/>
                <a:gd name="csY23" fmla="*/ 158308 h 4201099"/>
                <a:gd name="csX24" fmla="*/ 8793298 w 11633641"/>
                <a:gd name="csY24" fmla="*/ 125637 h 4201099"/>
                <a:gd name="csX25" fmla="*/ 9881832 w 11633641"/>
                <a:gd name="csY25" fmla="*/ 112296 h 4201099"/>
                <a:gd name="csX26" fmla="*/ 11633641 w 11633641"/>
                <a:gd name="csY26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506508 w 11633641"/>
                <a:gd name="csY12" fmla="*/ 2273519 h 4201099"/>
                <a:gd name="csX13" fmla="*/ 5626552 w 11633641"/>
                <a:gd name="csY13" fmla="*/ 1940306 h 4201099"/>
                <a:gd name="csX14" fmla="*/ 5751803 w 11633641"/>
                <a:gd name="csY14" fmla="*/ 1660620 h 4201099"/>
                <a:gd name="csX15" fmla="*/ 5947018 w 11633641"/>
                <a:gd name="csY15" fmla="*/ 1328301 h 4201099"/>
                <a:gd name="csX16" fmla="*/ 6146437 w 11633641"/>
                <a:gd name="csY16" fmla="*/ 1068451 h 4201099"/>
                <a:gd name="csX17" fmla="*/ 6355882 w 11633641"/>
                <a:gd name="csY17" fmla="*/ 825584 h 4201099"/>
                <a:gd name="csX18" fmla="*/ 6608103 w 11633641"/>
                <a:gd name="csY18" fmla="*/ 617177 h 4201099"/>
                <a:gd name="csX19" fmla="*/ 6891760 w 11633641"/>
                <a:gd name="csY19" fmla="*/ 456852 h 4201099"/>
                <a:gd name="csX20" fmla="*/ 7314459 w 11633641"/>
                <a:gd name="csY20" fmla="*/ 289394 h 4201099"/>
                <a:gd name="csX21" fmla="*/ 7811164 w 11633641"/>
                <a:gd name="csY21" fmla="*/ 186662 h 4201099"/>
                <a:gd name="csX22" fmla="*/ 8190139 w 11633641"/>
                <a:gd name="csY22" fmla="*/ 158308 h 4201099"/>
                <a:gd name="csX23" fmla="*/ 8793298 w 11633641"/>
                <a:gd name="csY23" fmla="*/ 125637 h 4201099"/>
                <a:gd name="csX24" fmla="*/ 9881832 w 11633641"/>
                <a:gd name="csY24" fmla="*/ 112296 h 4201099"/>
                <a:gd name="csX25" fmla="*/ 11633641 w 11633641"/>
                <a:gd name="csY25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506508 w 11633641"/>
                <a:gd name="csY12" fmla="*/ 2273519 h 4201099"/>
                <a:gd name="csX13" fmla="*/ 5626552 w 11633641"/>
                <a:gd name="csY13" fmla="*/ 1940306 h 4201099"/>
                <a:gd name="csX14" fmla="*/ 5947018 w 11633641"/>
                <a:gd name="csY14" fmla="*/ 1328301 h 4201099"/>
                <a:gd name="csX15" fmla="*/ 6146437 w 11633641"/>
                <a:gd name="csY15" fmla="*/ 1068451 h 4201099"/>
                <a:gd name="csX16" fmla="*/ 6355882 w 11633641"/>
                <a:gd name="csY16" fmla="*/ 825584 h 4201099"/>
                <a:gd name="csX17" fmla="*/ 6608103 w 11633641"/>
                <a:gd name="csY17" fmla="*/ 617177 h 4201099"/>
                <a:gd name="csX18" fmla="*/ 6891760 w 11633641"/>
                <a:gd name="csY18" fmla="*/ 456852 h 4201099"/>
                <a:gd name="csX19" fmla="*/ 7314459 w 11633641"/>
                <a:gd name="csY19" fmla="*/ 289394 h 4201099"/>
                <a:gd name="csX20" fmla="*/ 7811164 w 11633641"/>
                <a:gd name="csY20" fmla="*/ 186662 h 4201099"/>
                <a:gd name="csX21" fmla="*/ 8190139 w 11633641"/>
                <a:gd name="csY21" fmla="*/ 158308 h 4201099"/>
                <a:gd name="csX22" fmla="*/ 8793298 w 11633641"/>
                <a:gd name="csY22" fmla="*/ 125637 h 4201099"/>
                <a:gd name="csX23" fmla="*/ 9881832 w 11633641"/>
                <a:gd name="csY23" fmla="*/ 112296 h 4201099"/>
                <a:gd name="csX24" fmla="*/ 11633641 w 11633641"/>
                <a:gd name="csY24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506508 w 11633641"/>
                <a:gd name="csY12" fmla="*/ 2273519 h 4201099"/>
                <a:gd name="csX13" fmla="*/ 5651375 w 11633641"/>
                <a:gd name="csY13" fmla="*/ 1971506 h 4201099"/>
                <a:gd name="csX14" fmla="*/ 5947018 w 11633641"/>
                <a:gd name="csY14" fmla="*/ 1328301 h 4201099"/>
                <a:gd name="csX15" fmla="*/ 6146437 w 11633641"/>
                <a:gd name="csY15" fmla="*/ 1068451 h 4201099"/>
                <a:gd name="csX16" fmla="*/ 6355882 w 11633641"/>
                <a:gd name="csY16" fmla="*/ 825584 h 4201099"/>
                <a:gd name="csX17" fmla="*/ 6608103 w 11633641"/>
                <a:gd name="csY17" fmla="*/ 617177 h 4201099"/>
                <a:gd name="csX18" fmla="*/ 6891760 w 11633641"/>
                <a:gd name="csY18" fmla="*/ 456852 h 4201099"/>
                <a:gd name="csX19" fmla="*/ 7314459 w 11633641"/>
                <a:gd name="csY19" fmla="*/ 289394 h 4201099"/>
                <a:gd name="csX20" fmla="*/ 7811164 w 11633641"/>
                <a:gd name="csY20" fmla="*/ 186662 h 4201099"/>
                <a:gd name="csX21" fmla="*/ 8190139 w 11633641"/>
                <a:gd name="csY21" fmla="*/ 158308 h 4201099"/>
                <a:gd name="csX22" fmla="*/ 8793298 w 11633641"/>
                <a:gd name="csY22" fmla="*/ 125637 h 4201099"/>
                <a:gd name="csX23" fmla="*/ 9881832 w 11633641"/>
                <a:gd name="csY23" fmla="*/ 112296 h 4201099"/>
                <a:gd name="csX24" fmla="*/ 11633641 w 11633641"/>
                <a:gd name="csY24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98233 w 11633641"/>
                <a:gd name="csY12" fmla="*/ 2445120 h 4201099"/>
                <a:gd name="csX13" fmla="*/ 5651375 w 11633641"/>
                <a:gd name="csY13" fmla="*/ 1971506 h 4201099"/>
                <a:gd name="csX14" fmla="*/ 5947018 w 11633641"/>
                <a:gd name="csY14" fmla="*/ 1328301 h 4201099"/>
                <a:gd name="csX15" fmla="*/ 6146437 w 11633641"/>
                <a:gd name="csY15" fmla="*/ 1068451 h 4201099"/>
                <a:gd name="csX16" fmla="*/ 6355882 w 11633641"/>
                <a:gd name="csY16" fmla="*/ 825584 h 4201099"/>
                <a:gd name="csX17" fmla="*/ 6608103 w 11633641"/>
                <a:gd name="csY17" fmla="*/ 617177 h 4201099"/>
                <a:gd name="csX18" fmla="*/ 6891760 w 11633641"/>
                <a:gd name="csY18" fmla="*/ 456852 h 4201099"/>
                <a:gd name="csX19" fmla="*/ 7314459 w 11633641"/>
                <a:gd name="csY19" fmla="*/ 289394 h 4201099"/>
                <a:gd name="csX20" fmla="*/ 7811164 w 11633641"/>
                <a:gd name="csY20" fmla="*/ 186662 h 4201099"/>
                <a:gd name="csX21" fmla="*/ 8190139 w 11633641"/>
                <a:gd name="csY21" fmla="*/ 158308 h 4201099"/>
                <a:gd name="csX22" fmla="*/ 8793298 w 11633641"/>
                <a:gd name="csY22" fmla="*/ 125637 h 4201099"/>
                <a:gd name="csX23" fmla="*/ 9881832 w 11633641"/>
                <a:gd name="csY23" fmla="*/ 112296 h 4201099"/>
                <a:gd name="csX24" fmla="*/ 11633641 w 11633641"/>
                <a:gd name="csY24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81684 w 11633641"/>
                <a:gd name="csY12" fmla="*/ 2382719 h 4201099"/>
                <a:gd name="csX13" fmla="*/ 5651375 w 11633641"/>
                <a:gd name="csY13" fmla="*/ 1971506 h 4201099"/>
                <a:gd name="csX14" fmla="*/ 5947018 w 11633641"/>
                <a:gd name="csY14" fmla="*/ 1328301 h 4201099"/>
                <a:gd name="csX15" fmla="*/ 6146437 w 11633641"/>
                <a:gd name="csY15" fmla="*/ 1068451 h 4201099"/>
                <a:gd name="csX16" fmla="*/ 6355882 w 11633641"/>
                <a:gd name="csY16" fmla="*/ 825584 h 4201099"/>
                <a:gd name="csX17" fmla="*/ 6608103 w 11633641"/>
                <a:gd name="csY17" fmla="*/ 617177 h 4201099"/>
                <a:gd name="csX18" fmla="*/ 6891760 w 11633641"/>
                <a:gd name="csY18" fmla="*/ 456852 h 4201099"/>
                <a:gd name="csX19" fmla="*/ 7314459 w 11633641"/>
                <a:gd name="csY19" fmla="*/ 289394 h 4201099"/>
                <a:gd name="csX20" fmla="*/ 7811164 w 11633641"/>
                <a:gd name="csY20" fmla="*/ 186662 h 4201099"/>
                <a:gd name="csX21" fmla="*/ 8190139 w 11633641"/>
                <a:gd name="csY21" fmla="*/ 158308 h 4201099"/>
                <a:gd name="csX22" fmla="*/ 8793298 w 11633641"/>
                <a:gd name="csY22" fmla="*/ 125637 h 4201099"/>
                <a:gd name="csX23" fmla="*/ 9881832 w 11633641"/>
                <a:gd name="csY23" fmla="*/ 112296 h 4201099"/>
                <a:gd name="csX24" fmla="*/ 11633641 w 11633641"/>
                <a:gd name="csY24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81684 w 11633641"/>
                <a:gd name="csY12" fmla="*/ 2382719 h 4201099"/>
                <a:gd name="csX13" fmla="*/ 5651375 w 11633641"/>
                <a:gd name="csY13" fmla="*/ 1971506 h 4201099"/>
                <a:gd name="csX14" fmla="*/ 5947018 w 11633641"/>
                <a:gd name="csY14" fmla="*/ 1328301 h 4201099"/>
                <a:gd name="csX15" fmla="*/ 6355882 w 11633641"/>
                <a:gd name="csY15" fmla="*/ 825584 h 4201099"/>
                <a:gd name="csX16" fmla="*/ 6608103 w 11633641"/>
                <a:gd name="csY16" fmla="*/ 617177 h 4201099"/>
                <a:gd name="csX17" fmla="*/ 6891760 w 11633641"/>
                <a:gd name="csY17" fmla="*/ 456852 h 4201099"/>
                <a:gd name="csX18" fmla="*/ 7314459 w 11633641"/>
                <a:gd name="csY18" fmla="*/ 289394 h 4201099"/>
                <a:gd name="csX19" fmla="*/ 7811164 w 11633641"/>
                <a:gd name="csY19" fmla="*/ 186662 h 4201099"/>
                <a:gd name="csX20" fmla="*/ 8190139 w 11633641"/>
                <a:gd name="csY20" fmla="*/ 158308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81684 w 11633641"/>
                <a:gd name="csY12" fmla="*/ 2382719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55882 w 11633641"/>
                <a:gd name="csY15" fmla="*/ 825584 h 4201099"/>
                <a:gd name="csX16" fmla="*/ 6608103 w 11633641"/>
                <a:gd name="csY16" fmla="*/ 617177 h 4201099"/>
                <a:gd name="csX17" fmla="*/ 6891760 w 11633641"/>
                <a:gd name="csY17" fmla="*/ 456852 h 4201099"/>
                <a:gd name="csX18" fmla="*/ 7314459 w 11633641"/>
                <a:gd name="csY18" fmla="*/ 289394 h 4201099"/>
                <a:gd name="csX19" fmla="*/ 7811164 w 11633641"/>
                <a:gd name="csY19" fmla="*/ 186662 h 4201099"/>
                <a:gd name="csX20" fmla="*/ 8190139 w 11633641"/>
                <a:gd name="csY20" fmla="*/ 158308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89958 w 11633641"/>
                <a:gd name="csY12" fmla="*/ 2429520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55882 w 11633641"/>
                <a:gd name="csY15" fmla="*/ 825584 h 4201099"/>
                <a:gd name="csX16" fmla="*/ 6608103 w 11633641"/>
                <a:gd name="csY16" fmla="*/ 617177 h 4201099"/>
                <a:gd name="csX17" fmla="*/ 6891760 w 11633641"/>
                <a:gd name="csY17" fmla="*/ 456852 h 4201099"/>
                <a:gd name="csX18" fmla="*/ 7314459 w 11633641"/>
                <a:gd name="csY18" fmla="*/ 289394 h 4201099"/>
                <a:gd name="csX19" fmla="*/ 7811164 w 11633641"/>
                <a:gd name="csY19" fmla="*/ 186662 h 4201099"/>
                <a:gd name="csX20" fmla="*/ 8190139 w 11633641"/>
                <a:gd name="csY20" fmla="*/ 158308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73409 w 11633641"/>
                <a:gd name="csY12" fmla="*/ 2398319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55882 w 11633641"/>
                <a:gd name="csY15" fmla="*/ 825584 h 4201099"/>
                <a:gd name="csX16" fmla="*/ 6608103 w 11633641"/>
                <a:gd name="csY16" fmla="*/ 617177 h 4201099"/>
                <a:gd name="csX17" fmla="*/ 6891760 w 11633641"/>
                <a:gd name="csY17" fmla="*/ 456852 h 4201099"/>
                <a:gd name="csX18" fmla="*/ 7314459 w 11633641"/>
                <a:gd name="csY18" fmla="*/ 289394 h 4201099"/>
                <a:gd name="csX19" fmla="*/ 7811164 w 11633641"/>
                <a:gd name="csY19" fmla="*/ 186662 h 4201099"/>
                <a:gd name="csX20" fmla="*/ 8190139 w 11633641"/>
                <a:gd name="csY20" fmla="*/ 158308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73409 w 11633641"/>
                <a:gd name="csY12" fmla="*/ 2398319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72431 w 11633641"/>
                <a:gd name="csY15" fmla="*/ 872386 h 4201099"/>
                <a:gd name="csX16" fmla="*/ 6608103 w 11633641"/>
                <a:gd name="csY16" fmla="*/ 617177 h 4201099"/>
                <a:gd name="csX17" fmla="*/ 6891760 w 11633641"/>
                <a:gd name="csY17" fmla="*/ 456852 h 4201099"/>
                <a:gd name="csX18" fmla="*/ 7314459 w 11633641"/>
                <a:gd name="csY18" fmla="*/ 289394 h 4201099"/>
                <a:gd name="csX19" fmla="*/ 7811164 w 11633641"/>
                <a:gd name="csY19" fmla="*/ 186662 h 4201099"/>
                <a:gd name="csX20" fmla="*/ 8190139 w 11633641"/>
                <a:gd name="csY20" fmla="*/ 158308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73409 w 11633641"/>
                <a:gd name="csY12" fmla="*/ 2398319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72431 w 11633641"/>
                <a:gd name="csY15" fmla="*/ 872386 h 4201099"/>
                <a:gd name="csX16" fmla="*/ 6666026 w 11633641"/>
                <a:gd name="csY16" fmla="*/ 632779 h 4201099"/>
                <a:gd name="csX17" fmla="*/ 6891760 w 11633641"/>
                <a:gd name="csY17" fmla="*/ 456852 h 4201099"/>
                <a:gd name="csX18" fmla="*/ 7314459 w 11633641"/>
                <a:gd name="csY18" fmla="*/ 289394 h 4201099"/>
                <a:gd name="csX19" fmla="*/ 7811164 w 11633641"/>
                <a:gd name="csY19" fmla="*/ 186662 h 4201099"/>
                <a:gd name="csX20" fmla="*/ 8190139 w 11633641"/>
                <a:gd name="csY20" fmla="*/ 158308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73409 w 11633641"/>
                <a:gd name="csY12" fmla="*/ 2398319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72431 w 11633641"/>
                <a:gd name="csY15" fmla="*/ 872386 h 4201099"/>
                <a:gd name="csX16" fmla="*/ 6666026 w 11633641"/>
                <a:gd name="csY16" fmla="*/ 632779 h 4201099"/>
                <a:gd name="csX17" fmla="*/ 6891760 w 11633641"/>
                <a:gd name="csY17" fmla="*/ 456852 h 4201099"/>
                <a:gd name="csX18" fmla="*/ 7314459 w 11633641"/>
                <a:gd name="csY18" fmla="*/ 289394 h 4201099"/>
                <a:gd name="csX19" fmla="*/ 7819439 w 11633641"/>
                <a:gd name="csY19" fmla="*/ 155460 h 4201099"/>
                <a:gd name="csX20" fmla="*/ 8190139 w 11633641"/>
                <a:gd name="csY20" fmla="*/ 158308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73409 w 11633641"/>
                <a:gd name="csY12" fmla="*/ 2398319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72431 w 11633641"/>
                <a:gd name="csY15" fmla="*/ 872386 h 4201099"/>
                <a:gd name="csX16" fmla="*/ 6666026 w 11633641"/>
                <a:gd name="csY16" fmla="*/ 632779 h 4201099"/>
                <a:gd name="csX17" fmla="*/ 6891760 w 11633641"/>
                <a:gd name="csY17" fmla="*/ 456852 h 4201099"/>
                <a:gd name="csX18" fmla="*/ 7314460 w 11633641"/>
                <a:gd name="csY18" fmla="*/ 211395 h 4201099"/>
                <a:gd name="csX19" fmla="*/ 7819439 w 11633641"/>
                <a:gd name="csY19" fmla="*/ 155460 h 4201099"/>
                <a:gd name="csX20" fmla="*/ 8190139 w 11633641"/>
                <a:gd name="csY20" fmla="*/ 158308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73409 w 11633641"/>
                <a:gd name="csY12" fmla="*/ 2398319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72431 w 11633641"/>
                <a:gd name="csY15" fmla="*/ 872386 h 4201099"/>
                <a:gd name="csX16" fmla="*/ 6666026 w 11633641"/>
                <a:gd name="csY16" fmla="*/ 632779 h 4201099"/>
                <a:gd name="csX17" fmla="*/ 6891760 w 11633641"/>
                <a:gd name="csY17" fmla="*/ 456852 h 4201099"/>
                <a:gd name="csX18" fmla="*/ 7314460 w 11633641"/>
                <a:gd name="csY18" fmla="*/ 211395 h 4201099"/>
                <a:gd name="csX19" fmla="*/ 7819439 w 11633641"/>
                <a:gd name="csY19" fmla="*/ 155460 h 4201099"/>
                <a:gd name="csX20" fmla="*/ 8190138 w 11633641"/>
                <a:gd name="csY20" fmla="*/ 111510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73409 w 11633641"/>
                <a:gd name="csY12" fmla="*/ 2398319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72431 w 11633641"/>
                <a:gd name="csY15" fmla="*/ 872386 h 4201099"/>
                <a:gd name="csX16" fmla="*/ 6666026 w 11633641"/>
                <a:gd name="csY16" fmla="*/ 632779 h 4201099"/>
                <a:gd name="csX17" fmla="*/ 6891760 w 11633641"/>
                <a:gd name="csY17" fmla="*/ 456852 h 4201099"/>
                <a:gd name="csX18" fmla="*/ 7314460 w 11633641"/>
                <a:gd name="csY18" fmla="*/ 211395 h 4201099"/>
                <a:gd name="csX19" fmla="*/ 7819439 w 11633641"/>
                <a:gd name="csY19" fmla="*/ 124260 h 4201099"/>
                <a:gd name="csX20" fmla="*/ 8190138 w 11633641"/>
                <a:gd name="csY20" fmla="*/ 111510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73409 w 11633641"/>
                <a:gd name="csY12" fmla="*/ 2398319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72431 w 11633641"/>
                <a:gd name="csY15" fmla="*/ 872386 h 4201099"/>
                <a:gd name="csX16" fmla="*/ 6666026 w 11633641"/>
                <a:gd name="csY16" fmla="*/ 632779 h 4201099"/>
                <a:gd name="csX17" fmla="*/ 6875210 w 11633641"/>
                <a:gd name="csY17" fmla="*/ 425654 h 4201099"/>
                <a:gd name="csX18" fmla="*/ 7314460 w 11633641"/>
                <a:gd name="csY18" fmla="*/ 211395 h 4201099"/>
                <a:gd name="csX19" fmla="*/ 7819439 w 11633641"/>
                <a:gd name="csY19" fmla="*/ 124260 h 4201099"/>
                <a:gd name="csX20" fmla="*/ 8190138 w 11633641"/>
                <a:gd name="csY20" fmla="*/ 111510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  <a:gd name="csX0" fmla="*/ 0 w 11633641"/>
                <a:gd name="csY0" fmla="*/ 0 h 4201099"/>
                <a:gd name="csX1" fmla="*/ 3812617 w 11633641"/>
                <a:gd name="csY1" fmla="*/ 43498 h 4201099"/>
                <a:gd name="csX2" fmla="*/ 4549741 w 11633641"/>
                <a:gd name="csY2" fmla="*/ 79612 h 4201099"/>
                <a:gd name="csX3" fmla="*/ 4773365 w 11633641"/>
                <a:gd name="csY3" fmla="*/ 203113 h 4201099"/>
                <a:gd name="csX4" fmla="*/ 4790486 w 11633641"/>
                <a:gd name="csY4" fmla="*/ 484508 h 4201099"/>
                <a:gd name="csX5" fmla="*/ 4844044 w 11633641"/>
                <a:gd name="csY5" fmla="*/ 1916921 h 4201099"/>
                <a:gd name="csX6" fmla="*/ 4895210 w 11633641"/>
                <a:gd name="csY6" fmla="*/ 2865678 h 4201099"/>
                <a:gd name="csX7" fmla="*/ 4949844 w 11633641"/>
                <a:gd name="csY7" fmla="*/ 3592754 h 4201099"/>
                <a:gd name="csX8" fmla="*/ 5028121 w 11633641"/>
                <a:gd name="csY8" fmla="*/ 4200924 h 4201099"/>
                <a:gd name="csX9" fmla="*/ 5160559 w 11633641"/>
                <a:gd name="csY9" fmla="*/ 3650639 h 4201099"/>
                <a:gd name="csX10" fmla="*/ 5261177 w 11633641"/>
                <a:gd name="csY10" fmla="*/ 3187059 h 4201099"/>
                <a:gd name="csX11" fmla="*/ 5317431 w 11633641"/>
                <a:gd name="csY11" fmla="*/ 2943291 h 4201099"/>
                <a:gd name="csX12" fmla="*/ 5473409 w 11633641"/>
                <a:gd name="csY12" fmla="*/ 2398319 h 4201099"/>
                <a:gd name="csX13" fmla="*/ 5651375 w 11633641"/>
                <a:gd name="csY13" fmla="*/ 1971506 h 4201099"/>
                <a:gd name="csX14" fmla="*/ 5980118 w 11633641"/>
                <a:gd name="csY14" fmla="*/ 1359501 h 4201099"/>
                <a:gd name="csX15" fmla="*/ 6372431 w 11633641"/>
                <a:gd name="csY15" fmla="*/ 872386 h 4201099"/>
                <a:gd name="csX16" fmla="*/ 6657752 w 11633641"/>
                <a:gd name="csY16" fmla="*/ 570378 h 4201099"/>
                <a:gd name="csX17" fmla="*/ 6875210 w 11633641"/>
                <a:gd name="csY17" fmla="*/ 425654 h 4201099"/>
                <a:gd name="csX18" fmla="*/ 7314460 w 11633641"/>
                <a:gd name="csY18" fmla="*/ 211395 h 4201099"/>
                <a:gd name="csX19" fmla="*/ 7819439 w 11633641"/>
                <a:gd name="csY19" fmla="*/ 124260 h 4201099"/>
                <a:gd name="csX20" fmla="*/ 8190138 w 11633641"/>
                <a:gd name="csY20" fmla="*/ 111510 h 4201099"/>
                <a:gd name="csX21" fmla="*/ 8793298 w 11633641"/>
                <a:gd name="csY21" fmla="*/ 125637 h 4201099"/>
                <a:gd name="csX22" fmla="*/ 9881832 w 11633641"/>
                <a:gd name="csY22" fmla="*/ 112296 h 4201099"/>
                <a:gd name="csX23" fmla="*/ 11633641 w 11633641"/>
                <a:gd name="csY23" fmla="*/ 17311 h 4201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1633641" h="4201099">
                  <a:moveTo>
                    <a:pt x="0" y="0"/>
                  </a:moveTo>
                  <a:cubicBezTo>
                    <a:pt x="65616" y="10583"/>
                    <a:pt x="3054327" y="30229"/>
                    <a:pt x="3812617" y="43498"/>
                  </a:cubicBezTo>
                  <a:cubicBezTo>
                    <a:pt x="4570907" y="56767"/>
                    <a:pt x="4389617" y="53010"/>
                    <a:pt x="4549741" y="79612"/>
                  </a:cubicBezTo>
                  <a:cubicBezTo>
                    <a:pt x="4709865" y="106214"/>
                    <a:pt x="4753437" y="160255"/>
                    <a:pt x="4773365" y="203113"/>
                  </a:cubicBezTo>
                  <a:cubicBezTo>
                    <a:pt x="4793293" y="245971"/>
                    <a:pt x="4778706" y="198873"/>
                    <a:pt x="4790486" y="484508"/>
                  </a:cubicBezTo>
                  <a:cubicBezTo>
                    <a:pt x="4802266" y="770143"/>
                    <a:pt x="4826590" y="1520060"/>
                    <a:pt x="4844044" y="1916921"/>
                  </a:cubicBezTo>
                  <a:cubicBezTo>
                    <a:pt x="4861498" y="2313782"/>
                    <a:pt x="4877577" y="2586373"/>
                    <a:pt x="4895210" y="2865678"/>
                  </a:cubicBezTo>
                  <a:cubicBezTo>
                    <a:pt x="4912843" y="3144984"/>
                    <a:pt x="4927692" y="3370213"/>
                    <a:pt x="4949844" y="3592754"/>
                  </a:cubicBezTo>
                  <a:cubicBezTo>
                    <a:pt x="4971996" y="3815295"/>
                    <a:pt x="4993002" y="4191277"/>
                    <a:pt x="5028121" y="4200924"/>
                  </a:cubicBezTo>
                  <a:cubicBezTo>
                    <a:pt x="5063240" y="4210571"/>
                    <a:pt x="5121716" y="3819616"/>
                    <a:pt x="5160559" y="3650639"/>
                  </a:cubicBezTo>
                  <a:cubicBezTo>
                    <a:pt x="5199402" y="3481662"/>
                    <a:pt x="5235032" y="3304950"/>
                    <a:pt x="5261177" y="3187059"/>
                  </a:cubicBezTo>
                  <a:cubicBezTo>
                    <a:pt x="5287322" y="3069168"/>
                    <a:pt x="5282059" y="3074748"/>
                    <a:pt x="5317431" y="2943291"/>
                  </a:cubicBezTo>
                  <a:cubicBezTo>
                    <a:pt x="5352803" y="2811834"/>
                    <a:pt x="5417752" y="2560283"/>
                    <a:pt x="5473409" y="2398319"/>
                  </a:cubicBezTo>
                  <a:cubicBezTo>
                    <a:pt x="5529066" y="2236355"/>
                    <a:pt x="5566924" y="2144642"/>
                    <a:pt x="5651375" y="1971506"/>
                  </a:cubicBezTo>
                  <a:cubicBezTo>
                    <a:pt x="5735826" y="1798370"/>
                    <a:pt x="5859942" y="1542688"/>
                    <a:pt x="5980118" y="1359501"/>
                  </a:cubicBezTo>
                  <a:cubicBezTo>
                    <a:pt x="6100294" y="1176314"/>
                    <a:pt x="6259492" y="1003906"/>
                    <a:pt x="6372431" y="872386"/>
                  </a:cubicBezTo>
                  <a:cubicBezTo>
                    <a:pt x="6485370" y="740866"/>
                    <a:pt x="6573956" y="644833"/>
                    <a:pt x="6657752" y="570378"/>
                  </a:cubicBezTo>
                  <a:cubicBezTo>
                    <a:pt x="6741548" y="495923"/>
                    <a:pt x="6765759" y="485484"/>
                    <a:pt x="6875210" y="425654"/>
                  </a:cubicBezTo>
                  <a:cubicBezTo>
                    <a:pt x="6984661" y="365824"/>
                    <a:pt x="7157088" y="261627"/>
                    <a:pt x="7314460" y="211395"/>
                  </a:cubicBezTo>
                  <a:cubicBezTo>
                    <a:pt x="7471832" y="161163"/>
                    <a:pt x="7683243" y="154319"/>
                    <a:pt x="7819439" y="124260"/>
                  </a:cubicBezTo>
                  <a:lnTo>
                    <a:pt x="8190138" y="111510"/>
                  </a:lnTo>
                  <a:lnTo>
                    <a:pt x="8793298" y="125637"/>
                  </a:lnTo>
                  <a:lnTo>
                    <a:pt x="9881832" y="112296"/>
                  </a:lnTo>
                  <a:cubicBezTo>
                    <a:pt x="10065513" y="89513"/>
                    <a:pt x="11628830" y="14302"/>
                    <a:pt x="11633641" y="17311"/>
                  </a:cubicBezTo>
                </a:path>
              </a:pathLst>
            </a:custGeom>
            <a:no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29" name="Forme libre 128">
              <a:extLst>
                <a:ext uri="{FF2B5EF4-FFF2-40B4-BE49-F238E27FC236}">
                  <a16:creationId xmlns:a16="http://schemas.microsoft.com/office/drawing/2014/main" id="{E9490BBF-A0DF-4FA1-F5FD-BFCEAF8CC966}"/>
                </a:ext>
              </a:extLst>
            </p:cNvPr>
            <p:cNvSpPr/>
            <p:nvPr/>
          </p:nvSpPr>
          <p:spPr>
            <a:xfrm>
              <a:off x="1272594" y="3567075"/>
              <a:ext cx="9470958" cy="2784934"/>
            </a:xfrm>
            <a:custGeom>
              <a:avLst/>
              <a:gdLst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57751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70383 w 9442383"/>
                <a:gd name="csY5" fmla="*/ 577515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9356 w 9442383"/>
                <a:gd name="csY4" fmla="*/ 440355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64668 w 9442383"/>
                <a:gd name="csY5" fmla="*/ 434640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300574 h 721894"/>
                <a:gd name="csX5" fmla="*/ 4858843 w 9442383"/>
                <a:gd name="csY5" fmla="*/ 294859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294859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4860758 w 9442383"/>
                <a:gd name="csY6" fmla="*/ 9625 h 721894"/>
                <a:gd name="csX7" fmla="*/ 9442383 w 9442383"/>
                <a:gd name="csY7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8843 w 9442383"/>
                <a:gd name="csY5" fmla="*/ 162271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163414 h 721894"/>
                <a:gd name="csX5" fmla="*/ 4850568 w 9442383"/>
                <a:gd name="csY5" fmla="*/ 17457 h 721894"/>
                <a:gd name="csX6" fmla="*/ 9442383 w 9442383"/>
                <a:gd name="csY6" fmla="*/ 0 h 721894"/>
                <a:gd name="csX0" fmla="*/ 0 w 9442383"/>
                <a:gd name="csY0" fmla="*/ 0 h 721894"/>
                <a:gd name="csX1" fmla="*/ 2021305 w 9442383"/>
                <a:gd name="csY1" fmla="*/ 0 h 721894"/>
                <a:gd name="csX2" fmla="*/ 2021305 w 9442383"/>
                <a:gd name="csY2" fmla="*/ 721894 h 721894"/>
                <a:gd name="csX3" fmla="*/ 3869356 w 9442383"/>
                <a:gd name="csY3" fmla="*/ 721894 h 721894"/>
                <a:gd name="csX4" fmla="*/ 3863532 w 9442383"/>
                <a:gd name="csY4" fmla="*/ 26875 h 721894"/>
                <a:gd name="csX5" fmla="*/ 4850568 w 9442383"/>
                <a:gd name="csY5" fmla="*/ 17457 h 721894"/>
                <a:gd name="csX6" fmla="*/ 9442383 w 9442383"/>
                <a:gd name="csY6" fmla="*/ 0 h 721894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3532 w 9442383"/>
                <a:gd name="csY4" fmla="*/ 162616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92257 w 9442383"/>
                <a:gd name="csY4" fmla="*/ 9418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9442383 w 9442383"/>
                <a:gd name="csY6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4912563 w 9442383"/>
                <a:gd name="csY6" fmla="*/ 1476 h 857635"/>
                <a:gd name="csX7" fmla="*/ 9442383 w 9442383"/>
                <a:gd name="csY7" fmla="*/ 135741 h 857635"/>
                <a:gd name="csX0" fmla="*/ 0 w 9442383"/>
                <a:gd name="csY0" fmla="*/ 135741 h 857635"/>
                <a:gd name="csX1" fmla="*/ 2021305 w 9442383"/>
                <a:gd name="csY1" fmla="*/ 135741 h 857635"/>
                <a:gd name="csX2" fmla="*/ 2021305 w 9442383"/>
                <a:gd name="csY2" fmla="*/ 857635 h 857635"/>
                <a:gd name="csX3" fmla="*/ 3869356 w 9442383"/>
                <a:gd name="csY3" fmla="*/ 857635 h 857635"/>
                <a:gd name="csX4" fmla="*/ 3868320 w 9442383"/>
                <a:gd name="csY4" fmla="*/ 9418 h 857635"/>
                <a:gd name="csX5" fmla="*/ 4836206 w 9442383"/>
                <a:gd name="csY5" fmla="*/ 0 h 857635"/>
                <a:gd name="csX6" fmla="*/ 4845539 w 9442383"/>
                <a:gd name="csY6" fmla="*/ 140312 h 857635"/>
                <a:gd name="csX7" fmla="*/ 9442383 w 9442383"/>
                <a:gd name="csY7" fmla="*/ 135741 h 857635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8320 w 9442383"/>
                <a:gd name="csY4" fmla="*/ 4630 h 852847"/>
                <a:gd name="csX5" fmla="*/ 4845781 w 9442383"/>
                <a:gd name="csY5" fmla="*/ 0 h 852847"/>
                <a:gd name="csX6" fmla="*/ 4845539 w 9442383"/>
                <a:gd name="csY6" fmla="*/ 135524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45781 w 9442383"/>
                <a:gd name="csY5" fmla="*/ 0 h 852847"/>
                <a:gd name="csX6" fmla="*/ 4845539 w 9442383"/>
                <a:gd name="csY6" fmla="*/ 135524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45781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4715 h 852847"/>
                <a:gd name="csX5" fmla="*/ 4869313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130953 h 852847"/>
                <a:gd name="csX1" fmla="*/ 2021305 w 9442383"/>
                <a:gd name="csY1" fmla="*/ 130953 h 852847"/>
                <a:gd name="csX2" fmla="*/ 2021305 w 9442383"/>
                <a:gd name="csY2" fmla="*/ 852847 h 852847"/>
                <a:gd name="csX3" fmla="*/ 3869356 w 9442383"/>
                <a:gd name="csY3" fmla="*/ 852847 h 852847"/>
                <a:gd name="csX4" fmla="*/ 3861596 w 9442383"/>
                <a:gd name="csY4" fmla="*/ 1652 h 852847"/>
                <a:gd name="csX5" fmla="*/ 4869313 w 9442383"/>
                <a:gd name="csY5" fmla="*/ 0 h 852847"/>
                <a:gd name="csX6" fmla="*/ 4869072 w 9442383"/>
                <a:gd name="csY6" fmla="*/ 145609 h 852847"/>
                <a:gd name="csX7" fmla="*/ 9442383 w 9442383"/>
                <a:gd name="csY7" fmla="*/ 130953 h 852847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61596 w 9442383"/>
                <a:gd name="csY4" fmla="*/ 139875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61596 w 9442383"/>
                <a:gd name="csY4" fmla="*/ 1651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9313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4858 w 9442383"/>
                <a:gd name="csY6" fmla="*/ 296474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79618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96473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79618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300687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965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280657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9072 w 9442383"/>
                <a:gd name="csY6" fmla="*/ 30288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5897 w 9442383"/>
                <a:gd name="csY6" fmla="*/ 296532 h 991070"/>
                <a:gd name="csX7" fmla="*/ 9442383 w 9442383"/>
                <a:gd name="csY7" fmla="*/ 269176 h 991070"/>
                <a:gd name="csX0" fmla="*/ 0 w 9442383"/>
                <a:gd name="csY0" fmla="*/ 269176 h 991070"/>
                <a:gd name="csX1" fmla="*/ 2021305 w 9442383"/>
                <a:gd name="csY1" fmla="*/ 269176 h 991070"/>
                <a:gd name="csX2" fmla="*/ 2021305 w 9442383"/>
                <a:gd name="csY2" fmla="*/ 991070 h 991070"/>
                <a:gd name="csX3" fmla="*/ 3869356 w 9442383"/>
                <a:gd name="csY3" fmla="*/ 991070 h 991070"/>
                <a:gd name="csX4" fmla="*/ 3857382 w 9442383"/>
                <a:gd name="csY4" fmla="*/ 5865 h 991070"/>
                <a:gd name="csX5" fmla="*/ 4865099 w 9442383"/>
                <a:gd name="csY5" fmla="*/ 0 h 991070"/>
                <a:gd name="csX6" fmla="*/ 4865897 w 9442383"/>
                <a:gd name="csY6" fmla="*/ 283832 h 991070"/>
                <a:gd name="csX7" fmla="*/ 9442383 w 9442383"/>
                <a:gd name="csY7" fmla="*/ 269176 h 991070"/>
                <a:gd name="csX0" fmla="*/ 0 w 9442383"/>
                <a:gd name="csY0" fmla="*/ 269176 h 1000595"/>
                <a:gd name="csX1" fmla="*/ 2021305 w 9442383"/>
                <a:gd name="csY1" fmla="*/ 269176 h 1000595"/>
                <a:gd name="csX2" fmla="*/ 2021305 w 9442383"/>
                <a:gd name="csY2" fmla="*/ 991070 h 1000595"/>
                <a:gd name="csX3" fmla="*/ 3866181 w 9442383"/>
                <a:gd name="csY3" fmla="*/ 1000595 h 1000595"/>
                <a:gd name="csX4" fmla="*/ 3857382 w 9442383"/>
                <a:gd name="csY4" fmla="*/ 5865 h 1000595"/>
                <a:gd name="csX5" fmla="*/ 4865099 w 9442383"/>
                <a:gd name="csY5" fmla="*/ 0 h 1000595"/>
                <a:gd name="csX6" fmla="*/ 4865897 w 9442383"/>
                <a:gd name="csY6" fmla="*/ 283832 h 1000595"/>
                <a:gd name="csX7" fmla="*/ 9442383 w 9442383"/>
                <a:gd name="csY7" fmla="*/ 269176 h 100059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21305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42383"/>
                <a:gd name="csY0" fmla="*/ 269176 h 1006945"/>
                <a:gd name="csX1" fmla="*/ 2021305 w 9442383"/>
                <a:gd name="csY1" fmla="*/ 269176 h 1006945"/>
                <a:gd name="csX2" fmla="*/ 2018130 w 9442383"/>
                <a:gd name="csY2" fmla="*/ 1006945 h 1006945"/>
                <a:gd name="csX3" fmla="*/ 3866181 w 9442383"/>
                <a:gd name="csY3" fmla="*/ 994245 h 1006945"/>
                <a:gd name="csX4" fmla="*/ 3857382 w 9442383"/>
                <a:gd name="csY4" fmla="*/ 5865 h 1006945"/>
                <a:gd name="csX5" fmla="*/ 4865099 w 9442383"/>
                <a:gd name="csY5" fmla="*/ 0 h 1006945"/>
                <a:gd name="csX6" fmla="*/ 4865897 w 9442383"/>
                <a:gd name="csY6" fmla="*/ 283832 h 1006945"/>
                <a:gd name="csX7" fmla="*/ 9442383 w 9442383"/>
                <a:gd name="csY7" fmla="*/ 269176 h 10069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64608"/>
                <a:gd name="csY0" fmla="*/ 288226 h 994245"/>
                <a:gd name="csX1" fmla="*/ 2043530 w 9464608"/>
                <a:gd name="csY1" fmla="*/ 269176 h 994245"/>
                <a:gd name="csX2" fmla="*/ 2040355 w 9464608"/>
                <a:gd name="csY2" fmla="*/ 991070 h 994245"/>
                <a:gd name="csX3" fmla="*/ 3888406 w 9464608"/>
                <a:gd name="csY3" fmla="*/ 994245 h 994245"/>
                <a:gd name="csX4" fmla="*/ 3879607 w 9464608"/>
                <a:gd name="csY4" fmla="*/ 5865 h 994245"/>
                <a:gd name="csX5" fmla="*/ 4887324 w 9464608"/>
                <a:gd name="csY5" fmla="*/ 0 h 994245"/>
                <a:gd name="csX6" fmla="*/ 4888122 w 9464608"/>
                <a:gd name="csY6" fmla="*/ 283832 h 994245"/>
                <a:gd name="csX7" fmla="*/ 9464608 w 9464608"/>
                <a:gd name="csY7" fmla="*/ 269176 h 9942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55083"/>
                <a:gd name="csY0" fmla="*/ 285051 h 994245"/>
                <a:gd name="csX1" fmla="*/ 2034005 w 9455083"/>
                <a:gd name="csY1" fmla="*/ 269176 h 994245"/>
                <a:gd name="csX2" fmla="*/ 2030830 w 9455083"/>
                <a:gd name="csY2" fmla="*/ 991070 h 994245"/>
                <a:gd name="csX3" fmla="*/ 3878881 w 9455083"/>
                <a:gd name="csY3" fmla="*/ 994245 h 994245"/>
                <a:gd name="csX4" fmla="*/ 3870082 w 9455083"/>
                <a:gd name="csY4" fmla="*/ 5865 h 994245"/>
                <a:gd name="csX5" fmla="*/ 4877799 w 9455083"/>
                <a:gd name="csY5" fmla="*/ 0 h 994245"/>
                <a:gd name="csX6" fmla="*/ 4878597 w 9455083"/>
                <a:gd name="csY6" fmla="*/ 283832 h 994245"/>
                <a:gd name="csX7" fmla="*/ 9455083 w 9455083"/>
                <a:gd name="csY7" fmla="*/ 269176 h 994245"/>
                <a:gd name="csX0" fmla="*/ 0 w 9442383"/>
                <a:gd name="csY0" fmla="*/ 269176 h 994245"/>
                <a:gd name="csX1" fmla="*/ 2021305 w 9442383"/>
                <a:gd name="csY1" fmla="*/ 269176 h 994245"/>
                <a:gd name="csX2" fmla="*/ 2018130 w 9442383"/>
                <a:gd name="csY2" fmla="*/ 991070 h 994245"/>
                <a:gd name="csX3" fmla="*/ 3866181 w 9442383"/>
                <a:gd name="csY3" fmla="*/ 994245 h 994245"/>
                <a:gd name="csX4" fmla="*/ 3857382 w 9442383"/>
                <a:gd name="csY4" fmla="*/ 5865 h 994245"/>
                <a:gd name="csX5" fmla="*/ 4865099 w 9442383"/>
                <a:gd name="csY5" fmla="*/ 0 h 994245"/>
                <a:gd name="csX6" fmla="*/ 4865897 w 9442383"/>
                <a:gd name="csY6" fmla="*/ 283832 h 994245"/>
                <a:gd name="csX7" fmla="*/ 9442383 w 9442383"/>
                <a:gd name="csY7" fmla="*/ 269176 h 994245"/>
                <a:gd name="csX0" fmla="*/ 0 w 9455083"/>
                <a:gd name="csY0" fmla="*/ 281876 h 994245"/>
                <a:gd name="csX1" fmla="*/ 2034005 w 9455083"/>
                <a:gd name="csY1" fmla="*/ 269176 h 994245"/>
                <a:gd name="csX2" fmla="*/ 2030830 w 9455083"/>
                <a:gd name="csY2" fmla="*/ 991070 h 994245"/>
                <a:gd name="csX3" fmla="*/ 3878881 w 9455083"/>
                <a:gd name="csY3" fmla="*/ 994245 h 994245"/>
                <a:gd name="csX4" fmla="*/ 3870082 w 9455083"/>
                <a:gd name="csY4" fmla="*/ 5865 h 994245"/>
                <a:gd name="csX5" fmla="*/ 4877799 w 9455083"/>
                <a:gd name="csY5" fmla="*/ 0 h 994245"/>
                <a:gd name="csX6" fmla="*/ 4878597 w 9455083"/>
                <a:gd name="csY6" fmla="*/ 283832 h 994245"/>
                <a:gd name="csX7" fmla="*/ 9455083 w 9455083"/>
                <a:gd name="csY7" fmla="*/ 269176 h 994245"/>
                <a:gd name="csX0" fmla="*/ 0 w 9448733"/>
                <a:gd name="csY0" fmla="*/ 262826 h 994245"/>
                <a:gd name="csX1" fmla="*/ 2027655 w 9448733"/>
                <a:gd name="csY1" fmla="*/ 269176 h 994245"/>
                <a:gd name="csX2" fmla="*/ 2024480 w 9448733"/>
                <a:gd name="csY2" fmla="*/ 991070 h 994245"/>
                <a:gd name="csX3" fmla="*/ 3872531 w 9448733"/>
                <a:gd name="csY3" fmla="*/ 994245 h 994245"/>
                <a:gd name="csX4" fmla="*/ 3863732 w 9448733"/>
                <a:gd name="csY4" fmla="*/ 5865 h 994245"/>
                <a:gd name="csX5" fmla="*/ 4871449 w 9448733"/>
                <a:gd name="csY5" fmla="*/ 0 h 994245"/>
                <a:gd name="csX6" fmla="*/ 4872247 w 9448733"/>
                <a:gd name="csY6" fmla="*/ 283832 h 994245"/>
                <a:gd name="csX7" fmla="*/ 9448733 w 9448733"/>
                <a:gd name="csY7" fmla="*/ 269176 h 994245"/>
                <a:gd name="csX0" fmla="*/ 0 w 9461433"/>
                <a:gd name="csY0" fmla="*/ 281876 h 994245"/>
                <a:gd name="csX1" fmla="*/ 2040355 w 9461433"/>
                <a:gd name="csY1" fmla="*/ 269176 h 994245"/>
                <a:gd name="csX2" fmla="*/ 2037180 w 9461433"/>
                <a:gd name="csY2" fmla="*/ 991070 h 994245"/>
                <a:gd name="csX3" fmla="*/ 3885231 w 9461433"/>
                <a:gd name="csY3" fmla="*/ 994245 h 994245"/>
                <a:gd name="csX4" fmla="*/ 3876432 w 9461433"/>
                <a:gd name="csY4" fmla="*/ 5865 h 994245"/>
                <a:gd name="csX5" fmla="*/ 4884149 w 9461433"/>
                <a:gd name="csY5" fmla="*/ 0 h 994245"/>
                <a:gd name="csX6" fmla="*/ 4884947 w 9461433"/>
                <a:gd name="csY6" fmla="*/ 283832 h 994245"/>
                <a:gd name="csX7" fmla="*/ 9461433 w 9461433"/>
                <a:gd name="csY7" fmla="*/ 269176 h 994245"/>
                <a:gd name="csX0" fmla="*/ 0 w 9445558"/>
                <a:gd name="csY0" fmla="*/ 269176 h 994245"/>
                <a:gd name="csX1" fmla="*/ 2024480 w 9445558"/>
                <a:gd name="csY1" fmla="*/ 269176 h 994245"/>
                <a:gd name="csX2" fmla="*/ 2021305 w 9445558"/>
                <a:gd name="csY2" fmla="*/ 991070 h 994245"/>
                <a:gd name="csX3" fmla="*/ 3869356 w 9445558"/>
                <a:gd name="csY3" fmla="*/ 994245 h 994245"/>
                <a:gd name="csX4" fmla="*/ 3860557 w 9445558"/>
                <a:gd name="csY4" fmla="*/ 5865 h 994245"/>
                <a:gd name="csX5" fmla="*/ 4868274 w 9445558"/>
                <a:gd name="csY5" fmla="*/ 0 h 994245"/>
                <a:gd name="csX6" fmla="*/ 4869072 w 9445558"/>
                <a:gd name="csY6" fmla="*/ 283832 h 994245"/>
                <a:gd name="csX7" fmla="*/ 9445558 w 9445558"/>
                <a:gd name="csY7" fmla="*/ 269176 h 994245"/>
                <a:gd name="csX0" fmla="*/ 0 w 9470958"/>
                <a:gd name="csY0" fmla="*/ 272351 h 994245"/>
                <a:gd name="csX1" fmla="*/ 2049880 w 9470958"/>
                <a:gd name="csY1" fmla="*/ 269176 h 994245"/>
                <a:gd name="csX2" fmla="*/ 2046705 w 9470958"/>
                <a:gd name="csY2" fmla="*/ 991070 h 994245"/>
                <a:gd name="csX3" fmla="*/ 3894756 w 9470958"/>
                <a:gd name="csY3" fmla="*/ 994245 h 994245"/>
                <a:gd name="csX4" fmla="*/ 3885957 w 9470958"/>
                <a:gd name="csY4" fmla="*/ 5865 h 994245"/>
                <a:gd name="csX5" fmla="*/ 4893674 w 9470958"/>
                <a:gd name="csY5" fmla="*/ 0 h 994245"/>
                <a:gd name="csX6" fmla="*/ 4894472 w 9470958"/>
                <a:gd name="csY6" fmla="*/ 283832 h 994245"/>
                <a:gd name="csX7" fmla="*/ 9470958 w 9470958"/>
                <a:gd name="csY7" fmla="*/ 269176 h 994245"/>
                <a:gd name="csX0" fmla="*/ 0 w 9470958"/>
                <a:gd name="csY0" fmla="*/ 449381 h 1171275"/>
                <a:gd name="csX1" fmla="*/ 2049880 w 9470958"/>
                <a:gd name="csY1" fmla="*/ 446206 h 1171275"/>
                <a:gd name="csX2" fmla="*/ 2046705 w 9470958"/>
                <a:gd name="csY2" fmla="*/ 1168100 h 1171275"/>
                <a:gd name="csX3" fmla="*/ 3894756 w 9470958"/>
                <a:gd name="csY3" fmla="*/ 1171275 h 1171275"/>
                <a:gd name="csX4" fmla="*/ 3885957 w 9470958"/>
                <a:gd name="csY4" fmla="*/ 15 h 1171275"/>
                <a:gd name="csX5" fmla="*/ 4893674 w 9470958"/>
                <a:gd name="csY5" fmla="*/ 177030 h 1171275"/>
                <a:gd name="csX6" fmla="*/ 4894472 w 9470958"/>
                <a:gd name="csY6" fmla="*/ 460862 h 1171275"/>
                <a:gd name="csX7" fmla="*/ 9470958 w 9470958"/>
                <a:gd name="csY7" fmla="*/ 446206 h 1171275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79607 w 9470958"/>
                <a:gd name="csY5" fmla="*/ 8202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13953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2451 h 1171260"/>
                <a:gd name="csX6" fmla="*/ 4894472 w 9470958"/>
                <a:gd name="csY6" fmla="*/ 460847 h 1171260"/>
                <a:gd name="csX7" fmla="*/ 9470958 w 9470958"/>
                <a:gd name="csY7" fmla="*/ 446191 h 1171260"/>
                <a:gd name="csX0" fmla="*/ 0 w 9470958"/>
                <a:gd name="csY0" fmla="*/ 449366 h 1171260"/>
                <a:gd name="csX1" fmla="*/ 2049880 w 9470958"/>
                <a:gd name="csY1" fmla="*/ 446191 h 1171260"/>
                <a:gd name="csX2" fmla="*/ 2046705 w 9470958"/>
                <a:gd name="csY2" fmla="*/ 1168085 h 1171260"/>
                <a:gd name="csX3" fmla="*/ 3894756 w 9470958"/>
                <a:gd name="csY3" fmla="*/ 1171260 h 1171260"/>
                <a:gd name="csX4" fmla="*/ 3885957 w 9470958"/>
                <a:gd name="csY4" fmla="*/ 0 h 1171260"/>
                <a:gd name="csX5" fmla="*/ 4891109 w 9470958"/>
                <a:gd name="csY5" fmla="*/ 2451 h 1171260"/>
                <a:gd name="csX6" fmla="*/ 4894472 w 9470958"/>
                <a:gd name="csY6" fmla="*/ 455096 h 1171260"/>
                <a:gd name="csX7" fmla="*/ 9470958 w 9470958"/>
                <a:gd name="csY7" fmla="*/ 446191 h 1171260"/>
                <a:gd name="csX0" fmla="*/ 0 w 9470958"/>
                <a:gd name="csY0" fmla="*/ 584075 h 1305969"/>
                <a:gd name="csX1" fmla="*/ 2049880 w 9470958"/>
                <a:gd name="csY1" fmla="*/ 580900 h 1305969"/>
                <a:gd name="csX2" fmla="*/ 2046705 w 9470958"/>
                <a:gd name="csY2" fmla="*/ 1302794 h 1305969"/>
                <a:gd name="csX3" fmla="*/ 3894756 w 9470958"/>
                <a:gd name="csY3" fmla="*/ 1305969 h 1305969"/>
                <a:gd name="csX4" fmla="*/ 3885957 w 9470958"/>
                <a:gd name="csY4" fmla="*/ 134709 h 1305969"/>
                <a:gd name="csX5" fmla="*/ 4891109 w 9470958"/>
                <a:gd name="csY5" fmla="*/ 0 h 1305969"/>
                <a:gd name="csX6" fmla="*/ 4894472 w 9470958"/>
                <a:gd name="csY6" fmla="*/ 589805 h 1305969"/>
                <a:gd name="csX7" fmla="*/ 9470958 w 9470958"/>
                <a:gd name="csY7" fmla="*/ 580900 h 1305969"/>
                <a:gd name="csX0" fmla="*/ 0 w 9470958"/>
                <a:gd name="csY0" fmla="*/ 584075 h 1305969"/>
                <a:gd name="csX1" fmla="*/ 2049880 w 9470958"/>
                <a:gd name="csY1" fmla="*/ 580900 h 1305969"/>
                <a:gd name="csX2" fmla="*/ 2046705 w 9470958"/>
                <a:gd name="csY2" fmla="*/ 1302794 h 1305969"/>
                <a:gd name="csX3" fmla="*/ 3894756 w 9470958"/>
                <a:gd name="csY3" fmla="*/ 1305969 h 1305969"/>
                <a:gd name="csX4" fmla="*/ 3885957 w 9470958"/>
                <a:gd name="csY4" fmla="*/ 4534 h 1305969"/>
                <a:gd name="csX5" fmla="*/ 4891109 w 9470958"/>
                <a:gd name="csY5" fmla="*/ 0 h 1305969"/>
                <a:gd name="csX6" fmla="*/ 4894472 w 9470958"/>
                <a:gd name="csY6" fmla="*/ 589805 h 1305969"/>
                <a:gd name="csX7" fmla="*/ 9470958 w 9470958"/>
                <a:gd name="csY7" fmla="*/ 580900 h 1305969"/>
                <a:gd name="csX0" fmla="*/ 0 w 9470958"/>
                <a:gd name="csY0" fmla="*/ 720218 h 1442112"/>
                <a:gd name="csX1" fmla="*/ 2049880 w 9470958"/>
                <a:gd name="csY1" fmla="*/ 717043 h 1442112"/>
                <a:gd name="csX2" fmla="*/ 2046705 w 9470958"/>
                <a:gd name="csY2" fmla="*/ 1438937 h 1442112"/>
                <a:gd name="csX3" fmla="*/ 3894756 w 9470958"/>
                <a:gd name="csY3" fmla="*/ 1442112 h 1442112"/>
                <a:gd name="csX4" fmla="*/ 3885957 w 9470958"/>
                <a:gd name="csY4" fmla="*/ 0 h 1442112"/>
                <a:gd name="csX5" fmla="*/ 4891109 w 9470958"/>
                <a:gd name="csY5" fmla="*/ 136143 h 1442112"/>
                <a:gd name="csX6" fmla="*/ 4894472 w 9470958"/>
                <a:gd name="csY6" fmla="*/ 725948 h 1442112"/>
                <a:gd name="csX7" fmla="*/ 9470958 w 9470958"/>
                <a:gd name="csY7" fmla="*/ 717043 h 1442112"/>
                <a:gd name="csX0" fmla="*/ 0 w 9470958"/>
                <a:gd name="csY0" fmla="*/ 724752 h 1446646"/>
                <a:gd name="csX1" fmla="*/ 2049880 w 9470958"/>
                <a:gd name="csY1" fmla="*/ 721577 h 1446646"/>
                <a:gd name="csX2" fmla="*/ 2046705 w 9470958"/>
                <a:gd name="csY2" fmla="*/ 1443471 h 1446646"/>
                <a:gd name="csX3" fmla="*/ 3894756 w 9470958"/>
                <a:gd name="csY3" fmla="*/ 1446646 h 1446646"/>
                <a:gd name="csX4" fmla="*/ 3885957 w 9470958"/>
                <a:gd name="csY4" fmla="*/ 4534 h 1446646"/>
                <a:gd name="csX5" fmla="*/ 4891109 w 9470958"/>
                <a:gd name="csY5" fmla="*/ 0 h 1446646"/>
                <a:gd name="csX6" fmla="*/ 4894472 w 9470958"/>
                <a:gd name="csY6" fmla="*/ 730482 h 1446646"/>
                <a:gd name="csX7" fmla="*/ 9470958 w 9470958"/>
                <a:gd name="csY7" fmla="*/ 721577 h 1446646"/>
                <a:gd name="csX0" fmla="*/ 0 w 9470958"/>
                <a:gd name="csY0" fmla="*/ 737803 h 1459697"/>
                <a:gd name="csX1" fmla="*/ 2049880 w 9470958"/>
                <a:gd name="csY1" fmla="*/ 734628 h 1459697"/>
                <a:gd name="csX2" fmla="*/ 2046705 w 9470958"/>
                <a:gd name="csY2" fmla="*/ 1456522 h 1459697"/>
                <a:gd name="csX3" fmla="*/ 3894756 w 9470958"/>
                <a:gd name="csY3" fmla="*/ 1459697 h 1459697"/>
                <a:gd name="csX4" fmla="*/ 3885957 w 9470958"/>
                <a:gd name="csY4" fmla="*/ 0 h 1459697"/>
                <a:gd name="csX5" fmla="*/ 4891109 w 9470958"/>
                <a:gd name="csY5" fmla="*/ 13051 h 1459697"/>
                <a:gd name="csX6" fmla="*/ 4894472 w 9470958"/>
                <a:gd name="csY6" fmla="*/ 743533 h 1459697"/>
                <a:gd name="csX7" fmla="*/ 9470958 w 9470958"/>
                <a:gd name="csY7" fmla="*/ 734628 h 1459697"/>
                <a:gd name="csX0" fmla="*/ 0 w 9470958"/>
                <a:gd name="csY0" fmla="*/ 742337 h 1464231"/>
                <a:gd name="csX1" fmla="*/ 2049880 w 9470958"/>
                <a:gd name="csY1" fmla="*/ 739162 h 1464231"/>
                <a:gd name="csX2" fmla="*/ 2046705 w 9470958"/>
                <a:gd name="csY2" fmla="*/ 1461056 h 1464231"/>
                <a:gd name="csX3" fmla="*/ 3894756 w 9470958"/>
                <a:gd name="csY3" fmla="*/ 1464231 h 1464231"/>
                <a:gd name="csX4" fmla="*/ 3885957 w 9470958"/>
                <a:gd name="csY4" fmla="*/ 4534 h 1464231"/>
                <a:gd name="csX5" fmla="*/ 4899901 w 9470958"/>
                <a:gd name="csY5" fmla="*/ 0 h 1464231"/>
                <a:gd name="csX6" fmla="*/ 4894472 w 9470958"/>
                <a:gd name="csY6" fmla="*/ 748067 h 1464231"/>
                <a:gd name="csX7" fmla="*/ 9470958 w 9470958"/>
                <a:gd name="csY7" fmla="*/ 739162 h 1464231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99901 w 9470958"/>
                <a:gd name="csY5" fmla="*/ 149845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99901 w 9470958"/>
                <a:gd name="csY5" fmla="*/ 1404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76150 w 9470958"/>
                <a:gd name="csY5" fmla="*/ 7341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905839 w 9470958"/>
                <a:gd name="csY5" fmla="*/ 13279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83614 w 9470958"/>
                <a:gd name="csY5" fmla="*/ 16454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904303 h 1626197"/>
                <a:gd name="csX1" fmla="*/ 2049880 w 9470958"/>
                <a:gd name="csY1" fmla="*/ 901128 h 1626197"/>
                <a:gd name="csX2" fmla="*/ 2046705 w 9470958"/>
                <a:gd name="csY2" fmla="*/ 1623022 h 1626197"/>
                <a:gd name="csX3" fmla="*/ 3894756 w 9470958"/>
                <a:gd name="csY3" fmla="*/ 1626197 h 1626197"/>
                <a:gd name="csX4" fmla="*/ 3874082 w 9470958"/>
                <a:gd name="csY4" fmla="*/ 12121 h 1626197"/>
                <a:gd name="csX5" fmla="*/ 4883614 w 9470958"/>
                <a:gd name="csY5" fmla="*/ 0 h 1626197"/>
                <a:gd name="csX6" fmla="*/ 4894472 w 9470958"/>
                <a:gd name="csY6" fmla="*/ 910033 h 1626197"/>
                <a:gd name="csX7" fmla="*/ 9470958 w 9470958"/>
                <a:gd name="csY7" fmla="*/ 901128 h 1626197"/>
                <a:gd name="csX0" fmla="*/ 0 w 9470958"/>
                <a:gd name="csY0" fmla="*/ 892182 h 1614076"/>
                <a:gd name="csX1" fmla="*/ 2049880 w 9470958"/>
                <a:gd name="csY1" fmla="*/ 889007 h 1614076"/>
                <a:gd name="csX2" fmla="*/ 2046705 w 9470958"/>
                <a:gd name="csY2" fmla="*/ 1610901 h 1614076"/>
                <a:gd name="csX3" fmla="*/ 3894756 w 9470958"/>
                <a:gd name="csY3" fmla="*/ 1614076 h 1614076"/>
                <a:gd name="csX4" fmla="*/ 3874082 w 9470958"/>
                <a:gd name="csY4" fmla="*/ 0 h 1614076"/>
                <a:gd name="csX5" fmla="*/ 4883614 w 9470958"/>
                <a:gd name="csY5" fmla="*/ 6929 h 1614076"/>
                <a:gd name="csX6" fmla="*/ 4894472 w 9470958"/>
                <a:gd name="csY6" fmla="*/ 897912 h 1614076"/>
                <a:gd name="csX7" fmla="*/ 9470958 w 9470958"/>
                <a:gd name="csY7" fmla="*/ 889007 h 1614076"/>
                <a:gd name="csX0" fmla="*/ 0 w 9470958"/>
                <a:gd name="csY0" fmla="*/ 885253 h 1607147"/>
                <a:gd name="csX1" fmla="*/ 2049880 w 9470958"/>
                <a:gd name="csY1" fmla="*/ 882078 h 1607147"/>
                <a:gd name="csX2" fmla="*/ 2046705 w 9470958"/>
                <a:gd name="csY2" fmla="*/ 1603972 h 1607147"/>
                <a:gd name="csX3" fmla="*/ 3894756 w 9470958"/>
                <a:gd name="csY3" fmla="*/ 1607147 h 1607147"/>
                <a:gd name="csX4" fmla="*/ 3874082 w 9470958"/>
                <a:gd name="csY4" fmla="*/ 12121 h 1607147"/>
                <a:gd name="csX5" fmla="*/ 4883614 w 9470958"/>
                <a:gd name="csY5" fmla="*/ 0 h 1607147"/>
                <a:gd name="csX6" fmla="*/ 4894472 w 9470958"/>
                <a:gd name="csY6" fmla="*/ 890983 h 1607147"/>
                <a:gd name="csX7" fmla="*/ 9470958 w 9470958"/>
                <a:gd name="csY7" fmla="*/ 882078 h 1607147"/>
                <a:gd name="csX0" fmla="*/ 0 w 9470958"/>
                <a:gd name="csY0" fmla="*/ 885832 h 1607726"/>
                <a:gd name="csX1" fmla="*/ 2049880 w 9470958"/>
                <a:gd name="csY1" fmla="*/ 882657 h 1607726"/>
                <a:gd name="csX2" fmla="*/ 2046705 w 9470958"/>
                <a:gd name="csY2" fmla="*/ 1604551 h 1607726"/>
                <a:gd name="csX3" fmla="*/ 3894756 w 9470958"/>
                <a:gd name="csY3" fmla="*/ 1607726 h 1607726"/>
                <a:gd name="csX4" fmla="*/ 3880432 w 9470958"/>
                <a:gd name="csY4" fmla="*/ 0 h 1607726"/>
                <a:gd name="csX5" fmla="*/ 4883614 w 9470958"/>
                <a:gd name="csY5" fmla="*/ 579 h 1607726"/>
                <a:gd name="csX6" fmla="*/ 4894472 w 9470958"/>
                <a:gd name="csY6" fmla="*/ 891562 h 1607726"/>
                <a:gd name="csX7" fmla="*/ 9470958 w 9470958"/>
                <a:gd name="csY7" fmla="*/ 882657 h 1607726"/>
                <a:gd name="csX0" fmla="*/ 0 w 9470958"/>
                <a:gd name="csY0" fmla="*/ 885832 h 1607726"/>
                <a:gd name="csX1" fmla="*/ 2049880 w 9470958"/>
                <a:gd name="csY1" fmla="*/ 882657 h 1607726"/>
                <a:gd name="csX2" fmla="*/ 2046705 w 9470958"/>
                <a:gd name="csY2" fmla="*/ 1604551 h 1607726"/>
                <a:gd name="csX3" fmla="*/ 3894756 w 9470958"/>
                <a:gd name="csY3" fmla="*/ 1607726 h 1607726"/>
                <a:gd name="csX4" fmla="*/ 3880432 w 9470958"/>
                <a:gd name="csY4" fmla="*/ 0 h 1607726"/>
                <a:gd name="csX5" fmla="*/ 4902664 w 9470958"/>
                <a:gd name="csY5" fmla="*/ 3754 h 1607726"/>
                <a:gd name="csX6" fmla="*/ 4894472 w 9470958"/>
                <a:gd name="csY6" fmla="*/ 891562 h 1607726"/>
                <a:gd name="csX7" fmla="*/ 9470958 w 9470958"/>
                <a:gd name="csY7" fmla="*/ 882657 h 1607726"/>
                <a:gd name="csX0" fmla="*/ 0 w 9470958"/>
                <a:gd name="csY0" fmla="*/ 885832 h 1607726"/>
                <a:gd name="csX1" fmla="*/ 2049880 w 9470958"/>
                <a:gd name="csY1" fmla="*/ 882657 h 1607726"/>
                <a:gd name="csX2" fmla="*/ 2046705 w 9470958"/>
                <a:gd name="csY2" fmla="*/ 1604551 h 1607726"/>
                <a:gd name="csX3" fmla="*/ 3894756 w 9470958"/>
                <a:gd name="csY3" fmla="*/ 1607726 h 1607726"/>
                <a:gd name="csX4" fmla="*/ 3880432 w 9470958"/>
                <a:gd name="csY4" fmla="*/ 0 h 1607726"/>
                <a:gd name="csX5" fmla="*/ 4889964 w 9470958"/>
                <a:gd name="csY5" fmla="*/ 579 h 1607726"/>
                <a:gd name="csX6" fmla="*/ 4894472 w 9470958"/>
                <a:gd name="csY6" fmla="*/ 891562 h 1607726"/>
                <a:gd name="csX7" fmla="*/ 9470958 w 9470958"/>
                <a:gd name="csY7" fmla="*/ 882657 h 1607726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889964 w 9470958"/>
                <a:gd name="csY5" fmla="*/ 157654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901184 w 9470958"/>
                <a:gd name="csY5" fmla="*/ 1179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906794 w 9470958"/>
                <a:gd name="csY5" fmla="*/ 618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878745 w 9470958"/>
                <a:gd name="csY5" fmla="*/ 1179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042907 h 1764801"/>
                <a:gd name="csX1" fmla="*/ 2049880 w 9470958"/>
                <a:gd name="csY1" fmla="*/ 1039732 h 1764801"/>
                <a:gd name="csX2" fmla="*/ 2046705 w 9470958"/>
                <a:gd name="csY2" fmla="*/ 1761626 h 1764801"/>
                <a:gd name="csX3" fmla="*/ 3894756 w 9470958"/>
                <a:gd name="csY3" fmla="*/ 1764801 h 1764801"/>
                <a:gd name="csX4" fmla="*/ 3874822 w 9470958"/>
                <a:gd name="csY4" fmla="*/ 0 h 1764801"/>
                <a:gd name="csX5" fmla="*/ 4901185 w 9470958"/>
                <a:gd name="csY5" fmla="*/ 11798 h 1764801"/>
                <a:gd name="csX6" fmla="*/ 4894472 w 9470958"/>
                <a:gd name="csY6" fmla="*/ 1048637 h 1764801"/>
                <a:gd name="csX7" fmla="*/ 9470958 w 9470958"/>
                <a:gd name="csY7" fmla="*/ 1039732 h 1764801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71012 w 9470958"/>
                <a:gd name="csY4" fmla="*/ 0 h 1917201"/>
                <a:gd name="csX5" fmla="*/ 4901185 w 9470958"/>
                <a:gd name="csY5" fmla="*/ 16419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71012 w 9470958"/>
                <a:gd name="csY4" fmla="*/ 0 h 1917201"/>
                <a:gd name="csX5" fmla="*/ 4904995 w 9470958"/>
                <a:gd name="csY5" fmla="*/ 36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71012 w 9470958"/>
                <a:gd name="csY4" fmla="*/ 0 h 1917201"/>
                <a:gd name="csX5" fmla="*/ 4904995 w 9470958"/>
                <a:gd name="csY5" fmla="*/ 1560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179699 h 1901593"/>
                <a:gd name="csX1" fmla="*/ 2049880 w 9470958"/>
                <a:gd name="csY1" fmla="*/ 1176524 h 1901593"/>
                <a:gd name="csX2" fmla="*/ 2046705 w 9470958"/>
                <a:gd name="csY2" fmla="*/ 1898418 h 1901593"/>
                <a:gd name="csX3" fmla="*/ 3894756 w 9470958"/>
                <a:gd name="csY3" fmla="*/ 1901593 h 1901593"/>
                <a:gd name="csX4" fmla="*/ 3871012 w 9470958"/>
                <a:gd name="csY4" fmla="*/ 3442 h 1901593"/>
                <a:gd name="csX5" fmla="*/ 4904995 w 9470958"/>
                <a:gd name="csY5" fmla="*/ 0 h 1901593"/>
                <a:gd name="csX6" fmla="*/ 4894472 w 9470958"/>
                <a:gd name="csY6" fmla="*/ 1185429 h 1901593"/>
                <a:gd name="csX7" fmla="*/ 9470958 w 9470958"/>
                <a:gd name="csY7" fmla="*/ 1176524 h 1901593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67202 w 9470958"/>
                <a:gd name="csY4" fmla="*/ 0 h 1917201"/>
                <a:gd name="csX5" fmla="*/ 4904995 w 9470958"/>
                <a:gd name="csY5" fmla="*/ 1560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195307 h 1917201"/>
                <a:gd name="csX1" fmla="*/ 2049880 w 9470958"/>
                <a:gd name="csY1" fmla="*/ 1192132 h 1917201"/>
                <a:gd name="csX2" fmla="*/ 2046705 w 9470958"/>
                <a:gd name="csY2" fmla="*/ 1914026 h 1917201"/>
                <a:gd name="csX3" fmla="*/ 3894756 w 9470958"/>
                <a:gd name="csY3" fmla="*/ 1917201 h 1917201"/>
                <a:gd name="csX4" fmla="*/ 3867202 w 9470958"/>
                <a:gd name="csY4" fmla="*/ 0 h 1917201"/>
                <a:gd name="csX5" fmla="*/ 4901185 w 9470958"/>
                <a:gd name="csY5" fmla="*/ 368 h 1917201"/>
                <a:gd name="csX6" fmla="*/ 4894472 w 9470958"/>
                <a:gd name="csY6" fmla="*/ 1201037 h 1917201"/>
                <a:gd name="csX7" fmla="*/ 9470958 w 9470958"/>
                <a:gd name="csY7" fmla="*/ 1192132 h 1917201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4901185 w 9470958"/>
                <a:gd name="csY5" fmla="*/ 147968 h 2064801"/>
                <a:gd name="csX6" fmla="*/ 4894472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353339 h 2075233"/>
                <a:gd name="csX1" fmla="*/ 2049880 w 9470958"/>
                <a:gd name="csY1" fmla="*/ 1350164 h 2075233"/>
                <a:gd name="csX2" fmla="*/ 2046705 w 9470958"/>
                <a:gd name="csY2" fmla="*/ 2072058 h 2075233"/>
                <a:gd name="csX3" fmla="*/ 3894756 w 9470958"/>
                <a:gd name="csY3" fmla="*/ 2075233 h 2075233"/>
                <a:gd name="csX4" fmla="*/ 3867202 w 9470958"/>
                <a:gd name="csY4" fmla="*/ 10432 h 2075233"/>
                <a:gd name="csX5" fmla="*/ 4911985 w 9470958"/>
                <a:gd name="csY5" fmla="*/ 0 h 2075233"/>
                <a:gd name="csX6" fmla="*/ 4894472 w 9470958"/>
                <a:gd name="csY6" fmla="*/ 1359069 h 2075233"/>
                <a:gd name="csX7" fmla="*/ 9470958 w 9470958"/>
                <a:gd name="csY7" fmla="*/ 1350164 h 2075233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4911985 w 9470958"/>
                <a:gd name="csY5" fmla="*/ 14768 h 2064801"/>
                <a:gd name="csX6" fmla="*/ 4894472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356939 h 2078833"/>
                <a:gd name="csX1" fmla="*/ 2049880 w 9470958"/>
                <a:gd name="csY1" fmla="*/ 1353764 h 2078833"/>
                <a:gd name="csX2" fmla="*/ 2046705 w 9470958"/>
                <a:gd name="csY2" fmla="*/ 2075658 h 2078833"/>
                <a:gd name="csX3" fmla="*/ 3894756 w 9470958"/>
                <a:gd name="csY3" fmla="*/ 2078833 h 2078833"/>
                <a:gd name="csX4" fmla="*/ 3867202 w 9470958"/>
                <a:gd name="csY4" fmla="*/ 14032 h 2078833"/>
                <a:gd name="csX5" fmla="*/ 4911985 w 9470958"/>
                <a:gd name="csY5" fmla="*/ 0 h 2078833"/>
                <a:gd name="csX6" fmla="*/ 4894472 w 9470958"/>
                <a:gd name="csY6" fmla="*/ 1362669 h 2078833"/>
                <a:gd name="csX7" fmla="*/ 9470958 w 9470958"/>
                <a:gd name="csY7" fmla="*/ 1353764 h 2078833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4911985 w 9470958"/>
                <a:gd name="csY5" fmla="*/ 7568 h 2064801"/>
                <a:gd name="csX6" fmla="*/ 4894472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349739 h 2071633"/>
                <a:gd name="csX1" fmla="*/ 2049880 w 9470958"/>
                <a:gd name="csY1" fmla="*/ 1346564 h 2071633"/>
                <a:gd name="csX2" fmla="*/ 2046705 w 9470958"/>
                <a:gd name="csY2" fmla="*/ 2068458 h 2071633"/>
                <a:gd name="csX3" fmla="*/ 3894756 w 9470958"/>
                <a:gd name="csY3" fmla="*/ 2071633 h 2071633"/>
                <a:gd name="csX4" fmla="*/ 3867202 w 9470958"/>
                <a:gd name="csY4" fmla="*/ 6832 h 2071633"/>
                <a:gd name="csX5" fmla="*/ 4911985 w 9470958"/>
                <a:gd name="csY5" fmla="*/ 0 h 2071633"/>
                <a:gd name="csX6" fmla="*/ 4894472 w 9470958"/>
                <a:gd name="csY6" fmla="*/ 1355469 h 2071633"/>
                <a:gd name="csX7" fmla="*/ 9470958 w 9470958"/>
                <a:gd name="csY7" fmla="*/ 1346564 h 2071633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5023585 w 9470958"/>
                <a:gd name="csY5" fmla="*/ 57968 h 2064801"/>
                <a:gd name="csX6" fmla="*/ 4894472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342907 h 2064801"/>
                <a:gd name="csX1" fmla="*/ 2049880 w 9470958"/>
                <a:gd name="csY1" fmla="*/ 1339732 h 2064801"/>
                <a:gd name="csX2" fmla="*/ 2046705 w 9470958"/>
                <a:gd name="csY2" fmla="*/ 2061626 h 2064801"/>
                <a:gd name="csX3" fmla="*/ 3894756 w 9470958"/>
                <a:gd name="csY3" fmla="*/ 2064801 h 2064801"/>
                <a:gd name="csX4" fmla="*/ 3867202 w 9470958"/>
                <a:gd name="csY4" fmla="*/ 0 h 2064801"/>
                <a:gd name="csX5" fmla="*/ 4897585 w 9470958"/>
                <a:gd name="csY5" fmla="*/ 3968 h 2064801"/>
                <a:gd name="csX6" fmla="*/ 4894472 w 9470958"/>
                <a:gd name="csY6" fmla="*/ 1348637 h 2064801"/>
                <a:gd name="csX7" fmla="*/ 9470958 w 9470958"/>
                <a:gd name="csY7" fmla="*/ 1339732 h 2064801"/>
                <a:gd name="csX0" fmla="*/ 0 w 9470958"/>
                <a:gd name="csY0" fmla="*/ 1498724 h 2220618"/>
                <a:gd name="csX1" fmla="*/ 2049880 w 9470958"/>
                <a:gd name="csY1" fmla="*/ 1495549 h 2220618"/>
                <a:gd name="csX2" fmla="*/ 2046705 w 9470958"/>
                <a:gd name="csY2" fmla="*/ 2217443 h 2220618"/>
                <a:gd name="csX3" fmla="*/ 3894756 w 9470958"/>
                <a:gd name="csY3" fmla="*/ 2220618 h 2220618"/>
                <a:gd name="csX4" fmla="*/ 3867202 w 9470958"/>
                <a:gd name="csY4" fmla="*/ 0 h 2220618"/>
                <a:gd name="csX5" fmla="*/ 4897585 w 9470958"/>
                <a:gd name="csY5" fmla="*/ 159785 h 2220618"/>
                <a:gd name="csX6" fmla="*/ 4894472 w 9470958"/>
                <a:gd name="csY6" fmla="*/ 1504454 h 2220618"/>
                <a:gd name="csX7" fmla="*/ 9470958 w 9470958"/>
                <a:gd name="csY7" fmla="*/ 1495549 h 2220618"/>
                <a:gd name="csX0" fmla="*/ 0 w 9470958"/>
                <a:gd name="csY0" fmla="*/ 1498724 h 2220618"/>
                <a:gd name="csX1" fmla="*/ 2049880 w 9470958"/>
                <a:gd name="csY1" fmla="*/ 1495549 h 2220618"/>
                <a:gd name="csX2" fmla="*/ 2046705 w 9470958"/>
                <a:gd name="csY2" fmla="*/ 2217443 h 2220618"/>
                <a:gd name="csX3" fmla="*/ 3894756 w 9470958"/>
                <a:gd name="csY3" fmla="*/ 2220618 h 2220618"/>
                <a:gd name="csX4" fmla="*/ 3867202 w 9470958"/>
                <a:gd name="csY4" fmla="*/ 0 h 2220618"/>
                <a:gd name="csX5" fmla="*/ 4909886 w 9470958"/>
                <a:gd name="csY5" fmla="*/ 3968 h 2220618"/>
                <a:gd name="csX6" fmla="*/ 4894472 w 9470958"/>
                <a:gd name="csY6" fmla="*/ 1504454 h 2220618"/>
                <a:gd name="csX7" fmla="*/ 9470958 w 9470958"/>
                <a:gd name="csY7" fmla="*/ 1495549 h 2220618"/>
                <a:gd name="csX0" fmla="*/ 0 w 9470958"/>
                <a:gd name="csY0" fmla="*/ 1494756 h 2216650"/>
                <a:gd name="csX1" fmla="*/ 2049880 w 9470958"/>
                <a:gd name="csY1" fmla="*/ 1491581 h 2216650"/>
                <a:gd name="csX2" fmla="*/ 2046705 w 9470958"/>
                <a:gd name="csY2" fmla="*/ 2213475 h 2216650"/>
                <a:gd name="csX3" fmla="*/ 3894756 w 9470958"/>
                <a:gd name="csY3" fmla="*/ 2216650 h 2216650"/>
                <a:gd name="csX4" fmla="*/ 3859001 w 9470958"/>
                <a:gd name="csY4" fmla="*/ 4233 h 2216650"/>
                <a:gd name="csX5" fmla="*/ 4909886 w 9470958"/>
                <a:gd name="csY5" fmla="*/ 0 h 2216650"/>
                <a:gd name="csX6" fmla="*/ 4894472 w 9470958"/>
                <a:gd name="csY6" fmla="*/ 1500486 h 2216650"/>
                <a:gd name="csX7" fmla="*/ 9470958 w 9470958"/>
                <a:gd name="csY7" fmla="*/ 1491581 h 2216650"/>
                <a:gd name="csX0" fmla="*/ 0 w 9470958"/>
                <a:gd name="csY0" fmla="*/ 1494756 h 2216650"/>
                <a:gd name="csX1" fmla="*/ 2049880 w 9470958"/>
                <a:gd name="csY1" fmla="*/ 1491581 h 2216650"/>
                <a:gd name="csX2" fmla="*/ 2046705 w 9470958"/>
                <a:gd name="csY2" fmla="*/ 2213475 h 2216650"/>
                <a:gd name="csX3" fmla="*/ 3894756 w 9470958"/>
                <a:gd name="csY3" fmla="*/ 2216650 h 2216650"/>
                <a:gd name="csX4" fmla="*/ 3859001 w 9470958"/>
                <a:gd name="csY4" fmla="*/ 132 h 2216650"/>
                <a:gd name="csX5" fmla="*/ 4909886 w 9470958"/>
                <a:gd name="csY5" fmla="*/ 0 h 2216650"/>
                <a:gd name="csX6" fmla="*/ 4894472 w 9470958"/>
                <a:gd name="csY6" fmla="*/ 1500486 h 2216650"/>
                <a:gd name="csX7" fmla="*/ 9470958 w 9470958"/>
                <a:gd name="csY7" fmla="*/ 1491581 h 2216650"/>
                <a:gd name="csX0" fmla="*/ 0 w 9470958"/>
                <a:gd name="csY0" fmla="*/ 1637499 h 2359393"/>
                <a:gd name="csX1" fmla="*/ 2049880 w 9470958"/>
                <a:gd name="csY1" fmla="*/ 1634324 h 2359393"/>
                <a:gd name="csX2" fmla="*/ 2046705 w 9470958"/>
                <a:gd name="csY2" fmla="*/ 2356218 h 2359393"/>
                <a:gd name="csX3" fmla="*/ 3894756 w 9470958"/>
                <a:gd name="csY3" fmla="*/ 2359393 h 2359393"/>
                <a:gd name="csX4" fmla="*/ 3862176 w 9470958"/>
                <a:gd name="csY4" fmla="*/ 0 h 2359393"/>
                <a:gd name="csX5" fmla="*/ 4909886 w 9470958"/>
                <a:gd name="csY5" fmla="*/ 142743 h 2359393"/>
                <a:gd name="csX6" fmla="*/ 4894472 w 9470958"/>
                <a:gd name="csY6" fmla="*/ 1643229 h 2359393"/>
                <a:gd name="csX7" fmla="*/ 9470958 w 9470958"/>
                <a:gd name="csY7" fmla="*/ 1634324 h 2359393"/>
                <a:gd name="csX0" fmla="*/ 0 w 9470958"/>
                <a:gd name="csY0" fmla="*/ 1640806 h 2362700"/>
                <a:gd name="csX1" fmla="*/ 2049880 w 9470958"/>
                <a:gd name="csY1" fmla="*/ 1637631 h 2362700"/>
                <a:gd name="csX2" fmla="*/ 2046705 w 9470958"/>
                <a:gd name="csY2" fmla="*/ 2359525 h 2362700"/>
                <a:gd name="csX3" fmla="*/ 3894756 w 9470958"/>
                <a:gd name="csY3" fmla="*/ 2362700 h 2362700"/>
                <a:gd name="csX4" fmla="*/ 3862176 w 9470958"/>
                <a:gd name="csY4" fmla="*/ 3307 h 2362700"/>
                <a:gd name="csX5" fmla="*/ 4906711 w 9470958"/>
                <a:gd name="csY5" fmla="*/ 0 h 2362700"/>
                <a:gd name="csX6" fmla="*/ 4894472 w 9470958"/>
                <a:gd name="csY6" fmla="*/ 1646536 h 2362700"/>
                <a:gd name="csX7" fmla="*/ 9470958 w 9470958"/>
                <a:gd name="csY7" fmla="*/ 1637631 h 2362700"/>
                <a:gd name="csX0" fmla="*/ 0 w 9470958"/>
                <a:gd name="csY0" fmla="*/ 1637499 h 2359393"/>
                <a:gd name="csX1" fmla="*/ 2049880 w 9470958"/>
                <a:gd name="csY1" fmla="*/ 1634324 h 2359393"/>
                <a:gd name="csX2" fmla="*/ 2046705 w 9470958"/>
                <a:gd name="csY2" fmla="*/ 2356218 h 2359393"/>
                <a:gd name="csX3" fmla="*/ 3894756 w 9470958"/>
                <a:gd name="csY3" fmla="*/ 2359393 h 2359393"/>
                <a:gd name="csX4" fmla="*/ 3862176 w 9470958"/>
                <a:gd name="csY4" fmla="*/ 0 h 2359393"/>
                <a:gd name="csX5" fmla="*/ 4916236 w 9470958"/>
                <a:gd name="csY5" fmla="*/ 6218 h 2359393"/>
                <a:gd name="csX6" fmla="*/ 4894472 w 9470958"/>
                <a:gd name="csY6" fmla="*/ 1643229 h 2359393"/>
                <a:gd name="csX7" fmla="*/ 9470958 w 9470958"/>
                <a:gd name="csY7" fmla="*/ 1634324 h 2359393"/>
                <a:gd name="csX0" fmla="*/ 0 w 9470958"/>
                <a:gd name="csY0" fmla="*/ 1643981 h 2365875"/>
                <a:gd name="csX1" fmla="*/ 2049880 w 9470958"/>
                <a:gd name="csY1" fmla="*/ 1640806 h 2365875"/>
                <a:gd name="csX2" fmla="*/ 2046705 w 9470958"/>
                <a:gd name="csY2" fmla="*/ 2362700 h 2365875"/>
                <a:gd name="csX3" fmla="*/ 3894756 w 9470958"/>
                <a:gd name="csY3" fmla="*/ 2365875 h 2365875"/>
                <a:gd name="csX4" fmla="*/ 3862176 w 9470958"/>
                <a:gd name="csY4" fmla="*/ 6482 h 2365875"/>
                <a:gd name="csX5" fmla="*/ 4916236 w 9470958"/>
                <a:gd name="csY5" fmla="*/ 0 h 2365875"/>
                <a:gd name="csX6" fmla="*/ 4894472 w 9470958"/>
                <a:gd name="csY6" fmla="*/ 1649711 h 2365875"/>
                <a:gd name="csX7" fmla="*/ 9470958 w 9470958"/>
                <a:gd name="csY7" fmla="*/ 1640806 h 2365875"/>
                <a:gd name="csX0" fmla="*/ 0 w 9470958"/>
                <a:gd name="csY0" fmla="*/ 1637499 h 2359393"/>
                <a:gd name="csX1" fmla="*/ 2049880 w 9470958"/>
                <a:gd name="csY1" fmla="*/ 1634324 h 2359393"/>
                <a:gd name="csX2" fmla="*/ 2046705 w 9470958"/>
                <a:gd name="csY2" fmla="*/ 2356218 h 2359393"/>
                <a:gd name="csX3" fmla="*/ 3894756 w 9470958"/>
                <a:gd name="csY3" fmla="*/ 2359393 h 2359393"/>
                <a:gd name="csX4" fmla="*/ 3862176 w 9470958"/>
                <a:gd name="csY4" fmla="*/ 0 h 2359393"/>
                <a:gd name="csX5" fmla="*/ 4916236 w 9470958"/>
                <a:gd name="csY5" fmla="*/ 6218 h 2359393"/>
                <a:gd name="csX6" fmla="*/ 4894472 w 9470958"/>
                <a:gd name="csY6" fmla="*/ 1643229 h 2359393"/>
                <a:gd name="csX7" fmla="*/ 9470958 w 9470958"/>
                <a:gd name="csY7" fmla="*/ 1634324 h 2359393"/>
                <a:gd name="csX0" fmla="*/ 0 w 9470958"/>
                <a:gd name="csY0" fmla="*/ 1643981 h 2365875"/>
                <a:gd name="csX1" fmla="*/ 2049880 w 9470958"/>
                <a:gd name="csY1" fmla="*/ 1640806 h 2365875"/>
                <a:gd name="csX2" fmla="*/ 2046705 w 9470958"/>
                <a:gd name="csY2" fmla="*/ 2362700 h 2365875"/>
                <a:gd name="csX3" fmla="*/ 3894756 w 9470958"/>
                <a:gd name="csY3" fmla="*/ 2365875 h 2365875"/>
                <a:gd name="csX4" fmla="*/ 3862176 w 9470958"/>
                <a:gd name="csY4" fmla="*/ 6482 h 2365875"/>
                <a:gd name="csX5" fmla="*/ 4916236 w 9470958"/>
                <a:gd name="csY5" fmla="*/ 0 h 2365875"/>
                <a:gd name="csX6" fmla="*/ 4894472 w 9470958"/>
                <a:gd name="csY6" fmla="*/ 1649711 h 2365875"/>
                <a:gd name="csX7" fmla="*/ 9470958 w 9470958"/>
                <a:gd name="csY7" fmla="*/ 1640806 h 2365875"/>
                <a:gd name="csX0" fmla="*/ 0 w 9470958"/>
                <a:gd name="csY0" fmla="*/ 1637499 h 2359393"/>
                <a:gd name="csX1" fmla="*/ 2049880 w 9470958"/>
                <a:gd name="csY1" fmla="*/ 1634324 h 2359393"/>
                <a:gd name="csX2" fmla="*/ 2046705 w 9470958"/>
                <a:gd name="csY2" fmla="*/ 2356218 h 2359393"/>
                <a:gd name="csX3" fmla="*/ 3894756 w 9470958"/>
                <a:gd name="csY3" fmla="*/ 2359393 h 2359393"/>
                <a:gd name="csX4" fmla="*/ 3862176 w 9470958"/>
                <a:gd name="csY4" fmla="*/ 0 h 2359393"/>
                <a:gd name="csX5" fmla="*/ 4916236 w 9470958"/>
                <a:gd name="csY5" fmla="*/ 3043 h 2359393"/>
                <a:gd name="csX6" fmla="*/ 4894472 w 9470958"/>
                <a:gd name="csY6" fmla="*/ 1643229 h 2359393"/>
                <a:gd name="csX7" fmla="*/ 9470958 w 9470958"/>
                <a:gd name="csY7" fmla="*/ 1634324 h 2359393"/>
                <a:gd name="csX0" fmla="*/ 0 w 9470958"/>
                <a:gd name="csY0" fmla="*/ 1634456 h 2356350"/>
                <a:gd name="csX1" fmla="*/ 2049880 w 9470958"/>
                <a:gd name="csY1" fmla="*/ 1631281 h 2356350"/>
                <a:gd name="csX2" fmla="*/ 2046705 w 9470958"/>
                <a:gd name="csY2" fmla="*/ 2353175 h 2356350"/>
                <a:gd name="csX3" fmla="*/ 3894756 w 9470958"/>
                <a:gd name="csY3" fmla="*/ 2356350 h 2356350"/>
                <a:gd name="csX4" fmla="*/ 3845847 w 9470958"/>
                <a:gd name="csY4" fmla="*/ 223 h 2356350"/>
                <a:gd name="csX5" fmla="*/ 4916236 w 9470958"/>
                <a:gd name="csY5" fmla="*/ 0 h 2356350"/>
                <a:gd name="csX6" fmla="*/ 4894472 w 9470958"/>
                <a:gd name="csY6" fmla="*/ 1640186 h 2356350"/>
                <a:gd name="csX7" fmla="*/ 9470958 w 9470958"/>
                <a:gd name="csY7" fmla="*/ 1631281 h 2356350"/>
                <a:gd name="csX0" fmla="*/ 0 w 9470958"/>
                <a:gd name="csY0" fmla="*/ 1634456 h 2359616"/>
                <a:gd name="csX1" fmla="*/ 2049880 w 9470958"/>
                <a:gd name="csY1" fmla="*/ 1631281 h 2359616"/>
                <a:gd name="csX2" fmla="*/ 2046705 w 9470958"/>
                <a:gd name="csY2" fmla="*/ 2353175 h 2359616"/>
                <a:gd name="csX3" fmla="*/ 3852301 w 9470958"/>
                <a:gd name="csY3" fmla="*/ 2359616 h 2359616"/>
                <a:gd name="csX4" fmla="*/ 3845847 w 9470958"/>
                <a:gd name="csY4" fmla="*/ 223 h 2359616"/>
                <a:gd name="csX5" fmla="*/ 4916236 w 9470958"/>
                <a:gd name="csY5" fmla="*/ 0 h 2359616"/>
                <a:gd name="csX6" fmla="*/ 4894472 w 9470958"/>
                <a:gd name="csY6" fmla="*/ 1640186 h 2359616"/>
                <a:gd name="csX7" fmla="*/ 9470958 w 9470958"/>
                <a:gd name="csY7" fmla="*/ 1631281 h 2359616"/>
                <a:gd name="csX0" fmla="*/ 0 w 9470958"/>
                <a:gd name="csY0" fmla="*/ 1634456 h 2359616"/>
                <a:gd name="csX1" fmla="*/ 2049880 w 9470958"/>
                <a:gd name="csY1" fmla="*/ 1631281 h 2359616"/>
                <a:gd name="csX2" fmla="*/ 2046705 w 9470958"/>
                <a:gd name="csY2" fmla="*/ 2353175 h 2359616"/>
                <a:gd name="csX3" fmla="*/ 3842503 w 9470958"/>
                <a:gd name="csY3" fmla="*/ 2359616 h 2359616"/>
                <a:gd name="csX4" fmla="*/ 3845847 w 9470958"/>
                <a:gd name="csY4" fmla="*/ 223 h 2359616"/>
                <a:gd name="csX5" fmla="*/ 4916236 w 9470958"/>
                <a:gd name="csY5" fmla="*/ 0 h 2359616"/>
                <a:gd name="csX6" fmla="*/ 4894472 w 9470958"/>
                <a:gd name="csY6" fmla="*/ 1640186 h 2359616"/>
                <a:gd name="csX7" fmla="*/ 9470958 w 9470958"/>
                <a:gd name="csY7" fmla="*/ 1631281 h 2359616"/>
                <a:gd name="csX0" fmla="*/ 0 w 9470958"/>
                <a:gd name="csY0" fmla="*/ 1634456 h 2359616"/>
                <a:gd name="csX1" fmla="*/ 2049880 w 9470958"/>
                <a:gd name="csY1" fmla="*/ 1631281 h 2359616"/>
                <a:gd name="csX2" fmla="*/ 2046705 w 9470958"/>
                <a:gd name="csY2" fmla="*/ 2353175 h 2359616"/>
                <a:gd name="csX3" fmla="*/ 3842503 w 9470958"/>
                <a:gd name="csY3" fmla="*/ 2359616 h 2359616"/>
                <a:gd name="csX4" fmla="*/ 3845847 w 9470958"/>
                <a:gd name="csY4" fmla="*/ 223 h 2359616"/>
                <a:gd name="csX5" fmla="*/ 4916236 w 9470958"/>
                <a:gd name="csY5" fmla="*/ 0 h 2359616"/>
                <a:gd name="csX6" fmla="*/ 4910801 w 9470958"/>
                <a:gd name="csY6" fmla="*/ 1643452 h 2359616"/>
                <a:gd name="csX7" fmla="*/ 9470958 w 9470958"/>
                <a:gd name="csY7" fmla="*/ 1631281 h 2359616"/>
                <a:gd name="csX0" fmla="*/ 0 w 9470958"/>
                <a:gd name="csY0" fmla="*/ 1634456 h 2359616"/>
                <a:gd name="csX1" fmla="*/ 2049880 w 9470958"/>
                <a:gd name="csY1" fmla="*/ 1631281 h 2359616"/>
                <a:gd name="csX2" fmla="*/ 2046705 w 9470958"/>
                <a:gd name="csY2" fmla="*/ 2353175 h 2359616"/>
                <a:gd name="csX3" fmla="*/ 3842503 w 9470958"/>
                <a:gd name="csY3" fmla="*/ 2359616 h 2359616"/>
                <a:gd name="csX4" fmla="*/ 3829518 w 9470958"/>
                <a:gd name="csY4" fmla="*/ 223 h 2359616"/>
                <a:gd name="csX5" fmla="*/ 4916236 w 9470958"/>
                <a:gd name="csY5" fmla="*/ 0 h 2359616"/>
                <a:gd name="csX6" fmla="*/ 4910801 w 9470958"/>
                <a:gd name="csY6" fmla="*/ 1643452 h 2359616"/>
                <a:gd name="csX7" fmla="*/ 9470958 w 9470958"/>
                <a:gd name="csY7" fmla="*/ 1631281 h 2359616"/>
                <a:gd name="csX0" fmla="*/ 0 w 9470958"/>
                <a:gd name="csY0" fmla="*/ 1634456 h 2362882"/>
                <a:gd name="csX1" fmla="*/ 2049880 w 9470958"/>
                <a:gd name="csY1" fmla="*/ 1631281 h 2362882"/>
                <a:gd name="csX2" fmla="*/ 2046705 w 9470958"/>
                <a:gd name="csY2" fmla="*/ 2353175 h 2362882"/>
                <a:gd name="csX3" fmla="*/ 3832706 w 9470958"/>
                <a:gd name="csY3" fmla="*/ 2362882 h 2362882"/>
                <a:gd name="csX4" fmla="*/ 3829518 w 9470958"/>
                <a:gd name="csY4" fmla="*/ 223 h 2362882"/>
                <a:gd name="csX5" fmla="*/ 4916236 w 9470958"/>
                <a:gd name="csY5" fmla="*/ 0 h 2362882"/>
                <a:gd name="csX6" fmla="*/ 4910801 w 9470958"/>
                <a:gd name="csY6" fmla="*/ 1643452 h 2362882"/>
                <a:gd name="csX7" fmla="*/ 9470958 w 9470958"/>
                <a:gd name="csY7" fmla="*/ 1631281 h 2362882"/>
                <a:gd name="csX0" fmla="*/ 0 w 9470958"/>
                <a:gd name="csY0" fmla="*/ 1817113 h 2545539"/>
                <a:gd name="csX1" fmla="*/ 2049880 w 9470958"/>
                <a:gd name="csY1" fmla="*/ 1813938 h 2545539"/>
                <a:gd name="csX2" fmla="*/ 2046705 w 9470958"/>
                <a:gd name="csY2" fmla="*/ 2535832 h 2545539"/>
                <a:gd name="csX3" fmla="*/ 3832706 w 9470958"/>
                <a:gd name="csY3" fmla="*/ 2545539 h 2545539"/>
                <a:gd name="csX4" fmla="*/ 3829518 w 9470958"/>
                <a:gd name="csY4" fmla="*/ 0 h 2545539"/>
                <a:gd name="csX5" fmla="*/ 4916236 w 9470958"/>
                <a:gd name="csY5" fmla="*/ 182657 h 2545539"/>
                <a:gd name="csX6" fmla="*/ 4910801 w 9470958"/>
                <a:gd name="csY6" fmla="*/ 1826109 h 2545539"/>
                <a:gd name="csX7" fmla="*/ 9470958 w 9470958"/>
                <a:gd name="csY7" fmla="*/ 1813938 h 2545539"/>
                <a:gd name="csX0" fmla="*/ 0 w 9470958"/>
                <a:gd name="csY0" fmla="*/ 1817113 h 2545539"/>
                <a:gd name="csX1" fmla="*/ 2049880 w 9470958"/>
                <a:gd name="csY1" fmla="*/ 1813938 h 2545539"/>
                <a:gd name="csX2" fmla="*/ 2046705 w 9470958"/>
                <a:gd name="csY2" fmla="*/ 2535832 h 2545539"/>
                <a:gd name="csX3" fmla="*/ 3832706 w 9470958"/>
                <a:gd name="csY3" fmla="*/ 2545539 h 2545539"/>
                <a:gd name="csX4" fmla="*/ 3829518 w 9470958"/>
                <a:gd name="csY4" fmla="*/ 0 h 2545539"/>
                <a:gd name="csX5" fmla="*/ 4916236 w 9470958"/>
                <a:gd name="csY5" fmla="*/ 16922 h 2545539"/>
                <a:gd name="csX6" fmla="*/ 4910801 w 9470958"/>
                <a:gd name="csY6" fmla="*/ 1826109 h 2545539"/>
                <a:gd name="csX7" fmla="*/ 9470958 w 9470958"/>
                <a:gd name="csY7" fmla="*/ 1813938 h 2545539"/>
                <a:gd name="csX0" fmla="*/ 0 w 9470958"/>
                <a:gd name="csY0" fmla="*/ 1800191 h 2528617"/>
                <a:gd name="csX1" fmla="*/ 2049880 w 9470958"/>
                <a:gd name="csY1" fmla="*/ 1797016 h 2528617"/>
                <a:gd name="csX2" fmla="*/ 2046705 w 9470958"/>
                <a:gd name="csY2" fmla="*/ 2518910 h 2528617"/>
                <a:gd name="csX3" fmla="*/ 3832706 w 9470958"/>
                <a:gd name="csY3" fmla="*/ 2528617 h 2528617"/>
                <a:gd name="csX4" fmla="*/ 3829518 w 9470958"/>
                <a:gd name="csY4" fmla="*/ 11653 h 2528617"/>
                <a:gd name="csX5" fmla="*/ 4916236 w 9470958"/>
                <a:gd name="csY5" fmla="*/ 0 h 2528617"/>
                <a:gd name="csX6" fmla="*/ 4910801 w 9470958"/>
                <a:gd name="csY6" fmla="*/ 1809187 h 2528617"/>
                <a:gd name="csX7" fmla="*/ 9470958 w 9470958"/>
                <a:gd name="csY7" fmla="*/ 1797016 h 2528617"/>
                <a:gd name="csX0" fmla="*/ 0 w 9470958"/>
                <a:gd name="csY0" fmla="*/ 1805683 h 2534109"/>
                <a:gd name="csX1" fmla="*/ 2049880 w 9470958"/>
                <a:gd name="csY1" fmla="*/ 1802508 h 2534109"/>
                <a:gd name="csX2" fmla="*/ 2046705 w 9470958"/>
                <a:gd name="csY2" fmla="*/ 2524402 h 2534109"/>
                <a:gd name="csX3" fmla="*/ 3832706 w 9470958"/>
                <a:gd name="csY3" fmla="*/ 2534109 h 2534109"/>
                <a:gd name="csX4" fmla="*/ 3829518 w 9470958"/>
                <a:gd name="csY4" fmla="*/ 0 h 2534109"/>
                <a:gd name="csX5" fmla="*/ 4916236 w 9470958"/>
                <a:gd name="csY5" fmla="*/ 5492 h 2534109"/>
                <a:gd name="csX6" fmla="*/ 4910801 w 9470958"/>
                <a:gd name="csY6" fmla="*/ 1814679 h 2534109"/>
                <a:gd name="csX7" fmla="*/ 9470958 w 9470958"/>
                <a:gd name="csY7" fmla="*/ 1802508 h 2534109"/>
                <a:gd name="csX0" fmla="*/ 0 w 9470958"/>
                <a:gd name="csY0" fmla="*/ 1800191 h 2528617"/>
                <a:gd name="csX1" fmla="*/ 2049880 w 9470958"/>
                <a:gd name="csY1" fmla="*/ 1797016 h 2528617"/>
                <a:gd name="csX2" fmla="*/ 2046705 w 9470958"/>
                <a:gd name="csY2" fmla="*/ 2518910 h 2528617"/>
                <a:gd name="csX3" fmla="*/ 3832706 w 9470958"/>
                <a:gd name="csY3" fmla="*/ 2528617 h 2528617"/>
                <a:gd name="csX4" fmla="*/ 3823803 w 9470958"/>
                <a:gd name="csY4" fmla="*/ 5938 h 2528617"/>
                <a:gd name="csX5" fmla="*/ 4916236 w 9470958"/>
                <a:gd name="csY5" fmla="*/ 0 h 2528617"/>
                <a:gd name="csX6" fmla="*/ 4910801 w 9470958"/>
                <a:gd name="csY6" fmla="*/ 1809187 h 2528617"/>
                <a:gd name="csX7" fmla="*/ 9470958 w 9470958"/>
                <a:gd name="csY7" fmla="*/ 1797016 h 2528617"/>
                <a:gd name="csX0" fmla="*/ 0 w 9470958"/>
                <a:gd name="csY0" fmla="*/ 1794253 h 2522679"/>
                <a:gd name="csX1" fmla="*/ 2049880 w 9470958"/>
                <a:gd name="csY1" fmla="*/ 1791078 h 2522679"/>
                <a:gd name="csX2" fmla="*/ 2046705 w 9470958"/>
                <a:gd name="csY2" fmla="*/ 2512972 h 2522679"/>
                <a:gd name="csX3" fmla="*/ 3832706 w 9470958"/>
                <a:gd name="csY3" fmla="*/ 2522679 h 2522679"/>
                <a:gd name="csX4" fmla="*/ 3823803 w 9470958"/>
                <a:gd name="csY4" fmla="*/ 0 h 2522679"/>
                <a:gd name="csX5" fmla="*/ 4916236 w 9470958"/>
                <a:gd name="csY5" fmla="*/ 16922 h 2522679"/>
                <a:gd name="csX6" fmla="*/ 4910801 w 9470958"/>
                <a:gd name="csY6" fmla="*/ 1803249 h 2522679"/>
                <a:gd name="csX7" fmla="*/ 9470958 w 9470958"/>
                <a:gd name="csY7" fmla="*/ 1791078 h 2522679"/>
                <a:gd name="csX0" fmla="*/ 0 w 9470958"/>
                <a:gd name="csY0" fmla="*/ 1805906 h 2534332"/>
                <a:gd name="csX1" fmla="*/ 2049880 w 9470958"/>
                <a:gd name="csY1" fmla="*/ 1802731 h 2534332"/>
                <a:gd name="csX2" fmla="*/ 2046705 w 9470958"/>
                <a:gd name="csY2" fmla="*/ 2524625 h 2534332"/>
                <a:gd name="csX3" fmla="*/ 3832706 w 9470958"/>
                <a:gd name="csY3" fmla="*/ 2534332 h 2534332"/>
                <a:gd name="csX4" fmla="*/ 3823803 w 9470958"/>
                <a:gd name="csY4" fmla="*/ 11653 h 2534332"/>
                <a:gd name="csX5" fmla="*/ 4916236 w 9470958"/>
                <a:gd name="csY5" fmla="*/ 0 h 2534332"/>
                <a:gd name="csX6" fmla="*/ 4910801 w 9470958"/>
                <a:gd name="csY6" fmla="*/ 1814902 h 2534332"/>
                <a:gd name="csX7" fmla="*/ 9470958 w 9470958"/>
                <a:gd name="csY7" fmla="*/ 1802731 h 2534332"/>
                <a:gd name="csX0" fmla="*/ 0 w 9470958"/>
                <a:gd name="csY0" fmla="*/ 1794253 h 2522679"/>
                <a:gd name="csX1" fmla="*/ 2049880 w 9470958"/>
                <a:gd name="csY1" fmla="*/ 1791078 h 2522679"/>
                <a:gd name="csX2" fmla="*/ 2046705 w 9470958"/>
                <a:gd name="csY2" fmla="*/ 2512972 h 2522679"/>
                <a:gd name="csX3" fmla="*/ 3832706 w 9470958"/>
                <a:gd name="csY3" fmla="*/ 2522679 h 2522679"/>
                <a:gd name="csX4" fmla="*/ 3823803 w 9470958"/>
                <a:gd name="csY4" fmla="*/ 0 h 2522679"/>
                <a:gd name="csX5" fmla="*/ 4927666 w 9470958"/>
                <a:gd name="csY5" fmla="*/ 11207 h 2522679"/>
                <a:gd name="csX6" fmla="*/ 4910801 w 9470958"/>
                <a:gd name="csY6" fmla="*/ 1803249 h 2522679"/>
                <a:gd name="csX7" fmla="*/ 9470958 w 9470958"/>
                <a:gd name="csY7" fmla="*/ 1791078 h 2522679"/>
                <a:gd name="csX0" fmla="*/ 0 w 9470958"/>
                <a:gd name="csY0" fmla="*/ 1783046 h 2511472"/>
                <a:gd name="csX1" fmla="*/ 2049880 w 9470958"/>
                <a:gd name="csY1" fmla="*/ 1779871 h 2511472"/>
                <a:gd name="csX2" fmla="*/ 2046705 w 9470958"/>
                <a:gd name="csY2" fmla="*/ 2501765 h 2511472"/>
                <a:gd name="csX3" fmla="*/ 3832706 w 9470958"/>
                <a:gd name="csY3" fmla="*/ 2511472 h 2511472"/>
                <a:gd name="csX4" fmla="*/ 3823803 w 9470958"/>
                <a:gd name="csY4" fmla="*/ 11653 h 2511472"/>
                <a:gd name="csX5" fmla="*/ 4927666 w 9470958"/>
                <a:gd name="csY5" fmla="*/ 0 h 2511472"/>
                <a:gd name="csX6" fmla="*/ 4910801 w 9470958"/>
                <a:gd name="csY6" fmla="*/ 1792042 h 2511472"/>
                <a:gd name="csX7" fmla="*/ 9470958 w 9470958"/>
                <a:gd name="csY7" fmla="*/ 1779871 h 2511472"/>
                <a:gd name="csX0" fmla="*/ 0 w 9470958"/>
                <a:gd name="csY0" fmla="*/ 1788538 h 2516964"/>
                <a:gd name="csX1" fmla="*/ 2049880 w 9470958"/>
                <a:gd name="csY1" fmla="*/ 1785363 h 2516964"/>
                <a:gd name="csX2" fmla="*/ 2046705 w 9470958"/>
                <a:gd name="csY2" fmla="*/ 2507257 h 2516964"/>
                <a:gd name="csX3" fmla="*/ 3832706 w 9470958"/>
                <a:gd name="csY3" fmla="*/ 2516964 h 2516964"/>
                <a:gd name="csX4" fmla="*/ 3829518 w 9470958"/>
                <a:gd name="csY4" fmla="*/ 0 h 2516964"/>
                <a:gd name="csX5" fmla="*/ 4927666 w 9470958"/>
                <a:gd name="csY5" fmla="*/ 5492 h 2516964"/>
                <a:gd name="csX6" fmla="*/ 4910801 w 9470958"/>
                <a:gd name="csY6" fmla="*/ 1797534 h 2516964"/>
                <a:gd name="csX7" fmla="*/ 9470958 w 9470958"/>
                <a:gd name="csY7" fmla="*/ 1785363 h 2516964"/>
                <a:gd name="csX0" fmla="*/ 0 w 9470958"/>
                <a:gd name="csY0" fmla="*/ 1788538 h 2516964"/>
                <a:gd name="csX1" fmla="*/ 2049880 w 9470958"/>
                <a:gd name="csY1" fmla="*/ 1785363 h 2516964"/>
                <a:gd name="csX2" fmla="*/ 2046705 w 9470958"/>
                <a:gd name="csY2" fmla="*/ 2507257 h 2516964"/>
                <a:gd name="csX3" fmla="*/ 3832706 w 9470958"/>
                <a:gd name="csY3" fmla="*/ 2516964 h 2516964"/>
                <a:gd name="csX4" fmla="*/ 3829518 w 9470958"/>
                <a:gd name="csY4" fmla="*/ 0 h 2516964"/>
                <a:gd name="csX5" fmla="*/ 4910521 w 9470958"/>
                <a:gd name="csY5" fmla="*/ 11207 h 2516964"/>
                <a:gd name="csX6" fmla="*/ 4910801 w 9470958"/>
                <a:gd name="csY6" fmla="*/ 1797534 h 2516964"/>
                <a:gd name="csX7" fmla="*/ 9470958 w 9470958"/>
                <a:gd name="csY7" fmla="*/ 1785363 h 2516964"/>
                <a:gd name="csX0" fmla="*/ 0 w 9470958"/>
                <a:gd name="csY0" fmla="*/ 1777331 h 2505757"/>
                <a:gd name="csX1" fmla="*/ 2049880 w 9470958"/>
                <a:gd name="csY1" fmla="*/ 1774156 h 2505757"/>
                <a:gd name="csX2" fmla="*/ 2046705 w 9470958"/>
                <a:gd name="csY2" fmla="*/ 2496050 h 2505757"/>
                <a:gd name="csX3" fmla="*/ 3832706 w 9470958"/>
                <a:gd name="csY3" fmla="*/ 2505757 h 2505757"/>
                <a:gd name="csX4" fmla="*/ 3818088 w 9470958"/>
                <a:gd name="csY4" fmla="*/ 5938 h 2505757"/>
                <a:gd name="csX5" fmla="*/ 4910521 w 9470958"/>
                <a:gd name="csY5" fmla="*/ 0 h 2505757"/>
                <a:gd name="csX6" fmla="*/ 4910801 w 9470958"/>
                <a:gd name="csY6" fmla="*/ 1786327 h 2505757"/>
                <a:gd name="csX7" fmla="*/ 9470958 w 9470958"/>
                <a:gd name="csY7" fmla="*/ 1774156 h 2505757"/>
                <a:gd name="csX0" fmla="*/ 0 w 9470958"/>
                <a:gd name="csY0" fmla="*/ 1777331 h 2505757"/>
                <a:gd name="csX1" fmla="*/ 2049880 w 9470958"/>
                <a:gd name="csY1" fmla="*/ 1774156 h 2505757"/>
                <a:gd name="csX2" fmla="*/ 2046705 w 9470958"/>
                <a:gd name="csY2" fmla="*/ 2496050 h 2505757"/>
                <a:gd name="csX3" fmla="*/ 3832706 w 9470958"/>
                <a:gd name="csY3" fmla="*/ 2505757 h 2505757"/>
                <a:gd name="csX4" fmla="*/ 3818088 w 9470958"/>
                <a:gd name="csY4" fmla="*/ 223 h 2505757"/>
                <a:gd name="csX5" fmla="*/ 4910521 w 9470958"/>
                <a:gd name="csY5" fmla="*/ 0 h 2505757"/>
                <a:gd name="csX6" fmla="*/ 4910801 w 9470958"/>
                <a:gd name="csY6" fmla="*/ 1786327 h 2505757"/>
                <a:gd name="csX7" fmla="*/ 9470958 w 9470958"/>
                <a:gd name="csY7" fmla="*/ 1774156 h 2505757"/>
                <a:gd name="csX0" fmla="*/ 0 w 9470958"/>
                <a:gd name="csY0" fmla="*/ 1923158 h 2651584"/>
                <a:gd name="csX1" fmla="*/ 2049880 w 9470958"/>
                <a:gd name="csY1" fmla="*/ 1919983 h 2651584"/>
                <a:gd name="csX2" fmla="*/ 2046705 w 9470958"/>
                <a:gd name="csY2" fmla="*/ 2641877 h 2651584"/>
                <a:gd name="csX3" fmla="*/ 3832706 w 9470958"/>
                <a:gd name="csY3" fmla="*/ 2651584 h 2651584"/>
                <a:gd name="csX4" fmla="*/ 3814913 w 9470958"/>
                <a:gd name="csY4" fmla="*/ 0 h 2651584"/>
                <a:gd name="csX5" fmla="*/ 4910521 w 9470958"/>
                <a:gd name="csY5" fmla="*/ 145827 h 2651584"/>
                <a:gd name="csX6" fmla="*/ 4910801 w 9470958"/>
                <a:gd name="csY6" fmla="*/ 1932154 h 2651584"/>
                <a:gd name="csX7" fmla="*/ 9470958 w 9470958"/>
                <a:gd name="csY7" fmla="*/ 1919983 h 2651584"/>
                <a:gd name="csX0" fmla="*/ 0 w 9470958"/>
                <a:gd name="csY0" fmla="*/ 1923158 h 2651584"/>
                <a:gd name="csX1" fmla="*/ 2049880 w 9470958"/>
                <a:gd name="csY1" fmla="*/ 1919983 h 2651584"/>
                <a:gd name="csX2" fmla="*/ 2046705 w 9470958"/>
                <a:gd name="csY2" fmla="*/ 2641877 h 2651584"/>
                <a:gd name="csX3" fmla="*/ 3832706 w 9470958"/>
                <a:gd name="csY3" fmla="*/ 2651584 h 2651584"/>
                <a:gd name="csX4" fmla="*/ 3814913 w 9470958"/>
                <a:gd name="csY4" fmla="*/ 0 h 2651584"/>
                <a:gd name="csX5" fmla="*/ 4904171 w 9470958"/>
                <a:gd name="csY5" fmla="*/ 9302 h 2651584"/>
                <a:gd name="csX6" fmla="*/ 4910801 w 9470958"/>
                <a:gd name="csY6" fmla="*/ 1932154 h 2651584"/>
                <a:gd name="csX7" fmla="*/ 9470958 w 9470958"/>
                <a:gd name="csY7" fmla="*/ 1919983 h 2651584"/>
                <a:gd name="csX0" fmla="*/ 0 w 9470958"/>
                <a:gd name="csY0" fmla="*/ 1923158 h 2651584"/>
                <a:gd name="csX1" fmla="*/ 2049880 w 9470958"/>
                <a:gd name="csY1" fmla="*/ 1919983 h 2651584"/>
                <a:gd name="csX2" fmla="*/ 2046705 w 9470958"/>
                <a:gd name="csY2" fmla="*/ 2641877 h 2651584"/>
                <a:gd name="csX3" fmla="*/ 3832706 w 9470958"/>
                <a:gd name="csY3" fmla="*/ 2651584 h 2651584"/>
                <a:gd name="csX4" fmla="*/ 3808563 w 9470958"/>
                <a:gd name="csY4" fmla="*/ 0 h 2651584"/>
                <a:gd name="csX5" fmla="*/ 4904171 w 9470958"/>
                <a:gd name="csY5" fmla="*/ 9302 h 2651584"/>
                <a:gd name="csX6" fmla="*/ 4910801 w 9470958"/>
                <a:gd name="csY6" fmla="*/ 1932154 h 2651584"/>
                <a:gd name="csX7" fmla="*/ 9470958 w 9470958"/>
                <a:gd name="csY7" fmla="*/ 1919983 h 2651584"/>
                <a:gd name="csX0" fmla="*/ 0 w 9470958"/>
                <a:gd name="csY0" fmla="*/ 1926333 h 2654759"/>
                <a:gd name="csX1" fmla="*/ 2049880 w 9470958"/>
                <a:gd name="csY1" fmla="*/ 1923158 h 2654759"/>
                <a:gd name="csX2" fmla="*/ 2046705 w 9470958"/>
                <a:gd name="csY2" fmla="*/ 2645052 h 2654759"/>
                <a:gd name="csX3" fmla="*/ 3832706 w 9470958"/>
                <a:gd name="csY3" fmla="*/ 2654759 h 2654759"/>
                <a:gd name="csX4" fmla="*/ 3808563 w 9470958"/>
                <a:gd name="csY4" fmla="*/ 0 h 2654759"/>
                <a:gd name="csX5" fmla="*/ 4904171 w 9470958"/>
                <a:gd name="csY5" fmla="*/ 12477 h 2654759"/>
                <a:gd name="csX6" fmla="*/ 4910801 w 9470958"/>
                <a:gd name="csY6" fmla="*/ 1935329 h 2654759"/>
                <a:gd name="csX7" fmla="*/ 9470958 w 9470958"/>
                <a:gd name="csY7" fmla="*/ 1923158 h 2654759"/>
                <a:gd name="csX0" fmla="*/ 0 w 9470958"/>
                <a:gd name="csY0" fmla="*/ 1916808 h 2645234"/>
                <a:gd name="csX1" fmla="*/ 2049880 w 9470958"/>
                <a:gd name="csY1" fmla="*/ 1913633 h 2645234"/>
                <a:gd name="csX2" fmla="*/ 2046705 w 9470958"/>
                <a:gd name="csY2" fmla="*/ 2635527 h 2645234"/>
                <a:gd name="csX3" fmla="*/ 3832706 w 9470958"/>
                <a:gd name="csY3" fmla="*/ 2645234 h 2645234"/>
                <a:gd name="csX4" fmla="*/ 3802213 w 9470958"/>
                <a:gd name="csY4" fmla="*/ 0 h 2645234"/>
                <a:gd name="csX5" fmla="*/ 4904171 w 9470958"/>
                <a:gd name="csY5" fmla="*/ 2952 h 2645234"/>
                <a:gd name="csX6" fmla="*/ 4910801 w 9470958"/>
                <a:gd name="csY6" fmla="*/ 1925804 h 2645234"/>
                <a:gd name="csX7" fmla="*/ 9470958 w 9470958"/>
                <a:gd name="csY7" fmla="*/ 1913633 h 2645234"/>
                <a:gd name="csX0" fmla="*/ 0 w 9470958"/>
                <a:gd name="csY0" fmla="*/ 2056508 h 2784934"/>
                <a:gd name="csX1" fmla="*/ 2049880 w 9470958"/>
                <a:gd name="csY1" fmla="*/ 2053333 h 2784934"/>
                <a:gd name="csX2" fmla="*/ 2046705 w 9470958"/>
                <a:gd name="csY2" fmla="*/ 2775227 h 2784934"/>
                <a:gd name="csX3" fmla="*/ 3832706 w 9470958"/>
                <a:gd name="csY3" fmla="*/ 2784934 h 2784934"/>
                <a:gd name="csX4" fmla="*/ 3799038 w 9470958"/>
                <a:gd name="csY4" fmla="*/ 0 h 2784934"/>
                <a:gd name="csX5" fmla="*/ 4904171 w 9470958"/>
                <a:gd name="csY5" fmla="*/ 142652 h 2784934"/>
                <a:gd name="csX6" fmla="*/ 4910801 w 9470958"/>
                <a:gd name="csY6" fmla="*/ 2065504 h 2784934"/>
                <a:gd name="csX7" fmla="*/ 9470958 w 9470958"/>
                <a:gd name="csY7" fmla="*/ 2053333 h 2784934"/>
                <a:gd name="csX0" fmla="*/ 0 w 9470958"/>
                <a:gd name="csY0" fmla="*/ 2056508 h 2784934"/>
                <a:gd name="csX1" fmla="*/ 2049880 w 9470958"/>
                <a:gd name="csY1" fmla="*/ 2053333 h 2784934"/>
                <a:gd name="csX2" fmla="*/ 2046705 w 9470958"/>
                <a:gd name="csY2" fmla="*/ 2775227 h 2784934"/>
                <a:gd name="csX3" fmla="*/ 3832706 w 9470958"/>
                <a:gd name="csY3" fmla="*/ 2784934 h 2784934"/>
                <a:gd name="csX4" fmla="*/ 3799038 w 9470958"/>
                <a:gd name="csY4" fmla="*/ 0 h 2784934"/>
                <a:gd name="csX5" fmla="*/ 4900996 w 9470958"/>
                <a:gd name="csY5" fmla="*/ 6127 h 2784934"/>
                <a:gd name="csX6" fmla="*/ 4910801 w 9470958"/>
                <a:gd name="csY6" fmla="*/ 2065504 h 2784934"/>
                <a:gd name="csX7" fmla="*/ 9470958 w 9470958"/>
                <a:gd name="csY7" fmla="*/ 2053333 h 27849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470958" h="2784934">
                  <a:moveTo>
                    <a:pt x="0" y="2056508"/>
                  </a:moveTo>
                  <a:lnTo>
                    <a:pt x="2049880" y="2053333"/>
                  </a:lnTo>
                  <a:cubicBezTo>
                    <a:pt x="2048822" y="2299256"/>
                    <a:pt x="2047763" y="2529304"/>
                    <a:pt x="2046705" y="2775227"/>
                  </a:cubicBezTo>
                  <a:lnTo>
                    <a:pt x="3832706" y="2784934"/>
                  </a:lnTo>
                  <a:cubicBezTo>
                    <a:pt x="3830765" y="2644494"/>
                    <a:pt x="3800979" y="140440"/>
                    <a:pt x="3799038" y="0"/>
                  </a:cubicBezTo>
                  <a:lnTo>
                    <a:pt x="4900996" y="6127"/>
                  </a:lnTo>
                  <a:cubicBezTo>
                    <a:pt x="4900915" y="51302"/>
                    <a:pt x="4910882" y="2020329"/>
                    <a:pt x="4910801" y="2065504"/>
                  </a:cubicBezTo>
                  <a:lnTo>
                    <a:pt x="9470958" y="2053333"/>
                  </a:lnTo>
                </a:path>
              </a:pathLst>
            </a:custGeom>
            <a:no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F2AD22F6-826C-0762-A433-1868CB77A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977" y="490849"/>
            <a:ext cx="3408151" cy="220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967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976AB3-7327-2C62-A9B6-6BD1660BC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8A067C16-3721-BE38-B27F-711891E6E6E4}"/>
              </a:ext>
            </a:extLst>
          </p:cNvPr>
          <p:cNvCxnSpPr/>
          <p:nvPr/>
        </p:nvCxnSpPr>
        <p:spPr>
          <a:xfrm>
            <a:off x="1233209" y="3367215"/>
            <a:ext cx="0" cy="3119284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E8F64F3F-66D9-C331-64B0-84F974013BBF}"/>
              </a:ext>
            </a:extLst>
          </p:cNvPr>
          <p:cNvCxnSpPr/>
          <p:nvPr/>
        </p:nvCxnSpPr>
        <p:spPr>
          <a:xfrm flipH="1" flipV="1">
            <a:off x="1221542" y="6472253"/>
            <a:ext cx="9442383" cy="14246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156C5B0E-6AC3-113F-D216-643876B31494}"/>
              </a:ext>
            </a:extLst>
          </p:cNvPr>
          <p:cNvSpPr txBox="1"/>
          <p:nvPr/>
        </p:nvSpPr>
        <p:spPr>
          <a:xfrm>
            <a:off x="559518" y="6161411"/>
            <a:ext cx="61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-120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92949D2-4132-6F9E-A6F7-2FE925D844B2}"/>
              </a:ext>
            </a:extLst>
          </p:cNvPr>
          <p:cNvSpPr txBox="1"/>
          <p:nvPr/>
        </p:nvSpPr>
        <p:spPr>
          <a:xfrm>
            <a:off x="577571" y="5442432"/>
            <a:ext cx="598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noProof="0" dirty="0">
                <a:solidFill>
                  <a:schemeClr val="bg1"/>
                </a:solidFill>
              </a:rPr>
              <a:t>- 60</a:t>
            </a: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D8DB1271-F848-7103-B8B7-6027DEF82F46}"/>
              </a:ext>
            </a:extLst>
          </p:cNvPr>
          <p:cNvCxnSpPr/>
          <p:nvPr/>
        </p:nvCxnSpPr>
        <p:spPr>
          <a:xfrm flipH="1" flipV="1">
            <a:off x="1233209" y="2839138"/>
            <a:ext cx="9567943" cy="19567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6728F80D-BB49-2B92-B54A-D62CB0B39241}"/>
              </a:ext>
            </a:extLst>
          </p:cNvPr>
          <p:cNvCxnSpPr/>
          <p:nvPr/>
        </p:nvCxnSpPr>
        <p:spPr>
          <a:xfrm>
            <a:off x="1221542" y="317955"/>
            <a:ext cx="11667" cy="2535106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F725AC35-BF8C-2F21-A04B-8912AE6DB1E6}"/>
              </a:ext>
            </a:extLst>
          </p:cNvPr>
          <p:cNvSpPr txBox="1"/>
          <p:nvPr/>
        </p:nvSpPr>
        <p:spPr>
          <a:xfrm>
            <a:off x="2269224" y="6522744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140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D509346C-6E51-CBA9-3ABB-AC53F653966D}"/>
              </a:ext>
            </a:extLst>
          </p:cNvPr>
          <p:cNvSpPr txBox="1"/>
          <p:nvPr/>
        </p:nvSpPr>
        <p:spPr>
          <a:xfrm>
            <a:off x="4114219" y="6522744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160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30C7E2C-589B-42EE-5445-64A702CB6841}"/>
              </a:ext>
            </a:extLst>
          </p:cNvPr>
          <p:cNvSpPr txBox="1"/>
          <p:nvPr/>
        </p:nvSpPr>
        <p:spPr>
          <a:xfrm>
            <a:off x="5911614" y="6522744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180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68C8483-CDF8-97FE-DA5D-BF6E94A7C4A4}"/>
              </a:ext>
            </a:extLst>
          </p:cNvPr>
          <p:cNvSpPr txBox="1"/>
          <p:nvPr/>
        </p:nvSpPr>
        <p:spPr>
          <a:xfrm>
            <a:off x="10442577" y="6491415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 err="1">
                <a:solidFill>
                  <a:schemeClr val="bg1"/>
                </a:solidFill>
              </a:rPr>
              <a:t>ms</a:t>
            </a:r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036FFFAB-3011-C5A4-C408-1312891276B7}"/>
              </a:ext>
            </a:extLst>
          </p:cNvPr>
          <p:cNvSpPr txBox="1"/>
          <p:nvPr/>
        </p:nvSpPr>
        <p:spPr>
          <a:xfrm>
            <a:off x="262179" y="3367215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mV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E3758086-BBED-932E-F5DA-1158A868BD7B}"/>
              </a:ext>
            </a:extLst>
          </p:cNvPr>
          <p:cNvSpPr txBox="1"/>
          <p:nvPr/>
        </p:nvSpPr>
        <p:spPr>
          <a:xfrm>
            <a:off x="577363" y="167297"/>
            <a:ext cx="598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noProof="0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341E8355-FEC4-7003-F2D8-7617B261C5F0}"/>
              </a:ext>
            </a:extLst>
          </p:cNvPr>
          <p:cNvSpPr txBox="1"/>
          <p:nvPr/>
        </p:nvSpPr>
        <p:spPr>
          <a:xfrm>
            <a:off x="262179" y="448821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 err="1">
                <a:solidFill>
                  <a:schemeClr val="bg1"/>
                </a:solidFill>
              </a:rPr>
              <a:t>pA</a:t>
            </a:r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024B07EC-61EB-6CEB-7A71-EB95E2B26565}"/>
              </a:ext>
            </a:extLst>
          </p:cNvPr>
          <p:cNvSpPr txBox="1"/>
          <p:nvPr/>
        </p:nvSpPr>
        <p:spPr>
          <a:xfrm>
            <a:off x="7709009" y="6522744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200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43A50A51-CF4D-F803-D666-201E4BC7BCB2}"/>
              </a:ext>
            </a:extLst>
          </p:cNvPr>
          <p:cNvSpPr txBox="1"/>
          <p:nvPr/>
        </p:nvSpPr>
        <p:spPr>
          <a:xfrm>
            <a:off x="10442577" y="2860222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 err="1">
                <a:solidFill>
                  <a:schemeClr val="bg1"/>
                </a:solidFill>
              </a:rPr>
              <a:t>ms</a:t>
            </a:r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FDA6C840-AA5D-CE02-D3A1-B07E7364366C}"/>
              </a:ext>
            </a:extLst>
          </p:cNvPr>
          <p:cNvSpPr txBox="1"/>
          <p:nvPr/>
        </p:nvSpPr>
        <p:spPr>
          <a:xfrm>
            <a:off x="610704" y="4609110"/>
            <a:ext cx="598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noProof="0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2806B5DF-0ADC-BB75-5797-D95287EF0C5A}"/>
              </a:ext>
            </a:extLst>
          </p:cNvPr>
          <p:cNvSpPr txBox="1"/>
          <p:nvPr/>
        </p:nvSpPr>
        <p:spPr>
          <a:xfrm>
            <a:off x="606351" y="3785043"/>
            <a:ext cx="598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noProof="0" dirty="0">
                <a:solidFill>
                  <a:schemeClr val="bg1"/>
                </a:solidFill>
              </a:rPr>
              <a:t>60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9746C470-4B55-C9A5-8613-89EE8390E7D3}"/>
              </a:ext>
            </a:extLst>
          </p:cNvPr>
          <p:cNvSpPr txBox="1"/>
          <p:nvPr/>
        </p:nvSpPr>
        <p:spPr>
          <a:xfrm>
            <a:off x="262180" y="1119901"/>
            <a:ext cx="92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noProof="0" dirty="0">
                <a:solidFill>
                  <a:schemeClr val="bg1"/>
                </a:solidFill>
              </a:rPr>
              <a:t>- 1000</a:t>
            </a:r>
          </a:p>
        </p:txBody>
      </p:sp>
      <p:sp>
        <p:nvSpPr>
          <p:cNvPr id="84" name="ZoneTexte 83">
            <a:extLst>
              <a:ext uri="{FF2B5EF4-FFF2-40B4-BE49-F238E27FC236}">
                <a16:creationId xmlns:a16="http://schemas.microsoft.com/office/drawing/2014/main" id="{1AFD3375-6085-AD41-A6CB-0A585F370490}"/>
              </a:ext>
            </a:extLst>
          </p:cNvPr>
          <p:cNvSpPr txBox="1"/>
          <p:nvPr/>
        </p:nvSpPr>
        <p:spPr>
          <a:xfrm>
            <a:off x="255178" y="2066312"/>
            <a:ext cx="92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noProof="0" dirty="0">
                <a:solidFill>
                  <a:schemeClr val="bg1"/>
                </a:solidFill>
              </a:rPr>
              <a:t>- 2000</a:t>
            </a:r>
          </a:p>
        </p:txBody>
      </p: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68B89C37-DA60-C9F7-6328-D0D2A7A90AD0}"/>
              </a:ext>
            </a:extLst>
          </p:cNvPr>
          <p:cNvCxnSpPr>
            <a:cxnSpLocks/>
          </p:cNvCxnSpPr>
          <p:nvPr/>
        </p:nvCxnSpPr>
        <p:spPr>
          <a:xfrm>
            <a:off x="1272594" y="4777391"/>
            <a:ext cx="9454630" cy="0"/>
          </a:xfrm>
          <a:prstGeom prst="line">
            <a:avLst/>
          </a:prstGeom>
          <a:ln w="9525"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90E68C18-6649-403B-DE38-C8A73D5F348B}"/>
              </a:ext>
            </a:extLst>
          </p:cNvPr>
          <p:cNvSpPr txBox="1"/>
          <p:nvPr/>
        </p:nvSpPr>
        <p:spPr>
          <a:xfrm>
            <a:off x="9506404" y="6522744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220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47C20D4-C87E-19CA-C74C-BAE7D4E46A7E}"/>
              </a:ext>
            </a:extLst>
          </p:cNvPr>
          <p:cNvGrpSpPr/>
          <p:nvPr/>
        </p:nvGrpSpPr>
        <p:grpSpPr>
          <a:xfrm>
            <a:off x="1225886" y="576754"/>
            <a:ext cx="9529937" cy="5623070"/>
            <a:chOff x="1225886" y="576754"/>
            <a:chExt cx="9529937" cy="5623070"/>
          </a:xfrm>
        </p:grpSpPr>
        <p:sp>
          <p:nvSpPr>
            <p:cNvPr id="4" name="Forme libre 3">
              <a:extLst>
                <a:ext uri="{FF2B5EF4-FFF2-40B4-BE49-F238E27FC236}">
                  <a16:creationId xmlns:a16="http://schemas.microsoft.com/office/drawing/2014/main" id="{D94139BB-035B-336C-5A22-31B4DB22946F}"/>
                </a:ext>
              </a:extLst>
            </p:cNvPr>
            <p:cNvSpPr/>
            <p:nvPr/>
          </p:nvSpPr>
          <p:spPr>
            <a:xfrm>
              <a:off x="1253067" y="4791050"/>
              <a:ext cx="9381066" cy="1408774"/>
            </a:xfrm>
            <a:custGeom>
              <a:avLst/>
              <a:gdLst>
                <a:gd name="csX0" fmla="*/ 0 w 9381066"/>
                <a:gd name="csY0" fmla="*/ 857955 h 1399822"/>
                <a:gd name="csX1" fmla="*/ 383822 w 9381066"/>
                <a:gd name="csY1" fmla="*/ 857955 h 1399822"/>
                <a:gd name="csX2" fmla="*/ 383822 w 9381066"/>
                <a:gd name="csY2" fmla="*/ 1399822 h 1399822"/>
                <a:gd name="csX3" fmla="*/ 948266 w 9381066"/>
                <a:gd name="csY3" fmla="*/ 1399822 h 1399822"/>
                <a:gd name="csX4" fmla="*/ 936977 w 9381066"/>
                <a:gd name="csY4" fmla="*/ 11289 h 1399822"/>
                <a:gd name="csX5" fmla="*/ 3635022 w 9381066"/>
                <a:gd name="csY5" fmla="*/ 0 h 1399822"/>
                <a:gd name="csX6" fmla="*/ 3646311 w 9381066"/>
                <a:gd name="csY6" fmla="*/ 1399822 h 1399822"/>
                <a:gd name="csX7" fmla="*/ 3668889 w 9381066"/>
                <a:gd name="csY7" fmla="*/ 1388533 h 1399822"/>
                <a:gd name="csX8" fmla="*/ 3691466 w 9381066"/>
                <a:gd name="csY8" fmla="*/ 0 h 1399822"/>
                <a:gd name="csX9" fmla="*/ 6366933 w 9381066"/>
                <a:gd name="csY9" fmla="*/ 0 h 1399822"/>
                <a:gd name="csX10" fmla="*/ 6389511 w 9381066"/>
                <a:gd name="csY10" fmla="*/ 699911 h 1399822"/>
                <a:gd name="csX11" fmla="*/ 9381066 w 9381066"/>
                <a:gd name="csY11" fmla="*/ 699911 h 1399822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668889 w 9381066"/>
                <a:gd name="csY7" fmla="*/ 1395261 h 1406550"/>
                <a:gd name="csX8" fmla="*/ 3691466 w 9381066"/>
                <a:gd name="csY8" fmla="*/ 6728 h 1406550"/>
                <a:gd name="csX9" fmla="*/ 6366933 w 9381066"/>
                <a:gd name="csY9" fmla="*/ 6728 h 1406550"/>
                <a:gd name="csX10" fmla="*/ 6389511 w 9381066"/>
                <a:gd name="csY10" fmla="*/ 706639 h 1406550"/>
                <a:gd name="csX11" fmla="*/ 9381066 w 9381066"/>
                <a:gd name="csY11" fmla="*/ 706639 h 1406550"/>
                <a:gd name="csX0" fmla="*/ 0 w 9381066"/>
                <a:gd name="csY0" fmla="*/ 864683 h 1408774"/>
                <a:gd name="csX1" fmla="*/ 383822 w 9381066"/>
                <a:gd name="csY1" fmla="*/ 864683 h 1408774"/>
                <a:gd name="csX2" fmla="*/ 383822 w 9381066"/>
                <a:gd name="csY2" fmla="*/ 1406550 h 1408774"/>
                <a:gd name="csX3" fmla="*/ 948266 w 9381066"/>
                <a:gd name="csY3" fmla="*/ 1406550 h 1408774"/>
                <a:gd name="csX4" fmla="*/ 941481 w 9381066"/>
                <a:gd name="csY4" fmla="*/ 0 h 1408774"/>
                <a:gd name="csX5" fmla="*/ 3635022 w 9381066"/>
                <a:gd name="csY5" fmla="*/ 6728 h 1408774"/>
                <a:gd name="csX6" fmla="*/ 3646311 w 9381066"/>
                <a:gd name="csY6" fmla="*/ 1406550 h 1408774"/>
                <a:gd name="csX7" fmla="*/ 3682403 w 9381066"/>
                <a:gd name="csY7" fmla="*/ 1408774 h 1408774"/>
                <a:gd name="csX8" fmla="*/ 3691466 w 9381066"/>
                <a:gd name="csY8" fmla="*/ 6728 h 1408774"/>
                <a:gd name="csX9" fmla="*/ 6366933 w 9381066"/>
                <a:gd name="csY9" fmla="*/ 6728 h 1408774"/>
                <a:gd name="csX10" fmla="*/ 6389511 w 9381066"/>
                <a:gd name="csY10" fmla="*/ 706639 h 1408774"/>
                <a:gd name="csX11" fmla="*/ 9381066 w 9381066"/>
                <a:gd name="csY11" fmla="*/ 706639 h 1408774"/>
                <a:gd name="csX0" fmla="*/ 0 w 9381066"/>
                <a:gd name="csY0" fmla="*/ 864683 h 1408774"/>
                <a:gd name="csX1" fmla="*/ 383822 w 9381066"/>
                <a:gd name="csY1" fmla="*/ 864683 h 1408774"/>
                <a:gd name="csX2" fmla="*/ 383822 w 9381066"/>
                <a:gd name="csY2" fmla="*/ 1406550 h 1408774"/>
                <a:gd name="csX3" fmla="*/ 948266 w 9381066"/>
                <a:gd name="csY3" fmla="*/ 1406550 h 1408774"/>
                <a:gd name="csX4" fmla="*/ 941481 w 9381066"/>
                <a:gd name="csY4" fmla="*/ 0 h 1408774"/>
                <a:gd name="csX5" fmla="*/ 3635022 w 9381066"/>
                <a:gd name="csY5" fmla="*/ 6728 h 1408774"/>
                <a:gd name="csX6" fmla="*/ 3646311 w 9381066"/>
                <a:gd name="csY6" fmla="*/ 1406550 h 1408774"/>
                <a:gd name="csX7" fmla="*/ 3682403 w 9381066"/>
                <a:gd name="csY7" fmla="*/ 1408774 h 1408774"/>
                <a:gd name="csX8" fmla="*/ 3691466 w 9381066"/>
                <a:gd name="csY8" fmla="*/ 6728 h 1408774"/>
                <a:gd name="csX9" fmla="*/ 6402969 w 9381066"/>
                <a:gd name="csY9" fmla="*/ 11233 h 1408774"/>
                <a:gd name="csX10" fmla="*/ 6389511 w 9381066"/>
                <a:gd name="csY10" fmla="*/ 706639 h 1408774"/>
                <a:gd name="csX11" fmla="*/ 9381066 w 9381066"/>
                <a:gd name="csY11" fmla="*/ 706639 h 1408774"/>
                <a:gd name="csX0" fmla="*/ 0 w 9381066"/>
                <a:gd name="csY0" fmla="*/ 864683 h 1408774"/>
                <a:gd name="csX1" fmla="*/ 383822 w 9381066"/>
                <a:gd name="csY1" fmla="*/ 864683 h 1408774"/>
                <a:gd name="csX2" fmla="*/ 383822 w 9381066"/>
                <a:gd name="csY2" fmla="*/ 1406550 h 1408774"/>
                <a:gd name="csX3" fmla="*/ 948266 w 9381066"/>
                <a:gd name="csY3" fmla="*/ 1406550 h 1408774"/>
                <a:gd name="csX4" fmla="*/ 941481 w 9381066"/>
                <a:gd name="csY4" fmla="*/ 0 h 1408774"/>
                <a:gd name="csX5" fmla="*/ 3635022 w 9381066"/>
                <a:gd name="csY5" fmla="*/ 6728 h 1408774"/>
                <a:gd name="csX6" fmla="*/ 3646311 w 9381066"/>
                <a:gd name="csY6" fmla="*/ 1406550 h 1408774"/>
                <a:gd name="csX7" fmla="*/ 3682403 w 9381066"/>
                <a:gd name="csY7" fmla="*/ 1408774 h 1408774"/>
                <a:gd name="csX8" fmla="*/ 3691466 w 9381066"/>
                <a:gd name="csY8" fmla="*/ 6728 h 1408774"/>
                <a:gd name="csX9" fmla="*/ 6371438 w 9381066"/>
                <a:gd name="csY9" fmla="*/ 15738 h 1408774"/>
                <a:gd name="csX10" fmla="*/ 6389511 w 9381066"/>
                <a:gd name="csY10" fmla="*/ 706639 h 1408774"/>
                <a:gd name="csX11" fmla="*/ 9381066 w 9381066"/>
                <a:gd name="csY11" fmla="*/ 706639 h 1408774"/>
                <a:gd name="csX0" fmla="*/ 0 w 9381066"/>
                <a:gd name="csY0" fmla="*/ 864683 h 1408774"/>
                <a:gd name="csX1" fmla="*/ 383822 w 9381066"/>
                <a:gd name="csY1" fmla="*/ 864683 h 1408774"/>
                <a:gd name="csX2" fmla="*/ 383822 w 9381066"/>
                <a:gd name="csY2" fmla="*/ 1406550 h 1408774"/>
                <a:gd name="csX3" fmla="*/ 948266 w 9381066"/>
                <a:gd name="csY3" fmla="*/ 1406550 h 1408774"/>
                <a:gd name="csX4" fmla="*/ 941481 w 9381066"/>
                <a:gd name="csY4" fmla="*/ 0 h 1408774"/>
                <a:gd name="csX5" fmla="*/ 3635022 w 9381066"/>
                <a:gd name="csY5" fmla="*/ 6728 h 1408774"/>
                <a:gd name="csX6" fmla="*/ 3646311 w 9381066"/>
                <a:gd name="csY6" fmla="*/ 1406550 h 1408774"/>
                <a:gd name="csX7" fmla="*/ 3682403 w 9381066"/>
                <a:gd name="csY7" fmla="*/ 1408774 h 1408774"/>
                <a:gd name="csX8" fmla="*/ 3691466 w 9381066"/>
                <a:gd name="csY8" fmla="*/ 6728 h 1408774"/>
                <a:gd name="csX9" fmla="*/ 6389456 w 9381066"/>
                <a:gd name="csY9" fmla="*/ 11234 h 1408774"/>
                <a:gd name="csX10" fmla="*/ 6389511 w 9381066"/>
                <a:gd name="csY10" fmla="*/ 706639 h 1408774"/>
                <a:gd name="csX11" fmla="*/ 9381066 w 9381066"/>
                <a:gd name="csY11" fmla="*/ 706639 h 1408774"/>
                <a:gd name="csX0" fmla="*/ 0 w 9381066"/>
                <a:gd name="csY0" fmla="*/ 864683 h 1408774"/>
                <a:gd name="csX1" fmla="*/ 383822 w 9381066"/>
                <a:gd name="csY1" fmla="*/ 864683 h 1408774"/>
                <a:gd name="csX2" fmla="*/ 383822 w 9381066"/>
                <a:gd name="csY2" fmla="*/ 1406550 h 1408774"/>
                <a:gd name="csX3" fmla="*/ 948266 w 9381066"/>
                <a:gd name="csY3" fmla="*/ 1406550 h 1408774"/>
                <a:gd name="csX4" fmla="*/ 941481 w 9381066"/>
                <a:gd name="csY4" fmla="*/ 0 h 1408774"/>
                <a:gd name="csX5" fmla="*/ 3635022 w 9381066"/>
                <a:gd name="csY5" fmla="*/ 6728 h 1408774"/>
                <a:gd name="csX6" fmla="*/ 3646311 w 9381066"/>
                <a:gd name="csY6" fmla="*/ 1406550 h 1408774"/>
                <a:gd name="csX7" fmla="*/ 3682403 w 9381066"/>
                <a:gd name="csY7" fmla="*/ 1408774 h 1408774"/>
                <a:gd name="csX8" fmla="*/ 3691466 w 9381066"/>
                <a:gd name="csY8" fmla="*/ 6728 h 1408774"/>
                <a:gd name="csX9" fmla="*/ 6383914 w 9381066"/>
                <a:gd name="csY9" fmla="*/ 150 h 1408774"/>
                <a:gd name="csX10" fmla="*/ 6389511 w 9381066"/>
                <a:gd name="csY10" fmla="*/ 706639 h 1408774"/>
                <a:gd name="csX11" fmla="*/ 9381066 w 9381066"/>
                <a:gd name="csY11" fmla="*/ 706639 h 14087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9381066" h="1408774">
                  <a:moveTo>
                    <a:pt x="0" y="864683"/>
                  </a:moveTo>
                  <a:lnTo>
                    <a:pt x="383822" y="864683"/>
                  </a:lnTo>
                  <a:lnTo>
                    <a:pt x="383822" y="1406550"/>
                  </a:lnTo>
                  <a:lnTo>
                    <a:pt x="948266" y="1406550"/>
                  </a:lnTo>
                  <a:cubicBezTo>
                    <a:pt x="946004" y="937700"/>
                    <a:pt x="943743" y="468850"/>
                    <a:pt x="941481" y="0"/>
                  </a:cubicBezTo>
                  <a:lnTo>
                    <a:pt x="3635022" y="6728"/>
                  </a:lnTo>
                  <a:lnTo>
                    <a:pt x="3646311" y="1406550"/>
                  </a:lnTo>
                  <a:lnTo>
                    <a:pt x="3682403" y="1408774"/>
                  </a:lnTo>
                  <a:lnTo>
                    <a:pt x="3691466" y="6728"/>
                  </a:lnTo>
                  <a:lnTo>
                    <a:pt x="6383914" y="150"/>
                  </a:lnTo>
                  <a:cubicBezTo>
                    <a:pt x="6383932" y="231952"/>
                    <a:pt x="6389493" y="474837"/>
                    <a:pt x="6389511" y="706639"/>
                  </a:cubicBezTo>
                  <a:lnTo>
                    <a:pt x="9381066" y="706639"/>
                  </a:lnTo>
                </a:path>
              </a:pathLst>
            </a:cu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426CF314-1380-CE40-85CA-3A9593E2AEC8}"/>
                </a:ext>
              </a:extLst>
            </p:cNvPr>
            <p:cNvSpPr/>
            <p:nvPr/>
          </p:nvSpPr>
          <p:spPr>
            <a:xfrm>
              <a:off x="1225886" y="576754"/>
              <a:ext cx="9529937" cy="2137419"/>
            </a:xfrm>
            <a:custGeom>
              <a:avLst/>
              <a:gdLst>
                <a:gd name="csX0" fmla="*/ 0 w 7885786"/>
                <a:gd name="csY0" fmla="*/ 3335 h 2132312"/>
                <a:gd name="csX1" fmla="*/ 614477 w 7885786"/>
                <a:gd name="csY1" fmla="*/ 17965 h 2132312"/>
                <a:gd name="csX2" fmla="*/ 782727 w 7885786"/>
                <a:gd name="csY2" fmla="*/ 17965 h 2132312"/>
                <a:gd name="csX3" fmla="*/ 885140 w 7885786"/>
                <a:gd name="csY3" fmla="*/ 17965 h 2132312"/>
                <a:gd name="csX4" fmla="*/ 936346 w 7885786"/>
                <a:gd name="csY4" fmla="*/ 17965 h 2132312"/>
                <a:gd name="csX5" fmla="*/ 958292 w 7885786"/>
                <a:gd name="csY5" fmla="*/ 39911 h 2132312"/>
                <a:gd name="csX6" fmla="*/ 958292 w 7885786"/>
                <a:gd name="csY6" fmla="*/ 105748 h 2132312"/>
                <a:gd name="csX7" fmla="*/ 958292 w 7885786"/>
                <a:gd name="csY7" fmla="*/ 193530 h 2132312"/>
                <a:gd name="csX8" fmla="*/ 965607 w 7885786"/>
                <a:gd name="csY8" fmla="*/ 493453 h 2132312"/>
                <a:gd name="csX9" fmla="*/ 980237 w 7885786"/>
                <a:gd name="csY9" fmla="*/ 2132058 h 2132312"/>
                <a:gd name="csX10" fmla="*/ 1038759 w 7885786"/>
                <a:gd name="csY10" fmla="*/ 617812 h 2132312"/>
                <a:gd name="csX11" fmla="*/ 1075335 w 7885786"/>
                <a:gd name="csY11" fmla="*/ 434932 h 2132312"/>
                <a:gd name="csX12" fmla="*/ 1097280 w 7885786"/>
                <a:gd name="csY12" fmla="*/ 266682 h 2132312"/>
                <a:gd name="csX13" fmla="*/ 1141172 w 7885786"/>
                <a:gd name="csY13" fmla="*/ 156954 h 2132312"/>
                <a:gd name="csX14" fmla="*/ 1199693 w 7885786"/>
                <a:gd name="csY14" fmla="*/ 91117 h 2132312"/>
                <a:gd name="csX15" fmla="*/ 1294791 w 7885786"/>
                <a:gd name="csY15" fmla="*/ 54541 h 2132312"/>
                <a:gd name="csX16" fmla="*/ 1433780 w 7885786"/>
                <a:gd name="csY16" fmla="*/ 39911 h 2132312"/>
                <a:gd name="csX17" fmla="*/ 1631290 w 7885786"/>
                <a:gd name="csY17" fmla="*/ 39911 h 2132312"/>
                <a:gd name="csX18" fmla="*/ 1931213 w 7885786"/>
                <a:gd name="csY18" fmla="*/ 32596 h 2132312"/>
                <a:gd name="csX19" fmla="*/ 2414016 w 7885786"/>
                <a:gd name="csY19" fmla="*/ 39911 h 2132312"/>
                <a:gd name="csX20" fmla="*/ 3343047 w 7885786"/>
                <a:gd name="csY20" fmla="*/ 3335 h 2132312"/>
                <a:gd name="csX21" fmla="*/ 3635655 w 7885786"/>
                <a:gd name="csY21" fmla="*/ 3335 h 2132312"/>
                <a:gd name="csX22" fmla="*/ 3694176 w 7885786"/>
                <a:gd name="csY22" fmla="*/ 17965 h 2132312"/>
                <a:gd name="csX23" fmla="*/ 3701492 w 7885786"/>
                <a:gd name="csY23" fmla="*/ 186215 h 2132312"/>
                <a:gd name="csX24" fmla="*/ 3716122 w 7885786"/>
                <a:gd name="csY24" fmla="*/ 266682 h 2132312"/>
                <a:gd name="csX25" fmla="*/ 3745383 w 7885786"/>
                <a:gd name="csY25" fmla="*/ 208161 h 2132312"/>
                <a:gd name="csX26" fmla="*/ 3752698 w 7885786"/>
                <a:gd name="csY26" fmla="*/ 164269 h 2132312"/>
                <a:gd name="csX27" fmla="*/ 3803904 w 7885786"/>
                <a:gd name="csY27" fmla="*/ 83802 h 2132312"/>
                <a:gd name="csX28" fmla="*/ 3884372 w 7885786"/>
                <a:gd name="csY28" fmla="*/ 25281 h 2132312"/>
                <a:gd name="csX29" fmla="*/ 4001415 w 7885786"/>
                <a:gd name="csY29" fmla="*/ 32596 h 2132312"/>
                <a:gd name="csX30" fmla="*/ 4593946 w 7885786"/>
                <a:gd name="csY30" fmla="*/ 25281 h 2132312"/>
                <a:gd name="csX31" fmla="*/ 5640020 w 7885786"/>
                <a:gd name="csY31" fmla="*/ 10650 h 2132312"/>
                <a:gd name="csX32" fmla="*/ 6590996 w 7885786"/>
                <a:gd name="csY32" fmla="*/ 17965 h 2132312"/>
                <a:gd name="csX33" fmla="*/ 7885786 w 7885786"/>
                <a:gd name="csY33" fmla="*/ 17965 h 2132312"/>
                <a:gd name="csX34" fmla="*/ 7885786 w 7885786"/>
                <a:gd name="csY34" fmla="*/ 17965 h 2132312"/>
                <a:gd name="csX0" fmla="*/ 0 w 9497610"/>
                <a:gd name="csY0" fmla="*/ 3335 h 2132312"/>
                <a:gd name="csX1" fmla="*/ 614477 w 9497610"/>
                <a:gd name="csY1" fmla="*/ 17965 h 2132312"/>
                <a:gd name="csX2" fmla="*/ 782727 w 9497610"/>
                <a:gd name="csY2" fmla="*/ 17965 h 2132312"/>
                <a:gd name="csX3" fmla="*/ 885140 w 9497610"/>
                <a:gd name="csY3" fmla="*/ 17965 h 2132312"/>
                <a:gd name="csX4" fmla="*/ 936346 w 9497610"/>
                <a:gd name="csY4" fmla="*/ 17965 h 2132312"/>
                <a:gd name="csX5" fmla="*/ 958292 w 9497610"/>
                <a:gd name="csY5" fmla="*/ 39911 h 2132312"/>
                <a:gd name="csX6" fmla="*/ 958292 w 9497610"/>
                <a:gd name="csY6" fmla="*/ 105748 h 2132312"/>
                <a:gd name="csX7" fmla="*/ 958292 w 9497610"/>
                <a:gd name="csY7" fmla="*/ 193530 h 2132312"/>
                <a:gd name="csX8" fmla="*/ 965607 w 9497610"/>
                <a:gd name="csY8" fmla="*/ 493453 h 2132312"/>
                <a:gd name="csX9" fmla="*/ 980237 w 9497610"/>
                <a:gd name="csY9" fmla="*/ 2132058 h 2132312"/>
                <a:gd name="csX10" fmla="*/ 1038759 w 9497610"/>
                <a:gd name="csY10" fmla="*/ 617812 h 2132312"/>
                <a:gd name="csX11" fmla="*/ 1075335 w 9497610"/>
                <a:gd name="csY11" fmla="*/ 434932 h 2132312"/>
                <a:gd name="csX12" fmla="*/ 1097280 w 9497610"/>
                <a:gd name="csY12" fmla="*/ 266682 h 2132312"/>
                <a:gd name="csX13" fmla="*/ 1141172 w 9497610"/>
                <a:gd name="csY13" fmla="*/ 156954 h 2132312"/>
                <a:gd name="csX14" fmla="*/ 1199693 w 9497610"/>
                <a:gd name="csY14" fmla="*/ 91117 h 2132312"/>
                <a:gd name="csX15" fmla="*/ 1294791 w 9497610"/>
                <a:gd name="csY15" fmla="*/ 54541 h 2132312"/>
                <a:gd name="csX16" fmla="*/ 1433780 w 9497610"/>
                <a:gd name="csY16" fmla="*/ 39911 h 2132312"/>
                <a:gd name="csX17" fmla="*/ 1631290 w 9497610"/>
                <a:gd name="csY17" fmla="*/ 39911 h 2132312"/>
                <a:gd name="csX18" fmla="*/ 1931213 w 9497610"/>
                <a:gd name="csY18" fmla="*/ 32596 h 2132312"/>
                <a:gd name="csX19" fmla="*/ 2414016 w 9497610"/>
                <a:gd name="csY19" fmla="*/ 39911 h 2132312"/>
                <a:gd name="csX20" fmla="*/ 3343047 w 9497610"/>
                <a:gd name="csY20" fmla="*/ 3335 h 2132312"/>
                <a:gd name="csX21" fmla="*/ 3635655 w 9497610"/>
                <a:gd name="csY21" fmla="*/ 3335 h 2132312"/>
                <a:gd name="csX22" fmla="*/ 3694176 w 9497610"/>
                <a:gd name="csY22" fmla="*/ 17965 h 2132312"/>
                <a:gd name="csX23" fmla="*/ 3701492 w 9497610"/>
                <a:gd name="csY23" fmla="*/ 186215 h 2132312"/>
                <a:gd name="csX24" fmla="*/ 3716122 w 9497610"/>
                <a:gd name="csY24" fmla="*/ 266682 h 2132312"/>
                <a:gd name="csX25" fmla="*/ 3745383 w 9497610"/>
                <a:gd name="csY25" fmla="*/ 208161 h 2132312"/>
                <a:gd name="csX26" fmla="*/ 3752698 w 9497610"/>
                <a:gd name="csY26" fmla="*/ 164269 h 2132312"/>
                <a:gd name="csX27" fmla="*/ 3803904 w 9497610"/>
                <a:gd name="csY27" fmla="*/ 83802 h 2132312"/>
                <a:gd name="csX28" fmla="*/ 3884372 w 9497610"/>
                <a:gd name="csY28" fmla="*/ 25281 h 2132312"/>
                <a:gd name="csX29" fmla="*/ 4001415 w 9497610"/>
                <a:gd name="csY29" fmla="*/ 32596 h 2132312"/>
                <a:gd name="csX30" fmla="*/ 4593946 w 9497610"/>
                <a:gd name="csY30" fmla="*/ 25281 h 2132312"/>
                <a:gd name="csX31" fmla="*/ 5640020 w 9497610"/>
                <a:gd name="csY31" fmla="*/ 10650 h 2132312"/>
                <a:gd name="csX32" fmla="*/ 6590996 w 9497610"/>
                <a:gd name="csY32" fmla="*/ 17965 h 2132312"/>
                <a:gd name="csX33" fmla="*/ 7885786 w 9497610"/>
                <a:gd name="csY33" fmla="*/ 17965 h 2132312"/>
                <a:gd name="csX34" fmla="*/ 9497610 w 9497610"/>
                <a:gd name="csY34" fmla="*/ 2467 h 2132312"/>
                <a:gd name="csX0" fmla="*/ 0 w 9497610"/>
                <a:gd name="csY0" fmla="*/ 3335 h 2132312"/>
                <a:gd name="csX1" fmla="*/ 614477 w 9497610"/>
                <a:gd name="csY1" fmla="*/ 17965 h 2132312"/>
                <a:gd name="csX2" fmla="*/ 782727 w 9497610"/>
                <a:gd name="csY2" fmla="*/ 17965 h 2132312"/>
                <a:gd name="csX3" fmla="*/ 885140 w 9497610"/>
                <a:gd name="csY3" fmla="*/ 17965 h 2132312"/>
                <a:gd name="csX4" fmla="*/ 936346 w 9497610"/>
                <a:gd name="csY4" fmla="*/ 17965 h 2132312"/>
                <a:gd name="csX5" fmla="*/ 958292 w 9497610"/>
                <a:gd name="csY5" fmla="*/ 39911 h 2132312"/>
                <a:gd name="csX6" fmla="*/ 958292 w 9497610"/>
                <a:gd name="csY6" fmla="*/ 105748 h 2132312"/>
                <a:gd name="csX7" fmla="*/ 958292 w 9497610"/>
                <a:gd name="csY7" fmla="*/ 193530 h 2132312"/>
                <a:gd name="csX8" fmla="*/ 965607 w 9497610"/>
                <a:gd name="csY8" fmla="*/ 493453 h 2132312"/>
                <a:gd name="csX9" fmla="*/ 980237 w 9497610"/>
                <a:gd name="csY9" fmla="*/ 2132058 h 2132312"/>
                <a:gd name="csX10" fmla="*/ 1038759 w 9497610"/>
                <a:gd name="csY10" fmla="*/ 617812 h 2132312"/>
                <a:gd name="csX11" fmla="*/ 1075335 w 9497610"/>
                <a:gd name="csY11" fmla="*/ 434932 h 2132312"/>
                <a:gd name="csX12" fmla="*/ 1097280 w 9497610"/>
                <a:gd name="csY12" fmla="*/ 266682 h 2132312"/>
                <a:gd name="csX13" fmla="*/ 1141172 w 9497610"/>
                <a:gd name="csY13" fmla="*/ 156954 h 2132312"/>
                <a:gd name="csX14" fmla="*/ 1199693 w 9497610"/>
                <a:gd name="csY14" fmla="*/ 91117 h 2132312"/>
                <a:gd name="csX15" fmla="*/ 1294791 w 9497610"/>
                <a:gd name="csY15" fmla="*/ 54541 h 2132312"/>
                <a:gd name="csX16" fmla="*/ 1433780 w 9497610"/>
                <a:gd name="csY16" fmla="*/ 39911 h 2132312"/>
                <a:gd name="csX17" fmla="*/ 1631290 w 9497610"/>
                <a:gd name="csY17" fmla="*/ 39911 h 2132312"/>
                <a:gd name="csX18" fmla="*/ 1931213 w 9497610"/>
                <a:gd name="csY18" fmla="*/ 32596 h 2132312"/>
                <a:gd name="csX19" fmla="*/ 2414016 w 9497610"/>
                <a:gd name="csY19" fmla="*/ 39911 h 2132312"/>
                <a:gd name="csX20" fmla="*/ 3343047 w 9497610"/>
                <a:gd name="csY20" fmla="*/ 3335 h 2132312"/>
                <a:gd name="csX21" fmla="*/ 3635655 w 9497610"/>
                <a:gd name="csY21" fmla="*/ 3335 h 2132312"/>
                <a:gd name="csX22" fmla="*/ 3694176 w 9497610"/>
                <a:gd name="csY22" fmla="*/ 17965 h 2132312"/>
                <a:gd name="csX23" fmla="*/ 3701492 w 9497610"/>
                <a:gd name="csY23" fmla="*/ 186215 h 2132312"/>
                <a:gd name="csX24" fmla="*/ 3716122 w 9497610"/>
                <a:gd name="csY24" fmla="*/ 266682 h 2132312"/>
                <a:gd name="csX25" fmla="*/ 3745383 w 9497610"/>
                <a:gd name="csY25" fmla="*/ 208161 h 2132312"/>
                <a:gd name="csX26" fmla="*/ 3752698 w 9497610"/>
                <a:gd name="csY26" fmla="*/ 164269 h 2132312"/>
                <a:gd name="csX27" fmla="*/ 3803904 w 9497610"/>
                <a:gd name="csY27" fmla="*/ 83802 h 2132312"/>
                <a:gd name="csX28" fmla="*/ 3884372 w 9497610"/>
                <a:gd name="csY28" fmla="*/ 25281 h 2132312"/>
                <a:gd name="csX29" fmla="*/ 4001415 w 9497610"/>
                <a:gd name="csY29" fmla="*/ 32596 h 2132312"/>
                <a:gd name="csX30" fmla="*/ 4593946 w 9497610"/>
                <a:gd name="csY30" fmla="*/ 25281 h 2132312"/>
                <a:gd name="csX31" fmla="*/ 5640020 w 9497610"/>
                <a:gd name="csY31" fmla="*/ 10650 h 2132312"/>
                <a:gd name="csX32" fmla="*/ 6590996 w 9497610"/>
                <a:gd name="csY32" fmla="*/ 17965 h 2132312"/>
                <a:gd name="csX33" fmla="*/ 7885786 w 9497610"/>
                <a:gd name="csY33" fmla="*/ 17965 h 2132312"/>
                <a:gd name="csX34" fmla="*/ 9497610 w 9497610"/>
                <a:gd name="csY34" fmla="*/ 2467 h 2132312"/>
                <a:gd name="csX0" fmla="*/ 0 w 9497610"/>
                <a:gd name="csY0" fmla="*/ 3335 h 2132331"/>
                <a:gd name="csX1" fmla="*/ 614477 w 9497610"/>
                <a:gd name="csY1" fmla="*/ 17965 h 2132331"/>
                <a:gd name="csX2" fmla="*/ 782727 w 9497610"/>
                <a:gd name="csY2" fmla="*/ 17965 h 2132331"/>
                <a:gd name="csX3" fmla="*/ 885140 w 9497610"/>
                <a:gd name="csY3" fmla="*/ 17965 h 2132331"/>
                <a:gd name="csX4" fmla="*/ 936346 w 9497610"/>
                <a:gd name="csY4" fmla="*/ 17965 h 2132331"/>
                <a:gd name="csX5" fmla="*/ 958292 w 9497610"/>
                <a:gd name="csY5" fmla="*/ 39911 h 2132331"/>
                <a:gd name="csX6" fmla="*/ 958292 w 9497610"/>
                <a:gd name="csY6" fmla="*/ 105748 h 2132331"/>
                <a:gd name="csX7" fmla="*/ 958292 w 9497610"/>
                <a:gd name="csY7" fmla="*/ 193530 h 2132331"/>
                <a:gd name="csX8" fmla="*/ 965607 w 9497610"/>
                <a:gd name="csY8" fmla="*/ 493453 h 2132331"/>
                <a:gd name="csX9" fmla="*/ 980237 w 9497610"/>
                <a:gd name="csY9" fmla="*/ 2132058 h 2132331"/>
                <a:gd name="csX10" fmla="*/ 1064761 w 9497610"/>
                <a:gd name="csY10" fmla="*/ 622146 h 2132331"/>
                <a:gd name="csX11" fmla="*/ 1075335 w 9497610"/>
                <a:gd name="csY11" fmla="*/ 434932 h 2132331"/>
                <a:gd name="csX12" fmla="*/ 1097280 w 9497610"/>
                <a:gd name="csY12" fmla="*/ 266682 h 2132331"/>
                <a:gd name="csX13" fmla="*/ 1141172 w 9497610"/>
                <a:gd name="csY13" fmla="*/ 156954 h 2132331"/>
                <a:gd name="csX14" fmla="*/ 1199693 w 9497610"/>
                <a:gd name="csY14" fmla="*/ 91117 h 2132331"/>
                <a:gd name="csX15" fmla="*/ 1294791 w 9497610"/>
                <a:gd name="csY15" fmla="*/ 54541 h 2132331"/>
                <a:gd name="csX16" fmla="*/ 1433780 w 9497610"/>
                <a:gd name="csY16" fmla="*/ 39911 h 2132331"/>
                <a:gd name="csX17" fmla="*/ 1631290 w 9497610"/>
                <a:gd name="csY17" fmla="*/ 39911 h 2132331"/>
                <a:gd name="csX18" fmla="*/ 1931213 w 9497610"/>
                <a:gd name="csY18" fmla="*/ 32596 h 2132331"/>
                <a:gd name="csX19" fmla="*/ 2414016 w 9497610"/>
                <a:gd name="csY19" fmla="*/ 39911 h 2132331"/>
                <a:gd name="csX20" fmla="*/ 3343047 w 9497610"/>
                <a:gd name="csY20" fmla="*/ 3335 h 2132331"/>
                <a:gd name="csX21" fmla="*/ 3635655 w 9497610"/>
                <a:gd name="csY21" fmla="*/ 3335 h 2132331"/>
                <a:gd name="csX22" fmla="*/ 3694176 w 9497610"/>
                <a:gd name="csY22" fmla="*/ 17965 h 2132331"/>
                <a:gd name="csX23" fmla="*/ 3701492 w 9497610"/>
                <a:gd name="csY23" fmla="*/ 186215 h 2132331"/>
                <a:gd name="csX24" fmla="*/ 3716122 w 9497610"/>
                <a:gd name="csY24" fmla="*/ 266682 h 2132331"/>
                <a:gd name="csX25" fmla="*/ 3745383 w 9497610"/>
                <a:gd name="csY25" fmla="*/ 208161 h 2132331"/>
                <a:gd name="csX26" fmla="*/ 3752698 w 9497610"/>
                <a:gd name="csY26" fmla="*/ 164269 h 2132331"/>
                <a:gd name="csX27" fmla="*/ 3803904 w 9497610"/>
                <a:gd name="csY27" fmla="*/ 83802 h 2132331"/>
                <a:gd name="csX28" fmla="*/ 3884372 w 9497610"/>
                <a:gd name="csY28" fmla="*/ 25281 h 2132331"/>
                <a:gd name="csX29" fmla="*/ 4001415 w 9497610"/>
                <a:gd name="csY29" fmla="*/ 32596 h 2132331"/>
                <a:gd name="csX30" fmla="*/ 4593946 w 9497610"/>
                <a:gd name="csY30" fmla="*/ 25281 h 2132331"/>
                <a:gd name="csX31" fmla="*/ 5640020 w 9497610"/>
                <a:gd name="csY31" fmla="*/ 10650 h 2132331"/>
                <a:gd name="csX32" fmla="*/ 6590996 w 9497610"/>
                <a:gd name="csY32" fmla="*/ 17965 h 2132331"/>
                <a:gd name="csX33" fmla="*/ 7885786 w 9497610"/>
                <a:gd name="csY33" fmla="*/ 17965 h 2132331"/>
                <a:gd name="csX34" fmla="*/ 9497610 w 9497610"/>
                <a:gd name="csY34" fmla="*/ 2467 h 2132331"/>
                <a:gd name="csX0" fmla="*/ 0 w 9497610"/>
                <a:gd name="csY0" fmla="*/ 3244 h 2132240"/>
                <a:gd name="csX1" fmla="*/ 614477 w 9497610"/>
                <a:gd name="csY1" fmla="*/ 17874 h 2132240"/>
                <a:gd name="csX2" fmla="*/ 782727 w 9497610"/>
                <a:gd name="csY2" fmla="*/ 17874 h 2132240"/>
                <a:gd name="csX3" fmla="*/ 885140 w 9497610"/>
                <a:gd name="csY3" fmla="*/ 17874 h 2132240"/>
                <a:gd name="csX4" fmla="*/ 936346 w 9497610"/>
                <a:gd name="csY4" fmla="*/ 17874 h 2132240"/>
                <a:gd name="csX5" fmla="*/ 958292 w 9497610"/>
                <a:gd name="csY5" fmla="*/ 39820 h 2132240"/>
                <a:gd name="csX6" fmla="*/ 958292 w 9497610"/>
                <a:gd name="csY6" fmla="*/ 105657 h 2132240"/>
                <a:gd name="csX7" fmla="*/ 958292 w 9497610"/>
                <a:gd name="csY7" fmla="*/ 193439 h 2132240"/>
                <a:gd name="csX8" fmla="*/ 965607 w 9497610"/>
                <a:gd name="csY8" fmla="*/ 493362 h 2132240"/>
                <a:gd name="csX9" fmla="*/ 980237 w 9497610"/>
                <a:gd name="csY9" fmla="*/ 2131967 h 2132240"/>
                <a:gd name="csX10" fmla="*/ 1064761 w 9497610"/>
                <a:gd name="csY10" fmla="*/ 622055 h 2132240"/>
                <a:gd name="csX11" fmla="*/ 1075335 w 9497610"/>
                <a:gd name="csY11" fmla="*/ 434841 h 2132240"/>
                <a:gd name="csX12" fmla="*/ 1097280 w 9497610"/>
                <a:gd name="csY12" fmla="*/ 266591 h 2132240"/>
                <a:gd name="csX13" fmla="*/ 1141172 w 9497610"/>
                <a:gd name="csY13" fmla="*/ 156863 h 2132240"/>
                <a:gd name="csX14" fmla="*/ 1199693 w 9497610"/>
                <a:gd name="csY14" fmla="*/ 91026 h 2132240"/>
                <a:gd name="csX15" fmla="*/ 1294791 w 9497610"/>
                <a:gd name="csY15" fmla="*/ 54450 h 2132240"/>
                <a:gd name="csX16" fmla="*/ 1433780 w 9497610"/>
                <a:gd name="csY16" fmla="*/ 39820 h 2132240"/>
                <a:gd name="csX17" fmla="*/ 1631290 w 9497610"/>
                <a:gd name="csY17" fmla="*/ 39820 h 2132240"/>
                <a:gd name="csX18" fmla="*/ 1931213 w 9497610"/>
                <a:gd name="csY18" fmla="*/ 32505 h 2132240"/>
                <a:gd name="csX19" fmla="*/ 2418350 w 9497610"/>
                <a:gd name="csY19" fmla="*/ 22485 h 2132240"/>
                <a:gd name="csX20" fmla="*/ 3343047 w 9497610"/>
                <a:gd name="csY20" fmla="*/ 3244 h 2132240"/>
                <a:gd name="csX21" fmla="*/ 3635655 w 9497610"/>
                <a:gd name="csY21" fmla="*/ 3244 h 2132240"/>
                <a:gd name="csX22" fmla="*/ 3694176 w 9497610"/>
                <a:gd name="csY22" fmla="*/ 17874 h 2132240"/>
                <a:gd name="csX23" fmla="*/ 3701492 w 9497610"/>
                <a:gd name="csY23" fmla="*/ 186124 h 2132240"/>
                <a:gd name="csX24" fmla="*/ 3716122 w 9497610"/>
                <a:gd name="csY24" fmla="*/ 266591 h 2132240"/>
                <a:gd name="csX25" fmla="*/ 3745383 w 9497610"/>
                <a:gd name="csY25" fmla="*/ 208070 h 2132240"/>
                <a:gd name="csX26" fmla="*/ 3752698 w 9497610"/>
                <a:gd name="csY26" fmla="*/ 164178 h 2132240"/>
                <a:gd name="csX27" fmla="*/ 3803904 w 9497610"/>
                <a:gd name="csY27" fmla="*/ 83711 h 2132240"/>
                <a:gd name="csX28" fmla="*/ 3884372 w 9497610"/>
                <a:gd name="csY28" fmla="*/ 25190 h 2132240"/>
                <a:gd name="csX29" fmla="*/ 4001415 w 9497610"/>
                <a:gd name="csY29" fmla="*/ 32505 h 2132240"/>
                <a:gd name="csX30" fmla="*/ 4593946 w 9497610"/>
                <a:gd name="csY30" fmla="*/ 25190 h 2132240"/>
                <a:gd name="csX31" fmla="*/ 5640020 w 9497610"/>
                <a:gd name="csY31" fmla="*/ 10559 h 2132240"/>
                <a:gd name="csX32" fmla="*/ 6590996 w 9497610"/>
                <a:gd name="csY32" fmla="*/ 17874 h 2132240"/>
                <a:gd name="csX33" fmla="*/ 7885786 w 9497610"/>
                <a:gd name="csY33" fmla="*/ 17874 h 2132240"/>
                <a:gd name="csX34" fmla="*/ 9497610 w 9497610"/>
                <a:gd name="csY34" fmla="*/ 2376 h 2132240"/>
                <a:gd name="csX0" fmla="*/ 0 w 9497610"/>
                <a:gd name="csY0" fmla="*/ 3244 h 2132240"/>
                <a:gd name="csX1" fmla="*/ 614477 w 9497610"/>
                <a:gd name="csY1" fmla="*/ 17874 h 2132240"/>
                <a:gd name="csX2" fmla="*/ 782727 w 9497610"/>
                <a:gd name="csY2" fmla="*/ 17874 h 2132240"/>
                <a:gd name="csX3" fmla="*/ 885140 w 9497610"/>
                <a:gd name="csY3" fmla="*/ 17874 h 2132240"/>
                <a:gd name="csX4" fmla="*/ 936346 w 9497610"/>
                <a:gd name="csY4" fmla="*/ 17874 h 2132240"/>
                <a:gd name="csX5" fmla="*/ 958292 w 9497610"/>
                <a:gd name="csY5" fmla="*/ 39820 h 2132240"/>
                <a:gd name="csX6" fmla="*/ 958292 w 9497610"/>
                <a:gd name="csY6" fmla="*/ 105657 h 2132240"/>
                <a:gd name="csX7" fmla="*/ 958292 w 9497610"/>
                <a:gd name="csY7" fmla="*/ 193439 h 2132240"/>
                <a:gd name="csX8" fmla="*/ 965607 w 9497610"/>
                <a:gd name="csY8" fmla="*/ 493362 h 2132240"/>
                <a:gd name="csX9" fmla="*/ 980237 w 9497610"/>
                <a:gd name="csY9" fmla="*/ 2131967 h 2132240"/>
                <a:gd name="csX10" fmla="*/ 1064761 w 9497610"/>
                <a:gd name="csY10" fmla="*/ 622055 h 2132240"/>
                <a:gd name="csX11" fmla="*/ 1075335 w 9497610"/>
                <a:gd name="csY11" fmla="*/ 434841 h 2132240"/>
                <a:gd name="csX12" fmla="*/ 1097280 w 9497610"/>
                <a:gd name="csY12" fmla="*/ 266591 h 2132240"/>
                <a:gd name="csX13" fmla="*/ 1141172 w 9497610"/>
                <a:gd name="csY13" fmla="*/ 156863 h 2132240"/>
                <a:gd name="csX14" fmla="*/ 1199693 w 9497610"/>
                <a:gd name="csY14" fmla="*/ 91026 h 2132240"/>
                <a:gd name="csX15" fmla="*/ 1294791 w 9497610"/>
                <a:gd name="csY15" fmla="*/ 54450 h 2132240"/>
                <a:gd name="csX16" fmla="*/ 1433780 w 9497610"/>
                <a:gd name="csY16" fmla="*/ 39820 h 2132240"/>
                <a:gd name="csX17" fmla="*/ 1631290 w 9497610"/>
                <a:gd name="csY17" fmla="*/ 39820 h 2132240"/>
                <a:gd name="csX18" fmla="*/ 1931213 w 9497610"/>
                <a:gd name="csY18" fmla="*/ 32505 h 2132240"/>
                <a:gd name="csX19" fmla="*/ 2418350 w 9497610"/>
                <a:gd name="csY19" fmla="*/ 22485 h 2132240"/>
                <a:gd name="csX20" fmla="*/ 3343047 w 9497610"/>
                <a:gd name="csY20" fmla="*/ 3244 h 2132240"/>
                <a:gd name="csX21" fmla="*/ 3635655 w 9497610"/>
                <a:gd name="csY21" fmla="*/ 3244 h 2132240"/>
                <a:gd name="csX22" fmla="*/ 3694176 w 9497610"/>
                <a:gd name="csY22" fmla="*/ 17874 h 2132240"/>
                <a:gd name="csX23" fmla="*/ 3701492 w 9497610"/>
                <a:gd name="csY23" fmla="*/ 186124 h 2132240"/>
                <a:gd name="csX24" fmla="*/ 3716122 w 9497610"/>
                <a:gd name="csY24" fmla="*/ 266591 h 2132240"/>
                <a:gd name="csX25" fmla="*/ 3745383 w 9497610"/>
                <a:gd name="csY25" fmla="*/ 208070 h 2132240"/>
                <a:gd name="csX26" fmla="*/ 3752698 w 9497610"/>
                <a:gd name="csY26" fmla="*/ 164178 h 2132240"/>
                <a:gd name="csX27" fmla="*/ 3803904 w 9497610"/>
                <a:gd name="csY27" fmla="*/ 83711 h 2132240"/>
                <a:gd name="csX28" fmla="*/ 3884372 w 9497610"/>
                <a:gd name="csY28" fmla="*/ 25190 h 2132240"/>
                <a:gd name="csX29" fmla="*/ 4005749 w 9497610"/>
                <a:gd name="csY29" fmla="*/ 28172 h 2132240"/>
                <a:gd name="csX30" fmla="*/ 4593946 w 9497610"/>
                <a:gd name="csY30" fmla="*/ 25190 h 2132240"/>
                <a:gd name="csX31" fmla="*/ 5640020 w 9497610"/>
                <a:gd name="csY31" fmla="*/ 10559 h 2132240"/>
                <a:gd name="csX32" fmla="*/ 6590996 w 9497610"/>
                <a:gd name="csY32" fmla="*/ 17874 h 2132240"/>
                <a:gd name="csX33" fmla="*/ 7885786 w 9497610"/>
                <a:gd name="csY33" fmla="*/ 17874 h 2132240"/>
                <a:gd name="csX34" fmla="*/ 9497610 w 9497610"/>
                <a:gd name="csY34" fmla="*/ 2376 h 2132240"/>
                <a:gd name="csX0" fmla="*/ 0 w 9497610"/>
                <a:gd name="csY0" fmla="*/ 3244 h 2132240"/>
                <a:gd name="csX1" fmla="*/ 614477 w 9497610"/>
                <a:gd name="csY1" fmla="*/ 17874 h 2132240"/>
                <a:gd name="csX2" fmla="*/ 782727 w 9497610"/>
                <a:gd name="csY2" fmla="*/ 17874 h 2132240"/>
                <a:gd name="csX3" fmla="*/ 885140 w 9497610"/>
                <a:gd name="csY3" fmla="*/ 17874 h 2132240"/>
                <a:gd name="csX4" fmla="*/ 936346 w 9497610"/>
                <a:gd name="csY4" fmla="*/ 17874 h 2132240"/>
                <a:gd name="csX5" fmla="*/ 958292 w 9497610"/>
                <a:gd name="csY5" fmla="*/ 39820 h 2132240"/>
                <a:gd name="csX6" fmla="*/ 958292 w 9497610"/>
                <a:gd name="csY6" fmla="*/ 105657 h 2132240"/>
                <a:gd name="csX7" fmla="*/ 958292 w 9497610"/>
                <a:gd name="csY7" fmla="*/ 193439 h 2132240"/>
                <a:gd name="csX8" fmla="*/ 965607 w 9497610"/>
                <a:gd name="csY8" fmla="*/ 493362 h 2132240"/>
                <a:gd name="csX9" fmla="*/ 980237 w 9497610"/>
                <a:gd name="csY9" fmla="*/ 2131967 h 2132240"/>
                <a:gd name="csX10" fmla="*/ 1064761 w 9497610"/>
                <a:gd name="csY10" fmla="*/ 622055 h 2132240"/>
                <a:gd name="csX11" fmla="*/ 1075335 w 9497610"/>
                <a:gd name="csY11" fmla="*/ 434841 h 2132240"/>
                <a:gd name="csX12" fmla="*/ 1097280 w 9497610"/>
                <a:gd name="csY12" fmla="*/ 266591 h 2132240"/>
                <a:gd name="csX13" fmla="*/ 1141172 w 9497610"/>
                <a:gd name="csY13" fmla="*/ 156863 h 2132240"/>
                <a:gd name="csX14" fmla="*/ 1199693 w 9497610"/>
                <a:gd name="csY14" fmla="*/ 91026 h 2132240"/>
                <a:gd name="csX15" fmla="*/ 1294791 w 9497610"/>
                <a:gd name="csY15" fmla="*/ 54450 h 2132240"/>
                <a:gd name="csX16" fmla="*/ 1433780 w 9497610"/>
                <a:gd name="csY16" fmla="*/ 39820 h 2132240"/>
                <a:gd name="csX17" fmla="*/ 1631290 w 9497610"/>
                <a:gd name="csY17" fmla="*/ 39820 h 2132240"/>
                <a:gd name="csX18" fmla="*/ 1931213 w 9497610"/>
                <a:gd name="csY18" fmla="*/ 32505 h 2132240"/>
                <a:gd name="csX19" fmla="*/ 2418350 w 9497610"/>
                <a:gd name="csY19" fmla="*/ 22485 h 2132240"/>
                <a:gd name="csX20" fmla="*/ 3343047 w 9497610"/>
                <a:gd name="csY20" fmla="*/ 3244 h 2132240"/>
                <a:gd name="csX21" fmla="*/ 3635655 w 9497610"/>
                <a:gd name="csY21" fmla="*/ 3244 h 2132240"/>
                <a:gd name="csX22" fmla="*/ 3694176 w 9497610"/>
                <a:gd name="csY22" fmla="*/ 17874 h 2132240"/>
                <a:gd name="csX23" fmla="*/ 3701492 w 9497610"/>
                <a:gd name="csY23" fmla="*/ 186124 h 2132240"/>
                <a:gd name="csX24" fmla="*/ 3716122 w 9497610"/>
                <a:gd name="csY24" fmla="*/ 266591 h 2132240"/>
                <a:gd name="csX25" fmla="*/ 3745383 w 9497610"/>
                <a:gd name="csY25" fmla="*/ 208070 h 2132240"/>
                <a:gd name="csX26" fmla="*/ 3771748 w 9497610"/>
                <a:gd name="csY26" fmla="*/ 161003 h 2132240"/>
                <a:gd name="csX27" fmla="*/ 3803904 w 9497610"/>
                <a:gd name="csY27" fmla="*/ 83711 h 2132240"/>
                <a:gd name="csX28" fmla="*/ 3884372 w 9497610"/>
                <a:gd name="csY28" fmla="*/ 25190 h 2132240"/>
                <a:gd name="csX29" fmla="*/ 4005749 w 9497610"/>
                <a:gd name="csY29" fmla="*/ 28172 h 2132240"/>
                <a:gd name="csX30" fmla="*/ 4593946 w 9497610"/>
                <a:gd name="csY30" fmla="*/ 25190 h 2132240"/>
                <a:gd name="csX31" fmla="*/ 5640020 w 9497610"/>
                <a:gd name="csY31" fmla="*/ 10559 h 2132240"/>
                <a:gd name="csX32" fmla="*/ 6590996 w 9497610"/>
                <a:gd name="csY32" fmla="*/ 17874 h 2132240"/>
                <a:gd name="csX33" fmla="*/ 7885786 w 9497610"/>
                <a:gd name="csY33" fmla="*/ 17874 h 2132240"/>
                <a:gd name="csX34" fmla="*/ 9497610 w 9497610"/>
                <a:gd name="csY34" fmla="*/ 2376 h 2132240"/>
                <a:gd name="csX0" fmla="*/ 0 w 9497610"/>
                <a:gd name="csY0" fmla="*/ 3453 h 2132449"/>
                <a:gd name="csX1" fmla="*/ 614477 w 9497610"/>
                <a:gd name="csY1" fmla="*/ 18083 h 2132449"/>
                <a:gd name="csX2" fmla="*/ 782727 w 9497610"/>
                <a:gd name="csY2" fmla="*/ 18083 h 2132449"/>
                <a:gd name="csX3" fmla="*/ 885140 w 9497610"/>
                <a:gd name="csY3" fmla="*/ 18083 h 2132449"/>
                <a:gd name="csX4" fmla="*/ 936346 w 9497610"/>
                <a:gd name="csY4" fmla="*/ 18083 h 2132449"/>
                <a:gd name="csX5" fmla="*/ 958292 w 9497610"/>
                <a:gd name="csY5" fmla="*/ 40029 h 2132449"/>
                <a:gd name="csX6" fmla="*/ 958292 w 9497610"/>
                <a:gd name="csY6" fmla="*/ 105866 h 2132449"/>
                <a:gd name="csX7" fmla="*/ 958292 w 9497610"/>
                <a:gd name="csY7" fmla="*/ 193648 h 2132449"/>
                <a:gd name="csX8" fmla="*/ 965607 w 9497610"/>
                <a:gd name="csY8" fmla="*/ 493571 h 2132449"/>
                <a:gd name="csX9" fmla="*/ 980237 w 9497610"/>
                <a:gd name="csY9" fmla="*/ 2132176 h 2132449"/>
                <a:gd name="csX10" fmla="*/ 1064761 w 9497610"/>
                <a:gd name="csY10" fmla="*/ 622264 h 2132449"/>
                <a:gd name="csX11" fmla="*/ 1075335 w 9497610"/>
                <a:gd name="csY11" fmla="*/ 435050 h 2132449"/>
                <a:gd name="csX12" fmla="*/ 1097280 w 9497610"/>
                <a:gd name="csY12" fmla="*/ 266800 h 2132449"/>
                <a:gd name="csX13" fmla="*/ 1141172 w 9497610"/>
                <a:gd name="csY13" fmla="*/ 157072 h 2132449"/>
                <a:gd name="csX14" fmla="*/ 1199693 w 9497610"/>
                <a:gd name="csY14" fmla="*/ 91235 h 2132449"/>
                <a:gd name="csX15" fmla="*/ 1294791 w 9497610"/>
                <a:gd name="csY15" fmla="*/ 54659 h 2132449"/>
                <a:gd name="csX16" fmla="*/ 1433780 w 9497610"/>
                <a:gd name="csY16" fmla="*/ 40029 h 2132449"/>
                <a:gd name="csX17" fmla="*/ 1631290 w 9497610"/>
                <a:gd name="csY17" fmla="*/ 40029 h 2132449"/>
                <a:gd name="csX18" fmla="*/ 1931213 w 9497610"/>
                <a:gd name="csY18" fmla="*/ 32714 h 2132449"/>
                <a:gd name="csX19" fmla="*/ 2418350 w 9497610"/>
                <a:gd name="csY19" fmla="*/ 22694 h 2132449"/>
                <a:gd name="csX20" fmla="*/ 3343047 w 9497610"/>
                <a:gd name="csY20" fmla="*/ 3453 h 2132449"/>
                <a:gd name="csX21" fmla="*/ 3635655 w 9497610"/>
                <a:gd name="csY21" fmla="*/ 3453 h 2132449"/>
                <a:gd name="csX22" fmla="*/ 3694176 w 9497610"/>
                <a:gd name="csY22" fmla="*/ 18083 h 2132449"/>
                <a:gd name="csX23" fmla="*/ 3704667 w 9497610"/>
                <a:gd name="csY23" fmla="*/ 189508 h 2132449"/>
                <a:gd name="csX24" fmla="*/ 3716122 w 9497610"/>
                <a:gd name="csY24" fmla="*/ 266800 h 2132449"/>
                <a:gd name="csX25" fmla="*/ 3745383 w 9497610"/>
                <a:gd name="csY25" fmla="*/ 208279 h 2132449"/>
                <a:gd name="csX26" fmla="*/ 3771748 w 9497610"/>
                <a:gd name="csY26" fmla="*/ 161212 h 2132449"/>
                <a:gd name="csX27" fmla="*/ 3803904 w 9497610"/>
                <a:gd name="csY27" fmla="*/ 83920 h 2132449"/>
                <a:gd name="csX28" fmla="*/ 3884372 w 9497610"/>
                <a:gd name="csY28" fmla="*/ 25399 h 2132449"/>
                <a:gd name="csX29" fmla="*/ 4005749 w 9497610"/>
                <a:gd name="csY29" fmla="*/ 28381 h 2132449"/>
                <a:gd name="csX30" fmla="*/ 4593946 w 9497610"/>
                <a:gd name="csY30" fmla="*/ 25399 h 2132449"/>
                <a:gd name="csX31" fmla="*/ 5640020 w 9497610"/>
                <a:gd name="csY31" fmla="*/ 10768 h 2132449"/>
                <a:gd name="csX32" fmla="*/ 6590996 w 9497610"/>
                <a:gd name="csY32" fmla="*/ 18083 h 2132449"/>
                <a:gd name="csX33" fmla="*/ 7885786 w 9497610"/>
                <a:gd name="csY33" fmla="*/ 18083 h 2132449"/>
                <a:gd name="csX34" fmla="*/ 9497610 w 9497610"/>
                <a:gd name="csY34" fmla="*/ 2585 h 2132449"/>
                <a:gd name="csX0" fmla="*/ 0 w 9497610"/>
                <a:gd name="csY0" fmla="*/ 3453 h 2132449"/>
                <a:gd name="csX1" fmla="*/ 614477 w 9497610"/>
                <a:gd name="csY1" fmla="*/ 18083 h 2132449"/>
                <a:gd name="csX2" fmla="*/ 782727 w 9497610"/>
                <a:gd name="csY2" fmla="*/ 18083 h 2132449"/>
                <a:gd name="csX3" fmla="*/ 885140 w 9497610"/>
                <a:gd name="csY3" fmla="*/ 18083 h 2132449"/>
                <a:gd name="csX4" fmla="*/ 936346 w 9497610"/>
                <a:gd name="csY4" fmla="*/ 18083 h 2132449"/>
                <a:gd name="csX5" fmla="*/ 958292 w 9497610"/>
                <a:gd name="csY5" fmla="*/ 40029 h 2132449"/>
                <a:gd name="csX6" fmla="*/ 958292 w 9497610"/>
                <a:gd name="csY6" fmla="*/ 105866 h 2132449"/>
                <a:gd name="csX7" fmla="*/ 958292 w 9497610"/>
                <a:gd name="csY7" fmla="*/ 193648 h 2132449"/>
                <a:gd name="csX8" fmla="*/ 965607 w 9497610"/>
                <a:gd name="csY8" fmla="*/ 493571 h 2132449"/>
                <a:gd name="csX9" fmla="*/ 980237 w 9497610"/>
                <a:gd name="csY9" fmla="*/ 2132176 h 2132449"/>
                <a:gd name="csX10" fmla="*/ 1064761 w 9497610"/>
                <a:gd name="csY10" fmla="*/ 622264 h 2132449"/>
                <a:gd name="csX11" fmla="*/ 1075335 w 9497610"/>
                <a:gd name="csY11" fmla="*/ 435050 h 2132449"/>
                <a:gd name="csX12" fmla="*/ 1097280 w 9497610"/>
                <a:gd name="csY12" fmla="*/ 266800 h 2132449"/>
                <a:gd name="csX13" fmla="*/ 1141172 w 9497610"/>
                <a:gd name="csY13" fmla="*/ 157072 h 2132449"/>
                <a:gd name="csX14" fmla="*/ 1199693 w 9497610"/>
                <a:gd name="csY14" fmla="*/ 91235 h 2132449"/>
                <a:gd name="csX15" fmla="*/ 1294791 w 9497610"/>
                <a:gd name="csY15" fmla="*/ 54659 h 2132449"/>
                <a:gd name="csX16" fmla="*/ 1433780 w 9497610"/>
                <a:gd name="csY16" fmla="*/ 40029 h 2132449"/>
                <a:gd name="csX17" fmla="*/ 1631290 w 9497610"/>
                <a:gd name="csY17" fmla="*/ 40029 h 2132449"/>
                <a:gd name="csX18" fmla="*/ 1931213 w 9497610"/>
                <a:gd name="csY18" fmla="*/ 32714 h 2132449"/>
                <a:gd name="csX19" fmla="*/ 2418350 w 9497610"/>
                <a:gd name="csY19" fmla="*/ 22694 h 2132449"/>
                <a:gd name="csX20" fmla="*/ 3343047 w 9497610"/>
                <a:gd name="csY20" fmla="*/ 3453 h 2132449"/>
                <a:gd name="csX21" fmla="*/ 3635655 w 9497610"/>
                <a:gd name="csY21" fmla="*/ 3453 h 2132449"/>
                <a:gd name="csX22" fmla="*/ 3694176 w 9497610"/>
                <a:gd name="csY22" fmla="*/ 18083 h 2132449"/>
                <a:gd name="csX23" fmla="*/ 3704667 w 9497610"/>
                <a:gd name="csY23" fmla="*/ 189508 h 2132449"/>
                <a:gd name="csX24" fmla="*/ 3716122 w 9497610"/>
                <a:gd name="csY24" fmla="*/ 266800 h 2132449"/>
                <a:gd name="csX25" fmla="*/ 3745383 w 9497610"/>
                <a:gd name="csY25" fmla="*/ 208279 h 2132449"/>
                <a:gd name="csX26" fmla="*/ 3768573 w 9497610"/>
                <a:gd name="csY26" fmla="*/ 145337 h 2132449"/>
                <a:gd name="csX27" fmla="*/ 3803904 w 9497610"/>
                <a:gd name="csY27" fmla="*/ 83920 h 2132449"/>
                <a:gd name="csX28" fmla="*/ 3884372 w 9497610"/>
                <a:gd name="csY28" fmla="*/ 25399 h 2132449"/>
                <a:gd name="csX29" fmla="*/ 4005749 w 9497610"/>
                <a:gd name="csY29" fmla="*/ 28381 h 2132449"/>
                <a:gd name="csX30" fmla="*/ 4593946 w 9497610"/>
                <a:gd name="csY30" fmla="*/ 25399 h 2132449"/>
                <a:gd name="csX31" fmla="*/ 5640020 w 9497610"/>
                <a:gd name="csY31" fmla="*/ 10768 h 2132449"/>
                <a:gd name="csX32" fmla="*/ 6590996 w 9497610"/>
                <a:gd name="csY32" fmla="*/ 18083 h 2132449"/>
                <a:gd name="csX33" fmla="*/ 7885786 w 9497610"/>
                <a:gd name="csY33" fmla="*/ 18083 h 2132449"/>
                <a:gd name="csX34" fmla="*/ 9497610 w 9497610"/>
                <a:gd name="csY34" fmla="*/ 2585 h 2132449"/>
                <a:gd name="csX0" fmla="*/ 0 w 9497610"/>
                <a:gd name="csY0" fmla="*/ 3453 h 2132449"/>
                <a:gd name="csX1" fmla="*/ 614477 w 9497610"/>
                <a:gd name="csY1" fmla="*/ 18083 h 2132449"/>
                <a:gd name="csX2" fmla="*/ 782727 w 9497610"/>
                <a:gd name="csY2" fmla="*/ 18083 h 2132449"/>
                <a:gd name="csX3" fmla="*/ 885140 w 9497610"/>
                <a:gd name="csY3" fmla="*/ 18083 h 2132449"/>
                <a:gd name="csX4" fmla="*/ 936346 w 9497610"/>
                <a:gd name="csY4" fmla="*/ 18083 h 2132449"/>
                <a:gd name="csX5" fmla="*/ 958292 w 9497610"/>
                <a:gd name="csY5" fmla="*/ 40029 h 2132449"/>
                <a:gd name="csX6" fmla="*/ 958292 w 9497610"/>
                <a:gd name="csY6" fmla="*/ 105866 h 2132449"/>
                <a:gd name="csX7" fmla="*/ 958292 w 9497610"/>
                <a:gd name="csY7" fmla="*/ 193648 h 2132449"/>
                <a:gd name="csX8" fmla="*/ 965607 w 9497610"/>
                <a:gd name="csY8" fmla="*/ 493571 h 2132449"/>
                <a:gd name="csX9" fmla="*/ 980237 w 9497610"/>
                <a:gd name="csY9" fmla="*/ 2132176 h 2132449"/>
                <a:gd name="csX10" fmla="*/ 1064761 w 9497610"/>
                <a:gd name="csY10" fmla="*/ 622264 h 2132449"/>
                <a:gd name="csX11" fmla="*/ 1075335 w 9497610"/>
                <a:gd name="csY11" fmla="*/ 435050 h 2132449"/>
                <a:gd name="csX12" fmla="*/ 1097280 w 9497610"/>
                <a:gd name="csY12" fmla="*/ 266800 h 2132449"/>
                <a:gd name="csX13" fmla="*/ 1141172 w 9497610"/>
                <a:gd name="csY13" fmla="*/ 157072 h 2132449"/>
                <a:gd name="csX14" fmla="*/ 1199693 w 9497610"/>
                <a:gd name="csY14" fmla="*/ 91235 h 2132449"/>
                <a:gd name="csX15" fmla="*/ 1294791 w 9497610"/>
                <a:gd name="csY15" fmla="*/ 54659 h 2132449"/>
                <a:gd name="csX16" fmla="*/ 1433780 w 9497610"/>
                <a:gd name="csY16" fmla="*/ 40029 h 2132449"/>
                <a:gd name="csX17" fmla="*/ 1631290 w 9497610"/>
                <a:gd name="csY17" fmla="*/ 40029 h 2132449"/>
                <a:gd name="csX18" fmla="*/ 1931213 w 9497610"/>
                <a:gd name="csY18" fmla="*/ 32714 h 2132449"/>
                <a:gd name="csX19" fmla="*/ 2418350 w 9497610"/>
                <a:gd name="csY19" fmla="*/ 22694 h 2132449"/>
                <a:gd name="csX20" fmla="*/ 3343047 w 9497610"/>
                <a:gd name="csY20" fmla="*/ 3453 h 2132449"/>
                <a:gd name="csX21" fmla="*/ 3635655 w 9497610"/>
                <a:gd name="csY21" fmla="*/ 3453 h 2132449"/>
                <a:gd name="csX22" fmla="*/ 3694176 w 9497610"/>
                <a:gd name="csY22" fmla="*/ 18083 h 2132449"/>
                <a:gd name="csX23" fmla="*/ 3704667 w 9497610"/>
                <a:gd name="csY23" fmla="*/ 189508 h 2132449"/>
                <a:gd name="csX24" fmla="*/ 3716122 w 9497610"/>
                <a:gd name="csY24" fmla="*/ 266800 h 2132449"/>
                <a:gd name="csX25" fmla="*/ 3745383 w 9497610"/>
                <a:gd name="csY25" fmla="*/ 208279 h 2132449"/>
                <a:gd name="csX26" fmla="*/ 3768573 w 9497610"/>
                <a:gd name="csY26" fmla="*/ 145337 h 2132449"/>
                <a:gd name="csX27" fmla="*/ 3803904 w 9497610"/>
                <a:gd name="csY27" fmla="*/ 83920 h 2132449"/>
                <a:gd name="csX28" fmla="*/ 3887547 w 9497610"/>
                <a:gd name="csY28" fmla="*/ 34924 h 2132449"/>
                <a:gd name="csX29" fmla="*/ 4005749 w 9497610"/>
                <a:gd name="csY29" fmla="*/ 28381 h 2132449"/>
                <a:gd name="csX30" fmla="*/ 4593946 w 9497610"/>
                <a:gd name="csY30" fmla="*/ 25399 h 2132449"/>
                <a:gd name="csX31" fmla="*/ 5640020 w 9497610"/>
                <a:gd name="csY31" fmla="*/ 10768 h 2132449"/>
                <a:gd name="csX32" fmla="*/ 6590996 w 9497610"/>
                <a:gd name="csY32" fmla="*/ 18083 h 2132449"/>
                <a:gd name="csX33" fmla="*/ 7885786 w 9497610"/>
                <a:gd name="csY33" fmla="*/ 18083 h 2132449"/>
                <a:gd name="csX34" fmla="*/ 9497610 w 9497610"/>
                <a:gd name="csY34" fmla="*/ 2585 h 2132449"/>
                <a:gd name="csX0" fmla="*/ 0 w 9497610"/>
                <a:gd name="csY0" fmla="*/ 3453 h 2132449"/>
                <a:gd name="csX1" fmla="*/ 614477 w 9497610"/>
                <a:gd name="csY1" fmla="*/ 18083 h 2132449"/>
                <a:gd name="csX2" fmla="*/ 782727 w 9497610"/>
                <a:gd name="csY2" fmla="*/ 18083 h 2132449"/>
                <a:gd name="csX3" fmla="*/ 885140 w 9497610"/>
                <a:gd name="csY3" fmla="*/ 18083 h 2132449"/>
                <a:gd name="csX4" fmla="*/ 936346 w 9497610"/>
                <a:gd name="csY4" fmla="*/ 18083 h 2132449"/>
                <a:gd name="csX5" fmla="*/ 958292 w 9497610"/>
                <a:gd name="csY5" fmla="*/ 40029 h 2132449"/>
                <a:gd name="csX6" fmla="*/ 958292 w 9497610"/>
                <a:gd name="csY6" fmla="*/ 105866 h 2132449"/>
                <a:gd name="csX7" fmla="*/ 958292 w 9497610"/>
                <a:gd name="csY7" fmla="*/ 193648 h 2132449"/>
                <a:gd name="csX8" fmla="*/ 965607 w 9497610"/>
                <a:gd name="csY8" fmla="*/ 493571 h 2132449"/>
                <a:gd name="csX9" fmla="*/ 980237 w 9497610"/>
                <a:gd name="csY9" fmla="*/ 2132176 h 2132449"/>
                <a:gd name="csX10" fmla="*/ 1064761 w 9497610"/>
                <a:gd name="csY10" fmla="*/ 622264 h 2132449"/>
                <a:gd name="csX11" fmla="*/ 1075335 w 9497610"/>
                <a:gd name="csY11" fmla="*/ 435050 h 2132449"/>
                <a:gd name="csX12" fmla="*/ 1097280 w 9497610"/>
                <a:gd name="csY12" fmla="*/ 266800 h 2132449"/>
                <a:gd name="csX13" fmla="*/ 1141172 w 9497610"/>
                <a:gd name="csY13" fmla="*/ 157072 h 2132449"/>
                <a:gd name="csX14" fmla="*/ 1199693 w 9497610"/>
                <a:gd name="csY14" fmla="*/ 91235 h 2132449"/>
                <a:gd name="csX15" fmla="*/ 1294791 w 9497610"/>
                <a:gd name="csY15" fmla="*/ 54659 h 2132449"/>
                <a:gd name="csX16" fmla="*/ 1433780 w 9497610"/>
                <a:gd name="csY16" fmla="*/ 40029 h 2132449"/>
                <a:gd name="csX17" fmla="*/ 1631290 w 9497610"/>
                <a:gd name="csY17" fmla="*/ 40029 h 2132449"/>
                <a:gd name="csX18" fmla="*/ 1931213 w 9497610"/>
                <a:gd name="csY18" fmla="*/ 32714 h 2132449"/>
                <a:gd name="csX19" fmla="*/ 2418350 w 9497610"/>
                <a:gd name="csY19" fmla="*/ 22694 h 2132449"/>
                <a:gd name="csX20" fmla="*/ 3343047 w 9497610"/>
                <a:gd name="csY20" fmla="*/ 3453 h 2132449"/>
                <a:gd name="csX21" fmla="*/ 3635655 w 9497610"/>
                <a:gd name="csY21" fmla="*/ 3453 h 2132449"/>
                <a:gd name="csX22" fmla="*/ 3694176 w 9497610"/>
                <a:gd name="csY22" fmla="*/ 18083 h 2132449"/>
                <a:gd name="csX23" fmla="*/ 3704667 w 9497610"/>
                <a:gd name="csY23" fmla="*/ 189508 h 2132449"/>
                <a:gd name="csX24" fmla="*/ 3716122 w 9497610"/>
                <a:gd name="csY24" fmla="*/ 266800 h 2132449"/>
                <a:gd name="csX25" fmla="*/ 3745383 w 9497610"/>
                <a:gd name="csY25" fmla="*/ 208279 h 2132449"/>
                <a:gd name="csX26" fmla="*/ 3768573 w 9497610"/>
                <a:gd name="csY26" fmla="*/ 145337 h 2132449"/>
                <a:gd name="csX27" fmla="*/ 3803904 w 9497610"/>
                <a:gd name="csY27" fmla="*/ 83920 h 2132449"/>
                <a:gd name="csX28" fmla="*/ 3887547 w 9497610"/>
                <a:gd name="csY28" fmla="*/ 34924 h 2132449"/>
                <a:gd name="csX29" fmla="*/ 4005749 w 9497610"/>
                <a:gd name="csY29" fmla="*/ 28381 h 2132449"/>
                <a:gd name="csX30" fmla="*/ 4593946 w 9497610"/>
                <a:gd name="csY30" fmla="*/ 25399 h 2132449"/>
                <a:gd name="csX31" fmla="*/ 5643195 w 9497610"/>
                <a:gd name="csY31" fmla="*/ 26643 h 2132449"/>
                <a:gd name="csX32" fmla="*/ 6590996 w 9497610"/>
                <a:gd name="csY32" fmla="*/ 18083 h 2132449"/>
                <a:gd name="csX33" fmla="*/ 7885786 w 9497610"/>
                <a:gd name="csY33" fmla="*/ 18083 h 2132449"/>
                <a:gd name="csX34" fmla="*/ 9497610 w 9497610"/>
                <a:gd name="csY34" fmla="*/ 2585 h 2132449"/>
                <a:gd name="csX0" fmla="*/ 0 w 9529937"/>
                <a:gd name="csY0" fmla="*/ 8071 h 2132449"/>
                <a:gd name="csX1" fmla="*/ 646804 w 9529937"/>
                <a:gd name="csY1" fmla="*/ 18083 h 2132449"/>
                <a:gd name="csX2" fmla="*/ 815054 w 9529937"/>
                <a:gd name="csY2" fmla="*/ 18083 h 2132449"/>
                <a:gd name="csX3" fmla="*/ 917467 w 9529937"/>
                <a:gd name="csY3" fmla="*/ 18083 h 2132449"/>
                <a:gd name="csX4" fmla="*/ 968673 w 9529937"/>
                <a:gd name="csY4" fmla="*/ 18083 h 2132449"/>
                <a:gd name="csX5" fmla="*/ 990619 w 9529937"/>
                <a:gd name="csY5" fmla="*/ 40029 h 2132449"/>
                <a:gd name="csX6" fmla="*/ 990619 w 9529937"/>
                <a:gd name="csY6" fmla="*/ 105866 h 2132449"/>
                <a:gd name="csX7" fmla="*/ 990619 w 9529937"/>
                <a:gd name="csY7" fmla="*/ 193648 h 2132449"/>
                <a:gd name="csX8" fmla="*/ 997934 w 9529937"/>
                <a:gd name="csY8" fmla="*/ 493571 h 2132449"/>
                <a:gd name="csX9" fmla="*/ 1012564 w 9529937"/>
                <a:gd name="csY9" fmla="*/ 2132176 h 2132449"/>
                <a:gd name="csX10" fmla="*/ 1097088 w 9529937"/>
                <a:gd name="csY10" fmla="*/ 622264 h 2132449"/>
                <a:gd name="csX11" fmla="*/ 1107662 w 9529937"/>
                <a:gd name="csY11" fmla="*/ 435050 h 2132449"/>
                <a:gd name="csX12" fmla="*/ 1129607 w 9529937"/>
                <a:gd name="csY12" fmla="*/ 266800 h 2132449"/>
                <a:gd name="csX13" fmla="*/ 1173499 w 9529937"/>
                <a:gd name="csY13" fmla="*/ 157072 h 2132449"/>
                <a:gd name="csX14" fmla="*/ 1232020 w 9529937"/>
                <a:gd name="csY14" fmla="*/ 91235 h 2132449"/>
                <a:gd name="csX15" fmla="*/ 1327118 w 9529937"/>
                <a:gd name="csY15" fmla="*/ 54659 h 2132449"/>
                <a:gd name="csX16" fmla="*/ 1466107 w 9529937"/>
                <a:gd name="csY16" fmla="*/ 40029 h 2132449"/>
                <a:gd name="csX17" fmla="*/ 1663617 w 9529937"/>
                <a:gd name="csY17" fmla="*/ 40029 h 2132449"/>
                <a:gd name="csX18" fmla="*/ 1963540 w 9529937"/>
                <a:gd name="csY18" fmla="*/ 32714 h 2132449"/>
                <a:gd name="csX19" fmla="*/ 2450677 w 9529937"/>
                <a:gd name="csY19" fmla="*/ 22694 h 2132449"/>
                <a:gd name="csX20" fmla="*/ 3375374 w 9529937"/>
                <a:gd name="csY20" fmla="*/ 3453 h 2132449"/>
                <a:gd name="csX21" fmla="*/ 3667982 w 9529937"/>
                <a:gd name="csY21" fmla="*/ 3453 h 2132449"/>
                <a:gd name="csX22" fmla="*/ 3726503 w 9529937"/>
                <a:gd name="csY22" fmla="*/ 18083 h 2132449"/>
                <a:gd name="csX23" fmla="*/ 3736994 w 9529937"/>
                <a:gd name="csY23" fmla="*/ 189508 h 2132449"/>
                <a:gd name="csX24" fmla="*/ 3748449 w 9529937"/>
                <a:gd name="csY24" fmla="*/ 266800 h 2132449"/>
                <a:gd name="csX25" fmla="*/ 3777710 w 9529937"/>
                <a:gd name="csY25" fmla="*/ 208279 h 2132449"/>
                <a:gd name="csX26" fmla="*/ 3800900 w 9529937"/>
                <a:gd name="csY26" fmla="*/ 145337 h 2132449"/>
                <a:gd name="csX27" fmla="*/ 3836231 w 9529937"/>
                <a:gd name="csY27" fmla="*/ 83920 h 2132449"/>
                <a:gd name="csX28" fmla="*/ 3919874 w 9529937"/>
                <a:gd name="csY28" fmla="*/ 34924 h 2132449"/>
                <a:gd name="csX29" fmla="*/ 4038076 w 9529937"/>
                <a:gd name="csY29" fmla="*/ 28381 h 2132449"/>
                <a:gd name="csX30" fmla="*/ 4626273 w 9529937"/>
                <a:gd name="csY30" fmla="*/ 25399 h 2132449"/>
                <a:gd name="csX31" fmla="*/ 5675522 w 9529937"/>
                <a:gd name="csY31" fmla="*/ 26643 h 2132449"/>
                <a:gd name="csX32" fmla="*/ 6623323 w 9529937"/>
                <a:gd name="csY32" fmla="*/ 18083 h 2132449"/>
                <a:gd name="csX33" fmla="*/ 7918113 w 9529937"/>
                <a:gd name="csY33" fmla="*/ 18083 h 2132449"/>
                <a:gd name="csX34" fmla="*/ 9529937 w 9529937"/>
                <a:gd name="csY34" fmla="*/ 2585 h 2132449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5054 w 9529937"/>
                <a:gd name="csY2" fmla="*/ 18472 h 2132838"/>
                <a:gd name="csX3" fmla="*/ 917467 w 9529937"/>
                <a:gd name="csY3" fmla="*/ 18472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0619 w 9529937"/>
                <a:gd name="csY6" fmla="*/ 106255 h 2132838"/>
                <a:gd name="csX7" fmla="*/ 990619 w 9529937"/>
                <a:gd name="csY7" fmla="*/ 194037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17697 h 2142075"/>
                <a:gd name="csX1" fmla="*/ 656041 w 9529937"/>
                <a:gd name="csY1" fmla="*/ 9237 h 2142075"/>
                <a:gd name="csX2" fmla="*/ 819672 w 9529937"/>
                <a:gd name="csY2" fmla="*/ 0 h 2142075"/>
                <a:gd name="csX3" fmla="*/ 917467 w 9529937"/>
                <a:gd name="csY3" fmla="*/ 27709 h 2142075"/>
                <a:gd name="csX4" fmla="*/ 968673 w 9529937"/>
                <a:gd name="csY4" fmla="*/ 27709 h 2142075"/>
                <a:gd name="csX5" fmla="*/ 990619 w 9529937"/>
                <a:gd name="csY5" fmla="*/ 49655 h 2142075"/>
                <a:gd name="csX6" fmla="*/ 990619 w 9529937"/>
                <a:gd name="csY6" fmla="*/ 115492 h 2142075"/>
                <a:gd name="csX7" fmla="*/ 990619 w 9529937"/>
                <a:gd name="csY7" fmla="*/ 203274 h 2142075"/>
                <a:gd name="csX8" fmla="*/ 997934 w 9529937"/>
                <a:gd name="csY8" fmla="*/ 503197 h 2142075"/>
                <a:gd name="csX9" fmla="*/ 1012564 w 9529937"/>
                <a:gd name="csY9" fmla="*/ 2141802 h 2142075"/>
                <a:gd name="csX10" fmla="*/ 1097088 w 9529937"/>
                <a:gd name="csY10" fmla="*/ 631890 h 2142075"/>
                <a:gd name="csX11" fmla="*/ 1107662 w 9529937"/>
                <a:gd name="csY11" fmla="*/ 444676 h 2142075"/>
                <a:gd name="csX12" fmla="*/ 1129607 w 9529937"/>
                <a:gd name="csY12" fmla="*/ 276426 h 2142075"/>
                <a:gd name="csX13" fmla="*/ 1173499 w 9529937"/>
                <a:gd name="csY13" fmla="*/ 166698 h 2142075"/>
                <a:gd name="csX14" fmla="*/ 1232020 w 9529937"/>
                <a:gd name="csY14" fmla="*/ 100861 h 2142075"/>
                <a:gd name="csX15" fmla="*/ 1327118 w 9529937"/>
                <a:gd name="csY15" fmla="*/ 64285 h 2142075"/>
                <a:gd name="csX16" fmla="*/ 1466107 w 9529937"/>
                <a:gd name="csY16" fmla="*/ 49655 h 2142075"/>
                <a:gd name="csX17" fmla="*/ 1663617 w 9529937"/>
                <a:gd name="csY17" fmla="*/ 49655 h 2142075"/>
                <a:gd name="csX18" fmla="*/ 1963540 w 9529937"/>
                <a:gd name="csY18" fmla="*/ 42340 h 2142075"/>
                <a:gd name="csX19" fmla="*/ 2450677 w 9529937"/>
                <a:gd name="csY19" fmla="*/ 32320 h 2142075"/>
                <a:gd name="csX20" fmla="*/ 3375374 w 9529937"/>
                <a:gd name="csY20" fmla="*/ 13079 h 2142075"/>
                <a:gd name="csX21" fmla="*/ 3667982 w 9529937"/>
                <a:gd name="csY21" fmla="*/ 13079 h 2142075"/>
                <a:gd name="csX22" fmla="*/ 3726503 w 9529937"/>
                <a:gd name="csY22" fmla="*/ 27709 h 2142075"/>
                <a:gd name="csX23" fmla="*/ 3736994 w 9529937"/>
                <a:gd name="csY23" fmla="*/ 199134 h 2142075"/>
                <a:gd name="csX24" fmla="*/ 3748449 w 9529937"/>
                <a:gd name="csY24" fmla="*/ 276426 h 2142075"/>
                <a:gd name="csX25" fmla="*/ 3777710 w 9529937"/>
                <a:gd name="csY25" fmla="*/ 217905 h 2142075"/>
                <a:gd name="csX26" fmla="*/ 3800900 w 9529937"/>
                <a:gd name="csY26" fmla="*/ 154963 h 2142075"/>
                <a:gd name="csX27" fmla="*/ 3836231 w 9529937"/>
                <a:gd name="csY27" fmla="*/ 93546 h 2142075"/>
                <a:gd name="csX28" fmla="*/ 3919874 w 9529937"/>
                <a:gd name="csY28" fmla="*/ 44550 h 2142075"/>
                <a:gd name="csX29" fmla="*/ 4038076 w 9529937"/>
                <a:gd name="csY29" fmla="*/ 38007 h 2142075"/>
                <a:gd name="csX30" fmla="*/ 4626273 w 9529937"/>
                <a:gd name="csY30" fmla="*/ 35025 h 2142075"/>
                <a:gd name="csX31" fmla="*/ 5675522 w 9529937"/>
                <a:gd name="csY31" fmla="*/ 36269 h 2142075"/>
                <a:gd name="csX32" fmla="*/ 6623323 w 9529937"/>
                <a:gd name="csY32" fmla="*/ 27709 h 2142075"/>
                <a:gd name="csX33" fmla="*/ 7918113 w 9529937"/>
                <a:gd name="csY33" fmla="*/ 27709 h 2142075"/>
                <a:gd name="csX34" fmla="*/ 9529937 w 9529937"/>
                <a:gd name="csY34" fmla="*/ 12211 h 2142075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9672 w 9529937"/>
                <a:gd name="csY2" fmla="*/ 4618 h 2132838"/>
                <a:gd name="csX3" fmla="*/ 917467 w 9529937"/>
                <a:gd name="csY3" fmla="*/ 18472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0619 w 9529937"/>
                <a:gd name="csY6" fmla="*/ 106255 h 2132838"/>
                <a:gd name="csX7" fmla="*/ 990619 w 9529937"/>
                <a:gd name="csY7" fmla="*/ 194037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9672 w 9529937"/>
                <a:gd name="csY2" fmla="*/ 4618 h 2132838"/>
                <a:gd name="csX3" fmla="*/ 912848 w 9529937"/>
                <a:gd name="csY3" fmla="*/ 4618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0619 w 9529937"/>
                <a:gd name="csY6" fmla="*/ 106255 h 2132838"/>
                <a:gd name="csX7" fmla="*/ 990619 w 9529937"/>
                <a:gd name="csY7" fmla="*/ 194037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9672 w 9529937"/>
                <a:gd name="csY2" fmla="*/ 4618 h 2132838"/>
                <a:gd name="csX3" fmla="*/ 912848 w 9529937"/>
                <a:gd name="csY3" fmla="*/ 4618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9856 w 9529937"/>
                <a:gd name="csY6" fmla="*/ 110873 h 2132838"/>
                <a:gd name="csX7" fmla="*/ 990619 w 9529937"/>
                <a:gd name="csY7" fmla="*/ 194037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9672 w 9529937"/>
                <a:gd name="csY2" fmla="*/ 4618 h 2132838"/>
                <a:gd name="csX3" fmla="*/ 912848 w 9529937"/>
                <a:gd name="csY3" fmla="*/ 4618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9856 w 9529937"/>
                <a:gd name="csY6" fmla="*/ 110873 h 2132838"/>
                <a:gd name="csX7" fmla="*/ 999856 w 9529937"/>
                <a:gd name="csY7" fmla="*/ 254073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8460 h 2132800"/>
                <a:gd name="csX1" fmla="*/ 656041 w 9529937"/>
                <a:gd name="csY1" fmla="*/ 0 h 2132800"/>
                <a:gd name="csX2" fmla="*/ 819672 w 9529937"/>
                <a:gd name="csY2" fmla="*/ 4618 h 2132800"/>
                <a:gd name="csX3" fmla="*/ 912848 w 9529937"/>
                <a:gd name="csY3" fmla="*/ 4618 h 2132800"/>
                <a:gd name="csX4" fmla="*/ 968673 w 9529937"/>
                <a:gd name="csY4" fmla="*/ 18472 h 2132800"/>
                <a:gd name="csX5" fmla="*/ 990619 w 9529937"/>
                <a:gd name="csY5" fmla="*/ 40418 h 2132800"/>
                <a:gd name="csX6" fmla="*/ 999856 w 9529937"/>
                <a:gd name="csY6" fmla="*/ 110873 h 2132800"/>
                <a:gd name="csX7" fmla="*/ 999856 w 9529937"/>
                <a:gd name="csY7" fmla="*/ 254073 h 2132800"/>
                <a:gd name="csX8" fmla="*/ 1007170 w 9529937"/>
                <a:gd name="csY8" fmla="*/ 503196 h 2132800"/>
                <a:gd name="csX9" fmla="*/ 1012564 w 9529937"/>
                <a:gd name="csY9" fmla="*/ 2132565 h 2132800"/>
                <a:gd name="csX10" fmla="*/ 1097088 w 9529937"/>
                <a:gd name="csY10" fmla="*/ 622653 h 2132800"/>
                <a:gd name="csX11" fmla="*/ 1107662 w 9529937"/>
                <a:gd name="csY11" fmla="*/ 435439 h 2132800"/>
                <a:gd name="csX12" fmla="*/ 1129607 w 9529937"/>
                <a:gd name="csY12" fmla="*/ 267189 h 2132800"/>
                <a:gd name="csX13" fmla="*/ 1173499 w 9529937"/>
                <a:gd name="csY13" fmla="*/ 157461 h 2132800"/>
                <a:gd name="csX14" fmla="*/ 1232020 w 9529937"/>
                <a:gd name="csY14" fmla="*/ 91624 h 2132800"/>
                <a:gd name="csX15" fmla="*/ 1327118 w 9529937"/>
                <a:gd name="csY15" fmla="*/ 55048 h 2132800"/>
                <a:gd name="csX16" fmla="*/ 1466107 w 9529937"/>
                <a:gd name="csY16" fmla="*/ 40418 h 2132800"/>
                <a:gd name="csX17" fmla="*/ 1663617 w 9529937"/>
                <a:gd name="csY17" fmla="*/ 40418 h 2132800"/>
                <a:gd name="csX18" fmla="*/ 1963540 w 9529937"/>
                <a:gd name="csY18" fmla="*/ 33103 h 2132800"/>
                <a:gd name="csX19" fmla="*/ 2450677 w 9529937"/>
                <a:gd name="csY19" fmla="*/ 23083 h 2132800"/>
                <a:gd name="csX20" fmla="*/ 3375374 w 9529937"/>
                <a:gd name="csY20" fmla="*/ 3842 h 2132800"/>
                <a:gd name="csX21" fmla="*/ 3667982 w 9529937"/>
                <a:gd name="csY21" fmla="*/ 3842 h 2132800"/>
                <a:gd name="csX22" fmla="*/ 3726503 w 9529937"/>
                <a:gd name="csY22" fmla="*/ 18472 h 2132800"/>
                <a:gd name="csX23" fmla="*/ 3736994 w 9529937"/>
                <a:gd name="csY23" fmla="*/ 189897 h 2132800"/>
                <a:gd name="csX24" fmla="*/ 3748449 w 9529937"/>
                <a:gd name="csY24" fmla="*/ 267189 h 2132800"/>
                <a:gd name="csX25" fmla="*/ 3777710 w 9529937"/>
                <a:gd name="csY25" fmla="*/ 208668 h 2132800"/>
                <a:gd name="csX26" fmla="*/ 3800900 w 9529937"/>
                <a:gd name="csY26" fmla="*/ 145726 h 2132800"/>
                <a:gd name="csX27" fmla="*/ 3836231 w 9529937"/>
                <a:gd name="csY27" fmla="*/ 84309 h 2132800"/>
                <a:gd name="csX28" fmla="*/ 3919874 w 9529937"/>
                <a:gd name="csY28" fmla="*/ 35313 h 2132800"/>
                <a:gd name="csX29" fmla="*/ 4038076 w 9529937"/>
                <a:gd name="csY29" fmla="*/ 28770 h 2132800"/>
                <a:gd name="csX30" fmla="*/ 4626273 w 9529937"/>
                <a:gd name="csY30" fmla="*/ 25788 h 2132800"/>
                <a:gd name="csX31" fmla="*/ 5675522 w 9529937"/>
                <a:gd name="csY31" fmla="*/ 27032 h 2132800"/>
                <a:gd name="csX32" fmla="*/ 6623323 w 9529937"/>
                <a:gd name="csY32" fmla="*/ 18472 h 2132800"/>
                <a:gd name="csX33" fmla="*/ 7918113 w 9529937"/>
                <a:gd name="csY33" fmla="*/ 18472 h 2132800"/>
                <a:gd name="csX34" fmla="*/ 9529937 w 9529937"/>
                <a:gd name="csY34" fmla="*/ 2974 h 2132800"/>
                <a:gd name="csX0" fmla="*/ 0 w 9529937"/>
                <a:gd name="csY0" fmla="*/ 8460 h 2132800"/>
                <a:gd name="csX1" fmla="*/ 656041 w 9529937"/>
                <a:gd name="csY1" fmla="*/ 0 h 2132800"/>
                <a:gd name="csX2" fmla="*/ 819672 w 9529937"/>
                <a:gd name="csY2" fmla="*/ 4618 h 2132800"/>
                <a:gd name="csX3" fmla="*/ 912848 w 9529937"/>
                <a:gd name="csY3" fmla="*/ 4618 h 2132800"/>
                <a:gd name="csX4" fmla="*/ 968673 w 9529937"/>
                <a:gd name="csY4" fmla="*/ 18472 h 2132800"/>
                <a:gd name="csX5" fmla="*/ 990619 w 9529937"/>
                <a:gd name="csY5" fmla="*/ 40418 h 2132800"/>
                <a:gd name="csX6" fmla="*/ 999856 w 9529937"/>
                <a:gd name="csY6" fmla="*/ 110873 h 2132800"/>
                <a:gd name="csX7" fmla="*/ 999856 w 9529937"/>
                <a:gd name="csY7" fmla="*/ 254073 h 2132800"/>
                <a:gd name="csX8" fmla="*/ 1007170 w 9529937"/>
                <a:gd name="csY8" fmla="*/ 503196 h 2132800"/>
                <a:gd name="csX9" fmla="*/ 1012564 w 9529937"/>
                <a:gd name="csY9" fmla="*/ 2132565 h 2132800"/>
                <a:gd name="csX10" fmla="*/ 1097088 w 9529937"/>
                <a:gd name="csY10" fmla="*/ 622653 h 2132800"/>
                <a:gd name="csX11" fmla="*/ 1107662 w 9529937"/>
                <a:gd name="csY11" fmla="*/ 435439 h 2132800"/>
                <a:gd name="csX12" fmla="*/ 1129607 w 9529937"/>
                <a:gd name="csY12" fmla="*/ 267189 h 2132800"/>
                <a:gd name="csX13" fmla="*/ 1173499 w 9529937"/>
                <a:gd name="csY13" fmla="*/ 157461 h 2132800"/>
                <a:gd name="csX14" fmla="*/ 1232020 w 9529937"/>
                <a:gd name="csY14" fmla="*/ 91624 h 2132800"/>
                <a:gd name="csX15" fmla="*/ 1327118 w 9529937"/>
                <a:gd name="csY15" fmla="*/ 55048 h 2132800"/>
                <a:gd name="csX16" fmla="*/ 1466107 w 9529937"/>
                <a:gd name="csY16" fmla="*/ 40418 h 2132800"/>
                <a:gd name="csX17" fmla="*/ 1663617 w 9529937"/>
                <a:gd name="csY17" fmla="*/ 31182 h 2132800"/>
                <a:gd name="csX18" fmla="*/ 1963540 w 9529937"/>
                <a:gd name="csY18" fmla="*/ 33103 h 2132800"/>
                <a:gd name="csX19" fmla="*/ 2450677 w 9529937"/>
                <a:gd name="csY19" fmla="*/ 23083 h 2132800"/>
                <a:gd name="csX20" fmla="*/ 3375374 w 9529937"/>
                <a:gd name="csY20" fmla="*/ 3842 h 2132800"/>
                <a:gd name="csX21" fmla="*/ 3667982 w 9529937"/>
                <a:gd name="csY21" fmla="*/ 3842 h 2132800"/>
                <a:gd name="csX22" fmla="*/ 3726503 w 9529937"/>
                <a:gd name="csY22" fmla="*/ 18472 h 2132800"/>
                <a:gd name="csX23" fmla="*/ 3736994 w 9529937"/>
                <a:gd name="csY23" fmla="*/ 189897 h 2132800"/>
                <a:gd name="csX24" fmla="*/ 3748449 w 9529937"/>
                <a:gd name="csY24" fmla="*/ 267189 h 2132800"/>
                <a:gd name="csX25" fmla="*/ 3777710 w 9529937"/>
                <a:gd name="csY25" fmla="*/ 208668 h 2132800"/>
                <a:gd name="csX26" fmla="*/ 3800900 w 9529937"/>
                <a:gd name="csY26" fmla="*/ 145726 h 2132800"/>
                <a:gd name="csX27" fmla="*/ 3836231 w 9529937"/>
                <a:gd name="csY27" fmla="*/ 84309 h 2132800"/>
                <a:gd name="csX28" fmla="*/ 3919874 w 9529937"/>
                <a:gd name="csY28" fmla="*/ 35313 h 2132800"/>
                <a:gd name="csX29" fmla="*/ 4038076 w 9529937"/>
                <a:gd name="csY29" fmla="*/ 28770 h 2132800"/>
                <a:gd name="csX30" fmla="*/ 4626273 w 9529937"/>
                <a:gd name="csY30" fmla="*/ 25788 h 2132800"/>
                <a:gd name="csX31" fmla="*/ 5675522 w 9529937"/>
                <a:gd name="csY31" fmla="*/ 27032 h 2132800"/>
                <a:gd name="csX32" fmla="*/ 6623323 w 9529937"/>
                <a:gd name="csY32" fmla="*/ 18472 h 2132800"/>
                <a:gd name="csX33" fmla="*/ 7918113 w 9529937"/>
                <a:gd name="csY33" fmla="*/ 18472 h 2132800"/>
                <a:gd name="csX34" fmla="*/ 9529937 w 9529937"/>
                <a:gd name="csY34" fmla="*/ 2974 h 2132800"/>
                <a:gd name="csX0" fmla="*/ 0 w 9529937"/>
                <a:gd name="csY0" fmla="*/ 8460 h 2132800"/>
                <a:gd name="csX1" fmla="*/ 656041 w 9529937"/>
                <a:gd name="csY1" fmla="*/ 0 h 2132800"/>
                <a:gd name="csX2" fmla="*/ 819672 w 9529937"/>
                <a:gd name="csY2" fmla="*/ 4618 h 2132800"/>
                <a:gd name="csX3" fmla="*/ 912848 w 9529937"/>
                <a:gd name="csY3" fmla="*/ 4618 h 2132800"/>
                <a:gd name="csX4" fmla="*/ 968673 w 9529937"/>
                <a:gd name="csY4" fmla="*/ 18472 h 2132800"/>
                <a:gd name="csX5" fmla="*/ 990619 w 9529937"/>
                <a:gd name="csY5" fmla="*/ 40418 h 2132800"/>
                <a:gd name="csX6" fmla="*/ 999856 w 9529937"/>
                <a:gd name="csY6" fmla="*/ 110873 h 2132800"/>
                <a:gd name="csX7" fmla="*/ 999856 w 9529937"/>
                <a:gd name="csY7" fmla="*/ 254073 h 2132800"/>
                <a:gd name="csX8" fmla="*/ 1007170 w 9529937"/>
                <a:gd name="csY8" fmla="*/ 503196 h 2132800"/>
                <a:gd name="csX9" fmla="*/ 1012564 w 9529937"/>
                <a:gd name="csY9" fmla="*/ 2132565 h 2132800"/>
                <a:gd name="csX10" fmla="*/ 1097088 w 9529937"/>
                <a:gd name="csY10" fmla="*/ 622653 h 2132800"/>
                <a:gd name="csX11" fmla="*/ 1107662 w 9529937"/>
                <a:gd name="csY11" fmla="*/ 435439 h 2132800"/>
                <a:gd name="csX12" fmla="*/ 1129607 w 9529937"/>
                <a:gd name="csY12" fmla="*/ 267189 h 2132800"/>
                <a:gd name="csX13" fmla="*/ 1173499 w 9529937"/>
                <a:gd name="csY13" fmla="*/ 157461 h 2132800"/>
                <a:gd name="csX14" fmla="*/ 1232020 w 9529937"/>
                <a:gd name="csY14" fmla="*/ 91624 h 2132800"/>
                <a:gd name="csX15" fmla="*/ 1327118 w 9529937"/>
                <a:gd name="csY15" fmla="*/ 55048 h 2132800"/>
                <a:gd name="csX16" fmla="*/ 1466107 w 9529937"/>
                <a:gd name="csY16" fmla="*/ 40418 h 2132800"/>
                <a:gd name="csX17" fmla="*/ 1663617 w 9529937"/>
                <a:gd name="csY17" fmla="*/ 31182 h 2132800"/>
                <a:gd name="csX18" fmla="*/ 1972777 w 9529937"/>
                <a:gd name="csY18" fmla="*/ 23867 h 2132800"/>
                <a:gd name="csX19" fmla="*/ 2450677 w 9529937"/>
                <a:gd name="csY19" fmla="*/ 23083 h 2132800"/>
                <a:gd name="csX20" fmla="*/ 3375374 w 9529937"/>
                <a:gd name="csY20" fmla="*/ 3842 h 2132800"/>
                <a:gd name="csX21" fmla="*/ 3667982 w 9529937"/>
                <a:gd name="csY21" fmla="*/ 3842 h 2132800"/>
                <a:gd name="csX22" fmla="*/ 3726503 w 9529937"/>
                <a:gd name="csY22" fmla="*/ 18472 h 2132800"/>
                <a:gd name="csX23" fmla="*/ 3736994 w 9529937"/>
                <a:gd name="csY23" fmla="*/ 189897 h 2132800"/>
                <a:gd name="csX24" fmla="*/ 3748449 w 9529937"/>
                <a:gd name="csY24" fmla="*/ 267189 h 2132800"/>
                <a:gd name="csX25" fmla="*/ 3777710 w 9529937"/>
                <a:gd name="csY25" fmla="*/ 208668 h 2132800"/>
                <a:gd name="csX26" fmla="*/ 3800900 w 9529937"/>
                <a:gd name="csY26" fmla="*/ 145726 h 2132800"/>
                <a:gd name="csX27" fmla="*/ 3836231 w 9529937"/>
                <a:gd name="csY27" fmla="*/ 84309 h 2132800"/>
                <a:gd name="csX28" fmla="*/ 3919874 w 9529937"/>
                <a:gd name="csY28" fmla="*/ 35313 h 2132800"/>
                <a:gd name="csX29" fmla="*/ 4038076 w 9529937"/>
                <a:gd name="csY29" fmla="*/ 28770 h 2132800"/>
                <a:gd name="csX30" fmla="*/ 4626273 w 9529937"/>
                <a:gd name="csY30" fmla="*/ 25788 h 2132800"/>
                <a:gd name="csX31" fmla="*/ 5675522 w 9529937"/>
                <a:gd name="csY31" fmla="*/ 27032 h 2132800"/>
                <a:gd name="csX32" fmla="*/ 6623323 w 9529937"/>
                <a:gd name="csY32" fmla="*/ 18472 h 2132800"/>
                <a:gd name="csX33" fmla="*/ 7918113 w 9529937"/>
                <a:gd name="csY33" fmla="*/ 18472 h 2132800"/>
                <a:gd name="csX34" fmla="*/ 9529937 w 9529937"/>
                <a:gd name="csY34" fmla="*/ 2974 h 2132800"/>
                <a:gd name="csX0" fmla="*/ 0 w 9529937"/>
                <a:gd name="csY0" fmla="*/ 8460 h 2132800"/>
                <a:gd name="csX1" fmla="*/ 656041 w 9529937"/>
                <a:gd name="csY1" fmla="*/ 0 h 2132800"/>
                <a:gd name="csX2" fmla="*/ 819672 w 9529937"/>
                <a:gd name="csY2" fmla="*/ 4618 h 2132800"/>
                <a:gd name="csX3" fmla="*/ 912848 w 9529937"/>
                <a:gd name="csY3" fmla="*/ 4618 h 2132800"/>
                <a:gd name="csX4" fmla="*/ 968673 w 9529937"/>
                <a:gd name="csY4" fmla="*/ 18472 h 2132800"/>
                <a:gd name="csX5" fmla="*/ 990619 w 9529937"/>
                <a:gd name="csY5" fmla="*/ 40418 h 2132800"/>
                <a:gd name="csX6" fmla="*/ 999856 w 9529937"/>
                <a:gd name="csY6" fmla="*/ 110873 h 2132800"/>
                <a:gd name="csX7" fmla="*/ 1004474 w 9529937"/>
                <a:gd name="csY7" fmla="*/ 254073 h 2132800"/>
                <a:gd name="csX8" fmla="*/ 1007170 w 9529937"/>
                <a:gd name="csY8" fmla="*/ 503196 h 2132800"/>
                <a:gd name="csX9" fmla="*/ 1012564 w 9529937"/>
                <a:gd name="csY9" fmla="*/ 2132565 h 2132800"/>
                <a:gd name="csX10" fmla="*/ 1097088 w 9529937"/>
                <a:gd name="csY10" fmla="*/ 622653 h 2132800"/>
                <a:gd name="csX11" fmla="*/ 1107662 w 9529937"/>
                <a:gd name="csY11" fmla="*/ 435439 h 2132800"/>
                <a:gd name="csX12" fmla="*/ 1129607 w 9529937"/>
                <a:gd name="csY12" fmla="*/ 267189 h 2132800"/>
                <a:gd name="csX13" fmla="*/ 1173499 w 9529937"/>
                <a:gd name="csY13" fmla="*/ 157461 h 2132800"/>
                <a:gd name="csX14" fmla="*/ 1232020 w 9529937"/>
                <a:gd name="csY14" fmla="*/ 91624 h 2132800"/>
                <a:gd name="csX15" fmla="*/ 1327118 w 9529937"/>
                <a:gd name="csY15" fmla="*/ 55048 h 2132800"/>
                <a:gd name="csX16" fmla="*/ 1466107 w 9529937"/>
                <a:gd name="csY16" fmla="*/ 40418 h 2132800"/>
                <a:gd name="csX17" fmla="*/ 1663617 w 9529937"/>
                <a:gd name="csY17" fmla="*/ 31182 h 2132800"/>
                <a:gd name="csX18" fmla="*/ 1972777 w 9529937"/>
                <a:gd name="csY18" fmla="*/ 23867 h 2132800"/>
                <a:gd name="csX19" fmla="*/ 2450677 w 9529937"/>
                <a:gd name="csY19" fmla="*/ 23083 h 2132800"/>
                <a:gd name="csX20" fmla="*/ 3375374 w 9529937"/>
                <a:gd name="csY20" fmla="*/ 3842 h 2132800"/>
                <a:gd name="csX21" fmla="*/ 3667982 w 9529937"/>
                <a:gd name="csY21" fmla="*/ 3842 h 2132800"/>
                <a:gd name="csX22" fmla="*/ 3726503 w 9529937"/>
                <a:gd name="csY22" fmla="*/ 18472 h 2132800"/>
                <a:gd name="csX23" fmla="*/ 3736994 w 9529937"/>
                <a:gd name="csY23" fmla="*/ 189897 h 2132800"/>
                <a:gd name="csX24" fmla="*/ 3748449 w 9529937"/>
                <a:gd name="csY24" fmla="*/ 267189 h 2132800"/>
                <a:gd name="csX25" fmla="*/ 3777710 w 9529937"/>
                <a:gd name="csY25" fmla="*/ 208668 h 2132800"/>
                <a:gd name="csX26" fmla="*/ 3800900 w 9529937"/>
                <a:gd name="csY26" fmla="*/ 145726 h 2132800"/>
                <a:gd name="csX27" fmla="*/ 3836231 w 9529937"/>
                <a:gd name="csY27" fmla="*/ 84309 h 2132800"/>
                <a:gd name="csX28" fmla="*/ 3919874 w 9529937"/>
                <a:gd name="csY28" fmla="*/ 35313 h 2132800"/>
                <a:gd name="csX29" fmla="*/ 4038076 w 9529937"/>
                <a:gd name="csY29" fmla="*/ 28770 h 2132800"/>
                <a:gd name="csX30" fmla="*/ 4626273 w 9529937"/>
                <a:gd name="csY30" fmla="*/ 25788 h 2132800"/>
                <a:gd name="csX31" fmla="*/ 5675522 w 9529937"/>
                <a:gd name="csY31" fmla="*/ 27032 h 2132800"/>
                <a:gd name="csX32" fmla="*/ 6623323 w 9529937"/>
                <a:gd name="csY32" fmla="*/ 18472 h 2132800"/>
                <a:gd name="csX33" fmla="*/ 7918113 w 9529937"/>
                <a:gd name="csY33" fmla="*/ 18472 h 2132800"/>
                <a:gd name="csX34" fmla="*/ 9529937 w 9529937"/>
                <a:gd name="csY34" fmla="*/ 2974 h 2132800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726503 w 9529937"/>
                <a:gd name="csY22" fmla="*/ 23091 h 2137419"/>
                <a:gd name="csX23" fmla="*/ 3736994 w 9529937"/>
                <a:gd name="csY23" fmla="*/ 194516 h 2137419"/>
                <a:gd name="csX24" fmla="*/ 3748449 w 9529937"/>
                <a:gd name="csY24" fmla="*/ 271808 h 2137419"/>
                <a:gd name="csX25" fmla="*/ 3777710 w 9529937"/>
                <a:gd name="csY25" fmla="*/ 213287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9529937" h="2137419">
                  <a:moveTo>
                    <a:pt x="0" y="13079"/>
                  </a:moveTo>
                  <a:lnTo>
                    <a:pt x="656041" y="4619"/>
                  </a:lnTo>
                  <a:lnTo>
                    <a:pt x="819672" y="0"/>
                  </a:lnTo>
                  <a:lnTo>
                    <a:pt x="912848" y="9237"/>
                  </a:lnTo>
                  <a:lnTo>
                    <a:pt x="968673" y="23091"/>
                  </a:lnTo>
                  <a:cubicBezTo>
                    <a:pt x="980865" y="26749"/>
                    <a:pt x="985422" y="29637"/>
                    <a:pt x="990619" y="45037"/>
                  </a:cubicBezTo>
                  <a:cubicBezTo>
                    <a:pt x="995816" y="60437"/>
                    <a:pt x="997547" y="79883"/>
                    <a:pt x="999856" y="115492"/>
                  </a:cubicBezTo>
                  <a:cubicBezTo>
                    <a:pt x="1002165" y="151101"/>
                    <a:pt x="1003255" y="193305"/>
                    <a:pt x="1004474" y="258692"/>
                  </a:cubicBezTo>
                  <a:cubicBezTo>
                    <a:pt x="1005693" y="324079"/>
                    <a:pt x="1003513" y="184727"/>
                    <a:pt x="1007170" y="507815"/>
                  </a:cubicBezTo>
                  <a:cubicBezTo>
                    <a:pt x="1010828" y="830903"/>
                    <a:pt x="997578" y="2117275"/>
                    <a:pt x="1012564" y="2137184"/>
                  </a:cubicBezTo>
                  <a:cubicBezTo>
                    <a:pt x="1027550" y="2157093"/>
                    <a:pt x="1081238" y="910126"/>
                    <a:pt x="1097088" y="627272"/>
                  </a:cubicBezTo>
                  <a:cubicBezTo>
                    <a:pt x="1112938" y="344418"/>
                    <a:pt x="1102242" y="499302"/>
                    <a:pt x="1107662" y="440058"/>
                  </a:cubicBezTo>
                  <a:cubicBezTo>
                    <a:pt x="1113082" y="380814"/>
                    <a:pt x="1118634" y="318138"/>
                    <a:pt x="1129607" y="271808"/>
                  </a:cubicBezTo>
                  <a:cubicBezTo>
                    <a:pt x="1140580" y="225478"/>
                    <a:pt x="1156430" y="191341"/>
                    <a:pt x="1173499" y="162080"/>
                  </a:cubicBezTo>
                  <a:cubicBezTo>
                    <a:pt x="1190568" y="132819"/>
                    <a:pt x="1206417" y="113312"/>
                    <a:pt x="1232020" y="96243"/>
                  </a:cubicBezTo>
                  <a:cubicBezTo>
                    <a:pt x="1257623" y="79174"/>
                    <a:pt x="1288103" y="68201"/>
                    <a:pt x="1327118" y="59667"/>
                  </a:cubicBezTo>
                  <a:cubicBezTo>
                    <a:pt x="1366133" y="51133"/>
                    <a:pt x="1410024" y="49015"/>
                    <a:pt x="1466107" y="45037"/>
                  </a:cubicBezTo>
                  <a:cubicBezTo>
                    <a:pt x="1522190" y="41059"/>
                    <a:pt x="1579172" y="38560"/>
                    <a:pt x="1663617" y="35801"/>
                  </a:cubicBezTo>
                  <a:lnTo>
                    <a:pt x="1972777" y="28486"/>
                  </a:lnTo>
                  <a:lnTo>
                    <a:pt x="2450677" y="27702"/>
                  </a:lnTo>
                  <a:lnTo>
                    <a:pt x="3375374" y="8461"/>
                  </a:lnTo>
                  <a:cubicBezTo>
                    <a:pt x="3578258" y="5254"/>
                    <a:pt x="3609461" y="6023"/>
                    <a:pt x="3667982" y="8461"/>
                  </a:cubicBezTo>
                  <a:cubicBezTo>
                    <a:pt x="3726503" y="10899"/>
                    <a:pt x="3715001" y="-7918"/>
                    <a:pt x="3726503" y="23091"/>
                  </a:cubicBezTo>
                  <a:cubicBezTo>
                    <a:pt x="3738005" y="54100"/>
                    <a:pt x="3733336" y="153063"/>
                    <a:pt x="3736994" y="194516"/>
                  </a:cubicBezTo>
                  <a:cubicBezTo>
                    <a:pt x="3740652" y="235969"/>
                    <a:pt x="3741663" y="268680"/>
                    <a:pt x="3748449" y="271808"/>
                  </a:cubicBezTo>
                  <a:cubicBezTo>
                    <a:pt x="3755235" y="274936"/>
                    <a:pt x="3768968" y="233531"/>
                    <a:pt x="3777710" y="213287"/>
                  </a:cubicBezTo>
                  <a:cubicBezTo>
                    <a:pt x="3786452" y="193043"/>
                    <a:pt x="3791147" y="171071"/>
                    <a:pt x="3800900" y="150345"/>
                  </a:cubicBezTo>
                  <a:cubicBezTo>
                    <a:pt x="3810653" y="129619"/>
                    <a:pt x="3816402" y="107330"/>
                    <a:pt x="3836231" y="88928"/>
                  </a:cubicBezTo>
                  <a:cubicBezTo>
                    <a:pt x="3856060" y="70526"/>
                    <a:pt x="3886233" y="49189"/>
                    <a:pt x="3919874" y="39932"/>
                  </a:cubicBezTo>
                  <a:cubicBezTo>
                    <a:pt x="3953515" y="30676"/>
                    <a:pt x="3920343" y="34976"/>
                    <a:pt x="4038076" y="33389"/>
                  </a:cubicBezTo>
                  <a:lnTo>
                    <a:pt x="4626273" y="30407"/>
                  </a:lnTo>
                  <a:lnTo>
                    <a:pt x="5675522" y="31651"/>
                  </a:lnTo>
                  <a:lnTo>
                    <a:pt x="6623323" y="23091"/>
                  </a:lnTo>
                  <a:lnTo>
                    <a:pt x="7918113" y="23091"/>
                  </a:lnTo>
                  <a:lnTo>
                    <a:pt x="9529937" y="7593"/>
                  </a:lnTo>
                </a:path>
              </a:pathLst>
            </a:cu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7B998AF8-0053-D8C4-9A60-CF4262C43E4F}"/>
              </a:ext>
            </a:extLst>
          </p:cNvPr>
          <p:cNvSpPr txBox="1"/>
          <p:nvPr/>
        </p:nvSpPr>
        <p:spPr>
          <a:xfrm>
            <a:off x="2269224" y="2853811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140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4CA1957-72A1-D018-A274-7916BA424706}"/>
              </a:ext>
            </a:extLst>
          </p:cNvPr>
          <p:cNvSpPr txBox="1"/>
          <p:nvPr/>
        </p:nvSpPr>
        <p:spPr>
          <a:xfrm>
            <a:off x="4114219" y="2853811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160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364A321-5794-E418-7ADB-2E31D46CB259}"/>
              </a:ext>
            </a:extLst>
          </p:cNvPr>
          <p:cNvSpPr txBox="1"/>
          <p:nvPr/>
        </p:nvSpPr>
        <p:spPr>
          <a:xfrm>
            <a:off x="5911614" y="2853811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180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5431180-EE25-5A74-484C-2313D90FEB99}"/>
              </a:ext>
            </a:extLst>
          </p:cNvPr>
          <p:cNvSpPr txBox="1"/>
          <p:nvPr/>
        </p:nvSpPr>
        <p:spPr>
          <a:xfrm>
            <a:off x="7709009" y="2853811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200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B16ACB1-B51C-2ED5-FBC8-4C9189733B7F}"/>
              </a:ext>
            </a:extLst>
          </p:cNvPr>
          <p:cNvSpPr txBox="1"/>
          <p:nvPr/>
        </p:nvSpPr>
        <p:spPr>
          <a:xfrm>
            <a:off x="9506404" y="2853811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220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C1D1642-963C-F7AA-0EB6-2FB1A31BFA29}"/>
              </a:ext>
            </a:extLst>
          </p:cNvPr>
          <p:cNvGrpSpPr/>
          <p:nvPr/>
        </p:nvGrpSpPr>
        <p:grpSpPr>
          <a:xfrm>
            <a:off x="1237553" y="576601"/>
            <a:ext cx="9426373" cy="5631235"/>
            <a:chOff x="1237553" y="576601"/>
            <a:chExt cx="9426373" cy="5631235"/>
          </a:xfrm>
        </p:grpSpPr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ED7CFBC2-8C48-7999-1A83-4127075CC110}"/>
                </a:ext>
              </a:extLst>
            </p:cNvPr>
            <p:cNvSpPr/>
            <p:nvPr/>
          </p:nvSpPr>
          <p:spPr>
            <a:xfrm>
              <a:off x="1253067" y="4799064"/>
              <a:ext cx="9386711" cy="1408772"/>
            </a:xfrm>
            <a:custGeom>
              <a:avLst/>
              <a:gdLst>
                <a:gd name="csX0" fmla="*/ 0 w 9381066"/>
                <a:gd name="csY0" fmla="*/ 857955 h 1399822"/>
                <a:gd name="csX1" fmla="*/ 383822 w 9381066"/>
                <a:gd name="csY1" fmla="*/ 857955 h 1399822"/>
                <a:gd name="csX2" fmla="*/ 383822 w 9381066"/>
                <a:gd name="csY2" fmla="*/ 1399822 h 1399822"/>
                <a:gd name="csX3" fmla="*/ 948266 w 9381066"/>
                <a:gd name="csY3" fmla="*/ 1399822 h 1399822"/>
                <a:gd name="csX4" fmla="*/ 936977 w 9381066"/>
                <a:gd name="csY4" fmla="*/ 11289 h 1399822"/>
                <a:gd name="csX5" fmla="*/ 3635022 w 9381066"/>
                <a:gd name="csY5" fmla="*/ 0 h 1399822"/>
                <a:gd name="csX6" fmla="*/ 3646311 w 9381066"/>
                <a:gd name="csY6" fmla="*/ 1399822 h 1399822"/>
                <a:gd name="csX7" fmla="*/ 3668889 w 9381066"/>
                <a:gd name="csY7" fmla="*/ 1388533 h 1399822"/>
                <a:gd name="csX8" fmla="*/ 3691466 w 9381066"/>
                <a:gd name="csY8" fmla="*/ 0 h 1399822"/>
                <a:gd name="csX9" fmla="*/ 6366933 w 9381066"/>
                <a:gd name="csY9" fmla="*/ 0 h 1399822"/>
                <a:gd name="csX10" fmla="*/ 6389511 w 9381066"/>
                <a:gd name="csY10" fmla="*/ 699911 h 1399822"/>
                <a:gd name="csX11" fmla="*/ 9381066 w 9381066"/>
                <a:gd name="csY11" fmla="*/ 699911 h 1399822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668889 w 9381066"/>
                <a:gd name="csY7" fmla="*/ 1395261 h 1406550"/>
                <a:gd name="csX8" fmla="*/ 3691466 w 9381066"/>
                <a:gd name="csY8" fmla="*/ 6728 h 1406550"/>
                <a:gd name="csX9" fmla="*/ 6366933 w 9381066"/>
                <a:gd name="csY9" fmla="*/ 6728 h 1406550"/>
                <a:gd name="csX10" fmla="*/ 6389511 w 9381066"/>
                <a:gd name="csY10" fmla="*/ 706639 h 1406550"/>
                <a:gd name="csX11" fmla="*/ 9381066 w 9381066"/>
                <a:gd name="csY11" fmla="*/ 706639 h 1406550"/>
                <a:gd name="csX0" fmla="*/ 0 w 9381066"/>
                <a:gd name="csY0" fmla="*/ 864683 h 1408774"/>
                <a:gd name="csX1" fmla="*/ 383822 w 9381066"/>
                <a:gd name="csY1" fmla="*/ 864683 h 1408774"/>
                <a:gd name="csX2" fmla="*/ 383822 w 9381066"/>
                <a:gd name="csY2" fmla="*/ 1406550 h 1408774"/>
                <a:gd name="csX3" fmla="*/ 948266 w 9381066"/>
                <a:gd name="csY3" fmla="*/ 1406550 h 1408774"/>
                <a:gd name="csX4" fmla="*/ 941481 w 9381066"/>
                <a:gd name="csY4" fmla="*/ 0 h 1408774"/>
                <a:gd name="csX5" fmla="*/ 3635022 w 9381066"/>
                <a:gd name="csY5" fmla="*/ 6728 h 1408774"/>
                <a:gd name="csX6" fmla="*/ 3646311 w 9381066"/>
                <a:gd name="csY6" fmla="*/ 1406550 h 1408774"/>
                <a:gd name="csX7" fmla="*/ 3682403 w 9381066"/>
                <a:gd name="csY7" fmla="*/ 1408774 h 1408774"/>
                <a:gd name="csX8" fmla="*/ 3691466 w 9381066"/>
                <a:gd name="csY8" fmla="*/ 6728 h 1408774"/>
                <a:gd name="csX9" fmla="*/ 6366933 w 9381066"/>
                <a:gd name="csY9" fmla="*/ 6728 h 1408774"/>
                <a:gd name="csX10" fmla="*/ 6389511 w 9381066"/>
                <a:gd name="csY10" fmla="*/ 706639 h 1408774"/>
                <a:gd name="csX11" fmla="*/ 9381066 w 9381066"/>
                <a:gd name="csY11" fmla="*/ 706639 h 1408774"/>
                <a:gd name="csX0" fmla="*/ 0 w 9381066"/>
                <a:gd name="csY0" fmla="*/ 864683 h 1408774"/>
                <a:gd name="csX1" fmla="*/ 383822 w 9381066"/>
                <a:gd name="csY1" fmla="*/ 864683 h 1408774"/>
                <a:gd name="csX2" fmla="*/ 383822 w 9381066"/>
                <a:gd name="csY2" fmla="*/ 1406550 h 1408774"/>
                <a:gd name="csX3" fmla="*/ 948266 w 9381066"/>
                <a:gd name="csY3" fmla="*/ 1406550 h 1408774"/>
                <a:gd name="csX4" fmla="*/ 941481 w 9381066"/>
                <a:gd name="csY4" fmla="*/ 0 h 1408774"/>
                <a:gd name="csX5" fmla="*/ 3635022 w 9381066"/>
                <a:gd name="csY5" fmla="*/ 6728 h 1408774"/>
                <a:gd name="csX6" fmla="*/ 3646311 w 9381066"/>
                <a:gd name="csY6" fmla="*/ 1406550 h 1408774"/>
                <a:gd name="csX7" fmla="*/ 3682403 w 9381066"/>
                <a:gd name="csY7" fmla="*/ 1408774 h 1408774"/>
                <a:gd name="csX8" fmla="*/ 3691466 w 9381066"/>
                <a:gd name="csY8" fmla="*/ 6728 h 1408774"/>
                <a:gd name="csX9" fmla="*/ 6402969 w 9381066"/>
                <a:gd name="csY9" fmla="*/ 11233 h 1408774"/>
                <a:gd name="csX10" fmla="*/ 6389511 w 9381066"/>
                <a:gd name="csY10" fmla="*/ 706639 h 1408774"/>
                <a:gd name="csX11" fmla="*/ 9381066 w 9381066"/>
                <a:gd name="csY11" fmla="*/ 706639 h 1408774"/>
                <a:gd name="csX0" fmla="*/ 0 w 9381066"/>
                <a:gd name="csY0" fmla="*/ 864683 h 1408774"/>
                <a:gd name="csX1" fmla="*/ 383822 w 9381066"/>
                <a:gd name="csY1" fmla="*/ 864683 h 1408774"/>
                <a:gd name="csX2" fmla="*/ 383822 w 9381066"/>
                <a:gd name="csY2" fmla="*/ 1406550 h 1408774"/>
                <a:gd name="csX3" fmla="*/ 948266 w 9381066"/>
                <a:gd name="csY3" fmla="*/ 1406550 h 1408774"/>
                <a:gd name="csX4" fmla="*/ 941481 w 9381066"/>
                <a:gd name="csY4" fmla="*/ 0 h 1408774"/>
                <a:gd name="csX5" fmla="*/ 3635022 w 9381066"/>
                <a:gd name="csY5" fmla="*/ 6728 h 1408774"/>
                <a:gd name="csX6" fmla="*/ 3646311 w 9381066"/>
                <a:gd name="csY6" fmla="*/ 1406550 h 1408774"/>
                <a:gd name="csX7" fmla="*/ 3682403 w 9381066"/>
                <a:gd name="csY7" fmla="*/ 1408774 h 1408774"/>
                <a:gd name="csX8" fmla="*/ 3691466 w 9381066"/>
                <a:gd name="csY8" fmla="*/ 6728 h 1408774"/>
                <a:gd name="csX9" fmla="*/ 6371438 w 9381066"/>
                <a:gd name="csY9" fmla="*/ 15738 h 1408774"/>
                <a:gd name="csX10" fmla="*/ 6389511 w 9381066"/>
                <a:gd name="csY10" fmla="*/ 706639 h 1408774"/>
                <a:gd name="csX11" fmla="*/ 9381066 w 9381066"/>
                <a:gd name="csY11" fmla="*/ 706639 h 1408774"/>
                <a:gd name="csX0" fmla="*/ 0 w 9381066"/>
                <a:gd name="csY0" fmla="*/ 864683 h 1408774"/>
                <a:gd name="csX1" fmla="*/ 383822 w 9381066"/>
                <a:gd name="csY1" fmla="*/ 864683 h 1408774"/>
                <a:gd name="csX2" fmla="*/ 383822 w 9381066"/>
                <a:gd name="csY2" fmla="*/ 1406550 h 1408774"/>
                <a:gd name="csX3" fmla="*/ 948266 w 9381066"/>
                <a:gd name="csY3" fmla="*/ 1406550 h 1408774"/>
                <a:gd name="csX4" fmla="*/ 941481 w 9381066"/>
                <a:gd name="csY4" fmla="*/ 0 h 1408774"/>
                <a:gd name="csX5" fmla="*/ 3635022 w 9381066"/>
                <a:gd name="csY5" fmla="*/ 6728 h 1408774"/>
                <a:gd name="csX6" fmla="*/ 3646311 w 9381066"/>
                <a:gd name="csY6" fmla="*/ 1406550 h 1408774"/>
                <a:gd name="csX7" fmla="*/ 3682403 w 9381066"/>
                <a:gd name="csY7" fmla="*/ 1408774 h 1408774"/>
                <a:gd name="csX8" fmla="*/ 3691466 w 9381066"/>
                <a:gd name="csY8" fmla="*/ 6728 h 1408774"/>
                <a:gd name="csX9" fmla="*/ 6389456 w 9381066"/>
                <a:gd name="csY9" fmla="*/ 11234 h 1408774"/>
                <a:gd name="csX10" fmla="*/ 6389511 w 9381066"/>
                <a:gd name="csY10" fmla="*/ 706639 h 1408774"/>
                <a:gd name="csX11" fmla="*/ 9381066 w 9381066"/>
                <a:gd name="csY11" fmla="*/ 706639 h 1408774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691466 w 9381066"/>
                <a:gd name="csY8" fmla="*/ 6728 h 1406550"/>
                <a:gd name="csX9" fmla="*/ 6389456 w 9381066"/>
                <a:gd name="csY9" fmla="*/ 11234 h 1406550"/>
                <a:gd name="csX10" fmla="*/ 6389511 w 9381066"/>
                <a:gd name="csY10" fmla="*/ 706639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2373 h 1406550"/>
                <a:gd name="csX9" fmla="*/ 6389456 w 9381066"/>
                <a:gd name="csY9" fmla="*/ 11234 h 1406550"/>
                <a:gd name="csX10" fmla="*/ 6389511 w 9381066"/>
                <a:gd name="csY10" fmla="*/ 706639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389456 w 9381066"/>
                <a:gd name="csY9" fmla="*/ 11234 h 1406550"/>
                <a:gd name="csX10" fmla="*/ 6389511 w 9381066"/>
                <a:gd name="csY10" fmla="*/ 706639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389511 w 9381066"/>
                <a:gd name="csY10" fmla="*/ 706639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479822 w 9381066"/>
                <a:gd name="csY10" fmla="*/ 712284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468533 w 9381066"/>
                <a:gd name="csY10" fmla="*/ 700995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479822 w 9381066"/>
                <a:gd name="csY10" fmla="*/ 706640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40666 w 9381066"/>
                <a:gd name="csY5" fmla="*/ 1084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479822 w 9381066"/>
                <a:gd name="csY10" fmla="*/ 706640 h 1406550"/>
                <a:gd name="csX11" fmla="*/ 9381066 w 9381066"/>
                <a:gd name="csY11" fmla="*/ 706639 h 1406550"/>
                <a:gd name="csX0" fmla="*/ 0 w 9381066"/>
                <a:gd name="csY0" fmla="*/ 864683 h 1420062"/>
                <a:gd name="csX1" fmla="*/ 383822 w 9381066"/>
                <a:gd name="csY1" fmla="*/ 864683 h 1420062"/>
                <a:gd name="csX2" fmla="*/ 383822 w 9381066"/>
                <a:gd name="csY2" fmla="*/ 1406550 h 1420062"/>
                <a:gd name="csX3" fmla="*/ 948266 w 9381066"/>
                <a:gd name="csY3" fmla="*/ 1406550 h 1420062"/>
                <a:gd name="csX4" fmla="*/ 941481 w 9381066"/>
                <a:gd name="csY4" fmla="*/ 0 h 1420062"/>
                <a:gd name="csX5" fmla="*/ 3640666 w 9381066"/>
                <a:gd name="csY5" fmla="*/ 1084 h 1420062"/>
                <a:gd name="csX6" fmla="*/ 3646311 w 9381066"/>
                <a:gd name="csY6" fmla="*/ 1406550 h 1420062"/>
                <a:gd name="csX7" fmla="*/ 3772714 w 9381066"/>
                <a:gd name="csY7" fmla="*/ 1420062 h 1420062"/>
                <a:gd name="csX8" fmla="*/ 3776133 w 9381066"/>
                <a:gd name="csY8" fmla="*/ 1084 h 1420062"/>
                <a:gd name="csX9" fmla="*/ 6479767 w 9381066"/>
                <a:gd name="csY9" fmla="*/ 5590 h 1420062"/>
                <a:gd name="csX10" fmla="*/ 6479822 w 9381066"/>
                <a:gd name="csY10" fmla="*/ 706640 h 1420062"/>
                <a:gd name="csX11" fmla="*/ 9381066 w 9381066"/>
                <a:gd name="csY11" fmla="*/ 706639 h 1420062"/>
                <a:gd name="csX0" fmla="*/ 0 w 9381066"/>
                <a:gd name="csY0" fmla="*/ 864683 h 1420062"/>
                <a:gd name="csX1" fmla="*/ 383822 w 9381066"/>
                <a:gd name="csY1" fmla="*/ 864683 h 1420062"/>
                <a:gd name="csX2" fmla="*/ 383822 w 9381066"/>
                <a:gd name="csY2" fmla="*/ 1406550 h 1420062"/>
                <a:gd name="csX3" fmla="*/ 948266 w 9381066"/>
                <a:gd name="csY3" fmla="*/ 1406550 h 1420062"/>
                <a:gd name="csX4" fmla="*/ 941481 w 9381066"/>
                <a:gd name="csY4" fmla="*/ 0 h 1420062"/>
                <a:gd name="csX5" fmla="*/ 3640666 w 9381066"/>
                <a:gd name="csY5" fmla="*/ 1084 h 1420062"/>
                <a:gd name="csX6" fmla="*/ 3646311 w 9381066"/>
                <a:gd name="csY6" fmla="*/ 1406550 h 1420062"/>
                <a:gd name="csX7" fmla="*/ 3767070 w 9381066"/>
                <a:gd name="csY7" fmla="*/ 1420062 h 1420062"/>
                <a:gd name="csX8" fmla="*/ 3776133 w 9381066"/>
                <a:gd name="csY8" fmla="*/ 1084 h 1420062"/>
                <a:gd name="csX9" fmla="*/ 6479767 w 9381066"/>
                <a:gd name="csY9" fmla="*/ 5590 h 1420062"/>
                <a:gd name="csX10" fmla="*/ 6479822 w 9381066"/>
                <a:gd name="csY10" fmla="*/ 706640 h 1420062"/>
                <a:gd name="csX11" fmla="*/ 9381066 w 9381066"/>
                <a:gd name="csY11" fmla="*/ 706639 h 1420062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40666 w 9381066"/>
                <a:gd name="csY5" fmla="*/ 1084 h 1406550"/>
                <a:gd name="csX6" fmla="*/ 3646311 w 9381066"/>
                <a:gd name="csY6" fmla="*/ 1406550 h 1406550"/>
                <a:gd name="csX7" fmla="*/ 3778359 w 9381066"/>
                <a:gd name="csY7" fmla="*/ 1403128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479822 w 9381066"/>
                <a:gd name="csY10" fmla="*/ 706640 h 1406550"/>
                <a:gd name="csX11" fmla="*/ 9381066 w 9381066"/>
                <a:gd name="csY11" fmla="*/ 706639 h 1406550"/>
                <a:gd name="csX0" fmla="*/ 0 w 9381066"/>
                <a:gd name="csY0" fmla="*/ 864683 h 1408772"/>
                <a:gd name="csX1" fmla="*/ 383822 w 9381066"/>
                <a:gd name="csY1" fmla="*/ 864683 h 1408772"/>
                <a:gd name="csX2" fmla="*/ 383822 w 9381066"/>
                <a:gd name="csY2" fmla="*/ 1406550 h 1408772"/>
                <a:gd name="csX3" fmla="*/ 948266 w 9381066"/>
                <a:gd name="csY3" fmla="*/ 1406550 h 1408772"/>
                <a:gd name="csX4" fmla="*/ 941481 w 9381066"/>
                <a:gd name="csY4" fmla="*/ 0 h 1408772"/>
                <a:gd name="csX5" fmla="*/ 3640666 w 9381066"/>
                <a:gd name="csY5" fmla="*/ 1084 h 1408772"/>
                <a:gd name="csX6" fmla="*/ 3646311 w 9381066"/>
                <a:gd name="csY6" fmla="*/ 1406550 h 1408772"/>
                <a:gd name="csX7" fmla="*/ 3778359 w 9381066"/>
                <a:gd name="csY7" fmla="*/ 1408772 h 1408772"/>
                <a:gd name="csX8" fmla="*/ 3776133 w 9381066"/>
                <a:gd name="csY8" fmla="*/ 1084 h 1408772"/>
                <a:gd name="csX9" fmla="*/ 6479767 w 9381066"/>
                <a:gd name="csY9" fmla="*/ 5590 h 1408772"/>
                <a:gd name="csX10" fmla="*/ 6479822 w 9381066"/>
                <a:gd name="csY10" fmla="*/ 706640 h 1408772"/>
                <a:gd name="csX11" fmla="*/ 9381066 w 9381066"/>
                <a:gd name="csY11" fmla="*/ 706639 h 1408772"/>
                <a:gd name="csX0" fmla="*/ 0 w 9381066"/>
                <a:gd name="csY0" fmla="*/ 864683 h 1408772"/>
                <a:gd name="csX1" fmla="*/ 383822 w 9381066"/>
                <a:gd name="csY1" fmla="*/ 864683 h 1408772"/>
                <a:gd name="csX2" fmla="*/ 383822 w 9381066"/>
                <a:gd name="csY2" fmla="*/ 1406550 h 1408772"/>
                <a:gd name="csX3" fmla="*/ 948266 w 9381066"/>
                <a:gd name="csY3" fmla="*/ 1406550 h 1408772"/>
                <a:gd name="csX4" fmla="*/ 941481 w 9381066"/>
                <a:gd name="csY4" fmla="*/ 0 h 1408772"/>
                <a:gd name="csX5" fmla="*/ 3640666 w 9381066"/>
                <a:gd name="csY5" fmla="*/ 1084 h 1408772"/>
                <a:gd name="csX6" fmla="*/ 3646311 w 9381066"/>
                <a:gd name="csY6" fmla="*/ 1406550 h 1408772"/>
                <a:gd name="csX7" fmla="*/ 3778359 w 9381066"/>
                <a:gd name="csY7" fmla="*/ 1408772 h 1408772"/>
                <a:gd name="csX8" fmla="*/ 3776133 w 9381066"/>
                <a:gd name="csY8" fmla="*/ 1084 h 1408772"/>
                <a:gd name="csX9" fmla="*/ 6479767 w 9381066"/>
                <a:gd name="csY9" fmla="*/ 5590 h 1408772"/>
                <a:gd name="csX10" fmla="*/ 6479822 w 9381066"/>
                <a:gd name="csY10" fmla="*/ 689707 h 1408772"/>
                <a:gd name="csX11" fmla="*/ 9381066 w 9381066"/>
                <a:gd name="csY11" fmla="*/ 706639 h 1408772"/>
                <a:gd name="csX0" fmla="*/ 0 w 9381066"/>
                <a:gd name="csY0" fmla="*/ 864683 h 1408772"/>
                <a:gd name="csX1" fmla="*/ 383822 w 9381066"/>
                <a:gd name="csY1" fmla="*/ 864683 h 1408772"/>
                <a:gd name="csX2" fmla="*/ 383822 w 9381066"/>
                <a:gd name="csY2" fmla="*/ 1406550 h 1408772"/>
                <a:gd name="csX3" fmla="*/ 948266 w 9381066"/>
                <a:gd name="csY3" fmla="*/ 1406550 h 1408772"/>
                <a:gd name="csX4" fmla="*/ 941481 w 9381066"/>
                <a:gd name="csY4" fmla="*/ 0 h 1408772"/>
                <a:gd name="csX5" fmla="*/ 3640666 w 9381066"/>
                <a:gd name="csY5" fmla="*/ 1084 h 1408772"/>
                <a:gd name="csX6" fmla="*/ 3646311 w 9381066"/>
                <a:gd name="csY6" fmla="*/ 1406550 h 1408772"/>
                <a:gd name="csX7" fmla="*/ 3778359 w 9381066"/>
                <a:gd name="csY7" fmla="*/ 1408772 h 1408772"/>
                <a:gd name="csX8" fmla="*/ 3776133 w 9381066"/>
                <a:gd name="csY8" fmla="*/ 1084 h 1408772"/>
                <a:gd name="csX9" fmla="*/ 6479767 w 9381066"/>
                <a:gd name="csY9" fmla="*/ 5590 h 1408772"/>
                <a:gd name="csX10" fmla="*/ 6479822 w 9381066"/>
                <a:gd name="csY10" fmla="*/ 706640 h 1408772"/>
                <a:gd name="csX11" fmla="*/ 9381066 w 9381066"/>
                <a:gd name="csY11" fmla="*/ 706639 h 1408772"/>
                <a:gd name="csX0" fmla="*/ 0 w 9381066"/>
                <a:gd name="csY0" fmla="*/ 864683 h 1408772"/>
                <a:gd name="csX1" fmla="*/ 383822 w 9381066"/>
                <a:gd name="csY1" fmla="*/ 864683 h 1408772"/>
                <a:gd name="csX2" fmla="*/ 383822 w 9381066"/>
                <a:gd name="csY2" fmla="*/ 1406550 h 1408772"/>
                <a:gd name="csX3" fmla="*/ 948266 w 9381066"/>
                <a:gd name="csY3" fmla="*/ 1406550 h 1408772"/>
                <a:gd name="csX4" fmla="*/ 941481 w 9381066"/>
                <a:gd name="csY4" fmla="*/ 0 h 1408772"/>
                <a:gd name="csX5" fmla="*/ 3640666 w 9381066"/>
                <a:gd name="csY5" fmla="*/ 1084 h 1408772"/>
                <a:gd name="csX6" fmla="*/ 3646311 w 9381066"/>
                <a:gd name="csY6" fmla="*/ 1406550 h 1408772"/>
                <a:gd name="csX7" fmla="*/ 3778359 w 9381066"/>
                <a:gd name="csY7" fmla="*/ 1408772 h 1408772"/>
                <a:gd name="csX8" fmla="*/ 3776133 w 9381066"/>
                <a:gd name="csY8" fmla="*/ 1084 h 1408772"/>
                <a:gd name="csX9" fmla="*/ 6479767 w 9381066"/>
                <a:gd name="csY9" fmla="*/ 5590 h 1408772"/>
                <a:gd name="csX10" fmla="*/ 6479822 w 9381066"/>
                <a:gd name="csY10" fmla="*/ 700996 h 1408772"/>
                <a:gd name="csX11" fmla="*/ 9381066 w 9381066"/>
                <a:gd name="csY11" fmla="*/ 706639 h 1408772"/>
                <a:gd name="csX0" fmla="*/ 0 w 9386711"/>
                <a:gd name="csY0" fmla="*/ 864683 h 1408772"/>
                <a:gd name="csX1" fmla="*/ 383822 w 9386711"/>
                <a:gd name="csY1" fmla="*/ 864683 h 1408772"/>
                <a:gd name="csX2" fmla="*/ 383822 w 9386711"/>
                <a:gd name="csY2" fmla="*/ 1406550 h 1408772"/>
                <a:gd name="csX3" fmla="*/ 948266 w 9386711"/>
                <a:gd name="csY3" fmla="*/ 1406550 h 1408772"/>
                <a:gd name="csX4" fmla="*/ 941481 w 9386711"/>
                <a:gd name="csY4" fmla="*/ 0 h 1408772"/>
                <a:gd name="csX5" fmla="*/ 3640666 w 9386711"/>
                <a:gd name="csY5" fmla="*/ 1084 h 1408772"/>
                <a:gd name="csX6" fmla="*/ 3646311 w 9386711"/>
                <a:gd name="csY6" fmla="*/ 1406550 h 1408772"/>
                <a:gd name="csX7" fmla="*/ 3778359 w 9386711"/>
                <a:gd name="csY7" fmla="*/ 1408772 h 1408772"/>
                <a:gd name="csX8" fmla="*/ 3776133 w 9386711"/>
                <a:gd name="csY8" fmla="*/ 1084 h 1408772"/>
                <a:gd name="csX9" fmla="*/ 6479767 w 9386711"/>
                <a:gd name="csY9" fmla="*/ 5590 h 1408772"/>
                <a:gd name="csX10" fmla="*/ 6479822 w 9386711"/>
                <a:gd name="csY10" fmla="*/ 700996 h 1408772"/>
                <a:gd name="csX11" fmla="*/ 9386711 w 9386711"/>
                <a:gd name="csY11" fmla="*/ 700995 h 1408772"/>
                <a:gd name="csX0" fmla="*/ 0 w 9386711"/>
                <a:gd name="csY0" fmla="*/ 864683 h 1408772"/>
                <a:gd name="csX1" fmla="*/ 383822 w 9386711"/>
                <a:gd name="csY1" fmla="*/ 864683 h 1408772"/>
                <a:gd name="csX2" fmla="*/ 383822 w 9386711"/>
                <a:gd name="csY2" fmla="*/ 1406550 h 1408772"/>
                <a:gd name="csX3" fmla="*/ 948266 w 9386711"/>
                <a:gd name="csY3" fmla="*/ 1406550 h 1408772"/>
                <a:gd name="csX4" fmla="*/ 941481 w 9386711"/>
                <a:gd name="csY4" fmla="*/ 0 h 1408772"/>
                <a:gd name="csX5" fmla="*/ 3637329 w 9386711"/>
                <a:gd name="csY5" fmla="*/ 4422 h 1408772"/>
                <a:gd name="csX6" fmla="*/ 3646311 w 9386711"/>
                <a:gd name="csY6" fmla="*/ 1406550 h 1408772"/>
                <a:gd name="csX7" fmla="*/ 3778359 w 9386711"/>
                <a:gd name="csY7" fmla="*/ 1408772 h 1408772"/>
                <a:gd name="csX8" fmla="*/ 3776133 w 9386711"/>
                <a:gd name="csY8" fmla="*/ 1084 h 1408772"/>
                <a:gd name="csX9" fmla="*/ 6479767 w 9386711"/>
                <a:gd name="csY9" fmla="*/ 5590 h 1408772"/>
                <a:gd name="csX10" fmla="*/ 6479822 w 9386711"/>
                <a:gd name="csY10" fmla="*/ 700996 h 1408772"/>
                <a:gd name="csX11" fmla="*/ 9386711 w 9386711"/>
                <a:gd name="csY11" fmla="*/ 700995 h 14087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9386711" h="1408772">
                  <a:moveTo>
                    <a:pt x="0" y="864683"/>
                  </a:moveTo>
                  <a:lnTo>
                    <a:pt x="383822" y="864683"/>
                  </a:lnTo>
                  <a:lnTo>
                    <a:pt x="383822" y="1406550"/>
                  </a:lnTo>
                  <a:lnTo>
                    <a:pt x="948266" y="1406550"/>
                  </a:lnTo>
                  <a:cubicBezTo>
                    <a:pt x="946004" y="937700"/>
                    <a:pt x="943743" y="468850"/>
                    <a:pt x="941481" y="0"/>
                  </a:cubicBezTo>
                  <a:lnTo>
                    <a:pt x="3637329" y="4422"/>
                  </a:lnTo>
                  <a:cubicBezTo>
                    <a:pt x="3639211" y="472911"/>
                    <a:pt x="3644429" y="938061"/>
                    <a:pt x="3646311" y="1406550"/>
                  </a:cubicBezTo>
                  <a:lnTo>
                    <a:pt x="3778359" y="1408772"/>
                  </a:lnTo>
                  <a:cubicBezTo>
                    <a:pt x="3779499" y="935779"/>
                    <a:pt x="3774993" y="474077"/>
                    <a:pt x="3776133" y="1084"/>
                  </a:cubicBezTo>
                  <a:lnTo>
                    <a:pt x="6479767" y="5590"/>
                  </a:lnTo>
                  <a:cubicBezTo>
                    <a:pt x="6479785" y="237392"/>
                    <a:pt x="6479804" y="469194"/>
                    <a:pt x="6479822" y="700996"/>
                  </a:cubicBezTo>
                  <a:lnTo>
                    <a:pt x="9386711" y="700995"/>
                  </a:lnTo>
                </a:path>
              </a:pathLst>
            </a:custGeom>
            <a:noFill/>
            <a:ln w="317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86EF530A-87A1-AF08-1C46-34508609E1DE}"/>
                </a:ext>
              </a:extLst>
            </p:cNvPr>
            <p:cNvSpPr/>
            <p:nvPr/>
          </p:nvSpPr>
          <p:spPr>
            <a:xfrm>
              <a:off x="1237553" y="576601"/>
              <a:ext cx="9426373" cy="2137419"/>
            </a:xfrm>
            <a:custGeom>
              <a:avLst/>
              <a:gdLst>
                <a:gd name="csX0" fmla="*/ 0 w 7885786"/>
                <a:gd name="csY0" fmla="*/ 3335 h 2132312"/>
                <a:gd name="csX1" fmla="*/ 614477 w 7885786"/>
                <a:gd name="csY1" fmla="*/ 17965 h 2132312"/>
                <a:gd name="csX2" fmla="*/ 782727 w 7885786"/>
                <a:gd name="csY2" fmla="*/ 17965 h 2132312"/>
                <a:gd name="csX3" fmla="*/ 885140 w 7885786"/>
                <a:gd name="csY3" fmla="*/ 17965 h 2132312"/>
                <a:gd name="csX4" fmla="*/ 936346 w 7885786"/>
                <a:gd name="csY4" fmla="*/ 17965 h 2132312"/>
                <a:gd name="csX5" fmla="*/ 958292 w 7885786"/>
                <a:gd name="csY5" fmla="*/ 39911 h 2132312"/>
                <a:gd name="csX6" fmla="*/ 958292 w 7885786"/>
                <a:gd name="csY6" fmla="*/ 105748 h 2132312"/>
                <a:gd name="csX7" fmla="*/ 958292 w 7885786"/>
                <a:gd name="csY7" fmla="*/ 193530 h 2132312"/>
                <a:gd name="csX8" fmla="*/ 965607 w 7885786"/>
                <a:gd name="csY8" fmla="*/ 493453 h 2132312"/>
                <a:gd name="csX9" fmla="*/ 980237 w 7885786"/>
                <a:gd name="csY9" fmla="*/ 2132058 h 2132312"/>
                <a:gd name="csX10" fmla="*/ 1038759 w 7885786"/>
                <a:gd name="csY10" fmla="*/ 617812 h 2132312"/>
                <a:gd name="csX11" fmla="*/ 1075335 w 7885786"/>
                <a:gd name="csY11" fmla="*/ 434932 h 2132312"/>
                <a:gd name="csX12" fmla="*/ 1097280 w 7885786"/>
                <a:gd name="csY12" fmla="*/ 266682 h 2132312"/>
                <a:gd name="csX13" fmla="*/ 1141172 w 7885786"/>
                <a:gd name="csY13" fmla="*/ 156954 h 2132312"/>
                <a:gd name="csX14" fmla="*/ 1199693 w 7885786"/>
                <a:gd name="csY14" fmla="*/ 91117 h 2132312"/>
                <a:gd name="csX15" fmla="*/ 1294791 w 7885786"/>
                <a:gd name="csY15" fmla="*/ 54541 h 2132312"/>
                <a:gd name="csX16" fmla="*/ 1433780 w 7885786"/>
                <a:gd name="csY16" fmla="*/ 39911 h 2132312"/>
                <a:gd name="csX17" fmla="*/ 1631290 w 7885786"/>
                <a:gd name="csY17" fmla="*/ 39911 h 2132312"/>
                <a:gd name="csX18" fmla="*/ 1931213 w 7885786"/>
                <a:gd name="csY18" fmla="*/ 32596 h 2132312"/>
                <a:gd name="csX19" fmla="*/ 2414016 w 7885786"/>
                <a:gd name="csY19" fmla="*/ 39911 h 2132312"/>
                <a:gd name="csX20" fmla="*/ 3343047 w 7885786"/>
                <a:gd name="csY20" fmla="*/ 3335 h 2132312"/>
                <a:gd name="csX21" fmla="*/ 3635655 w 7885786"/>
                <a:gd name="csY21" fmla="*/ 3335 h 2132312"/>
                <a:gd name="csX22" fmla="*/ 3694176 w 7885786"/>
                <a:gd name="csY22" fmla="*/ 17965 h 2132312"/>
                <a:gd name="csX23" fmla="*/ 3701492 w 7885786"/>
                <a:gd name="csY23" fmla="*/ 186215 h 2132312"/>
                <a:gd name="csX24" fmla="*/ 3716122 w 7885786"/>
                <a:gd name="csY24" fmla="*/ 266682 h 2132312"/>
                <a:gd name="csX25" fmla="*/ 3745383 w 7885786"/>
                <a:gd name="csY25" fmla="*/ 208161 h 2132312"/>
                <a:gd name="csX26" fmla="*/ 3752698 w 7885786"/>
                <a:gd name="csY26" fmla="*/ 164269 h 2132312"/>
                <a:gd name="csX27" fmla="*/ 3803904 w 7885786"/>
                <a:gd name="csY27" fmla="*/ 83802 h 2132312"/>
                <a:gd name="csX28" fmla="*/ 3884372 w 7885786"/>
                <a:gd name="csY28" fmla="*/ 25281 h 2132312"/>
                <a:gd name="csX29" fmla="*/ 4001415 w 7885786"/>
                <a:gd name="csY29" fmla="*/ 32596 h 2132312"/>
                <a:gd name="csX30" fmla="*/ 4593946 w 7885786"/>
                <a:gd name="csY30" fmla="*/ 25281 h 2132312"/>
                <a:gd name="csX31" fmla="*/ 5640020 w 7885786"/>
                <a:gd name="csY31" fmla="*/ 10650 h 2132312"/>
                <a:gd name="csX32" fmla="*/ 6590996 w 7885786"/>
                <a:gd name="csY32" fmla="*/ 17965 h 2132312"/>
                <a:gd name="csX33" fmla="*/ 7885786 w 7885786"/>
                <a:gd name="csY33" fmla="*/ 17965 h 2132312"/>
                <a:gd name="csX34" fmla="*/ 7885786 w 7885786"/>
                <a:gd name="csY34" fmla="*/ 17965 h 2132312"/>
                <a:gd name="csX0" fmla="*/ 0 w 9497610"/>
                <a:gd name="csY0" fmla="*/ 3335 h 2132312"/>
                <a:gd name="csX1" fmla="*/ 614477 w 9497610"/>
                <a:gd name="csY1" fmla="*/ 17965 h 2132312"/>
                <a:gd name="csX2" fmla="*/ 782727 w 9497610"/>
                <a:gd name="csY2" fmla="*/ 17965 h 2132312"/>
                <a:gd name="csX3" fmla="*/ 885140 w 9497610"/>
                <a:gd name="csY3" fmla="*/ 17965 h 2132312"/>
                <a:gd name="csX4" fmla="*/ 936346 w 9497610"/>
                <a:gd name="csY4" fmla="*/ 17965 h 2132312"/>
                <a:gd name="csX5" fmla="*/ 958292 w 9497610"/>
                <a:gd name="csY5" fmla="*/ 39911 h 2132312"/>
                <a:gd name="csX6" fmla="*/ 958292 w 9497610"/>
                <a:gd name="csY6" fmla="*/ 105748 h 2132312"/>
                <a:gd name="csX7" fmla="*/ 958292 w 9497610"/>
                <a:gd name="csY7" fmla="*/ 193530 h 2132312"/>
                <a:gd name="csX8" fmla="*/ 965607 w 9497610"/>
                <a:gd name="csY8" fmla="*/ 493453 h 2132312"/>
                <a:gd name="csX9" fmla="*/ 980237 w 9497610"/>
                <a:gd name="csY9" fmla="*/ 2132058 h 2132312"/>
                <a:gd name="csX10" fmla="*/ 1038759 w 9497610"/>
                <a:gd name="csY10" fmla="*/ 617812 h 2132312"/>
                <a:gd name="csX11" fmla="*/ 1075335 w 9497610"/>
                <a:gd name="csY11" fmla="*/ 434932 h 2132312"/>
                <a:gd name="csX12" fmla="*/ 1097280 w 9497610"/>
                <a:gd name="csY12" fmla="*/ 266682 h 2132312"/>
                <a:gd name="csX13" fmla="*/ 1141172 w 9497610"/>
                <a:gd name="csY13" fmla="*/ 156954 h 2132312"/>
                <a:gd name="csX14" fmla="*/ 1199693 w 9497610"/>
                <a:gd name="csY14" fmla="*/ 91117 h 2132312"/>
                <a:gd name="csX15" fmla="*/ 1294791 w 9497610"/>
                <a:gd name="csY15" fmla="*/ 54541 h 2132312"/>
                <a:gd name="csX16" fmla="*/ 1433780 w 9497610"/>
                <a:gd name="csY16" fmla="*/ 39911 h 2132312"/>
                <a:gd name="csX17" fmla="*/ 1631290 w 9497610"/>
                <a:gd name="csY17" fmla="*/ 39911 h 2132312"/>
                <a:gd name="csX18" fmla="*/ 1931213 w 9497610"/>
                <a:gd name="csY18" fmla="*/ 32596 h 2132312"/>
                <a:gd name="csX19" fmla="*/ 2414016 w 9497610"/>
                <a:gd name="csY19" fmla="*/ 39911 h 2132312"/>
                <a:gd name="csX20" fmla="*/ 3343047 w 9497610"/>
                <a:gd name="csY20" fmla="*/ 3335 h 2132312"/>
                <a:gd name="csX21" fmla="*/ 3635655 w 9497610"/>
                <a:gd name="csY21" fmla="*/ 3335 h 2132312"/>
                <a:gd name="csX22" fmla="*/ 3694176 w 9497610"/>
                <a:gd name="csY22" fmla="*/ 17965 h 2132312"/>
                <a:gd name="csX23" fmla="*/ 3701492 w 9497610"/>
                <a:gd name="csY23" fmla="*/ 186215 h 2132312"/>
                <a:gd name="csX24" fmla="*/ 3716122 w 9497610"/>
                <a:gd name="csY24" fmla="*/ 266682 h 2132312"/>
                <a:gd name="csX25" fmla="*/ 3745383 w 9497610"/>
                <a:gd name="csY25" fmla="*/ 208161 h 2132312"/>
                <a:gd name="csX26" fmla="*/ 3752698 w 9497610"/>
                <a:gd name="csY26" fmla="*/ 164269 h 2132312"/>
                <a:gd name="csX27" fmla="*/ 3803904 w 9497610"/>
                <a:gd name="csY27" fmla="*/ 83802 h 2132312"/>
                <a:gd name="csX28" fmla="*/ 3884372 w 9497610"/>
                <a:gd name="csY28" fmla="*/ 25281 h 2132312"/>
                <a:gd name="csX29" fmla="*/ 4001415 w 9497610"/>
                <a:gd name="csY29" fmla="*/ 32596 h 2132312"/>
                <a:gd name="csX30" fmla="*/ 4593946 w 9497610"/>
                <a:gd name="csY30" fmla="*/ 25281 h 2132312"/>
                <a:gd name="csX31" fmla="*/ 5640020 w 9497610"/>
                <a:gd name="csY31" fmla="*/ 10650 h 2132312"/>
                <a:gd name="csX32" fmla="*/ 6590996 w 9497610"/>
                <a:gd name="csY32" fmla="*/ 17965 h 2132312"/>
                <a:gd name="csX33" fmla="*/ 7885786 w 9497610"/>
                <a:gd name="csY33" fmla="*/ 17965 h 2132312"/>
                <a:gd name="csX34" fmla="*/ 9497610 w 9497610"/>
                <a:gd name="csY34" fmla="*/ 2467 h 2132312"/>
                <a:gd name="csX0" fmla="*/ 0 w 9497610"/>
                <a:gd name="csY0" fmla="*/ 3335 h 2132312"/>
                <a:gd name="csX1" fmla="*/ 614477 w 9497610"/>
                <a:gd name="csY1" fmla="*/ 17965 h 2132312"/>
                <a:gd name="csX2" fmla="*/ 782727 w 9497610"/>
                <a:gd name="csY2" fmla="*/ 17965 h 2132312"/>
                <a:gd name="csX3" fmla="*/ 885140 w 9497610"/>
                <a:gd name="csY3" fmla="*/ 17965 h 2132312"/>
                <a:gd name="csX4" fmla="*/ 936346 w 9497610"/>
                <a:gd name="csY4" fmla="*/ 17965 h 2132312"/>
                <a:gd name="csX5" fmla="*/ 958292 w 9497610"/>
                <a:gd name="csY5" fmla="*/ 39911 h 2132312"/>
                <a:gd name="csX6" fmla="*/ 958292 w 9497610"/>
                <a:gd name="csY6" fmla="*/ 105748 h 2132312"/>
                <a:gd name="csX7" fmla="*/ 958292 w 9497610"/>
                <a:gd name="csY7" fmla="*/ 193530 h 2132312"/>
                <a:gd name="csX8" fmla="*/ 965607 w 9497610"/>
                <a:gd name="csY8" fmla="*/ 493453 h 2132312"/>
                <a:gd name="csX9" fmla="*/ 980237 w 9497610"/>
                <a:gd name="csY9" fmla="*/ 2132058 h 2132312"/>
                <a:gd name="csX10" fmla="*/ 1038759 w 9497610"/>
                <a:gd name="csY10" fmla="*/ 617812 h 2132312"/>
                <a:gd name="csX11" fmla="*/ 1075335 w 9497610"/>
                <a:gd name="csY11" fmla="*/ 434932 h 2132312"/>
                <a:gd name="csX12" fmla="*/ 1097280 w 9497610"/>
                <a:gd name="csY12" fmla="*/ 266682 h 2132312"/>
                <a:gd name="csX13" fmla="*/ 1141172 w 9497610"/>
                <a:gd name="csY13" fmla="*/ 156954 h 2132312"/>
                <a:gd name="csX14" fmla="*/ 1199693 w 9497610"/>
                <a:gd name="csY14" fmla="*/ 91117 h 2132312"/>
                <a:gd name="csX15" fmla="*/ 1294791 w 9497610"/>
                <a:gd name="csY15" fmla="*/ 54541 h 2132312"/>
                <a:gd name="csX16" fmla="*/ 1433780 w 9497610"/>
                <a:gd name="csY16" fmla="*/ 39911 h 2132312"/>
                <a:gd name="csX17" fmla="*/ 1631290 w 9497610"/>
                <a:gd name="csY17" fmla="*/ 39911 h 2132312"/>
                <a:gd name="csX18" fmla="*/ 1931213 w 9497610"/>
                <a:gd name="csY18" fmla="*/ 32596 h 2132312"/>
                <a:gd name="csX19" fmla="*/ 2414016 w 9497610"/>
                <a:gd name="csY19" fmla="*/ 39911 h 2132312"/>
                <a:gd name="csX20" fmla="*/ 3343047 w 9497610"/>
                <a:gd name="csY20" fmla="*/ 3335 h 2132312"/>
                <a:gd name="csX21" fmla="*/ 3635655 w 9497610"/>
                <a:gd name="csY21" fmla="*/ 3335 h 2132312"/>
                <a:gd name="csX22" fmla="*/ 3694176 w 9497610"/>
                <a:gd name="csY22" fmla="*/ 17965 h 2132312"/>
                <a:gd name="csX23" fmla="*/ 3701492 w 9497610"/>
                <a:gd name="csY23" fmla="*/ 186215 h 2132312"/>
                <a:gd name="csX24" fmla="*/ 3716122 w 9497610"/>
                <a:gd name="csY24" fmla="*/ 266682 h 2132312"/>
                <a:gd name="csX25" fmla="*/ 3745383 w 9497610"/>
                <a:gd name="csY25" fmla="*/ 208161 h 2132312"/>
                <a:gd name="csX26" fmla="*/ 3752698 w 9497610"/>
                <a:gd name="csY26" fmla="*/ 164269 h 2132312"/>
                <a:gd name="csX27" fmla="*/ 3803904 w 9497610"/>
                <a:gd name="csY27" fmla="*/ 83802 h 2132312"/>
                <a:gd name="csX28" fmla="*/ 3884372 w 9497610"/>
                <a:gd name="csY28" fmla="*/ 25281 h 2132312"/>
                <a:gd name="csX29" fmla="*/ 4001415 w 9497610"/>
                <a:gd name="csY29" fmla="*/ 32596 h 2132312"/>
                <a:gd name="csX30" fmla="*/ 4593946 w 9497610"/>
                <a:gd name="csY30" fmla="*/ 25281 h 2132312"/>
                <a:gd name="csX31" fmla="*/ 5640020 w 9497610"/>
                <a:gd name="csY31" fmla="*/ 10650 h 2132312"/>
                <a:gd name="csX32" fmla="*/ 6590996 w 9497610"/>
                <a:gd name="csY32" fmla="*/ 17965 h 2132312"/>
                <a:gd name="csX33" fmla="*/ 7885786 w 9497610"/>
                <a:gd name="csY33" fmla="*/ 17965 h 2132312"/>
                <a:gd name="csX34" fmla="*/ 9497610 w 9497610"/>
                <a:gd name="csY34" fmla="*/ 2467 h 2132312"/>
                <a:gd name="csX0" fmla="*/ 0 w 9497610"/>
                <a:gd name="csY0" fmla="*/ 3335 h 2132331"/>
                <a:gd name="csX1" fmla="*/ 614477 w 9497610"/>
                <a:gd name="csY1" fmla="*/ 17965 h 2132331"/>
                <a:gd name="csX2" fmla="*/ 782727 w 9497610"/>
                <a:gd name="csY2" fmla="*/ 17965 h 2132331"/>
                <a:gd name="csX3" fmla="*/ 885140 w 9497610"/>
                <a:gd name="csY3" fmla="*/ 17965 h 2132331"/>
                <a:gd name="csX4" fmla="*/ 936346 w 9497610"/>
                <a:gd name="csY4" fmla="*/ 17965 h 2132331"/>
                <a:gd name="csX5" fmla="*/ 958292 w 9497610"/>
                <a:gd name="csY5" fmla="*/ 39911 h 2132331"/>
                <a:gd name="csX6" fmla="*/ 958292 w 9497610"/>
                <a:gd name="csY6" fmla="*/ 105748 h 2132331"/>
                <a:gd name="csX7" fmla="*/ 958292 w 9497610"/>
                <a:gd name="csY7" fmla="*/ 193530 h 2132331"/>
                <a:gd name="csX8" fmla="*/ 965607 w 9497610"/>
                <a:gd name="csY8" fmla="*/ 493453 h 2132331"/>
                <a:gd name="csX9" fmla="*/ 980237 w 9497610"/>
                <a:gd name="csY9" fmla="*/ 2132058 h 2132331"/>
                <a:gd name="csX10" fmla="*/ 1064761 w 9497610"/>
                <a:gd name="csY10" fmla="*/ 622146 h 2132331"/>
                <a:gd name="csX11" fmla="*/ 1075335 w 9497610"/>
                <a:gd name="csY11" fmla="*/ 434932 h 2132331"/>
                <a:gd name="csX12" fmla="*/ 1097280 w 9497610"/>
                <a:gd name="csY12" fmla="*/ 266682 h 2132331"/>
                <a:gd name="csX13" fmla="*/ 1141172 w 9497610"/>
                <a:gd name="csY13" fmla="*/ 156954 h 2132331"/>
                <a:gd name="csX14" fmla="*/ 1199693 w 9497610"/>
                <a:gd name="csY14" fmla="*/ 91117 h 2132331"/>
                <a:gd name="csX15" fmla="*/ 1294791 w 9497610"/>
                <a:gd name="csY15" fmla="*/ 54541 h 2132331"/>
                <a:gd name="csX16" fmla="*/ 1433780 w 9497610"/>
                <a:gd name="csY16" fmla="*/ 39911 h 2132331"/>
                <a:gd name="csX17" fmla="*/ 1631290 w 9497610"/>
                <a:gd name="csY17" fmla="*/ 39911 h 2132331"/>
                <a:gd name="csX18" fmla="*/ 1931213 w 9497610"/>
                <a:gd name="csY18" fmla="*/ 32596 h 2132331"/>
                <a:gd name="csX19" fmla="*/ 2414016 w 9497610"/>
                <a:gd name="csY19" fmla="*/ 39911 h 2132331"/>
                <a:gd name="csX20" fmla="*/ 3343047 w 9497610"/>
                <a:gd name="csY20" fmla="*/ 3335 h 2132331"/>
                <a:gd name="csX21" fmla="*/ 3635655 w 9497610"/>
                <a:gd name="csY21" fmla="*/ 3335 h 2132331"/>
                <a:gd name="csX22" fmla="*/ 3694176 w 9497610"/>
                <a:gd name="csY22" fmla="*/ 17965 h 2132331"/>
                <a:gd name="csX23" fmla="*/ 3701492 w 9497610"/>
                <a:gd name="csY23" fmla="*/ 186215 h 2132331"/>
                <a:gd name="csX24" fmla="*/ 3716122 w 9497610"/>
                <a:gd name="csY24" fmla="*/ 266682 h 2132331"/>
                <a:gd name="csX25" fmla="*/ 3745383 w 9497610"/>
                <a:gd name="csY25" fmla="*/ 208161 h 2132331"/>
                <a:gd name="csX26" fmla="*/ 3752698 w 9497610"/>
                <a:gd name="csY26" fmla="*/ 164269 h 2132331"/>
                <a:gd name="csX27" fmla="*/ 3803904 w 9497610"/>
                <a:gd name="csY27" fmla="*/ 83802 h 2132331"/>
                <a:gd name="csX28" fmla="*/ 3884372 w 9497610"/>
                <a:gd name="csY28" fmla="*/ 25281 h 2132331"/>
                <a:gd name="csX29" fmla="*/ 4001415 w 9497610"/>
                <a:gd name="csY29" fmla="*/ 32596 h 2132331"/>
                <a:gd name="csX30" fmla="*/ 4593946 w 9497610"/>
                <a:gd name="csY30" fmla="*/ 25281 h 2132331"/>
                <a:gd name="csX31" fmla="*/ 5640020 w 9497610"/>
                <a:gd name="csY31" fmla="*/ 10650 h 2132331"/>
                <a:gd name="csX32" fmla="*/ 6590996 w 9497610"/>
                <a:gd name="csY32" fmla="*/ 17965 h 2132331"/>
                <a:gd name="csX33" fmla="*/ 7885786 w 9497610"/>
                <a:gd name="csY33" fmla="*/ 17965 h 2132331"/>
                <a:gd name="csX34" fmla="*/ 9497610 w 9497610"/>
                <a:gd name="csY34" fmla="*/ 2467 h 2132331"/>
                <a:gd name="csX0" fmla="*/ 0 w 9497610"/>
                <a:gd name="csY0" fmla="*/ 3244 h 2132240"/>
                <a:gd name="csX1" fmla="*/ 614477 w 9497610"/>
                <a:gd name="csY1" fmla="*/ 17874 h 2132240"/>
                <a:gd name="csX2" fmla="*/ 782727 w 9497610"/>
                <a:gd name="csY2" fmla="*/ 17874 h 2132240"/>
                <a:gd name="csX3" fmla="*/ 885140 w 9497610"/>
                <a:gd name="csY3" fmla="*/ 17874 h 2132240"/>
                <a:gd name="csX4" fmla="*/ 936346 w 9497610"/>
                <a:gd name="csY4" fmla="*/ 17874 h 2132240"/>
                <a:gd name="csX5" fmla="*/ 958292 w 9497610"/>
                <a:gd name="csY5" fmla="*/ 39820 h 2132240"/>
                <a:gd name="csX6" fmla="*/ 958292 w 9497610"/>
                <a:gd name="csY6" fmla="*/ 105657 h 2132240"/>
                <a:gd name="csX7" fmla="*/ 958292 w 9497610"/>
                <a:gd name="csY7" fmla="*/ 193439 h 2132240"/>
                <a:gd name="csX8" fmla="*/ 965607 w 9497610"/>
                <a:gd name="csY8" fmla="*/ 493362 h 2132240"/>
                <a:gd name="csX9" fmla="*/ 980237 w 9497610"/>
                <a:gd name="csY9" fmla="*/ 2131967 h 2132240"/>
                <a:gd name="csX10" fmla="*/ 1064761 w 9497610"/>
                <a:gd name="csY10" fmla="*/ 622055 h 2132240"/>
                <a:gd name="csX11" fmla="*/ 1075335 w 9497610"/>
                <a:gd name="csY11" fmla="*/ 434841 h 2132240"/>
                <a:gd name="csX12" fmla="*/ 1097280 w 9497610"/>
                <a:gd name="csY12" fmla="*/ 266591 h 2132240"/>
                <a:gd name="csX13" fmla="*/ 1141172 w 9497610"/>
                <a:gd name="csY13" fmla="*/ 156863 h 2132240"/>
                <a:gd name="csX14" fmla="*/ 1199693 w 9497610"/>
                <a:gd name="csY14" fmla="*/ 91026 h 2132240"/>
                <a:gd name="csX15" fmla="*/ 1294791 w 9497610"/>
                <a:gd name="csY15" fmla="*/ 54450 h 2132240"/>
                <a:gd name="csX16" fmla="*/ 1433780 w 9497610"/>
                <a:gd name="csY16" fmla="*/ 39820 h 2132240"/>
                <a:gd name="csX17" fmla="*/ 1631290 w 9497610"/>
                <a:gd name="csY17" fmla="*/ 39820 h 2132240"/>
                <a:gd name="csX18" fmla="*/ 1931213 w 9497610"/>
                <a:gd name="csY18" fmla="*/ 32505 h 2132240"/>
                <a:gd name="csX19" fmla="*/ 2418350 w 9497610"/>
                <a:gd name="csY19" fmla="*/ 22485 h 2132240"/>
                <a:gd name="csX20" fmla="*/ 3343047 w 9497610"/>
                <a:gd name="csY20" fmla="*/ 3244 h 2132240"/>
                <a:gd name="csX21" fmla="*/ 3635655 w 9497610"/>
                <a:gd name="csY21" fmla="*/ 3244 h 2132240"/>
                <a:gd name="csX22" fmla="*/ 3694176 w 9497610"/>
                <a:gd name="csY22" fmla="*/ 17874 h 2132240"/>
                <a:gd name="csX23" fmla="*/ 3701492 w 9497610"/>
                <a:gd name="csY23" fmla="*/ 186124 h 2132240"/>
                <a:gd name="csX24" fmla="*/ 3716122 w 9497610"/>
                <a:gd name="csY24" fmla="*/ 266591 h 2132240"/>
                <a:gd name="csX25" fmla="*/ 3745383 w 9497610"/>
                <a:gd name="csY25" fmla="*/ 208070 h 2132240"/>
                <a:gd name="csX26" fmla="*/ 3752698 w 9497610"/>
                <a:gd name="csY26" fmla="*/ 164178 h 2132240"/>
                <a:gd name="csX27" fmla="*/ 3803904 w 9497610"/>
                <a:gd name="csY27" fmla="*/ 83711 h 2132240"/>
                <a:gd name="csX28" fmla="*/ 3884372 w 9497610"/>
                <a:gd name="csY28" fmla="*/ 25190 h 2132240"/>
                <a:gd name="csX29" fmla="*/ 4001415 w 9497610"/>
                <a:gd name="csY29" fmla="*/ 32505 h 2132240"/>
                <a:gd name="csX30" fmla="*/ 4593946 w 9497610"/>
                <a:gd name="csY30" fmla="*/ 25190 h 2132240"/>
                <a:gd name="csX31" fmla="*/ 5640020 w 9497610"/>
                <a:gd name="csY31" fmla="*/ 10559 h 2132240"/>
                <a:gd name="csX32" fmla="*/ 6590996 w 9497610"/>
                <a:gd name="csY32" fmla="*/ 17874 h 2132240"/>
                <a:gd name="csX33" fmla="*/ 7885786 w 9497610"/>
                <a:gd name="csY33" fmla="*/ 17874 h 2132240"/>
                <a:gd name="csX34" fmla="*/ 9497610 w 9497610"/>
                <a:gd name="csY34" fmla="*/ 2376 h 2132240"/>
                <a:gd name="csX0" fmla="*/ 0 w 9497610"/>
                <a:gd name="csY0" fmla="*/ 3244 h 2132240"/>
                <a:gd name="csX1" fmla="*/ 614477 w 9497610"/>
                <a:gd name="csY1" fmla="*/ 17874 h 2132240"/>
                <a:gd name="csX2" fmla="*/ 782727 w 9497610"/>
                <a:gd name="csY2" fmla="*/ 17874 h 2132240"/>
                <a:gd name="csX3" fmla="*/ 885140 w 9497610"/>
                <a:gd name="csY3" fmla="*/ 17874 h 2132240"/>
                <a:gd name="csX4" fmla="*/ 936346 w 9497610"/>
                <a:gd name="csY4" fmla="*/ 17874 h 2132240"/>
                <a:gd name="csX5" fmla="*/ 958292 w 9497610"/>
                <a:gd name="csY5" fmla="*/ 39820 h 2132240"/>
                <a:gd name="csX6" fmla="*/ 958292 w 9497610"/>
                <a:gd name="csY6" fmla="*/ 105657 h 2132240"/>
                <a:gd name="csX7" fmla="*/ 958292 w 9497610"/>
                <a:gd name="csY7" fmla="*/ 193439 h 2132240"/>
                <a:gd name="csX8" fmla="*/ 965607 w 9497610"/>
                <a:gd name="csY8" fmla="*/ 493362 h 2132240"/>
                <a:gd name="csX9" fmla="*/ 980237 w 9497610"/>
                <a:gd name="csY9" fmla="*/ 2131967 h 2132240"/>
                <a:gd name="csX10" fmla="*/ 1064761 w 9497610"/>
                <a:gd name="csY10" fmla="*/ 622055 h 2132240"/>
                <a:gd name="csX11" fmla="*/ 1075335 w 9497610"/>
                <a:gd name="csY11" fmla="*/ 434841 h 2132240"/>
                <a:gd name="csX12" fmla="*/ 1097280 w 9497610"/>
                <a:gd name="csY12" fmla="*/ 266591 h 2132240"/>
                <a:gd name="csX13" fmla="*/ 1141172 w 9497610"/>
                <a:gd name="csY13" fmla="*/ 156863 h 2132240"/>
                <a:gd name="csX14" fmla="*/ 1199693 w 9497610"/>
                <a:gd name="csY14" fmla="*/ 91026 h 2132240"/>
                <a:gd name="csX15" fmla="*/ 1294791 w 9497610"/>
                <a:gd name="csY15" fmla="*/ 54450 h 2132240"/>
                <a:gd name="csX16" fmla="*/ 1433780 w 9497610"/>
                <a:gd name="csY16" fmla="*/ 39820 h 2132240"/>
                <a:gd name="csX17" fmla="*/ 1631290 w 9497610"/>
                <a:gd name="csY17" fmla="*/ 39820 h 2132240"/>
                <a:gd name="csX18" fmla="*/ 1931213 w 9497610"/>
                <a:gd name="csY18" fmla="*/ 32505 h 2132240"/>
                <a:gd name="csX19" fmla="*/ 2418350 w 9497610"/>
                <a:gd name="csY19" fmla="*/ 22485 h 2132240"/>
                <a:gd name="csX20" fmla="*/ 3343047 w 9497610"/>
                <a:gd name="csY20" fmla="*/ 3244 h 2132240"/>
                <a:gd name="csX21" fmla="*/ 3635655 w 9497610"/>
                <a:gd name="csY21" fmla="*/ 3244 h 2132240"/>
                <a:gd name="csX22" fmla="*/ 3694176 w 9497610"/>
                <a:gd name="csY22" fmla="*/ 17874 h 2132240"/>
                <a:gd name="csX23" fmla="*/ 3701492 w 9497610"/>
                <a:gd name="csY23" fmla="*/ 186124 h 2132240"/>
                <a:gd name="csX24" fmla="*/ 3716122 w 9497610"/>
                <a:gd name="csY24" fmla="*/ 266591 h 2132240"/>
                <a:gd name="csX25" fmla="*/ 3745383 w 9497610"/>
                <a:gd name="csY25" fmla="*/ 208070 h 2132240"/>
                <a:gd name="csX26" fmla="*/ 3752698 w 9497610"/>
                <a:gd name="csY26" fmla="*/ 164178 h 2132240"/>
                <a:gd name="csX27" fmla="*/ 3803904 w 9497610"/>
                <a:gd name="csY27" fmla="*/ 83711 h 2132240"/>
                <a:gd name="csX28" fmla="*/ 3884372 w 9497610"/>
                <a:gd name="csY28" fmla="*/ 25190 h 2132240"/>
                <a:gd name="csX29" fmla="*/ 4005749 w 9497610"/>
                <a:gd name="csY29" fmla="*/ 28172 h 2132240"/>
                <a:gd name="csX30" fmla="*/ 4593946 w 9497610"/>
                <a:gd name="csY30" fmla="*/ 25190 h 2132240"/>
                <a:gd name="csX31" fmla="*/ 5640020 w 9497610"/>
                <a:gd name="csY31" fmla="*/ 10559 h 2132240"/>
                <a:gd name="csX32" fmla="*/ 6590996 w 9497610"/>
                <a:gd name="csY32" fmla="*/ 17874 h 2132240"/>
                <a:gd name="csX33" fmla="*/ 7885786 w 9497610"/>
                <a:gd name="csY33" fmla="*/ 17874 h 2132240"/>
                <a:gd name="csX34" fmla="*/ 9497610 w 9497610"/>
                <a:gd name="csY34" fmla="*/ 2376 h 2132240"/>
                <a:gd name="csX0" fmla="*/ 0 w 9497610"/>
                <a:gd name="csY0" fmla="*/ 3244 h 2132240"/>
                <a:gd name="csX1" fmla="*/ 614477 w 9497610"/>
                <a:gd name="csY1" fmla="*/ 17874 h 2132240"/>
                <a:gd name="csX2" fmla="*/ 782727 w 9497610"/>
                <a:gd name="csY2" fmla="*/ 17874 h 2132240"/>
                <a:gd name="csX3" fmla="*/ 885140 w 9497610"/>
                <a:gd name="csY3" fmla="*/ 17874 h 2132240"/>
                <a:gd name="csX4" fmla="*/ 936346 w 9497610"/>
                <a:gd name="csY4" fmla="*/ 17874 h 2132240"/>
                <a:gd name="csX5" fmla="*/ 958292 w 9497610"/>
                <a:gd name="csY5" fmla="*/ 39820 h 2132240"/>
                <a:gd name="csX6" fmla="*/ 958292 w 9497610"/>
                <a:gd name="csY6" fmla="*/ 105657 h 2132240"/>
                <a:gd name="csX7" fmla="*/ 958292 w 9497610"/>
                <a:gd name="csY7" fmla="*/ 193439 h 2132240"/>
                <a:gd name="csX8" fmla="*/ 965607 w 9497610"/>
                <a:gd name="csY8" fmla="*/ 493362 h 2132240"/>
                <a:gd name="csX9" fmla="*/ 980237 w 9497610"/>
                <a:gd name="csY9" fmla="*/ 2131967 h 2132240"/>
                <a:gd name="csX10" fmla="*/ 1064761 w 9497610"/>
                <a:gd name="csY10" fmla="*/ 622055 h 2132240"/>
                <a:gd name="csX11" fmla="*/ 1075335 w 9497610"/>
                <a:gd name="csY11" fmla="*/ 434841 h 2132240"/>
                <a:gd name="csX12" fmla="*/ 1097280 w 9497610"/>
                <a:gd name="csY12" fmla="*/ 266591 h 2132240"/>
                <a:gd name="csX13" fmla="*/ 1141172 w 9497610"/>
                <a:gd name="csY13" fmla="*/ 156863 h 2132240"/>
                <a:gd name="csX14" fmla="*/ 1199693 w 9497610"/>
                <a:gd name="csY14" fmla="*/ 91026 h 2132240"/>
                <a:gd name="csX15" fmla="*/ 1294791 w 9497610"/>
                <a:gd name="csY15" fmla="*/ 54450 h 2132240"/>
                <a:gd name="csX16" fmla="*/ 1433780 w 9497610"/>
                <a:gd name="csY16" fmla="*/ 39820 h 2132240"/>
                <a:gd name="csX17" fmla="*/ 1631290 w 9497610"/>
                <a:gd name="csY17" fmla="*/ 39820 h 2132240"/>
                <a:gd name="csX18" fmla="*/ 1931213 w 9497610"/>
                <a:gd name="csY18" fmla="*/ 32505 h 2132240"/>
                <a:gd name="csX19" fmla="*/ 2418350 w 9497610"/>
                <a:gd name="csY19" fmla="*/ 22485 h 2132240"/>
                <a:gd name="csX20" fmla="*/ 3343047 w 9497610"/>
                <a:gd name="csY20" fmla="*/ 3244 h 2132240"/>
                <a:gd name="csX21" fmla="*/ 3635655 w 9497610"/>
                <a:gd name="csY21" fmla="*/ 3244 h 2132240"/>
                <a:gd name="csX22" fmla="*/ 3694176 w 9497610"/>
                <a:gd name="csY22" fmla="*/ 17874 h 2132240"/>
                <a:gd name="csX23" fmla="*/ 3701492 w 9497610"/>
                <a:gd name="csY23" fmla="*/ 186124 h 2132240"/>
                <a:gd name="csX24" fmla="*/ 3716122 w 9497610"/>
                <a:gd name="csY24" fmla="*/ 266591 h 2132240"/>
                <a:gd name="csX25" fmla="*/ 3745383 w 9497610"/>
                <a:gd name="csY25" fmla="*/ 208070 h 2132240"/>
                <a:gd name="csX26" fmla="*/ 3771748 w 9497610"/>
                <a:gd name="csY26" fmla="*/ 161003 h 2132240"/>
                <a:gd name="csX27" fmla="*/ 3803904 w 9497610"/>
                <a:gd name="csY27" fmla="*/ 83711 h 2132240"/>
                <a:gd name="csX28" fmla="*/ 3884372 w 9497610"/>
                <a:gd name="csY28" fmla="*/ 25190 h 2132240"/>
                <a:gd name="csX29" fmla="*/ 4005749 w 9497610"/>
                <a:gd name="csY29" fmla="*/ 28172 h 2132240"/>
                <a:gd name="csX30" fmla="*/ 4593946 w 9497610"/>
                <a:gd name="csY30" fmla="*/ 25190 h 2132240"/>
                <a:gd name="csX31" fmla="*/ 5640020 w 9497610"/>
                <a:gd name="csY31" fmla="*/ 10559 h 2132240"/>
                <a:gd name="csX32" fmla="*/ 6590996 w 9497610"/>
                <a:gd name="csY32" fmla="*/ 17874 h 2132240"/>
                <a:gd name="csX33" fmla="*/ 7885786 w 9497610"/>
                <a:gd name="csY33" fmla="*/ 17874 h 2132240"/>
                <a:gd name="csX34" fmla="*/ 9497610 w 9497610"/>
                <a:gd name="csY34" fmla="*/ 2376 h 2132240"/>
                <a:gd name="csX0" fmla="*/ 0 w 9497610"/>
                <a:gd name="csY0" fmla="*/ 3453 h 2132449"/>
                <a:gd name="csX1" fmla="*/ 614477 w 9497610"/>
                <a:gd name="csY1" fmla="*/ 18083 h 2132449"/>
                <a:gd name="csX2" fmla="*/ 782727 w 9497610"/>
                <a:gd name="csY2" fmla="*/ 18083 h 2132449"/>
                <a:gd name="csX3" fmla="*/ 885140 w 9497610"/>
                <a:gd name="csY3" fmla="*/ 18083 h 2132449"/>
                <a:gd name="csX4" fmla="*/ 936346 w 9497610"/>
                <a:gd name="csY4" fmla="*/ 18083 h 2132449"/>
                <a:gd name="csX5" fmla="*/ 958292 w 9497610"/>
                <a:gd name="csY5" fmla="*/ 40029 h 2132449"/>
                <a:gd name="csX6" fmla="*/ 958292 w 9497610"/>
                <a:gd name="csY6" fmla="*/ 105866 h 2132449"/>
                <a:gd name="csX7" fmla="*/ 958292 w 9497610"/>
                <a:gd name="csY7" fmla="*/ 193648 h 2132449"/>
                <a:gd name="csX8" fmla="*/ 965607 w 9497610"/>
                <a:gd name="csY8" fmla="*/ 493571 h 2132449"/>
                <a:gd name="csX9" fmla="*/ 980237 w 9497610"/>
                <a:gd name="csY9" fmla="*/ 2132176 h 2132449"/>
                <a:gd name="csX10" fmla="*/ 1064761 w 9497610"/>
                <a:gd name="csY10" fmla="*/ 622264 h 2132449"/>
                <a:gd name="csX11" fmla="*/ 1075335 w 9497610"/>
                <a:gd name="csY11" fmla="*/ 435050 h 2132449"/>
                <a:gd name="csX12" fmla="*/ 1097280 w 9497610"/>
                <a:gd name="csY12" fmla="*/ 266800 h 2132449"/>
                <a:gd name="csX13" fmla="*/ 1141172 w 9497610"/>
                <a:gd name="csY13" fmla="*/ 157072 h 2132449"/>
                <a:gd name="csX14" fmla="*/ 1199693 w 9497610"/>
                <a:gd name="csY14" fmla="*/ 91235 h 2132449"/>
                <a:gd name="csX15" fmla="*/ 1294791 w 9497610"/>
                <a:gd name="csY15" fmla="*/ 54659 h 2132449"/>
                <a:gd name="csX16" fmla="*/ 1433780 w 9497610"/>
                <a:gd name="csY16" fmla="*/ 40029 h 2132449"/>
                <a:gd name="csX17" fmla="*/ 1631290 w 9497610"/>
                <a:gd name="csY17" fmla="*/ 40029 h 2132449"/>
                <a:gd name="csX18" fmla="*/ 1931213 w 9497610"/>
                <a:gd name="csY18" fmla="*/ 32714 h 2132449"/>
                <a:gd name="csX19" fmla="*/ 2418350 w 9497610"/>
                <a:gd name="csY19" fmla="*/ 22694 h 2132449"/>
                <a:gd name="csX20" fmla="*/ 3343047 w 9497610"/>
                <a:gd name="csY20" fmla="*/ 3453 h 2132449"/>
                <a:gd name="csX21" fmla="*/ 3635655 w 9497610"/>
                <a:gd name="csY21" fmla="*/ 3453 h 2132449"/>
                <a:gd name="csX22" fmla="*/ 3694176 w 9497610"/>
                <a:gd name="csY22" fmla="*/ 18083 h 2132449"/>
                <a:gd name="csX23" fmla="*/ 3704667 w 9497610"/>
                <a:gd name="csY23" fmla="*/ 189508 h 2132449"/>
                <a:gd name="csX24" fmla="*/ 3716122 w 9497610"/>
                <a:gd name="csY24" fmla="*/ 266800 h 2132449"/>
                <a:gd name="csX25" fmla="*/ 3745383 w 9497610"/>
                <a:gd name="csY25" fmla="*/ 208279 h 2132449"/>
                <a:gd name="csX26" fmla="*/ 3771748 w 9497610"/>
                <a:gd name="csY26" fmla="*/ 161212 h 2132449"/>
                <a:gd name="csX27" fmla="*/ 3803904 w 9497610"/>
                <a:gd name="csY27" fmla="*/ 83920 h 2132449"/>
                <a:gd name="csX28" fmla="*/ 3884372 w 9497610"/>
                <a:gd name="csY28" fmla="*/ 25399 h 2132449"/>
                <a:gd name="csX29" fmla="*/ 4005749 w 9497610"/>
                <a:gd name="csY29" fmla="*/ 28381 h 2132449"/>
                <a:gd name="csX30" fmla="*/ 4593946 w 9497610"/>
                <a:gd name="csY30" fmla="*/ 25399 h 2132449"/>
                <a:gd name="csX31" fmla="*/ 5640020 w 9497610"/>
                <a:gd name="csY31" fmla="*/ 10768 h 2132449"/>
                <a:gd name="csX32" fmla="*/ 6590996 w 9497610"/>
                <a:gd name="csY32" fmla="*/ 18083 h 2132449"/>
                <a:gd name="csX33" fmla="*/ 7885786 w 9497610"/>
                <a:gd name="csY33" fmla="*/ 18083 h 2132449"/>
                <a:gd name="csX34" fmla="*/ 9497610 w 9497610"/>
                <a:gd name="csY34" fmla="*/ 2585 h 2132449"/>
                <a:gd name="csX0" fmla="*/ 0 w 9497610"/>
                <a:gd name="csY0" fmla="*/ 3453 h 2132449"/>
                <a:gd name="csX1" fmla="*/ 614477 w 9497610"/>
                <a:gd name="csY1" fmla="*/ 18083 h 2132449"/>
                <a:gd name="csX2" fmla="*/ 782727 w 9497610"/>
                <a:gd name="csY2" fmla="*/ 18083 h 2132449"/>
                <a:gd name="csX3" fmla="*/ 885140 w 9497610"/>
                <a:gd name="csY3" fmla="*/ 18083 h 2132449"/>
                <a:gd name="csX4" fmla="*/ 936346 w 9497610"/>
                <a:gd name="csY4" fmla="*/ 18083 h 2132449"/>
                <a:gd name="csX5" fmla="*/ 958292 w 9497610"/>
                <a:gd name="csY5" fmla="*/ 40029 h 2132449"/>
                <a:gd name="csX6" fmla="*/ 958292 w 9497610"/>
                <a:gd name="csY6" fmla="*/ 105866 h 2132449"/>
                <a:gd name="csX7" fmla="*/ 958292 w 9497610"/>
                <a:gd name="csY7" fmla="*/ 193648 h 2132449"/>
                <a:gd name="csX8" fmla="*/ 965607 w 9497610"/>
                <a:gd name="csY8" fmla="*/ 493571 h 2132449"/>
                <a:gd name="csX9" fmla="*/ 980237 w 9497610"/>
                <a:gd name="csY9" fmla="*/ 2132176 h 2132449"/>
                <a:gd name="csX10" fmla="*/ 1064761 w 9497610"/>
                <a:gd name="csY10" fmla="*/ 622264 h 2132449"/>
                <a:gd name="csX11" fmla="*/ 1075335 w 9497610"/>
                <a:gd name="csY11" fmla="*/ 435050 h 2132449"/>
                <a:gd name="csX12" fmla="*/ 1097280 w 9497610"/>
                <a:gd name="csY12" fmla="*/ 266800 h 2132449"/>
                <a:gd name="csX13" fmla="*/ 1141172 w 9497610"/>
                <a:gd name="csY13" fmla="*/ 157072 h 2132449"/>
                <a:gd name="csX14" fmla="*/ 1199693 w 9497610"/>
                <a:gd name="csY14" fmla="*/ 91235 h 2132449"/>
                <a:gd name="csX15" fmla="*/ 1294791 w 9497610"/>
                <a:gd name="csY15" fmla="*/ 54659 h 2132449"/>
                <a:gd name="csX16" fmla="*/ 1433780 w 9497610"/>
                <a:gd name="csY16" fmla="*/ 40029 h 2132449"/>
                <a:gd name="csX17" fmla="*/ 1631290 w 9497610"/>
                <a:gd name="csY17" fmla="*/ 40029 h 2132449"/>
                <a:gd name="csX18" fmla="*/ 1931213 w 9497610"/>
                <a:gd name="csY18" fmla="*/ 32714 h 2132449"/>
                <a:gd name="csX19" fmla="*/ 2418350 w 9497610"/>
                <a:gd name="csY19" fmla="*/ 22694 h 2132449"/>
                <a:gd name="csX20" fmla="*/ 3343047 w 9497610"/>
                <a:gd name="csY20" fmla="*/ 3453 h 2132449"/>
                <a:gd name="csX21" fmla="*/ 3635655 w 9497610"/>
                <a:gd name="csY21" fmla="*/ 3453 h 2132449"/>
                <a:gd name="csX22" fmla="*/ 3694176 w 9497610"/>
                <a:gd name="csY22" fmla="*/ 18083 h 2132449"/>
                <a:gd name="csX23" fmla="*/ 3704667 w 9497610"/>
                <a:gd name="csY23" fmla="*/ 189508 h 2132449"/>
                <a:gd name="csX24" fmla="*/ 3716122 w 9497610"/>
                <a:gd name="csY24" fmla="*/ 266800 h 2132449"/>
                <a:gd name="csX25" fmla="*/ 3745383 w 9497610"/>
                <a:gd name="csY25" fmla="*/ 208279 h 2132449"/>
                <a:gd name="csX26" fmla="*/ 3768573 w 9497610"/>
                <a:gd name="csY26" fmla="*/ 145337 h 2132449"/>
                <a:gd name="csX27" fmla="*/ 3803904 w 9497610"/>
                <a:gd name="csY27" fmla="*/ 83920 h 2132449"/>
                <a:gd name="csX28" fmla="*/ 3884372 w 9497610"/>
                <a:gd name="csY28" fmla="*/ 25399 h 2132449"/>
                <a:gd name="csX29" fmla="*/ 4005749 w 9497610"/>
                <a:gd name="csY29" fmla="*/ 28381 h 2132449"/>
                <a:gd name="csX30" fmla="*/ 4593946 w 9497610"/>
                <a:gd name="csY30" fmla="*/ 25399 h 2132449"/>
                <a:gd name="csX31" fmla="*/ 5640020 w 9497610"/>
                <a:gd name="csY31" fmla="*/ 10768 h 2132449"/>
                <a:gd name="csX32" fmla="*/ 6590996 w 9497610"/>
                <a:gd name="csY32" fmla="*/ 18083 h 2132449"/>
                <a:gd name="csX33" fmla="*/ 7885786 w 9497610"/>
                <a:gd name="csY33" fmla="*/ 18083 h 2132449"/>
                <a:gd name="csX34" fmla="*/ 9497610 w 9497610"/>
                <a:gd name="csY34" fmla="*/ 2585 h 2132449"/>
                <a:gd name="csX0" fmla="*/ 0 w 9497610"/>
                <a:gd name="csY0" fmla="*/ 3453 h 2132449"/>
                <a:gd name="csX1" fmla="*/ 614477 w 9497610"/>
                <a:gd name="csY1" fmla="*/ 18083 h 2132449"/>
                <a:gd name="csX2" fmla="*/ 782727 w 9497610"/>
                <a:gd name="csY2" fmla="*/ 18083 h 2132449"/>
                <a:gd name="csX3" fmla="*/ 885140 w 9497610"/>
                <a:gd name="csY3" fmla="*/ 18083 h 2132449"/>
                <a:gd name="csX4" fmla="*/ 936346 w 9497610"/>
                <a:gd name="csY4" fmla="*/ 18083 h 2132449"/>
                <a:gd name="csX5" fmla="*/ 958292 w 9497610"/>
                <a:gd name="csY5" fmla="*/ 40029 h 2132449"/>
                <a:gd name="csX6" fmla="*/ 958292 w 9497610"/>
                <a:gd name="csY6" fmla="*/ 105866 h 2132449"/>
                <a:gd name="csX7" fmla="*/ 958292 w 9497610"/>
                <a:gd name="csY7" fmla="*/ 193648 h 2132449"/>
                <a:gd name="csX8" fmla="*/ 965607 w 9497610"/>
                <a:gd name="csY8" fmla="*/ 493571 h 2132449"/>
                <a:gd name="csX9" fmla="*/ 980237 w 9497610"/>
                <a:gd name="csY9" fmla="*/ 2132176 h 2132449"/>
                <a:gd name="csX10" fmla="*/ 1064761 w 9497610"/>
                <a:gd name="csY10" fmla="*/ 622264 h 2132449"/>
                <a:gd name="csX11" fmla="*/ 1075335 w 9497610"/>
                <a:gd name="csY11" fmla="*/ 435050 h 2132449"/>
                <a:gd name="csX12" fmla="*/ 1097280 w 9497610"/>
                <a:gd name="csY12" fmla="*/ 266800 h 2132449"/>
                <a:gd name="csX13" fmla="*/ 1141172 w 9497610"/>
                <a:gd name="csY13" fmla="*/ 157072 h 2132449"/>
                <a:gd name="csX14" fmla="*/ 1199693 w 9497610"/>
                <a:gd name="csY14" fmla="*/ 91235 h 2132449"/>
                <a:gd name="csX15" fmla="*/ 1294791 w 9497610"/>
                <a:gd name="csY15" fmla="*/ 54659 h 2132449"/>
                <a:gd name="csX16" fmla="*/ 1433780 w 9497610"/>
                <a:gd name="csY16" fmla="*/ 40029 h 2132449"/>
                <a:gd name="csX17" fmla="*/ 1631290 w 9497610"/>
                <a:gd name="csY17" fmla="*/ 40029 h 2132449"/>
                <a:gd name="csX18" fmla="*/ 1931213 w 9497610"/>
                <a:gd name="csY18" fmla="*/ 32714 h 2132449"/>
                <a:gd name="csX19" fmla="*/ 2418350 w 9497610"/>
                <a:gd name="csY19" fmla="*/ 22694 h 2132449"/>
                <a:gd name="csX20" fmla="*/ 3343047 w 9497610"/>
                <a:gd name="csY20" fmla="*/ 3453 h 2132449"/>
                <a:gd name="csX21" fmla="*/ 3635655 w 9497610"/>
                <a:gd name="csY21" fmla="*/ 3453 h 2132449"/>
                <a:gd name="csX22" fmla="*/ 3694176 w 9497610"/>
                <a:gd name="csY22" fmla="*/ 18083 h 2132449"/>
                <a:gd name="csX23" fmla="*/ 3704667 w 9497610"/>
                <a:gd name="csY23" fmla="*/ 189508 h 2132449"/>
                <a:gd name="csX24" fmla="*/ 3716122 w 9497610"/>
                <a:gd name="csY24" fmla="*/ 266800 h 2132449"/>
                <a:gd name="csX25" fmla="*/ 3745383 w 9497610"/>
                <a:gd name="csY25" fmla="*/ 208279 h 2132449"/>
                <a:gd name="csX26" fmla="*/ 3768573 w 9497610"/>
                <a:gd name="csY26" fmla="*/ 145337 h 2132449"/>
                <a:gd name="csX27" fmla="*/ 3803904 w 9497610"/>
                <a:gd name="csY27" fmla="*/ 83920 h 2132449"/>
                <a:gd name="csX28" fmla="*/ 3887547 w 9497610"/>
                <a:gd name="csY28" fmla="*/ 34924 h 2132449"/>
                <a:gd name="csX29" fmla="*/ 4005749 w 9497610"/>
                <a:gd name="csY29" fmla="*/ 28381 h 2132449"/>
                <a:gd name="csX30" fmla="*/ 4593946 w 9497610"/>
                <a:gd name="csY30" fmla="*/ 25399 h 2132449"/>
                <a:gd name="csX31" fmla="*/ 5640020 w 9497610"/>
                <a:gd name="csY31" fmla="*/ 10768 h 2132449"/>
                <a:gd name="csX32" fmla="*/ 6590996 w 9497610"/>
                <a:gd name="csY32" fmla="*/ 18083 h 2132449"/>
                <a:gd name="csX33" fmla="*/ 7885786 w 9497610"/>
                <a:gd name="csY33" fmla="*/ 18083 h 2132449"/>
                <a:gd name="csX34" fmla="*/ 9497610 w 9497610"/>
                <a:gd name="csY34" fmla="*/ 2585 h 2132449"/>
                <a:gd name="csX0" fmla="*/ 0 w 9497610"/>
                <a:gd name="csY0" fmla="*/ 3453 h 2132449"/>
                <a:gd name="csX1" fmla="*/ 614477 w 9497610"/>
                <a:gd name="csY1" fmla="*/ 18083 h 2132449"/>
                <a:gd name="csX2" fmla="*/ 782727 w 9497610"/>
                <a:gd name="csY2" fmla="*/ 18083 h 2132449"/>
                <a:gd name="csX3" fmla="*/ 885140 w 9497610"/>
                <a:gd name="csY3" fmla="*/ 18083 h 2132449"/>
                <a:gd name="csX4" fmla="*/ 936346 w 9497610"/>
                <a:gd name="csY4" fmla="*/ 18083 h 2132449"/>
                <a:gd name="csX5" fmla="*/ 958292 w 9497610"/>
                <a:gd name="csY5" fmla="*/ 40029 h 2132449"/>
                <a:gd name="csX6" fmla="*/ 958292 w 9497610"/>
                <a:gd name="csY6" fmla="*/ 105866 h 2132449"/>
                <a:gd name="csX7" fmla="*/ 958292 w 9497610"/>
                <a:gd name="csY7" fmla="*/ 193648 h 2132449"/>
                <a:gd name="csX8" fmla="*/ 965607 w 9497610"/>
                <a:gd name="csY8" fmla="*/ 493571 h 2132449"/>
                <a:gd name="csX9" fmla="*/ 980237 w 9497610"/>
                <a:gd name="csY9" fmla="*/ 2132176 h 2132449"/>
                <a:gd name="csX10" fmla="*/ 1064761 w 9497610"/>
                <a:gd name="csY10" fmla="*/ 622264 h 2132449"/>
                <a:gd name="csX11" fmla="*/ 1075335 w 9497610"/>
                <a:gd name="csY11" fmla="*/ 435050 h 2132449"/>
                <a:gd name="csX12" fmla="*/ 1097280 w 9497610"/>
                <a:gd name="csY12" fmla="*/ 266800 h 2132449"/>
                <a:gd name="csX13" fmla="*/ 1141172 w 9497610"/>
                <a:gd name="csY13" fmla="*/ 157072 h 2132449"/>
                <a:gd name="csX14" fmla="*/ 1199693 w 9497610"/>
                <a:gd name="csY14" fmla="*/ 91235 h 2132449"/>
                <a:gd name="csX15" fmla="*/ 1294791 w 9497610"/>
                <a:gd name="csY15" fmla="*/ 54659 h 2132449"/>
                <a:gd name="csX16" fmla="*/ 1433780 w 9497610"/>
                <a:gd name="csY16" fmla="*/ 40029 h 2132449"/>
                <a:gd name="csX17" fmla="*/ 1631290 w 9497610"/>
                <a:gd name="csY17" fmla="*/ 40029 h 2132449"/>
                <a:gd name="csX18" fmla="*/ 1931213 w 9497610"/>
                <a:gd name="csY18" fmla="*/ 32714 h 2132449"/>
                <a:gd name="csX19" fmla="*/ 2418350 w 9497610"/>
                <a:gd name="csY19" fmla="*/ 22694 h 2132449"/>
                <a:gd name="csX20" fmla="*/ 3343047 w 9497610"/>
                <a:gd name="csY20" fmla="*/ 3453 h 2132449"/>
                <a:gd name="csX21" fmla="*/ 3635655 w 9497610"/>
                <a:gd name="csY21" fmla="*/ 3453 h 2132449"/>
                <a:gd name="csX22" fmla="*/ 3694176 w 9497610"/>
                <a:gd name="csY22" fmla="*/ 18083 h 2132449"/>
                <a:gd name="csX23" fmla="*/ 3704667 w 9497610"/>
                <a:gd name="csY23" fmla="*/ 189508 h 2132449"/>
                <a:gd name="csX24" fmla="*/ 3716122 w 9497610"/>
                <a:gd name="csY24" fmla="*/ 266800 h 2132449"/>
                <a:gd name="csX25" fmla="*/ 3745383 w 9497610"/>
                <a:gd name="csY25" fmla="*/ 208279 h 2132449"/>
                <a:gd name="csX26" fmla="*/ 3768573 w 9497610"/>
                <a:gd name="csY26" fmla="*/ 145337 h 2132449"/>
                <a:gd name="csX27" fmla="*/ 3803904 w 9497610"/>
                <a:gd name="csY27" fmla="*/ 83920 h 2132449"/>
                <a:gd name="csX28" fmla="*/ 3887547 w 9497610"/>
                <a:gd name="csY28" fmla="*/ 34924 h 2132449"/>
                <a:gd name="csX29" fmla="*/ 4005749 w 9497610"/>
                <a:gd name="csY29" fmla="*/ 28381 h 2132449"/>
                <a:gd name="csX30" fmla="*/ 4593946 w 9497610"/>
                <a:gd name="csY30" fmla="*/ 25399 h 2132449"/>
                <a:gd name="csX31" fmla="*/ 5643195 w 9497610"/>
                <a:gd name="csY31" fmla="*/ 26643 h 2132449"/>
                <a:gd name="csX32" fmla="*/ 6590996 w 9497610"/>
                <a:gd name="csY32" fmla="*/ 18083 h 2132449"/>
                <a:gd name="csX33" fmla="*/ 7885786 w 9497610"/>
                <a:gd name="csY33" fmla="*/ 18083 h 2132449"/>
                <a:gd name="csX34" fmla="*/ 9497610 w 9497610"/>
                <a:gd name="csY34" fmla="*/ 2585 h 2132449"/>
                <a:gd name="csX0" fmla="*/ 0 w 9529937"/>
                <a:gd name="csY0" fmla="*/ 8071 h 2132449"/>
                <a:gd name="csX1" fmla="*/ 646804 w 9529937"/>
                <a:gd name="csY1" fmla="*/ 18083 h 2132449"/>
                <a:gd name="csX2" fmla="*/ 815054 w 9529937"/>
                <a:gd name="csY2" fmla="*/ 18083 h 2132449"/>
                <a:gd name="csX3" fmla="*/ 917467 w 9529937"/>
                <a:gd name="csY3" fmla="*/ 18083 h 2132449"/>
                <a:gd name="csX4" fmla="*/ 968673 w 9529937"/>
                <a:gd name="csY4" fmla="*/ 18083 h 2132449"/>
                <a:gd name="csX5" fmla="*/ 990619 w 9529937"/>
                <a:gd name="csY5" fmla="*/ 40029 h 2132449"/>
                <a:gd name="csX6" fmla="*/ 990619 w 9529937"/>
                <a:gd name="csY6" fmla="*/ 105866 h 2132449"/>
                <a:gd name="csX7" fmla="*/ 990619 w 9529937"/>
                <a:gd name="csY7" fmla="*/ 193648 h 2132449"/>
                <a:gd name="csX8" fmla="*/ 997934 w 9529937"/>
                <a:gd name="csY8" fmla="*/ 493571 h 2132449"/>
                <a:gd name="csX9" fmla="*/ 1012564 w 9529937"/>
                <a:gd name="csY9" fmla="*/ 2132176 h 2132449"/>
                <a:gd name="csX10" fmla="*/ 1097088 w 9529937"/>
                <a:gd name="csY10" fmla="*/ 622264 h 2132449"/>
                <a:gd name="csX11" fmla="*/ 1107662 w 9529937"/>
                <a:gd name="csY11" fmla="*/ 435050 h 2132449"/>
                <a:gd name="csX12" fmla="*/ 1129607 w 9529937"/>
                <a:gd name="csY12" fmla="*/ 266800 h 2132449"/>
                <a:gd name="csX13" fmla="*/ 1173499 w 9529937"/>
                <a:gd name="csY13" fmla="*/ 157072 h 2132449"/>
                <a:gd name="csX14" fmla="*/ 1232020 w 9529937"/>
                <a:gd name="csY14" fmla="*/ 91235 h 2132449"/>
                <a:gd name="csX15" fmla="*/ 1327118 w 9529937"/>
                <a:gd name="csY15" fmla="*/ 54659 h 2132449"/>
                <a:gd name="csX16" fmla="*/ 1466107 w 9529937"/>
                <a:gd name="csY16" fmla="*/ 40029 h 2132449"/>
                <a:gd name="csX17" fmla="*/ 1663617 w 9529937"/>
                <a:gd name="csY17" fmla="*/ 40029 h 2132449"/>
                <a:gd name="csX18" fmla="*/ 1963540 w 9529937"/>
                <a:gd name="csY18" fmla="*/ 32714 h 2132449"/>
                <a:gd name="csX19" fmla="*/ 2450677 w 9529937"/>
                <a:gd name="csY19" fmla="*/ 22694 h 2132449"/>
                <a:gd name="csX20" fmla="*/ 3375374 w 9529937"/>
                <a:gd name="csY20" fmla="*/ 3453 h 2132449"/>
                <a:gd name="csX21" fmla="*/ 3667982 w 9529937"/>
                <a:gd name="csY21" fmla="*/ 3453 h 2132449"/>
                <a:gd name="csX22" fmla="*/ 3726503 w 9529937"/>
                <a:gd name="csY22" fmla="*/ 18083 h 2132449"/>
                <a:gd name="csX23" fmla="*/ 3736994 w 9529937"/>
                <a:gd name="csY23" fmla="*/ 189508 h 2132449"/>
                <a:gd name="csX24" fmla="*/ 3748449 w 9529937"/>
                <a:gd name="csY24" fmla="*/ 266800 h 2132449"/>
                <a:gd name="csX25" fmla="*/ 3777710 w 9529937"/>
                <a:gd name="csY25" fmla="*/ 208279 h 2132449"/>
                <a:gd name="csX26" fmla="*/ 3800900 w 9529937"/>
                <a:gd name="csY26" fmla="*/ 145337 h 2132449"/>
                <a:gd name="csX27" fmla="*/ 3836231 w 9529937"/>
                <a:gd name="csY27" fmla="*/ 83920 h 2132449"/>
                <a:gd name="csX28" fmla="*/ 3919874 w 9529937"/>
                <a:gd name="csY28" fmla="*/ 34924 h 2132449"/>
                <a:gd name="csX29" fmla="*/ 4038076 w 9529937"/>
                <a:gd name="csY29" fmla="*/ 28381 h 2132449"/>
                <a:gd name="csX30" fmla="*/ 4626273 w 9529937"/>
                <a:gd name="csY30" fmla="*/ 25399 h 2132449"/>
                <a:gd name="csX31" fmla="*/ 5675522 w 9529937"/>
                <a:gd name="csY31" fmla="*/ 26643 h 2132449"/>
                <a:gd name="csX32" fmla="*/ 6623323 w 9529937"/>
                <a:gd name="csY32" fmla="*/ 18083 h 2132449"/>
                <a:gd name="csX33" fmla="*/ 7918113 w 9529937"/>
                <a:gd name="csY33" fmla="*/ 18083 h 2132449"/>
                <a:gd name="csX34" fmla="*/ 9529937 w 9529937"/>
                <a:gd name="csY34" fmla="*/ 2585 h 2132449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5054 w 9529937"/>
                <a:gd name="csY2" fmla="*/ 18472 h 2132838"/>
                <a:gd name="csX3" fmla="*/ 917467 w 9529937"/>
                <a:gd name="csY3" fmla="*/ 18472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0619 w 9529937"/>
                <a:gd name="csY6" fmla="*/ 106255 h 2132838"/>
                <a:gd name="csX7" fmla="*/ 990619 w 9529937"/>
                <a:gd name="csY7" fmla="*/ 194037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17697 h 2142075"/>
                <a:gd name="csX1" fmla="*/ 656041 w 9529937"/>
                <a:gd name="csY1" fmla="*/ 9237 h 2142075"/>
                <a:gd name="csX2" fmla="*/ 819672 w 9529937"/>
                <a:gd name="csY2" fmla="*/ 0 h 2142075"/>
                <a:gd name="csX3" fmla="*/ 917467 w 9529937"/>
                <a:gd name="csY3" fmla="*/ 27709 h 2142075"/>
                <a:gd name="csX4" fmla="*/ 968673 w 9529937"/>
                <a:gd name="csY4" fmla="*/ 27709 h 2142075"/>
                <a:gd name="csX5" fmla="*/ 990619 w 9529937"/>
                <a:gd name="csY5" fmla="*/ 49655 h 2142075"/>
                <a:gd name="csX6" fmla="*/ 990619 w 9529937"/>
                <a:gd name="csY6" fmla="*/ 115492 h 2142075"/>
                <a:gd name="csX7" fmla="*/ 990619 w 9529937"/>
                <a:gd name="csY7" fmla="*/ 203274 h 2142075"/>
                <a:gd name="csX8" fmla="*/ 997934 w 9529937"/>
                <a:gd name="csY8" fmla="*/ 503197 h 2142075"/>
                <a:gd name="csX9" fmla="*/ 1012564 w 9529937"/>
                <a:gd name="csY9" fmla="*/ 2141802 h 2142075"/>
                <a:gd name="csX10" fmla="*/ 1097088 w 9529937"/>
                <a:gd name="csY10" fmla="*/ 631890 h 2142075"/>
                <a:gd name="csX11" fmla="*/ 1107662 w 9529937"/>
                <a:gd name="csY11" fmla="*/ 444676 h 2142075"/>
                <a:gd name="csX12" fmla="*/ 1129607 w 9529937"/>
                <a:gd name="csY12" fmla="*/ 276426 h 2142075"/>
                <a:gd name="csX13" fmla="*/ 1173499 w 9529937"/>
                <a:gd name="csY13" fmla="*/ 166698 h 2142075"/>
                <a:gd name="csX14" fmla="*/ 1232020 w 9529937"/>
                <a:gd name="csY14" fmla="*/ 100861 h 2142075"/>
                <a:gd name="csX15" fmla="*/ 1327118 w 9529937"/>
                <a:gd name="csY15" fmla="*/ 64285 h 2142075"/>
                <a:gd name="csX16" fmla="*/ 1466107 w 9529937"/>
                <a:gd name="csY16" fmla="*/ 49655 h 2142075"/>
                <a:gd name="csX17" fmla="*/ 1663617 w 9529937"/>
                <a:gd name="csY17" fmla="*/ 49655 h 2142075"/>
                <a:gd name="csX18" fmla="*/ 1963540 w 9529937"/>
                <a:gd name="csY18" fmla="*/ 42340 h 2142075"/>
                <a:gd name="csX19" fmla="*/ 2450677 w 9529937"/>
                <a:gd name="csY19" fmla="*/ 32320 h 2142075"/>
                <a:gd name="csX20" fmla="*/ 3375374 w 9529937"/>
                <a:gd name="csY20" fmla="*/ 13079 h 2142075"/>
                <a:gd name="csX21" fmla="*/ 3667982 w 9529937"/>
                <a:gd name="csY21" fmla="*/ 13079 h 2142075"/>
                <a:gd name="csX22" fmla="*/ 3726503 w 9529937"/>
                <a:gd name="csY22" fmla="*/ 27709 h 2142075"/>
                <a:gd name="csX23" fmla="*/ 3736994 w 9529937"/>
                <a:gd name="csY23" fmla="*/ 199134 h 2142075"/>
                <a:gd name="csX24" fmla="*/ 3748449 w 9529937"/>
                <a:gd name="csY24" fmla="*/ 276426 h 2142075"/>
                <a:gd name="csX25" fmla="*/ 3777710 w 9529937"/>
                <a:gd name="csY25" fmla="*/ 217905 h 2142075"/>
                <a:gd name="csX26" fmla="*/ 3800900 w 9529937"/>
                <a:gd name="csY26" fmla="*/ 154963 h 2142075"/>
                <a:gd name="csX27" fmla="*/ 3836231 w 9529937"/>
                <a:gd name="csY27" fmla="*/ 93546 h 2142075"/>
                <a:gd name="csX28" fmla="*/ 3919874 w 9529937"/>
                <a:gd name="csY28" fmla="*/ 44550 h 2142075"/>
                <a:gd name="csX29" fmla="*/ 4038076 w 9529937"/>
                <a:gd name="csY29" fmla="*/ 38007 h 2142075"/>
                <a:gd name="csX30" fmla="*/ 4626273 w 9529937"/>
                <a:gd name="csY30" fmla="*/ 35025 h 2142075"/>
                <a:gd name="csX31" fmla="*/ 5675522 w 9529937"/>
                <a:gd name="csY31" fmla="*/ 36269 h 2142075"/>
                <a:gd name="csX32" fmla="*/ 6623323 w 9529937"/>
                <a:gd name="csY32" fmla="*/ 27709 h 2142075"/>
                <a:gd name="csX33" fmla="*/ 7918113 w 9529937"/>
                <a:gd name="csY33" fmla="*/ 27709 h 2142075"/>
                <a:gd name="csX34" fmla="*/ 9529937 w 9529937"/>
                <a:gd name="csY34" fmla="*/ 12211 h 2142075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9672 w 9529937"/>
                <a:gd name="csY2" fmla="*/ 4618 h 2132838"/>
                <a:gd name="csX3" fmla="*/ 917467 w 9529937"/>
                <a:gd name="csY3" fmla="*/ 18472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0619 w 9529937"/>
                <a:gd name="csY6" fmla="*/ 106255 h 2132838"/>
                <a:gd name="csX7" fmla="*/ 990619 w 9529937"/>
                <a:gd name="csY7" fmla="*/ 194037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9672 w 9529937"/>
                <a:gd name="csY2" fmla="*/ 4618 h 2132838"/>
                <a:gd name="csX3" fmla="*/ 912848 w 9529937"/>
                <a:gd name="csY3" fmla="*/ 4618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0619 w 9529937"/>
                <a:gd name="csY6" fmla="*/ 106255 h 2132838"/>
                <a:gd name="csX7" fmla="*/ 990619 w 9529937"/>
                <a:gd name="csY7" fmla="*/ 194037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9672 w 9529937"/>
                <a:gd name="csY2" fmla="*/ 4618 h 2132838"/>
                <a:gd name="csX3" fmla="*/ 912848 w 9529937"/>
                <a:gd name="csY3" fmla="*/ 4618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9856 w 9529937"/>
                <a:gd name="csY6" fmla="*/ 110873 h 2132838"/>
                <a:gd name="csX7" fmla="*/ 990619 w 9529937"/>
                <a:gd name="csY7" fmla="*/ 194037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9672 w 9529937"/>
                <a:gd name="csY2" fmla="*/ 4618 h 2132838"/>
                <a:gd name="csX3" fmla="*/ 912848 w 9529937"/>
                <a:gd name="csY3" fmla="*/ 4618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9856 w 9529937"/>
                <a:gd name="csY6" fmla="*/ 110873 h 2132838"/>
                <a:gd name="csX7" fmla="*/ 999856 w 9529937"/>
                <a:gd name="csY7" fmla="*/ 254073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8460 h 2132800"/>
                <a:gd name="csX1" fmla="*/ 656041 w 9529937"/>
                <a:gd name="csY1" fmla="*/ 0 h 2132800"/>
                <a:gd name="csX2" fmla="*/ 819672 w 9529937"/>
                <a:gd name="csY2" fmla="*/ 4618 h 2132800"/>
                <a:gd name="csX3" fmla="*/ 912848 w 9529937"/>
                <a:gd name="csY3" fmla="*/ 4618 h 2132800"/>
                <a:gd name="csX4" fmla="*/ 968673 w 9529937"/>
                <a:gd name="csY4" fmla="*/ 18472 h 2132800"/>
                <a:gd name="csX5" fmla="*/ 990619 w 9529937"/>
                <a:gd name="csY5" fmla="*/ 40418 h 2132800"/>
                <a:gd name="csX6" fmla="*/ 999856 w 9529937"/>
                <a:gd name="csY6" fmla="*/ 110873 h 2132800"/>
                <a:gd name="csX7" fmla="*/ 999856 w 9529937"/>
                <a:gd name="csY7" fmla="*/ 254073 h 2132800"/>
                <a:gd name="csX8" fmla="*/ 1007170 w 9529937"/>
                <a:gd name="csY8" fmla="*/ 503196 h 2132800"/>
                <a:gd name="csX9" fmla="*/ 1012564 w 9529937"/>
                <a:gd name="csY9" fmla="*/ 2132565 h 2132800"/>
                <a:gd name="csX10" fmla="*/ 1097088 w 9529937"/>
                <a:gd name="csY10" fmla="*/ 622653 h 2132800"/>
                <a:gd name="csX11" fmla="*/ 1107662 w 9529937"/>
                <a:gd name="csY11" fmla="*/ 435439 h 2132800"/>
                <a:gd name="csX12" fmla="*/ 1129607 w 9529937"/>
                <a:gd name="csY12" fmla="*/ 267189 h 2132800"/>
                <a:gd name="csX13" fmla="*/ 1173499 w 9529937"/>
                <a:gd name="csY13" fmla="*/ 157461 h 2132800"/>
                <a:gd name="csX14" fmla="*/ 1232020 w 9529937"/>
                <a:gd name="csY14" fmla="*/ 91624 h 2132800"/>
                <a:gd name="csX15" fmla="*/ 1327118 w 9529937"/>
                <a:gd name="csY15" fmla="*/ 55048 h 2132800"/>
                <a:gd name="csX16" fmla="*/ 1466107 w 9529937"/>
                <a:gd name="csY16" fmla="*/ 40418 h 2132800"/>
                <a:gd name="csX17" fmla="*/ 1663617 w 9529937"/>
                <a:gd name="csY17" fmla="*/ 40418 h 2132800"/>
                <a:gd name="csX18" fmla="*/ 1963540 w 9529937"/>
                <a:gd name="csY18" fmla="*/ 33103 h 2132800"/>
                <a:gd name="csX19" fmla="*/ 2450677 w 9529937"/>
                <a:gd name="csY19" fmla="*/ 23083 h 2132800"/>
                <a:gd name="csX20" fmla="*/ 3375374 w 9529937"/>
                <a:gd name="csY20" fmla="*/ 3842 h 2132800"/>
                <a:gd name="csX21" fmla="*/ 3667982 w 9529937"/>
                <a:gd name="csY21" fmla="*/ 3842 h 2132800"/>
                <a:gd name="csX22" fmla="*/ 3726503 w 9529937"/>
                <a:gd name="csY22" fmla="*/ 18472 h 2132800"/>
                <a:gd name="csX23" fmla="*/ 3736994 w 9529937"/>
                <a:gd name="csY23" fmla="*/ 189897 h 2132800"/>
                <a:gd name="csX24" fmla="*/ 3748449 w 9529937"/>
                <a:gd name="csY24" fmla="*/ 267189 h 2132800"/>
                <a:gd name="csX25" fmla="*/ 3777710 w 9529937"/>
                <a:gd name="csY25" fmla="*/ 208668 h 2132800"/>
                <a:gd name="csX26" fmla="*/ 3800900 w 9529937"/>
                <a:gd name="csY26" fmla="*/ 145726 h 2132800"/>
                <a:gd name="csX27" fmla="*/ 3836231 w 9529937"/>
                <a:gd name="csY27" fmla="*/ 84309 h 2132800"/>
                <a:gd name="csX28" fmla="*/ 3919874 w 9529937"/>
                <a:gd name="csY28" fmla="*/ 35313 h 2132800"/>
                <a:gd name="csX29" fmla="*/ 4038076 w 9529937"/>
                <a:gd name="csY29" fmla="*/ 28770 h 2132800"/>
                <a:gd name="csX30" fmla="*/ 4626273 w 9529937"/>
                <a:gd name="csY30" fmla="*/ 25788 h 2132800"/>
                <a:gd name="csX31" fmla="*/ 5675522 w 9529937"/>
                <a:gd name="csY31" fmla="*/ 27032 h 2132800"/>
                <a:gd name="csX32" fmla="*/ 6623323 w 9529937"/>
                <a:gd name="csY32" fmla="*/ 18472 h 2132800"/>
                <a:gd name="csX33" fmla="*/ 7918113 w 9529937"/>
                <a:gd name="csY33" fmla="*/ 18472 h 2132800"/>
                <a:gd name="csX34" fmla="*/ 9529937 w 9529937"/>
                <a:gd name="csY34" fmla="*/ 2974 h 2132800"/>
                <a:gd name="csX0" fmla="*/ 0 w 9529937"/>
                <a:gd name="csY0" fmla="*/ 8460 h 2132800"/>
                <a:gd name="csX1" fmla="*/ 656041 w 9529937"/>
                <a:gd name="csY1" fmla="*/ 0 h 2132800"/>
                <a:gd name="csX2" fmla="*/ 819672 w 9529937"/>
                <a:gd name="csY2" fmla="*/ 4618 h 2132800"/>
                <a:gd name="csX3" fmla="*/ 912848 w 9529937"/>
                <a:gd name="csY3" fmla="*/ 4618 h 2132800"/>
                <a:gd name="csX4" fmla="*/ 968673 w 9529937"/>
                <a:gd name="csY4" fmla="*/ 18472 h 2132800"/>
                <a:gd name="csX5" fmla="*/ 990619 w 9529937"/>
                <a:gd name="csY5" fmla="*/ 40418 h 2132800"/>
                <a:gd name="csX6" fmla="*/ 999856 w 9529937"/>
                <a:gd name="csY6" fmla="*/ 110873 h 2132800"/>
                <a:gd name="csX7" fmla="*/ 999856 w 9529937"/>
                <a:gd name="csY7" fmla="*/ 254073 h 2132800"/>
                <a:gd name="csX8" fmla="*/ 1007170 w 9529937"/>
                <a:gd name="csY8" fmla="*/ 503196 h 2132800"/>
                <a:gd name="csX9" fmla="*/ 1012564 w 9529937"/>
                <a:gd name="csY9" fmla="*/ 2132565 h 2132800"/>
                <a:gd name="csX10" fmla="*/ 1097088 w 9529937"/>
                <a:gd name="csY10" fmla="*/ 622653 h 2132800"/>
                <a:gd name="csX11" fmla="*/ 1107662 w 9529937"/>
                <a:gd name="csY11" fmla="*/ 435439 h 2132800"/>
                <a:gd name="csX12" fmla="*/ 1129607 w 9529937"/>
                <a:gd name="csY12" fmla="*/ 267189 h 2132800"/>
                <a:gd name="csX13" fmla="*/ 1173499 w 9529937"/>
                <a:gd name="csY13" fmla="*/ 157461 h 2132800"/>
                <a:gd name="csX14" fmla="*/ 1232020 w 9529937"/>
                <a:gd name="csY14" fmla="*/ 91624 h 2132800"/>
                <a:gd name="csX15" fmla="*/ 1327118 w 9529937"/>
                <a:gd name="csY15" fmla="*/ 55048 h 2132800"/>
                <a:gd name="csX16" fmla="*/ 1466107 w 9529937"/>
                <a:gd name="csY16" fmla="*/ 40418 h 2132800"/>
                <a:gd name="csX17" fmla="*/ 1663617 w 9529937"/>
                <a:gd name="csY17" fmla="*/ 31182 h 2132800"/>
                <a:gd name="csX18" fmla="*/ 1963540 w 9529937"/>
                <a:gd name="csY18" fmla="*/ 33103 h 2132800"/>
                <a:gd name="csX19" fmla="*/ 2450677 w 9529937"/>
                <a:gd name="csY19" fmla="*/ 23083 h 2132800"/>
                <a:gd name="csX20" fmla="*/ 3375374 w 9529937"/>
                <a:gd name="csY20" fmla="*/ 3842 h 2132800"/>
                <a:gd name="csX21" fmla="*/ 3667982 w 9529937"/>
                <a:gd name="csY21" fmla="*/ 3842 h 2132800"/>
                <a:gd name="csX22" fmla="*/ 3726503 w 9529937"/>
                <a:gd name="csY22" fmla="*/ 18472 h 2132800"/>
                <a:gd name="csX23" fmla="*/ 3736994 w 9529937"/>
                <a:gd name="csY23" fmla="*/ 189897 h 2132800"/>
                <a:gd name="csX24" fmla="*/ 3748449 w 9529937"/>
                <a:gd name="csY24" fmla="*/ 267189 h 2132800"/>
                <a:gd name="csX25" fmla="*/ 3777710 w 9529937"/>
                <a:gd name="csY25" fmla="*/ 208668 h 2132800"/>
                <a:gd name="csX26" fmla="*/ 3800900 w 9529937"/>
                <a:gd name="csY26" fmla="*/ 145726 h 2132800"/>
                <a:gd name="csX27" fmla="*/ 3836231 w 9529937"/>
                <a:gd name="csY27" fmla="*/ 84309 h 2132800"/>
                <a:gd name="csX28" fmla="*/ 3919874 w 9529937"/>
                <a:gd name="csY28" fmla="*/ 35313 h 2132800"/>
                <a:gd name="csX29" fmla="*/ 4038076 w 9529937"/>
                <a:gd name="csY29" fmla="*/ 28770 h 2132800"/>
                <a:gd name="csX30" fmla="*/ 4626273 w 9529937"/>
                <a:gd name="csY30" fmla="*/ 25788 h 2132800"/>
                <a:gd name="csX31" fmla="*/ 5675522 w 9529937"/>
                <a:gd name="csY31" fmla="*/ 27032 h 2132800"/>
                <a:gd name="csX32" fmla="*/ 6623323 w 9529937"/>
                <a:gd name="csY32" fmla="*/ 18472 h 2132800"/>
                <a:gd name="csX33" fmla="*/ 7918113 w 9529937"/>
                <a:gd name="csY33" fmla="*/ 18472 h 2132800"/>
                <a:gd name="csX34" fmla="*/ 9529937 w 9529937"/>
                <a:gd name="csY34" fmla="*/ 2974 h 2132800"/>
                <a:gd name="csX0" fmla="*/ 0 w 9529937"/>
                <a:gd name="csY0" fmla="*/ 8460 h 2132800"/>
                <a:gd name="csX1" fmla="*/ 656041 w 9529937"/>
                <a:gd name="csY1" fmla="*/ 0 h 2132800"/>
                <a:gd name="csX2" fmla="*/ 819672 w 9529937"/>
                <a:gd name="csY2" fmla="*/ 4618 h 2132800"/>
                <a:gd name="csX3" fmla="*/ 912848 w 9529937"/>
                <a:gd name="csY3" fmla="*/ 4618 h 2132800"/>
                <a:gd name="csX4" fmla="*/ 968673 w 9529937"/>
                <a:gd name="csY4" fmla="*/ 18472 h 2132800"/>
                <a:gd name="csX5" fmla="*/ 990619 w 9529937"/>
                <a:gd name="csY5" fmla="*/ 40418 h 2132800"/>
                <a:gd name="csX6" fmla="*/ 999856 w 9529937"/>
                <a:gd name="csY6" fmla="*/ 110873 h 2132800"/>
                <a:gd name="csX7" fmla="*/ 999856 w 9529937"/>
                <a:gd name="csY7" fmla="*/ 254073 h 2132800"/>
                <a:gd name="csX8" fmla="*/ 1007170 w 9529937"/>
                <a:gd name="csY8" fmla="*/ 503196 h 2132800"/>
                <a:gd name="csX9" fmla="*/ 1012564 w 9529937"/>
                <a:gd name="csY9" fmla="*/ 2132565 h 2132800"/>
                <a:gd name="csX10" fmla="*/ 1097088 w 9529937"/>
                <a:gd name="csY10" fmla="*/ 622653 h 2132800"/>
                <a:gd name="csX11" fmla="*/ 1107662 w 9529937"/>
                <a:gd name="csY11" fmla="*/ 435439 h 2132800"/>
                <a:gd name="csX12" fmla="*/ 1129607 w 9529937"/>
                <a:gd name="csY12" fmla="*/ 267189 h 2132800"/>
                <a:gd name="csX13" fmla="*/ 1173499 w 9529937"/>
                <a:gd name="csY13" fmla="*/ 157461 h 2132800"/>
                <a:gd name="csX14" fmla="*/ 1232020 w 9529937"/>
                <a:gd name="csY14" fmla="*/ 91624 h 2132800"/>
                <a:gd name="csX15" fmla="*/ 1327118 w 9529937"/>
                <a:gd name="csY15" fmla="*/ 55048 h 2132800"/>
                <a:gd name="csX16" fmla="*/ 1466107 w 9529937"/>
                <a:gd name="csY16" fmla="*/ 40418 h 2132800"/>
                <a:gd name="csX17" fmla="*/ 1663617 w 9529937"/>
                <a:gd name="csY17" fmla="*/ 31182 h 2132800"/>
                <a:gd name="csX18" fmla="*/ 1972777 w 9529937"/>
                <a:gd name="csY18" fmla="*/ 23867 h 2132800"/>
                <a:gd name="csX19" fmla="*/ 2450677 w 9529937"/>
                <a:gd name="csY19" fmla="*/ 23083 h 2132800"/>
                <a:gd name="csX20" fmla="*/ 3375374 w 9529937"/>
                <a:gd name="csY20" fmla="*/ 3842 h 2132800"/>
                <a:gd name="csX21" fmla="*/ 3667982 w 9529937"/>
                <a:gd name="csY21" fmla="*/ 3842 h 2132800"/>
                <a:gd name="csX22" fmla="*/ 3726503 w 9529937"/>
                <a:gd name="csY22" fmla="*/ 18472 h 2132800"/>
                <a:gd name="csX23" fmla="*/ 3736994 w 9529937"/>
                <a:gd name="csY23" fmla="*/ 189897 h 2132800"/>
                <a:gd name="csX24" fmla="*/ 3748449 w 9529937"/>
                <a:gd name="csY24" fmla="*/ 267189 h 2132800"/>
                <a:gd name="csX25" fmla="*/ 3777710 w 9529937"/>
                <a:gd name="csY25" fmla="*/ 208668 h 2132800"/>
                <a:gd name="csX26" fmla="*/ 3800900 w 9529937"/>
                <a:gd name="csY26" fmla="*/ 145726 h 2132800"/>
                <a:gd name="csX27" fmla="*/ 3836231 w 9529937"/>
                <a:gd name="csY27" fmla="*/ 84309 h 2132800"/>
                <a:gd name="csX28" fmla="*/ 3919874 w 9529937"/>
                <a:gd name="csY28" fmla="*/ 35313 h 2132800"/>
                <a:gd name="csX29" fmla="*/ 4038076 w 9529937"/>
                <a:gd name="csY29" fmla="*/ 28770 h 2132800"/>
                <a:gd name="csX30" fmla="*/ 4626273 w 9529937"/>
                <a:gd name="csY30" fmla="*/ 25788 h 2132800"/>
                <a:gd name="csX31" fmla="*/ 5675522 w 9529937"/>
                <a:gd name="csY31" fmla="*/ 27032 h 2132800"/>
                <a:gd name="csX32" fmla="*/ 6623323 w 9529937"/>
                <a:gd name="csY32" fmla="*/ 18472 h 2132800"/>
                <a:gd name="csX33" fmla="*/ 7918113 w 9529937"/>
                <a:gd name="csY33" fmla="*/ 18472 h 2132800"/>
                <a:gd name="csX34" fmla="*/ 9529937 w 9529937"/>
                <a:gd name="csY34" fmla="*/ 2974 h 2132800"/>
                <a:gd name="csX0" fmla="*/ 0 w 9529937"/>
                <a:gd name="csY0" fmla="*/ 8460 h 2132800"/>
                <a:gd name="csX1" fmla="*/ 656041 w 9529937"/>
                <a:gd name="csY1" fmla="*/ 0 h 2132800"/>
                <a:gd name="csX2" fmla="*/ 819672 w 9529937"/>
                <a:gd name="csY2" fmla="*/ 4618 h 2132800"/>
                <a:gd name="csX3" fmla="*/ 912848 w 9529937"/>
                <a:gd name="csY3" fmla="*/ 4618 h 2132800"/>
                <a:gd name="csX4" fmla="*/ 968673 w 9529937"/>
                <a:gd name="csY4" fmla="*/ 18472 h 2132800"/>
                <a:gd name="csX5" fmla="*/ 990619 w 9529937"/>
                <a:gd name="csY5" fmla="*/ 40418 h 2132800"/>
                <a:gd name="csX6" fmla="*/ 999856 w 9529937"/>
                <a:gd name="csY6" fmla="*/ 110873 h 2132800"/>
                <a:gd name="csX7" fmla="*/ 1004474 w 9529937"/>
                <a:gd name="csY7" fmla="*/ 254073 h 2132800"/>
                <a:gd name="csX8" fmla="*/ 1007170 w 9529937"/>
                <a:gd name="csY8" fmla="*/ 503196 h 2132800"/>
                <a:gd name="csX9" fmla="*/ 1012564 w 9529937"/>
                <a:gd name="csY9" fmla="*/ 2132565 h 2132800"/>
                <a:gd name="csX10" fmla="*/ 1097088 w 9529937"/>
                <a:gd name="csY10" fmla="*/ 622653 h 2132800"/>
                <a:gd name="csX11" fmla="*/ 1107662 w 9529937"/>
                <a:gd name="csY11" fmla="*/ 435439 h 2132800"/>
                <a:gd name="csX12" fmla="*/ 1129607 w 9529937"/>
                <a:gd name="csY12" fmla="*/ 267189 h 2132800"/>
                <a:gd name="csX13" fmla="*/ 1173499 w 9529937"/>
                <a:gd name="csY13" fmla="*/ 157461 h 2132800"/>
                <a:gd name="csX14" fmla="*/ 1232020 w 9529937"/>
                <a:gd name="csY14" fmla="*/ 91624 h 2132800"/>
                <a:gd name="csX15" fmla="*/ 1327118 w 9529937"/>
                <a:gd name="csY15" fmla="*/ 55048 h 2132800"/>
                <a:gd name="csX16" fmla="*/ 1466107 w 9529937"/>
                <a:gd name="csY16" fmla="*/ 40418 h 2132800"/>
                <a:gd name="csX17" fmla="*/ 1663617 w 9529937"/>
                <a:gd name="csY17" fmla="*/ 31182 h 2132800"/>
                <a:gd name="csX18" fmla="*/ 1972777 w 9529937"/>
                <a:gd name="csY18" fmla="*/ 23867 h 2132800"/>
                <a:gd name="csX19" fmla="*/ 2450677 w 9529937"/>
                <a:gd name="csY19" fmla="*/ 23083 h 2132800"/>
                <a:gd name="csX20" fmla="*/ 3375374 w 9529937"/>
                <a:gd name="csY20" fmla="*/ 3842 h 2132800"/>
                <a:gd name="csX21" fmla="*/ 3667982 w 9529937"/>
                <a:gd name="csY21" fmla="*/ 3842 h 2132800"/>
                <a:gd name="csX22" fmla="*/ 3726503 w 9529937"/>
                <a:gd name="csY22" fmla="*/ 18472 h 2132800"/>
                <a:gd name="csX23" fmla="*/ 3736994 w 9529937"/>
                <a:gd name="csY23" fmla="*/ 189897 h 2132800"/>
                <a:gd name="csX24" fmla="*/ 3748449 w 9529937"/>
                <a:gd name="csY24" fmla="*/ 267189 h 2132800"/>
                <a:gd name="csX25" fmla="*/ 3777710 w 9529937"/>
                <a:gd name="csY25" fmla="*/ 208668 h 2132800"/>
                <a:gd name="csX26" fmla="*/ 3800900 w 9529937"/>
                <a:gd name="csY26" fmla="*/ 145726 h 2132800"/>
                <a:gd name="csX27" fmla="*/ 3836231 w 9529937"/>
                <a:gd name="csY27" fmla="*/ 84309 h 2132800"/>
                <a:gd name="csX28" fmla="*/ 3919874 w 9529937"/>
                <a:gd name="csY28" fmla="*/ 35313 h 2132800"/>
                <a:gd name="csX29" fmla="*/ 4038076 w 9529937"/>
                <a:gd name="csY29" fmla="*/ 28770 h 2132800"/>
                <a:gd name="csX30" fmla="*/ 4626273 w 9529937"/>
                <a:gd name="csY30" fmla="*/ 25788 h 2132800"/>
                <a:gd name="csX31" fmla="*/ 5675522 w 9529937"/>
                <a:gd name="csY31" fmla="*/ 27032 h 2132800"/>
                <a:gd name="csX32" fmla="*/ 6623323 w 9529937"/>
                <a:gd name="csY32" fmla="*/ 18472 h 2132800"/>
                <a:gd name="csX33" fmla="*/ 7918113 w 9529937"/>
                <a:gd name="csY33" fmla="*/ 18472 h 2132800"/>
                <a:gd name="csX34" fmla="*/ 9529937 w 9529937"/>
                <a:gd name="csY34" fmla="*/ 2974 h 2132800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726503 w 9529937"/>
                <a:gd name="csY22" fmla="*/ 23091 h 2137419"/>
                <a:gd name="csX23" fmla="*/ 3736994 w 9529937"/>
                <a:gd name="csY23" fmla="*/ 194516 h 2137419"/>
                <a:gd name="csX24" fmla="*/ 3748449 w 9529937"/>
                <a:gd name="csY24" fmla="*/ 271808 h 2137419"/>
                <a:gd name="csX25" fmla="*/ 3777710 w 9529937"/>
                <a:gd name="csY25" fmla="*/ 213287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726503 w 9529937"/>
                <a:gd name="csY22" fmla="*/ 23091 h 2137419"/>
                <a:gd name="csX23" fmla="*/ 3736994 w 9529937"/>
                <a:gd name="csY23" fmla="*/ 194516 h 2137419"/>
                <a:gd name="csX24" fmla="*/ 3544562 w 9529937"/>
                <a:gd name="csY24" fmla="*/ 1031749 h 2137419"/>
                <a:gd name="csX25" fmla="*/ 3777710 w 9529937"/>
                <a:gd name="csY25" fmla="*/ 213287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726503 w 9529937"/>
                <a:gd name="csY22" fmla="*/ 23091 h 2137419"/>
                <a:gd name="csX23" fmla="*/ 3736994 w 9529937"/>
                <a:gd name="csY23" fmla="*/ 194516 h 2137419"/>
                <a:gd name="csX24" fmla="*/ 3853481 w 9529937"/>
                <a:gd name="csY24" fmla="*/ 1093533 h 2137419"/>
                <a:gd name="csX25" fmla="*/ 3777710 w 9529937"/>
                <a:gd name="csY25" fmla="*/ 213287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736994 w 9529937"/>
                <a:gd name="csY23" fmla="*/ 194516 h 2137419"/>
                <a:gd name="csX24" fmla="*/ 3853481 w 9529937"/>
                <a:gd name="csY24" fmla="*/ 1093533 h 2137419"/>
                <a:gd name="csX25" fmla="*/ 3777710 w 9529937"/>
                <a:gd name="csY25" fmla="*/ 213287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736994 w 9529937"/>
                <a:gd name="csY23" fmla="*/ 194516 h 2137419"/>
                <a:gd name="csX24" fmla="*/ 3853481 w 9529937"/>
                <a:gd name="csY24" fmla="*/ 1093533 h 2137419"/>
                <a:gd name="csX25" fmla="*/ 3870386 w 9529937"/>
                <a:gd name="csY25" fmla="*/ 275071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736994 w 9529937"/>
                <a:gd name="csY23" fmla="*/ 194516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757651 w 9529937"/>
                <a:gd name="csY26" fmla="*/ 156523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902030 w 9529937"/>
                <a:gd name="csY26" fmla="*/ 149648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902030 w 9529937"/>
                <a:gd name="csY26" fmla="*/ 149648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902030 w 9529937"/>
                <a:gd name="csY26" fmla="*/ 149648 h 2137419"/>
                <a:gd name="csX27" fmla="*/ 3836231 w 9529937"/>
                <a:gd name="csY27" fmla="*/ 88928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902030 w 9529937"/>
                <a:gd name="csY26" fmla="*/ 149648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936406 w 9529937"/>
                <a:gd name="csY26" fmla="*/ 166836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94449 w 9529937"/>
                <a:gd name="csY25" fmla="*/ 323197 h 2137419"/>
                <a:gd name="csX26" fmla="*/ 3936406 w 9529937"/>
                <a:gd name="csY26" fmla="*/ 166836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908199 w 9529937"/>
                <a:gd name="csY25" fmla="*/ 402262 h 2137419"/>
                <a:gd name="csX26" fmla="*/ 3936406 w 9529937"/>
                <a:gd name="csY26" fmla="*/ 166836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36406 w 9529937"/>
                <a:gd name="csY26" fmla="*/ 166836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60469 w 9529937"/>
                <a:gd name="csY26" fmla="*/ 173711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43281 w 9529937"/>
                <a:gd name="csY26" fmla="*/ 177148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43281 w 9529937"/>
                <a:gd name="csY26" fmla="*/ 177148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43281 w 9529937"/>
                <a:gd name="csY26" fmla="*/ 177148 h 2137419"/>
                <a:gd name="csX27" fmla="*/ 4042486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43281 w 9529937"/>
                <a:gd name="csY26" fmla="*/ 177148 h 2137419"/>
                <a:gd name="csX27" fmla="*/ 4042486 w 9529937"/>
                <a:gd name="csY27" fmla="*/ 44239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67344 w 9529937"/>
                <a:gd name="csY26" fmla="*/ 180585 h 2137419"/>
                <a:gd name="csX27" fmla="*/ 4042486 w 9529937"/>
                <a:gd name="csY27" fmla="*/ 44239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35699 w 9529937"/>
                <a:gd name="csY25" fmla="*/ 419450 h 2137419"/>
                <a:gd name="csX26" fmla="*/ 3967344 w 9529937"/>
                <a:gd name="csY26" fmla="*/ 180585 h 2137419"/>
                <a:gd name="csX27" fmla="*/ 4042486 w 9529937"/>
                <a:gd name="csY27" fmla="*/ 44239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35699 w 9529937"/>
                <a:gd name="csY25" fmla="*/ 419450 h 2137419"/>
                <a:gd name="csX26" fmla="*/ 3967344 w 9529937"/>
                <a:gd name="csY26" fmla="*/ 180585 h 2137419"/>
                <a:gd name="csX27" fmla="*/ 4080586 w 9529937"/>
                <a:gd name="csY27" fmla="*/ 77576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35699 w 9529937"/>
                <a:gd name="csY25" fmla="*/ 419450 h 2137419"/>
                <a:gd name="csX26" fmla="*/ 3991157 w 9529937"/>
                <a:gd name="csY26" fmla="*/ 213923 h 2137419"/>
                <a:gd name="csX27" fmla="*/ 4080586 w 9529937"/>
                <a:gd name="csY27" fmla="*/ 77576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35699 w 9529937"/>
                <a:gd name="csY25" fmla="*/ 419450 h 2137419"/>
                <a:gd name="csX26" fmla="*/ 4019732 w 9529937"/>
                <a:gd name="csY26" fmla="*/ 218685 h 2137419"/>
                <a:gd name="csX27" fmla="*/ 4080586 w 9529937"/>
                <a:gd name="csY27" fmla="*/ 77576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35699 w 9529937"/>
                <a:gd name="csY25" fmla="*/ 419450 h 2137419"/>
                <a:gd name="csX26" fmla="*/ 4019732 w 9529937"/>
                <a:gd name="csY26" fmla="*/ 218685 h 2137419"/>
                <a:gd name="csX27" fmla="*/ 4113923 w 9529937"/>
                <a:gd name="csY27" fmla="*/ 87101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73799 w 9529937"/>
                <a:gd name="csY25" fmla="*/ 428975 h 2137419"/>
                <a:gd name="csX26" fmla="*/ 4019732 w 9529937"/>
                <a:gd name="csY26" fmla="*/ 218685 h 2137419"/>
                <a:gd name="csX27" fmla="*/ 4113923 w 9529937"/>
                <a:gd name="csY27" fmla="*/ 87101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19732 w 9529937"/>
                <a:gd name="csY26" fmla="*/ 218685 h 2137419"/>
                <a:gd name="csX27" fmla="*/ 4113923 w 9529937"/>
                <a:gd name="csY27" fmla="*/ 87101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213922 h 2137419"/>
                <a:gd name="csX27" fmla="*/ 4113923 w 9529937"/>
                <a:gd name="csY27" fmla="*/ 87101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3923 w 9529937"/>
                <a:gd name="csY27" fmla="*/ 87101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7098 w 9529937"/>
                <a:gd name="csY27" fmla="*/ 71226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7098 w 9529937"/>
                <a:gd name="csY27" fmla="*/ 71226 h 2137419"/>
                <a:gd name="csX28" fmla="*/ 4191443 w 9529937"/>
                <a:gd name="csY28" fmla="*/ 43370 h 2137419"/>
                <a:gd name="csX29" fmla="*/ 4361210 w 9529937"/>
                <a:gd name="csY29" fmla="*/ 3391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7098 w 9529937"/>
                <a:gd name="csY27" fmla="*/ 71226 h 2137419"/>
                <a:gd name="csX28" fmla="*/ 4191443 w 9529937"/>
                <a:gd name="csY28" fmla="*/ 43370 h 2137419"/>
                <a:gd name="csX29" fmla="*/ 4361210 w 9529937"/>
                <a:gd name="csY29" fmla="*/ 3391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7098 w 9529937"/>
                <a:gd name="csY27" fmla="*/ 71226 h 2137419"/>
                <a:gd name="csX28" fmla="*/ 4191443 w 9529937"/>
                <a:gd name="csY28" fmla="*/ 43370 h 2137419"/>
                <a:gd name="csX29" fmla="*/ 4361210 w 9529937"/>
                <a:gd name="csY29" fmla="*/ 3391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7098 w 9529937"/>
                <a:gd name="csY27" fmla="*/ 71226 h 2137419"/>
                <a:gd name="csX28" fmla="*/ 4191443 w 9529937"/>
                <a:gd name="csY28" fmla="*/ 43370 h 2137419"/>
                <a:gd name="csX29" fmla="*/ 4361210 w 9529937"/>
                <a:gd name="csY29" fmla="*/ 33914 h 2137419"/>
                <a:gd name="csX30" fmla="*/ 4732838 w 9529937"/>
                <a:gd name="csY30" fmla="*/ 3093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66091 w 9529937"/>
                <a:gd name="csY24" fmla="*/ 410824 h 2137419"/>
                <a:gd name="csX25" fmla="*/ 3893295 w 9529937"/>
                <a:gd name="csY25" fmla="*/ 1374416 h 2137419"/>
                <a:gd name="csX26" fmla="*/ 3973799 w 9529937"/>
                <a:gd name="csY26" fmla="*/ 428975 h 2137419"/>
                <a:gd name="csX27" fmla="*/ 4034019 w 9529937"/>
                <a:gd name="csY27" fmla="*/ 175822 h 2137419"/>
                <a:gd name="csX28" fmla="*/ 4117098 w 9529937"/>
                <a:gd name="csY28" fmla="*/ 71226 h 2137419"/>
                <a:gd name="csX29" fmla="*/ 4191443 w 9529937"/>
                <a:gd name="csY29" fmla="*/ 43370 h 2137419"/>
                <a:gd name="csX30" fmla="*/ 4361210 w 9529937"/>
                <a:gd name="csY30" fmla="*/ 33914 h 2137419"/>
                <a:gd name="csX31" fmla="*/ 4732838 w 9529937"/>
                <a:gd name="csY31" fmla="*/ 30932 h 2137419"/>
                <a:gd name="csX32" fmla="*/ 5675522 w 9529937"/>
                <a:gd name="csY32" fmla="*/ 31651 h 2137419"/>
                <a:gd name="csX33" fmla="*/ 6623323 w 9529937"/>
                <a:gd name="csY33" fmla="*/ 23091 h 2137419"/>
                <a:gd name="csX34" fmla="*/ 7918113 w 9529937"/>
                <a:gd name="csY34" fmla="*/ 23091 h 2137419"/>
                <a:gd name="csX35" fmla="*/ 9529937 w 9529937"/>
                <a:gd name="csY35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93295 w 9529937"/>
                <a:gd name="csY26" fmla="*/ 1374416 h 2137419"/>
                <a:gd name="csX27" fmla="*/ 3973799 w 9529937"/>
                <a:gd name="csY27" fmla="*/ 428975 h 2137419"/>
                <a:gd name="csX28" fmla="*/ 4034019 w 9529937"/>
                <a:gd name="csY28" fmla="*/ 175822 h 2137419"/>
                <a:gd name="csX29" fmla="*/ 4117098 w 9529937"/>
                <a:gd name="csY29" fmla="*/ 71226 h 2137419"/>
                <a:gd name="csX30" fmla="*/ 4191443 w 9529937"/>
                <a:gd name="csY30" fmla="*/ 43370 h 2137419"/>
                <a:gd name="csX31" fmla="*/ 4361210 w 9529937"/>
                <a:gd name="csY31" fmla="*/ 33914 h 2137419"/>
                <a:gd name="csX32" fmla="*/ 4732838 w 9529937"/>
                <a:gd name="csY32" fmla="*/ 30932 h 2137419"/>
                <a:gd name="csX33" fmla="*/ 5675522 w 9529937"/>
                <a:gd name="csY33" fmla="*/ 31651 h 2137419"/>
                <a:gd name="csX34" fmla="*/ 6623323 w 9529937"/>
                <a:gd name="csY34" fmla="*/ 23091 h 2137419"/>
                <a:gd name="csX35" fmla="*/ 7918113 w 9529937"/>
                <a:gd name="csY35" fmla="*/ 23091 h 2137419"/>
                <a:gd name="csX36" fmla="*/ 9529937 w 9529937"/>
                <a:gd name="csY36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3102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93295 w 9529937"/>
                <a:gd name="csY26" fmla="*/ 1374416 h 2137419"/>
                <a:gd name="csX27" fmla="*/ 3973799 w 9529937"/>
                <a:gd name="csY27" fmla="*/ 428975 h 2137419"/>
                <a:gd name="csX28" fmla="*/ 4034019 w 9529937"/>
                <a:gd name="csY28" fmla="*/ 175822 h 2137419"/>
                <a:gd name="csX29" fmla="*/ 4117098 w 9529937"/>
                <a:gd name="csY29" fmla="*/ 71226 h 2137419"/>
                <a:gd name="csX30" fmla="*/ 4191443 w 9529937"/>
                <a:gd name="csY30" fmla="*/ 43370 h 2137419"/>
                <a:gd name="csX31" fmla="*/ 4361210 w 9529937"/>
                <a:gd name="csY31" fmla="*/ 33914 h 2137419"/>
                <a:gd name="csX32" fmla="*/ 4732838 w 9529937"/>
                <a:gd name="csY32" fmla="*/ 30932 h 2137419"/>
                <a:gd name="csX33" fmla="*/ 5675522 w 9529937"/>
                <a:gd name="csY33" fmla="*/ 31651 h 2137419"/>
                <a:gd name="csX34" fmla="*/ 6623323 w 9529937"/>
                <a:gd name="csY34" fmla="*/ 23091 h 2137419"/>
                <a:gd name="csX35" fmla="*/ 7918113 w 9529937"/>
                <a:gd name="csY35" fmla="*/ 23091 h 2137419"/>
                <a:gd name="csX36" fmla="*/ 9529937 w 9529937"/>
                <a:gd name="csY36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3102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70792 w 9529937"/>
                <a:gd name="csY26" fmla="*/ 908668 h 2137419"/>
                <a:gd name="csX27" fmla="*/ 3893295 w 9529937"/>
                <a:gd name="csY27" fmla="*/ 1374416 h 2137419"/>
                <a:gd name="csX28" fmla="*/ 3973799 w 9529937"/>
                <a:gd name="csY28" fmla="*/ 428975 h 2137419"/>
                <a:gd name="csX29" fmla="*/ 4034019 w 9529937"/>
                <a:gd name="csY29" fmla="*/ 175822 h 2137419"/>
                <a:gd name="csX30" fmla="*/ 4117098 w 9529937"/>
                <a:gd name="csY30" fmla="*/ 71226 h 2137419"/>
                <a:gd name="csX31" fmla="*/ 4191443 w 9529937"/>
                <a:gd name="csY31" fmla="*/ 43370 h 2137419"/>
                <a:gd name="csX32" fmla="*/ 4361210 w 9529937"/>
                <a:gd name="csY32" fmla="*/ 33914 h 2137419"/>
                <a:gd name="csX33" fmla="*/ 4732838 w 9529937"/>
                <a:gd name="csY33" fmla="*/ 30932 h 2137419"/>
                <a:gd name="csX34" fmla="*/ 5675522 w 9529937"/>
                <a:gd name="csY34" fmla="*/ 31651 h 2137419"/>
                <a:gd name="csX35" fmla="*/ 6623323 w 9529937"/>
                <a:gd name="csY35" fmla="*/ 23091 h 2137419"/>
                <a:gd name="csX36" fmla="*/ 7918113 w 9529937"/>
                <a:gd name="csY36" fmla="*/ 23091 h 2137419"/>
                <a:gd name="csX37" fmla="*/ 9529937 w 9529937"/>
                <a:gd name="csY37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3102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70792 w 9529937"/>
                <a:gd name="csY26" fmla="*/ 908668 h 2137419"/>
                <a:gd name="csX27" fmla="*/ 3893295 w 9529937"/>
                <a:gd name="csY27" fmla="*/ 1374416 h 2137419"/>
                <a:gd name="csX28" fmla="*/ 3931415 w 9529937"/>
                <a:gd name="csY28" fmla="*/ 898564 h 2137419"/>
                <a:gd name="csX29" fmla="*/ 3973799 w 9529937"/>
                <a:gd name="csY29" fmla="*/ 428975 h 2137419"/>
                <a:gd name="csX30" fmla="*/ 4034019 w 9529937"/>
                <a:gd name="csY30" fmla="*/ 175822 h 2137419"/>
                <a:gd name="csX31" fmla="*/ 4117098 w 9529937"/>
                <a:gd name="csY31" fmla="*/ 71226 h 2137419"/>
                <a:gd name="csX32" fmla="*/ 4191443 w 9529937"/>
                <a:gd name="csY32" fmla="*/ 43370 h 2137419"/>
                <a:gd name="csX33" fmla="*/ 4361210 w 9529937"/>
                <a:gd name="csY33" fmla="*/ 33914 h 2137419"/>
                <a:gd name="csX34" fmla="*/ 4732838 w 9529937"/>
                <a:gd name="csY34" fmla="*/ 30932 h 2137419"/>
                <a:gd name="csX35" fmla="*/ 5675522 w 9529937"/>
                <a:gd name="csY35" fmla="*/ 31651 h 2137419"/>
                <a:gd name="csX36" fmla="*/ 6623323 w 9529937"/>
                <a:gd name="csY36" fmla="*/ 23091 h 2137419"/>
                <a:gd name="csX37" fmla="*/ 7918113 w 9529937"/>
                <a:gd name="csY37" fmla="*/ 23091 h 2137419"/>
                <a:gd name="csX38" fmla="*/ 9529937 w 9529937"/>
                <a:gd name="csY38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3102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70792 w 9529937"/>
                <a:gd name="csY26" fmla="*/ 908668 h 2137419"/>
                <a:gd name="csX27" fmla="*/ 3898347 w 9529937"/>
                <a:gd name="csY27" fmla="*/ 1925077 h 2137419"/>
                <a:gd name="csX28" fmla="*/ 3931415 w 9529937"/>
                <a:gd name="csY28" fmla="*/ 898564 h 2137419"/>
                <a:gd name="csX29" fmla="*/ 3973799 w 9529937"/>
                <a:gd name="csY29" fmla="*/ 428975 h 2137419"/>
                <a:gd name="csX30" fmla="*/ 4034019 w 9529937"/>
                <a:gd name="csY30" fmla="*/ 175822 h 2137419"/>
                <a:gd name="csX31" fmla="*/ 4117098 w 9529937"/>
                <a:gd name="csY31" fmla="*/ 71226 h 2137419"/>
                <a:gd name="csX32" fmla="*/ 4191443 w 9529937"/>
                <a:gd name="csY32" fmla="*/ 43370 h 2137419"/>
                <a:gd name="csX33" fmla="*/ 4361210 w 9529937"/>
                <a:gd name="csY33" fmla="*/ 33914 h 2137419"/>
                <a:gd name="csX34" fmla="*/ 4732838 w 9529937"/>
                <a:gd name="csY34" fmla="*/ 30932 h 2137419"/>
                <a:gd name="csX35" fmla="*/ 5675522 w 9529937"/>
                <a:gd name="csY35" fmla="*/ 31651 h 2137419"/>
                <a:gd name="csX36" fmla="*/ 6623323 w 9529937"/>
                <a:gd name="csY36" fmla="*/ 23091 h 2137419"/>
                <a:gd name="csX37" fmla="*/ 7918113 w 9529937"/>
                <a:gd name="csY37" fmla="*/ 23091 h 2137419"/>
                <a:gd name="csX38" fmla="*/ 9529937 w 9529937"/>
                <a:gd name="csY38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3102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70792 w 9529937"/>
                <a:gd name="csY26" fmla="*/ 908668 h 2137419"/>
                <a:gd name="csX27" fmla="*/ 3892448 w 9529937"/>
                <a:gd name="csY27" fmla="*/ 1818889 h 2137419"/>
                <a:gd name="csX28" fmla="*/ 3931415 w 9529937"/>
                <a:gd name="csY28" fmla="*/ 898564 h 2137419"/>
                <a:gd name="csX29" fmla="*/ 3973799 w 9529937"/>
                <a:gd name="csY29" fmla="*/ 428975 h 2137419"/>
                <a:gd name="csX30" fmla="*/ 4034019 w 9529937"/>
                <a:gd name="csY30" fmla="*/ 175822 h 2137419"/>
                <a:gd name="csX31" fmla="*/ 4117098 w 9529937"/>
                <a:gd name="csY31" fmla="*/ 71226 h 2137419"/>
                <a:gd name="csX32" fmla="*/ 4191443 w 9529937"/>
                <a:gd name="csY32" fmla="*/ 43370 h 2137419"/>
                <a:gd name="csX33" fmla="*/ 4361210 w 9529937"/>
                <a:gd name="csY33" fmla="*/ 33914 h 2137419"/>
                <a:gd name="csX34" fmla="*/ 4732838 w 9529937"/>
                <a:gd name="csY34" fmla="*/ 30932 h 2137419"/>
                <a:gd name="csX35" fmla="*/ 5675522 w 9529937"/>
                <a:gd name="csY35" fmla="*/ 31651 h 2137419"/>
                <a:gd name="csX36" fmla="*/ 6623323 w 9529937"/>
                <a:gd name="csY36" fmla="*/ 23091 h 2137419"/>
                <a:gd name="csX37" fmla="*/ 7918113 w 9529937"/>
                <a:gd name="csY37" fmla="*/ 23091 h 2137419"/>
                <a:gd name="csX38" fmla="*/ 9529937 w 9529937"/>
                <a:gd name="csY38" fmla="*/ 7593 h 21374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9529937" h="2137419">
                  <a:moveTo>
                    <a:pt x="0" y="13079"/>
                  </a:moveTo>
                  <a:lnTo>
                    <a:pt x="656041" y="4619"/>
                  </a:lnTo>
                  <a:lnTo>
                    <a:pt x="819672" y="0"/>
                  </a:lnTo>
                  <a:lnTo>
                    <a:pt x="912848" y="9237"/>
                  </a:lnTo>
                  <a:lnTo>
                    <a:pt x="968673" y="23091"/>
                  </a:lnTo>
                  <a:cubicBezTo>
                    <a:pt x="980865" y="26749"/>
                    <a:pt x="985422" y="29637"/>
                    <a:pt x="990619" y="45037"/>
                  </a:cubicBezTo>
                  <a:cubicBezTo>
                    <a:pt x="995816" y="60437"/>
                    <a:pt x="997547" y="79883"/>
                    <a:pt x="999856" y="115492"/>
                  </a:cubicBezTo>
                  <a:cubicBezTo>
                    <a:pt x="1002165" y="151101"/>
                    <a:pt x="1003255" y="193305"/>
                    <a:pt x="1004474" y="258692"/>
                  </a:cubicBezTo>
                  <a:cubicBezTo>
                    <a:pt x="1005693" y="324079"/>
                    <a:pt x="1003513" y="184727"/>
                    <a:pt x="1007170" y="507815"/>
                  </a:cubicBezTo>
                  <a:cubicBezTo>
                    <a:pt x="1010828" y="830903"/>
                    <a:pt x="997578" y="2117275"/>
                    <a:pt x="1012564" y="2137184"/>
                  </a:cubicBezTo>
                  <a:cubicBezTo>
                    <a:pt x="1027550" y="2157093"/>
                    <a:pt x="1081238" y="910126"/>
                    <a:pt x="1097088" y="627272"/>
                  </a:cubicBezTo>
                  <a:cubicBezTo>
                    <a:pt x="1112938" y="344418"/>
                    <a:pt x="1102242" y="499302"/>
                    <a:pt x="1107662" y="440058"/>
                  </a:cubicBezTo>
                  <a:cubicBezTo>
                    <a:pt x="1113082" y="380814"/>
                    <a:pt x="1118634" y="318138"/>
                    <a:pt x="1129607" y="271808"/>
                  </a:cubicBezTo>
                  <a:cubicBezTo>
                    <a:pt x="1140580" y="225478"/>
                    <a:pt x="1156430" y="191341"/>
                    <a:pt x="1173499" y="162080"/>
                  </a:cubicBezTo>
                  <a:cubicBezTo>
                    <a:pt x="1190568" y="132819"/>
                    <a:pt x="1206417" y="113312"/>
                    <a:pt x="1232020" y="96243"/>
                  </a:cubicBezTo>
                  <a:cubicBezTo>
                    <a:pt x="1257623" y="79174"/>
                    <a:pt x="1288103" y="68201"/>
                    <a:pt x="1327118" y="59667"/>
                  </a:cubicBezTo>
                  <a:cubicBezTo>
                    <a:pt x="1366133" y="51133"/>
                    <a:pt x="1410024" y="49015"/>
                    <a:pt x="1466107" y="45037"/>
                  </a:cubicBezTo>
                  <a:cubicBezTo>
                    <a:pt x="1522190" y="41059"/>
                    <a:pt x="1579172" y="38560"/>
                    <a:pt x="1663617" y="35801"/>
                  </a:cubicBezTo>
                  <a:lnTo>
                    <a:pt x="1972777" y="28486"/>
                  </a:lnTo>
                  <a:lnTo>
                    <a:pt x="2450677" y="27702"/>
                  </a:lnTo>
                  <a:lnTo>
                    <a:pt x="3375374" y="8461"/>
                  </a:lnTo>
                  <a:cubicBezTo>
                    <a:pt x="3578258" y="5254"/>
                    <a:pt x="3592041" y="4993"/>
                    <a:pt x="3667982" y="8461"/>
                  </a:cubicBezTo>
                  <a:cubicBezTo>
                    <a:pt x="3743923" y="11929"/>
                    <a:pt x="3799061" y="9835"/>
                    <a:pt x="3831021" y="29270"/>
                  </a:cubicBezTo>
                  <a:cubicBezTo>
                    <a:pt x="3862981" y="48706"/>
                    <a:pt x="3857993" y="96503"/>
                    <a:pt x="3859741" y="125074"/>
                  </a:cubicBezTo>
                  <a:cubicBezTo>
                    <a:pt x="3861489" y="153645"/>
                    <a:pt x="3859503" y="153069"/>
                    <a:pt x="3860561" y="200694"/>
                  </a:cubicBezTo>
                  <a:cubicBezTo>
                    <a:pt x="3861619" y="248319"/>
                    <a:pt x="3864386" y="292828"/>
                    <a:pt x="3866091" y="410824"/>
                  </a:cubicBezTo>
                  <a:cubicBezTo>
                    <a:pt x="3867796" y="528820"/>
                    <a:pt x="3866258" y="748069"/>
                    <a:pt x="3870792" y="908668"/>
                  </a:cubicBezTo>
                  <a:cubicBezTo>
                    <a:pt x="3875326" y="1069267"/>
                    <a:pt x="3882344" y="1820573"/>
                    <a:pt x="3892448" y="1818889"/>
                  </a:cubicBezTo>
                  <a:cubicBezTo>
                    <a:pt x="3902552" y="1817205"/>
                    <a:pt x="3917998" y="1056137"/>
                    <a:pt x="3931415" y="898564"/>
                  </a:cubicBezTo>
                  <a:cubicBezTo>
                    <a:pt x="3944832" y="740991"/>
                    <a:pt x="3956698" y="549432"/>
                    <a:pt x="3973799" y="428975"/>
                  </a:cubicBezTo>
                  <a:cubicBezTo>
                    <a:pt x="3990900" y="308518"/>
                    <a:pt x="4010136" y="235447"/>
                    <a:pt x="4034019" y="175822"/>
                  </a:cubicBezTo>
                  <a:cubicBezTo>
                    <a:pt x="4057902" y="116197"/>
                    <a:pt x="4090861" y="93301"/>
                    <a:pt x="4117098" y="71226"/>
                  </a:cubicBezTo>
                  <a:cubicBezTo>
                    <a:pt x="4143335" y="49151"/>
                    <a:pt x="4150758" y="49589"/>
                    <a:pt x="4191443" y="43370"/>
                  </a:cubicBezTo>
                  <a:cubicBezTo>
                    <a:pt x="4232128" y="37151"/>
                    <a:pt x="4270978" y="35987"/>
                    <a:pt x="4361210" y="33914"/>
                  </a:cubicBezTo>
                  <a:cubicBezTo>
                    <a:pt x="4451442" y="31841"/>
                    <a:pt x="4608962" y="31926"/>
                    <a:pt x="4732838" y="30932"/>
                  </a:cubicBezTo>
                  <a:lnTo>
                    <a:pt x="5675522" y="31651"/>
                  </a:lnTo>
                  <a:lnTo>
                    <a:pt x="6623323" y="23091"/>
                  </a:lnTo>
                  <a:lnTo>
                    <a:pt x="7918113" y="23091"/>
                  </a:lnTo>
                  <a:lnTo>
                    <a:pt x="9529937" y="7593"/>
                  </a:lnTo>
                </a:path>
              </a:pathLst>
            </a:custGeom>
            <a:noFill/>
            <a:ln w="317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3CC44410-344C-AD7C-896A-91E22717B056}"/>
              </a:ext>
            </a:extLst>
          </p:cNvPr>
          <p:cNvGrpSpPr/>
          <p:nvPr/>
        </p:nvGrpSpPr>
        <p:grpSpPr>
          <a:xfrm>
            <a:off x="1261734" y="562940"/>
            <a:ext cx="9402611" cy="5640543"/>
            <a:chOff x="1253066" y="562940"/>
            <a:chExt cx="9402611" cy="5640543"/>
          </a:xfrm>
        </p:grpSpPr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D1DBE4F1-E843-A49F-9697-1003F654754E}"/>
                </a:ext>
              </a:extLst>
            </p:cNvPr>
            <p:cNvSpPr/>
            <p:nvPr/>
          </p:nvSpPr>
          <p:spPr>
            <a:xfrm>
              <a:off x="1253066" y="4791053"/>
              <a:ext cx="9402611" cy="1412430"/>
            </a:xfrm>
            <a:custGeom>
              <a:avLst/>
              <a:gdLst>
                <a:gd name="csX0" fmla="*/ 0 w 9381066"/>
                <a:gd name="csY0" fmla="*/ 857955 h 1399822"/>
                <a:gd name="csX1" fmla="*/ 383822 w 9381066"/>
                <a:gd name="csY1" fmla="*/ 857955 h 1399822"/>
                <a:gd name="csX2" fmla="*/ 383822 w 9381066"/>
                <a:gd name="csY2" fmla="*/ 1399822 h 1399822"/>
                <a:gd name="csX3" fmla="*/ 948266 w 9381066"/>
                <a:gd name="csY3" fmla="*/ 1399822 h 1399822"/>
                <a:gd name="csX4" fmla="*/ 936977 w 9381066"/>
                <a:gd name="csY4" fmla="*/ 11289 h 1399822"/>
                <a:gd name="csX5" fmla="*/ 3635022 w 9381066"/>
                <a:gd name="csY5" fmla="*/ 0 h 1399822"/>
                <a:gd name="csX6" fmla="*/ 3646311 w 9381066"/>
                <a:gd name="csY6" fmla="*/ 1399822 h 1399822"/>
                <a:gd name="csX7" fmla="*/ 3668889 w 9381066"/>
                <a:gd name="csY7" fmla="*/ 1388533 h 1399822"/>
                <a:gd name="csX8" fmla="*/ 3691466 w 9381066"/>
                <a:gd name="csY8" fmla="*/ 0 h 1399822"/>
                <a:gd name="csX9" fmla="*/ 6366933 w 9381066"/>
                <a:gd name="csY9" fmla="*/ 0 h 1399822"/>
                <a:gd name="csX10" fmla="*/ 6389511 w 9381066"/>
                <a:gd name="csY10" fmla="*/ 699911 h 1399822"/>
                <a:gd name="csX11" fmla="*/ 9381066 w 9381066"/>
                <a:gd name="csY11" fmla="*/ 699911 h 1399822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668889 w 9381066"/>
                <a:gd name="csY7" fmla="*/ 1395261 h 1406550"/>
                <a:gd name="csX8" fmla="*/ 3691466 w 9381066"/>
                <a:gd name="csY8" fmla="*/ 6728 h 1406550"/>
                <a:gd name="csX9" fmla="*/ 6366933 w 9381066"/>
                <a:gd name="csY9" fmla="*/ 6728 h 1406550"/>
                <a:gd name="csX10" fmla="*/ 6389511 w 9381066"/>
                <a:gd name="csY10" fmla="*/ 706639 h 1406550"/>
                <a:gd name="csX11" fmla="*/ 9381066 w 9381066"/>
                <a:gd name="csY11" fmla="*/ 706639 h 1406550"/>
                <a:gd name="csX0" fmla="*/ 0 w 9381066"/>
                <a:gd name="csY0" fmla="*/ 864683 h 1408774"/>
                <a:gd name="csX1" fmla="*/ 383822 w 9381066"/>
                <a:gd name="csY1" fmla="*/ 864683 h 1408774"/>
                <a:gd name="csX2" fmla="*/ 383822 w 9381066"/>
                <a:gd name="csY2" fmla="*/ 1406550 h 1408774"/>
                <a:gd name="csX3" fmla="*/ 948266 w 9381066"/>
                <a:gd name="csY3" fmla="*/ 1406550 h 1408774"/>
                <a:gd name="csX4" fmla="*/ 941481 w 9381066"/>
                <a:gd name="csY4" fmla="*/ 0 h 1408774"/>
                <a:gd name="csX5" fmla="*/ 3635022 w 9381066"/>
                <a:gd name="csY5" fmla="*/ 6728 h 1408774"/>
                <a:gd name="csX6" fmla="*/ 3646311 w 9381066"/>
                <a:gd name="csY6" fmla="*/ 1406550 h 1408774"/>
                <a:gd name="csX7" fmla="*/ 3682403 w 9381066"/>
                <a:gd name="csY7" fmla="*/ 1408774 h 1408774"/>
                <a:gd name="csX8" fmla="*/ 3691466 w 9381066"/>
                <a:gd name="csY8" fmla="*/ 6728 h 1408774"/>
                <a:gd name="csX9" fmla="*/ 6366933 w 9381066"/>
                <a:gd name="csY9" fmla="*/ 6728 h 1408774"/>
                <a:gd name="csX10" fmla="*/ 6389511 w 9381066"/>
                <a:gd name="csY10" fmla="*/ 706639 h 1408774"/>
                <a:gd name="csX11" fmla="*/ 9381066 w 9381066"/>
                <a:gd name="csY11" fmla="*/ 706639 h 1408774"/>
                <a:gd name="csX0" fmla="*/ 0 w 9381066"/>
                <a:gd name="csY0" fmla="*/ 864683 h 1408774"/>
                <a:gd name="csX1" fmla="*/ 383822 w 9381066"/>
                <a:gd name="csY1" fmla="*/ 864683 h 1408774"/>
                <a:gd name="csX2" fmla="*/ 383822 w 9381066"/>
                <a:gd name="csY2" fmla="*/ 1406550 h 1408774"/>
                <a:gd name="csX3" fmla="*/ 948266 w 9381066"/>
                <a:gd name="csY3" fmla="*/ 1406550 h 1408774"/>
                <a:gd name="csX4" fmla="*/ 941481 w 9381066"/>
                <a:gd name="csY4" fmla="*/ 0 h 1408774"/>
                <a:gd name="csX5" fmla="*/ 3635022 w 9381066"/>
                <a:gd name="csY5" fmla="*/ 6728 h 1408774"/>
                <a:gd name="csX6" fmla="*/ 3646311 w 9381066"/>
                <a:gd name="csY6" fmla="*/ 1406550 h 1408774"/>
                <a:gd name="csX7" fmla="*/ 3682403 w 9381066"/>
                <a:gd name="csY7" fmla="*/ 1408774 h 1408774"/>
                <a:gd name="csX8" fmla="*/ 3691466 w 9381066"/>
                <a:gd name="csY8" fmla="*/ 6728 h 1408774"/>
                <a:gd name="csX9" fmla="*/ 6402969 w 9381066"/>
                <a:gd name="csY9" fmla="*/ 11233 h 1408774"/>
                <a:gd name="csX10" fmla="*/ 6389511 w 9381066"/>
                <a:gd name="csY10" fmla="*/ 706639 h 1408774"/>
                <a:gd name="csX11" fmla="*/ 9381066 w 9381066"/>
                <a:gd name="csY11" fmla="*/ 706639 h 1408774"/>
                <a:gd name="csX0" fmla="*/ 0 w 9381066"/>
                <a:gd name="csY0" fmla="*/ 864683 h 1408774"/>
                <a:gd name="csX1" fmla="*/ 383822 w 9381066"/>
                <a:gd name="csY1" fmla="*/ 864683 h 1408774"/>
                <a:gd name="csX2" fmla="*/ 383822 w 9381066"/>
                <a:gd name="csY2" fmla="*/ 1406550 h 1408774"/>
                <a:gd name="csX3" fmla="*/ 948266 w 9381066"/>
                <a:gd name="csY3" fmla="*/ 1406550 h 1408774"/>
                <a:gd name="csX4" fmla="*/ 941481 w 9381066"/>
                <a:gd name="csY4" fmla="*/ 0 h 1408774"/>
                <a:gd name="csX5" fmla="*/ 3635022 w 9381066"/>
                <a:gd name="csY5" fmla="*/ 6728 h 1408774"/>
                <a:gd name="csX6" fmla="*/ 3646311 w 9381066"/>
                <a:gd name="csY6" fmla="*/ 1406550 h 1408774"/>
                <a:gd name="csX7" fmla="*/ 3682403 w 9381066"/>
                <a:gd name="csY7" fmla="*/ 1408774 h 1408774"/>
                <a:gd name="csX8" fmla="*/ 3691466 w 9381066"/>
                <a:gd name="csY8" fmla="*/ 6728 h 1408774"/>
                <a:gd name="csX9" fmla="*/ 6371438 w 9381066"/>
                <a:gd name="csY9" fmla="*/ 15738 h 1408774"/>
                <a:gd name="csX10" fmla="*/ 6389511 w 9381066"/>
                <a:gd name="csY10" fmla="*/ 706639 h 1408774"/>
                <a:gd name="csX11" fmla="*/ 9381066 w 9381066"/>
                <a:gd name="csY11" fmla="*/ 706639 h 1408774"/>
                <a:gd name="csX0" fmla="*/ 0 w 9381066"/>
                <a:gd name="csY0" fmla="*/ 864683 h 1408774"/>
                <a:gd name="csX1" fmla="*/ 383822 w 9381066"/>
                <a:gd name="csY1" fmla="*/ 864683 h 1408774"/>
                <a:gd name="csX2" fmla="*/ 383822 w 9381066"/>
                <a:gd name="csY2" fmla="*/ 1406550 h 1408774"/>
                <a:gd name="csX3" fmla="*/ 948266 w 9381066"/>
                <a:gd name="csY3" fmla="*/ 1406550 h 1408774"/>
                <a:gd name="csX4" fmla="*/ 941481 w 9381066"/>
                <a:gd name="csY4" fmla="*/ 0 h 1408774"/>
                <a:gd name="csX5" fmla="*/ 3635022 w 9381066"/>
                <a:gd name="csY5" fmla="*/ 6728 h 1408774"/>
                <a:gd name="csX6" fmla="*/ 3646311 w 9381066"/>
                <a:gd name="csY6" fmla="*/ 1406550 h 1408774"/>
                <a:gd name="csX7" fmla="*/ 3682403 w 9381066"/>
                <a:gd name="csY7" fmla="*/ 1408774 h 1408774"/>
                <a:gd name="csX8" fmla="*/ 3691466 w 9381066"/>
                <a:gd name="csY8" fmla="*/ 6728 h 1408774"/>
                <a:gd name="csX9" fmla="*/ 6389456 w 9381066"/>
                <a:gd name="csY9" fmla="*/ 11234 h 1408774"/>
                <a:gd name="csX10" fmla="*/ 6389511 w 9381066"/>
                <a:gd name="csY10" fmla="*/ 706639 h 1408774"/>
                <a:gd name="csX11" fmla="*/ 9381066 w 9381066"/>
                <a:gd name="csY11" fmla="*/ 706639 h 1408774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691466 w 9381066"/>
                <a:gd name="csY8" fmla="*/ 6728 h 1406550"/>
                <a:gd name="csX9" fmla="*/ 6389456 w 9381066"/>
                <a:gd name="csY9" fmla="*/ 11234 h 1406550"/>
                <a:gd name="csX10" fmla="*/ 6389511 w 9381066"/>
                <a:gd name="csY10" fmla="*/ 706639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2373 h 1406550"/>
                <a:gd name="csX9" fmla="*/ 6389456 w 9381066"/>
                <a:gd name="csY9" fmla="*/ 11234 h 1406550"/>
                <a:gd name="csX10" fmla="*/ 6389511 w 9381066"/>
                <a:gd name="csY10" fmla="*/ 706639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389456 w 9381066"/>
                <a:gd name="csY9" fmla="*/ 11234 h 1406550"/>
                <a:gd name="csX10" fmla="*/ 6389511 w 9381066"/>
                <a:gd name="csY10" fmla="*/ 706639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389511 w 9381066"/>
                <a:gd name="csY10" fmla="*/ 706639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479822 w 9381066"/>
                <a:gd name="csY10" fmla="*/ 712284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468533 w 9381066"/>
                <a:gd name="csY10" fmla="*/ 700995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479822 w 9381066"/>
                <a:gd name="csY10" fmla="*/ 706640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40666 w 9381066"/>
                <a:gd name="csY5" fmla="*/ 1084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479822 w 9381066"/>
                <a:gd name="csY10" fmla="*/ 706640 h 1406550"/>
                <a:gd name="csX11" fmla="*/ 9381066 w 9381066"/>
                <a:gd name="csY11" fmla="*/ 706639 h 1406550"/>
                <a:gd name="csX0" fmla="*/ 0 w 9381066"/>
                <a:gd name="csY0" fmla="*/ 864683 h 1420062"/>
                <a:gd name="csX1" fmla="*/ 383822 w 9381066"/>
                <a:gd name="csY1" fmla="*/ 864683 h 1420062"/>
                <a:gd name="csX2" fmla="*/ 383822 w 9381066"/>
                <a:gd name="csY2" fmla="*/ 1406550 h 1420062"/>
                <a:gd name="csX3" fmla="*/ 948266 w 9381066"/>
                <a:gd name="csY3" fmla="*/ 1406550 h 1420062"/>
                <a:gd name="csX4" fmla="*/ 941481 w 9381066"/>
                <a:gd name="csY4" fmla="*/ 0 h 1420062"/>
                <a:gd name="csX5" fmla="*/ 3640666 w 9381066"/>
                <a:gd name="csY5" fmla="*/ 1084 h 1420062"/>
                <a:gd name="csX6" fmla="*/ 3646311 w 9381066"/>
                <a:gd name="csY6" fmla="*/ 1406550 h 1420062"/>
                <a:gd name="csX7" fmla="*/ 3772714 w 9381066"/>
                <a:gd name="csY7" fmla="*/ 1420062 h 1420062"/>
                <a:gd name="csX8" fmla="*/ 3776133 w 9381066"/>
                <a:gd name="csY8" fmla="*/ 1084 h 1420062"/>
                <a:gd name="csX9" fmla="*/ 6479767 w 9381066"/>
                <a:gd name="csY9" fmla="*/ 5590 h 1420062"/>
                <a:gd name="csX10" fmla="*/ 6479822 w 9381066"/>
                <a:gd name="csY10" fmla="*/ 706640 h 1420062"/>
                <a:gd name="csX11" fmla="*/ 9381066 w 9381066"/>
                <a:gd name="csY11" fmla="*/ 706639 h 1420062"/>
                <a:gd name="csX0" fmla="*/ 0 w 9381066"/>
                <a:gd name="csY0" fmla="*/ 864683 h 1420062"/>
                <a:gd name="csX1" fmla="*/ 383822 w 9381066"/>
                <a:gd name="csY1" fmla="*/ 864683 h 1420062"/>
                <a:gd name="csX2" fmla="*/ 383822 w 9381066"/>
                <a:gd name="csY2" fmla="*/ 1406550 h 1420062"/>
                <a:gd name="csX3" fmla="*/ 948266 w 9381066"/>
                <a:gd name="csY3" fmla="*/ 1406550 h 1420062"/>
                <a:gd name="csX4" fmla="*/ 941481 w 9381066"/>
                <a:gd name="csY4" fmla="*/ 0 h 1420062"/>
                <a:gd name="csX5" fmla="*/ 3640666 w 9381066"/>
                <a:gd name="csY5" fmla="*/ 1084 h 1420062"/>
                <a:gd name="csX6" fmla="*/ 3646311 w 9381066"/>
                <a:gd name="csY6" fmla="*/ 1406550 h 1420062"/>
                <a:gd name="csX7" fmla="*/ 3767070 w 9381066"/>
                <a:gd name="csY7" fmla="*/ 1420062 h 1420062"/>
                <a:gd name="csX8" fmla="*/ 3776133 w 9381066"/>
                <a:gd name="csY8" fmla="*/ 1084 h 1420062"/>
                <a:gd name="csX9" fmla="*/ 6479767 w 9381066"/>
                <a:gd name="csY9" fmla="*/ 5590 h 1420062"/>
                <a:gd name="csX10" fmla="*/ 6479822 w 9381066"/>
                <a:gd name="csY10" fmla="*/ 706640 h 1420062"/>
                <a:gd name="csX11" fmla="*/ 9381066 w 9381066"/>
                <a:gd name="csY11" fmla="*/ 706639 h 1420062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40666 w 9381066"/>
                <a:gd name="csY5" fmla="*/ 1084 h 1406550"/>
                <a:gd name="csX6" fmla="*/ 3646311 w 9381066"/>
                <a:gd name="csY6" fmla="*/ 1406550 h 1406550"/>
                <a:gd name="csX7" fmla="*/ 3778359 w 9381066"/>
                <a:gd name="csY7" fmla="*/ 1403128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479822 w 9381066"/>
                <a:gd name="csY10" fmla="*/ 706640 h 1406550"/>
                <a:gd name="csX11" fmla="*/ 9381066 w 9381066"/>
                <a:gd name="csY11" fmla="*/ 706639 h 1406550"/>
                <a:gd name="csX0" fmla="*/ 0 w 9381066"/>
                <a:gd name="csY0" fmla="*/ 864683 h 1408772"/>
                <a:gd name="csX1" fmla="*/ 383822 w 9381066"/>
                <a:gd name="csY1" fmla="*/ 864683 h 1408772"/>
                <a:gd name="csX2" fmla="*/ 383822 w 9381066"/>
                <a:gd name="csY2" fmla="*/ 1406550 h 1408772"/>
                <a:gd name="csX3" fmla="*/ 948266 w 9381066"/>
                <a:gd name="csY3" fmla="*/ 1406550 h 1408772"/>
                <a:gd name="csX4" fmla="*/ 941481 w 9381066"/>
                <a:gd name="csY4" fmla="*/ 0 h 1408772"/>
                <a:gd name="csX5" fmla="*/ 3640666 w 9381066"/>
                <a:gd name="csY5" fmla="*/ 1084 h 1408772"/>
                <a:gd name="csX6" fmla="*/ 3646311 w 9381066"/>
                <a:gd name="csY6" fmla="*/ 1406550 h 1408772"/>
                <a:gd name="csX7" fmla="*/ 3778359 w 9381066"/>
                <a:gd name="csY7" fmla="*/ 1408772 h 1408772"/>
                <a:gd name="csX8" fmla="*/ 3776133 w 9381066"/>
                <a:gd name="csY8" fmla="*/ 1084 h 1408772"/>
                <a:gd name="csX9" fmla="*/ 6479767 w 9381066"/>
                <a:gd name="csY9" fmla="*/ 5590 h 1408772"/>
                <a:gd name="csX10" fmla="*/ 6479822 w 9381066"/>
                <a:gd name="csY10" fmla="*/ 706640 h 1408772"/>
                <a:gd name="csX11" fmla="*/ 9381066 w 9381066"/>
                <a:gd name="csY11" fmla="*/ 706639 h 1408772"/>
                <a:gd name="csX0" fmla="*/ 0 w 9381066"/>
                <a:gd name="csY0" fmla="*/ 864683 h 1408772"/>
                <a:gd name="csX1" fmla="*/ 383822 w 9381066"/>
                <a:gd name="csY1" fmla="*/ 864683 h 1408772"/>
                <a:gd name="csX2" fmla="*/ 383822 w 9381066"/>
                <a:gd name="csY2" fmla="*/ 1406550 h 1408772"/>
                <a:gd name="csX3" fmla="*/ 948266 w 9381066"/>
                <a:gd name="csY3" fmla="*/ 1406550 h 1408772"/>
                <a:gd name="csX4" fmla="*/ 941481 w 9381066"/>
                <a:gd name="csY4" fmla="*/ 0 h 1408772"/>
                <a:gd name="csX5" fmla="*/ 3640666 w 9381066"/>
                <a:gd name="csY5" fmla="*/ 1084 h 1408772"/>
                <a:gd name="csX6" fmla="*/ 3646311 w 9381066"/>
                <a:gd name="csY6" fmla="*/ 1406550 h 1408772"/>
                <a:gd name="csX7" fmla="*/ 3778359 w 9381066"/>
                <a:gd name="csY7" fmla="*/ 1408772 h 1408772"/>
                <a:gd name="csX8" fmla="*/ 3776133 w 9381066"/>
                <a:gd name="csY8" fmla="*/ 1084 h 1408772"/>
                <a:gd name="csX9" fmla="*/ 6479767 w 9381066"/>
                <a:gd name="csY9" fmla="*/ 5590 h 1408772"/>
                <a:gd name="csX10" fmla="*/ 6479822 w 9381066"/>
                <a:gd name="csY10" fmla="*/ 689707 h 1408772"/>
                <a:gd name="csX11" fmla="*/ 9381066 w 9381066"/>
                <a:gd name="csY11" fmla="*/ 706639 h 1408772"/>
                <a:gd name="csX0" fmla="*/ 0 w 9381066"/>
                <a:gd name="csY0" fmla="*/ 864683 h 1408772"/>
                <a:gd name="csX1" fmla="*/ 383822 w 9381066"/>
                <a:gd name="csY1" fmla="*/ 864683 h 1408772"/>
                <a:gd name="csX2" fmla="*/ 383822 w 9381066"/>
                <a:gd name="csY2" fmla="*/ 1406550 h 1408772"/>
                <a:gd name="csX3" fmla="*/ 948266 w 9381066"/>
                <a:gd name="csY3" fmla="*/ 1406550 h 1408772"/>
                <a:gd name="csX4" fmla="*/ 941481 w 9381066"/>
                <a:gd name="csY4" fmla="*/ 0 h 1408772"/>
                <a:gd name="csX5" fmla="*/ 3640666 w 9381066"/>
                <a:gd name="csY5" fmla="*/ 1084 h 1408772"/>
                <a:gd name="csX6" fmla="*/ 3646311 w 9381066"/>
                <a:gd name="csY6" fmla="*/ 1406550 h 1408772"/>
                <a:gd name="csX7" fmla="*/ 3778359 w 9381066"/>
                <a:gd name="csY7" fmla="*/ 1408772 h 1408772"/>
                <a:gd name="csX8" fmla="*/ 3776133 w 9381066"/>
                <a:gd name="csY8" fmla="*/ 1084 h 1408772"/>
                <a:gd name="csX9" fmla="*/ 6479767 w 9381066"/>
                <a:gd name="csY9" fmla="*/ 5590 h 1408772"/>
                <a:gd name="csX10" fmla="*/ 6479822 w 9381066"/>
                <a:gd name="csY10" fmla="*/ 706640 h 1408772"/>
                <a:gd name="csX11" fmla="*/ 9381066 w 9381066"/>
                <a:gd name="csY11" fmla="*/ 706639 h 1408772"/>
                <a:gd name="csX0" fmla="*/ 0 w 9381066"/>
                <a:gd name="csY0" fmla="*/ 864683 h 1408772"/>
                <a:gd name="csX1" fmla="*/ 383822 w 9381066"/>
                <a:gd name="csY1" fmla="*/ 864683 h 1408772"/>
                <a:gd name="csX2" fmla="*/ 383822 w 9381066"/>
                <a:gd name="csY2" fmla="*/ 1406550 h 1408772"/>
                <a:gd name="csX3" fmla="*/ 948266 w 9381066"/>
                <a:gd name="csY3" fmla="*/ 1406550 h 1408772"/>
                <a:gd name="csX4" fmla="*/ 941481 w 9381066"/>
                <a:gd name="csY4" fmla="*/ 0 h 1408772"/>
                <a:gd name="csX5" fmla="*/ 3640666 w 9381066"/>
                <a:gd name="csY5" fmla="*/ 1084 h 1408772"/>
                <a:gd name="csX6" fmla="*/ 3646311 w 9381066"/>
                <a:gd name="csY6" fmla="*/ 1406550 h 1408772"/>
                <a:gd name="csX7" fmla="*/ 3778359 w 9381066"/>
                <a:gd name="csY7" fmla="*/ 1408772 h 1408772"/>
                <a:gd name="csX8" fmla="*/ 3776133 w 9381066"/>
                <a:gd name="csY8" fmla="*/ 1084 h 1408772"/>
                <a:gd name="csX9" fmla="*/ 6479767 w 9381066"/>
                <a:gd name="csY9" fmla="*/ 5590 h 1408772"/>
                <a:gd name="csX10" fmla="*/ 6479822 w 9381066"/>
                <a:gd name="csY10" fmla="*/ 700996 h 1408772"/>
                <a:gd name="csX11" fmla="*/ 9381066 w 9381066"/>
                <a:gd name="csY11" fmla="*/ 706639 h 1408772"/>
                <a:gd name="csX0" fmla="*/ 0 w 9386711"/>
                <a:gd name="csY0" fmla="*/ 864683 h 1408772"/>
                <a:gd name="csX1" fmla="*/ 383822 w 9386711"/>
                <a:gd name="csY1" fmla="*/ 864683 h 1408772"/>
                <a:gd name="csX2" fmla="*/ 383822 w 9386711"/>
                <a:gd name="csY2" fmla="*/ 1406550 h 1408772"/>
                <a:gd name="csX3" fmla="*/ 948266 w 9386711"/>
                <a:gd name="csY3" fmla="*/ 1406550 h 1408772"/>
                <a:gd name="csX4" fmla="*/ 941481 w 9386711"/>
                <a:gd name="csY4" fmla="*/ 0 h 1408772"/>
                <a:gd name="csX5" fmla="*/ 3640666 w 9386711"/>
                <a:gd name="csY5" fmla="*/ 1084 h 1408772"/>
                <a:gd name="csX6" fmla="*/ 3646311 w 9386711"/>
                <a:gd name="csY6" fmla="*/ 1406550 h 1408772"/>
                <a:gd name="csX7" fmla="*/ 3778359 w 9386711"/>
                <a:gd name="csY7" fmla="*/ 1408772 h 1408772"/>
                <a:gd name="csX8" fmla="*/ 3776133 w 9386711"/>
                <a:gd name="csY8" fmla="*/ 1084 h 1408772"/>
                <a:gd name="csX9" fmla="*/ 6479767 w 9386711"/>
                <a:gd name="csY9" fmla="*/ 5590 h 1408772"/>
                <a:gd name="csX10" fmla="*/ 6479822 w 9386711"/>
                <a:gd name="csY10" fmla="*/ 700996 h 1408772"/>
                <a:gd name="csX11" fmla="*/ 9386711 w 9386711"/>
                <a:gd name="csY11" fmla="*/ 700995 h 1408772"/>
                <a:gd name="csX0" fmla="*/ 0 w 9386711"/>
                <a:gd name="csY0" fmla="*/ 864683 h 1408772"/>
                <a:gd name="csX1" fmla="*/ 383822 w 9386711"/>
                <a:gd name="csY1" fmla="*/ 864683 h 1408772"/>
                <a:gd name="csX2" fmla="*/ 383822 w 9386711"/>
                <a:gd name="csY2" fmla="*/ 1406550 h 1408772"/>
                <a:gd name="csX3" fmla="*/ 948266 w 9386711"/>
                <a:gd name="csY3" fmla="*/ 1406550 h 1408772"/>
                <a:gd name="csX4" fmla="*/ 941481 w 9386711"/>
                <a:gd name="csY4" fmla="*/ 0 h 1408772"/>
                <a:gd name="csX5" fmla="*/ 2979497 w 9386711"/>
                <a:gd name="csY5" fmla="*/ 2621 h 1408772"/>
                <a:gd name="csX6" fmla="*/ 3640666 w 9386711"/>
                <a:gd name="csY6" fmla="*/ 1084 h 1408772"/>
                <a:gd name="csX7" fmla="*/ 3646311 w 9386711"/>
                <a:gd name="csY7" fmla="*/ 1406550 h 1408772"/>
                <a:gd name="csX8" fmla="*/ 3778359 w 9386711"/>
                <a:gd name="csY8" fmla="*/ 1408772 h 1408772"/>
                <a:gd name="csX9" fmla="*/ 3776133 w 9386711"/>
                <a:gd name="csY9" fmla="*/ 1084 h 1408772"/>
                <a:gd name="csX10" fmla="*/ 6479767 w 9386711"/>
                <a:gd name="csY10" fmla="*/ 5590 h 1408772"/>
                <a:gd name="csX11" fmla="*/ 6479822 w 9386711"/>
                <a:gd name="csY11" fmla="*/ 700996 h 1408772"/>
                <a:gd name="csX12" fmla="*/ 9386711 w 9386711"/>
                <a:gd name="csY12" fmla="*/ 700995 h 1408772"/>
                <a:gd name="csX0" fmla="*/ 0 w 9386711"/>
                <a:gd name="csY0" fmla="*/ 864683 h 1408772"/>
                <a:gd name="csX1" fmla="*/ 383822 w 9386711"/>
                <a:gd name="csY1" fmla="*/ 864683 h 1408772"/>
                <a:gd name="csX2" fmla="*/ 383822 w 9386711"/>
                <a:gd name="csY2" fmla="*/ 1406550 h 1408772"/>
                <a:gd name="csX3" fmla="*/ 948266 w 9386711"/>
                <a:gd name="csY3" fmla="*/ 1406550 h 1408772"/>
                <a:gd name="csX4" fmla="*/ 941481 w 9386711"/>
                <a:gd name="csY4" fmla="*/ 0 h 1408772"/>
                <a:gd name="csX5" fmla="*/ 3111115 w 9386711"/>
                <a:gd name="csY5" fmla="*/ 2621 h 1408772"/>
                <a:gd name="csX6" fmla="*/ 3640666 w 9386711"/>
                <a:gd name="csY6" fmla="*/ 1084 h 1408772"/>
                <a:gd name="csX7" fmla="*/ 3646311 w 9386711"/>
                <a:gd name="csY7" fmla="*/ 1406550 h 1408772"/>
                <a:gd name="csX8" fmla="*/ 3778359 w 9386711"/>
                <a:gd name="csY8" fmla="*/ 1408772 h 1408772"/>
                <a:gd name="csX9" fmla="*/ 3776133 w 9386711"/>
                <a:gd name="csY9" fmla="*/ 1084 h 1408772"/>
                <a:gd name="csX10" fmla="*/ 6479767 w 9386711"/>
                <a:gd name="csY10" fmla="*/ 5590 h 1408772"/>
                <a:gd name="csX11" fmla="*/ 6479822 w 9386711"/>
                <a:gd name="csY11" fmla="*/ 700996 h 1408772"/>
                <a:gd name="csX12" fmla="*/ 9386711 w 9386711"/>
                <a:gd name="csY12" fmla="*/ 700995 h 1408772"/>
                <a:gd name="csX0" fmla="*/ 0 w 9243697"/>
                <a:gd name="csY0" fmla="*/ 864683 h 1408772"/>
                <a:gd name="csX1" fmla="*/ 383822 w 9243697"/>
                <a:gd name="csY1" fmla="*/ 864683 h 1408772"/>
                <a:gd name="csX2" fmla="*/ 383822 w 9243697"/>
                <a:gd name="csY2" fmla="*/ 1406550 h 1408772"/>
                <a:gd name="csX3" fmla="*/ 948266 w 9243697"/>
                <a:gd name="csY3" fmla="*/ 1406550 h 1408772"/>
                <a:gd name="csX4" fmla="*/ 941481 w 9243697"/>
                <a:gd name="csY4" fmla="*/ 0 h 1408772"/>
                <a:gd name="csX5" fmla="*/ 3111115 w 9243697"/>
                <a:gd name="csY5" fmla="*/ 2621 h 1408772"/>
                <a:gd name="csX6" fmla="*/ 3640666 w 9243697"/>
                <a:gd name="csY6" fmla="*/ 1084 h 1408772"/>
                <a:gd name="csX7" fmla="*/ 3646311 w 9243697"/>
                <a:gd name="csY7" fmla="*/ 1406550 h 1408772"/>
                <a:gd name="csX8" fmla="*/ 3778359 w 9243697"/>
                <a:gd name="csY8" fmla="*/ 1408772 h 1408772"/>
                <a:gd name="csX9" fmla="*/ 3776133 w 9243697"/>
                <a:gd name="csY9" fmla="*/ 1084 h 1408772"/>
                <a:gd name="csX10" fmla="*/ 6479767 w 9243697"/>
                <a:gd name="csY10" fmla="*/ 5590 h 1408772"/>
                <a:gd name="csX11" fmla="*/ 6479822 w 9243697"/>
                <a:gd name="csY11" fmla="*/ 700996 h 1408772"/>
                <a:gd name="csX12" fmla="*/ 9243697 w 9243697"/>
                <a:gd name="csY12" fmla="*/ 700995 h 1408772"/>
                <a:gd name="csX0" fmla="*/ 0 w 9243697"/>
                <a:gd name="csY0" fmla="*/ 864683 h 1408772"/>
                <a:gd name="csX1" fmla="*/ 383822 w 9243697"/>
                <a:gd name="csY1" fmla="*/ 864683 h 1408772"/>
                <a:gd name="csX2" fmla="*/ 383822 w 9243697"/>
                <a:gd name="csY2" fmla="*/ 1406550 h 1408772"/>
                <a:gd name="csX3" fmla="*/ 948266 w 9243697"/>
                <a:gd name="csY3" fmla="*/ 1406550 h 1408772"/>
                <a:gd name="csX4" fmla="*/ 941481 w 9243697"/>
                <a:gd name="csY4" fmla="*/ 0 h 1408772"/>
                <a:gd name="csX5" fmla="*/ 3111115 w 9243697"/>
                <a:gd name="csY5" fmla="*/ 2621 h 1408772"/>
                <a:gd name="csX6" fmla="*/ 3708986 w 9243697"/>
                <a:gd name="csY6" fmla="*/ 4742 h 1408772"/>
                <a:gd name="csX7" fmla="*/ 3646311 w 9243697"/>
                <a:gd name="csY7" fmla="*/ 1406550 h 1408772"/>
                <a:gd name="csX8" fmla="*/ 3778359 w 9243697"/>
                <a:gd name="csY8" fmla="*/ 1408772 h 1408772"/>
                <a:gd name="csX9" fmla="*/ 3776133 w 9243697"/>
                <a:gd name="csY9" fmla="*/ 1084 h 1408772"/>
                <a:gd name="csX10" fmla="*/ 6479767 w 9243697"/>
                <a:gd name="csY10" fmla="*/ 5590 h 1408772"/>
                <a:gd name="csX11" fmla="*/ 6479822 w 9243697"/>
                <a:gd name="csY11" fmla="*/ 700996 h 1408772"/>
                <a:gd name="csX12" fmla="*/ 9243697 w 9243697"/>
                <a:gd name="csY12" fmla="*/ 700995 h 1408772"/>
                <a:gd name="csX0" fmla="*/ 0 w 9243697"/>
                <a:gd name="csY0" fmla="*/ 864683 h 1410207"/>
                <a:gd name="csX1" fmla="*/ 383822 w 9243697"/>
                <a:gd name="csY1" fmla="*/ 864683 h 1410207"/>
                <a:gd name="csX2" fmla="*/ 383822 w 9243697"/>
                <a:gd name="csY2" fmla="*/ 1406550 h 1410207"/>
                <a:gd name="csX3" fmla="*/ 948266 w 9243697"/>
                <a:gd name="csY3" fmla="*/ 1406550 h 1410207"/>
                <a:gd name="csX4" fmla="*/ 941481 w 9243697"/>
                <a:gd name="csY4" fmla="*/ 0 h 1410207"/>
                <a:gd name="csX5" fmla="*/ 3111115 w 9243697"/>
                <a:gd name="csY5" fmla="*/ 2621 h 1410207"/>
                <a:gd name="csX6" fmla="*/ 3708986 w 9243697"/>
                <a:gd name="csY6" fmla="*/ 4742 h 1410207"/>
                <a:gd name="csX7" fmla="*/ 3714632 w 9243697"/>
                <a:gd name="csY7" fmla="*/ 1410207 h 1410207"/>
                <a:gd name="csX8" fmla="*/ 3778359 w 9243697"/>
                <a:gd name="csY8" fmla="*/ 1408772 h 1410207"/>
                <a:gd name="csX9" fmla="*/ 3776133 w 9243697"/>
                <a:gd name="csY9" fmla="*/ 1084 h 1410207"/>
                <a:gd name="csX10" fmla="*/ 6479767 w 9243697"/>
                <a:gd name="csY10" fmla="*/ 5590 h 1410207"/>
                <a:gd name="csX11" fmla="*/ 6479822 w 9243697"/>
                <a:gd name="csY11" fmla="*/ 700996 h 1410207"/>
                <a:gd name="csX12" fmla="*/ 9243697 w 9243697"/>
                <a:gd name="csY12" fmla="*/ 700995 h 1410207"/>
                <a:gd name="csX0" fmla="*/ 0 w 9243697"/>
                <a:gd name="csY0" fmla="*/ 864683 h 1410207"/>
                <a:gd name="csX1" fmla="*/ 383822 w 9243697"/>
                <a:gd name="csY1" fmla="*/ 864683 h 1410207"/>
                <a:gd name="csX2" fmla="*/ 383822 w 9243697"/>
                <a:gd name="csY2" fmla="*/ 1406550 h 1410207"/>
                <a:gd name="csX3" fmla="*/ 948266 w 9243697"/>
                <a:gd name="csY3" fmla="*/ 1406550 h 1410207"/>
                <a:gd name="csX4" fmla="*/ 941481 w 9243697"/>
                <a:gd name="csY4" fmla="*/ 0 h 1410207"/>
                <a:gd name="csX5" fmla="*/ 3111115 w 9243697"/>
                <a:gd name="csY5" fmla="*/ 2621 h 1410207"/>
                <a:gd name="csX6" fmla="*/ 3708986 w 9243697"/>
                <a:gd name="csY6" fmla="*/ 4742 h 1410207"/>
                <a:gd name="csX7" fmla="*/ 3714632 w 9243697"/>
                <a:gd name="csY7" fmla="*/ 1410207 h 1410207"/>
                <a:gd name="csX8" fmla="*/ 3778359 w 9243697"/>
                <a:gd name="csY8" fmla="*/ 1408772 h 1410207"/>
                <a:gd name="csX9" fmla="*/ 3851645 w 9243697"/>
                <a:gd name="csY9" fmla="*/ 4742 h 1410207"/>
                <a:gd name="csX10" fmla="*/ 6479767 w 9243697"/>
                <a:gd name="csY10" fmla="*/ 5590 h 1410207"/>
                <a:gd name="csX11" fmla="*/ 6479822 w 9243697"/>
                <a:gd name="csY11" fmla="*/ 700996 h 1410207"/>
                <a:gd name="csX12" fmla="*/ 9243697 w 9243697"/>
                <a:gd name="csY12" fmla="*/ 700995 h 1410207"/>
                <a:gd name="csX0" fmla="*/ 0 w 9243697"/>
                <a:gd name="csY0" fmla="*/ 864683 h 1412430"/>
                <a:gd name="csX1" fmla="*/ 383822 w 9243697"/>
                <a:gd name="csY1" fmla="*/ 864683 h 1412430"/>
                <a:gd name="csX2" fmla="*/ 383822 w 9243697"/>
                <a:gd name="csY2" fmla="*/ 1406550 h 1412430"/>
                <a:gd name="csX3" fmla="*/ 948266 w 9243697"/>
                <a:gd name="csY3" fmla="*/ 1406550 h 1412430"/>
                <a:gd name="csX4" fmla="*/ 941481 w 9243697"/>
                <a:gd name="csY4" fmla="*/ 0 h 1412430"/>
                <a:gd name="csX5" fmla="*/ 3111115 w 9243697"/>
                <a:gd name="csY5" fmla="*/ 2621 h 1412430"/>
                <a:gd name="csX6" fmla="*/ 3708986 w 9243697"/>
                <a:gd name="csY6" fmla="*/ 4742 h 1412430"/>
                <a:gd name="csX7" fmla="*/ 3714632 w 9243697"/>
                <a:gd name="csY7" fmla="*/ 1410207 h 1412430"/>
                <a:gd name="csX8" fmla="*/ 3853871 w 9243697"/>
                <a:gd name="csY8" fmla="*/ 1412430 h 1412430"/>
                <a:gd name="csX9" fmla="*/ 3851645 w 9243697"/>
                <a:gd name="csY9" fmla="*/ 4742 h 1412430"/>
                <a:gd name="csX10" fmla="*/ 6479767 w 9243697"/>
                <a:gd name="csY10" fmla="*/ 5590 h 1412430"/>
                <a:gd name="csX11" fmla="*/ 6479822 w 9243697"/>
                <a:gd name="csY11" fmla="*/ 700996 h 1412430"/>
                <a:gd name="csX12" fmla="*/ 9243697 w 9243697"/>
                <a:gd name="csY12" fmla="*/ 700995 h 1412430"/>
                <a:gd name="csX0" fmla="*/ 0 w 9243697"/>
                <a:gd name="csY0" fmla="*/ 864683 h 1412430"/>
                <a:gd name="csX1" fmla="*/ 383822 w 9243697"/>
                <a:gd name="csY1" fmla="*/ 864683 h 1412430"/>
                <a:gd name="csX2" fmla="*/ 383822 w 9243697"/>
                <a:gd name="csY2" fmla="*/ 1406550 h 1412430"/>
                <a:gd name="csX3" fmla="*/ 948266 w 9243697"/>
                <a:gd name="csY3" fmla="*/ 1406550 h 1412430"/>
                <a:gd name="csX4" fmla="*/ 934290 w 9243697"/>
                <a:gd name="csY4" fmla="*/ 0 h 1412430"/>
                <a:gd name="csX5" fmla="*/ 3111115 w 9243697"/>
                <a:gd name="csY5" fmla="*/ 2621 h 1412430"/>
                <a:gd name="csX6" fmla="*/ 3708986 w 9243697"/>
                <a:gd name="csY6" fmla="*/ 4742 h 1412430"/>
                <a:gd name="csX7" fmla="*/ 3714632 w 9243697"/>
                <a:gd name="csY7" fmla="*/ 1410207 h 1412430"/>
                <a:gd name="csX8" fmla="*/ 3853871 w 9243697"/>
                <a:gd name="csY8" fmla="*/ 1412430 h 1412430"/>
                <a:gd name="csX9" fmla="*/ 3851645 w 9243697"/>
                <a:gd name="csY9" fmla="*/ 4742 h 1412430"/>
                <a:gd name="csX10" fmla="*/ 6479767 w 9243697"/>
                <a:gd name="csY10" fmla="*/ 5590 h 1412430"/>
                <a:gd name="csX11" fmla="*/ 6479822 w 9243697"/>
                <a:gd name="csY11" fmla="*/ 700996 h 1412430"/>
                <a:gd name="csX12" fmla="*/ 9243697 w 9243697"/>
                <a:gd name="csY12" fmla="*/ 700995 h 1412430"/>
                <a:gd name="csX0" fmla="*/ 0 w 9243697"/>
                <a:gd name="csY0" fmla="*/ 864683 h 1412430"/>
                <a:gd name="csX1" fmla="*/ 383822 w 9243697"/>
                <a:gd name="csY1" fmla="*/ 864683 h 1412430"/>
                <a:gd name="csX2" fmla="*/ 383822 w 9243697"/>
                <a:gd name="csY2" fmla="*/ 1406550 h 1412430"/>
                <a:gd name="csX3" fmla="*/ 933882 w 9243697"/>
                <a:gd name="csY3" fmla="*/ 1406550 h 1412430"/>
                <a:gd name="csX4" fmla="*/ 934290 w 9243697"/>
                <a:gd name="csY4" fmla="*/ 0 h 1412430"/>
                <a:gd name="csX5" fmla="*/ 3111115 w 9243697"/>
                <a:gd name="csY5" fmla="*/ 2621 h 1412430"/>
                <a:gd name="csX6" fmla="*/ 3708986 w 9243697"/>
                <a:gd name="csY6" fmla="*/ 4742 h 1412430"/>
                <a:gd name="csX7" fmla="*/ 3714632 w 9243697"/>
                <a:gd name="csY7" fmla="*/ 1410207 h 1412430"/>
                <a:gd name="csX8" fmla="*/ 3853871 w 9243697"/>
                <a:gd name="csY8" fmla="*/ 1412430 h 1412430"/>
                <a:gd name="csX9" fmla="*/ 3851645 w 9243697"/>
                <a:gd name="csY9" fmla="*/ 4742 h 1412430"/>
                <a:gd name="csX10" fmla="*/ 6479767 w 9243697"/>
                <a:gd name="csY10" fmla="*/ 5590 h 1412430"/>
                <a:gd name="csX11" fmla="*/ 6479822 w 9243697"/>
                <a:gd name="csY11" fmla="*/ 700996 h 1412430"/>
                <a:gd name="csX12" fmla="*/ 9243697 w 9243697"/>
                <a:gd name="csY12" fmla="*/ 700995 h 1412430"/>
                <a:gd name="csX0" fmla="*/ 0 w 9243697"/>
                <a:gd name="csY0" fmla="*/ 864683 h 1430105"/>
                <a:gd name="csX1" fmla="*/ 383822 w 9243697"/>
                <a:gd name="csY1" fmla="*/ 864683 h 1430105"/>
                <a:gd name="csX2" fmla="*/ 383822 w 9243697"/>
                <a:gd name="csY2" fmla="*/ 1406550 h 1430105"/>
                <a:gd name="csX3" fmla="*/ 933882 w 9243697"/>
                <a:gd name="csY3" fmla="*/ 1406550 h 1430105"/>
                <a:gd name="csX4" fmla="*/ 934290 w 9243697"/>
                <a:gd name="csY4" fmla="*/ 0 h 1430105"/>
                <a:gd name="csX5" fmla="*/ 3111115 w 9243697"/>
                <a:gd name="csY5" fmla="*/ 2621 h 1430105"/>
                <a:gd name="csX6" fmla="*/ 3708986 w 9243697"/>
                <a:gd name="csY6" fmla="*/ 4742 h 1430105"/>
                <a:gd name="csX7" fmla="*/ 3577836 w 9243697"/>
                <a:gd name="csY7" fmla="*/ 1430085 h 1430105"/>
                <a:gd name="csX8" fmla="*/ 3853871 w 9243697"/>
                <a:gd name="csY8" fmla="*/ 1412430 h 1430105"/>
                <a:gd name="csX9" fmla="*/ 3851645 w 9243697"/>
                <a:gd name="csY9" fmla="*/ 4742 h 1430105"/>
                <a:gd name="csX10" fmla="*/ 6479767 w 9243697"/>
                <a:gd name="csY10" fmla="*/ 5590 h 1430105"/>
                <a:gd name="csX11" fmla="*/ 6479822 w 9243697"/>
                <a:gd name="csY11" fmla="*/ 700996 h 1430105"/>
                <a:gd name="csX12" fmla="*/ 9243697 w 9243697"/>
                <a:gd name="csY12" fmla="*/ 700995 h 1430105"/>
                <a:gd name="csX0" fmla="*/ 0 w 9243697"/>
                <a:gd name="csY0" fmla="*/ 864683 h 1430105"/>
                <a:gd name="csX1" fmla="*/ 383822 w 9243697"/>
                <a:gd name="csY1" fmla="*/ 864683 h 1430105"/>
                <a:gd name="csX2" fmla="*/ 383822 w 9243697"/>
                <a:gd name="csY2" fmla="*/ 1406550 h 1430105"/>
                <a:gd name="csX3" fmla="*/ 933882 w 9243697"/>
                <a:gd name="csY3" fmla="*/ 1406550 h 1430105"/>
                <a:gd name="csX4" fmla="*/ 934290 w 9243697"/>
                <a:gd name="csY4" fmla="*/ 0 h 1430105"/>
                <a:gd name="csX5" fmla="*/ 3111115 w 9243697"/>
                <a:gd name="csY5" fmla="*/ 2621 h 1430105"/>
                <a:gd name="csX6" fmla="*/ 3565676 w 9243697"/>
                <a:gd name="csY6" fmla="*/ 11368 h 1430105"/>
                <a:gd name="csX7" fmla="*/ 3577836 w 9243697"/>
                <a:gd name="csY7" fmla="*/ 1430085 h 1430105"/>
                <a:gd name="csX8" fmla="*/ 3853871 w 9243697"/>
                <a:gd name="csY8" fmla="*/ 1412430 h 1430105"/>
                <a:gd name="csX9" fmla="*/ 3851645 w 9243697"/>
                <a:gd name="csY9" fmla="*/ 4742 h 1430105"/>
                <a:gd name="csX10" fmla="*/ 6479767 w 9243697"/>
                <a:gd name="csY10" fmla="*/ 5590 h 1430105"/>
                <a:gd name="csX11" fmla="*/ 6479822 w 9243697"/>
                <a:gd name="csY11" fmla="*/ 700996 h 1430105"/>
                <a:gd name="csX12" fmla="*/ 9243697 w 9243697"/>
                <a:gd name="csY12" fmla="*/ 700995 h 1430105"/>
                <a:gd name="csX0" fmla="*/ 0 w 9243697"/>
                <a:gd name="csY0" fmla="*/ 864683 h 1412430"/>
                <a:gd name="csX1" fmla="*/ 383822 w 9243697"/>
                <a:gd name="csY1" fmla="*/ 864683 h 1412430"/>
                <a:gd name="csX2" fmla="*/ 383822 w 9243697"/>
                <a:gd name="csY2" fmla="*/ 1406550 h 1412430"/>
                <a:gd name="csX3" fmla="*/ 933882 w 9243697"/>
                <a:gd name="csY3" fmla="*/ 1406550 h 1412430"/>
                <a:gd name="csX4" fmla="*/ 934290 w 9243697"/>
                <a:gd name="csY4" fmla="*/ 0 h 1412430"/>
                <a:gd name="csX5" fmla="*/ 3111115 w 9243697"/>
                <a:gd name="csY5" fmla="*/ 2621 h 1412430"/>
                <a:gd name="csX6" fmla="*/ 3565676 w 9243697"/>
                <a:gd name="csY6" fmla="*/ 11368 h 1412430"/>
                <a:gd name="csX7" fmla="*/ 3577836 w 9243697"/>
                <a:gd name="csY7" fmla="*/ 1410206 h 1412430"/>
                <a:gd name="csX8" fmla="*/ 3853871 w 9243697"/>
                <a:gd name="csY8" fmla="*/ 1412430 h 1412430"/>
                <a:gd name="csX9" fmla="*/ 3851645 w 9243697"/>
                <a:gd name="csY9" fmla="*/ 4742 h 1412430"/>
                <a:gd name="csX10" fmla="*/ 6479767 w 9243697"/>
                <a:gd name="csY10" fmla="*/ 5590 h 1412430"/>
                <a:gd name="csX11" fmla="*/ 6479822 w 9243697"/>
                <a:gd name="csY11" fmla="*/ 700996 h 1412430"/>
                <a:gd name="csX12" fmla="*/ 9243697 w 9243697"/>
                <a:gd name="csY12" fmla="*/ 700995 h 1412430"/>
                <a:gd name="csX0" fmla="*/ 0 w 9243697"/>
                <a:gd name="csY0" fmla="*/ 864683 h 1412430"/>
                <a:gd name="csX1" fmla="*/ 383822 w 9243697"/>
                <a:gd name="csY1" fmla="*/ 864683 h 1412430"/>
                <a:gd name="csX2" fmla="*/ 383822 w 9243697"/>
                <a:gd name="csY2" fmla="*/ 1406550 h 1412430"/>
                <a:gd name="csX3" fmla="*/ 933882 w 9243697"/>
                <a:gd name="csY3" fmla="*/ 1406550 h 1412430"/>
                <a:gd name="csX4" fmla="*/ 934290 w 9243697"/>
                <a:gd name="csY4" fmla="*/ 0 h 1412430"/>
                <a:gd name="csX5" fmla="*/ 3111115 w 9243697"/>
                <a:gd name="csY5" fmla="*/ 2621 h 1412430"/>
                <a:gd name="csX6" fmla="*/ 3565676 w 9243697"/>
                <a:gd name="csY6" fmla="*/ 11368 h 1412430"/>
                <a:gd name="csX7" fmla="*/ 3577836 w 9243697"/>
                <a:gd name="csY7" fmla="*/ 1410206 h 1412430"/>
                <a:gd name="csX8" fmla="*/ 3853871 w 9243697"/>
                <a:gd name="csY8" fmla="*/ 1412430 h 1412430"/>
                <a:gd name="csX9" fmla="*/ 3851645 w 9243697"/>
                <a:gd name="csY9" fmla="*/ 4742 h 1412430"/>
                <a:gd name="csX10" fmla="*/ 6479767 w 9243697"/>
                <a:gd name="csY10" fmla="*/ 5590 h 1412430"/>
                <a:gd name="csX11" fmla="*/ 6479822 w 9243697"/>
                <a:gd name="csY11" fmla="*/ 708370 h 1412430"/>
                <a:gd name="csX12" fmla="*/ 9243697 w 9243697"/>
                <a:gd name="csY12" fmla="*/ 700995 h 14124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243697" h="1412430">
                  <a:moveTo>
                    <a:pt x="0" y="864683"/>
                  </a:moveTo>
                  <a:lnTo>
                    <a:pt x="383822" y="864683"/>
                  </a:lnTo>
                  <a:lnTo>
                    <a:pt x="383822" y="1406550"/>
                  </a:lnTo>
                  <a:lnTo>
                    <a:pt x="933882" y="1406550"/>
                  </a:lnTo>
                  <a:cubicBezTo>
                    <a:pt x="931620" y="937700"/>
                    <a:pt x="936552" y="468850"/>
                    <a:pt x="934290" y="0"/>
                  </a:cubicBezTo>
                  <a:lnTo>
                    <a:pt x="3111115" y="2621"/>
                  </a:lnTo>
                  <a:lnTo>
                    <a:pt x="3565676" y="11368"/>
                  </a:lnTo>
                  <a:lnTo>
                    <a:pt x="3577836" y="1410206"/>
                  </a:lnTo>
                  <a:lnTo>
                    <a:pt x="3853871" y="1412430"/>
                  </a:lnTo>
                  <a:cubicBezTo>
                    <a:pt x="3855011" y="939437"/>
                    <a:pt x="3850505" y="477735"/>
                    <a:pt x="3851645" y="4742"/>
                  </a:cubicBezTo>
                  <a:lnTo>
                    <a:pt x="6479767" y="5590"/>
                  </a:lnTo>
                  <a:cubicBezTo>
                    <a:pt x="6479785" y="237392"/>
                    <a:pt x="6479804" y="476568"/>
                    <a:pt x="6479822" y="708370"/>
                  </a:cubicBezTo>
                  <a:lnTo>
                    <a:pt x="9243697" y="700995"/>
                  </a:lnTo>
                </a:path>
              </a:pathLst>
            </a:custGeom>
            <a:noFill/>
            <a:ln w="31750"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B086D4E3-55FB-7D19-654F-D646D7B0D079}"/>
                </a:ext>
              </a:extLst>
            </p:cNvPr>
            <p:cNvSpPr/>
            <p:nvPr/>
          </p:nvSpPr>
          <p:spPr>
            <a:xfrm>
              <a:off x="1253066" y="562940"/>
              <a:ext cx="9180843" cy="2137419"/>
            </a:xfrm>
            <a:custGeom>
              <a:avLst/>
              <a:gdLst>
                <a:gd name="csX0" fmla="*/ 0 w 7885786"/>
                <a:gd name="csY0" fmla="*/ 3335 h 2132312"/>
                <a:gd name="csX1" fmla="*/ 614477 w 7885786"/>
                <a:gd name="csY1" fmla="*/ 17965 h 2132312"/>
                <a:gd name="csX2" fmla="*/ 782727 w 7885786"/>
                <a:gd name="csY2" fmla="*/ 17965 h 2132312"/>
                <a:gd name="csX3" fmla="*/ 885140 w 7885786"/>
                <a:gd name="csY3" fmla="*/ 17965 h 2132312"/>
                <a:gd name="csX4" fmla="*/ 936346 w 7885786"/>
                <a:gd name="csY4" fmla="*/ 17965 h 2132312"/>
                <a:gd name="csX5" fmla="*/ 958292 w 7885786"/>
                <a:gd name="csY5" fmla="*/ 39911 h 2132312"/>
                <a:gd name="csX6" fmla="*/ 958292 w 7885786"/>
                <a:gd name="csY6" fmla="*/ 105748 h 2132312"/>
                <a:gd name="csX7" fmla="*/ 958292 w 7885786"/>
                <a:gd name="csY7" fmla="*/ 193530 h 2132312"/>
                <a:gd name="csX8" fmla="*/ 965607 w 7885786"/>
                <a:gd name="csY8" fmla="*/ 493453 h 2132312"/>
                <a:gd name="csX9" fmla="*/ 980237 w 7885786"/>
                <a:gd name="csY9" fmla="*/ 2132058 h 2132312"/>
                <a:gd name="csX10" fmla="*/ 1038759 w 7885786"/>
                <a:gd name="csY10" fmla="*/ 617812 h 2132312"/>
                <a:gd name="csX11" fmla="*/ 1075335 w 7885786"/>
                <a:gd name="csY11" fmla="*/ 434932 h 2132312"/>
                <a:gd name="csX12" fmla="*/ 1097280 w 7885786"/>
                <a:gd name="csY12" fmla="*/ 266682 h 2132312"/>
                <a:gd name="csX13" fmla="*/ 1141172 w 7885786"/>
                <a:gd name="csY13" fmla="*/ 156954 h 2132312"/>
                <a:gd name="csX14" fmla="*/ 1199693 w 7885786"/>
                <a:gd name="csY14" fmla="*/ 91117 h 2132312"/>
                <a:gd name="csX15" fmla="*/ 1294791 w 7885786"/>
                <a:gd name="csY15" fmla="*/ 54541 h 2132312"/>
                <a:gd name="csX16" fmla="*/ 1433780 w 7885786"/>
                <a:gd name="csY16" fmla="*/ 39911 h 2132312"/>
                <a:gd name="csX17" fmla="*/ 1631290 w 7885786"/>
                <a:gd name="csY17" fmla="*/ 39911 h 2132312"/>
                <a:gd name="csX18" fmla="*/ 1931213 w 7885786"/>
                <a:gd name="csY18" fmla="*/ 32596 h 2132312"/>
                <a:gd name="csX19" fmla="*/ 2414016 w 7885786"/>
                <a:gd name="csY19" fmla="*/ 39911 h 2132312"/>
                <a:gd name="csX20" fmla="*/ 3343047 w 7885786"/>
                <a:gd name="csY20" fmla="*/ 3335 h 2132312"/>
                <a:gd name="csX21" fmla="*/ 3635655 w 7885786"/>
                <a:gd name="csY21" fmla="*/ 3335 h 2132312"/>
                <a:gd name="csX22" fmla="*/ 3694176 w 7885786"/>
                <a:gd name="csY22" fmla="*/ 17965 h 2132312"/>
                <a:gd name="csX23" fmla="*/ 3701492 w 7885786"/>
                <a:gd name="csY23" fmla="*/ 186215 h 2132312"/>
                <a:gd name="csX24" fmla="*/ 3716122 w 7885786"/>
                <a:gd name="csY24" fmla="*/ 266682 h 2132312"/>
                <a:gd name="csX25" fmla="*/ 3745383 w 7885786"/>
                <a:gd name="csY25" fmla="*/ 208161 h 2132312"/>
                <a:gd name="csX26" fmla="*/ 3752698 w 7885786"/>
                <a:gd name="csY26" fmla="*/ 164269 h 2132312"/>
                <a:gd name="csX27" fmla="*/ 3803904 w 7885786"/>
                <a:gd name="csY27" fmla="*/ 83802 h 2132312"/>
                <a:gd name="csX28" fmla="*/ 3884372 w 7885786"/>
                <a:gd name="csY28" fmla="*/ 25281 h 2132312"/>
                <a:gd name="csX29" fmla="*/ 4001415 w 7885786"/>
                <a:gd name="csY29" fmla="*/ 32596 h 2132312"/>
                <a:gd name="csX30" fmla="*/ 4593946 w 7885786"/>
                <a:gd name="csY30" fmla="*/ 25281 h 2132312"/>
                <a:gd name="csX31" fmla="*/ 5640020 w 7885786"/>
                <a:gd name="csY31" fmla="*/ 10650 h 2132312"/>
                <a:gd name="csX32" fmla="*/ 6590996 w 7885786"/>
                <a:gd name="csY32" fmla="*/ 17965 h 2132312"/>
                <a:gd name="csX33" fmla="*/ 7885786 w 7885786"/>
                <a:gd name="csY33" fmla="*/ 17965 h 2132312"/>
                <a:gd name="csX34" fmla="*/ 7885786 w 7885786"/>
                <a:gd name="csY34" fmla="*/ 17965 h 2132312"/>
                <a:gd name="csX0" fmla="*/ 0 w 9497610"/>
                <a:gd name="csY0" fmla="*/ 3335 h 2132312"/>
                <a:gd name="csX1" fmla="*/ 614477 w 9497610"/>
                <a:gd name="csY1" fmla="*/ 17965 h 2132312"/>
                <a:gd name="csX2" fmla="*/ 782727 w 9497610"/>
                <a:gd name="csY2" fmla="*/ 17965 h 2132312"/>
                <a:gd name="csX3" fmla="*/ 885140 w 9497610"/>
                <a:gd name="csY3" fmla="*/ 17965 h 2132312"/>
                <a:gd name="csX4" fmla="*/ 936346 w 9497610"/>
                <a:gd name="csY4" fmla="*/ 17965 h 2132312"/>
                <a:gd name="csX5" fmla="*/ 958292 w 9497610"/>
                <a:gd name="csY5" fmla="*/ 39911 h 2132312"/>
                <a:gd name="csX6" fmla="*/ 958292 w 9497610"/>
                <a:gd name="csY6" fmla="*/ 105748 h 2132312"/>
                <a:gd name="csX7" fmla="*/ 958292 w 9497610"/>
                <a:gd name="csY7" fmla="*/ 193530 h 2132312"/>
                <a:gd name="csX8" fmla="*/ 965607 w 9497610"/>
                <a:gd name="csY8" fmla="*/ 493453 h 2132312"/>
                <a:gd name="csX9" fmla="*/ 980237 w 9497610"/>
                <a:gd name="csY9" fmla="*/ 2132058 h 2132312"/>
                <a:gd name="csX10" fmla="*/ 1038759 w 9497610"/>
                <a:gd name="csY10" fmla="*/ 617812 h 2132312"/>
                <a:gd name="csX11" fmla="*/ 1075335 w 9497610"/>
                <a:gd name="csY11" fmla="*/ 434932 h 2132312"/>
                <a:gd name="csX12" fmla="*/ 1097280 w 9497610"/>
                <a:gd name="csY12" fmla="*/ 266682 h 2132312"/>
                <a:gd name="csX13" fmla="*/ 1141172 w 9497610"/>
                <a:gd name="csY13" fmla="*/ 156954 h 2132312"/>
                <a:gd name="csX14" fmla="*/ 1199693 w 9497610"/>
                <a:gd name="csY14" fmla="*/ 91117 h 2132312"/>
                <a:gd name="csX15" fmla="*/ 1294791 w 9497610"/>
                <a:gd name="csY15" fmla="*/ 54541 h 2132312"/>
                <a:gd name="csX16" fmla="*/ 1433780 w 9497610"/>
                <a:gd name="csY16" fmla="*/ 39911 h 2132312"/>
                <a:gd name="csX17" fmla="*/ 1631290 w 9497610"/>
                <a:gd name="csY17" fmla="*/ 39911 h 2132312"/>
                <a:gd name="csX18" fmla="*/ 1931213 w 9497610"/>
                <a:gd name="csY18" fmla="*/ 32596 h 2132312"/>
                <a:gd name="csX19" fmla="*/ 2414016 w 9497610"/>
                <a:gd name="csY19" fmla="*/ 39911 h 2132312"/>
                <a:gd name="csX20" fmla="*/ 3343047 w 9497610"/>
                <a:gd name="csY20" fmla="*/ 3335 h 2132312"/>
                <a:gd name="csX21" fmla="*/ 3635655 w 9497610"/>
                <a:gd name="csY21" fmla="*/ 3335 h 2132312"/>
                <a:gd name="csX22" fmla="*/ 3694176 w 9497610"/>
                <a:gd name="csY22" fmla="*/ 17965 h 2132312"/>
                <a:gd name="csX23" fmla="*/ 3701492 w 9497610"/>
                <a:gd name="csY23" fmla="*/ 186215 h 2132312"/>
                <a:gd name="csX24" fmla="*/ 3716122 w 9497610"/>
                <a:gd name="csY24" fmla="*/ 266682 h 2132312"/>
                <a:gd name="csX25" fmla="*/ 3745383 w 9497610"/>
                <a:gd name="csY25" fmla="*/ 208161 h 2132312"/>
                <a:gd name="csX26" fmla="*/ 3752698 w 9497610"/>
                <a:gd name="csY26" fmla="*/ 164269 h 2132312"/>
                <a:gd name="csX27" fmla="*/ 3803904 w 9497610"/>
                <a:gd name="csY27" fmla="*/ 83802 h 2132312"/>
                <a:gd name="csX28" fmla="*/ 3884372 w 9497610"/>
                <a:gd name="csY28" fmla="*/ 25281 h 2132312"/>
                <a:gd name="csX29" fmla="*/ 4001415 w 9497610"/>
                <a:gd name="csY29" fmla="*/ 32596 h 2132312"/>
                <a:gd name="csX30" fmla="*/ 4593946 w 9497610"/>
                <a:gd name="csY30" fmla="*/ 25281 h 2132312"/>
                <a:gd name="csX31" fmla="*/ 5640020 w 9497610"/>
                <a:gd name="csY31" fmla="*/ 10650 h 2132312"/>
                <a:gd name="csX32" fmla="*/ 6590996 w 9497610"/>
                <a:gd name="csY32" fmla="*/ 17965 h 2132312"/>
                <a:gd name="csX33" fmla="*/ 7885786 w 9497610"/>
                <a:gd name="csY33" fmla="*/ 17965 h 2132312"/>
                <a:gd name="csX34" fmla="*/ 9497610 w 9497610"/>
                <a:gd name="csY34" fmla="*/ 2467 h 2132312"/>
                <a:gd name="csX0" fmla="*/ 0 w 9497610"/>
                <a:gd name="csY0" fmla="*/ 3335 h 2132312"/>
                <a:gd name="csX1" fmla="*/ 614477 w 9497610"/>
                <a:gd name="csY1" fmla="*/ 17965 h 2132312"/>
                <a:gd name="csX2" fmla="*/ 782727 w 9497610"/>
                <a:gd name="csY2" fmla="*/ 17965 h 2132312"/>
                <a:gd name="csX3" fmla="*/ 885140 w 9497610"/>
                <a:gd name="csY3" fmla="*/ 17965 h 2132312"/>
                <a:gd name="csX4" fmla="*/ 936346 w 9497610"/>
                <a:gd name="csY4" fmla="*/ 17965 h 2132312"/>
                <a:gd name="csX5" fmla="*/ 958292 w 9497610"/>
                <a:gd name="csY5" fmla="*/ 39911 h 2132312"/>
                <a:gd name="csX6" fmla="*/ 958292 w 9497610"/>
                <a:gd name="csY6" fmla="*/ 105748 h 2132312"/>
                <a:gd name="csX7" fmla="*/ 958292 w 9497610"/>
                <a:gd name="csY7" fmla="*/ 193530 h 2132312"/>
                <a:gd name="csX8" fmla="*/ 965607 w 9497610"/>
                <a:gd name="csY8" fmla="*/ 493453 h 2132312"/>
                <a:gd name="csX9" fmla="*/ 980237 w 9497610"/>
                <a:gd name="csY9" fmla="*/ 2132058 h 2132312"/>
                <a:gd name="csX10" fmla="*/ 1038759 w 9497610"/>
                <a:gd name="csY10" fmla="*/ 617812 h 2132312"/>
                <a:gd name="csX11" fmla="*/ 1075335 w 9497610"/>
                <a:gd name="csY11" fmla="*/ 434932 h 2132312"/>
                <a:gd name="csX12" fmla="*/ 1097280 w 9497610"/>
                <a:gd name="csY12" fmla="*/ 266682 h 2132312"/>
                <a:gd name="csX13" fmla="*/ 1141172 w 9497610"/>
                <a:gd name="csY13" fmla="*/ 156954 h 2132312"/>
                <a:gd name="csX14" fmla="*/ 1199693 w 9497610"/>
                <a:gd name="csY14" fmla="*/ 91117 h 2132312"/>
                <a:gd name="csX15" fmla="*/ 1294791 w 9497610"/>
                <a:gd name="csY15" fmla="*/ 54541 h 2132312"/>
                <a:gd name="csX16" fmla="*/ 1433780 w 9497610"/>
                <a:gd name="csY16" fmla="*/ 39911 h 2132312"/>
                <a:gd name="csX17" fmla="*/ 1631290 w 9497610"/>
                <a:gd name="csY17" fmla="*/ 39911 h 2132312"/>
                <a:gd name="csX18" fmla="*/ 1931213 w 9497610"/>
                <a:gd name="csY18" fmla="*/ 32596 h 2132312"/>
                <a:gd name="csX19" fmla="*/ 2414016 w 9497610"/>
                <a:gd name="csY19" fmla="*/ 39911 h 2132312"/>
                <a:gd name="csX20" fmla="*/ 3343047 w 9497610"/>
                <a:gd name="csY20" fmla="*/ 3335 h 2132312"/>
                <a:gd name="csX21" fmla="*/ 3635655 w 9497610"/>
                <a:gd name="csY21" fmla="*/ 3335 h 2132312"/>
                <a:gd name="csX22" fmla="*/ 3694176 w 9497610"/>
                <a:gd name="csY22" fmla="*/ 17965 h 2132312"/>
                <a:gd name="csX23" fmla="*/ 3701492 w 9497610"/>
                <a:gd name="csY23" fmla="*/ 186215 h 2132312"/>
                <a:gd name="csX24" fmla="*/ 3716122 w 9497610"/>
                <a:gd name="csY24" fmla="*/ 266682 h 2132312"/>
                <a:gd name="csX25" fmla="*/ 3745383 w 9497610"/>
                <a:gd name="csY25" fmla="*/ 208161 h 2132312"/>
                <a:gd name="csX26" fmla="*/ 3752698 w 9497610"/>
                <a:gd name="csY26" fmla="*/ 164269 h 2132312"/>
                <a:gd name="csX27" fmla="*/ 3803904 w 9497610"/>
                <a:gd name="csY27" fmla="*/ 83802 h 2132312"/>
                <a:gd name="csX28" fmla="*/ 3884372 w 9497610"/>
                <a:gd name="csY28" fmla="*/ 25281 h 2132312"/>
                <a:gd name="csX29" fmla="*/ 4001415 w 9497610"/>
                <a:gd name="csY29" fmla="*/ 32596 h 2132312"/>
                <a:gd name="csX30" fmla="*/ 4593946 w 9497610"/>
                <a:gd name="csY30" fmla="*/ 25281 h 2132312"/>
                <a:gd name="csX31" fmla="*/ 5640020 w 9497610"/>
                <a:gd name="csY31" fmla="*/ 10650 h 2132312"/>
                <a:gd name="csX32" fmla="*/ 6590996 w 9497610"/>
                <a:gd name="csY32" fmla="*/ 17965 h 2132312"/>
                <a:gd name="csX33" fmla="*/ 7885786 w 9497610"/>
                <a:gd name="csY33" fmla="*/ 17965 h 2132312"/>
                <a:gd name="csX34" fmla="*/ 9497610 w 9497610"/>
                <a:gd name="csY34" fmla="*/ 2467 h 2132312"/>
                <a:gd name="csX0" fmla="*/ 0 w 9497610"/>
                <a:gd name="csY0" fmla="*/ 3335 h 2132331"/>
                <a:gd name="csX1" fmla="*/ 614477 w 9497610"/>
                <a:gd name="csY1" fmla="*/ 17965 h 2132331"/>
                <a:gd name="csX2" fmla="*/ 782727 w 9497610"/>
                <a:gd name="csY2" fmla="*/ 17965 h 2132331"/>
                <a:gd name="csX3" fmla="*/ 885140 w 9497610"/>
                <a:gd name="csY3" fmla="*/ 17965 h 2132331"/>
                <a:gd name="csX4" fmla="*/ 936346 w 9497610"/>
                <a:gd name="csY4" fmla="*/ 17965 h 2132331"/>
                <a:gd name="csX5" fmla="*/ 958292 w 9497610"/>
                <a:gd name="csY5" fmla="*/ 39911 h 2132331"/>
                <a:gd name="csX6" fmla="*/ 958292 w 9497610"/>
                <a:gd name="csY6" fmla="*/ 105748 h 2132331"/>
                <a:gd name="csX7" fmla="*/ 958292 w 9497610"/>
                <a:gd name="csY7" fmla="*/ 193530 h 2132331"/>
                <a:gd name="csX8" fmla="*/ 965607 w 9497610"/>
                <a:gd name="csY8" fmla="*/ 493453 h 2132331"/>
                <a:gd name="csX9" fmla="*/ 980237 w 9497610"/>
                <a:gd name="csY9" fmla="*/ 2132058 h 2132331"/>
                <a:gd name="csX10" fmla="*/ 1064761 w 9497610"/>
                <a:gd name="csY10" fmla="*/ 622146 h 2132331"/>
                <a:gd name="csX11" fmla="*/ 1075335 w 9497610"/>
                <a:gd name="csY11" fmla="*/ 434932 h 2132331"/>
                <a:gd name="csX12" fmla="*/ 1097280 w 9497610"/>
                <a:gd name="csY12" fmla="*/ 266682 h 2132331"/>
                <a:gd name="csX13" fmla="*/ 1141172 w 9497610"/>
                <a:gd name="csY13" fmla="*/ 156954 h 2132331"/>
                <a:gd name="csX14" fmla="*/ 1199693 w 9497610"/>
                <a:gd name="csY14" fmla="*/ 91117 h 2132331"/>
                <a:gd name="csX15" fmla="*/ 1294791 w 9497610"/>
                <a:gd name="csY15" fmla="*/ 54541 h 2132331"/>
                <a:gd name="csX16" fmla="*/ 1433780 w 9497610"/>
                <a:gd name="csY16" fmla="*/ 39911 h 2132331"/>
                <a:gd name="csX17" fmla="*/ 1631290 w 9497610"/>
                <a:gd name="csY17" fmla="*/ 39911 h 2132331"/>
                <a:gd name="csX18" fmla="*/ 1931213 w 9497610"/>
                <a:gd name="csY18" fmla="*/ 32596 h 2132331"/>
                <a:gd name="csX19" fmla="*/ 2414016 w 9497610"/>
                <a:gd name="csY19" fmla="*/ 39911 h 2132331"/>
                <a:gd name="csX20" fmla="*/ 3343047 w 9497610"/>
                <a:gd name="csY20" fmla="*/ 3335 h 2132331"/>
                <a:gd name="csX21" fmla="*/ 3635655 w 9497610"/>
                <a:gd name="csY21" fmla="*/ 3335 h 2132331"/>
                <a:gd name="csX22" fmla="*/ 3694176 w 9497610"/>
                <a:gd name="csY22" fmla="*/ 17965 h 2132331"/>
                <a:gd name="csX23" fmla="*/ 3701492 w 9497610"/>
                <a:gd name="csY23" fmla="*/ 186215 h 2132331"/>
                <a:gd name="csX24" fmla="*/ 3716122 w 9497610"/>
                <a:gd name="csY24" fmla="*/ 266682 h 2132331"/>
                <a:gd name="csX25" fmla="*/ 3745383 w 9497610"/>
                <a:gd name="csY25" fmla="*/ 208161 h 2132331"/>
                <a:gd name="csX26" fmla="*/ 3752698 w 9497610"/>
                <a:gd name="csY26" fmla="*/ 164269 h 2132331"/>
                <a:gd name="csX27" fmla="*/ 3803904 w 9497610"/>
                <a:gd name="csY27" fmla="*/ 83802 h 2132331"/>
                <a:gd name="csX28" fmla="*/ 3884372 w 9497610"/>
                <a:gd name="csY28" fmla="*/ 25281 h 2132331"/>
                <a:gd name="csX29" fmla="*/ 4001415 w 9497610"/>
                <a:gd name="csY29" fmla="*/ 32596 h 2132331"/>
                <a:gd name="csX30" fmla="*/ 4593946 w 9497610"/>
                <a:gd name="csY30" fmla="*/ 25281 h 2132331"/>
                <a:gd name="csX31" fmla="*/ 5640020 w 9497610"/>
                <a:gd name="csY31" fmla="*/ 10650 h 2132331"/>
                <a:gd name="csX32" fmla="*/ 6590996 w 9497610"/>
                <a:gd name="csY32" fmla="*/ 17965 h 2132331"/>
                <a:gd name="csX33" fmla="*/ 7885786 w 9497610"/>
                <a:gd name="csY33" fmla="*/ 17965 h 2132331"/>
                <a:gd name="csX34" fmla="*/ 9497610 w 9497610"/>
                <a:gd name="csY34" fmla="*/ 2467 h 2132331"/>
                <a:gd name="csX0" fmla="*/ 0 w 9497610"/>
                <a:gd name="csY0" fmla="*/ 3244 h 2132240"/>
                <a:gd name="csX1" fmla="*/ 614477 w 9497610"/>
                <a:gd name="csY1" fmla="*/ 17874 h 2132240"/>
                <a:gd name="csX2" fmla="*/ 782727 w 9497610"/>
                <a:gd name="csY2" fmla="*/ 17874 h 2132240"/>
                <a:gd name="csX3" fmla="*/ 885140 w 9497610"/>
                <a:gd name="csY3" fmla="*/ 17874 h 2132240"/>
                <a:gd name="csX4" fmla="*/ 936346 w 9497610"/>
                <a:gd name="csY4" fmla="*/ 17874 h 2132240"/>
                <a:gd name="csX5" fmla="*/ 958292 w 9497610"/>
                <a:gd name="csY5" fmla="*/ 39820 h 2132240"/>
                <a:gd name="csX6" fmla="*/ 958292 w 9497610"/>
                <a:gd name="csY6" fmla="*/ 105657 h 2132240"/>
                <a:gd name="csX7" fmla="*/ 958292 w 9497610"/>
                <a:gd name="csY7" fmla="*/ 193439 h 2132240"/>
                <a:gd name="csX8" fmla="*/ 965607 w 9497610"/>
                <a:gd name="csY8" fmla="*/ 493362 h 2132240"/>
                <a:gd name="csX9" fmla="*/ 980237 w 9497610"/>
                <a:gd name="csY9" fmla="*/ 2131967 h 2132240"/>
                <a:gd name="csX10" fmla="*/ 1064761 w 9497610"/>
                <a:gd name="csY10" fmla="*/ 622055 h 2132240"/>
                <a:gd name="csX11" fmla="*/ 1075335 w 9497610"/>
                <a:gd name="csY11" fmla="*/ 434841 h 2132240"/>
                <a:gd name="csX12" fmla="*/ 1097280 w 9497610"/>
                <a:gd name="csY12" fmla="*/ 266591 h 2132240"/>
                <a:gd name="csX13" fmla="*/ 1141172 w 9497610"/>
                <a:gd name="csY13" fmla="*/ 156863 h 2132240"/>
                <a:gd name="csX14" fmla="*/ 1199693 w 9497610"/>
                <a:gd name="csY14" fmla="*/ 91026 h 2132240"/>
                <a:gd name="csX15" fmla="*/ 1294791 w 9497610"/>
                <a:gd name="csY15" fmla="*/ 54450 h 2132240"/>
                <a:gd name="csX16" fmla="*/ 1433780 w 9497610"/>
                <a:gd name="csY16" fmla="*/ 39820 h 2132240"/>
                <a:gd name="csX17" fmla="*/ 1631290 w 9497610"/>
                <a:gd name="csY17" fmla="*/ 39820 h 2132240"/>
                <a:gd name="csX18" fmla="*/ 1931213 w 9497610"/>
                <a:gd name="csY18" fmla="*/ 32505 h 2132240"/>
                <a:gd name="csX19" fmla="*/ 2418350 w 9497610"/>
                <a:gd name="csY19" fmla="*/ 22485 h 2132240"/>
                <a:gd name="csX20" fmla="*/ 3343047 w 9497610"/>
                <a:gd name="csY20" fmla="*/ 3244 h 2132240"/>
                <a:gd name="csX21" fmla="*/ 3635655 w 9497610"/>
                <a:gd name="csY21" fmla="*/ 3244 h 2132240"/>
                <a:gd name="csX22" fmla="*/ 3694176 w 9497610"/>
                <a:gd name="csY22" fmla="*/ 17874 h 2132240"/>
                <a:gd name="csX23" fmla="*/ 3701492 w 9497610"/>
                <a:gd name="csY23" fmla="*/ 186124 h 2132240"/>
                <a:gd name="csX24" fmla="*/ 3716122 w 9497610"/>
                <a:gd name="csY24" fmla="*/ 266591 h 2132240"/>
                <a:gd name="csX25" fmla="*/ 3745383 w 9497610"/>
                <a:gd name="csY25" fmla="*/ 208070 h 2132240"/>
                <a:gd name="csX26" fmla="*/ 3752698 w 9497610"/>
                <a:gd name="csY26" fmla="*/ 164178 h 2132240"/>
                <a:gd name="csX27" fmla="*/ 3803904 w 9497610"/>
                <a:gd name="csY27" fmla="*/ 83711 h 2132240"/>
                <a:gd name="csX28" fmla="*/ 3884372 w 9497610"/>
                <a:gd name="csY28" fmla="*/ 25190 h 2132240"/>
                <a:gd name="csX29" fmla="*/ 4001415 w 9497610"/>
                <a:gd name="csY29" fmla="*/ 32505 h 2132240"/>
                <a:gd name="csX30" fmla="*/ 4593946 w 9497610"/>
                <a:gd name="csY30" fmla="*/ 25190 h 2132240"/>
                <a:gd name="csX31" fmla="*/ 5640020 w 9497610"/>
                <a:gd name="csY31" fmla="*/ 10559 h 2132240"/>
                <a:gd name="csX32" fmla="*/ 6590996 w 9497610"/>
                <a:gd name="csY32" fmla="*/ 17874 h 2132240"/>
                <a:gd name="csX33" fmla="*/ 7885786 w 9497610"/>
                <a:gd name="csY33" fmla="*/ 17874 h 2132240"/>
                <a:gd name="csX34" fmla="*/ 9497610 w 9497610"/>
                <a:gd name="csY34" fmla="*/ 2376 h 2132240"/>
                <a:gd name="csX0" fmla="*/ 0 w 9497610"/>
                <a:gd name="csY0" fmla="*/ 3244 h 2132240"/>
                <a:gd name="csX1" fmla="*/ 614477 w 9497610"/>
                <a:gd name="csY1" fmla="*/ 17874 h 2132240"/>
                <a:gd name="csX2" fmla="*/ 782727 w 9497610"/>
                <a:gd name="csY2" fmla="*/ 17874 h 2132240"/>
                <a:gd name="csX3" fmla="*/ 885140 w 9497610"/>
                <a:gd name="csY3" fmla="*/ 17874 h 2132240"/>
                <a:gd name="csX4" fmla="*/ 936346 w 9497610"/>
                <a:gd name="csY4" fmla="*/ 17874 h 2132240"/>
                <a:gd name="csX5" fmla="*/ 958292 w 9497610"/>
                <a:gd name="csY5" fmla="*/ 39820 h 2132240"/>
                <a:gd name="csX6" fmla="*/ 958292 w 9497610"/>
                <a:gd name="csY6" fmla="*/ 105657 h 2132240"/>
                <a:gd name="csX7" fmla="*/ 958292 w 9497610"/>
                <a:gd name="csY7" fmla="*/ 193439 h 2132240"/>
                <a:gd name="csX8" fmla="*/ 965607 w 9497610"/>
                <a:gd name="csY8" fmla="*/ 493362 h 2132240"/>
                <a:gd name="csX9" fmla="*/ 980237 w 9497610"/>
                <a:gd name="csY9" fmla="*/ 2131967 h 2132240"/>
                <a:gd name="csX10" fmla="*/ 1064761 w 9497610"/>
                <a:gd name="csY10" fmla="*/ 622055 h 2132240"/>
                <a:gd name="csX11" fmla="*/ 1075335 w 9497610"/>
                <a:gd name="csY11" fmla="*/ 434841 h 2132240"/>
                <a:gd name="csX12" fmla="*/ 1097280 w 9497610"/>
                <a:gd name="csY12" fmla="*/ 266591 h 2132240"/>
                <a:gd name="csX13" fmla="*/ 1141172 w 9497610"/>
                <a:gd name="csY13" fmla="*/ 156863 h 2132240"/>
                <a:gd name="csX14" fmla="*/ 1199693 w 9497610"/>
                <a:gd name="csY14" fmla="*/ 91026 h 2132240"/>
                <a:gd name="csX15" fmla="*/ 1294791 w 9497610"/>
                <a:gd name="csY15" fmla="*/ 54450 h 2132240"/>
                <a:gd name="csX16" fmla="*/ 1433780 w 9497610"/>
                <a:gd name="csY16" fmla="*/ 39820 h 2132240"/>
                <a:gd name="csX17" fmla="*/ 1631290 w 9497610"/>
                <a:gd name="csY17" fmla="*/ 39820 h 2132240"/>
                <a:gd name="csX18" fmla="*/ 1931213 w 9497610"/>
                <a:gd name="csY18" fmla="*/ 32505 h 2132240"/>
                <a:gd name="csX19" fmla="*/ 2418350 w 9497610"/>
                <a:gd name="csY19" fmla="*/ 22485 h 2132240"/>
                <a:gd name="csX20" fmla="*/ 3343047 w 9497610"/>
                <a:gd name="csY20" fmla="*/ 3244 h 2132240"/>
                <a:gd name="csX21" fmla="*/ 3635655 w 9497610"/>
                <a:gd name="csY21" fmla="*/ 3244 h 2132240"/>
                <a:gd name="csX22" fmla="*/ 3694176 w 9497610"/>
                <a:gd name="csY22" fmla="*/ 17874 h 2132240"/>
                <a:gd name="csX23" fmla="*/ 3701492 w 9497610"/>
                <a:gd name="csY23" fmla="*/ 186124 h 2132240"/>
                <a:gd name="csX24" fmla="*/ 3716122 w 9497610"/>
                <a:gd name="csY24" fmla="*/ 266591 h 2132240"/>
                <a:gd name="csX25" fmla="*/ 3745383 w 9497610"/>
                <a:gd name="csY25" fmla="*/ 208070 h 2132240"/>
                <a:gd name="csX26" fmla="*/ 3752698 w 9497610"/>
                <a:gd name="csY26" fmla="*/ 164178 h 2132240"/>
                <a:gd name="csX27" fmla="*/ 3803904 w 9497610"/>
                <a:gd name="csY27" fmla="*/ 83711 h 2132240"/>
                <a:gd name="csX28" fmla="*/ 3884372 w 9497610"/>
                <a:gd name="csY28" fmla="*/ 25190 h 2132240"/>
                <a:gd name="csX29" fmla="*/ 4005749 w 9497610"/>
                <a:gd name="csY29" fmla="*/ 28172 h 2132240"/>
                <a:gd name="csX30" fmla="*/ 4593946 w 9497610"/>
                <a:gd name="csY30" fmla="*/ 25190 h 2132240"/>
                <a:gd name="csX31" fmla="*/ 5640020 w 9497610"/>
                <a:gd name="csY31" fmla="*/ 10559 h 2132240"/>
                <a:gd name="csX32" fmla="*/ 6590996 w 9497610"/>
                <a:gd name="csY32" fmla="*/ 17874 h 2132240"/>
                <a:gd name="csX33" fmla="*/ 7885786 w 9497610"/>
                <a:gd name="csY33" fmla="*/ 17874 h 2132240"/>
                <a:gd name="csX34" fmla="*/ 9497610 w 9497610"/>
                <a:gd name="csY34" fmla="*/ 2376 h 2132240"/>
                <a:gd name="csX0" fmla="*/ 0 w 9497610"/>
                <a:gd name="csY0" fmla="*/ 3244 h 2132240"/>
                <a:gd name="csX1" fmla="*/ 614477 w 9497610"/>
                <a:gd name="csY1" fmla="*/ 17874 h 2132240"/>
                <a:gd name="csX2" fmla="*/ 782727 w 9497610"/>
                <a:gd name="csY2" fmla="*/ 17874 h 2132240"/>
                <a:gd name="csX3" fmla="*/ 885140 w 9497610"/>
                <a:gd name="csY3" fmla="*/ 17874 h 2132240"/>
                <a:gd name="csX4" fmla="*/ 936346 w 9497610"/>
                <a:gd name="csY4" fmla="*/ 17874 h 2132240"/>
                <a:gd name="csX5" fmla="*/ 958292 w 9497610"/>
                <a:gd name="csY5" fmla="*/ 39820 h 2132240"/>
                <a:gd name="csX6" fmla="*/ 958292 w 9497610"/>
                <a:gd name="csY6" fmla="*/ 105657 h 2132240"/>
                <a:gd name="csX7" fmla="*/ 958292 w 9497610"/>
                <a:gd name="csY7" fmla="*/ 193439 h 2132240"/>
                <a:gd name="csX8" fmla="*/ 965607 w 9497610"/>
                <a:gd name="csY8" fmla="*/ 493362 h 2132240"/>
                <a:gd name="csX9" fmla="*/ 980237 w 9497610"/>
                <a:gd name="csY9" fmla="*/ 2131967 h 2132240"/>
                <a:gd name="csX10" fmla="*/ 1064761 w 9497610"/>
                <a:gd name="csY10" fmla="*/ 622055 h 2132240"/>
                <a:gd name="csX11" fmla="*/ 1075335 w 9497610"/>
                <a:gd name="csY11" fmla="*/ 434841 h 2132240"/>
                <a:gd name="csX12" fmla="*/ 1097280 w 9497610"/>
                <a:gd name="csY12" fmla="*/ 266591 h 2132240"/>
                <a:gd name="csX13" fmla="*/ 1141172 w 9497610"/>
                <a:gd name="csY13" fmla="*/ 156863 h 2132240"/>
                <a:gd name="csX14" fmla="*/ 1199693 w 9497610"/>
                <a:gd name="csY14" fmla="*/ 91026 h 2132240"/>
                <a:gd name="csX15" fmla="*/ 1294791 w 9497610"/>
                <a:gd name="csY15" fmla="*/ 54450 h 2132240"/>
                <a:gd name="csX16" fmla="*/ 1433780 w 9497610"/>
                <a:gd name="csY16" fmla="*/ 39820 h 2132240"/>
                <a:gd name="csX17" fmla="*/ 1631290 w 9497610"/>
                <a:gd name="csY17" fmla="*/ 39820 h 2132240"/>
                <a:gd name="csX18" fmla="*/ 1931213 w 9497610"/>
                <a:gd name="csY18" fmla="*/ 32505 h 2132240"/>
                <a:gd name="csX19" fmla="*/ 2418350 w 9497610"/>
                <a:gd name="csY19" fmla="*/ 22485 h 2132240"/>
                <a:gd name="csX20" fmla="*/ 3343047 w 9497610"/>
                <a:gd name="csY20" fmla="*/ 3244 h 2132240"/>
                <a:gd name="csX21" fmla="*/ 3635655 w 9497610"/>
                <a:gd name="csY21" fmla="*/ 3244 h 2132240"/>
                <a:gd name="csX22" fmla="*/ 3694176 w 9497610"/>
                <a:gd name="csY22" fmla="*/ 17874 h 2132240"/>
                <a:gd name="csX23" fmla="*/ 3701492 w 9497610"/>
                <a:gd name="csY23" fmla="*/ 186124 h 2132240"/>
                <a:gd name="csX24" fmla="*/ 3716122 w 9497610"/>
                <a:gd name="csY24" fmla="*/ 266591 h 2132240"/>
                <a:gd name="csX25" fmla="*/ 3745383 w 9497610"/>
                <a:gd name="csY25" fmla="*/ 208070 h 2132240"/>
                <a:gd name="csX26" fmla="*/ 3771748 w 9497610"/>
                <a:gd name="csY26" fmla="*/ 161003 h 2132240"/>
                <a:gd name="csX27" fmla="*/ 3803904 w 9497610"/>
                <a:gd name="csY27" fmla="*/ 83711 h 2132240"/>
                <a:gd name="csX28" fmla="*/ 3884372 w 9497610"/>
                <a:gd name="csY28" fmla="*/ 25190 h 2132240"/>
                <a:gd name="csX29" fmla="*/ 4005749 w 9497610"/>
                <a:gd name="csY29" fmla="*/ 28172 h 2132240"/>
                <a:gd name="csX30" fmla="*/ 4593946 w 9497610"/>
                <a:gd name="csY30" fmla="*/ 25190 h 2132240"/>
                <a:gd name="csX31" fmla="*/ 5640020 w 9497610"/>
                <a:gd name="csY31" fmla="*/ 10559 h 2132240"/>
                <a:gd name="csX32" fmla="*/ 6590996 w 9497610"/>
                <a:gd name="csY32" fmla="*/ 17874 h 2132240"/>
                <a:gd name="csX33" fmla="*/ 7885786 w 9497610"/>
                <a:gd name="csY33" fmla="*/ 17874 h 2132240"/>
                <a:gd name="csX34" fmla="*/ 9497610 w 9497610"/>
                <a:gd name="csY34" fmla="*/ 2376 h 2132240"/>
                <a:gd name="csX0" fmla="*/ 0 w 9497610"/>
                <a:gd name="csY0" fmla="*/ 3453 h 2132449"/>
                <a:gd name="csX1" fmla="*/ 614477 w 9497610"/>
                <a:gd name="csY1" fmla="*/ 18083 h 2132449"/>
                <a:gd name="csX2" fmla="*/ 782727 w 9497610"/>
                <a:gd name="csY2" fmla="*/ 18083 h 2132449"/>
                <a:gd name="csX3" fmla="*/ 885140 w 9497610"/>
                <a:gd name="csY3" fmla="*/ 18083 h 2132449"/>
                <a:gd name="csX4" fmla="*/ 936346 w 9497610"/>
                <a:gd name="csY4" fmla="*/ 18083 h 2132449"/>
                <a:gd name="csX5" fmla="*/ 958292 w 9497610"/>
                <a:gd name="csY5" fmla="*/ 40029 h 2132449"/>
                <a:gd name="csX6" fmla="*/ 958292 w 9497610"/>
                <a:gd name="csY6" fmla="*/ 105866 h 2132449"/>
                <a:gd name="csX7" fmla="*/ 958292 w 9497610"/>
                <a:gd name="csY7" fmla="*/ 193648 h 2132449"/>
                <a:gd name="csX8" fmla="*/ 965607 w 9497610"/>
                <a:gd name="csY8" fmla="*/ 493571 h 2132449"/>
                <a:gd name="csX9" fmla="*/ 980237 w 9497610"/>
                <a:gd name="csY9" fmla="*/ 2132176 h 2132449"/>
                <a:gd name="csX10" fmla="*/ 1064761 w 9497610"/>
                <a:gd name="csY10" fmla="*/ 622264 h 2132449"/>
                <a:gd name="csX11" fmla="*/ 1075335 w 9497610"/>
                <a:gd name="csY11" fmla="*/ 435050 h 2132449"/>
                <a:gd name="csX12" fmla="*/ 1097280 w 9497610"/>
                <a:gd name="csY12" fmla="*/ 266800 h 2132449"/>
                <a:gd name="csX13" fmla="*/ 1141172 w 9497610"/>
                <a:gd name="csY13" fmla="*/ 157072 h 2132449"/>
                <a:gd name="csX14" fmla="*/ 1199693 w 9497610"/>
                <a:gd name="csY14" fmla="*/ 91235 h 2132449"/>
                <a:gd name="csX15" fmla="*/ 1294791 w 9497610"/>
                <a:gd name="csY15" fmla="*/ 54659 h 2132449"/>
                <a:gd name="csX16" fmla="*/ 1433780 w 9497610"/>
                <a:gd name="csY16" fmla="*/ 40029 h 2132449"/>
                <a:gd name="csX17" fmla="*/ 1631290 w 9497610"/>
                <a:gd name="csY17" fmla="*/ 40029 h 2132449"/>
                <a:gd name="csX18" fmla="*/ 1931213 w 9497610"/>
                <a:gd name="csY18" fmla="*/ 32714 h 2132449"/>
                <a:gd name="csX19" fmla="*/ 2418350 w 9497610"/>
                <a:gd name="csY19" fmla="*/ 22694 h 2132449"/>
                <a:gd name="csX20" fmla="*/ 3343047 w 9497610"/>
                <a:gd name="csY20" fmla="*/ 3453 h 2132449"/>
                <a:gd name="csX21" fmla="*/ 3635655 w 9497610"/>
                <a:gd name="csY21" fmla="*/ 3453 h 2132449"/>
                <a:gd name="csX22" fmla="*/ 3694176 w 9497610"/>
                <a:gd name="csY22" fmla="*/ 18083 h 2132449"/>
                <a:gd name="csX23" fmla="*/ 3704667 w 9497610"/>
                <a:gd name="csY23" fmla="*/ 189508 h 2132449"/>
                <a:gd name="csX24" fmla="*/ 3716122 w 9497610"/>
                <a:gd name="csY24" fmla="*/ 266800 h 2132449"/>
                <a:gd name="csX25" fmla="*/ 3745383 w 9497610"/>
                <a:gd name="csY25" fmla="*/ 208279 h 2132449"/>
                <a:gd name="csX26" fmla="*/ 3771748 w 9497610"/>
                <a:gd name="csY26" fmla="*/ 161212 h 2132449"/>
                <a:gd name="csX27" fmla="*/ 3803904 w 9497610"/>
                <a:gd name="csY27" fmla="*/ 83920 h 2132449"/>
                <a:gd name="csX28" fmla="*/ 3884372 w 9497610"/>
                <a:gd name="csY28" fmla="*/ 25399 h 2132449"/>
                <a:gd name="csX29" fmla="*/ 4005749 w 9497610"/>
                <a:gd name="csY29" fmla="*/ 28381 h 2132449"/>
                <a:gd name="csX30" fmla="*/ 4593946 w 9497610"/>
                <a:gd name="csY30" fmla="*/ 25399 h 2132449"/>
                <a:gd name="csX31" fmla="*/ 5640020 w 9497610"/>
                <a:gd name="csY31" fmla="*/ 10768 h 2132449"/>
                <a:gd name="csX32" fmla="*/ 6590996 w 9497610"/>
                <a:gd name="csY32" fmla="*/ 18083 h 2132449"/>
                <a:gd name="csX33" fmla="*/ 7885786 w 9497610"/>
                <a:gd name="csY33" fmla="*/ 18083 h 2132449"/>
                <a:gd name="csX34" fmla="*/ 9497610 w 9497610"/>
                <a:gd name="csY34" fmla="*/ 2585 h 2132449"/>
                <a:gd name="csX0" fmla="*/ 0 w 9497610"/>
                <a:gd name="csY0" fmla="*/ 3453 h 2132449"/>
                <a:gd name="csX1" fmla="*/ 614477 w 9497610"/>
                <a:gd name="csY1" fmla="*/ 18083 h 2132449"/>
                <a:gd name="csX2" fmla="*/ 782727 w 9497610"/>
                <a:gd name="csY2" fmla="*/ 18083 h 2132449"/>
                <a:gd name="csX3" fmla="*/ 885140 w 9497610"/>
                <a:gd name="csY3" fmla="*/ 18083 h 2132449"/>
                <a:gd name="csX4" fmla="*/ 936346 w 9497610"/>
                <a:gd name="csY4" fmla="*/ 18083 h 2132449"/>
                <a:gd name="csX5" fmla="*/ 958292 w 9497610"/>
                <a:gd name="csY5" fmla="*/ 40029 h 2132449"/>
                <a:gd name="csX6" fmla="*/ 958292 w 9497610"/>
                <a:gd name="csY6" fmla="*/ 105866 h 2132449"/>
                <a:gd name="csX7" fmla="*/ 958292 w 9497610"/>
                <a:gd name="csY7" fmla="*/ 193648 h 2132449"/>
                <a:gd name="csX8" fmla="*/ 965607 w 9497610"/>
                <a:gd name="csY8" fmla="*/ 493571 h 2132449"/>
                <a:gd name="csX9" fmla="*/ 980237 w 9497610"/>
                <a:gd name="csY9" fmla="*/ 2132176 h 2132449"/>
                <a:gd name="csX10" fmla="*/ 1064761 w 9497610"/>
                <a:gd name="csY10" fmla="*/ 622264 h 2132449"/>
                <a:gd name="csX11" fmla="*/ 1075335 w 9497610"/>
                <a:gd name="csY11" fmla="*/ 435050 h 2132449"/>
                <a:gd name="csX12" fmla="*/ 1097280 w 9497610"/>
                <a:gd name="csY12" fmla="*/ 266800 h 2132449"/>
                <a:gd name="csX13" fmla="*/ 1141172 w 9497610"/>
                <a:gd name="csY13" fmla="*/ 157072 h 2132449"/>
                <a:gd name="csX14" fmla="*/ 1199693 w 9497610"/>
                <a:gd name="csY14" fmla="*/ 91235 h 2132449"/>
                <a:gd name="csX15" fmla="*/ 1294791 w 9497610"/>
                <a:gd name="csY15" fmla="*/ 54659 h 2132449"/>
                <a:gd name="csX16" fmla="*/ 1433780 w 9497610"/>
                <a:gd name="csY16" fmla="*/ 40029 h 2132449"/>
                <a:gd name="csX17" fmla="*/ 1631290 w 9497610"/>
                <a:gd name="csY17" fmla="*/ 40029 h 2132449"/>
                <a:gd name="csX18" fmla="*/ 1931213 w 9497610"/>
                <a:gd name="csY18" fmla="*/ 32714 h 2132449"/>
                <a:gd name="csX19" fmla="*/ 2418350 w 9497610"/>
                <a:gd name="csY19" fmla="*/ 22694 h 2132449"/>
                <a:gd name="csX20" fmla="*/ 3343047 w 9497610"/>
                <a:gd name="csY20" fmla="*/ 3453 h 2132449"/>
                <a:gd name="csX21" fmla="*/ 3635655 w 9497610"/>
                <a:gd name="csY21" fmla="*/ 3453 h 2132449"/>
                <a:gd name="csX22" fmla="*/ 3694176 w 9497610"/>
                <a:gd name="csY22" fmla="*/ 18083 h 2132449"/>
                <a:gd name="csX23" fmla="*/ 3704667 w 9497610"/>
                <a:gd name="csY23" fmla="*/ 189508 h 2132449"/>
                <a:gd name="csX24" fmla="*/ 3716122 w 9497610"/>
                <a:gd name="csY24" fmla="*/ 266800 h 2132449"/>
                <a:gd name="csX25" fmla="*/ 3745383 w 9497610"/>
                <a:gd name="csY25" fmla="*/ 208279 h 2132449"/>
                <a:gd name="csX26" fmla="*/ 3768573 w 9497610"/>
                <a:gd name="csY26" fmla="*/ 145337 h 2132449"/>
                <a:gd name="csX27" fmla="*/ 3803904 w 9497610"/>
                <a:gd name="csY27" fmla="*/ 83920 h 2132449"/>
                <a:gd name="csX28" fmla="*/ 3884372 w 9497610"/>
                <a:gd name="csY28" fmla="*/ 25399 h 2132449"/>
                <a:gd name="csX29" fmla="*/ 4005749 w 9497610"/>
                <a:gd name="csY29" fmla="*/ 28381 h 2132449"/>
                <a:gd name="csX30" fmla="*/ 4593946 w 9497610"/>
                <a:gd name="csY30" fmla="*/ 25399 h 2132449"/>
                <a:gd name="csX31" fmla="*/ 5640020 w 9497610"/>
                <a:gd name="csY31" fmla="*/ 10768 h 2132449"/>
                <a:gd name="csX32" fmla="*/ 6590996 w 9497610"/>
                <a:gd name="csY32" fmla="*/ 18083 h 2132449"/>
                <a:gd name="csX33" fmla="*/ 7885786 w 9497610"/>
                <a:gd name="csY33" fmla="*/ 18083 h 2132449"/>
                <a:gd name="csX34" fmla="*/ 9497610 w 9497610"/>
                <a:gd name="csY34" fmla="*/ 2585 h 2132449"/>
                <a:gd name="csX0" fmla="*/ 0 w 9497610"/>
                <a:gd name="csY0" fmla="*/ 3453 h 2132449"/>
                <a:gd name="csX1" fmla="*/ 614477 w 9497610"/>
                <a:gd name="csY1" fmla="*/ 18083 h 2132449"/>
                <a:gd name="csX2" fmla="*/ 782727 w 9497610"/>
                <a:gd name="csY2" fmla="*/ 18083 h 2132449"/>
                <a:gd name="csX3" fmla="*/ 885140 w 9497610"/>
                <a:gd name="csY3" fmla="*/ 18083 h 2132449"/>
                <a:gd name="csX4" fmla="*/ 936346 w 9497610"/>
                <a:gd name="csY4" fmla="*/ 18083 h 2132449"/>
                <a:gd name="csX5" fmla="*/ 958292 w 9497610"/>
                <a:gd name="csY5" fmla="*/ 40029 h 2132449"/>
                <a:gd name="csX6" fmla="*/ 958292 w 9497610"/>
                <a:gd name="csY6" fmla="*/ 105866 h 2132449"/>
                <a:gd name="csX7" fmla="*/ 958292 w 9497610"/>
                <a:gd name="csY7" fmla="*/ 193648 h 2132449"/>
                <a:gd name="csX8" fmla="*/ 965607 w 9497610"/>
                <a:gd name="csY8" fmla="*/ 493571 h 2132449"/>
                <a:gd name="csX9" fmla="*/ 980237 w 9497610"/>
                <a:gd name="csY9" fmla="*/ 2132176 h 2132449"/>
                <a:gd name="csX10" fmla="*/ 1064761 w 9497610"/>
                <a:gd name="csY10" fmla="*/ 622264 h 2132449"/>
                <a:gd name="csX11" fmla="*/ 1075335 w 9497610"/>
                <a:gd name="csY11" fmla="*/ 435050 h 2132449"/>
                <a:gd name="csX12" fmla="*/ 1097280 w 9497610"/>
                <a:gd name="csY12" fmla="*/ 266800 h 2132449"/>
                <a:gd name="csX13" fmla="*/ 1141172 w 9497610"/>
                <a:gd name="csY13" fmla="*/ 157072 h 2132449"/>
                <a:gd name="csX14" fmla="*/ 1199693 w 9497610"/>
                <a:gd name="csY14" fmla="*/ 91235 h 2132449"/>
                <a:gd name="csX15" fmla="*/ 1294791 w 9497610"/>
                <a:gd name="csY15" fmla="*/ 54659 h 2132449"/>
                <a:gd name="csX16" fmla="*/ 1433780 w 9497610"/>
                <a:gd name="csY16" fmla="*/ 40029 h 2132449"/>
                <a:gd name="csX17" fmla="*/ 1631290 w 9497610"/>
                <a:gd name="csY17" fmla="*/ 40029 h 2132449"/>
                <a:gd name="csX18" fmla="*/ 1931213 w 9497610"/>
                <a:gd name="csY18" fmla="*/ 32714 h 2132449"/>
                <a:gd name="csX19" fmla="*/ 2418350 w 9497610"/>
                <a:gd name="csY19" fmla="*/ 22694 h 2132449"/>
                <a:gd name="csX20" fmla="*/ 3343047 w 9497610"/>
                <a:gd name="csY20" fmla="*/ 3453 h 2132449"/>
                <a:gd name="csX21" fmla="*/ 3635655 w 9497610"/>
                <a:gd name="csY21" fmla="*/ 3453 h 2132449"/>
                <a:gd name="csX22" fmla="*/ 3694176 w 9497610"/>
                <a:gd name="csY22" fmla="*/ 18083 h 2132449"/>
                <a:gd name="csX23" fmla="*/ 3704667 w 9497610"/>
                <a:gd name="csY23" fmla="*/ 189508 h 2132449"/>
                <a:gd name="csX24" fmla="*/ 3716122 w 9497610"/>
                <a:gd name="csY24" fmla="*/ 266800 h 2132449"/>
                <a:gd name="csX25" fmla="*/ 3745383 w 9497610"/>
                <a:gd name="csY25" fmla="*/ 208279 h 2132449"/>
                <a:gd name="csX26" fmla="*/ 3768573 w 9497610"/>
                <a:gd name="csY26" fmla="*/ 145337 h 2132449"/>
                <a:gd name="csX27" fmla="*/ 3803904 w 9497610"/>
                <a:gd name="csY27" fmla="*/ 83920 h 2132449"/>
                <a:gd name="csX28" fmla="*/ 3887547 w 9497610"/>
                <a:gd name="csY28" fmla="*/ 34924 h 2132449"/>
                <a:gd name="csX29" fmla="*/ 4005749 w 9497610"/>
                <a:gd name="csY29" fmla="*/ 28381 h 2132449"/>
                <a:gd name="csX30" fmla="*/ 4593946 w 9497610"/>
                <a:gd name="csY30" fmla="*/ 25399 h 2132449"/>
                <a:gd name="csX31" fmla="*/ 5640020 w 9497610"/>
                <a:gd name="csY31" fmla="*/ 10768 h 2132449"/>
                <a:gd name="csX32" fmla="*/ 6590996 w 9497610"/>
                <a:gd name="csY32" fmla="*/ 18083 h 2132449"/>
                <a:gd name="csX33" fmla="*/ 7885786 w 9497610"/>
                <a:gd name="csY33" fmla="*/ 18083 h 2132449"/>
                <a:gd name="csX34" fmla="*/ 9497610 w 9497610"/>
                <a:gd name="csY34" fmla="*/ 2585 h 2132449"/>
                <a:gd name="csX0" fmla="*/ 0 w 9497610"/>
                <a:gd name="csY0" fmla="*/ 3453 h 2132449"/>
                <a:gd name="csX1" fmla="*/ 614477 w 9497610"/>
                <a:gd name="csY1" fmla="*/ 18083 h 2132449"/>
                <a:gd name="csX2" fmla="*/ 782727 w 9497610"/>
                <a:gd name="csY2" fmla="*/ 18083 h 2132449"/>
                <a:gd name="csX3" fmla="*/ 885140 w 9497610"/>
                <a:gd name="csY3" fmla="*/ 18083 h 2132449"/>
                <a:gd name="csX4" fmla="*/ 936346 w 9497610"/>
                <a:gd name="csY4" fmla="*/ 18083 h 2132449"/>
                <a:gd name="csX5" fmla="*/ 958292 w 9497610"/>
                <a:gd name="csY5" fmla="*/ 40029 h 2132449"/>
                <a:gd name="csX6" fmla="*/ 958292 w 9497610"/>
                <a:gd name="csY6" fmla="*/ 105866 h 2132449"/>
                <a:gd name="csX7" fmla="*/ 958292 w 9497610"/>
                <a:gd name="csY7" fmla="*/ 193648 h 2132449"/>
                <a:gd name="csX8" fmla="*/ 965607 w 9497610"/>
                <a:gd name="csY8" fmla="*/ 493571 h 2132449"/>
                <a:gd name="csX9" fmla="*/ 980237 w 9497610"/>
                <a:gd name="csY9" fmla="*/ 2132176 h 2132449"/>
                <a:gd name="csX10" fmla="*/ 1064761 w 9497610"/>
                <a:gd name="csY10" fmla="*/ 622264 h 2132449"/>
                <a:gd name="csX11" fmla="*/ 1075335 w 9497610"/>
                <a:gd name="csY11" fmla="*/ 435050 h 2132449"/>
                <a:gd name="csX12" fmla="*/ 1097280 w 9497610"/>
                <a:gd name="csY12" fmla="*/ 266800 h 2132449"/>
                <a:gd name="csX13" fmla="*/ 1141172 w 9497610"/>
                <a:gd name="csY13" fmla="*/ 157072 h 2132449"/>
                <a:gd name="csX14" fmla="*/ 1199693 w 9497610"/>
                <a:gd name="csY14" fmla="*/ 91235 h 2132449"/>
                <a:gd name="csX15" fmla="*/ 1294791 w 9497610"/>
                <a:gd name="csY15" fmla="*/ 54659 h 2132449"/>
                <a:gd name="csX16" fmla="*/ 1433780 w 9497610"/>
                <a:gd name="csY16" fmla="*/ 40029 h 2132449"/>
                <a:gd name="csX17" fmla="*/ 1631290 w 9497610"/>
                <a:gd name="csY17" fmla="*/ 40029 h 2132449"/>
                <a:gd name="csX18" fmla="*/ 1931213 w 9497610"/>
                <a:gd name="csY18" fmla="*/ 32714 h 2132449"/>
                <a:gd name="csX19" fmla="*/ 2418350 w 9497610"/>
                <a:gd name="csY19" fmla="*/ 22694 h 2132449"/>
                <a:gd name="csX20" fmla="*/ 3343047 w 9497610"/>
                <a:gd name="csY20" fmla="*/ 3453 h 2132449"/>
                <a:gd name="csX21" fmla="*/ 3635655 w 9497610"/>
                <a:gd name="csY21" fmla="*/ 3453 h 2132449"/>
                <a:gd name="csX22" fmla="*/ 3694176 w 9497610"/>
                <a:gd name="csY22" fmla="*/ 18083 h 2132449"/>
                <a:gd name="csX23" fmla="*/ 3704667 w 9497610"/>
                <a:gd name="csY23" fmla="*/ 189508 h 2132449"/>
                <a:gd name="csX24" fmla="*/ 3716122 w 9497610"/>
                <a:gd name="csY24" fmla="*/ 266800 h 2132449"/>
                <a:gd name="csX25" fmla="*/ 3745383 w 9497610"/>
                <a:gd name="csY25" fmla="*/ 208279 h 2132449"/>
                <a:gd name="csX26" fmla="*/ 3768573 w 9497610"/>
                <a:gd name="csY26" fmla="*/ 145337 h 2132449"/>
                <a:gd name="csX27" fmla="*/ 3803904 w 9497610"/>
                <a:gd name="csY27" fmla="*/ 83920 h 2132449"/>
                <a:gd name="csX28" fmla="*/ 3887547 w 9497610"/>
                <a:gd name="csY28" fmla="*/ 34924 h 2132449"/>
                <a:gd name="csX29" fmla="*/ 4005749 w 9497610"/>
                <a:gd name="csY29" fmla="*/ 28381 h 2132449"/>
                <a:gd name="csX30" fmla="*/ 4593946 w 9497610"/>
                <a:gd name="csY30" fmla="*/ 25399 h 2132449"/>
                <a:gd name="csX31" fmla="*/ 5643195 w 9497610"/>
                <a:gd name="csY31" fmla="*/ 26643 h 2132449"/>
                <a:gd name="csX32" fmla="*/ 6590996 w 9497610"/>
                <a:gd name="csY32" fmla="*/ 18083 h 2132449"/>
                <a:gd name="csX33" fmla="*/ 7885786 w 9497610"/>
                <a:gd name="csY33" fmla="*/ 18083 h 2132449"/>
                <a:gd name="csX34" fmla="*/ 9497610 w 9497610"/>
                <a:gd name="csY34" fmla="*/ 2585 h 2132449"/>
                <a:gd name="csX0" fmla="*/ 0 w 9529937"/>
                <a:gd name="csY0" fmla="*/ 8071 h 2132449"/>
                <a:gd name="csX1" fmla="*/ 646804 w 9529937"/>
                <a:gd name="csY1" fmla="*/ 18083 h 2132449"/>
                <a:gd name="csX2" fmla="*/ 815054 w 9529937"/>
                <a:gd name="csY2" fmla="*/ 18083 h 2132449"/>
                <a:gd name="csX3" fmla="*/ 917467 w 9529937"/>
                <a:gd name="csY3" fmla="*/ 18083 h 2132449"/>
                <a:gd name="csX4" fmla="*/ 968673 w 9529937"/>
                <a:gd name="csY4" fmla="*/ 18083 h 2132449"/>
                <a:gd name="csX5" fmla="*/ 990619 w 9529937"/>
                <a:gd name="csY5" fmla="*/ 40029 h 2132449"/>
                <a:gd name="csX6" fmla="*/ 990619 w 9529937"/>
                <a:gd name="csY6" fmla="*/ 105866 h 2132449"/>
                <a:gd name="csX7" fmla="*/ 990619 w 9529937"/>
                <a:gd name="csY7" fmla="*/ 193648 h 2132449"/>
                <a:gd name="csX8" fmla="*/ 997934 w 9529937"/>
                <a:gd name="csY8" fmla="*/ 493571 h 2132449"/>
                <a:gd name="csX9" fmla="*/ 1012564 w 9529937"/>
                <a:gd name="csY9" fmla="*/ 2132176 h 2132449"/>
                <a:gd name="csX10" fmla="*/ 1097088 w 9529937"/>
                <a:gd name="csY10" fmla="*/ 622264 h 2132449"/>
                <a:gd name="csX11" fmla="*/ 1107662 w 9529937"/>
                <a:gd name="csY11" fmla="*/ 435050 h 2132449"/>
                <a:gd name="csX12" fmla="*/ 1129607 w 9529937"/>
                <a:gd name="csY12" fmla="*/ 266800 h 2132449"/>
                <a:gd name="csX13" fmla="*/ 1173499 w 9529937"/>
                <a:gd name="csY13" fmla="*/ 157072 h 2132449"/>
                <a:gd name="csX14" fmla="*/ 1232020 w 9529937"/>
                <a:gd name="csY14" fmla="*/ 91235 h 2132449"/>
                <a:gd name="csX15" fmla="*/ 1327118 w 9529937"/>
                <a:gd name="csY15" fmla="*/ 54659 h 2132449"/>
                <a:gd name="csX16" fmla="*/ 1466107 w 9529937"/>
                <a:gd name="csY16" fmla="*/ 40029 h 2132449"/>
                <a:gd name="csX17" fmla="*/ 1663617 w 9529937"/>
                <a:gd name="csY17" fmla="*/ 40029 h 2132449"/>
                <a:gd name="csX18" fmla="*/ 1963540 w 9529937"/>
                <a:gd name="csY18" fmla="*/ 32714 h 2132449"/>
                <a:gd name="csX19" fmla="*/ 2450677 w 9529937"/>
                <a:gd name="csY19" fmla="*/ 22694 h 2132449"/>
                <a:gd name="csX20" fmla="*/ 3375374 w 9529937"/>
                <a:gd name="csY20" fmla="*/ 3453 h 2132449"/>
                <a:gd name="csX21" fmla="*/ 3667982 w 9529937"/>
                <a:gd name="csY21" fmla="*/ 3453 h 2132449"/>
                <a:gd name="csX22" fmla="*/ 3726503 w 9529937"/>
                <a:gd name="csY22" fmla="*/ 18083 h 2132449"/>
                <a:gd name="csX23" fmla="*/ 3736994 w 9529937"/>
                <a:gd name="csY23" fmla="*/ 189508 h 2132449"/>
                <a:gd name="csX24" fmla="*/ 3748449 w 9529937"/>
                <a:gd name="csY24" fmla="*/ 266800 h 2132449"/>
                <a:gd name="csX25" fmla="*/ 3777710 w 9529937"/>
                <a:gd name="csY25" fmla="*/ 208279 h 2132449"/>
                <a:gd name="csX26" fmla="*/ 3800900 w 9529937"/>
                <a:gd name="csY26" fmla="*/ 145337 h 2132449"/>
                <a:gd name="csX27" fmla="*/ 3836231 w 9529937"/>
                <a:gd name="csY27" fmla="*/ 83920 h 2132449"/>
                <a:gd name="csX28" fmla="*/ 3919874 w 9529937"/>
                <a:gd name="csY28" fmla="*/ 34924 h 2132449"/>
                <a:gd name="csX29" fmla="*/ 4038076 w 9529937"/>
                <a:gd name="csY29" fmla="*/ 28381 h 2132449"/>
                <a:gd name="csX30" fmla="*/ 4626273 w 9529937"/>
                <a:gd name="csY30" fmla="*/ 25399 h 2132449"/>
                <a:gd name="csX31" fmla="*/ 5675522 w 9529937"/>
                <a:gd name="csY31" fmla="*/ 26643 h 2132449"/>
                <a:gd name="csX32" fmla="*/ 6623323 w 9529937"/>
                <a:gd name="csY32" fmla="*/ 18083 h 2132449"/>
                <a:gd name="csX33" fmla="*/ 7918113 w 9529937"/>
                <a:gd name="csY33" fmla="*/ 18083 h 2132449"/>
                <a:gd name="csX34" fmla="*/ 9529937 w 9529937"/>
                <a:gd name="csY34" fmla="*/ 2585 h 2132449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5054 w 9529937"/>
                <a:gd name="csY2" fmla="*/ 18472 h 2132838"/>
                <a:gd name="csX3" fmla="*/ 917467 w 9529937"/>
                <a:gd name="csY3" fmla="*/ 18472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0619 w 9529937"/>
                <a:gd name="csY6" fmla="*/ 106255 h 2132838"/>
                <a:gd name="csX7" fmla="*/ 990619 w 9529937"/>
                <a:gd name="csY7" fmla="*/ 194037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17697 h 2142075"/>
                <a:gd name="csX1" fmla="*/ 656041 w 9529937"/>
                <a:gd name="csY1" fmla="*/ 9237 h 2142075"/>
                <a:gd name="csX2" fmla="*/ 819672 w 9529937"/>
                <a:gd name="csY2" fmla="*/ 0 h 2142075"/>
                <a:gd name="csX3" fmla="*/ 917467 w 9529937"/>
                <a:gd name="csY3" fmla="*/ 27709 h 2142075"/>
                <a:gd name="csX4" fmla="*/ 968673 w 9529937"/>
                <a:gd name="csY4" fmla="*/ 27709 h 2142075"/>
                <a:gd name="csX5" fmla="*/ 990619 w 9529937"/>
                <a:gd name="csY5" fmla="*/ 49655 h 2142075"/>
                <a:gd name="csX6" fmla="*/ 990619 w 9529937"/>
                <a:gd name="csY6" fmla="*/ 115492 h 2142075"/>
                <a:gd name="csX7" fmla="*/ 990619 w 9529937"/>
                <a:gd name="csY7" fmla="*/ 203274 h 2142075"/>
                <a:gd name="csX8" fmla="*/ 997934 w 9529937"/>
                <a:gd name="csY8" fmla="*/ 503197 h 2142075"/>
                <a:gd name="csX9" fmla="*/ 1012564 w 9529937"/>
                <a:gd name="csY9" fmla="*/ 2141802 h 2142075"/>
                <a:gd name="csX10" fmla="*/ 1097088 w 9529937"/>
                <a:gd name="csY10" fmla="*/ 631890 h 2142075"/>
                <a:gd name="csX11" fmla="*/ 1107662 w 9529937"/>
                <a:gd name="csY11" fmla="*/ 444676 h 2142075"/>
                <a:gd name="csX12" fmla="*/ 1129607 w 9529937"/>
                <a:gd name="csY12" fmla="*/ 276426 h 2142075"/>
                <a:gd name="csX13" fmla="*/ 1173499 w 9529937"/>
                <a:gd name="csY13" fmla="*/ 166698 h 2142075"/>
                <a:gd name="csX14" fmla="*/ 1232020 w 9529937"/>
                <a:gd name="csY14" fmla="*/ 100861 h 2142075"/>
                <a:gd name="csX15" fmla="*/ 1327118 w 9529937"/>
                <a:gd name="csY15" fmla="*/ 64285 h 2142075"/>
                <a:gd name="csX16" fmla="*/ 1466107 w 9529937"/>
                <a:gd name="csY16" fmla="*/ 49655 h 2142075"/>
                <a:gd name="csX17" fmla="*/ 1663617 w 9529937"/>
                <a:gd name="csY17" fmla="*/ 49655 h 2142075"/>
                <a:gd name="csX18" fmla="*/ 1963540 w 9529937"/>
                <a:gd name="csY18" fmla="*/ 42340 h 2142075"/>
                <a:gd name="csX19" fmla="*/ 2450677 w 9529937"/>
                <a:gd name="csY19" fmla="*/ 32320 h 2142075"/>
                <a:gd name="csX20" fmla="*/ 3375374 w 9529937"/>
                <a:gd name="csY20" fmla="*/ 13079 h 2142075"/>
                <a:gd name="csX21" fmla="*/ 3667982 w 9529937"/>
                <a:gd name="csY21" fmla="*/ 13079 h 2142075"/>
                <a:gd name="csX22" fmla="*/ 3726503 w 9529937"/>
                <a:gd name="csY22" fmla="*/ 27709 h 2142075"/>
                <a:gd name="csX23" fmla="*/ 3736994 w 9529937"/>
                <a:gd name="csY23" fmla="*/ 199134 h 2142075"/>
                <a:gd name="csX24" fmla="*/ 3748449 w 9529937"/>
                <a:gd name="csY24" fmla="*/ 276426 h 2142075"/>
                <a:gd name="csX25" fmla="*/ 3777710 w 9529937"/>
                <a:gd name="csY25" fmla="*/ 217905 h 2142075"/>
                <a:gd name="csX26" fmla="*/ 3800900 w 9529937"/>
                <a:gd name="csY26" fmla="*/ 154963 h 2142075"/>
                <a:gd name="csX27" fmla="*/ 3836231 w 9529937"/>
                <a:gd name="csY27" fmla="*/ 93546 h 2142075"/>
                <a:gd name="csX28" fmla="*/ 3919874 w 9529937"/>
                <a:gd name="csY28" fmla="*/ 44550 h 2142075"/>
                <a:gd name="csX29" fmla="*/ 4038076 w 9529937"/>
                <a:gd name="csY29" fmla="*/ 38007 h 2142075"/>
                <a:gd name="csX30" fmla="*/ 4626273 w 9529937"/>
                <a:gd name="csY30" fmla="*/ 35025 h 2142075"/>
                <a:gd name="csX31" fmla="*/ 5675522 w 9529937"/>
                <a:gd name="csY31" fmla="*/ 36269 h 2142075"/>
                <a:gd name="csX32" fmla="*/ 6623323 w 9529937"/>
                <a:gd name="csY32" fmla="*/ 27709 h 2142075"/>
                <a:gd name="csX33" fmla="*/ 7918113 w 9529937"/>
                <a:gd name="csY33" fmla="*/ 27709 h 2142075"/>
                <a:gd name="csX34" fmla="*/ 9529937 w 9529937"/>
                <a:gd name="csY34" fmla="*/ 12211 h 2142075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9672 w 9529937"/>
                <a:gd name="csY2" fmla="*/ 4618 h 2132838"/>
                <a:gd name="csX3" fmla="*/ 917467 w 9529937"/>
                <a:gd name="csY3" fmla="*/ 18472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0619 w 9529937"/>
                <a:gd name="csY6" fmla="*/ 106255 h 2132838"/>
                <a:gd name="csX7" fmla="*/ 990619 w 9529937"/>
                <a:gd name="csY7" fmla="*/ 194037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9672 w 9529937"/>
                <a:gd name="csY2" fmla="*/ 4618 h 2132838"/>
                <a:gd name="csX3" fmla="*/ 912848 w 9529937"/>
                <a:gd name="csY3" fmla="*/ 4618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0619 w 9529937"/>
                <a:gd name="csY6" fmla="*/ 106255 h 2132838"/>
                <a:gd name="csX7" fmla="*/ 990619 w 9529937"/>
                <a:gd name="csY7" fmla="*/ 194037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9672 w 9529937"/>
                <a:gd name="csY2" fmla="*/ 4618 h 2132838"/>
                <a:gd name="csX3" fmla="*/ 912848 w 9529937"/>
                <a:gd name="csY3" fmla="*/ 4618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9856 w 9529937"/>
                <a:gd name="csY6" fmla="*/ 110873 h 2132838"/>
                <a:gd name="csX7" fmla="*/ 990619 w 9529937"/>
                <a:gd name="csY7" fmla="*/ 194037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9672 w 9529937"/>
                <a:gd name="csY2" fmla="*/ 4618 h 2132838"/>
                <a:gd name="csX3" fmla="*/ 912848 w 9529937"/>
                <a:gd name="csY3" fmla="*/ 4618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9856 w 9529937"/>
                <a:gd name="csY6" fmla="*/ 110873 h 2132838"/>
                <a:gd name="csX7" fmla="*/ 999856 w 9529937"/>
                <a:gd name="csY7" fmla="*/ 254073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8460 h 2132800"/>
                <a:gd name="csX1" fmla="*/ 656041 w 9529937"/>
                <a:gd name="csY1" fmla="*/ 0 h 2132800"/>
                <a:gd name="csX2" fmla="*/ 819672 w 9529937"/>
                <a:gd name="csY2" fmla="*/ 4618 h 2132800"/>
                <a:gd name="csX3" fmla="*/ 912848 w 9529937"/>
                <a:gd name="csY3" fmla="*/ 4618 h 2132800"/>
                <a:gd name="csX4" fmla="*/ 968673 w 9529937"/>
                <a:gd name="csY4" fmla="*/ 18472 h 2132800"/>
                <a:gd name="csX5" fmla="*/ 990619 w 9529937"/>
                <a:gd name="csY5" fmla="*/ 40418 h 2132800"/>
                <a:gd name="csX6" fmla="*/ 999856 w 9529937"/>
                <a:gd name="csY6" fmla="*/ 110873 h 2132800"/>
                <a:gd name="csX7" fmla="*/ 999856 w 9529937"/>
                <a:gd name="csY7" fmla="*/ 254073 h 2132800"/>
                <a:gd name="csX8" fmla="*/ 1007170 w 9529937"/>
                <a:gd name="csY8" fmla="*/ 503196 h 2132800"/>
                <a:gd name="csX9" fmla="*/ 1012564 w 9529937"/>
                <a:gd name="csY9" fmla="*/ 2132565 h 2132800"/>
                <a:gd name="csX10" fmla="*/ 1097088 w 9529937"/>
                <a:gd name="csY10" fmla="*/ 622653 h 2132800"/>
                <a:gd name="csX11" fmla="*/ 1107662 w 9529937"/>
                <a:gd name="csY11" fmla="*/ 435439 h 2132800"/>
                <a:gd name="csX12" fmla="*/ 1129607 w 9529937"/>
                <a:gd name="csY12" fmla="*/ 267189 h 2132800"/>
                <a:gd name="csX13" fmla="*/ 1173499 w 9529937"/>
                <a:gd name="csY13" fmla="*/ 157461 h 2132800"/>
                <a:gd name="csX14" fmla="*/ 1232020 w 9529937"/>
                <a:gd name="csY14" fmla="*/ 91624 h 2132800"/>
                <a:gd name="csX15" fmla="*/ 1327118 w 9529937"/>
                <a:gd name="csY15" fmla="*/ 55048 h 2132800"/>
                <a:gd name="csX16" fmla="*/ 1466107 w 9529937"/>
                <a:gd name="csY16" fmla="*/ 40418 h 2132800"/>
                <a:gd name="csX17" fmla="*/ 1663617 w 9529937"/>
                <a:gd name="csY17" fmla="*/ 40418 h 2132800"/>
                <a:gd name="csX18" fmla="*/ 1963540 w 9529937"/>
                <a:gd name="csY18" fmla="*/ 33103 h 2132800"/>
                <a:gd name="csX19" fmla="*/ 2450677 w 9529937"/>
                <a:gd name="csY19" fmla="*/ 23083 h 2132800"/>
                <a:gd name="csX20" fmla="*/ 3375374 w 9529937"/>
                <a:gd name="csY20" fmla="*/ 3842 h 2132800"/>
                <a:gd name="csX21" fmla="*/ 3667982 w 9529937"/>
                <a:gd name="csY21" fmla="*/ 3842 h 2132800"/>
                <a:gd name="csX22" fmla="*/ 3726503 w 9529937"/>
                <a:gd name="csY22" fmla="*/ 18472 h 2132800"/>
                <a:gd name="csX23" fmla="*/ 3736994 w 9529937"/>
                <a:gd name="csY23" fmla="*/ 189897 h 2132800"/>
                <a:gd name="csX24" fmla="*/ 3748449 w 9529937"/>
                <a:gd name="csY24" fmla="*/ 267189 h 2132800"/>
                <a:gd name="csX25" fmla="*/ 3777710 w 9529937"/>
                <a:gd name="csY25" fmla="*/ 208668 h 2132800"/>
                <a:gd name="csX26" fmla="*/ 3800900 w 9529937"/>
                <a:gd name="csY26" fmla="*/ 145726 h 2132800"/>
                <a:gd name="csX27" fmla="*/ 3836231 w 9529937"/>
                <a:gd name="csY27" fmla="*/ 84309 h 2132800"/>
                <a:gd name="csX28" fmla="*/ 3919874 w 9529937"/>
                <a:gd name="csY28" fmla="*/ 35313 h 2132800"/>
                <a:gd name="csX29" fmla="*/ 4038076 w 9529937"/>
                <a:gd name="csY29" fmla="*/ 28770 h 2132800"/>
                <a:gd name="csX30" fmla="*/ 4626273 w 9529937"/>
                <a:gd name="csY30" fmla="*/ 25788 h 2132800"/>
                <a:gd name="csX31" fmla="*/ 5675522 w 9529937"/>
                <a:gd name="csY31" fmla="*/ 27032 h 2132800"/>
                <a:gd name="csX32" fmla="*/ 6623323 w 9529937"/>
                <a:gd name="csY32" fmla="*/ 18472 h 2132800"/>
                <a:gd name="csX33" fmla="*/ 7918113 w 9529937"/>
                <a:gd name="csY33" fmla="*/ 18472 h 2132800"/>
                <a:gd name="csX34" fmla="*/ 9529937 w 9529937"/>
                <a:gd name="csY34" fmla="*/ 2974 h 2132800"/>
                <a:gd name="csX0" fmla="*/ 0 w 9529937"/>
                <a:gd name="csY0" fmla="*/ 8460 h 2132800"/>
                <a:gd name="csX1" fmla="*/ 656041 w 9529937"/>
                <a:gd name="csY1" fmla="*/ 0 h 2132800"/>
                <a:gd name="csX2" fmla="*/ 819672 w 9529937"/>
                <a:gd name="csY2" fmla="*/ 4618 h 2132800"/>
                <a:gd name="csX3" fmla="*/ 912848 w 9529937"/>
                <a:gd name="csY3" fmla="*/ 4618 h 2132800"/>
                <a:gd name="csX4" fmla="*/ 968673 w 9529937"/>
                <a:gd name="csY4" fmla="*/ 18472 h 2132800"/>
                <a:gd name="csX5" fmla="*/ 990619 w 9529937"/>
                <a:gd name="csY5" fmla="*/ 40418 h 2132800"/>
                <a:gd name="csX6" fmla="*/ 999856 w 9529937"/>
                <a:gd name="csY6" fmla="*/ 110873 h 2132800"/>
                <a:gd name="csX7" fmla="*/ 999856 w 9529937"/>
                <a:gd name="csY7" fmla="*/ 254073 h 2132800"/>
                <a:gd name="csX8" fmla="*/ 1007170 w 9529937"/>
                <a:gd name="csY8" fmla="*/ 503196 h 2132800"/>
                <a:gd name="csX9" fmla="*/ 1012564 w 9529937"/>
                <a:gd name="csY9" fmla="*/ 2132565 h 2132800"/>
                <a:gd name="csX10" fmla="*/ 1097088 w 9529937"/>
                <a:gd name="csY10" fmla="*/ 622653 h 2132800"/>
                <a:gd name="csX11" fmla="*/ 1107662 w 9529937"/>
                <a:gd name="csY11" fmla="*/ 435439 h 2132800"/>
                <a:gd name="csX12" fmla="*/ 1129607 w 9529937"/>
                <a:gd name="csY12" fmla="*/ 267189 h 2132800"/>
                <a:gd name="csX13" fmla="*/ 1173499 w 9529937"/>
                <a:gd name="csY13" fmla="*/ 157461 h 2132800"/>
                <a:gd name="csX14" fmla="*/ 1232020 w 9529937"/>
                <a:gd name="csY14" fmla="*/ 91624 h 2132800"/>
                <a:gd name="csX15" fmla="*/ 1327118 w 9529937"/>
                <a:gd name="csY15" fmla="*/ 55048 h 2132800"/>
                <a:gd name="csX16" fmla="*/ 1466107 w 9529937"/>
                <a:gd name="csY16" fmla="*/ 40418 h 2132800"/>
                <a:gd name="csX17" fmla="*/ 1663617 w 9529937"/>
                <a:gd name="csY17" fmla="*/ 31182 h 2132800"/>
                <a:gd name="csX18" fmla="*/ 1963540 w 9529937"/>
                <a:gd name="csY18" fmla="*/ 33103 h 2132800"/>
                <a:gd name="csX19" fmla="*/ 2450677 w 9529937"/>
                <a:gd name="csY19" fmla="*/ 23083 h 2132800"/>
                <a:gd name="csX20" fmla="*/ 3375374 w 9529937"/>
                <a:gd name="csY20" fmla="*/ 3842 h 2132800"/>
                <a:gd name="csX21" fmla="*/ 3667982 w 9529937"/>
                <a:gd name="csY21" fmla="*/ 3842 h 2132800"/>
                <a:gd name="csX22" fmla="*/ 3726503 w 9529937"/>
                <a:gd name="csY22" fmla="*/ 18472 h 2132800"/>
                <a:gd name="csX23" fmla="*/ 3736994 w 9529937"/>
                <a:gd name="csY23" fmla="*/ 189897 h 2132800"/>
                <a:gd name="csX24" fmla="*/ 3748449 w 9529937"/>
                <a:gd name="csY24" fmla="*/ 267189 h 2132800"/>
                <a:gd name="csX25" fmla="*/ 3777710 w 9529937"/>
                <a:gd name="csY25" fmla="*/ 208668 h 2132800"/>
                <a:gd name="csX26" fmla="*/ 3800900 w 9529937"/>
                <a:gd name="csY26" fmla="*/ 145726 h 2132800"/>
                <a:gd name="csX27" fmla="*/ 3836231 w 9529937"/>
                <a:gd name="csY27" fmla="*/ 84309 h 2132800"/>
                <a:gd name="csX28" fmla="*/ 3919874 w 9529937"/>
                <a:gd name="csY28" fmla="*/ 35313 h 2132800"/>
                <a:gd name="csX29" fmla="*/ 4038076 w 9529937"/>
                <a:gd name="csY29" fmla="*/ 28770 h 2132800"/>
                <a:gd name="csX30" fmla="*/ 4626273 w 9529937"/>
                <a:gd name="csY30" fmla="*/ 25788 h 2132800"/>
                <a:gd name="csX31" fmla="*/ 5675522 w 9529937"/>
                <a:gd name="csY31" fmla="*/ 27032 h 2132800"/>
                <a:gd name="csX32" fmla="*/ 6623323 w 9529937"/>
                <a:gd name="csY32" fmla="*/ 18472 h 2132800"/>
                <a:gd name="csX33" fmla="*/ 7918113 w 9529937"/>
                <a:gd name="csY33" fmla="*/ 18472 h 2132800"/>
                <a:gd name="csX34" fmla="*/ 9529937 w 9529937"/>
                <a:gd name="csY34" fmla="*/ 2974 h 2132800"/>
                <a:gd name="csX0" fmla="*/ 0 w 9529937"/>
                <a:gd name="csY0" fmla="*/ 8460 h 2132800"/>
                <a:gd name="csX1" fmla="*/ 656041 w 9529937"/>
                <a:gd name="csY1" fmla="*/ 0 h 2132800"/>
                <a:gd name="csX2" fmla="*/ 819672 w 9529937"/>
                <a:gd name="csY2" fmla="*/ 4618 h 2132800"/>
                <a:gd name="csX3" fmla="*/ 912848 w 9529937"/>
                <a:gd name="csY3" fmla="*/ 4618 h 2132800"/>
                <a:gd name="csX4" fmla="*/ 968673 w 9529937"/>
                <a:gd name="csY4" fmla="*/ 18472 h 2132800"/>
                <a:gd name="csX5" fmla="*/ 990619 w 9529937"/>
                <a:gd name="csY5" fmla="*/ 40418 h 2132800"/>
                <a:gd name="csX6" fmla="*/ 999856 w 9529937"/>
                <a:gd name="csY6" fmla="*/ 110873 h 2132800"/>
                <a:gd name="csX7" fmla="*/ 999856 w 9529937"/>
                <a:gd name="csY7" fmla="*/ 254073 h 2132800"/>
                <a:gd name="csX8" fmla="*/ 1007170 w 9529937"/>
                <a:gd name="csY8" fmla="*/ 503196 h 2132800"/>
                <a:gd name="csX9" fmla="*/ 1012564 w 9529937"/>
                <a:gd name="csY9" fmla="*/ 2132565 h 2132800"/>
                <a:gd name="csX10" fmla="*/ 1097088 w 9529937"/>
                <a:gd name="csY10" fmla="*/ 622653 h 2132800"/>
                <a:gd name="csX11" fmla="*/ 1107662 w 9529937"/>
                <a:gd name="csY11" fmla="*/ 435439 h 2132800"/>
                <a:gd name="csX12" fmla="*/ 1129607 w 9529937"/>
                <a:gd name="csY12" fmla="*/ 267189 h 2132800"/>
                <a:gd name="csX13" fmla="*/ 1173499 w 9529937"/>
                <a:gd name="csY13" fmla="*/ 157461 h 2132800"/>
                <a:gd name="csX14" fmla="*/ 1232020 w 9529937"/>
                <a:gd name="csY14" fmla="*/ 91624 h 2132800"/>
                <a:gd name="csX15" fmla="*/ 1327118 w 9529937"/>
                <a:gd name="csY15" fmla="*/ 55048 h 2132800"/>
                <a:gd name="csX16" fmla="*/ 1466107 w 9529937"/>
                <a:gd name="csY16" fmla="*/ 40418 h 2132800"/>
                <a:gd name="csX17" fmla="*/ 1663617 w 9529937"/>
                <a:gd name="csY17" fmla="*/ 31182 h 2132800"/>
                <a:gd name="csX18" fmla="*/ 1972777 w 9529937"/>
                <a:gd name="csY18" fmla="*/ 23867 h 2132800"/>
                <a:gd name="csX19" fmla="*/ 2450677 w 9529937"/>
                <a:gd name="csY19" fmla="*/ 23083 h 2132800"/>
                <a:gd name="csX20" fmla="*/ 3375374 w 9529937"/>
                <a:gd name="csY20" fmla="*/ 3842 h 2132800"/>
                <a:gd name="csX21" fmla="*/ 3667982 w 9529937"/>
                <a:gd name="csY21" fmla="*/ 3842 h 2132800"/>
                <a:gd name="csX22" fmla="*/ 3726503 w 9529937"/>
                <a:gd name="csY22" fmla="*/ 18472 h 2132800"/>
                <a:gd name="csX23" fmla="*/ 3736994 w 9529937"/>
                <a:gd name="csY23" fmla="*/ 189897 h 2132800"/>
                <a:gd name="csX24" fmla="*/ 3748449 w 9529937"/>
                <a:gd name="csY24" fmla="*/ 267189 h 2132800"/>
                <a:gd name="csX25" fmla="*/ 3777710 w 9529937"/>
                <a:gd name="csY25" fmla="*/ 208668 h 2132800"/>
                <a:gd name="csX26" fmla="*/ 3800900 w 9529937"/>
                <a:gd name="csY26" fmla="*/ 145726 h 2132800"/>
                <a:gd name="csX27" fmla="*/ 3836231 w 9529937"/>
                <a:gd name="csY27" fmla="*/ 84309 h 2132800"/>
                <a:gd name="csX28" fmla="*/ 3919874 w 9529937"/>
                <a:gd name="csY28" fmla="*/ 35313 h 2132800"/>
                <a:gd name="csX29" fmla="*/ 4038076 w 9529937"/>
                <a:gd name="csY29" fmla="*/ 28770 h 2132800"/>
                <a:gd name="csX30" fmla="*/ 4626273 w 9529937"/>
                <a:gd name="csY30" fmla="*/ 25788 h 2132800"/>
                <a:gd name="csX31" fmla="*/ 5675522 w 9529937"/>
                <a:gd name="csY31" fmla="*/ 27032 h 2132800"/>
                <a:gd name="csX32" fmla="*/ 6623323 w 9529937"/>
                <a:gd name="csY32" fmla="*/ 18472 h 2132800"/>
                <a:gd name="csX33" fmla="*/ 7918113 w 9529937"/>
                <a:gd name="csY33" fmla="*/ 18472 h 2132800"/>
                <a:gd name="csX34" fmla="*/ 9529937 w 9529937"/>
                <a:gd name="csY34" fmla="*/ 2974 h 2132800"/>
                <a:gd name="csX0" fmla="*/ 0 w 9529937"/>
                <a:gd name="csY0" fmla="*/ 8460 h 2132800"/>
                <a:gd name="csX1" fmla="*/ 656041 w 9529937"/>
                <a:gd name="csY1" fmla="*/ 0 h 2132800"/>
                <a:gd name="csX2" fmla="*/ 819672 w 9529937"/>
                <a:gd name="csY2" fmla="*/ 4618 h 2132800"/>
                <a:gd name="csX3" fmla="*/ 912848 w 9529937"/>
                <a:gd name="csY3" fmla="*/ 4618 h 2132800"/>
                <a:gd name="csX4" fmla="*/ 968673 w 9529937"/>
                <a:gd name="csY4" fmla="*/ 18472 h 2132800"/>
                <a:gd name="csX5" fmla="*/ 990619 w 9529937"/>
                <a:gd name="csY5" fmla="*/ 40418 h 2132800"/>
                <a:gd name="csX6" fmla="*/ 999856 w 9529937"/>
                <a:gd name="csY6" fmla="*/ 110873 h 2132800"/>
                <a:gd name="csX7" fmla="*/ 1004474 w 9529937"/>
                <a:gd name="csY7" fmla="*/ 254073 h 2132800"/>
                <a:gd name="csX8" fmla="*/ 1007170 w 9529937"/>
                <a:gd name="csY8" fmla="*/ 503196 h 2132800"/>
                <a:gd name="csX9" fmla="*/ 1012564 w 9529937"/>
                <a:gd name="csY9" fmla="*/ 2132565 h 2132800"/>
                <a:gd name="csX10" fmla="*/ 1097088 w 9529937"/>
                <a:gd name="csY10" fmla="*/ 622653 h 2132800"/>
                <a:gd name="csX11" fmla="*/ 1107662 w 9529937"/>
                <a:gd name="csY11" fmla="*/ 435439 h 2132800"/>
                <a:gd name="csX12" fmla="*/ 1129607 w 9529937"/>
                <a:gd name="csY12" fmla="*/ 267189 h 2132800"/>
                <a:gd name="csX13" fmla="*/ 1173499 w 9529937"/>
                <a:gd name="csY13" fmla="*/ 157461 h 2132800"/>
                <a:gd name="csX14" fmla="*/ 1232020 w 9529937"/>
                <a:gd name="csY14" fmla="*/ 91624 h 2132800"/>
                <a:gd name="csX15" fmla="*/ 1327118 w 9529937"/>
                <a:gd name="csY15" fmla="*/ 55048 h 2132800"/>
                <a:gd name="csX16" fmla="*/ 1466107 w 9529937"/>
                <a:gd name="csY16" fmla="*/ 40418 h 2132800"/>
                <a:gd name="csX17" fmla="*/ 1663617 w 9529937"/>
                <a:gd name="csY17" fmla="*/ 31182 h 2132800"/>
                <a:gd name="csX18" fmla="*/ 1972777 w 9529937"/>
                <a:gd name="csY18" fmla="*/ 23867 h 2132800"/>
                <a:gd name="csX19" fmla="*/ 2450677 w 9529937"/>
                <a:gd name="csY19" fmla="*/ 23083 h 2132800"/>
                <a:gd name="csX20" fmla="*/ 3375374 w 9529937"/>
                <a:gd name="csY20" fmla="*/ 3842 h 2132800"/>
                <a:gd name="csX21" fmla="*/ 3667982 w 9529937"/>
                <a:gd name="csY21" fmla="*/ 3842 h 2132800"/>
                <a:gd name="csX22" fmla="*/ 3726503 w 9529937"/>
                <a:gd name="csY22" fmla="*/ 18472 h 2132800"/>
                <a:gd name="csX23" fmla="*/ 3736994 w 9529937"/>
                <a:gd name="csY23" fmla="*/ 189897 h 2132800"/>
                <a:gd name="csX24" fmla="*/ 3748449 w 9529937"/>
                <a:gd name="csY24" fmla="*/ 267189 h 2132800"/>
                <a:gd name="csX25" fmla="*/ 3777710 w 9529937"/>
                <a:gd name="csY25" fmla="*/ 208668 h 2132800"/>
                <a:gd name="csX26" fmla="*/ 3800900 w 9529937"/>
                <a:gd name="csY26" fmla="*/ 145726 h 2132800"/>
                <a:gd name="csX27" fmla="*/ 3836231 w 9529937"/>
                <a:gd name="csY27" fmla="*/ 84309 h 2132800"/>
                <a:gd name="csX28" fmla="*/ 3919874 w 9529937"/>
                <a:gd name="csY28" fmla="*/ 35313 h 2132800"/>
                <a:gd name="csX29" fmla="*/ 4038076 w 9529937"/>
                <a:gd name="csY29" fmla="*/ 28770 h 2132800"/>
                <a:gd name="csX30" fmla="*/ 4626273 w 9529937"/>
                <a:gd name="csY30" fmla="*/ 25788 h 2132800"/>
                <a:gd name="csX31" fmla="*/ 5675522 w 9529937"/>
                <a:gd name="csY31" fmla="*/ 27032 h 2132800"/>
                <a:gd name="csX32" fmla="*/ 6623323 w 9529937"/>
                <a:gd name="csY32" fmla="*/ 18472 h 2132800"/>
                <a:gd name="csX33" fmla="*/ 7918113 w 9529937"/>
                <a:gd name="csY33" fmla="*/ 18472 h 2132800"/>
                <a:gd name="csX34" fmla="*/ 9529937 w 9529937"/>
                <a:gd name="csY34" fmla="*/ 2974 h 2132800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726503 w 9529937"/>
                <a:gd name="csY22" fmla="*/ 23091 h 2137419"/>
                <a:gd name="csX23" fmla="*/ 3736994 w 9529937"/>
                <a:gd name="csY23" fmla="*/ 194516 h 2137419"/>
                <a:gd name="csX24" fmla="*/ 3748449 w 9529937"/>
                <a:gd name="csY24" fmla="*/ 271808 h 2137419"/>
                <a:gd name="csX25" fmla="*/ 3777710 w 9529937"/>
                <a:gd name="csY25" fmla="*/ 213287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726503 w 9529937"/>
                <a:gd name="csY22" fmla="*/ 23091 h 2137419"/>
                <a:gd name="csX23" fmla="*/ 3736994 w 9529937"/>
                <a:gd name="csY23" fmla="*/ 194516 h 2137419"/>
                <a:gd name="csX24" fmla="*/ 3544562 w 9529937"/>
                <a:gd name="csY24" fmla="*/ 1031749 h 2137419"/>
                <a:gd name="csX25" fmla="*/ 3777710 w 9529937"/>
                <a:gd name="csY25" fmla="*/ 213287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726503 w 9529937"/>
                <a:gd name="csY22" fmla="*/ 23091 h 2137419"/>
                <a:gd name="csX23" fmla="*/ 3736994 w 9529937"/>
                <a:gd name="csY23" fmla="*/ 194516 h 2137419"/>
                <a:gd name="csX24" fmla="*/ 3853481 w 9529937"/>
                <a:gd name="csY24" fmla="*/ 1093533 h 2137419"/>
                <a:gd name="csX25" fmla="*/ 3777710 w 9529937"/>
                <a:gd name="csY25" fmla="*/ 213287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736994 w 9529937"/>
                <a:gd name="csY23" fmla="*/ 194516 h 2137419"/>
                <a:gd name="csX24" fmla="*/ 3853481 w 9529937"/>
                <a:gd name="csY24" fmla="*/ 1093533 h 2137419"/>
                <a:gd name="csX25" fmla="*/ 3777710 w 9529937"/>
                <a:gd name="csY25" fmla="*/ 213287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736994 w 9529937"/>
                <a:gd name="csY23" fmla="*/ 194516 h 2137419"/>
                <a:gd name="csX24" fmla="*/ 3853481 w 9529937"/>
                <a:gd name="csY24" fmla="*/ 1093533 h 2137419"/>
                <a:gd name="csX25" fmla="*/ 3870386 w 9529937"/>
                <a:gd name="csY25" fmla="*/ 275071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736994 w 9529937"/>
                <a:gd name="csY23" fmla="*/ 194516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757651 w 9529937"/>
                <a:gd name="csY26" fmla="*/ 156523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902030 w 9529937"/>
                <a:gd name="csY26" fmla="*/ 149648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902030 w 9529937"/>
                <a:gd name="csY26" fmla="*/ 149648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902030 w 9529937"/>
                <a:gd name="csY26" fmla="*/ 149648 h 2137419"/>
                <a:gd name="csX27" fmla="*/ 3836231 w 9529937"/>
                <a:gd name="csY27" fmla="*/ 88928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902030 w 9529937"/>
                <a:gd name="csY26" fmla="*/ 149648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936406 w 9529937"/>
                <a:gd name="csY26" fmla="*/ 166836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94449 w 9529937"/>
                <a:gd name="csY25" fmla="*/ 323197 h 2137419"/>
                <a:gd name="csX26" fmla="*/ 3936406 w 9529937"/>
                <a:gd name="csY26" fmla="*/ 166836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908199 w 9529937"/>
                <a:gd name="csY25" fmla="*/ 402262 h 2137419"/>
                <a:gd name="csX26" fmla="*/ 3936406 w 9529937"/>
                <a:gd name="csY26" fmla="*/ 166836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36406 w 9529937"/>
                <a:gd name="csY26" fmla="*/ 166836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60469 w 9529937"/>
                <a:gd name="csY26" fmla="*/ 173711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43281 w 9529937"/>
                <a:gd name="csY26" fmla="*/ 177148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43281 w 9529937"/>
                <a:gd name="csY26" fmla="*/ 177148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43281 w 9529937"/>
                <a:gd name="csY26" fmla="*/ 177148 h 2137419"/>
                <a:gd name="csX27" fmla="*/ 4042486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43281 w 9529937"/>
                <a:gd name="csY26" fmla="*/ 177148 h 2137419"/>
                <a:gd name="csX27" fmla="*/ 4042486 w 9529937"/>
                <a:gd name="csY27" fmla="*/ 44239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67344 w 9529937"/>
                <a:gd name="csY26" fmla="*/ 180585 h 2137419"/>
                <a:gd name="csX27" fmla="*/ 4042486 w 9529937"/>
                <a:gd name="csY27" fmla="*/ 44239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35699 w 9529937"/>
                <a:gd name="csY25" fmla="*/ 419450 h 2137419"/>
                <a:gd name="csX26" fmla="*/ 3967344 w 9529937"/>
                <a:gd name="csY26" fmla="*/ 180585 h 2137419"/>
                <a:gd name="csX27" fmla="*/ 4042486 w 9529937"/>
                <a:gd name="csY27" fmla="*/ 44239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35699 w 9529937"/>
                <a:gd name="csY25" fmla="*/ 419450 h 2137419"/>
                <a:gd name="csX26" fmla="*/ 3967344 w 9529937"/>
                <a:gd name="csY26" fmla="*/ 180585 h 2137419"/>
                <a:gd name="csX27" fmla="*/ 4080586 w 9529937"/>
                <a:gd name="csY27" fmla="*/ 77576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35699 w 9529937"/>
                <a:gd name="csY25" fmla="*/ 419450 h 2137419"/>
                <a:gd name="csX26" fmla="*/ 3991157 w 9529937"/>
                <a:gd name="csY26" fmla="*/ 213923 h 2137419"/>
                <a:gd name="csX27" fmla="*/ 4080586 w 9529937"/>
                <a:gd name="csY27" fmla="*/ 77576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35699 w 9529937"/>
                <a:gd name="csY25" fmla="*/ 419450 h 2137419"/>
                <a:gd name="csX26" fmla="*/ 4019732 w 9529937"/>
                <a:gd name="csY26" fmla="*/ 218685 h 2137419"/>
                <a:gd name="csX27" fmla="*/ 4080586 w 9529937"/>
                <a:gd name="csY27" fmla="*/ 77576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35699 w 9529937"/>
                <a:gd name="csY25" fmla="*/ 419450 h 2137419"/>
                <a:gd name="csX26" fmla="*/ 4019732 w 9529937"/>
                <a:gd name="csY26" fmla="*/ 218685 h 2137419"/>
                <a:gd name="csX27" fmla="*/ 4113923 w 9529937"/>
                <a:gd name="csY27" fmla="*/ 87101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73799 w 9529937"/>
                <a:gd name="csY25" fmla="*/ 428975 h 2137419"/>
                <a:gd name="csX26" fmla="*/ 4019732 w 9529937"/>
                <a:gd name="csY26" fmla="*/ 218685 h 2137419"/>
                <a:gd name="csX27" fmla="*/ 4113923 w 9529937"/>
                <a:gd name="csY27" fmla="*/ 87101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19732 w 9529937"/>
                <a:gd name="csY26" fmla="*/ 218685 h 2137419"/>
                <a:gd name="csX27" fmla="*/ 4113923 w 9529937"/>
                <a:gd name="csY27" fmla="*/ 87101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213922 h 2137419"/>
                <a:gd name="csX27" fmla="*/ 4113923 w 9529937"/>
                <a:gd name="csY27" fmla="*/ 87101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3923 w 9529937"/>
                <a:gd name="csY27" fmla="*/ 87101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7098 w 9529937"/>
                <a:gd name="csY27" fmla="*/ 71226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7098 w 9529937"/>
                <a:gd name="csY27" fmla="*/ 71226 h 2137419"/>
                <a:gd name="csX28" fmla="*/ 4191443 w 9529937"/>
                <a:gd name="csY28" fmla="*/ 43370 h 2137419"/>
                <a:gd name="csX29" fmla="*/ 4361210 w 9529937"/>
                <a:gd name="csY29" fmla="*/ 3391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7098 w 9529937"/>
                <a:gd name="csY27" fmla="*/ 71226 h 2137419"/>
                <a:gd name="csX28" fmla="*/ 4191443 w 9529937"/>
                <a:gd name="csY28" fmla="*/ 43370 h 2137419"/>
                <a:gd name="csX29" fmla="*/ 4361210 w 9529937"/>
                <a:gd name="csY29" fmla="*/ 3391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7098 w 9529937"/>
                <a:gd name="csY27" fmla="*/ 71226 h 2137419"/>
                <a:gd name="csX28" fmla="*/ 4191443 w 9529937"/>
                <a:gd name="csY28" fmla="*/ 43370 h 2137419"/>
                <a:gd name="csX29" fmla="*/ 4361210 w 9529937"/>
                <a:gd name="csY29" fmla="*/ 3391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7098 w 9529937"/>
                <a:gd name="csY27" fmla="*/ 71226 h 2137419"/>
                <a:gd name="csX28" fmla="*/ 4191443 w 9529937"/>
                <a:gd name="csY28" fmla="*/ 43370 h 2137419"/>
                <a:gd name="csX29" fmla="*/ 4361210 w 9529937"/>
                <a:gd name="csY29" fmla="*/ 33914 h 2137419"/>
                <a:gd name="csX30" fmla="*/ 4732838 w 9529937"/>
                <a:gd name="csY30" fmla="*/ 3093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66091 w 9529937"/>
                <a:gd name="csY24" fmla="*/ 410824 h 2137419"/>
                <a:gd name="csX25" fmla="*/ 3893295 w 9529937"/>
                <a:gd name="csY25" fmla="*/ 1374416 h 2137419"/>
                <a:gd name="csX26" fmla="*/ 3973799 w 9529937"/>
                <a:gd name="csY26" fmla="*/ 428975 h 2137419"/>
                <a:gd name="csX27" fmla="*/ 4034019 w 9529937"/>
                <a:gd name="csY27" fmla="*/ 175822 h 2137419"/>
                <a:gd name="csX28" fmla="*/ 4117098 w 9529937"/>
                <a:gd name="csY28" fmla="*/ 71226 h 2137419"/>
                <a:gd name="csX29" fmla="*/ 4191443 w 9529937"/>
                <a:gd name="csY29" fmla="*/ 43370 h 2137419"/>
                <a:gd name="csX30" fmla="*/ 4361210 w 9529937"/>
                <a:gd name="csY30" fmla="*/ 33914 h 2137419"/>
                <a:gd name="csX31" fmla="*/ 4732838 w 9529937"/>
                <a:gd name="csY31" fmla="*/ 30932 h 2137419"/>
                <a:gd name="csX32" fmla="*/ 5675522 w 9529937"/>
                <a:gd name="csY32" fmla="*/ 31651 h 2137419"/>
                <a:gd name="csX33" fmla="*/ 6623323 w 9529937"/>
                <a:gd name="csY33" fmla="*/ 23091 h 2137419"/>
                <a:gd name="csX34" fmla="*/ 7918113 w 9529937"/>
                <a:gd name="csY34" fmla="*/ 23091 h 2137419"/>
                <a:gd name="csX35" fmla="*/ 9529937 w 9529937"/>
                <a:gd name="csY35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93295 w 9529937"/>
                <a:gd name="csY26" fmla="*/ 1374416 h 2137419"/>
                <a:gd name="csX27" fmla="*/ 3973799 w 9529937"/>
                <a:gd name="csY27" fmla="*/ 428975 h 2137419"/>
                <a:gd name="csX28" fmla="*/ 4034019 w 9529937"/>
                <a:gd name="csY28" fmla="*/ 175822 h 2137419"/>
                <a:gd name="csX29" fmla="*/ 4117098 w 9529937"/>
                <a:gd name="csY29" fmla="*/ 71226 h 2137419"/>
                <a:gd name="csX30" fmla="*/ 4191443 w 9529937"/>
                <a:gd name="csY30" fmla="*/ 43370 h 2137419"/>
                <a:gd name="csX31" fmla="*/ 4361210 w 9529937"/>
                <a:gd name="csY31" fmla="*/ 33914 h 2137419"/>
                <a:gd name="csX32" fmla="*/ 4732838 w 9529937"/>
                <a:gd name="csY32" fmla="*/ 30932 h 2137419"/>
                <a:gd name="csX33" fmla="*/ 5675522 w 9529937"/>
                <a:gd name="csY33" fmla="*/ 31651 h 2137419"/>
                <a:gd name="csX34" fmla="*/ 6623323 w 9529937"/>
                <a:gd name="csY34" fmla="*/ 23091 h 2137419"/>
                <a:gd name="csX35" fmla="*/ 7918113 w 9529937"/>
                <a:gd name="csY35" fmla="*/ 23091 h 2137419"/>
                <a:gd name="csX36" fmla="*/ 9529937 w 9529937"/>
                <a:gd name="csY36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3102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93295 w 9529937"/>
                <a:gd name="csY26" fmla="*/ 1374416 h 2137419"/>
                <a:gd name="csX27" fmla="*/ 3973799 w 9529937"/>
                <a:gd name="csY27" fmla="*/ 428975 h 2137419"/>
                <a:gd name="csX28" fmla="*/ 4034019 w 9529937"/>
                <a:gd name="csY28" fmla="*/ 175822 h 2137419"/>
                <a:gd name="csX29" fmla="*/ 4117098 w 9529937"/>
                <a:gd name="csY29" fmla="*/ 71226 h 2137419"/>
                <a:gd name="csX30" fmla="*/ 4191443 w 9529937"/>
                <a:gd name="csY30" fmla="*/ 43370 h 2137419"/>
                <a:gd name="csX31" fmla="*/ 4361210 w 9529937"/>
                <a:gd name="csY31" fmla="*/ 33914 h 2137419"/>
                <a:gd name="csX32" fmla="*/ 4732838 w 9529937"/>
                <a:gd name="csY32" fmla="*/ 30932 h 2137419"/>
                <a:gd name="csX33" fmla="*/ 5675522 w 9529937"/>
                <a:gd name="csY33" fmla="*/ 31651 h 2137419"/>
                <a:gd name="csX34" fmla="*/ 6623323 w 9529937"/>
                <a:gd name="csY34" fmla="*/ 23091 h 2137419"/>
                <a:gd name="csX35" fmla="*/ 7918113 w 9529937"/>
                <a:gd name="csY35" fmla="*/ 23091 h 2137419"/>
                <a:gd name="csX36" fmla="*/ 9529937 w 9529937"/>
                <a:gd name="csY36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3102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70792 w 9529937"/>
                <a:gd name="csY26" fmla="*/ 908668 h 2137419"/>
                <a:gd name="csX27" fmla="*/ 3893295 w 9529937"/>
                <a:gd name="csY27" fmla="*/ 1374416 h 2137419"/>
                <a:gd name="csX28" fmla="*/ 3973799 w 9529937"/>
                <a:gd name="csY28" fmla="*/ 428975 h 2137419"/>
                <a:gd name="csX29" fmla="*/ 4034019 w 9529937"/>
                <a:gd name="csY29" fmla="*/ 175822 h 2137419"/>
                <a:gd name="csX30" fmla="*/ 4117098 w 9529937"/>
                <a:gd name="csY30" fmla="*/ 71226 h 2137419"/>
                <a:gd name="csX31" fmla="*/ 4191443 w 9529937"/>
                <a:gd name="csY31" fmla="*/ 43370 h 2137419"/>
                <a:gd name="csX32" fmla="*/ 4361210 w 9529937"/>
                <a:gd name="csY32" fmla="*/ 33914 h 2137419"/>
                <a:gd name="csX33" fmla="*/ 4732838 w 9529937"/>
                <a:gd name="csY33" fmla="*/ 30932 h 2137419"/>
                <a:gd name="csX34" fmla="*/ 5675522 w 9529937"/>
                <a:gd name="csY34" fmla="*/ 31651 h 2137419"/>
                <a:gd name="csX35" fmla="*/ 6623323 w 9529937"/>
                <a:gd name="csY35" fmla="*/ 23091 h 2137419"/>
                <a:gd name="csX36" fmla="*/ 7918113 w 9529937"/>
                <a:gd name="csY36" fmla="*/ 23091 h 2137419"/>
                <a:gd name="csX37" fmla="*/ 9529937 w 9529937"/>
                <a:gd name="csY37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3102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70792 w 9529937"/>
                <a:gd name="csY26" fmla="*/ 908668 h 2137419"/>
                <a:gd name="csX27" fmla="*/ 3893295 w 9529937"/>
                <a:gd name="csY27" fmla="*/ 1374416 h 2137419"/>
                <a:gd name="csX28" fmla="*/ 3931415 w 9529937"/>
                <a:gd name="csY28" fmla="*/ 898564 h 2137419"/>
                <a:gd name="csX29" fmla="*/ 3973799 w 9529937"/>
                <a:gd name="csY29" fmla="*/ 428975 h 2137419"/>
                <a:gd name="csX30" fmla="*/ 4034019 w 9529937"/>
                <a:gd name="csY30" fmla="*/ 175822 h 2137419"/>
                <a:gd name="csX31" fmla="*/ 4117098 w 9529937"/>
                <a:gd name="csY31" fmla="*/ 71226 h 2137419"/>
                <a:gd name="csX32" fmla="*/ 4191443 w 9529937"/>
                <a:gd name="csY32" fmla="*/ 43370 h 2137419"/>
                <a:gd name="csX33" fmla="*/ 4361210 w 9529937"/>
                <a:gd name="csY33" fmla="*/ 33914 h 2137419"/>
                <a:gd name="csX34" fmla="*/ 4732838 w 9529937"/>
                <a:gd name="csY34" fmla="*/ 30932 h 2137419"/>
                <a:gd name="csX35" fmla="*/ 5675522 w 9529937"/>
                <a:gd name="csY35" fmla="*/ 31651 h 2137419"/>
                <a:gd name="csX36" fmla="*/ 6623323 w 9529937"/>
                <a:gd name="csY36" fmla="*/ 23091 h 2137419"/>
                <a:gd name="csX37" fmla="*/ 7918113 w 9529937"/>
                <a:gd name="csY37" fmla="*/ 23091 h 2137419"/>
                <a:gd name="csX38" fmla="*/ 9529937 w 9529937"/>
                <a:gd name="csY38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3102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70792 w 9529937"/>
                <a:gd name="csY26" fmla="*/ 908668 h 2137419"/>
                <a:gd name="csX27" fmla="*/ 3898347 w 9529937"/>
                <a:gd name="csY27" fmla="*/ 1925077 h 2137419"/>
                <a:gd name="csX28" fmla="*/ 3931415 w 9529937"/>
                <a:gd name="csY28" fmla="*/ 898564 h 2137419"/>
                <a:gd name="csX29" fmla="*/ 3973799 w 9529937"/>
                <a:gd name="csY29" fmla="*/ 428975 h 2137419"/>
                <a:gd name="csX30" fmla="*/ 4034019 w 9529937"/>
                <a:gd name="csY30" fmla="*/ 175822 h 2137419"/>
                <a:gd name="csX31" fmla="*/ 4117098 w 9529937"/>
                <a:gd name="csY31" fmla="*/ 71226 h 2137419"/>
                <a:gd name="csX32" fmla="*/ 4191443 w 9529937"/>
                <a:gd name="csY32" fmla="*/ 43370 h 2137419"/>
                <a:gd name="csX33" fmla="*/ 4361210 w 9529937"/>
                <a:gd name="csY33" fmla="*/ 33914 h 2137419"/>
                <a:gd name="csX34" fmla="*/ 4732838 w 9529937"/>
                <a:gd name="csY34" fmla="*/ 30932 h 2137419"/>
                <a:gd name="csX35" fmla="*/ 5675522 w 9529937"/>
                <a:gd name="csY35" fmla="*/ 31651 h 2137419"/>
                <a:gd name="csX36" fmla="*/ 6623323 w 9529937"/>
                <a:gd name="csY36" fmla="*/ 23091 h 2137419"/>
                <a:gd name="csX37" fmla="*/ 7918113 w 9529937"/>
                <a:gd name="csY37" fmla="*/ 23091 h 2137419"/>
                <a:gd name="csX38" fmla="*/ 9529937 w 9529937"/>
                <a:gd name="csY38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3102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70792 w 9529937"/>
                <a:gd name="csY26" fmla="*/ 908668 h 2137419"/>
                <a:gd name="csX27" fmla="*/ 3892448 w 9529937"/>
                <a:gd name="csY27" fmla="*/ 1818889 h 2137419"/>
                <a:gd name="csX28" fmla="*/ 3931415 w 9529937"/>
                <a:gd name="csY28" fmla="*/ 898564 h 2137419"/>
                <a:gd name="csX29" fmla="*/ 3973799 w 9529937"/>
                <a:gd name="csY29" fmla="*/ 428975 h 2137419"/>
                <a:gd name="csX30" fmla="*/ 4034019 w 9529937"/>
                <a:gd name="csY30" fmla="*/ 175822 h 2137419"/>
                <a:gd name="csX31" fmla="*/ 4117098 w 9529937"/>
                <a:gd name="csY31" fmla="*/ 71226 h 2137419"/>
                <a:gd name="csX32" fmla="*/ 4191443 w 9529937"/>
                <a:gd name="csY32" fmla="*/ 43370 h 2137419"/>
                <a:gd name="csX33" fmla="*/ 4361210 w 9529937"/>
                <a:gd name="csY33" fmla="*/ 33914 h 2137419"/>
                <a:gd name="csX34" fmla="*/ 4732838 w 9529937"/>
                <a:gd name="csY34" fmla="*/ 30932 h 2137419"/>
                <a:gd name="csX35" fmla="*/ 5675522 w 9529937"/>
                <a:gd name="csY35" fmla="*/ 31651 h 2137419"/>
                <a:gd name="csX36" fmla="*/ 6623323 w 9529937"/>
                <a:gd name="csY36" fmla="*/ 23091 h 2137419"/>
                <a:gd name="csX37" fmla="*/ 7918113 w 9529937"/>
                <a:gd name="csY37" fmla="*/ 23091 h 2137419"/>
                <a:gd name="csX38" fmla="*/ 9529937 w 9529937"/>
                <a:gd name="csY38" fmla="*/ 7593 h 2137419"/>
                <a:gd name="csX0" fmla="*/ 0 w 9459793"/>
                <a:gd name="csY0" fmla="*/ 18426 h 2137419"/>
                <a:gd name="csX1" fmla="*/ 585897 w 9459793"/>
                <a:gd name="csY1" fmla="*/ 4619 h 2137419"/>
                <a:gd name="csX2" fmla="*/ 749528 w 9459793"/>
                <a:gd name="csY2" fmla="*/ 0 h 2137419"/>
                <a:gd name="csX3" fmla="*/ 842704 w 9459793"/>
                <a:gd name="csY3" fmla="*/ 9237 h 2137419"/>
                <a:gd name="csX4" fmla="*/ 898529 w 9459793"/>
                <a:gd name="csY4" fmla="*/ 23091 h 2137419"/>
                <a:gd name="csX5" fmla="*/ 920475 w 9459793"/>
                <a:gd name="csY5" fmla="*/ 45037 h 2137419"/>
                <a:gd name="csX6" fmla="*/ 929712 w 9459793"/>
                <a:gd name="csY6" fmla="*/ 115492 h 2137419"/>
                <a:gd name="csX7" fmla="*/ 934330 w 9459793"/>
                <a:gd name="csY7" fmla="*/ 258692 h 2137419"/>
                <a:gd name="csX8" fmla="*/ 937026 w 9459793"/>
                <a:gd name="csY8" fmla="*/ 507815 h 2137419"/>
                <a:gd name="csX9" fmla="*/ 942420 w 9459793"/>
                <a:gd name="csY9" fmla="*/ 2137184 h 2137419"/>
                <a:gd name="csX10" fmla="*/ 1026944 w 9459793"/>
                <a:gd name="csY10" fmla="*/ 627272 h 2137419"/>
                <a:gd name="csX11" fmla="*/ 1037518 w 9459793"/>
                <a:gd name="csY11" fmla="*/ 440058 h 2137419"/>
                <a:gd name="csX12" fmla="*/ 1059463 w 9459793"/>
                <a:gd name="csY12" fmla="*/ 271808 h 2137419"/>
                <a:gd name="csX13" fmla="*/ 1103355 w 9459793"/>
                <a:gd name="csY13" fmla="*/ 162080 h 2137419"/>
                <a:gd name="csX14" fmla="*/ 1161876 w 9459793"/>
                <a:gd name="csY14" fmla="*/ 96243 h 2137419"/>
                <a:gd name="csX15" fmla="*/ 1256974 w 9459793"/>
                <a:gd name="csY15" fmla="*/ 59667 h 2137419"/>
                <a:gd name="csX16" fmla="*/ 1395963 w 9459793"/>
                <a:gd name="csY16" fmla="*/ 45037 h 2137419"/>
                <a:gd name="csX17" fmla="*/ 1593473 w 9459793"/>
                <a:gd name="csY17" fmla="*/ 35801 h 2137419"/>
                <a:gd name="csX18" fmla="*/ 1902633 w 9459793"/>
                <a:gd name="csY18" fmla="*/ 28486 h 2137419"/>
                <a:gd name="csX19" fmla="*/ 2380533 w 9459793"/>
                <a:gd name="csY19" fmla="*/ 27702 h 2137419"/>
                <a:gd name="csX20" fmla="*/ 3305230 w 9459793"/>
                <a:gd name="csY20" fmla="*/ 8461 h 2137419"/>
                <a:gd name="csX21" fmla="*/ 3597838 w 9459793"/>
                <a:gd name="csY21" fmla="*/ 8461 h 2137419"/>
                <a:gd name="csX22" fmla="*/ 3760877 w 9459793"/>
                <a:gd name="csY22" fmla="*/ 29270 h 2137419"/>
                <a:gd name="csX23" fmla="*/ 3789597 w 9459793"/>
                <a:gd name="csY23" fmla="*/ 125074 h 2137419"/>
                <a:gd name="csX24" fmla="*/ 3790417 w 9459793"/>
                <a:gd name="csY24" fmla="*/ 200694 h 2137419"/>
                <a:gd name="csX25" fmla="*/ 3795947 w 9459793"/>
                <a:gd name="csY25" fmla="*/ 410824 h 2137419"/>
                <a:gd name="csX26" fmla="*/ 3800648 w 9459793"/>
                <a:gd name="csY26" fmla="*/ 908668 h 2137419"/>
                <a:gd name="csX27" fmla="*/ 3822304 w 9459793"/>
                <a:gd name="csY27" fmla="*/ 1818889 h 2137419"/>
                <a:gd name="csX28" fmla="*/ 3861271 w 9459793"/>
                <a:gd name="csY28" fmla="*/ 898564 h 2137419"/>
                <a:gd name="csX29" fmla="*/ 3903655 w 9459793"/>
                <a:gd name="csY29" fmla="*/ 428975 h 2137419"/>
                <a:gd name="csX30" fmla="*/ 3963875 w 9459793"/>
                <a:gd name="csY30" fmla="*/ 175822 h 2137419"/>
                <a:gd name="csX31" fmla="*/ 4046954 w 9459793"/>
                <a:gd name="csY31" fmla="*/ 71226 h 2137419"/>
                <a:gd name="csX32" fmla="*/ 4121299 w 9459793"/>
                <a:gd name="csY32" fmla="*/ 43370 h 2137419"/>
                <a:gd name="csX33" fmla="*/ 4291066 w 9459793"/>
                <a:gd name="csY33" fmla="*/ 33914 h 2137419"/>
                <a:gd name="csX34" fmla="*/ 4662694 w 9459793"/>
                <a:gd name="csY34" fmla="*/ 30932 h 2137419"/>
                <a:gd name="csX35" fmla="*/ 5605378 w 9459793"/>
                <a:gd name="csY35" fmla="*/ 31651 h 2137419"/>
                <a:gd name="csX36" fmla="*/ 6553179 w 9459793"/>
                <a:gd name="csY36" fmla="*/ 23091 h 2137419"/>
                <a:gd name="csX37" fmla="*/ 7847969 w 9459793"/>
                <a:gd name="csY37" fmla="*/ 23091 h 2137419"/>
                <a:gd name="csX38" fmla="*/ 9459793 w 9459793"/>
                <a:gd name="csY38" fmla="*/ 7593 h 2137419"/>
                <a:gd name="csX0" fmla="*/ 0 w 9459793"/>
                <a:gd name="csY0" fmla="*/ 18426 h 2137419"/>
                <a:gd name="csX1" fmla="*/ 585897 w 9459793"/>
                <a:gd name="csY1" fmla="*/ 4619 h 2137419"/>
                <a:gd name="csX2" fmla="*/ 749528 w 9459793"/>
                <a:gd name="csY2" fmla="*/ 0 h 2137419"/>
                <a:gd name="csX3" fmla="*/ 842704 w 9459793"/>
                <a:gd name="csY3" fmla="*/ 9237 h 2137419"/>
                <a:gd name="csX4" fmla="*/ 898529 w 9459793"/>
                <a:gd name="csY4" fmla="*/ 23091 h 2137419"/>
                <a:gd name="csX5" fmla="*/ 920475 w 9459793"/>
                <a:gd name="csY5" fmla="*/ 45037 h 2137419"/>
                <a:gd name="csX6" fmla="*/ 929712 w 9459793"/>
                <a:gd name="csY6" fmla="*/ 115492 h 2137419"/>
                <a:gd name="csX7" fmla="*/ 934330 w 9459793"/>
                <a:gd name="csY7" fmla="*/ 258692 h 2137419"/>
                <a:gd name="csX8" fmla="*/ 937026 w 9459793"/>
                <a:gd name="csY8" fmla="*/ 507815 h 2137419"/>
                <a:gd name="csX9" fmla="*/ 942420 w 9459793"/>
                <a:gd name="csY9" fmla="*/ 2137184 h 2137419"/>
                <a:gd name="csX10" fmla="*/ 1026944 w 9459793"/>
                <a:gd name="csY10" fmla="*/ 627272 h 2137419"/>
                <a:gd name="csX11" fmla="*/ 1037518 w 9459793"/>
                <a:gd name="csY11" fmla="*/ 440058 h 2137419"/>
                <a:gd name="csX12" fmla="*/ 1059463 w 9459793"/>
                <a:gd name="csY12" fmla="*/ 271808 h 2137419"/>
                <a:gd name="csX13" fmla="*/ 1103355 w 9459793"/>
                <a:gd name="csY13" fmla="*/ 162080 h 2137419"/>
                <a:gd name="csX14" fmla="*/ 1161876 w 9459793"/>
                <a:gd name="csY14" fmla="*/ 96243 h 2137419"/>
                <a:gd name="csX15" fmla="*/ 1256974 w 9459793"/>
                <a:gd name="csY15" fmla="*/ 59667 h 2137419"/>
                <a:gd name="csX16" fmla="*/ 1395963 w 9459793"/>
                <a:gd name="csY16" fmla="*/ 45037 h 2137419"/>
                <a:gd name="csX17" fmla="*/ 1593473 w 9459793"/>
                <a:gd name="csY17" fmla="*/ 35801 h 2137419"/>
                <a:gd name="csX18" fmla="*/ 1902633 w 9459793"/>
                <a:gd name="csY18" fmla="*/ 28486 h 2137419"/>
                <a:gd name="csX19" fmla="*/ 2380533 w 9459793"/>
                <a:gd name="csY19" fmla="*/ 27702 h 2137419"/>
                <a:gd name="csX20" fmla="*/ 3305230 w 9459793"/>
                <a:gd name="csY20" fmla="*/ 8461 h 2137419"/>
                <a:gd name="csX21" fmla="*/ 3597838 w 9459793"/>
                <a:gd name="csY21" fmla="*/ 8461 h 2137419"/>
                <a:gd name="csX22" fmla="*/ 3760877 w 9459793"/>
                <a:gd name="csY22" fmla="*/ 29270 h 2137419"/>
                <a:gd name="csX23" fmla="*/ 3789597 w 9459793"/>
                <a:gd name="csY23" fmla="*/ 125074 h 2137419"/>
                <a:gd name="csX24" fmla="*/ 3790417 w 9459793"/>
                <a:gd name="csY24" fmla="*/ 200694 h 2137419"/>
                <a:gd name="csX25" fmla="*/ 3795947 w 9459793"/>
                <a:gd name="csY25" fmla="*/ 410824 h 2137419"/>
                <a:gd name="csX26" fmla="*/ 3800648 w 9459793"/>
                <a:gd name="csY26" fmla="*/ 908668 h 2137419"/>
                <a:gd name="csX27" fmla="*/ 3822304 w 9459793"/>
                <a:gd name="csY27" fmla="*/ 2075563 h 2137419"/>
                <a:gd name="csX28" fmla="*/ 3861271 w 9459793"/>
                <a:gd name="csY28" fmla="*/ 898564 h 2137419"/>
                <a:gd name="csX29" fmla="*/ 3903655 w 9459793"/>
                <a:gd name="csY29" fmla="*/ 428975 h 2137419"/>
                <a:gd name="csX30" fmla="*/ 3963875 w 9459793"/>
                <a:gd name="csY30" fmla="*/ 175822 h 2137419"/>
                <a:gd name="csX31" fmla="*/ 4046954 w 9459793"/>
                <a:gd name="csY31" fmla="*/ 71226 h 2137419"/>
                <a:gd name="csX32" fmla="*/ 4121299 w 9459793"/>
                <a:gd name="csY32" fmla="*/ 43370 h 2137419"/>
                <a:gd name="csX33" fmla="*/ 4291066 w 9459793"/>
                <a:gd name="csY33" fmla="*/ 33914 h 2137419"/>
                <a:gd name="csX34" fmla="*/ 4662694 w 9459793"/>
                <a:gd name="csY34" fmla="*/ 30932 h 2137419"/>
                <a:gd name="csX35" fmla="*/ 5605378 w 9459793"/>
                <a:gd name="csY35" fmla="*/ 31651 h 2137419"/>
                <a:gd name="csX36" fmla="*/ 6553179 w 9459793"/>
                <a:gd name="csY36" fmla="*/ 23091 h 2137419"/>
                <a:gd name="csX37" fmla="*/ 7847969 w 9459793"/>
                <a:gd name="csY37" fmla="*/ 23091 h 2137419"/>
                <a:gd name="csX38" fmla="*/ 9459793 w 9459793"/>
                <a:gd name="csY38" fmla="*/ 7593 h 2137419"/>
                <a:gd name="csX0" fmla="*/ 0 w 8923689"/>
                <a:gd name="csY0" fmla="*/ 18426 h 2137419"/>
                <a:gd name="csX1" fmla="*/ 585897 w 8923689"/>
                <a:gd name="csY1" fmla="*/ 4619 h 2137419"/>
                <a:gd name="csX2" fmla="*/ 749528 w 8923689"/>
                <a:gd name="csY2" fmla="*/ 0 h 2137419"/>
                <a:gd name="csX3" fmla="*/ 842704 w 8923689"/>
                <a:gd name="csY3" fmla="*/ 9237 h 2137419"/>
                <a:gd name="csX4" fmla="*/ 898529 w 8923689"/>
                <a:gd name="csY4" fmla="*/ 23091 h 2137419"/>
                <a:gd name="csX5" fmla="*/ 920475 w 8923689"/>
                <a:gd name="csY5" fmla="*/ 45037 h 2137419"/>
                <a:gd name="csX6" fmla="*/ 929712 w 8923689"/>
                <a:gd name="csY6" fmla="*/ 115492 h 2137419"/>
                <a:gd name="csX7" fmla="*/ 934330 w 8923689"/>
                <a:gd name="csY7" fmla="*/ 258692 h 2137419"/>
                <a:gd name="csX8" fmla="*/ 937026 w 8923689"/>
                <a:gd name="csY8" fmla="*/ 507815 h 2137419"/>
                <a:gd name="csX9" fmla="*/ 942420 w 8923689"/>
                <a:gd name="csY9" fmla="*/ 2137184 h 2137419"/>
                <a:gd name="csX10" fmla="*/ 1026944 w 8923689"/>
                <a:gd name="csY10" fmla="*/ 627272 h 2137419"/>
                <a:gd name="csX11" fmla="*/ 1037518 w 8923689"/>
                <a:gd name="csY11" fmla="*/ 440058 h 2137419"/>
                <a:gd name="csX12" fmla="*/ 1059463 w 8923689"/>
                <a:gd name="csY12" fmla="*/ 271808 h 2137419"/>
                <a:gd name="csX13" fmla="*/ 1103355 w 8923689"/>
                <a:gd name="csY13" fmla="*/ 162080 h 2137419"/>
                <a:gd name="csX14" fmla="*/ 1161876 w 8923689"/>
                <a:gd name="csY14" fmla="*/ 96243 h 2137419"/>
                <a:gd name="csX15" fmla="*/ 1256974 w 8923689"/>
                <a:gd name="csY15" fmla="*/ 59667 h 2137419"/>
                <a:gd name="csX16" fmla="*/ 1395963 w 8923689"/>
                <a:gd name="csY16" fmla="*/ 45037 h 2137419"/>
                <a:gd name="csX17" fmla="*/ 1593473 w 8923689"/>
                <a:gd name="csY17" fmla="*/ 35801 h 2137419"/>
                <a:gd name="csX18" fmla="*/ 1902633 w 8923689"/>
                <a:gd name="csY18" fmla="*/ 28486 h 2137419"/>
                <a:gd name="csX19" fmla="*/ 2380533 w 8923689"/>
                <a:gd name="csY19" fmla="*/ 27702 h 2137419"/>
                <a:gd name="csX20" fmla="*/ 3305230 w 8923689"/>
                <a:gd name="csY20" fmla="*/ 8461 h 2137419"/>
                <a:gd name="csX21" fmla="*/ 3597838 w 8923689"/>
                <a:gd name="csY21" fmla="*/ 8461 h 2137419"/>
                <a:gd name="csX22" fmla="*/ 3760877 w 8923689"/>
                <a:gd name="csY22" fmla="*/ 29270 h 2137419"/>
                <a:gd name="csX23" fmla="*/ 3789597 w 8923689"/>
                <a:gd name="csY23" fmla="*/ 125074 h 2137419"/>
                <a:gd name="csX24" fmla="*/ 3790417 w 8923689"/>
                <a:gd name="csY24" fmla="*/ 200694 h 2137419"/>
                <a:gd name="csX25" fmla="*/ 3795947 w 8923689"/>
                <a:gd name="csY25" fmla="*/ 410824 h 2137419"/>
                <a:gd name="csX26" fmla="*/ 3800648 w 8923689"/>
                <a:gd name="csY26" fmla="*/ 908668 h 2137419"/>
                <a:gd name="csX27" fmla="*/ 3822304 w 8923689"/>
                <a:gd name="csY27" fmla="*/ 2075563 h 2137419"/>
                <a:gd name="csX28" fmla="*/ 3861271 w 8923689"/>
                <a:gd name="csY28" fmla="*/ 898564 h 2137419"/>
                <a:gd name="csX29" fmla="*/ 3903655 w 8923689"/>
                <a:gd name="csY29" fmla="*/ 428975 h 2137419"/>
                <a:gd name="csX30" fmla="*/ 3963875 w 8923689"/>
                <a:gd name="csY30" fmla="*/ 175822 h 2137419"/>
                <a:gd name="csX31" fmla="*/ 4046954 w 8923689"/>
                <a:gd name="csY31" fmla="*/ 71226 h 2137419"/>
                <a:gd name="csX32" fmla="*/ 4121299 w 8923689"/>
                <a:gd name="csY32" fmla="*/ 43370 h 2137419"/>
                <a:gd name="csX33" fmla="*/ 4291066 w 8923689"/>
                <a:gd name="csY33" fmla="*/ 33914 h 2137419"/>
                <a:gd name="csX34" fmla="*/ 4662694 w 8923689"/>
                <a:gd name="csY34" fmla="*/ 30932 h 2137419"/>
                <a:gd name="csX35" fmla="*/ 5605378 w 8923689"/>
                <a:gd name="csY35" fmla="*/ 31651 h 2137419"/>
                <a:gd name="csX36" fmla="*/ 6553179 w 8923689"/>
                <a:gd name="csY36" fmla="*/ 23091 h 2137419"/>
                <a:gd name="csX37" fmla="*/ 7847969 w 8923689"/>
                <a:gd name="csY37" fmla="*/ 23091 h 2137419"/>
                <a:gd name="csX38" fmla="*/ 8923689 w 8923689"/>
                <a:gd name="csY38" fmla="*/ 23636 h 21374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8923689" h="2137419">
                  <a:moveTo>
                    <a:pt x="0" y="18426"/>
                  </a:moveTo>
                  <a:lnTo>
                    <a:pt x="585897" y="4619"/>
                  </a:lnTo>
                  <a:lnTo>
                    <a:pt x="749528" y="0"/>
                  </a:lnTo>
                  <a:lnTo>
                    <a:pt x="842704" y="9237"/>
                  </a:lnTo>
                  <a:lnTo>
                    <a:pt x="898529" y="23091"/>
                  </a:lnTo>
                  <a:cubicBezTo>
                    <a:pt x="910721" y="26749"/>
                    <a:pt x="915278" y="29637"/>
                    <a:pt x="920475" y="45037"/>
                  </a:cubicBezTo>
                  <a:cubicBezTo>
                    <a:pt x="925672" y="60437"/>
                    <a:pt x="927403" y="79883"/>
                    <a:pt x="929712" y="115492"/>
                  </a:cubicBezTo>
                  <a:cubicBezTo>
                    <a:pt x="932021" y="151101"/>
                    <a:pt x="933111" y="193305"/>
                    <a:pt x="934330" y="258692"/>
                  </a:cubicBezTo>
                  <a:cubicBezTo>
                    <a:pt x="935549" y="324079"/>
                    <a:pt x="933369" y="184727"/>
                    <a:pt x="937026" y="507815"/>
                  </a:cubicBezTo>
                  <a:cubicBezTo>
                    <a:pt x="940684" y="830903"/>
                    <a:pt x="927434" y="2117275"/>
                    <a:pt x="942420" y="2137184"/>
                  </a:cubicBezTo>
                  <a:cubicBezTo>
                    <a:pt x="957406" y="2157093"/>
                    <a:pt x="1011094" y="910126"/>
                    <a:pt x="1026944" y="627272"/>
                  </a:cubicBezTo>
                  <a:cubicBezTo>
                    <a:pt x="1042794" y="344418"/>
                    <a:pt x="1032098" y="499302"/>
                    <a:pt x="1037518" y="440058"/>
                  </a:cubicBezTo>
                  <a:cubicBezTo>
                    <a:pt x="1042938" y="380814"/>
                    <a:pt x="1048490" y="318138"/>
                    <a:pt x="1059463" y="271808"/>
                  </a:cubicBezTo>
                  <a:cubicBezTo>
                    <a:pt x="1070436" y="225478"/>
                    <a:pt x="1086286" y="191341"/>
                    <a:pt x="1103355" y="162080"/>
                  </a:cubicBezTo>
                  <a:cubicBezTo>
                    <a:pt x="1120424" y="132819"/>
                    <a:pt x="1136273" y="113312"/>
                    <a:pt x="1161876" y="96243"/>
                  </a:cubicBezTo>
                  <a:cubicBezTo>
                    <a:pt x="1187479" y="79174"/>
                    <a:pt x="1217959" y="68201"/>
                    <a:pt x="1256974" y="59667"/>
                  </a:cubicBezTo>
                  <a:cubicBezTo>
                    <a:pt x="1295989" y="51133"/>
                    <a:pt x="1339880" y="49015"/>
                    <a:pt x="1395963" y="45037"/>
                  </a:cubicBezTo>
                  <a:cubicBezTo>
                    <a:pt x="1452046" y="41059"/>
                    <a:pt x="1509028" y="38560"/>
                    <a:pt x="1593473" y="35801"/>
                  </a:cubicBezTo>
                  <a:lnTo>
                    <a:pt x="1902633" y="28486"/>
                  </a:lnTo>
                  <a:lnTo>
                    <a:pt x="2380533" y="27702"/>
                  </a:lnTo>
                  <a:lnTo>
                    <a:pt x="3305230" y="8461"/>
                  </a:lnTo>
                  <a:cubicBezTo>
                    <a:pt x="3508114" y="5254"/>
                    <a:pt x="3521897" y="4993"/>
                    <a:pt x="3597838" y="8461"/>
                  </a:cubicBezTo>
                  <a:cubicBezTo>
                    <a:pt x="3673779" y="11929"/>
                    <a:pt x="3728917" y="9835"/>
                    <a:pt x="3760877" y="29270"/>
                  </a:cubicBezTo>
                  <a:cubicBezTo>
                    <a:pt x="3792837" y="48706"/>
                    <a:pt x="3787849" y="96503"/>
                    <a:pt x="3789597" y="125074"/>
                  </a:cubicBezTo>
                  <a:cubicBezTo>
                    <a:pt x="3791345" y="153645"/>
                    <a:pt x="3789359" y="153069"/>
                    <a:pt x="3790417" y="200694"/>
                  </a:cubicBezTo>
                  <a:cubicBezTo>
                    <a:pt x="3791475" y="248319"/>
                    <a:pt x="3794242" y="292828"/>
                    <a:pt x="3795947" y="410824"/>
                  </a:cubicBezTo>
                  <a:cubicBezTo>
                    <a:pt x="3797652" y="528820"/>
                    <a:pt x="3796114" y="748069"/>
                    <a:pt x="3800648" y="908668"/>
                  </a:cubicBezTo>
                  <a:cubicBezTo>
                    <a:pt x="3805182" y="1069267"/>
                    <a:pt x="3812200" y="2077247"/>
                    <a:pt x="3822304" y="2075563"/>
                  </a:cubicBezTo>
                  <a:cubicBezTo>
                    <a:pt x="3832408" y="2073879"/>
                    <a:pt x="3847854" y="1056137"/>
                    <a:pt x="3861271" y="898564"/>
                  </a:cubicBezTo>
                  <a:cubicBezTo>
                    <a:pt x="3874688" y="740991"/>
                    <a:pt x="3886554" y="549432"/>
                    <a:pt x="3903655" y="428975"/>
                  </a:cubicBezTo>
                  <a:cubicBezTo>
                    <a:pt x="3920756" y="308518"/>
                    <a:pt x="3939992" y="235447"/>
                    <a:pt x="3963875" y="175822"/>
                  </a:cubicBezTo>
                  <a:cubicBezTo>
                    <a:pt x="3987758" y="116197"/>
                    <a:pt x="4020717" y="93301"/>
                    <a:pt x="4046954" y="71226"/>
                  </a:cubicBezTo>
                  <a:cubicBezTo>
                    <a:pt x="4073191" y="49151"/>
                    <a:pt x="4080614" y="49589"/>
                    <a:pt x="4121299" y="43370"/>
                  </a:cubicBezTo>
                  <a:cubicBezTo>
                    <a:pt x="4161984" y="37151"/>
                    <a:pt x="4200834" y="35987"/>
                    <a:pt x="4291066" y="33914"/>
                  </a:cubicBezTo>
                  <a:cubicBezTo>
                    <a:pt x="4381298" y="31841"/>
                    <a:pt x="4538818" y="31926"/>
                    <a:pt x="4662694" y="30932"/>
                  </a:cubicBezTo>
                  <a:lnTo>
                    <a:pt x="5605378" y="31651"/>
                  </a:lnTo>
                  <a:lnTo>
                    <a:pt x="6553179" y="23091"/>
                  </a:lnTo>
                  <a:lnTo>
                    <a:pt x="7847969" y="23091"/>
                  </a:lnTo>
                  <a:lnTo>
                    <a:pt x="8923689" y="23636"/>
                  </a:lnTo>
                </a:path>
              </a:pathLst>
            </a:custGeom>
            <a:noFill/>
            <a:ln w="31750"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0EFCD518-B5DE-D353-9032-101BE14B8908}"/>
              </a:ext>
            </a:extLst>
          </p:cNvPr>
          <p:cNvGrpSpPr/>
          <p:nvPr/>
        </p:nvGrpSpPr>
        <p:grpSpPr>
          <a:xfrm>
            <a:off x="1204427" y="559281"/>
            <a:ext cx="9460300" cy="5645042"/>
            <a:chOff x="1236718" y="562940"/>
            <a:chExt cx="9036099" cy="5645042"/>
          </a:xfrm>
        </p:grpSpPr>
        <p:sp>
          <p:nvSpPr>
            <p:cNvPr id="36" name="Forme libre 35">
              <a:extLst>
                <a:ext uri="{FF2B5EF4-FFF2-40B4-BE49-F238E27FC236}">
                  <a16:creationId xmlns:a16="http://schemas.microsoft.com/office/drawing/2014/main" id="{B16D486B-FECF-DC4C-A403-FA6AE41A9E2F}"/>
                </a:ext>
              </a:extLst>
            </p:cNvPr>
            <p:cNvSpPr/>
            <p:nvPr/>
          </p:nvSpPr>
          <p:spPr>
            <a:xfrm>
              <a:off x="1274227" y="4791409"/>
              <a:ext cx="8998590" cy="1416573"/>
            </a:xfrm>
            <a:custGeom>
              <a:avLst/>
              <a:gdLst>
                <a:gd name="csX0" fmla="*/ 0 w 9381066"/>
                <a:gd name="csY0" fmla="*/ 857955 h 1399822"/>
                <a:gd name="csX1" fmla="*/ 383822 w 9381066"/>
                <a:gd name="csY1" fmla="*/ 857955 h 1399822"/>
                <a:gd name="csX2" fmla="*/ 383822 w 9381066"/>
                <a:gd name="csY2" fmla="*/ 1399822 h 1399822"/>
                <a:gd name="csX3" fmla="*/ 948266 w 9381066"/>
                <a:gd name="csY3" fmla="*/ 1399822 h 1399822"/>
                <a:gd name="csX4" fmla="*/ 936977 w 9381066"/>
                <a:gd name="csY4" fmla="*/ 11289 h 1399822"/>
                <a:gd name="csX5" fmla="*/ 3635022 w 9381066"/>
                <a:gd name="csY5" fmla="*/ 0 h 1399822"/>
                <a:gd name="csX6" fmla="*/ 3646311 w 9381066"/>
                <a:gd name="csY6" fmla="*/ 1399822 h 1399822"/>
                <a:gd name="csX7" fmla="*/ 3668889 w 9381066"/>
                <a:gd name="csY7" fmla="*/ 1388533 h 1399822"/>
                <a:gd name="csX8" fmla="*/ 3691466 w 9381066"/>
                <a:gd name="csY8" fmla="*/ 0 h 1399822"/>
                <a:gd name="csX9" fmla="*/ 6366933 w 9381066"/>
                <a:gd name="csY9" fmla="*/ 0 h 1399822"/>
                <a:gd name="csX10" fmla="*/ 6389511 w 9381066"/>
                <a:gd name="csY10" fmla="*/ 699911 h 1399822"/>
                <a:gd name="csX11" fmla="*/ 9381066 w 9381066"/>
                <a:gd name="csY11" fmla="*/ 699911 h 1399822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668889 w 9381066"/>
                <a:gd name="csY7" fmla="*/ 1395261 h 1406550"/>
                <a:gd name="csX8" fmla="*/ 3691466 w 9381066"/>
                <a:gd name="csY8" fmla="*/ 6728 h 1406550"/>
                <a:gd name="csX9" fmla="*/ 6366933 w 9381066"/>
                <a:gd name="csY9" fmla="*/ 6728 h 1406550"/>
                <a:gd name="csX10" fmla="*/ 6389511 w 9381066"/>
                <a:gd name="csY10" fmla="*/ 706639 h 1406550"/>
                <a:gd name="csX11" fmla="*/ 9381066 w 9381066"/>
                <a:gd name="csY11" fmla="*/ 706639 h 1406550"/>
                <a:gd name="csX0" fmla="*/ 0 w 9381066"/>
                <a:gd name="csY0" fmla="*/ 864683 h 1408774"/>
                <a:gd name="csX1" fmla="*/ 383822 w 9381066"/>
                <a:gd name="csY1" fmla="*/ 864683 h 1408774"/>
                <a:gd name="csX2" fmla="*/ 383822 w 9381066"/>
                <a:gd name="csY2" fmla="*/ 1406550 h 1408774"/>
                <a:gd name="csX3" fmla="*/ 948266 w 9381066"/>
                <a:gd name="csY3" fmla="*/ 1406550 h 1408774"/>
                <a:gd name="csX4" fmla="*/ 941481 w 9381066"/>
                <a:gd name="csY4" fmla="*/ 0 h 1408774"/>
                <a:gd name="csX5" fmla="*/ 3635022 w 9381066"/>
                <a:gd name="csY5" fmla="*/ 6728 h 1408774"/>
                <a:gd name="csX6" fmla="*/ 3646311 w 9381066"/>
                <a:gd name="csY6" fmla="*/ 1406550 h 1408774"/>
                <a:gd name="csX7" fmla="*/ 3682403 w 9381066"/>
                <a:gd name="csY7" fmla="*/ 1408774 h 1408774"/>
                <a:gd name="csX8" fmla="*/ 3691466 w 9381066"/>
                <a:gd name="csY8" fmla="*/ 6728 h 1408774"/>
                <a:gd name="csX9" fmla="*/ 6366933 w 9381066"/>
                <a:gd name="csY9" fmla="*/ 6728 h 1408774"/>
                <a:gd name="csX10" fmla="*/ 6389511 w 9381066"/>
                <a:gd name="csY10" fmla="*/ 706639 h 1408774"/>
                <a:gd name="csX11" fmla="*/ 9381066 w 9381066"/>
                <a:gd name="csY11" fmla="*/ 706639 h 1408774"/>
                <a:gd name="csX0" fmla="*/ 0 w 9381066"/>
                <a:gd name="csY0" fmla="*/ 864683 h 1408774"/>
                <a:gd name="csX1" fmla="*/ 383822 w 9381066"/>
                <a:gd name="csY1" fmla="*/ 864683 h 1408774"/>
                <a:gd name="csX2" fmla="*/ 383822 w 9381066"/>
                <a:gd name="csY2" fmla="*/ 1406550 h 1408774"/>
                <a:gd name="csX3" fmla="*/ 948266 w 9381066"/>
                <a:gd name="csY3" fmla="*/ 1406550 h 1408774"/>
                <a:gd name="csX4" fmla="*/ 941481 w 9381066"/>
                <a:gd name="csY4" fmla="*/ 0 h 1408774"/>
                <a:gd name="csX5" fmla="*/ 3635022 w 9381066"/>
                <a:gd name="csY5" fmla="*/ 6728 h 1408774"/>
                <a:gd name="csX6" fmla="*/ 3646311 w 9381066"/>
                <a:gd name="csY6" fmla="*/ 1406550 h 1408774"/>
                <a:gd name="csX7" fmla="*/ 3682403 w 9381066"/>
                <a:gd name="csY7" fmla="*/ 1408774 h 1408774"/>
                <a:gd name="csX8" fmla="*/ 3691466 w 9381066"/>
                <a:gd name="csY8" fmla="*/ 6728 h 1408774"/>
                <a:gd name="csX9" fmla="*/ 6402969 w 9381066"/>
                <a:gd name="csY9" fmla="*/ 11233 h 1408774"/>
                <a:gd name="csX10" fmla="*/ 6389511 w 9381066"/>
                <a:gd name="csY10" fmla="*/ 706639 h 1408774"/>
                <a:gd name="csX11" fmla="*/ 9381066 w 9381066"/>
                <a:gd name="csY11" fmla="*/ 706639 h 1408774"/>
                <a:gd name="csX0" fmla="*/ 0 w 9381066"/>
                <a:gd name="csY0" fmla="*/ 864683 h 1408774"/>
                <a:gd name="csX1" fmla="*/ 383822 w 9381066"/>
                <a:gd name="csY1" fmla="*/ 864683 h 1408774"/>
                <a:gd name="csX2" fmla="*/ 383822 w 9381066"/>
                <a:gd name="csY2" fmla="*/ 1406550 h 1408774"/>
                <a:gd name="csX3" fmla="*/ 948266 w 9381066"/>
                <a:gd name="csY3" fmla="*/ 1406550 h 1408774"/>
                <a:gd name="csX4" fmla="*/ 941481 w 9381066"/>
                <a:gd name="csY4" fmla="*/ 0 h 1408774"/>
                <a:gd name="csX5" fmla="*/ 3635022 w 9381066"/>
                <a:gd name="csY5" fmla="*/ 6728 h 1408774"/>
                <a:gd name="csX6" fmla="*/ 3646311 w 9381066"/>
                <a:gd name="csY6" fmla="*/ 1406550 h 1408774"/>
                <a:gd name="csX7" fmla="*/ 3682403 w 9381066"/>
                <a:gd name="csY7" fmla="*/ 1408774 h 1408774"/>
                <a:gd name="csX8" fmla="*/ 3691466 w 9381066"/>
                <a:gd name="csY8" fmla="*/ 6728 h 1408774"/>
                <a:gd name="csX9" fmla="*/ 6371438 w 9381066"/>
                <a:gd name="csY9" fmla="*/ 15738 h 1408774"/>
                <a:gd name="csX10" fmla="*/ 6389511 w 9381066"/>
                <a:gd name="csY10" fmla="*/ 706639 h 1408774"/>
                <a:gd name="csX11" fmla="*/ 9381066 w 9381066"/>
                <a:gd name="csY11" fmla="*/ 706639 h 1408774"/>
                <a:gd name="csX0" fmla="*/ 0 w 9381066"/>
                <a:gd name="csY0" fmla="*/ 864683 h 1408774"/>
                <a:gd name="csX1" fmla="*/ 383822 w 9381066"/>
                <a:gd name="csY1" fmla="*/ 864683 h 1408774"/>
                <a:gd name="csX2" fmla="*/ 383822 w 9381066"/>
                <a:gd name="csY2" fmla="*/ 1406550 h 1408774"/>
                <a:gd name="csX3" fmla="*/ 948266 w 9381066"/>
                <a:gd name="csY3" fmla="*/ 1406550 h 1408774"/>
                <a:gd name="csX4" fmla="*/ 941481 w 9381066"/>
                <a:gd name="csY4" fmla="*/ 0 h 1408774"/>
                <a:gd name="csX5" fmla="*/ 3635022 w 9381066"/>
                <a:gd name="csY5" fmla="*/ 6728 h 1408774"/>
                <a:gd name="csX6" fmla="*/ 3646311 w 9381066"/>
                <a:gd name="csY6" fmla="*/ 1406550 h 1408774"/>
                <a:gd name="csX7" fmla="*/ 3682403 w 9381066"/>
                <a:gd name="csY7" fmla="*/ 1408774 h 1408774"/>
                <a:gd name="csX8" fmla="*/ 3691466 w 9381066"/>
                <a:gd name="csY8" fmla="*/ 6728 h 1408774"/>
                <a:gd name="csX9" fmla="*/ 6389456 w 9381066"/>
                <a:gd name="csY9" fmla="*/ 11234 h 1408774"/>
                <a:gd name="csX10" fmla="*/ 6389511 w 9381066"/>
                <a:gd name="csY10" fmla="*/ 706639 h 1408774"/>
                <a:gd name="csX11" fmla="*/ 9381066 w 9381066"/>
                <a:gd name="csY11" fmla="*/ 706639 h 1408774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691466 w 9381066"/>
                <a:gd name="csY8" fmla="*/ 6728 h 1406550"/>
                <a:gd name="csX9" fmla="*/ 6389456 w 9381066"/>
                <a:gd name="csY9" fmla="*/ 11234 h 1406550"/>
                <a:gd name="csX10" fmla="*/ 6389511 w 9381066"/>
                <a:gd name="csY10" fmla="*/ 706639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2373 h 1406550"/>
                <a:gd name="csX9" fmla="*/ 6389456 w 9381066"/>
                <a:gd name="csY9" fmla="*/ 11234 h 1406550"/>
                <a:gd name="csX10" fmla="*/ 6389511 w 9381066"/>
                <a:gd name="csY10" fmla="*/ 706639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389456 w 9381066"/>
                <a:gd name="csY9" fmla="*/ 11234 h 1406550"/>
                <a:gd name="csX10" fmla="*/ 6389511 w 9381066"/>
                <a:gd name="csY10" fmla="*/ 706639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389511 w 9381066"/>
                <a:gd name="csY10" fmla="*/ 706639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479822 w 9381066"/>
                <a:gd name="csY10" fmla="*/ 712284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468533 w 9381066"/>
                <a:gd name="csY10" fmla="*/ 700995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479822 w 9381066"/>
                <a:gd name="csY10" fmla="*/ 706640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40666 w 9381066"/>
                <a:gd name="csY5" fmla="*/ 1084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479822 w 9381066"/>
                <a:gd name="csY10" fmla="*/ 706640 h 1406550"/>
                <a:gd name="csX11" fmla="*/ 9381066 w 9381066"/>
                <a:gd name="csY11" fmla="*/ 706639 h 1406550"/>
                <a:gd name="csX0" fmla="*/ 0 w 9381066"/>
                <a:gd name="csY0" fmla="*/ 864683 h 1420062"/>
                <a:gd name="csX1" fmla="*/ 383822 w 9381066"/>
                <a:gd name="csY1" fmla="*/ 864683 h 1420062"/>
                <a:gd name="csX2" fmla="*/ 383822 w 9381066"/>
                <a:gd name="csY2" fmla="*/ 1406550 h 1420062"/>
                <a:gd name="csX3" fmla="*/ 948266 w 9381066"/>
                <a:gd name="csY3" fmla="*/ 1406550 h 1420062"/>
                <a:gd name="csX4" fmla="*/ 941481 w 9381066"/>
                <a:gd name="csY4" fmla="*/ 0 h 1420062"/>
                <a:gd name="csX5" fmla="*/ 3640666 w 9381066"/>
                <a:gd name="csY5" fmla="*/ 1084 h 1420062"/>
                <a:gd name="csX6" fmla="*/ 3646311 w 9381066"/>
                <a:gd name="csY6" fmla="*/ 1406550 h 1420062"/>
                <a:gd name="csX7" fmla="*/ 3772714 w 9381066"/>
                <a:gd name="csY7" fmla="*/ 1420062 h 1420062"/>
                <a:gd name="csX8" fmla="*/ 3776133 w 9381066"/>
                <a:gd name="csY8" fmla="*/ 1084 h 1420062"/>
                <a:gd name="csX9" fmla="*/ 6479767 w 9381066"/>
                <a:gd name="csY9" fmla="*/ 5590 h 1420062"/>
                <a:gd name="csX10" fmla="*/ 6479822 w 9381066"/>
                <a:gd name="csY10" fmla="*/ 706640 h 1420062"/>
                <a:gd name="csX11" fmla="*/ 9381066 w 9381066"/>
                <a:gd name="csY11" fmla="*/ 706639 h 1420062"/>
                <a:gd name="csX0" fmla="*/ 0 w 9381066"/>
                <a:gd name="csY0" fmla="*/ 864683 h 1420062"/>
                <a:gd name="csX1" fmla="*/ 383822 w 9381066"/>
                <a:gd name="csY1" fmla="*/ 864683 h 1420062"/>
                <a:gd name="csX2" fmla="*/ 383822 w 9381066"/>
                <a:gd name="csY2" fmla="*/ 1406550 h 1420062"/>
                <a:gd name="csX3" fmla="*/ 948266 w 9381066"/>
                <a:gd name="csY3" fmla="*/ 1406550 h 1420062"/>
                <a:gd name="csX4" fmla="*/ 941481 w 9381066"/>
                <a:gd name="csY4" fmla="*/ 0 h 1420062"/>
                <a:gd name="csX5" fmla="*/ 3640666 w 9381066"/>
                <a:gd name="csY5" fmla="*/ 1084 h 1420062"/>
                <a:gd name="csX6" fmla="*/ 3646311 w 9381066"/>
                <a:gd name="csY6" fmla="*/ 1406550 h 1420062"/>
                <a:gd name="csX7" fmla="*/ 3767070 w 9381066"/>
                <a:gd name="csY7" fmla="*/ 1420062 h 1420062"/>
                <a:gd name="csX8" fmla="*/ 3776133 w 9381066"/>
                <a:gd name="csY8" fmla="*/ 1084 h 1420062"/>
                <a:gd name="csX9" fmla="*/ 6479767 w 9381066"/>
                <a:gd name="csY9" fmla="*/ 5590 h 1420062"/>
                <a:gd name="csX10" fmla="*/ 6479822 w 9381066"/>
                <a:gd name="csY10" fmla="*/ 706640 h 1420062"/>
                <a:gd name="csX11" fmla="*/ 9381066 w 9381066"/>
                <a:gd name="csY11" fmla="*/ 706639 h 1420062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40666 w 9381066"/>
                <a:gd name="csY5" fmla="*/ 1084 h 1406550"/>
                <a:gd name="csX6" fmla="*/ 3646311 w 9381066"/>
                <a:gd name="csY6" fmla="*/ 1406550 h 1406550"/>
                <a:gd name="csX7" fmla="*/ 3778359 w 9381066"/>
                <a:gd name="csY7" fmla="*/ 1403128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479822 w 9381066"/>
                <a:gd name="csY10" fmla="*/ 706640 h 1406550"/>
                <a:gd name="csX11" fmla="*/ 9381066 w 9381066"/>
                <a:gd name="csY11" fmla="*/ 706639 h 1406550"/>
                <a:gd name="csX0" fmla="*/ 0 w 9381066"/>
                <a:gd name="csY0" fmla="*/ 864683 h 1408772"/>
                <a:gd name="csX1" fmla="*/ 383822 w 9381066"/>
                <a:gd name="csY1" fmla="*/ 864683 h 1408772"/>
                <a:gd name="csX2" fmla="*/ 383822 w 9381066"/>
                <a:gd name="csY2" fmla="*/ 1406550 h 1408772"/>
                <a:gd name="csX3" fmla="*/ 948266 w 9381066"/>
                <a:gd name="csY3" fmla="*/ 1406550 h 1408772"/>
                <a:gd name="csX4" fmla="*/ 941481 w 9381066"/>
                <a:gd name="csY4" fmla="*/ 0 h 1408772"/>
                <a:gd name="csX5" fmla="*/ 3640666 w 9381066"/>
                <a:gd name="csY5" fmla="*/ 1084 h 1408772"/>
                <a:gd name="csX6" fmla="*/ 3646311 w 9381066"/>
                <a:gd name="csY6" fmla="*/ 1406550 h 1408772"/>
                <a:gd name="csX7" fmla="*/ 3778359 w 9381066"/>
                <a:gd name="csY7" fmla="*/ 1408772 h 1408772"/>
                <a:gd name="csX8" fmla="*/ 3776133 w 9381066"/>
                <a:gd name="csY8" fmla="*/ 1084 h 1408772"/>
                <a:gd name="csX9" fmla="*/ 6479767 w 9381066"/>
                <a:gd name="csY9" fmla="*/ 5590 h 1408772"/>
                <a:gd name="csX10" fmla="*/ 6479822 w 9381066"/>
                <a:gd name="csY10" fmla="*/ 706640 h 1408772"/>
                <a:gd name="csX11" fmla="*/ 9381066 w 9381066"/>
                <a:gd name="csY11" fmla="*/ 706639 h 1408772"/>
                <a:gd name="csX0" fmla="*/ 0 w 9381066"/>
                <a:gd name="csY0" fmla="*/ 864683 h 1408772"/>
                <a:gd name="csX1" fmla="*/ 383822 w 9381066"/>
                <a:gd name="csY1" fmla="*/ 864683 h 1408772"/>
                <a:gd name="csX2" fmla="*/ 383822 w 9381066"/>
                <a:gd name="csY2" fmla="*/ 1406550 h 1408772"/>
                <a:gd name="csX3" fmla="*/ 948266 w 9381066"/>
                <a:gd name="csY3" fmla="*/ 1406550 h 1408772"/>
                <a:gd name="csX4" fmla="*/ 941481 w 9381066"/>
                <a:gd name="csY4" fmla="*/ 0 h 1408772"/>
                <a:gd name="csX5" fmla="*/ 3640666 w 9381066"/>
                <a:gd name="csY5" fmla="*/ 1084 h 1408772"/>
                <a:gd name="csX6" fmla="*/ 3646311 w 9381066"/>
                <a:gd name="csY6" fmla="*/ 1406550 h 1408772"/>
                <a:gd name="csX7" fmla="*/ 3778359 w 9381066"/>
                <a:gd name="csY7" fmla="*/ 1408772 h 1408772"/>
                <a:gd name="csX8" fmla="*/ 3776133 w 9381066"/>
                <a:gd name="csY8" fmla="*/ 1084 h 1408772"/>
                <a:gd name="csX9" fmla="*/ 6479767 w 9381066"/>
                <a:gd name="csY9" fmla="*/ 5590 h 1408772"/>
                <a:gd name="csX10" fmla="*/ 6479822 w 9381066"/>
                <a:gd name="csY10" fmla="*/ 689707 h 1408772"/>
                <a:gd name="csX11" fmla="*/ 9381066 w 9381066"/>
                <a:gd name="csY11" fmla="*/ 706639 h 1408772"/>
                <a:gd name="csX0" fmla="*/ 0 w 9381066"/>
                <a:gd name="csY0" fmla="*/ 864683 h 1408772"/>
                <a:gd name="csX1" fmla="*/ 383822 w 9381066"/>
                <a:gd name="csY1" fmla="*/ 864683 h 1408772"/>
                <a:gd name="csX2" fmla="*/ 383822 w 9381066"/>
                <a:gd name="csY2" fmla="*/ 1406550 h 1408772"/>
                <a:gd name="csX3" fmla="*/ 948266 w 9381066"/>
                <a:gd name="csY3" fmla="*/ 1406550 h 1408772"/>
                <a:gd name="csX4" fmla="*/ 941481 w 9381066"/>
                <a:gd name="csY4" fmla="*/ 0 h 1408772"/>
                <a:gd name="csX5" fmla="*/ 3640666 w 9381066"/>
                <a:gd name="csY5" fmla="*/ 1084 h 1408772"/>
                <a:gd name="csX6" fmla="*/ 3646311 w 9381066"/>
                <a:gd name="csY6" fmla="*/ 1406550 h 1408772"/>
                <a:gd name="csX7" fmla="*/ 3778359 w 9381066"/>
                <a:gd name="csY7" fmla="*/ 1408772 h 1408772"/>
                <a:gd name="csX8" fmla="*/ 3776133 w 9381066"/>
                <a:gd name="csY8" fmla="*/ 1084 h 1408772"/>
                <a:gd name="csX9" fmla="*/ 6479767 w 9381066"/>
                <a:gd name="csY9" fmla="*/ 5590 h 1408772"/>
                <a:gd name="csX10" fmla="*/ 6479822 w 9381066"/>
                <a:gd name="csY10" fmla="*/ 706640 h 1408772"/>
                <a:gd name="csX11" fmla="*/ 9381066 w 9381066"/>
                <a:gd name="csY11" fmla="*/ 706639 h 1408772"/>
                <a:gd name="csX0" fmla="*/ 0 w 9381066"/>
                <a:gd name="csY0" fmla="*/ 864683 h 1408772"/>
                <a:gd name="csX1" fmla="*/ 383822 w 9381066"/>
                <a:gd name="csY1" fmla="*/ 864683 h 1408772"/>
                <a:gd name="csX2" fmla="*/ 383822 w 9381066"/>
                <a:gd name="csY2" fmla="*/ 1406550 h 1408772"/>
                <a:gd name="csX3" fmla="*/ 948266 w 9381066"/>
                <a:gd name="csY3" fmla="*/ 1406550 h 1408772"/>
                <a:gd name="csX4" fmla="*/ 941481 w 9381066"/>
                <a:gd name="csY4" fmla="*/ 0 h 1408772"/>
                <a:gd name="csX5" fmla="*/ 3640666 w 9381066"/>
                <a:gd name="csY5" fmla="*/ 1084 h 1408772"/>
                <a:gd name="csX6" fmla="*/ 3646311 w 9381066"/>
                <a:gd name="csY6" fmla="*/ 1406550 h 1408772"/>
                <a:gd name="csX7" fmla="*/ 3778359 w 9381066"/>
                <a:gd name="csY7" fmla="*/ 1408772 h 1408772"/>
                <a:gd name="csX8" fmla="*/ 3776133 w 9381066"/>
                <a:gd name="csY8" fmla="*/ 1084 h 1408772"/>
                <a:gd name="csX9" fmla="*/ 6479767 w 9381066"/>
                <a:gd name="csY9" fmla="*/ 5590 h 1408772"/>
                <a:gd name="csX10" fmla="*/ 6479822 w 9381066"/>
                <a:gd name="csY10" fmla="*/ 700996 h 1408772"/>
                <a:gd name="csX11" fmla="*/ 9381066 w 9381066"/>
                <a:gd name="csY11" fmla="*/ 706639 h 1408772"/>
                <a:gd name="csX0" fmla="*/ 0 w 9386711"/>
                <a:gd name="csY0" fmla="*/ 864683 h 1408772"/>
                <a:gd name="csX1" fmla="*/ 383822 w 9386711"/>
                <a:gd name="csY1" fmla="*/ 864683 h 1408772"/>
                <a:gd name="csX2" fmla="*/ 383822 w 9386711"/>
                <a:gd name="csY2" fmla="*/ 1406550 h 1408772"/>
                <a:gd name="csX3" fmla="*/ 948266 w 9386711"/>
                <a:gd name="csY3" fmla="*/ 1406550 h 1408772"/>
                <a:gd name="csX4" fmla="*/ 941481 w 9386711"/>
                <a:gd name="csY4" fmla="*/ 0 h 1408772"/>
                <a:gd name="csX5" fmla="*/ 3640666 w 9386711"/>
                <a:gd name="csY5" fmla="*/ 1084 h 1408772"/>
                <a:gd name="csX6" fmla="*/ 3646311 w 9386711"/>
                <a:gd name="csY6" fmla="*/ 1406550 h 1408772"/>
                <a:gd name="csX7" fmla="*/ 3778359 w 9386711"/>
                <a:gd name="csY7" fmla="*/ 1408772 h 1408772"/>
                <a:gd name="csX8" fmla="*/ 3776133 w 9386711"/>
                <a:gd name="csY8" fmla="*/ 1084 h 1408772"/>
                <a:gd name="csX9" fmla="*/ 6479767 w 9386711"/>
                <a:gd name="csY9" fmla="*/ 5590 h 1408772"/>
                <a:gd name="csX10" fmla="*/ 6479822 w 9386711"/>
                <a:gd name="csY10" fmla="*/ 700996 h 1408772"/>
                <a:gd name="csX11" fmla="*/ 9386711 w 9386711"/>
                <a:gd name="csY11" fmla="*/ 700995 h 1408772"/>
                <a:gd name="csX0" fmla="*/ 0 w 9386711"/>
                <a:gd name="csY0" fmla="*/ 864683 h 1408772"/>
                <a:gd name="csX1" fmla="*/ 383822 w 9386711"/>
                <a:gd name="csY1" fmla="*/ 864683 h 1408772"/>
                <a:gd name="csX2" fmla="*/ 383822 w 9386711"/>
                <a:gd name="csY2" fmla="*/ 1406550 h 1408772"/>
                <a:gd name="csX3" fmla="*/ 948266 w 9386711"/>
                <a:gd name="csY3" fmla="*/ 1406550 h 1408772"/>
                <a:gd name="csX4" fmla="*/ 941481 w 9386711"/>
                <a:gd name="csY4" fmla="*/ 0 h 1408772"/>
                <a:gd name="csX5" fmla="*/ 2979497 w 9386711"/>
                <a:gd name="csY5" fmla="*/ 2621 h 1408772"/>
                <a:gd name="csX6" fmla="*/ 3640666 w 9386711"/>
                <a:gd name="csY6" fmla="*/ 1084 h 1408772"/>
                <a:gd name="csX7" fmla="*/ 3646311 w 9386711"/>
                <a:gd name="csY7" fmla="*/ 1406550 h 1408772"/>
                <a:gd name="csX8" fmla="*/ 3778359 w 9386711"/>
                <a:gd name="csY8" fmla="*/ 1408772 h 1408772"/>
                <a:gd name="csX9" fmla="*/ 3776133 w 9386711"/>
                <a:gd name="csY9" fmla="*/ 1084 h 1408772"/>
                <a:gd name="csX10" fmla="*/ 6479767 w 9386711"/>
                <a:gd name="csY10" fmla="*/ 5590 h 1408772"/>
                <a:gd name="csX11" fmla="*/ 6479822 w 9386711"/>
                <a:gd name="csY11" fmla="*/ 700996 h 1408772"/>
                <a:gd name="csX12" fmla="*/ 9386711 w 9386711"/>
                <a:gd name="csY12" fmla="*/ 700995 h 1408772"/>
                <a:gd name="csX0" fmla="*/ 0 w 9386711"/>
                <a:gd name="csY0" fmla="*/ 864683 h 1408772"/>
                <a:gd name="csX1" fmla="*/ 383822 w 9386711"/>
                <a:gd name="csY1" fmla="*/ 864683 h 1408772"/>
                <a:gd name="csX2" fmla="*/ 383822 w 9386711"/>
                <a:gd name="csY2" fmla="*/ 1406550 h 1408772"/>
                <a:gd name="csX3" fmla="*/ 948266 w 9386711"/>
                <a:gd name="csY3" fmla="*/ 1406550 h 1408772"/>
                <a:gd name="csX4" fmla="*/ 941481 w 9386711"/>
                <a:gd name="csY4" fmla="*/ 0 h 1408772"/>
                <a:gd name="csX5" fmla="*/ 3111115 w 9386711"/>
                <a:gd name="csY5" fmla="*/ 2621 h 1408772"/>
                <a:gd name="csX6" fmla="*/ 3640666 w 9386711"/>
                <a:gd name="csY6" fmla="*/ 1084 h 1408772"/>
                <a:gd name="csX7" fmla="*/ 3646311 w 9386711"/>
                <a:gd name="csY7" fmla="*/ 1406550 h 1408772"/>
                <a:gd name="csX8" fmla="*/ 3778359 w 9386711"/>
                <a:gd name="csY8" fmla="*/ 1408772 h 1408772"/>
                <a:gd name="csX9" fmla="*/ 3776133 w 9386711"/>
                <a:gd name="csY9" fmla="*/ 1084 h 1408772"/>
                <a:gd name="csX10" fmla="*/ 6479767 w 9386711"/>
                <a:gd name="csY10" fmla="*/ 5590 h 1408772"/>
                <a:gd name="csX11" fmla="*/ 6479822 w 9386711"/>
                <a:gd name="csY11" fmla="*/ 700996 h 1408772"/>
                <a:gd name="csX12" fmla="*/ 9386711 w 9386711"/>
                <a:gd name="csY12" fmla="*/ 700995 h 1408772"/>
                <a:gd name="csX0" fmla="*/ 0 w 9243697"/>
                <a:gd name="csY0" fmla="*/ 864683 h 1408772"/>
                <a:gd name="csX1" fmla="*/ 383822 w 9243697"/>
                <a:gd name="csY1" fmla="*/ 864683 h 1408772"/>
                <a:gd name="csX2" fmla="*/ 383822 w 9243697"/>
                <a:gd name="csY2" fmla="*/ 1406550 h 1408772"/>
                <a:gd name="csX3" fmla="*/ 948266 w 9243697"/>
                <a:gd name="csY3" fmla="*/ 1406550 h 1408772"/>
                <a:gd name="csX4" fmla="*/ 941481 w 9243697"/>
                <a:gd name="csY4" fmla="*/ 0 h 1408772"/>
                <a:gd name="csX5" fmla="*/ 3111115 w 9243697"/>
                <a:gd name="csY5" fmla="*/ 2621 h 1408772"/>
                <a:gd name="csX6" fmla="*/ 3640666 w 9243697"/>
                <a:gd name="csY6" fmla="*/ 1084 h 1408772"/>
                <a:gd name="csX7" fmla="*/ 3646311 w 9243697"/>
                <a:gd name="csY7" fmla="*/ 1406550 h 1408772"/>
                <a:gd name="csX8" fmla="*/ 3778359 w 9243697"/>
                <a:gd name="csY8" fmla="*/ 1408772 h 1408772"/>
                <a:gd name="csX9" fmla="*/ 3776133 w 9243697"/>
                <a:gd name="csY9" fmla="*/ 1084 h 1408772"/>
                <a:gd name="csX10" fmla="*/ 6479767 w 9243697"/>
                <a:gd name="csY10" fmla="*/ 5590 h 1408772"/>
                <a:gd name="csX11" fmla="*/ 6479822 w 9243697"/>
                <a:gd name="csY11" fmla="*/ 700996 h 1408772"/>
                <a:gd name="csX12" fmla="*/ 9243697 w 9243697"/>
                <a:gd name="csY12" fmla="*/ 700995 h 1408772"/>
                <a:gd name="csX0" fmla="*/ 0 w 9243697"/>
                <a:gd name="csY0" fmla="*/ 864683 h 1408772"/>
                <a:gd name="csX1" fmla="*/ 383822 w 9243697"/>
                <a:gd name="csY1" fmla="*/ 864683 h 1408772"/>
                <a:gd name="csX2" fmla="*/ 383822 w 9243697"/>
                <a:gd name="csY2" fmla="*/ 1406550 h 1408772"/>
                <a:gd name="csX3" fmla="*/ 948266 w 9243697"/>
                <a:gd name="csY3" fmla="*/ 1406550 h 1408772"/>
                <a:gd name="csX4" fmla="*/ 941481 w 9243697"/>
                <a:gd name="csY4" fmla="*/ 0 h 1408772"/>
                <a:gd name="csX5" fmla="*/ 3111115 w 9243697"/>
                <a:gd name="csY5" fmla="*/ 2621 h 1408772"/>
                <a:gd name="csX6" fmla="*/ 3708986 w 9243697"/>
                <a:gd name="csY6" fmla="*/ 4742 h 1408772"/>
                <a:gd name="csX7" fmla="*/ 3646311 w 9243697"/>
                <a:gd name="csY7" fmla="*/ 1406550 h 1408772"/>
                <a:gd name="csX8" fmla="*/ 3778359 w 9243697"/>
                <a:gd name="csY8" fmla="*/ 1408772 h 1408772"/>
                <a:gd name="csX9" fmla="*/ 3776133 w 9243697"/>
                <a:gd name="csY9" fmla="*/ 1084 h 1408772"/>
                <a:gd name="csX10" fmla="*/ 6479767 w 9243697"/>
                <a:gd name="csY10" fmla="*/ 5590 h 1408772"/>
                <a:gd name="csX11" fmla="*/ 6479822 w 9243697"/>
                <a:gd name="csY11" fmla="*/ 700996 h 1408772"/>
                <a:gd name="csX12" fmla="*/ 9243697 w 9243697"/>
                <a:gd name="csY12" fmla="*/ 700995 h 1408772"/>
                <a:gd name="csX0" fmla="*/ 0 w 9243697"/>
                <a:gd name="csY0" fmla="*/ 864683 h 1410207"/>
                <a:gd name="csX1" fmla="*/ 383822 w 9243697"/>
                <a:gd name="csY1" fmla="*/ 864683 h 1410207"/>
                <a:gd name="csX2" fmla="*/ 383822 w 9243697"/>
                <a:gd name="csY2" fmla="*/ 1406550 h 1410207"/>
                <a:gd name="csX3" fmla="*/ 948266 w 9243697"/>
                <a:gd name="csY3" fmla="*/ 1406550 h 1410207"/>
                <a:gd name="csX4" fmla="*/ 941481 w 9243697"/>
                <a:gd name="csY4" fmla="*/ 0 h 1410207"/>
                <a:gd name="csX5" fmla="*/ 3111115 w 9243697"/>
                <a:gd name="csY5" fmla="*/ 2621 h 1410207"/>
                <a:gd name="csX6" fmla="*/ 3708986 w 9243697"/>
                <a:gd name="csY6" fmla="*/ 4742 h 1410207"/>
                <a:gd name="csX7" fmla="*/ 3714632 w 9243697"/>
                <a:gd name="csY7" fmla="*/ 1410207 h 1410207"/>
                <a:gd name="csX8" fmla="*/ 3778359 w 9243697"/>
                <a:gd name="csY8" fmla="*/ 1408772 h 1410207"/>
                <a:gd name="csX9" fmla="*/ 3776133 w 9243697"/>
                <a:gd name="csY9" fmla="*/ 1084 h 1410207"/>
                <a:gd name="csX10" fmla="*/ 6479767 w 9243697"/>
                <a:gd name="csY10" fmla="*/ 5590 h 1410207"/>
                <a:gd name="csX11" fmla="*/ 6479822 w 9243697"/>
                <a:gd name="csY11" fmla="*/ 700996 h 1410207"/>
                <a:gd name="csX12" fmla="*/ 9243697 w 9243697"/>
                <a:gd name="csY12" fmla="*/ 700995 h 1410207"/>
                <a:gd name="csX0" fmla="*/ 0 w 9243697"/>
                <a:gd name="csY0" fmla="*/ 864683 h 1410207"/>
                <a:gd name="csX1" fmla="*/ 383822 w 9243697"/>
                <a:gd name="csY1" fmla="*/ 864683 h 1410207"/>
                <a:gd name="csX2" fmla="*/ 383822 w 9243697"/>
                <a:gd name="csY2" fmla="*/ 1406550 h 1410207"/>
                <a:gd name="csX3" fmla="*/ 948266 w 9243697"/>
                <a:gd name="csY3" fmla="*/ 1406550 h 1410207"/>
                <a:gd name="csX4" fmla="*/ 941481 w 9243697"/>
                <a:gd name="csY4" fmla="*/ 0 h 1410207"/>
                <a:gd name="csX5" fmla="*/ 3111115 w 9243697"/>
                <a:gd name="csY5" fmla="*/ 2621 h 1410207"/>
                <a:gd name="csX6" fmla="*/ 3708986 w 9243697"/>
                <a:gd name="csY6" fmla="*/ 4742 h 1410207"/>
                <a:gd name="csX7" fmla="*/ 3714632 w 9243697"/>
                <a:gd name="csY7" fmla="*/ 1410207 h 1410207"/>
                <a:gd name="csX8" fmla="*/ 3778359 w 9243697"/>
                <a:gd name="csY8" fmla="*/ 1408772 h 1410207"/>
                <a:gd name="csX9" fmla="*/ 3851645 w 9243697"/>
                <a:gd name="csY9" fmla="*/ 4742 h 1410207"/>
                <a:gd name="csX10" fmla="*/ 6479767 w 9243697"/>
                <a:gd name="csY10" fmla="*/ 5590 h 1410207"/>
                <a:gd name="csX11" fmla="*/ 6479822 w 9243697"/>
                <a:gd name="csY11" fmla="*/ 700996 h 1410207"/>
                <a:gd name="csX12" fmla="*/ 9243697 w 9243697"/>
                <a:gd name="csY12" fmla="*/ 700995 h 1410207"/>
                <a:gd name="csX0" fmla="*/ 0 w 9243697"/>
                <a:gd name="csY0" fmla="*/ 864683 h 1412430"/>
                <a:gd name="csX1" fmla="*/ 383822 w 9243697"/>
                <a:gd name="csY1" fmla="*/ 864683 h 1412430"/>
                <a:gd name="csX2" fmla="*/ 383822 w 9243697"/>
                <a:gd name="csY2" fmla="*/ 1406550 h 1412430"/>
                <a:gd name="csX3" fmla="*/ 948266 w 9243697"/>
                <a:gd name="csY3" fmla="*/ 1406550 h 1412430"/>
                <a:gd name="csX4" fmla="*/ 941481 w 9243697"/>
                <a:gd name="csY4" fmla="*/ 0 h 1412430"/>
                <a:gd name="csX5" fmla="*/ 3111115 w 9243697"/>
                <a:gd name="csY5" fmla="*/ 2621 h 1412430"/>
                <a:gd name="csX6" fmla="*/ 3708986 w 9243697"/>
                <a:gd name="csY6" fmla="*/ 4742 h 1412430"/>
                <a:gd name="csX7" fmla="*/ 3714632 w 9243697"/>
                <a:gd name="csY7" fmla="*/ 1410207 h 1412430"/>
                <a:gd name="csX8" fmla="*/ 3853871 w 9243697"/>
                <a:gd name="csY8" fmla="*/ 1412430 h 1412430"/>
                <a:gd name="csX9" fmla="*/ 3851645 w 9243697"/>
                <a:gd name="csY9" fmla="*/ 4742 h 1412430"/>
                <a:gd name="csX10" fmla="*/ 6479767 w 9243697"/>
                <a:gd name="csY10" fmla="*/ 5590 h 1412430"/>
                <a:gd name="csX11" fmla="*/ 6479822 w 9243697"/>
                <a:gd name="csY11" fmla="*/ 700996 h 1412430"/>
                <a:gd name="csX12" fmla="*/ 9243697 w 9243697"/>
                <a:gd name="csY12" fmla="*/ 700995 h 1412430"/>
                <a:gd name="csX0" fmla="*/ 0 w 9243697"/>
                <a:gd name="csY0" fmla="*/ 864683 h 1412430"/>
                <a:gd name="csX1" fmla="*/ 383822 w 9243697"/>
                <a:gd name="csY1" fmla="*/ 864683 h 1412430"/>
                <a:gd name="csX2" fmla="*/ 383822 w 9243697"/>
                <a:gd name="csY2" fmla="*/ 1406550 h 1412430"/>
                <a:gd name="csX3" fmla="*/ 948266 w 9243697"/>
                <a:gd name="csY3" fmla="*/ 1406550 h 1412430"/>
                <a:gd name="csX4" fmla="*/ 934290 w 9243697"/>
                <a:gd name="csY4" fmla="*/ 0 h 1412430"/>
                <a:gd name="csX5" fmla="*/ 3111115 w 9243697"/>
                <a:gd name="csY5" fmla="*/ 2621 h 1412430"/>
                <a:gd name="csX6" fmla="*/ 3708986 w 9243697"/>
                <a:gd name="csY6" fmla="*/ 4742 h 1412430"/>
                <a:gd name="csX7" fmla="*/ 3714632 w 9243697"/>
                <a:gd name="csY7" fmla="*/ 1410207 h 1412430"/>
                <a:gd name="csX8" fmla="*/ 3853871 w 9243697"/>
                <a:gd name="csY8" fmla="*/ 1412430 h 1412430"/>
                <a:gd name="csX9" fmla="*/ 3851645 w 9243697"/>
                <a:gd name="csY9" fmla="*/ 4742 h 1412430"/>
                <a:gd name="csX10" fmla="*/ 6479767 w 9243697"/>
                <a:gd name="csY10" fmla="*/ 5590 h 1412430"/>
                <a:gd name="csX11" fmla="*/ 6479822 w 9243697"/>
                <a:gd name="csY11" fmla="*/ 700996 h 1412430"/>
                <a:gd name="csX12" fmla="*/ 9243697 w 9243697"/>
                <a:gd name="csY12" fmla="*/ 700995 h 1412430"/>
                <a:gd name="csX0" fmla="*/ 0 w 9243697"/>
                <a:gd name="csY0" fmla="*/ 864683 h 1412430"/>
                <a:gd name="csX1" fmla="*/ 383822 w 9243697"/>
                <a:gd name="csY1" fmla="*/ 864683 h 1412430"/>
                <a:gd name="csX2" fmla="*/ 383822 w 9243697"/>
                <a:gd name="csY2" fmla="*/ 1406550 h 1412430"/>
                <a:gd name="csX3" fmla="*/ 933882 w 9243697"/>
                <a:gd name="csY3" fmla="*/ 1406550 h 1412430"/>
                <a:gd name="csX4" fmla="*/ 934290 w 9243697"/>
                <a:gd name="csY4" fmla="*/ 0 h 1412430"/>
                <a:gd name="csX5" fmla="*/ 3111115 w 9243697"/>
                <a:gd name="csY5" fmla="*/ 2621 h 1412430"/>
                <a:gd name="csX6" fmla="*/ 3708986 w 9243697"/>
                <a:gd name="csY6" fmla="*/ 4742 h 1412430"/>
                <a:gd name="csX7" fmla="*/ 3714632 w 9243697"/>
                <a:gd name="csY7" fmla="*/ 1410207 h 1412430"/>
                <a:gd name="csX8" fmla="*/ 3853871 w 9243697"/>
                <a:gd name="csY8" fmla="*/ 1412430 h 1412430"/>
                <a:gd name="csX9" fmla="*/ 3851645 w 9243697"/>
                <a:gd name="csY9" fmla="*/ 4742 h 1412430"/>
                <a:gd name="csX10" fmla="*/ 6479767 w 9243697"/>
                <a:gd name="csY10" fmla="*/ 5590 h 1412430"/>
                <a:gd name="csX11" fmla="*/ 6479822 w 9243697"/>
                <a:gd name="csY11" fmla="*/ 700996 h 1412430"/>
                <a:gd name="csX12" fmla="*/ 9243697 w 9243697"/>
                <a:gd name="csY12" fmla="*/ 700995 h 1412430"/>
                <a:gd name="csX0" fmla="*/ 0 w 9243697"/>
                <a:gd name="csY0" fmla="*/ 864683 h 1412430"/>
                <a:gd name="csX1" fmla="*/ 415374 w 9243697"/>
                <a:gd name="csY1" fmla="*/ 875902 h 1412430"/>
                <a:gd name="csX2" fmla="*/ 383822 w 9243697"/>
                <a:gd name="csY2" fmla="*/ 1406550 h 1412430"/>
                <a:gd name="csX3" fmla="*/ 933882 w 9243697"/>
                <a:gd name="csY3" fmla="*/ 1406550 h 1412430"/>
                <a:gd name="csX4" fmla="*/ 934290 w 9243697"/>
                <a:gd name="csY4" fmla="*/ 0 h 1412430"/>
                <a:gd name="csX5" fmla="*/ 3111115 w 9243697"/>
                <a:gd name="csY5" fmla="*/ 2621 h 1412430"/>
                <a:gd name="csX6" fmla="*/ 3708986 w 9243697"/>
                <a:gd name="csY6" fmla="*/ 4742 h 1412430"/>
                <a:gd name="csX7" fmla="*/ 3714632 w 9243697"/>
                <a:gd name="csY7" fmla="*/ 1410207 h 1412430"/>
                <a:gd name="csX8" fmla="*/ 3853871 w 9243697"/>
                <a:gd name="csY8" fmla="*/ 1412430 h 1412430"/>
                <a:gd name="csX9" fmla="*/ 3851645 w 9243697"/>
                <a:gd name="csY9" fmla="*/ 4742 h 1412430"/>
                <a:gd name="csX10" fmla="*/ 6479767 w 9243697"/>
                <a:gd name="csY10" fmla="*/ 5590 h 1412430"/>
                <a:gd name="csX11" fmla="*/ 6479822 w 9243697"/>
                <a:gd name="csY11" fmla="*/ 700996 h 1412430"/>
                <a:gd name="csX12" fmla="*/ 9243697 w 9243697"/>
                <a:gd name="csY12" fmla="*/ 700995 h 1412430"/>
                <a:gd name="csX0" fmla="*/ 0 w 9243697"/>
                <a:gd name="csY0" fmla="*/ 864683 h 1412430"/>
                <a:gd name="csX1" fmla="*/ 415374 w 9243697"/>
                <a:gd name="csY1" fmla="*/ 875902 h 1412430"/>
                <a:gd name="csX2" fmla="*/ 415374 w 9243697"/>
                <a:gd name="csY2" fmla="*/ 1412159 h 1412430"/>
                <a:gd name="csX3" fmla="*/ 933882 w 9243697"/>
                <a:gd name="csY3" fmla="*/ 1406550 h 1412430"/>
                <a:gd name="csX4" fmla="*/ 934290 w 9243697"/>
                <a:gd name="csY4" fmla="*/ 0 h 1412430"/>
                <a:gd name="csX5" fmla="*/ 3111115 w 9243697"/>
                <a:gd name="csY5" fmla="*/ 2621 h 1412430"/>
                <a:gd name="csX6" fmla="*/ 3708986 w 9243697"/>
                <a:gd name="csY6" fmla="*/ 4742 h 1412430"/>
                <a:gd name="csX7" fmla="*/ 3714632 w 9243697"/>
                <a:gd name="csY7" fmla="*/ 1410207 h 1412430"/>
                <a:gd name="csX8" fmla="*/ 3853871 w 9243697"/>
                <a:gd name="csY8" fmla="*/ 1412430 h 1412430"/>
                <a:gd name="csX9" fmla="*/ 3851645 w 9243697"/>
                <a:gd name="csY9" fmla="*/ 4742 h 1412430"/>
                <a:gd name="csX10" fmla="*/ 6479767 w 9243697"/>
                <a:gd name="csY10" fmla="*/ 5590 h 1412430"/>
                <a:gd name="csX11" fmla="*/ 6479822 w 9243697"/>
                <a:gd name="csY11" fmla="*/ 700996 h 1412430"/>
                <a:gd name="csX12" fmla="*/ 9243697 w 9243697"/>
                <a:gd name="csY12" fmla="*/ 700995 h 1412430"/>
                <a:gd name="csX0" fmla="*/ 0 w 9206887"/>
                <a:gd name="csY0" fmla="*/ 864683 h 1412430"/>
                <a:gd name="csX1" fmla="*/ 378564 w 9206887"/>
                <a:gd name="csY1" fmla="*/ 875902 h 1412430"/>
                <a:gd name="csX2" fmla="*/ 378564 w 9206887"/>
                <a:gd name="csY2" fmla="*/ 1412159 h 1412430"/>
                <a:gd name="csX3" fmla="*/ 897072 w 9206887"/>
                <a:gd name="csY3" fmla="*/ 1406550 h 1412430"/>
                <a:gd name="csX4" fmla="*/ 897480 w 9206887"/>
                <a:gd name="csY4" fmla="*/ 0 h 1412430"/>
                <a:gd name="csX5" fmla="*/ 3074305 w 9206887"/>
                <a:gd name="csY5" fmla="*/ 2621 h 1412430"/>
                <a:gd name="csX6" fmla="*/ 3672176 w 9206887"/>
                <a:gd name="csY6" fmla="*/ 4742 h 1412430"/>
                <a:gd name="csX7" fmla="*/ 3677822 w 9206887"/>
                <a:gd name="csY7" fmla="*/ 1410207 h 1412430"/>
                <a:gd name="csX8" fmla="*/ 3817061 w 9206887"/>
                <a:gd name="csY8" fmla="*/ 1412430 h 1412430"/>
                <a:gd name="csX9" fmla="*/ 3814835 w 9206887"/>
                <a:gd name="csY9" fmla="*/ 4742 h 1412430"/>
                <a:gd name="csX10" fmla="*/ 6442957 w 9206887"/>
                <a:gd name="csY10" fmla="*/ 5590 h 1412430"/>
                <a:gd name="csX11" fmla="*/ 6443012 w 9206887"/>
                <a:gd name="csY11" fmla="*/ 700996 h 1412430"/>
                <a:gd name="csX12" fmla="*/ 9206887 w 9206887"/>
                <a:gd name="csY12" fmla="*/ 700995 h 1412430"/>
                <a:gd name="csX0" fmla="*/ 0 w 9206887"/>
                <a:gd name="csY0" fmla="*/ 864683 h 1412430"/>
                <a:gd name="csX1" fmla="*/ 378564 w 9206887"/>
                <a:gd name="csY1" fmla="*/ 875902 h 1412430"/>
                <a:gd name="csX2" fmla="*/ 378564 w 9206887"/>
                <a:gd name="csY2" fmla="*/ 1412159 h 1412430"/>
                <a:gd name="csX3" fmla="*/ 897072 w 9206887"/>
                <a:gd name="csY3" fmla="*/ 1406550 h 1412430"/>
                <a:gd name="csX4" fmla="*/ 897480 w 9206887"/>
                <a:gd name="csY4" fmla="*/ 0 h 1412430"/>
                <a:gd name="csX5" fmla="*/ 3074305 w 9206887"/>
                <a:gd name="csY5" fmla="*/ 2621 h 1412430"/>
                <a:gd name="csX6" fmla="*/ 3672176 w 9206887"/>
                <a:gd name="csY6" fmla="*/ 4742 h 1412430"/>
                <a:gd name="csX7" fmla="*/ 3677822 w 9206887"/>
                <a:gd name="csY7" fmla="*/ 1410207 h 1412430"/>
                <a:gd name="csX8" fmla="*/ 3817061 w 9206887"/>
                <a:gd name="csY8" fmla="*/ 1412430 h 1412430"/>
                <a:gd name="csX9" fmla="*/ 3814835 w 9206887"/>
                <a:gd name="csY9" fmla="*/ 4742 h 1412430"/>
                <a:gd name="csX10" fmla="*/ 6442957 w 9206887"/>
                <a:gd name="csY10" fmla="*/ 5590 h 1412430"/>
                <a:gd name="csX11" fmla="*/ 6316807 w 9206887"/>
                <a:gd name="csY11" fmla="*/ 706606 h 1412430"/>
                <a:gd name="csX12" fmla="*/ 9206887 w 9206887"/>
                <a:gd name="csY12" fmla="*/ 700995 h 1412430"/>
                <a:gd name="csX0" fmla="*/ 0 w 9206887"/>
                <a:gd name="csY0" fmla="*/ 864703 h 1412450"/>
                <a:gd name="csX1" fmla="*/ 378564 w 9206887"/>
                <a:gd name="csY1" fmla="*/ 875922 h 1412450"/>
                <a:gd name="csX2" fmla="*/ 378564 w 9206887"/>
                <a:gd name="csY2" fmla="*/ 1412179 h 1412450"/>
                <a:gd name="csX3" fmla="*/ 897072 w 9206887"/>
                <a:gd name="csY3" fmla="*/ 1406570 h 1412450"/>
                <a:gd name="csX4" fmla="*/ 897480 w 9206887"/>
                <a:gd name="csY4" fmla="*/ 20 h 1412450"/>
                <a:gd name="csX5" fmla="*/ 3074305 w 9206887"/>
                <a:gd name="csY5" fmla="*/ 2641 h 1412450"/>
                <a:gd name="csX6" fmla="*/ 3672176 w 9206887"/>
                <a:gd name="csY6" fmla="*/ 4762 h 1412450"/>
                <a:gd name="csX7" fmla="*/ 3677822 w 9206887"/>
                <a:gd name="csY7" fmla="*/ 1410227 h 1412450"/>
                <a:gd name="csX8" fmla="*/ 3817061 w 9206887"/>
                <a:gd name="csY8" fmla="*/ 1412450 h 1412450"/>
                <a:gd name="csX9" fmla="*/ 3814835 w 9206887"/>
                <a:gd name="csY9" fmla="*/ 4762 h 1412450"/>
                <a:gd name="csX10" fmla="*/ 6322010 w 9206887"/>
                <a:gd name="csY10" fmla="*/ 0 h 1412450"/>
                <a:gd name="csX11" fmla="*/ 6316807 w 9206887"/>
                <a:gd name="csY11" fmla="*/ 706626 h 1412450"/>
                <a:gd name="csX12" fmla="*/ 9206887 w 9206887"/>
                <a:gd name="csY12" fmla="*/ 701015 h 1412450"/>
                <a:gd name="csX0" fmla="*/ 0 w 9206887"/>
                <a:gd name="csY0" fmla="*/ 864683 h 1412430"/>
                <a:gd name="csX1" fmla="*/ 378564 w 9206887"/>
                <a:gd name="csY1" fmla="*/ 875902 h 1412430"/>
                <a:gd name="csX2" fmla="*/ 378564 w 9206887"/>
                <a:gd name="csY2" fmla="*/ 1412159 h 1412430"/>
                <a:gd name="csX3" fmla="*/ 897072 w 9206887"/>
                <a:gd name="csY3" fmla="*/ 1406550 h 1412430"/>
                <a:gd name="csX4" fmla="*/ 897480 w 9206887"/>
                <a:gd name="csY4" fmla="*/ 0 h 1412430"/>
                <a:gd name="csX5" fmla="*/ 3074305 w 9206887"/>
                <a:gd name="csY5" fmla="*/ 2621 h 1412430"/>
                <a:gd name="csX6" fmla="*/ 3672176 w 9206887"/>
                <a:gd name="csY6" fmla="*/ 4742 h 1412430"/>
                <a:gd name="csX7" fmla="*/ 3677822 w 9206887"/>
                <a:gd name="csY7" fmla="*/ 1410207 h 1412430"/>
                <a:gd name="csX8" fmla="*/ 3817061 w 9206887"/>
                <a:gd name="csY8" fmla="*/ 1412430 h 1412430"/>
                <a:gd name="csX9" fmla="*/ 3814835 w 9206887"/>
                <a:gd name="csY9" fmla="*/ 4742 h 1412430"/>
                <a:gd name="csX10" fmla="*/ 6300976 w 9206887"/>
                <a:gd name="csY10" fmla="*/ 5590 h 1412430"/>
                <a:gd name="csX11" fmla="*/ 6316807 w 9206887"/>
                <a:gd name="csY11" fmla="*/ 706606 h 1412430"/>
                <a:gd name="csX12" fmla="*/ 9206887 w 9206887"/>
                <a:gd name="csY12" fmla="*/ 700995 h 1412430"/>
                <a:gd name="csX0" fmla="*/ 0 w 9206887"/>
                <a:gd name="csY0" fmla="*/ 864683 h 1412430"/>
                <a:gd name="csX1" fmla="*/ 378564 w 9206887"/>
                <a:gd name="csY1" fmla="*/ 875902 h 1412430"/>
                <a:gd name="csX2" fmla="*/ 378564 w 9206887"/>
                <a:gd name="csY2" fmla="*/ 1412159 h 1412430"/>
                <a:gd name="csX3" fmla="*/ 897072 w 9206887"/>
                <a:gd name="csY3" fmla="*/ 1406550 h 1412430"/>
                <a:gd name="csX4" fmla="*/ 897480 w 9206887"/>
                <a:gd name="csY4" fmla="*/ 0 h 1412430"/>
                <a:gd name="csX5" fmla="*/ 3074305 w 9206887"/>
                <a:gd name="csY5" fmla="*/ 2621 h 1412430"/>
                <a:gd name="csX6" fmla="*/ 3672176 w 9206887"/>
                <a:gd name="csY6" fmla="*/ 4742 h 1412430"/>
                <a:gd name="csX7" fmla="*/ 3677822 w 9206887"/>
                <a:gd name="csY7" fmla="*/ 1410207 h 1412430"/>
                <a:gd name="csX8" fmla="*/ 3817061 w 9206887"/>
                <a:gd name="csY8" fmla="*/ 1412430 h 1412430"/>
                <a:gd name="csX9" fmla="*/ 3814835 w 9206887"/>
                <a:gd name="csY9" fmla="*/ 4742 h 1412430"/>
                <a:gd name="csX10" fmla="*/ 6300976 w 9206887"/>
                <a:gd name="csY10" fmla="*/ 5590 h 1412430"/>
                <a:gd name="csX11" fmla="*/ 6295773 w 9206887"/>
                <a:gd name="csY11" fmla="*/ 706606 h 1412430"/>
                <a:gd name="csX12" fmla="*/ 9206887 w 9206887"/>
                <a:gd name="csY12" fmla="*/ 700995 h 1412430"/>
                <a:gd name="csX0" fmla="*/ 0 w 9206887"/>
                <a:gd name="csY0" fmla="*/ 864683 h 1412430"/>
                <a:gd name="csX1" fmla="*/ 378564 w 9206887"/>
                <a:gd name="csY1" fmla="*/ 875902 h 1412430"/>
                <a:gd name="csX2" fmla="*/ 378564 w 9206887"/>
                <a:gd name="csY2" fmla="*/ 1412159 h 1412430"/>
                <a:gd name="csX3" fmla="*/ 897072 w 9206887"/>
                <a:gd name="csY3" fmla="*/ 1406550 h 1412430"/>
                <a:gd name="csX4" fmla="*/ 897480 w 9206887"/>
                <a:gd name="csY4" fmla="*/ 0 h 1412430"/>
                <a:gd name="csX5" fmla="*/ 3074305 w 9206887"/>
                <a:gd name="csY5" fmla="*/ 2621 h 1412430"/>
                <a:gd name="csX6" fmla="*/ 3672176 w 9206887"/>
                <a:gd name="csY6" fmla="*/ 4742 h 1412430"/>
                <a:gd name="csX7" fmla="*/ 3677822 w 9206887"/>
                <a:gd name="csY7" fmla="*/ 1410207 h 1412430"/>
                <a:gd name="csX8" fmla="*/ 3817061 w 9206887"/>
                <a:gd name="csY8" fmla="*/ 1412430 h 1412430"/>
                <a:gd name="csX9" fmla="*/ 3814835 w 9206887"/>
                <a:gd name="csY9" fmla="*/ 4742 h 1412430"/>
                <a:gd name="csX10" fmla="*/ 6300976 w 9206887"/>
                <a:gd name="csY10" fmla="*/ 5590 h 1412430"/>
                <a:gd name="csX11" fmla="*/ 6301031 w 9206887"/>
                <a:gd name="csY11" fmla="*/ 700996 h 1412430"/>
                <a:gd name="csX12" fmla="*/ 9206887 w 9206887"/>
                <a:gd name="csY12" fmla="*/ 700995 h 1412430"/>
                <a:gd name="csX0" fmla="*/ 0 w 8831151"/>
                <a:gd name="csY0" fmla="*/ 864683 h 1412430"/>
                <a:gd name="csX1" fmla="*/ 378564 w 8831151"/>
                <a:gd name="csY1" fmla="*/ 875902 h 1412430"/>
                <a:gd name="csX2" fmla="*/ 378564 w 8831151"/>
                <a:gd name="csY2" fmla="*/ 1412159 h 1412430"/>
                <a:gd name="csX3" fmla="*/ 897072 w 8831151"/>
                <a:gd name="csY3" fmla="*/ 1406550 h 1412430"/>
                <a:gd name="csX4" fmla="*/ 897480 w 8831151"/>
                <a:gd name="csY4" fmla="*/ 0 h 1412430"/>
                <a:gd name="csX5" fmla="*/ 3074305 w 8831151"/>
                <a:gd name="csY5" fmla="*/ 2621 h 1412430"/>
                <a:gd name="csX6" fmla="*/ 3672176 w 8831151"/>
                <a:gd name="csY6" fmla="*/ 4742 h 1412430"/>
                <a:gd name="csX7" fmla="*/ 3677822 w 8831151"/>
                <a:gd name="csY7" fmla="*/ 1410207 h 1412430"/>
                <a:gd name="csX8" fmla="*/ 3817061 w 8831151"/>
                <a:gd name="csY8" fmla="*/ 1412430 h 1412430"/>
                <a:gd name="csX9" fmla="*/ 3814835 w 8831151"/>
                <a:gd name="csY9" fmla="*/ 4742 h 1412430"/>
                <a:gd name="csX10" fmla="*/ 6300976 w 8831151"/>
                <a:gd name="csY10" fmla="*/ 5590 h 1412430"/>
                <a:gd name="csX11" fmla="*/ 6301031 w 8831151"/>
                <a:gd name="csY11" fmla="*/ 700996 h 1412430"/>
                <a:gd name="csX12" fmla="*/ 8831151 w 8831151"/>
                <a:gd name="csY12" fmla="*/ 713521 h 1412430"/>
                <a:gd name="csX0" fmla="*/ 0 w 8831151"/>
                <a:gd name="csY0" fmla="*/ 864683 h 1412430"/>
                <a:gd name="csX1" fmla="*/ 382626 w 8831151"/>
                <a:gd name="csY1" fmla="*/ 867234 h 1412430"/>
                <a:gd name="csX2" fmla="*/ 378564 w 8831151"/>
                <a:gd name="csY2" fmla="*/ 1412159 h 1412430"/>
                <a:gd name="csX3" fmla="*/ 897072 w 8831151"/>
                <a:gd name="csY3" fmla="*/ 1406550 h 1412430"/>
                <a:gd name="csX4" fmla="*/ 897480 w 8831151"/>
                <a:gd name="csY4" fmla="*/ 0 h 1412430"/>
                <a:gd name="csX5" fmla="*/ 3074305 w 8831151"/>
                <a:gd name="csY5" fmla="*/ 2621 h 1412430"/>
                <a:gd name="csX6" fmla="*/ 3672176 w 8831151"/>
                <a:gd name="csY6" fmla="*/ 4742 h 1412430"/>
                <a:gd name="csX7" fmla="*/ 3677822 w 8831151"/>
                <a:gd name="csY7" fmla="*/ 1410207 h 1412430"/>
                <a:gd name="csX8" fmla="*/ 3817061 w 8831151"/>
                <a:gd name="csY8" fmla="*/ 1412430 h 1412430"/>
                <a:gd name="csX9" fmla="*/ 3814835 w 8831151"/>
                <a:gd name="csY9" fmla="*/ 4742 h 1412430"/>
                <a:gd name="csX10" fmla="*/ 6300976 w 8831151"/>
                <a:gd name="csY10" fmla="*/ 5590 h 1412430"/>
                <a:gd name="csX11" fmla="*/ 6301031 w 8831151"/>
                <a:gd name="csY11" fmla="*/ 700996 h 1412430"/>
                <a:gd name="csX12" fmla="*/ 8831151 w 8831151"/>
                <a:gd name="csY12" fmla="*/ 713521 h 1412430"/>
                <a:gd name="csX0" fmla="*/ 0 w 8831151"/>
                <a:gd name="csY0" fmla="*/ 864683 h 1412430"/>
                <a:gd name="csX1" fmla="*/ 382626 w 8831151"/>
                <a:gd name="csY1" fmla="*/ 867234 h 1412430"/>
                <a:gd name="csX2" fmla="*/ 378564 w 8831151"/>
                <a:gd name="csY2" fmla="*/ 1412159 h 1412430"/>
                <a:gd name="csX3" fmla="*/ 909258 w 8831151"/>
                <a:gd name="csY3" fmla="*/ 1406550 h 1412430"/>
                <a:gd name="csX4" fmla="*/ 897480 w 8831151"/>
                <a:gd name="csY4" fmla="*/ 0 h 1412430"/>
                <a:gd name="csX5" fmla="*/ 3074305 w 8831151"/>
                <a:gd name="csY5" fmla="*/ 2621 h 1412430"/>
                <a:gd name="csX6" fmla="*/ 3672176 w 8831151"/>
                <a:gd name="csY6" fmla="*/ 4742 h 1412430"/>
                <a:gd name="csX7" fmla="*/ 3677822 w 8831151"/>
                <a:gd name="csY7" fmla="*/ 1410207 h 1412430"/>
                <a:gd name="csX8" fmla="*/ 3817061 w 8831151"/>
                <a:gd name="csY8" fmla="*/ 1412430 h 1412430"/>
                <a:gd name="csX9" fmla="*/ 3814835 w 8831151"/>
                <a:gd name="csY9" fmla="*/ 4742 h 1412430"/>
                <a:gd name="csX10" fmla="*/ 6300976 w 8831151"/>
                <a:gd name="csY10" fmla="*/ 5590 h 1412430"/>
                <a:gd name="csX11" fmla="*/ 6301031 w 8831151"/>
                <a:gd name="csY11" fmla="*/ 700996 h 1412430"/>
                <a:gd name="csX12" fmla="*/ 8831151 w 8831151"/>
                <a:gd name="csY12" fmla="*/ 713521 h 1412430"/>
                <a:gd name="csX0" fmla="*/ 0 w 8831151"/>
                <a:gd name="csY0" fmla="*/ 864683 h 1412430"/>
                <a:gd name="csX1" fmla="*/ 382626 w 8831151"/>
                <a:gd name="csY1" fmla="*/ 867234 h 1412430"/>
                <a:gd name="csX2" fmla="*/ 378564 w 8831151"/>
                <a:gd name="csY2" fmla="*/ 1412159 h 1412430"/>
                <a:gd name="csX3" fmla="*/ 909258 w 8831151"/>
                <a:gd name="csY3" fmla="*/ 1406550 h 1412430"/>
                <a:gd name="csX4" fmla="*/ 913729 w 8831151"/>
                <a:gd name="csY4" fmla="*/ 0 h 1412430"/>
                <a:gd name="csX5" fmla="*/ 3074305 w 8831151"/>
                <a:gd name="csY5" fmla="*/ 2621 h 1412430"/>
                <a:gd name="csX6" fmla="*/ 3672176 w 8831151"/>
                <a:gd name="csY6" fmla="*/ 4742 h 1412430"/>
                <a:gd name="csX7" fmla="*/ 3677822 w 8831151"/>
                <a:gd name="csY7" fmla="*/ 1410207 h 1412430"/>
                <a:gd name="csX8" fmla="*/ 3817061 w 8831151"/>
                <a:gd name="csY8" fmla="*/ 1412430 h 1412430"/>
                <a:gd name="csX9" fmla="*/ 3814835 w 8831151"/>
                <a:gd name="csY9" fmla="*/ 4742 h 1412430"/>
                <a:gd name="csX10" fmla="*/ 6300976 w 8831151"/>
                <a:gd name="csY10" fmla="*/ 5590 h 1412430"/>
                <a:gd name="csX11" fmla="*/ 6301031 w 8831151"/>
                <a:gd name="csY11" fmla="*/ 700996 h 1412430"/>
                <a:gd name="csX12" fmla="*/ 8831151 w 8831151"/>
                <a:gd name="csY12" fmla="*/ 713521 h 1412430"/>
                <a:gd name="csX0" fmla="*/ 0 w 8831151"/>
                <a:gd name="csY0" fmla="*/ 862062 h 1409809"/>
                <a:gd name="csX1" fmla="*/ 382626 w 8831151"/>
                <a:gd name="csY1" fmla="*/ 864613 h 1409809"/>
                <a:gd name="csX2" fmla="*/ 378564 w 8831151"/>
                <a:gd name="csY2" fmla="*/ 1409538 h 1409809"/>
                <a:gd name="csX3" fmla="*/ 909258 w 8831151"/>
                <a:gd name="csY3" fmla="*/ 1403929 h 1409809"/>
                <a:gd name="csX4" fmla="*/ 901542 w 8831151"/>
                <a:gd name="csY4" fmla="*/ 6046 h 1409809"/>
                <a:gd name="csX5" fmla="*/ 3074305 w 8831151"/>
                <a:gd name="csY5" fmla="*/ 0 h 1409809"/>
                <a:gd name="csX6" fmla="*/ 3672176 w 8831151"/>
                <a:gd name="csY6" fmla="*/ 2121 h 1409809"/>
                <a:gd name="csX7" fmla="*/ 3677822 w 8831151"/>
                <a:gd name="csY7" fmla="*/ 1407586 h 1409809"/>
                <a:gd name="csX8" fmla="*/ 3817061 w 8831151"/>
                <a:gd name="csY8" fmla="*/ 1409809 h 1409809"/>
                <a:gd name="csX9" fmla="*/ 3814835 w 8831151"/>
                <a:gd name="csY9" fmla="*/ 2121 h 1409809"/>
                <a:gd name="csX10" fmla="*/ 6300976 w 8831151"/>
                <a:gd name="csY10" fmla="*/ 2969 h 1409809"/>
                <a:gd name="csX11" fmla="*/ 6301031 w 8831151"/>
                <a:gd name="csY11" fmla="*/ 698375 h 1409809"/>
                <a:gd name="csX12" fmla="*/ 8831151 w 8831151"/>
                <a:gd name="csY12" fmla="*/ 710900 h 1409809"/>
                <a:gd name="csX0" fmla="*/ 0 w 8831151"/>
                <a:gd name="csY0" fmla="*/ 862062 h 1420934"/>
                <a:gd name="csX1" fmla="*/ 382626 w 8831151"/>
                <a:gd name="csY1" fmla="*/ 864613 h 1420934"/>
                <a:gd name="csX2" fmla="*/ 378564 w 8831151"/>
                <a:gd name="csY2" fmla="*/ 1409538 h 1420934"/>
                <a:gd name="csX3" fmla="*/ 909258 w 8831151"/>
                <a:gd name="csY3" fmla="*/ 1403929 h 1420934"/>
                <a:gd name="csX4" fmla="*/ 901542 w 8831151"/>
                <a:gd name="csY4" fmla="*/ 6046 h 1420934"/>
                <a:gd name="csX5" fmla="*/ 3074305 w 8831151"/>
                <a:gd name="csY5" fmla="*/ 0 h 1420934"/>
                <a:gd name="csX6" fmla="*/ 3672176 w 8831151"/>
                <a:gd name="csY6" fmla="*/ 2121 h 1420934"/>
                <a:gd name="csX7" fmla="*/ 3693463 w 8831151"/>
                <a:gd name="csY7" fmla="*/ 1420934 h 1420934"/>
                <a:gd name="csX8" fmla="*/ 3817061 w 8831151"/>
                <a:gd name="csY8" fmla="*/ 1409809 h 1420934"/>
                <a:gd name="csX9" fmla="*/ 3814835 w 8831151"/>
                <a:gd name="csY9" fmla="*/ 2121 h 1420934"/>
                <a:gd name="csX10" fmla="*/ 6300976 w 8831151"/>
                <a:gd name="csY10" fmla="*/ 2969 h 1420934"/>
                <a:gd name="csX11" fmla="*/ 6301031 w 8831151"/>
                <a:gd name="csY11" fmla="*/ 698375 h 1420934"/>
                <a:gd name="csX12" fmla="*/ 8831151 w 8831151"/>
                <a:gd name="csY12" fmla="*/ 710900 h 1420934"/>
                <a:gd name="csX0" fmla="*/ 0 w 8831151"/>
                <a:gd name="csY0" fmla="*/ 862062 h 1420934"/>
                <a:gd name="csX1" fmla="*/ 382626 w 8831151"/>
                <a:gd name="csY1" fmla="*/ 864613 h 1420934"/>
                <a:gd name="csX2" fmla="*/ 378564 w 8831151"/>
                <a:gd name="csY2" fmla="*/ 1409538 h 1420934"/>
                <a:gd name="csX3" fmla="*/ 909258 w 8831151"/>
                <a:gd name="csY3" fmla="*/ 1403929 h 1420934"/>
                <a:gd name="csX4" fmla="*/ 901542 w 8831151"/>
                <a:gd name="csY4" fmla="*/ 6046 h 1420934"/>
                <a:gd name="csX5" fmla="*/ 3074305 w 8831151"/>
                <a:gd name="csY5" fmla="*/ 0 h 1420934"/>
                <a:gd name="csX6" fmla="*/ 3690946 w 8831151"/>
                <a:gd name="csY6" fmla="*/ 8796 h 1420934"/>
                <a:gd name="csX7" fmla="*/ 3693463 w 8831151"/>
                <a:gd name="csY7" fmla="*/ 1420934 h 1420934"/>
                <a:gd name="csX8" fmla="*/ 3817061 w 8831151"/>
                <a:gd name="csY8" fmla="*/ 1409809 h 1420934"/>
                <a:gd name="csX9" fmla="*/ 3814835 w 8831151"/>
                <a:gd name="csY9" fmla="*/ 2121 h 1420934"/>
                <a:gd name="csX10" fmla="*/ 6300976 w 8831151"/>
                <a:gd name="csY10" fmla="*/ 2969 h 1420934"/>
                <a:gd name="csX11" fmla="*/ 6301031 w 8831151"/>
                <a:gd name="csY11" fmla="*/ 698375 h 1420934"/>
                <a:gd name="csX12" fmla="*/ 8831151 w 8831151"/>
                <a:gd name="csY12" fmla="*/ 710900 h 1420934"/>
                <a:gd name="csX0" fmla="*/ 0 w 8831151"/>
                <a:gd name="csY0" fmla="*/ 862062 h 1426495"/>
                <a:gd name="csX1" fmla="*/ 382626 w 8831151"/>
                <a:gd name="csY1" fmla="*/ 864613 h 1426495"/>
                <a:gd name="csX2" fmla="*/ 378564 w 8831151"/>
                <a:gd name="csY2" fmla="*/ 1409538 h 1426495"/>
                <a:gd name="csX3" fmla="*/ 909258 w 8831151"/>
                <a:gd name="csY3" fmla="*/ 1403929 h 1426495"/>
                <a:gd name="csX4" fmla="*/ 901542 w 8831151"/>
                <a:gd name="csY4" fmla="*/ 6046 h 1426495"/>
                <a:gd name="csX5" fmla="*/ 3074305 w 8831151"/>
                <a:gd name="csY5" fmla="*/ 0 h 1426495"/>
                <a:gd name="csX6" fmla="*/ 3690946 w 8831151"/>
                <a:gd name="csY6" fmla="*/ 8796 h 1426495"/>
                <a:gd name="csX7" fmla="*/ 3693463 w 8831151"/>
                <a:gd name="csY7" fmla="*/ 1420934 h 1426495"/>
                <a:gd name="csX8" fmla="*/ 3813933 w 8831151"/>
                <a:gd name="csY8" fmla="*/ 1426495 h 1426495"/>
                <a:gd name="csX9" fmla="*/ 3814835 w 8831151"/>
                <a:gd name="csY9" fmla="*/ 2121 h 1426495"/>
                <a:gd name="csX10" fmla="*/ 6300976 w 8831151"/>
                <a:gd name="csY10" fmla="*/ 2969 h 1426495"/>
                <a:gd name="csX11" fmla="*/ 6301031 w 8831151"/>
                <a:gd name="csY11" fmla="*/ 698375 h 1426495"/>
                <a:gd name="csX12" fmla="*/ 8831151 w 8831151"/>
                <a:gd name="csY12" fmla="*/ 710900 h 1426495"/>
                <a:gd name="csX0" fmla="*/ 0 w 8831151"/>
                <a:gd name="csY0" fmla="*/ 862062 h 1420934"/>
                <a:gd name="csX1" fmla="*/ 382626 w 8831151"/>
                <a:gd name="csY1" fmla="*/ 864613 h 1420934"/>
                <a:gd name="csX2" fmla="*/ 378564 w 8831151"/>
                <a:gd name="csY2" fmla="*/ 1409538 h 1420934"/>
                <a:gd name="csX3" fmla="*/ 909258 w 8831151"/>
                <a:gd name="csY3" fmla="*/ 1403929 h 1420934"/>
                <a:gd name="csX4" fmla="*/ 901542 w 8831151"/>
                <a:gd name="csY4" fmla="*/ 6046 h 1420934"/>
                <a:gd name="csX5" fmla="*/ 3074305 w 8831151"/>
                <a:gd name="csY5" fmla="*/ 0 h 1420934"/>
                <a:gd name="csX6" fmla="*/ 3690946 w 8831151"/>
                <a:gd name="csY6" fmla="*/ 8796 h 1420934"/>
                <a:gd name="csX7" fmla="*/ 3693463 w 8831151"/>
                <a:gd name="csY7" fmla="*/ 1420934 h 1420934"/>
                <a:gd name="csX8" fmla="*/ 3810805 w 8831151"/>
                <a:gd name="csY8" fmla="*/ 1413146 h 1420934"/>
                <a:gd name="csX9" fmla="*/ 3814835 w 8831151"/>
                <a:gd name="csY9" fmla="*/ 2121 h 1420934"/>
                <a:gd name="csX10" fmla="*/ 6300976 w 8831151"/>
                <a:gd name="csY10" fmla="*/ 2969 h 1420934"/>
                <a:gd name="csX11" fmla="*/ 6301031 w 8831151"/>
                <a:gd name="csY11" fmla="*/ 698375 h 1420934"/>
                <a:gd name="csX12" fmla="*/ 8831151 w 8831151"/>
                <a:gd name="csY12" fmla="*/ 710900 h 1420934"/>
                <a:gd name="csX0" fmla="*/ 0 w 8831151"/>
                <a:gd name="csY0" fmla="*/ 862062 h 1423157"/>
                <a:gd name="csX1" fmla="*/ 382626 w 8831151"/>
                <a:gd name="csY1" fmla="*/ 864613 h 1423157"/>
                <a:gd name="csX2" fmla="*/ 378564 w 8831151"/>
                <a:gd name="csY2" fmla="*/ 1409538 h 1423157"/>
                <a:gd name="csX3" fmla="*/ 909258 w 8831151"/>
                <a:gd name="csY3" fmla="*/ 1403929 h 1423157"/>
                <a:gd name="csX4" fmla="*/ 901542 w 8831151"/>
                <a:gd name="csY4" fmla="*/ 6046 h 1423157"/>
                <a:gd name="csX5" fmla="*/ 3074305 w 8831151"/>
                <a:gd name="csY5" fmla="*/ 0 h 1423157"/>
                <a:gd name="csX6" fmla="*/ 3690946 w 8831151"/>
                <a:gd name="csY6" fmla="*/ 8796 h 1423157"/>
                <a:gd name="csX7" fmla="*/ 3693463 w 8831151"/>
                <a:gd name="csY7" fmla="*/ 1420934 h 1423157"/>
                <a:gd name="csX8" fmla="*/ 3807677 w 8831151"/>
                <a:gd name="csY8" fmla="*/ 1423157 h 1423157"/>
                <a:gd name="csX9" fmla="*/ 3814835 w 8831151"/>
                <a:gd name="csY9" fmla="*/ 2121 h 1423157"/>
                <a:gd name="csX10" fmla="*/ 6300976 w 8831151"/>
                <a:gd name="csY10" fmla="*/ 2969 h 1423157"/>
                <a:gd name="csX11" fmla="*/ 6301031 w 8831151"/>
                <a:gd name="csY11" fmla="*/ 698375 h 1423157"/>
                <a:gd name="csX12" fmla="*/ 8831151 w 8831151"/>
                <a:gd name="csY12" fmla="*/ 710900 h 1423157"/>
                <a:gd name="csX0" fmla="*/ 0 w 8831151"/>
                <a:gd name="csY0" fmla="*/ 862062 h 1423157"/>
                <a:gd name="csX1" fmla="*/ 382626 w 8831151"/>
                <a:gd name="csY1" fmla="*/ 864613 h 1423157"/>
                <a:gd name="csX2" fmla="*/ 378564 w 8831151"/>
                <a:gd name="csY2" fmla="*/ 1409538 h 1423157"/>
                <a:gd name="csX3" fmla="*/ 909258 w 8831151"/>
                <a:gd name="csY3" fmla="*/ 1403929 h 1423157"/>
                <a:gd name="csX4" fmla="*/ 901542 w 8831151"/>
                <a:gd name="csY4" fmla="*/ 6046 h 1423157"/>
                <a:gd name="csX5" fmla="*/ 3074305 w 8831151"/>
                <a:gd name="csY5" fmla="*/ 0 h 1423157"/>
                <a:gd name="csX6" fmla="*/ 3690946 w 8831151"/>
                <a:gd name="csY6" fmla="*/ 8796 h 1423157"/>
                <a:gd name="csX7" fmla="*/ 3432593 w 8831151"/>
                <a:gd name="csY7" fmla="*/ 1414308 h 1423157"/>
                <a:gd name="csX8" fmla="*/ 3807677 w 8831151"/>
                <a:gd name="csY8" fmla="*/ 1423157 h 1423157"/>
                <a:gd name="csX9" fmla="*/ 3814835 w 8831151"/>
                <a:gd name="csY9" fmla="*/ 2121 h 1423157"/>
                <a:gd name="csX10" fmla="*/ 6300976 w 8831151"/>
                <a:gd name="csY10" fmla="*/ 2969 h 1423157"/>
                <a:gd name="csX11" fmla="*/ 6301031 w 8831151"/>
                <a:gd name="csY11" fmla="*/ 698375 h 1423157"/>
                <a:gd name="csX12" fmla="*/ 8831151 w 8831151"/>
                <a:gd name="csY12" fmla="*/ 710900 h 1423157"/>
                <a:gd name="csX0" fmla="*/ 0 w 8831151"/>
                <a:gd name="csY0" fmla="*/ 862062 h 1423157"/>
                <a:gd name="csX1" fmla="*/ 382626 w 8831151"/>
                <a:gd name="csY1" fmla="*/ 864613 h 1423157"/>
                <a:gd name="csX2" fmla="*/ 378564 w 8831151"/>
                <a:gd name="csY2" fmla="*/ 1409538 h 1423157"/>
                <a:gd name="csX3" fmla="*/ 909258 w 8831151"/>
                <a:gd name="csY3" fmla="*/ 1403929 h 1423157"/>
                <a:gd name="csX4" fmla="*/ 901542 w 8831151"/>
                <a:gd name="csY4" fmla="*/ 6046 h 1423157"/>
                <a:gd name="csX5" fmla="*/ 3074305 w 8831151"/>
                <a:gd name="csY5" fmla="*/ 0 h 1423157"/>
                <a:gd name="csX6" fmla="*/ 3417653 w 8831151"/>
                <a:gd name="csY6" fmla="*/ 8796 h 1423157"/>
                <a:gd name="csX7" fmla="*/ 3432593 w 8831151"/>
                <a:gd name="csY7" fmla="*/ 1414308 h 1423157"/>
                <a:gd name="csX8" fmla="*/ 3807677 w 8831151"/>
                <a:gd name="csY8" fmla="*/ 1423157 h 1423157"/>
                <a:gd name="csX9" fmla="*/ 3814835 w 8831151"/>
                <a:gd name="csY9" fmla="*/ 2121 h 1423157"/>
                <a:gd name="csX10" fmla="*/ 6300976 w 8831151"/>
                <a:gd name="csY10" fmla="*/ 2969 h 1423157"/>
                <a:gd name="csX11" fmla="*/ 6301031 w 8831151"/>
                <a:gd name="csY11" fmla="*/ 698375 h 1423157"/>
                <a:gd name="csX12" fmla="*/ 8831151 w 8831151"/>
                <a:gd name="csY12" fmla="*/ 710900 h 1423157"/>
                <a:gd name="csX0" fmla="*/ 0 w 8831151"/>
                <a:gd name="csY0" fmla="*/ 862062 h 1414308"/>
                <a:gd name="csX1" fmla="*/ 382626 w 8831151"/>
                <a:gd name="csY1" fmla="*/ 864613 h 1414308"/>
                <a:gd name="csX2" fmla="*/ 378564 w 8831151"/>
                <a:gd name="csY2" fmla="*/ 1409538 h 1414308"/>
                <a:gd name="csX3" fmla="*/ 909258 w 8831151"/>
                <a:gd name="csY3" fmla="*/ 1403929 h 1414308"/>
                <a:gd name="csX4" fmla="*/ 901542 w 8831151"/>
                <a:gd name="csY4" fmla="*/ 6046 h 1414308"/>
                <a:gd name="csX5" fmla="*/ 3074305 w 8831151"/>
                <a:gd name="csY5" fmla="*/ 0 h 1414308"/>
                <a:gd name="csX6" fmla="*/ 3417653 w 8831151"/>
                <a:gd name="csY6" fmla="*/ 8796 h 1414308"/>
                <a:gd name="csX7" fmla="*/ 3432593 w 8831151"/>
                <a:gd name="csY7" fmla="*/ 1414308 h 1414308"/>
                <a:gd name="csX8" fmla="*/ 3826311 w 8831151"/>
                <a:gd name="csY8" fmla="*/ 1409905 h 1414308"/>
                <a:gd name="csX9" fmla="*/ 3814835 w 8831151"/>
                <a:gd name="csY9" fmla="*/ 2121 h 1414308"/>
                <a:gd name="csX10" fmla="*/ 6300976 w 8831151"/>
                <a:gd name="csY10" fmla="*/ 2969 h 1414308"/>
                <a:gd name="csX11" fmla="*/ 6301031 w 8831151"/>
                <a:gd name="csY11" fmla="*/ 698375 h 1414308"/>
                <a:gd name="csX12" fmla="*/ 8831151 w 8831151"/>
                <a:gd name="csY12" fmla="*/ 710900 h 1414308"/>
                <a:gd name="csX0" fmla="*/ 0 w 8831151"/>
                <a:gd name="csY0" fmla="*/ 862062 h 1414308"/>
                <a:gd name="csX1" fmla="*/ 382626 w 8831151"/>
                <a:gd name="csY1" fmla="*/ 864613 h 1414308"/>
                <a:gd name="csX2" fmla="*/ 378564 w 8831151"/>
                <a:gd name="csY2" fmla="*/ 1409538 h 1414308"/>
                <a:gd name="csX3" fmla="*/ 909258 w 8831151"/>
                <a:gd name="csY3" fmla="*/ 1403929 h 1414308"/>
                <a:gd name="csX4" fmla="*/ 901542 w 8831151"/>
                <a:gd name="csY4" fmla="*/ 6046 h 1414308"/>
                <a:gd name="csX5" fmla="*/ 3074305 w 8831151"/>
                <a:gd name="csY5" fmla="*/ 0 h 1414308"/>
                <a:gd name="csX6" fmla="*/ 3417653 w 8831151"/>
                <a:gd name="csY6" fmla="*/ 8796 h 1414308"/>
                <a:gd name="csX7" fmla="*/ 3432593 w 8831151"/>
                <a:gd name="csY7" fmla="*/ 1414308 h 1414308"/>
                <a:gd name="csX8" fmla="*/ 3826311 w 8831151"/>
                <a:gd name="csY8" fmla="*/ 1409905 h 1414308"/>
                <a:gd name="csX9" fmla="*/ 3818292 w 8831151"/>
                <a:gd name="csY9" fmla="*/ 16869 h 1414308"/>
                <a:gd name="csX10" fmla="*/ 6300976 w 8831151"/>
                <a:gd name="csY10" fmla="*/ 2969 h 1414308"/>
                <a:gd name="csX11" fmla="*/ 6301031 w 8831151"/>
                <a:gd name="csY11" fmla="*/ 698375 h 1414308"/>
                <a:gd name="csX12" fmla="*/ 8831151 w 8831151"/>
                <a:gd name="csY12" fmla="*/ 710900 h 1414308"/>
                <a:gd name="csX0" fmla="*/ 0 w 8831151"/>
                <a:gd name="csY0" fmla="*/ 862062 h 1414308"/>
                <a:gd name="csX1" fmla="*/ 382626 w 8831151"/>
                <a:gd name="csY1" fmla="*/ 864613 h 1414308"/>
                <a:gd name="csX2" fmla="*/ 378564 w 8831151"/>
                <a:gd name="csY2" fmla="*/ 1409538 h 1414308"/>
                <a:gd name="csX3" fmla="*/ 909258 w 8831151"/>
                <a:gd name="csY3" fmla="*/ 1403929 h 1414308"/>
                <a:gd name="csX4" fmla="*/ 901542 w 8831151"/>
                <a:gd name="csY4" fmla="*/ 6046 h 1414308"/>
                <a:gd name="csX5" fmla="*/ 3074305 w 8831151"/>
                <a:gd name="csY5" fmla="*/ 0 h 1414308"/>
                <a:gd name="csX6" fmla="*/ 3417653 w 8831151"/>
                <a:gd name="csY6" fmla="*/ 8796 h 1414308"/>
                <a:gd name="csX7" fmla="*/ 3432593 w 8831151"/>
                <a:gd name="csY7" fmla="*/ 1414308 h 1414308"/>
                <a:gd name="csX8" fmla="*/ 3826311 w 8831151"/>
                <a:gd name="csY8" fmla="*/ 1409905 h 1414308"/>
                <a:gd name="csX9" fmla="*/ 3818292 w 8831151"/>
                <a:gd name="csY9" fmla="*/ 2121 h 1414308"/>
                <a:gd name="csX10" fmla="*/ 6300976 w 8831151"/>
                <a:gd name="csY10" fmla="*/ 2969 h 1414308"/>
                <a:gd name="csX11" fmla="*/ 6301031 w 8831151"/>
                <a:gd name="csY11" fmla="*/ 698375 h 1414308"/>
                <a:gd name="csX12" fmla="*/ 8831151 w 8831151"/>
                <a:gd name="csY12" fmla="*/ 710900 h 1414308"/>
                <a:gd name="csX0" fmla="*/ 0 w 8831151"/>
                <a:gd name="csY0" fmla="*/ 864327 h 1416573"/>
                <a:gd name="csX1" fmla="*/ 382626 w 8831151"/>
                <a:gd name="csY1" fmla="*/ 866878 h 1416573"/>
                <a:gd name="csX2" fmla="*/ 378564 w 8831151"/>
                <a:gd name="csY2" fmla="*/ 1411803 h 1416573"/>
                <a:gd name="csX3" fmla="*/ 909258 w 8831151"/>
                <a:gd name="csY3" fmla="*/ 1406194 h 1416573"/>
                <a:gd name="csX4" fmla="*/ 901542 w 8831151"/>
                <a:gd name="csY4" fmla="*/ 8311 h 1416573"/>
                <a:gd name="csX5" fmla="*/ 3074305 w 8831151"/>
                <a:gd name="csY5" fmla="*/ 2265 h 1416573"/>
                <a:gd name="csX6" fmla="*/ 3417653 w 8831151"/>
                <a:gd name="csY6" fmla="*/ 0 h 1416573"/>
                <a:gd name="csX7" fmla="*/ 3432593 w 8831151"/>
                <a:gd name="csY7" fmla="*/ 1416573 h 1416573"/>
                <a:gd name="csX8" fmla="*/ 3826311 w 8831151"/>
                <a:gd name="csY8" fmla="*/ 1412170 h 1416573"/>
                <a:gd name="csX9" fmla="*/ 3818292 w 8831151"/>
                <a:gd name="csY9" fmla="*/ 4386 h 1416573"/>
                <a:gd name="csX10" fmla="*/ 6300976 w 8831151"/>
                <a:gd name="csY10" fmla="*/ 5234 h 1416573"/>
                <a:gd name="csX11" fmla="*/ 6301031 w 8831151"/>
                <a:gd name="csY11" fmla="*/ 700640 h 1416573"/>
                <a:gd name="csX12" fmla="*/ 8831151 w 8831151"/>
                <a:gd name="csY12" fmla="*/ 713165 h 1416573"/>
                <a:gd name="csX0" fmla="*/ 0 w 8831151"/>
                <a:gd name="csY0" fmla="*/ 864327 h 1416573"/>
                <a:gd name="csX1" fmla="*/ 382626 w 8831151"/>
                <a:gd name="csY1" fmla="*/ 866878 h 1416573"/>
                <a:gd name="csX2" fmla="*/ 378564 w 8831151"/>
                <a:gd name="csY2" fmla="*/ 1411803 h 1416573"/>
                <a:gd name="csX3" fmla="*/ 909258 w 8831151"/>
                <a:gd name="csY3" fmla="*/ 1406194 h 1416573"/>
                <a:gd name="csX4" fmla="*/ 901542 w 8831151"/>
                <a:gd name="csY4" fmla="*/ 8311 h 1416573"/>
                <a:gd name="csX5" fmla="*/ 3074305 w 8831151"/>
                <a:gd name="csY5" fmla="*/ 2265 h 1416573"/>
                <a:gd name="csX6" fmla="*/ 3417653 w 8831151"/>
                <a:gd name="csY6" fmla="*/ 0 h 1416573"/>
                <a:gd name="csX7" fmla="*/ 3432593 w 8831151"/>
                <a:gd name="csY7" fmla="*/ 1416573 h 1416573"/>
                <a:gd name="csX8" fmla="*/ 3826311 w 8831151"/>
                <a:gd name="csY8" fmla="*/ 1412170 h 1416573"/>
                <a:gd name="csX9" fmla="*/ 3818292 w 8831151"/>
                <a:gd name="csY9" fmla="*/ 4386 h 1416573"/>
                <a:gd name="csX10" fmla="*/ 6300976 w 8831151"/>
                <a:gd name="csY10" fmla="*/ 5234 h 1416573"/>
                <a:gd name="csX11" fmla="*/ 6297575 w 8831151"/>
                <a:gd name="csY11" fmla="*/ 715388 h 1416573"/>
                <a:gd name="csX12" fmla="*/ 8831151 w 8831151"/>
                <a:gd name="csY12" fmla="*/ 713165 h 1416573"/>
                <a:gd name="csX0" fmla="*/ 0 w 8831151"/>
                <a:gd name="csY0" fmla="*/ 864327 h 1416573"/>
                <a:gd name="csX1" fmla="*/ 382626 w 8831151"/>
                <a:gd name="csY1" fmla="*/ 866878 h 1416573"/>
                <a:gd name="csX2" fmla="*/ 378564 w 8831151"/>
                <a:gd name="csY2" fmla="*/ 1411803 h 1416573"/>
                <a:gd name="csX3" fmla="*/ 909258 w 8831151"/>
                <a:gd name="csY3" fmla="*/ 1406194 h 1416573"/>
                <a:gd name="csX4" fmla="*/ 901542 w 8831151"/>
                <a:gd name="csY4" fmla="*/ 8311 h 1416573"/>
                <a:gd name="csX5" fmla="*/ 3074305 w 8831151"/>
                <a:gd name="csY5" fmla="*/ 2265 h 1416573"/>
                <a:gd name="csX6" fmla="*/ 3417653 w 8831151"/>
                <a:gd name="csY6" fmla="*/ 0 h 1416573"/>
                <a:gd name="csX7" fmla="*/ 3432593 w 8831151"/>
                <a:gd name="csY7" fmla="*/ 1416573 h 1416573"/>
                <a:gd name="csX8" fmla="*/ 3826311 w 8831151"/>
                <a:gd name="csY8" fmla="*/ 1412170 h 1416573"/>
                <a:gd name="csX9" fmla="*/ 3818292 w 8831151"/>
                <a:gd name="csY9" fmla="*/ 4386 h 1416573"/>
                <a:gd name="csX10" fmla="*/ 6300976 w 8831151"/>
                <a:gd name="csY10" fmla="*/ 5234 h 1416573"/>
                <a:gd name="csX11" fmla="*/ 6294119 w 8831151"/>
                <a:gd name="csY11" fmla="*/ 704327 h 1416573"/>
                <a:gd name="csX12" fmla="*/ 8831151 w 8831151"/>
                <a:gd name="csY12" fmla="*/ 713165 h 1416573"/>
                <a:gd name="csX0" fmla="*/ 0 w 8831151"/>
                <a:gd name="csY0" fmla="*/ 864327 h 1416573"/>
                <a:gd name="csX1" fmla="*/ 382626 w 8831151"/>
                <a:gd name="csY1" fmla="*/ 866878 h 1416573"/>
                <a:gd name="csX2" fmla="*/ 378564 w 8831151"/>
                <a:gd name="csY2" fmla="*/ 1411803 h 1416573"/>
                <a:gd name="csX3" fmla="*/ 909258 w 8831151"/>
                <a:gd name="csY3" fmla="*/ 1406194 h 1416573"/>
                <a:gd name="csX4" fmla="*/ 901542 w 8831151"/>
                <a:gd name="csY4" fmla="*/ 8311 h 1416573"/>
                <a:gd name="csX5" fmla="*/ 3074305 w 8831151"/>
                <a:gd name="csY5" fmla="*/ 2265 h 1416573"/>
                <a:gd name="csX6" fmla="*/ 3417653 w 8831151"/>
                <a:gd name="csY6" fmla="*/ 0 h 1416573"/>
                <a:gd name="csX7" fmla="*/ 3432593 w 8831151"/>
                <a:gd name="csY7" fmla="*/ 1416573 h 1416573"/>
                <a:gd name="csX8" fmla="*/ 3826311 w 8831151"/>
                <a:gd name="csY8" fmla="*/ 1412170 h 1416573"/>
                <a:gd name="csX9" fmla="*/ 3818292 w 8831151"/>
                <a:gd name="csY9" fmla="*/ 4386 h 1416573"/>
                <a:gd name="csX10" fmla="*/ 6300976 w 8831151"/>
                <a:gd name="csY10" fmla="*/ 5234 h 1416573"/>
                <a:gd name="csX11" fmla="*/ 6304488 w 8831151"/>
                <a:gd name="csY11" fmla="*/ 708014 h 1416573"/>
                <a:gd name="csX12" fmla="*/ 8831151 w 8831151"/>
                <a:gd name="csY12" fmla="*/ 713165 h 1416573"/>
                <a:gd name="csX0" fmla="*/ 0 w 8831151"/>
                <a:gd name="csY0" fmla="*/ 864327 h 1416573"/>
                <a:gd name="csX1" fmla="*/ 382626 w 8831151"/>
                <a:gd name="csY1" fmla="*/ 866878 h 1416573"/>
                <a:gd name="csX2" fmla="*/ 378564 w 8831151"/>
                <a:gd name="csY2" fmla="*/ 1411803 h 1416573"/>
                <a:gd name="csX3" fmla="*/ 909258 w 8831151"/>
                <a:gd name="csY3" fmla="*/ 1406194 h 1416573"/>
                <a:gd name="csX4" fmla="*/ 901542 w 8831151"/>
                <a:gd name="csY4" fmla="*/ 8311 h 1416573"/>
                <a:gd name="csX5" fmla="*/ 3074305 w 8831151"/>
                <a:gd name="csY5" fmla="*/ 2265 h 1416573"/>
                <a:gd name="csX6" fmla="*/ 3417653 w 8831151"/>
                <a:gd name="csY6" fmla="*/ 0 h 1416573"/>
                <a:gd name="csX7" fmla="*/ 3432593 w 8831151"/>
                <a:gd name="csY7" fmla="*/ 1416573 h 1416573"/>
                <a:gd name="csX8" fmla="*/ 3826311 w 8831151"/>
                <a:gd name="csY8" fmla="*/ 1412170 h 1416573"/>
                <a:gd name="csX9" fmla="*/ 3818292 w 8831151"/>
                <a:gd name="csY9" fmla="*/ 4386 h 1416573"/>
                <a:gd name="csX10" fmla="*/ 6300977 w 8831151"/>
                <a:gd name="csY10" fmla="*/ 19982 h 1416573"/>
                <a:gd name="csX11" fmla="*/ 6304488 w 8831151"/>
                <a:gd name="csY11" fmla="*/ 708014 h 1416573"/>
                <a:gd name="csX12" fmla="*/ 8831151 w 8831151"/>
                <a:gd name="csY12" fmla="*/ 713165 h 1416573"/>
                <a:gd name="csX0" fmla="*/ 0 w 8831151"/>
                <a:gd name="csY0" fmla="*/ 864327 h 1416573"/>
                <a:gd name="csX1" fmla="*/ 382626 w 8831151"/>
                <a:gd name="csY1" fmla="*/ 866878 h 1416573"/>
                <a:gd name="csX2" fmla="*/ 378564 w 8831151"/>
                <a:gd name="csY2" fmla="*/ 1411803 h 1416573"/>
                <a:gd name="csX3" fmla="*/ 909258 w 8831151"/>
                <a:gd name="csY3" fmla="*/ 1406194 h 1416573"/>
                <a:gd name="csX4" fmla="*/ 901542 w 8831151"/>
                <a:gd name="csY4" fmla="*/ 8311 h 1416573"/>
                <a:gd name="csX5" fmla="*/ 3074305 w 8831151"/>
                <a:gd name="csY5" fmla="*/ 2265 h 1416573"/>
                <a:gd name="csX6" fmla="*/ 3417653 w 8831151"/>
                <a:gd name="csY6" fmla="*/ 0 h 1416573"/>
                <a:gd name="csX7" fmla="*/ 3432593 w 8831151"/>
                <a:gd name="csY7" fmla="*/ 1416573 h 1416573"/>
                <a:gd name="csX8" fmla="*/ 3826311 w 8831151"/>
                <a:gd name="csY8" fmla="*/ 1412170 h 1416573"/>
                <a:gd name="csX9" fmla="*/ 3818292 w 8831151"/>
                <a:gd name="csY9" fmla="*/ 4386 h 1416573"/>
                <a:gd name="csX10" fmla="*/ 6300977 w 8831151"/>
                <a:gd name="csY10" fmla="*/ 19982 h 1416573"/>
                <a:gd name="csX11" fmla="*/ 6307944 w 8831151"/>
                <a:gd name="csY11" fmla="*/ 715388 h 1416573"/>
                <a:gd name="csX12" fmla="*/ 8831151 w 8831151"/>
                <a:gd name="csY12" fmla="*/ 713165 h 1416573"/>
                <a:gd name="csX0" fmla="*/ 0 w 8831151"/>
                <a:gd name="csY0" fmla="*/ 864327 h 1416573"/>
                <a:gd name="csX1" fmla="*/ 382626 w 8831151"/>
                <a:gd name="csY1" fmla="*/ 866878 h 1416573"/>
                <a:gd name="csX2" fmla="*/ 378564 w 8831151"/>
                <a:gd name="csY2" fmla="*/ 1411803 h 1416573"/>
                <a:gd name="csX3" fmla="*/ 909258 w 8831151"/>
                <a:gd name="csY3" fmla="*/ 1406194 h 1416573"/>
                <a:gd name="csX4" fmla="*/ 901542 w 8831151"/>
                <a:gd name="csY4" fmla="*/ 8311 h 1416573"/>
                <a:gd name="csX5" fmla="*/ 3074305 w 8831151"/>
                <a:gd name="csY5" fmla="*/ 2265 h 1416573"/>
                <a:gd name="csX6" fmla="*/ 3417653 w 8831151"/>
                <a:gd name="csY6" fmla="*/ 0 h 1416573"/>
                <a:gd name="csX7" fmla="*/ 3432593 w 8831151"/>
                <a:gd name="csY7" fmla="*/ 1416573 h 1416573"/>
                <a:gd name="csX8" fmla="*/ 3826311 w 8831151"/>
                <a:gd name="csY8" fmla="*/ 1412170 h 1416573"/>
                <a:gd name="csX9" fmla="*/ 3818292 w 8831151"/>
                <a:gd name="csY9" fmla="*/ 4386 h 1416573"/>
                <a:gd name="csX10" fmla="*/ 6300978 w 8831151"/>
                <a:gd name="csY10" fmla="*/ 5234 h 1416573"/>
                <a:gd name="csX11" fmla="*/ 6307944 w 8831151"/>
                <a:gd name="csY11" fmla="*/ 715388 h 1416573"/>
                <a:gd name="csX12" fmla="*/ 8831151 w 8831151"/>
                <a:gd name="csY12" fmla="*/ 713165 h 1416573"/>
                <a:gd name="csX0" fmla="*/ 0 w 8831151"/>
                <a:gd name="csY0" fmla="*/ 864327 h 1416573"/>
                <a:gd name="csX1" fmla="*/ 382626 w 8831151"/>
                <a:gd name="csY1" fmla="*/ 866878 h 1416573"/>
                <a:gd name="csX2" fmla="*/ 378564 w 8831151"/>
                <a:gd name="csY2" fmla="*/ 1411803 h 1416573"/>
                <a:gd name="csX3" fmla="*/ 909258 w 8831151"/>
                <a:gd name="csY3" fmla="*/ 1406194 h 1416573"/>
                <a:gd name="csX4" fmla="*/ 901542 w 8831151"/>
                <a:gd name="csY4" fmla="*/ 8311 h 1416573"/>
                <a:gd name="csX5" fmla="*/ 3074305 w 8831151"/>
                <a:gd name="csY5" fmla="*/ 2265 h 1416573"/>
                <a:gd name="csX6" fmla="*/ 3417653 w 8831151"/>
                <a:gd name="csY6" fmla="*/ 0 h 1416573"/>
                <a:gd name="csX7" fmla="*/ 3432593 w 8831151"/>
                <a:gd name="csY7" fmla="*/ 1416573 h 1416573"/>
                <a:gd name="csX8" fmla="*/ 3826311 w 8831151"/>
                <a:gd name="csY8" fmla="*/ 1412170 h 1416573"/>
                <a:gd name="csX9" fmla="*/ 3818292 w 8831151"/>
                <a:gd name="csY9" fmla="*/ 4386 h 1416573"/>
                <a:gd name="csX10" fmla="*/ 6300978 w 8831151"/>
                <a:gd name="csY10" fmla="*/ 5234 h 1416573"/>
                <a:gd name="csX11" fmla="*/ 6311401 w 8831151"/>
                <a:gd name="csY11" fmla="*/ 719075 h 1416573"/>
                <a:gd name="csX12" fmla="*/ 8831151 w 8831151"/>
                <a:gd name="csY12" fmla="*/ 713165 h 1416573"/>
                <a:gd name="csX0" fmla="*/ 0 w 8831151"/>
                <a:gd name="csY0" fmla="*/ 864327 h 1416573"/>
                <a:gd name="csX1" fmla="*/ 382626 w 8831151"/>
                <a:gd name="csY1" fmla="*/ 866878 h 1416573"/>
                <a:gd name="csX2" fmla="*/ 378564 w 8831151"/>
                <a:gd name="csY2" fmla="*/ 1411803 h 1416573"/>
                <a:gd name="csX3" fmla="*/ 909258 w 8831151"/>
                <a:gd name="csY3" fmla="*/ 1406194 h 1416573"/>
                <a:gd name="csX4" fmla="*/ 901542 w 8831151"/>
                <a:gd name="csY4" fmla="*/ 8311 h 1416573"/>
                <a:gd name="csX5" fmla="*/ 3074305 w 8831151"/>
                <a:gd name="csY5" fmla="*/ 2265 h 1416573"/>
                <a:gd name="csX6" fmla="*/ 3417653 w 8831151"/>
                <a:gd name="csY6" fmla="*/ 0 h 1416573"/>
                <a:gd name="csX7" fmla="*/ 3432593 w 8831151"/>
                <a:gd name="csY7" fmla="*/ 1416573 h 1416573"/>
                <a:gd name="csX8" fmla="*/ 3826311 w 8831151"/>
                <a:gd name="csY8" fmla="*/ 1412170 h 1416573"/>
                <a:gd name="csX9" fmla="*/ 3818292 w 8831151"/>
                <a:gd name="csY9" fmla="*/ 4386 h 1416573"/>
                <a:gd name="csX10" fmla="*/ 6300978 w 8831151"/>
                <a:gd name="csY10" fmla="*/ 5234 h 1416573"/>
                <a:gd name="csX11" fmla="*/ 6311401 w 8831151"/>
                <a:gd name="csY11" fmla="*/ 715388 h 1416573"/>
                <a:gd name="csX12" fmla="*/ 8831151 w 8831151"/>
                <a:gd name="csY12" fmla="*/ 713165 h 1416573"/>
                <a:gd name="csX0" fmla="*/ 0 w 8831151"/>
                <a:gd name="csY0" fmla="*/ 864327 h 1416573"/>
                <a:gd name="csX1" fmla="*/ 382626 w 8831151"/>
                <a:gd name="csY1" fmla="*/ 866878 h 1416573"/>
                <a:gd name="csX2" fmla="*/ 378564 w 8831151"/>
                <a:gd name="csY2" fmla="*/ 1411803 h 1416573"/>
                <a:gd name="csX3" fmla="*/ 909258 w 8831151"/>
                <a:gd name="csY3" fmla="*/ 1406194 h 1416573"/>
                <a:gd name="csX4" fmla="*/ 901542 w 8831151"/>
                <a:gd name="csY4" fmla="*/ 8311 h 1416573"/>
                <a:gd name="csX5" fmla="*/ 3074305 w 8831151"/>
                <a:gd name="csY5" fmla="*/ 2265 h 1416573"/>
                <a:gd name="csX6" fmla="*/ 3417653 w 8831151"/>
                <a:gd name="csY6" fmla="*/ 0 h 1416573"/>
                <a:gd name="csX7" fmla="*/ 3432593 w 8831151"/>
                <a:gd name="csY7" fmla="*/ 1416573 h 1416573"/>
                <a:gd name="csX8" fmla="*/ 3826311 w 8831151"/>
                <a:gd name="csY8" fmla="*/ 1412170 h 1416573"/>
                <a:gd name="csX9" fmla="*/ 3818292 w 8831151"/>
                <a:gd name="csY9" fmla="*/ 4386 h 1416573"/>
                <a:gd name="csX10" fmla="*/ 6300978 w 8831151"/>
                <a:gd name="csY10" fmla="*/ 5234 h 1416573"/>
                <a:gd name="csX11" fmla="*/ 6302473 w 8831151"/>
                <a:gd name="csY11" fmla="*/ 709038 h 1416573"/>
                <a:gd name="csX12" fmla="*/ 8831151 w 8831151"/>
                <a:gd name="csY12" fmla="*/ 713165 h 14165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8831151" h="1416573">
                  <a:moveTo>
                    <a:pt x="0" y="864327"/>
                  </a:moveTo>
                  <a:lnTo>
                    <a:pt x="382626" y="866878"/>
                  </a:lnTo>
                  <a:lnTo>
                    <a:pt x="378564" y="1411803"/>
                  </a:lnTo>
                  <a:lnTo>
                    <a:pt x="909258" y="1406194"/>
                  </a:lnTo>
                  <a:cubicBezTo>
                    <a:pt x="906996" y="937344"/>
                    <a:pt x="903804" y="477161"/>
                    <a:pt x="901542" y="8311"/>
                  </a:cubicBezTo>
                  <a:lnTo>
                    <a:pt x="3074305" y="2265"/>
                  </a:lnTo>
                  <a:lnTo>
                    <a:pt x="3417653" y="0"/>
                  </a:lnTo>
                  <a:lnTo>
                    <a:pt x="3432593" y="1416573"/>
                  </a:lnTo>
                  <a:lnTo>
                    <a:pt x="3826311" y="1412170"/>
                  </a:lnTo>
                  <a:cubicBezTo>
                    <a:pt x="3827451" y="939177"/>
                    <a:pt x="3817152" y="477379"/>
                    <a:pt x="3818292" y="4386"/>
                  </a:cubicBezTo>
                  <a:lnTo>
                    <a:pt x="6300978" y="5234"/>
                  </a:lnTo>
                  <a:cubicBezTo>
                    <a:pt x="6300996" y="237036"/>
                    <a:pt x="6302455" y="477236"/>
                    <a:pt x="6302473" y="709038"/>
                  </a:cubicBezTo>
                  <a:lnTo>
                    <a:pt x="8831151" y="713165"/>
                  </a:lnTo>
                </a:path>
              </a:pathLst>
            </a:custGeom>
            <a:noFill/>
            <a:ln w="3175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7" name="Forme libre 36">
              <a:extLst>
                <a:ext uri="{FF2B5EF4-FFF2-40B4-BE49-F238E27FC236}">
                  <a16:creationId xmlns:a16="http://schemas.microsoft.com/office/drawing/2014/main" id="{C44CD16E-AAD3-2155-60F4-C11EE6160A4C}"/>
                </a:ext>
              </a:extLst>
            </p:cNvPr>
            <p:cNvSpPr/>
            <p:nvPr/>
          </p:nvSpPr>
          <p:spPr>
            <a:xfrm>
              <a:off x="1236718" y="562940"/>
              <a:ext cx="8906582" cy="2154101"/>
            </a:xfrm>
            <a:custGeom>
              <a:avLst/>
              <a:gdLst>
                <a:gd name="csX0" fmla="*/ 0 w 7885786"/>
                <a:gd name="csY0" fmla="*/ 3335 h 2132312"/>
                <a:gd name="csX1" fmla="*/ 614477 w 7885786"/>
                <a:gd name="csY1" fmla="*/ 17965 h 2132312"/>
                <a:gd name="csX2" fmla="*/ 782727 w 7885786"/>
                <a:gd name="csY2" fmla="*/ 17965 h 2132312"/>
                <a:gd name="csX3" fmla="*/ 885140 w 7885786"/>
                <a:gd name="csY3" fmla="*/ 17965 h 2132312"/>
                <a:gd name="csX4" fmla="*/ 936346 w 7885786"/>
                <a:gd name="csY4" fmla="*/ 17965 h 2132312"/>
                <a:gd name="csX5" fmla="*/ 958292 w 7885786"/>
                <a:gd name="csY5" fmla="*/ 39911 h 2132312"/>
                <a:gd name="csX6" fmla="*/ 958292 w 7885786"/>
                <a:gd name="csY6" fmla="*/ 105748 h 2132312"/>
                <a:gd name="csX7" fmla="*/ 958292 w 7885786"/>
                <a:gd name="csY7" fmla="*/ 193530 h 2132312"/>
                <a:gd name="csX8" fmla="*/ 965607 w 7885786"/>
                <a:gd name="csY8" fmla="*/ 493453 h 2132312"/>
                <a:gd name="csX9" fmla="*/ 980237 w 7885786"/>
                <a:gd name="csY9" fmla="*/ 2132058 h 2132312"/>
                <a:gd name="csX10" fmla="*/ 1038759 w 7885786"/>
                <a:gd name="csY10" fmla="*/ 617812 h 2132312"/>
                <a:gd name="csX11" fmla="*/ 1075335 w 7885786"/>
                <a:gd name="csY11" fmla="*/ 434932 h 2132312"/>
                <a:gd name="csX12" fmla="*/ 1097280 w 7885786"/>
                <a:gd name="csY12" fmla="*/ 266682 h 2132312"/>
                <a:gd name="csX13" fmla="*/ 1141172 w 7885786"/>
                <a:gd name="csY13" fmla="*/ 156954 h 2132312"/>
                <a:gd name="csX14" fmla="*/ 1199693 w 7885786"/>
                <a:gd name="csY14" fmla="*/ 91117 h 2132312"/>
                <a:gd name="csX15" fmla="*/ 1294791 w 7885786"/>
                <a:gd name="csY15" fmla="*/ 54541 h 2132312"/>
                <a:gd name="csX16" fmla="*/ 1433780 w 7885786"/>
                <a:gd name="csY16" fmla="*/ 39911 h 2132312"/>
                <a:gd name="csX17" fmla="*/ 1631290 w 7885786"/>
                <a:gd name="csY17" fmla="*/ 39911 h 2132312"/>
                <a:gd name="csX18" fmla="*/ 1931213 w 7885786"/>
                <a:gd name="csY18" fmla="*/ 32596 h 2132312"/>
                <a:gd name="csX19" fmla="*/ 2414016 w 7885786"/>
                <a:gd name="csY19" fmla="*/ 39911 h 2132312"/>
                <a:gd name="csX20" fmla="*/ 3343047 w 7885786"/>
                <a:gd name="csY20" fmla="*/ 3335 h 2132312"/>
                <a:gd name="csX21" fmla="*/ 3635655 w 7885786"/>
                <a:gd name="csY21" fmla="*/ 3335 h 2132312"/>
                <a:gd name="csX22" fmla="*/ 3694176 w 7885786"/>
                <a:gd name="csY22" fmla="*/ 17965 h 2132312"/>
                <a:gd name="csX23" fmla="*/ 3701492 w 7885786"/>
                <a:gd name="csY23" fmla="*/ 186215 h 2132312"/>
                <a:gd name="csX24" fmla="*/ 3716122 w 7885786"/>
                <a:gd name="csY24" fmla="*/ 266682 h 2132312"/>
                <a:gd name="csX25" fmla="*/ 3745383 w 7885786"/>
                <a:gd name="csY25" fmla="*/ 208161 h 2132312"/>
                <a:gd name="csX26" fmla="*/ 3752698 w 7885786"/>
                <a:gd name="csY26" fmla="*/ 164269 h 2132312"/>
                <a:gd name="csX27" fmla="*/ 3803904 w 7885786"/>
                <a:gd name="csY27" fmla="*/ 83802 h 2132312"/>
                <a:gd name="csX28" fmla="*/ 3884372 w 7885786"/>
                <a:gd name="csY28" fmla="*/ 25281 h 2132312"/>
                <a:gd name="csX29" fmla="*/ 4001415 w 7885786"/>
                <a:gd name="csY29" fmla="*/ 32596 h 2132312"/>
                <a:gd name="csX30" fmla="*/ 4593946 w 7885786"/>
                <a:gd name="csY30" fmla="*/ 25281 h 2132312"/>
                <a:gd name="csX31" fmla="*/ 5640020 w 7885786"/>
                <a:gd name="csY31" fmla="*/ 10650 h 2132312"/>
                <a:gd name="csX32" fmla="*/ 6590996 w 7885786"/>
                <a:gd name="csY32" fmla="*/ 17965 h 2132312"/>
                <a:gd name="csX33" fmla="*/ 7885786 w 7885786"/>
                <a:gd name="csY33" fmla="*/ 17965 h 2132312"/>
                <a:gd name="csX34" fmla="*/ 7885786 w 7885786"/>
                <a:gd name="csY34" fmla="*/ 17965 h 2132312"/>
                <a:gd name="csX0" fmla="*/ 0 w 9497610"/>
                <a:gd name="csY0" fmla="*/ 3335 h 2132312"/>
                <a:gd name="csX1" fmla="*/ 614477 w 9497610"/>
                <a:gd name="csY1" fmla="*/ 17965 h 2132312"/>
                <a:gd name="csX2" fmla="*/ 782727 w 9497610"/>
                <a:gd name="csY2" fmla="*/ 17965 h 2132312"/>
                <a:gd name="csX3" fmla="*/ 885140 w 9497610"/>
                <a:gd name="csY3" fmla="*/ 17965 h 2132312"/>
                <a:gd name="csX4" fmla="*/ 936346 w 9497610"/>
                <a:gd name="csY4" fmla="*/ 17965 h 2132312"/>
                <a:gd name="csX5" fmla="*/ 958292 w 9497610"/>
                <a:gd name="csY5" fmla="*/ 39911 h 2132312"/>
                <a:gd name="csX6" fmla="*/ 958292 w 9497610"/>
                <a:gd name="csY6" fmla="*/ 105748 h 2132312"/>
                <a:gd name="csX7" fmla="*/ 958292 w 9497610"/>
                <a:gd name="csY7" fmla="*/ 193530 h 2132312"/>
                <a:gd name="csX8" fmla="*/ 965607 w 9497610"/>
                <a:gd name="csY8" fmla="*/ 493453 h 2132312"/>
                <a:gd name="csX9" fmla="*/ 980237 w 9497610"/>
                <a:gd name="csY9" fmla="*/ 2132058 h 2132312"/>
                <a:gd name="csX10" fmla="*/ 1038759 w 9497610"/>
                <a:gd name="csY10" fmla="*/ 617812 h 2132312"/>
                <a:gd name="csX11" fmla="*/ 1075335 w 9497610"/>
                <a:gd name="csY11" fmla="*/ 434932 h 2132312"/>
                <a:gd name="csX12" fmla="*/ 1097280 w 9497610"/>
                <a:gd name="csY12" fmla="*/ 266682 h 2132312"/>
                <a:gd name="csX13" fmla="*/ 1141172 w 9497610"/>
                <a:gd name="csY13" fmla="*/ 156954 h 2132312"/>
                <a:gd name="csX14" fmla="*/ 1199693 w 9497610"/>
                <a:gd name="csY14" fmla="*/ 91117 h 2132312"/>
                <a:gd name="csX15" fmla="*/ 1294791 w 9497610"/>
                <a:gd name="csY15" fmla="*/ 54541 h 2132312"/>
                <a:gd name="csX16" fmla="*/ 1433780 w 9497610"/>
                <a:gd name="csY16" fmla="*/ 39911 h 2132312"/>
                <a:gd name="csX17" fmla="*/ 1631290 w 9497610"/>
                <a:gd name="csY17" fmla="*/ 39911 h 2132312"/>
                <a:gd name="csX18" fmla="*/ 1931213 w 9497610"/>
                <a:gd name="csY18" fmla="*/ 32596 h 2132312"/>
                <a:gd name="csX19" fmla="*/ 2414016 w 9497610"/>
                <a:gd name="csY19" fmla="*/ 39911 h 2132312"/>
                <a:gd name="csX20" fmla="*/ 3343047 w 9497610"/>
                <a:gd name="csY20" fmla="*/ 3335 h 2132312"/>
                <a:gd name="csX21" fmla="*/ 3635655 w 9497610"/>
                <a:gd name="csY21" fmla="*/ 3335 h 2132312"/>
                <a:gd name="csX22" fmla="*/ 3694176 w 9497610"/>
                <a:gd name="csY22" fmla="*/ 17965 h 2132312"/>
                <a:gd name="csX23" fmla="*/ 3701492 w 9497610"/>
                <a:gd name="csY23" fmla="*/ 186215 h 2132312"/>
                <a:gd name="csX24" fmla="*/ 3716122 w 9497610"/>
                <a:gd name="csY24" fmla="*/ 266682 h 2132312"/>
                <a:gd name="csX25" fmla="*/ 3745383 w 9497610"/>
                <a:gd name="csY25" fmla="*/ 208161 h 2132312"/>
                <a:gd name="csX26" fmla="*/ 3752698 w 9497610"/>
                <a:gd name="csY26" fmla="*/ 164269 h 2132312"/>
                <a:gd name="csX27" fmla="*/ 3803904 w 9497610"/>
                <a:gd name="csY27" fmla="*/ 83802 h 2132312"/>
                <a:gd name="csX28" fmla="*/ 3884372 w 9497610"/>
                <a:gd name="csY28" fmla="*/ 25281 h 2132312"/>
                <a:gd name="csX29" fmla="*/ 4001415 w 9497610"/>
                <a:gd name="csY29" fmla="*/ 32596 h 2132312"/>
                <a:gd name="csX30" fmla="*/ 4593946 w 9497610"/>
                <a:gd name="csY30" fmla="*/ 25281 h 2132312"/>
                <a:gd name="csX31" fmla="*/ 5640020 w 9497610"/>
                <a:gd name="csY31" fmla="*/ 10650 h 2132312"/>
                <a:gd name="csX32" fmla="*/ 6590996 w 9497610"/>
                <a:gd name="csY32" fmla="*/ 17965 h 2132312"/>
                <a:gd name="csX33" fmla="*/ 7885786 w 9497610"/>
                <a:gd name="csY33" fmla="*/ 17965 h 2132312"/>
                <a:gd name="csX34" fmla="*/ 9497610 w 9497610"/>
                <a:gd name="csY34" fmla="*/ 2467 h 2132312"/>
                <a:gd name="csX0" fmla="*/ 0 w 9497610"/>
                <a:gd name="csY0" fmla="*/ 3335 h 2132312"/>
                <a:gd name="csX1" fmla="*/ 614477 w 9497610"/>
                <a:gd name="csY1" fmla="*/ 17965 h 2132312"/>
                <a:gd name="csX2" fmla="*/ 782727 w 9497610"/>
                <a:gd name="csY2" fmla="*/ 17965 h 2132312"/>
                <a:gd name="csX3" fmla="*/ 885140 w 9497610"/>
                <a:gd name="csY3" fmla="*/ 17965 h 2132312"/>
                <a:gd name="csX4" fmla="*/ 936346 w 9497610"/>
                <a:gd name="csY4" fmla="*/ 17965 h 2132312"/>
                <a:gd name="csX5" fmla="*/ 958292 w 9497610"/>
                <a:gd name="csY5" fmla="*/ 39911 h 2132312"/>
                <a:gd name="csX6" fmla="*/ 958292 w 9497610"/>
                <a:gd name="csY6" fmla="*/ 105748 h 2132312"/>
                <a:gd name="csX7" fmla="*/ 958292 w 9497610"/>
                <a:gd name="csY7" fmla="*/ 193530 h 2132312"/>
                <a:gd name="csX8" fmla="*/ 965607 w 9497610"/>
                <a:gd name="csY8" fmla="*/ 493453 h 2132312"/>
                <a:gd name="csX9" fmla="*/ 980237 w 9497610"/>
                <a:gd name="csY9" fmla="*/ 2132058 h 2132312"/>
                <a:gd name="csX10" fmla="*/ 1038759 w 9497610"/>
                <a:gd name="csY10" fmla="*/ 617812 h 2132312"/>
                <a:gd name="csX11" fmla="*/ 1075335 w 9497610"/>
                <a:gd name="csY11" fmla="*/ 434932 h 2132312"/>
                <a:gd name="csX12" fmla="*/ 1097280 w 9497610"/>
                <a:gd name="csY12" fmla="*/ 266682 h 2132312"/>
                <a:gd name="csX13" fmla="*/ 1141172 w 9497610"/>
                <a:gd name="csY13" fmla="*/ 156954 h 2132312"/>
                <a:gd name="csX14" fmla="*/ 1199693 w 9497610"/>
                <a:gd name="csY14" fmla="*/ 91117 h 2132312"/>
                <a:gd name="csX15" fmla="*/ 1294791 w 9497610"/>
                <a:gd name="csY15" fmla="*/ 54541 h 2132312"/>
                <a:gd name="csX16" fmla="*/ 1433780 w 9497610"/>
                <a:gd name="csY16" fmla="*/ 39911 h 2132312"/>
                <a:gd name="csX17" fmla="*/ 1631290 w 9497610"/>
                <a:gd name="csY17" fmla="*/ 39911 h 2132312"/>
                <a:gd name="csX18" fmla="*/ 1931213 w 9497610"/>
                <a:gd name="csY18" fmla="*/ 32596 h 2132312"/>
                <a:gd name="csX19" fmla="*/ 2414016 w 9497610"/>
                <a:gd name="csY19" fmla="*/ 39911 h 2132312"/>
                <a:gd name="csX20" fmla="*/ 3343047 w 9497610"/>
                <a:gd name="csY20" fmla="*/ 3335 h 2132312"/>
                <a:gd name="csX21" fmla="*/ 3635655 w 9497610"/>
                <a:gd name="csY21" fmla="*/ 3335 h 2132312"/>
                <a:gd name="csX22" fmla="*/ 3694176 w 9497610"/>
                <a:gd name="csY22" fmla="*/ 17965 h 2132312"/>
                <a:gd name="csX23" fmla="*/ 3701492 w 9497610"/>
                <a:gd name="csY23" fmla="*/ 186215 h 2132312"/>
                <a:gd name="csX24" fmla="*/ 3716122 w 9497610"/>
                <a:gd name="csY24" fmla="*/ 266682 h 2132312"/>
                <a:gd name="csX25" fmla="*/ 3745383 w 9497610"/>
                <a:gd name="csY25" fmla="*/ 208161 h 2132312"/>
                <a:gd name="csX26" fmla="*/ 3752698 w 9497610"/>
                <a:gd name="csY26" fmla="*/ 164269 h 2132312"/>
                <a:gd name="csX27" fmla="*/ 3803904 w 9497610"/>
                <a:gd name="csY27" fmla="*/ 83802 h 2132312"/>
                <a:gd name="csX28" fmla="*/ 3884372 w 9497610"/>
                <a:gd name="csY28" fmla="*/ 25281 h 2132312"/>
                <a:gd name="csX29" fmla="*/ 4001415 w 9497610"/>
                <a:gd name="csY29" fmla="*/ 32596 h 2132312"/>
                <a:gd name="csX30" fmla="*/ 4593946 w 9497610"/>
                <a:gd name="csY30" fmla="*/ 25281 h 2132312"/>
                <a:gd name="csX31" fmla="*/ 5640020 w 9497610"/>
                <a:gd name="csY31" fmla="*/ 10650 h 2132312"/>
                <a:gd name="csX32" fmla="*/ 6590996 w 9497610"/>
                <a:gd name="csY32" fmla="*/ 17965 h 2132312"/>
                <a:gd name="csX33" fmla="*/ 7885786 w 9497610"/>
                <a:gd name="csY33" fmla="*/ 17965 h 2132312"/>
                <a:gd name="csX34" fmla="*/ 9497610 w 9497610"/>
                <a:gd name="csY34" fmla="*/ 2467 h 2132312"/>
                <a:gd name="csX0" fmla="*/ 0 w 9497610"/>
                <a:gd name="csY0" fmla="*/ 3335 h 2132331"/>
                <a:gd name="csX1" fmla="*/ 614477 w 9497610"/>
                <a:gd name="csY1" fmla="*/ 17965 h 2132331"/>
                <a:gd name="csX2" fmla="*/ 782727 w 9497610"/>
                <a:gd name="csY2" fmla="*/ 17965 h 2132331"/>
                <a:gd name="csX3" fmla="*/ 885140 w 9497610"/>
                <a:gd name="csY3" fmla="*/ 17965 h 2132331"/>
                <a:gd name="csX4" fmla="*/ 936346 w 9497610"/>
                <a:gd name="csY4" fmla="*/ 17965 h 2132331"/>
                <a:gd name="csX5" fmla="*/ 958292 w 9497610"/>
                <a:gd name="csY5" fmla="*/ 39911 h 2132331"/>
                <a:gd name="csX6" fmla="*/ 958292 w 9497610"/>
                <a:gd name="csY6" fmla="*/ 105748 h 2132331"/>
                <a:gd name="csX7" fmla="*/ 958292 w 9497610"/>
                <a:gd name="csY7" fmla="*/ 193530 h 2132331"/>
                <a:gd name="csX8" fmla="*/ 965607 w 9497610"/>
                <a:gd name="csY8" fmla="*/ 493453 h 2132331"/>
                <a:gd name="csX9" fmla="*/ 980237 w 9497610"/>
                <a:gd name="csY9" fmla="*/ 2132058 h 2132331"/>
                <a:gd name="csX10" fmla="*/ 1064761 w 9497610"/>
                <a:gd name="csY10" fmla="*/ 622146 h 2132331"/>
                <a:gd name="csX11" fmla="*/ 1075335 w 9497610"/>
                <a:gd name="csY11" fmla="*/ 434932 h 2132331"/>
                <a:gd name="csX12" fmla="*/ 1097280 w 9497610"/>
                <a:gd name="csY12" fmla="*/ 266682 h 2132331"/>
                <a:gd name="csX13" fmla="*/ 1141172 w 9497610"/>
                <a:gd name="csY13" fmla="*/ 156954 h 2132331"/>
                <a:gd name="csX14" fmla="*/ 1199693 w 9497610"/>
                <a:gd name="csY14" fmla="*/ 91117 h 2132331"/>
                <a:gd name="csX15" fmla="*/ 1294791 w 9497610"/>
                <a:gd name="csY15" fmla="*/ 54541 h 2132331"/>
                <a:gd name="csX16" fmla="*/ 1433780 w 9497610"/>
                <a:gd name="csY16" fmla="*/ 39911 h 2132331"/>
                <a:gd name="csX17" fmla="*/ 1631290 w 9497610"/>
                <a:gd name="csY17" fmla="*/ 39911 h 2132331"/>
                <a:gd name="csX18" fmla="*/ 1931213 w 9497610"/>
                <a:gd name="csY18" fmla="*/ 32596 h 2132331"/>
                <a:gd name="csX19" fmla="*/ 2414016 w 9497610"/>
                <a:gd name="csY19" fmla="*/ 39911 h 2132331"/>
                <a:gd name="csX20" fmla="*/ 3343047 w 9497610"/>
                <a:gd name="csY20" fmla="*/ 3335 h 2132331"/>
                <a:gd name="csX21" fmla="*/ 3635655 w 9497610"/>
                <a:gd name="csY21" fmla="*/ 3335 h 2132331"/>
                <a:gd name="csX22" fmla="*/ 3694176 w 9497610"/>
                <a:gd name="csY22" fmla="*/ 17965 h 2132331"/>
                <a:gd name="csX23" fmla="*/ 3701492 w 9497610"/>
                <a:gd name="csY23" fmla="*/ 186215 h 2132331"/>
                <a:gd name="csX24" fmla="*/ 3716122 w 9497610"/>
                <a:gd name="csY24" fmla="*/ 266682 h 2132331"/>
                <a:gd name="csX25" fmla="*/ 3745383 w 9497610"/>
                <a:gd name="csY25" fmla="*/ 208161 h 2132331"/>
                <a:gd name="csX26" fmla="*/ 3752698 w 9497610"/>
                <a:gd name="csY26" fmla="*/ 164269 h 2132331"/>
                <a:gd name="csX27" fmla="*/ 3803904 w 9497610"/>
                <a:gd name="csY27" fmla="*/ 83802 h 2132331"/>
                <a:gd name="csX28" fmla="*/ 3884372 w 9497610"/>
                <a:gd name="csY28" fmla="*/ 25281 h 2132331"/>
                <a:gd name="csX29" fmla="*/ 4001415 w 9497610"/>
                <a:gd name="csY29" fmla="*/ 32596 h 2132331"/>
                <a:gd name="csX30" fmla="*/ 4593946 w 9497610"/>
                <a:gd name="csY30" fmla="*/ 25281 h 2132331"/>
                <a:gd name="csX31" fmla="*/ 5640020 w 9497610"/>
                <a:gd name="csY31" fmla="*/ 10650 h 2132331"/>
                <a:gd name="csX32" fmla="*/ 6590996 w 9497610"/>
                <a:gd name="csY32" fmla="*/ 17965 h 2132331"/>
                <a:gd name="csX33" fmla="*/ 7885786 w 9497610"/>
                <a:gd name="csY33" fmla="*/ 17965 h 2132331"/>
                <a:gd name="csX34" fmla="*/ 9497610 w 9497610"/>
                <a:gd name="csY34" fmla="*/ 2467 h 2132331"/>
                <a:gd name="csX0" fmla="*/ 0 w 9497610"/>
                <a:gd name="csY0" fmla="*/ 3244 h 2132240"/>
                <a:gd name="csX1" fmla="*/ 614477 w 9497610"/>
                <a:gd name="csY1" fmla="*/ 17874 h 2132240"/>
                <a:gd name="csX2" fmla="*/ 782727 w 9497610"/>
                <a:gd name="csY2" fmla="*/ 17874 h 2132240"/>
                <a:gd name="csX3" fmla="*/ 885140 w 9497610"/>
                <a:gd name="csY3" fmla="*/ 17874 h 2132240"/>
                <a:gd name="csX4" fmla="*/ 936346 w 9497610"/>
                <a:gd name="csY4" fmla="*/ 17874 h 2132240"/>
                <a:gd name="csX5" fmla="*/ 958292 w 9497610"/>
                <a:gd name="csY5" fmla="*/ 39820 h 2132240"/>
                <a:gd name="csX6" fmla="*/ 958292 w 9497610"/>
                <a:gd name="csY6" fmla="*/ 105657 h 2132240"/>
                <a:gd name="csX7" fmla="*/ 958292 w 9497610"/>
                <a:gd name="csY7" fmla="*/ 193439 h 2132240"/>
                <a:gd name="csX8" fmla="*/ 965607 w 9497610"/>
                <a:gd name="csY8" fmla="*/ 493362 h 2132240"/>
                <a:gd name="csX9" fmla="*/ 980237 w 9497610"/>
                <a:gd name="csY9" fmla="*/ 2131967 h 2132240"/>
                <a:gd name="csX10" fmla="*/ 1064761 w 9497610"/>
                <a:gd name="csY10" fmla="*/ 622055 h 2132240"/>
                <a:gd name="csX11" fmla="*/ 1075335 w 9497610"/>
                <a:gd name="csY11" fmla="*/ 434841 h 2132240"/>
                <a:gd name="csX12" fmla="*/ 1097280 w 9497610"/>
                <a:gd name="csY12" fmla="*/ 266591 h 2132240"/>
                <a:gd name="csX13" fmla="*/ 1141172 w 9497610"/>
                <a:gd name="csY13" fmla="*/ 156863 h 2132240"/>
                <a:gd name="csX14" fmla="*/ 1199693 w 9497610"/>
                <a:gd name="csY14" fmla="*/ 91026 h 2132240"/>
                <a:gd name="csX15" fmla="*/ 1294791 w 9497610"/>
                <a:gd name="csY15" fmla="*/ 54450 h 2132240"/>
                <a:gd name="csX16" fmla="*/ 1433780 w 9497610"/>
                <a:gd name="csY16" fmla="*/ 39820 h 2132240"/>
                <a:gd name="csX17" fmla="*/ 1631290 w 9497610"/>
                <a:gd name="csY17" fmla="*/ 39820 h 2132240"/>
                <a:gd name="csX18" fmla="*/ 1931213 w 9497610"/>
                <a:gd name="csY18" fmla="*/ 32505 h 2132240"/>
                <a:gd name="csX19" fmla="*/ 2418350 w 9497610"/>
                <a:gd name="csY19" fmla="*/ 22485 h 2132240"/>
                <a:gd name="csX20" fmla="*/ 3343047 w 9497610"/>
                <a:gd name="csY20" fmla="*/ 3244 h 2132240"/>
                <a:gd name="csX21" fmla="*/ 3635655 w 9497610"/>
                <a:gd name="csY21" fmla="*/ 3244 h 2132240"/>
                <a:gd name="csX22" fmla="*/ 3694176 w 9497610"/>
                <a:gd name="csY22" fmla="*/ 17874 h 2132240"/>
                <a:gd name="csX23" fmla="*/ 3701492 w 9497610"/>
                <a:gd name="csY23" fmla="*/ 186124 h 2132240"/>
                <a:gd name="csX24" fmla="*/ 3716122 w 9497610"/>
                <a:gd name="csY24" fmla="*/ 266591 h 2132240"/>
                <a:gd name="csX25" fmla="*/ 3745383 w 9497610"/>
                <a:gd name="csY25" fmla="*/ 208070 h 2132240"/>
                <a:gd name="csX26" fmla="*/ 3752698 w 9497610"/>
                <a:gd name="csY26" fmla="*/ 164178 h 2132240"/>
                <a:gd name="csX27" fmla="*/ 3803904 w 9497610"/>
                <a:gd name="csY27" fmla="*/ 83711 h 2132240"/>
                <a:gd name="csX28" fmla="*/ 3884372 w 9497610"/>
                <a:gd name="csY28" fmla="*/ 25190 h 2132240"/>
                <a:gd name="csX29" fmla="*/ 4001415 w 9497610"/>
                <a:gd name="csY29" fmla="*/ 32505 h 2132240"/>
                <a:gd name="csX30" fmla="*/ 4593946 w 9497610"/>
                <a:gd name="csY30" fmla="*/ 25190 h 2132240"/>
                <a:gd name="csX31" fmla="*/ 5640020 w 9497610"/>
                <a:gd name="csY31" fmla="*/ 10559 h 2132240"/>
                <a:gd name="csX32" fmla="*/ 6590996 w 9497610"/>
                <a:gd name="csY32" fmla="*/ 17874 h 2132240"/>
                <a:gd name="csX33" fmla="*/ 7885786 w 9497610"/>
                <a:gd name="csY33" fmla="*/ 17874 h 2132240"/>
                <a:gd name="csX34" fmla="*/ 9497610 w 9497610"/>
                <a:gd name="csY34" fmla="*/ 2376 h 2132240"/>
                <a:gd name="csX0" fmla="*/ 0 w 9497610"/>
                <a:gd name="csY0" fmla="*/ 3244 h 2132240"/>
                <a:gd name="csX1" fmla="*/ 614477 w 9497610"/>
                <a:gd name="csY1" fmla="*/ 17874 h 2132240"/>
                <a:gd name="csX2" fmla="*/ 782727 w 9497610"/>
                <a:gd name="csY2" fmla="*/ 17874 h 2132240"/>
                <a:gd name="csX3" fmla="*/ 885140 w 9497610"/>
                <a:gd name="csY3" fmla="*/ 17874 h 2132240"/>
                <a:gd name="csX4" fmla="*/ 936346 w 9497610"/>
                <a:gd name="csY4" fmla="*/ 17874 h 2132240"/>
                <a:gd name="csX5" fmla="*/ 958292 w 9497610"/>
                <a:gd name="csY5" fmla="*/ 39820 h 2132240"/>
                <a:gd name="csX6" fmla="*/ 958292 w 9497610"/>
                <a:gd name="csY6" fmla="*/ 105657 h 2132240"/>
                <a:gd name="csX7" fmla="*/ 958292 w 9497610"/>
                <a:gd name="csY7" fmla="*/ 193439 h 2132240"/>
                <a:gd name="csX8" fmla="*/ 965607 w 9497610"/>
                <a:gd name="csY8" fmla="*/ 493362 h 2132240"/>
                <a:gd name="csX9" fmla="*/ 980237 w 9497610"/>
                <a:gd name="csY9" fmla="*/ 2131967 h 2132240"/>
                <a:gd name="csX10" fmla="*/ 1064761 w 9497610"/>
                <a:gd name="csY10" fmla="*/ 622055 h 2132240"/>
                <a:gd name="csX11" fmla="*/ 1075335 w 9497610"/>
                <a:gd name="csY11" fmla="*/ 434841 h 2132240"/>
                <a:gd name="csX12" fmla="*/ 1097280 w 9497610"/>
                <a:gd name="csY12" fmla="*/ 266591 h 2132240"/>
                <a:gd name="csX13" fmla="*/ 1141172 w 9497610"/>
                <a:gd name="csY13" fmla="*/ 156863 h 2132240"/>
                <a:gd name="csX14" fmla="*/ 1199693 w 9497610"/>
                <a:gd name="csY14" fmla="*/ 91026 h 2132240"/>
                <a:gd name="csX15" fmla="*/ 1294791 w 9497610"/>
                <a:gd name="csY15" fmla="*/ 54450 h 2132240"/>
                <a:gd name="csX16" fmla="*/ 1433780 w 9497610"/>
                <a:gd name="csY16" fmla="*/ 39820 h 2132240"/>
                <a:gd name="csX17" fmla="*/ 1631290 w 9497610"/>
                <a:gd name="csY17" fmla="*/ 39820 h 2132240"/>
                <a:gd name="csX18" fmla="*/ 1931213 w 9497610"/>
                <a:gd name="csY18" fmla="*/ 32505 h 2132240"/>
                <a:gd name="csX19" fmla="*/ 2418350 w 9497610"/>
                <a:gd name="csY19" fmla="*/ 22485 h 2132240"/>
                <a:gd name="csX20" fmla="*/ 3343047 w 9497610"/>
                <a:gd name="csY20" fmla="*/ 3244 h 2132240"/>
                <a:gd name="csX21" fmla="*/ 3635655 w 9497610"/>
                <a:gd name="csY21" fmla="*/ 3244 h 2132240"/>
                <a:gd name="csX22" fmla="*/ 3694176 w 9497610"/>
                <a:gd name="csY22" fmla="*/ 17874 h 2132240"/>
                <a:gd name="csX23" fmla="*/ 3701492 w 9497610"/>
                <a:gd name="csY23" fmla="*/ 186124 h 2132240"/>
                <a:gd name="csX24" fmla="*/ 3716122 w 9497610"/>
                <a:gd name="csY24" fmla="*/ 266591 h 2132240"/>
                <a:gd name="csX25" fmla="*/ 3745383 w 9497610"/>
                <a:gd name="csY25" fmla="*/ 208070 h 2132240"/>
                <a:gd name="csX26" fmla="*/ 3752698 w 9497610"/>
                <a:gd name="csY26" fmla="*/ 164178 h 2132240"/>
                <a:gd name="csX27" fmla="*/ 3803904 w 9497610"/>
                <a:gd name="csY27" fmla="*/ 83711 h 2132240"/>
                <a:gd name="csX28" fmla="*/ 3884372 w 9497610"/>
                <a:gd name="csY28" fmla="*/ 25190 h 2132240"/>
                <a:gd name="csX29" fmla="*/ 4005749 w 9497610"/>
                <a:gd name="csY29" fmla="*/ 28172 h 2132240"/>
                <a:gd name="csX30" fmla="*/ 4593946 w 9497610"/>
                <a:gd name="csY30" fmla="*/ 25190 h 2132240"/>
                <a:gd name="csX31" fmla="*/ 5640020 w 9497610"/>
                <a:gd name="csY31" fmla="*/ 10559 h 2132240"/>
                <a:gd name="csX32" fmla="*/ 6590996 w 9497610"/>
                <a:gd name="csY32" fmla="*/ 17874 h 2132240"/>
                <a:gd name="csX33" fmla="*/ 7885786 w 9497610"/>
                <a:gd name="csY33" fmla="*/ 17874 h 2132240"/>
                <a:gd name="csX34" fmla="*/ 9497610 w 9497610"/>
                <a:gd name="csY34" fmla="*/ 2376 h 2132240"/>
                <a:gd name="csX0" fmla="*/ 0 w 9497610"/>
                <a:gd name="csY0" fmla="*/ 3244 h 2132240"/>
                <a:gd name="csX1" fmla="*/ 614477 w 9497610"/>
                <a:gd name="csY1" fmla="*/ 17874 h 2132240"/>
                <a:gd name="csX2" fmla="*/ 782727 w 9497610"/>
                <a:gd name="csY2" fmla="*/ 17874 h 2132240"/>
                <a:gd name="csX3" fmla="*/ 885140 w 9497610"/>
                <a:gd name="csY3" fmla="*/ 17874 h 2132240"/>
                <a:gd name="csX4" fmla="*/ 936346 w 9497610"/>
                <a:gd name="csY4" fmla="*/ 17874 h 2132240"/>
                <a:gd name="csX5" fmla="*/ 958292 w 9497610"/>
                <a:gd name="csY5" fmla="*/ 39820 h 2132240"/>
                <a:gd name="csX6" fmla="*/ 958292 w 9497610"/>
                <a:gd name="csY6" fmla="*/ 105657 h 2132240"/>
                <a:gd name="csX7" fmla="*/ 958292 w 9497610"/>
                <a:gd name="csY7" fmla="*/ 193439 h 2132240"/>
                <a:gd name="csX8" fmla="*/ 965607 w 9497610"/>
                <a:gd name="csY8" fmla="*/ 493362 h 2132240"/>
                <a:gd name="csX9" fmla="*/ 980237 w 9497610"/>
                <a:gd name="csY9" fmla="*/ 2131967 h 2132240"/>
                <a:gd name="csX10" fmla="*/ 1064761 w 9497610"/>
                <a:gd name="csY10" fmla="*/ 622055 h 2132240"/>
                <a:gd name="csX11" fmla="*/ 1075335 w 9497610"/>
                <a:gd name="csY11" fmla="*/ 434841 h 2132240"/>
                <a:gd name="csX12" fmla="*/ 1097280 w 9497610"/>
                <a:gd name="csY12" fmla="*/ 266591 h 2132240"/>
                <a:gd name="csX13" fmla="*/ 1141172 w 9497610"/>
                <a:gd name="csY13" fmla="*/ 156863 h 2132240"/>
                <a:gd name="csX14" fmla="*/ 1199693 w 9497610"/>
                <a:gd name="csY14" fmla="*/ 91026 h 2132240"/>
                <a:gd name="csX15" fmla="*/ 1294791 w 9497610"/>
                <a:gd name="csY15" fmla="*/ 54450 h 2132240"/>
                <a:gd name="csX16" fmla="*/ 1433780 w 9497610"/>
                <a:gd name="csY16" fmla="*/ 39820 h 2132240"/>
                <a:gd name="csX17" fmla="*/ 1631290 w 9497610"/>
                <a:gd name="csY17" fmla="*/ 39820 h 2132240"/>
                <a:gd name="csX18" fmla="*/ 1931213 w 9497610"/>
                <a:gd name="csY18" fmla="*/ 32505 h 2132240"/>
                <a:gd name="csX19" fmla="*/ 2418350 w 9497610"/>
                <a:gd name="csY19" fmla="*/ 22485 h 2132240"/>
                <a:gd name="csX20" fmla="*/ 3343047 w 9497610"/>
                <a:gd name="csY20" fmla="*/ 3244 h 2132240"/>
                <a:gd name="csX21" fmla="*/ 3635655 w 9497610"/>
                <a:gd name="csY21" fmla="*/ 3244 h 2132240"/>
                <a:gd name="csX22" fmla="*/ 3694176 w 9497610"/>
                <a:gd name="csY22" fmla="*/ 17874 h 2132240"/>
                <a:gd name="csX23" fmla="*/ 3701492 w 9497610"/>
                <a:gd name="csY23" fmla="*/ 186124 h 2132240"/>
                <a:gd name="csX24" fmla="*/ 3716122 w 9497610"/>
                <a:gd name="csY24" fmla="*/ 266591 h 2132240"/>
                <a:gd name="csX25" fmla="*/ 3745383 w 9497610"/>
                <a:gd name="csY25" fmla="*/ 208070 h 2132240"/>
                <a:gd name="csX26" fmla="*/ 3771748 w 9497610"/>
                <a:gd name="csY26" fmla="*/ 161003 h 2132240"/>
                <a:gd name="csX27" fmla="*/ 3803904 w 9497610"/>
                <a:gd name="csY27" fmla="*/ 83711 h 2132240"/>
                <a:gd name="csX28" fmla="*/ 3884372 w 9497610"/>
                <a:gd name="csY28" fmla="*/ 25190 h 2132240"/>
                <a:gd name="csX29" fmla="*/ 4005749 w 9497610"/>
                <a:gd name="csY29" fmla="*/ 28172 h 2132240"/>
                <a:gd name="csX30" fmla="*/ 4593946 w 9497610"/>
                <a:gd name="csY30" fmla="*/ 25190 h 2132240"/>
                <a:gd name="csX31" fmla="*/ 5640020 w 9497610"/>
                <a:gd name="csY31" fmla="*/ 10559 h 2132240"/>
                <a:gd name="csX32" fmla="*/ 6590996 w 9497610"/>
                <a:gd name="csY32" fmla="*/ 17874 h 2132240"/>
                <a:gd name="csX33" fmla="*/ 7885786 w 9497610"/>
                <a:gd name="csY33" fmla="*/ 17874 h 2132240"/>
                <a:gd name="csX34" fmla="*/ 9497610 w 9497610"/>
                <a:gd name="csY34" fmla="*/ 2376 h 2132240"/>
                <a:gd name="csX0" fmla="*/ 0 w 9497610"/>
                <a:gd name="csY0" fmla="*/ 3453 h 2132449"/>
                <a:gd name="csX1" fmla="*/ 614477 w 9497610"/>
                <a:gd name="csY1" fmla="*/ 18083 h 2132449"/>
                <a:gd name="csX2" fmla="*/ 782727 w 9497610"/>
                <a:gd name="csY2" fmla="*/ 18083 h 2132449"/>
                <a:gd name="csX3" fmla="*/ 885140 w 9497610"/>
                <a:gd name="csY3" fmla="*/ 18083 h 2132449"/>
                <a:gd name="csX4" fmla="*/ 936346 w 9497610"/>
                <a:gd name="csY4" fmla="*/ 18083 h 2132449"/>
                <a:gd name="csX5" fmla="*/ 958292 w 9497610"/>
                <a:gd name="csY5" fmla="*/ 40029 h 2132449"/>
                <a:gd name="csX6" fmla="*/ 958292 w 9497610"/>
                <a:gd name="csY6" fmla="*/ 105866 h 2132449"/>
                <a:gd name="csX7" fmla="*/ 958292 w 9497610"/>
                <a:gd name="csY7" fmla="*/ 193648 h 2132449"/>
                <a:gd name="csX8" fmla="*/ 965607 w 9497610"/>
                <a:gd name="csY8" fmla="*/ 493571 h 2132449"/>
                <a:gd name="csX9" fmla="*/ 980237 w 9497610"/>
                <a:gd name="csY9" fmla="*/ 2132176 h 2132449"/>
                <a:gd name="csX10" fmla="*/ 1064761 w 9497610"/>
                <a:gd name="csY10" fmla="*/ 622264 h 2132449"/>
                <a:gd name="csX11" fmla="*/ 1075335 w 9497610"/>
                <a:gd name="csY11" fmla="*/ 435050 h 2132449"/>
                <a:gd name="csX12" fmla="*/ 1097280 w 9497610"/>
                <a:gd name="csY12" fmla="*/ 266800 h 2132449"/>
                <a:gd name="csX13" fmla="*/ 1141172 w 9497610"/>
                <a:gd name="csY13" fmla="*/ 157072 h 2132449"/>
                <a:gd name="csX14" fmla="*/ 1199693 w 9497610"/>
                <a:gd name="csY14" fmla="*/ 91235 h 2132449"/>
                <a:gd name="csX15" fmla="*/ 1294791 w 9497610"/>
                <a:gd name="csY15" fmla="*/ 54659 h 2132449"/>
                <a:gd name="csX16" fmla="*/ 1433780 w 9497610"/>
                <a:gd name="csY16" fmla="*/ 40029 h 2132449"/>
                <a:gd name="csX17" fmla="*/ 1631290 w 9497610"/>
                <a:gd name="csY17" fmla="*/ 40029 h 2132449"/>
                <a:gd name="csX18" fmla="*/ 1931213 w 9497610"/>
                <a:gd name="csY18" fmla="*/ 32714 h 2132449"/>
                <a:gd name="csX19" fmla="*/ 2418350 w 9497610"/>
                <a:gd name="csY19" fmla="*/ 22694 h 2132449"/>
                <a:gd name="csX20" fmla="*/ 3343047 w 9497610"/>
                <a:gd name="csY20" fmla="*/ 3453 h 2132449"/>
                <a:gd name="csX21" fmla="*/ 3635655 w 9497610"/>
                <a:gd name="csY21" fmla="*/ 3453 h 2132449"/>
                <a:gd name="csX22" fmla="*/ 3694176 w 9497610"/>
                <a:gd name="csY22" fmla="*/ 18083 h 2132449"/>
                <a:gd name="csX23" fmla="*/ 3704667 w 9497610"/>
                <a:gd name="csY23" fmla="*/ 189508 h 2132449"/>
                <a:gd name="csX24" fmla="*/ 3716122 w 9497610"/>
                <a:gd name="csY24" fmla="*/ 266800 h 2132449"/>
                <a:gd name="csX25" fmla="*/ 3745383 w 9497610"/>
                <a:gd name="csY25" fmla="*/ 208279 h 2132449"/>
                <a:gd name="csX26" fmla="*/ 3771748 w 9497610"/>
                <a:gd name="csY26" fmla="*/ 161212 h 2132449"/>
                <a:gd name="csX27" fmla="*/ 3803904 w 9497610"/>
                <a:gd name="csY27" fmla="*/ 83920 h 2132449"/>
                <a:gd name="csX28" fmla="*/ 3884372 w 9497610"/>
                <a:gd name="csY28" fmla="*/ 25399 h 2132449"/>
                <a:gd name="csX29" fmla="*/ 4005749 w 9497610"/>
                <a:gd name="csY29" fmla="*/ 28381 h 2132449"/>
                <a:gd name="csX30" fmla="*/ 4593946 w 9497610"/>
                <a:gd name="csY30" fmla="*/ 25399 h 2132449"/>
                <a:gd name="csX31" fmla="*/ 5640020 w 9497610"/>
                <a:gd name="csY31" fmla="*/ 10768 h 2132449"/>
                <a:gd name="csX32" fmla="*/ 6590996 w 9497610"/>
                <a:gd name="csY32" fmla="*/ 18083 h 2132449"/>
                <a:gd name="csX33" fmla="*/ 7885786 w 9497610"/>
                <a:gd name="csY33" fmla="*/ 18083 h 2132449"/>
                <a:gd name="csX34" fmla="*/ 9497610 w 9497610"/>
                <a:gd name="csY34" fmla="*/ 2585 h 2132449"/>
                <a:gd name="csX0" fmla="*/ 0 w 9497610"/>
                <a:gd name="csY0" fmla="*/ 3453 h 2132449"/>
                <a:gd name="csX1" fmla="*/ 614477 w 9497610"/>
                <a:gd name="csY1" fmla="*/ 18083 h 2132449"/>
                <a:gd name="csX2" fmla="*/ 782727 w 9497610"/>
                <a:gd name="csY2" fmla="*/ 18083 h 2132449"/>
                <a:gd name="csX3" fmla="*/ 885140 w 9497610"/>
                <a:gd name="csY3" fmla="*/ 18083 h 2132449"/>
                <a:gd name="csX4" fmla="*/ 936346 w 9497610"/>
                <a:gd name="csY4" fmla="*/ 18083 h 2132449"/>
                <a:gd name="csX5" fmla="*/ 958292 w 9497610"/>
                <a:gd name="csY5" fmla="*/ 40029 h 2132449"/>
                <a:gd name="csX6" fmla="*/ 958292 w 9497610"/>
                <a:gd name="csY6" fmla="*/ 105866 h 2132449"/>
                <a:gd name="csX7" fmla="*/ 958292 w 9497610"/>
                <a:gd name="csY7" fmla="*/ 193648 h 2132449"/>
                <a:gd name="csX8" fmla="*/ 965607 w 9497610"/>
                <a:gd name="csY8" fmla="*/ 493571 h 2132449"/>
                <a:gd name="csX9" fmla="*/ 980237 w 9497610"/>
                <a:gd name="csY9" fmla="*/ 2132176 h 2132449"/>
                <a:gd name="csX10" fmla="*/ 1064761 w 9497610"/>
                <a:gd name="csY10" fmla="*/ 622264 h 2132449"/>
                <a:gd name="csX11" fmla="*/ 1075335 w 9497610"/>
                <a:gd name="csY11" fmla="*/ 435050 h 2132449"/>
                <a:gd name="csX12" fmla="*/ 1097280 w 9497610"/>
                <a:gd name="csY12" fmla="*/ 266800 h 2132449"/>
                <a:gd name="csX13" fmla="*/ 1141172 w 9497610"/>
                <a:gd name="csY13" fmla="*/ 157072 h 2132449"/>
                <a:gd name="csX14" fmla="*/ 1199693 w 9497610"/>
                <a:gd name="csY14" fmla="*/ 91235 h 2132449"/>
                <a:gd name="csX15" fmla="*/ 1294791 w 9497610"/>
                <a:gd name="csY15" fmla="*/ 54659 h 2132449"/>
                <a:gd name="csX16" fmla="*/ 1433780 w 9497610"/>
                <a:gd name="csY16" fmla="*/ 40029 h 2132449"/>
                <a:gd name="csX17" fmla="*/ 1631290 w 9497610"/>
                <a:gd name="csY17" fmla="*/ 40029 h 2132449"/>
                <a:gd name="csX18" fmla="*/ 1931213 w 9497610"/>
                <a:gd name="csY18" fmla="*/ 32714 h 2132449"/>
                <a:gd name="csX19" fmla="*/ 2418350 w 9497610"/>
                <a:gd name="csY19" fmla="*/ 22694 h 2132449"/>
                <a:gd name="csX20" fmla="*/ 3343047 w 9497610"/>
                <a:gd name="csY20" fmla="*/ 3453 h 2132449"/>
                <a:gd name="csX21" fmla="*/ 3635655 w 9497610"/>
                <a:gd name="csY21" fmla="*/ 3453 h 2132449"/>
                <a:gd name="csX22" fmla="*/ 3694176 w 9497610"/>
                <a:gd name="csY22" fmla="*/ 18083 h 2132449"/>
                <a:gd name="csX23" fmla="*/ 3704667 w 9497610"/>
                <a:gd name="csY23" fmla="*/ 189508 h 2132449"/>
                <a:gd name="csX24" fmla="*/ 3716122 w 9497610"/>
                <a:gd name="csY24" fmla="*/ 266800 h 2132449"/>
                <a:gd name="csX25" fmla="*/ 3745383 w 9497610"/>
                <a:gd name="csY25" fmla="*/ 208279 h 2132449"/>
                <a:gd name="csX26" fmla="*/ 3768573 w 9497610"/>
                <a:gd name="csY26" fmla="*/ 145337 h 2132449"/>
                <a:gd name="csX27" fmla="*/ 3803904 w 9497610"/>
                <a:gd name="csY27" fmla="*/ 83920 h 2132449"/>
                <a:gd name="csX28" fmla="*/ 3884372 w 9497610"/>
                <a:gd name="csY28" fmla="*/ 25399 h 2132449"/>
                <a:gd name="csX29" fmla="*/ 4005749 w 9497610"/>
                <a:gd name="csY29" fmla="*/ 28381 h 2132449"/>
                <a:gd name="csX30" fmla="*/ 4593946 w 9497610"/>
                <a:gd name="csY30" fmla="*/ 25399 h 2132449"/>
                <a:gd name="csX31" fmla="*/ 5640020 w 9497610"/>
                <a:gd name="csY31" fmla="*/ 10768 h 2132449"/>
                <a:gd name="csX32" fmla="*/ 6590996 w 9497610"/>
                <a:gd name="csY32" fmla="*/ 18083 h 2132449"/>
                <a:gd name="csX33" fmla="*/ 7885786 w 9497610"/>
                <a:gd name="csY33" fmla="*/ 18083 h 2132449"/>
                <a:gd name="csX34" fmla="*/ 9497610 w 9497610"/>
                <a:gd name="csY34" fmla="*/ 2585 h 2132449"/>
                <a:gd name="csX0" fmla="*/ 0 w 9497610"/>
                <a:gd name="csY0" fmla="*/ 3453 h 2132449"/>
                <a:gd name="csX1" fmla="*/ 614477 w 9497610"/>
                <a:gd name="csY1" fmla="*/ 18083 h 2132449"/>
                <a:gd name="csX2" fmla="*/ 782727 w 9497610"/>
                <a:gd name="csY2" fmla="*/ 18083 h 2132449"/>
                <a:gd name="csX3" fmla="*/ 885140 w 9497610"/>
                <a:gd name="csY3" fmla="*/ 18083 h 2132449"/>
                <a:gd name="csX4" fmla="*/ 936346 w 9497610"/>
                <a:gd name="csY4" fmla="*/ 18083 h 2132449"/>
                <a:gd name="csX5" fmla="*/ 958292 w 9497610"/>
                <a:gd name="csY5" fmla="*/ 40029 h 2132449"/>
                <a:gd name="csX6" fmla="*/ 958292 w 9497610"/>
                <a:gd name="csY6" fmla="*/ 105866 h 2132449"/>
                <a:gd name="csX7" fmla="*/ 958292 w 9497610"/>
                <a:gd name="csY7" fmla="*/ 193648 h 2132449"/>
                <a:gd name="csX8" fmla="*/ 965607 w 9497610"/>
                <a:gd name="csY8" fmla="*/ 493571 h 2132449"/>
                <a:gd name="csX9" fmla="*/ 980237 w 9497610"/>
                <a:gd name="csY9" fmla="*/ 2132176 h 2132449"/>
                <a:gd name="csX10" fmla="*/ 1064761 w 9497610"/>
                <a:gd name="csY10" fmla="*/ 622264 h 2132449"/>
                <a:gd name="csX11" fmla="*/ 1075335 w 9497610"/>
                <a:gd name="csY11" fmla="*/ 435050 h 2132449"/>
                <a:gd name="csX12" fmla="*/ 1097280 w 9497610"/>
                <a:gd name="csY12" fmla="*/ 266800 h 2132449"/>
                <a:gd name="csX13" fmla="*/ 1141172 w 9497610"/>
                <a:gd name="csY13" fmla="*/ 157072 h 2132449"/>
                <a:gd name="csX14" fmla="*/ 1199693 w 9497610"/>
                <a:gd name="csY14" fmla="*/ 91235 h 2132449"/>
                <a:gd name="csX15" fmla="*/ 1294791 w 9497610"/>
                <a:gd name="csY15" fmla="*/ 54659 h 2132449"/>
                <a:gd name="csX16" fmla="*/ 1433780 w 9497610"/>
                <a:gd name="csY16" fmla="*/ 40029 h 2132449"/>
                <a:gd name="csX17" fmla="*/ 1631290 w 9497610"/>
                <a:gd name="csY17" fmla="*/ 40029 h 2132449"/>
                <a:gd name="csX18" fmla="*/ 1931213 w 9497610"/>
                <a:gd name="csY18" fmla="*/ 32714 h 2132449"/>
                <a:gd name="csX19" fmla="*/ 2418350 w 9497610"/>
                <a:gd name="csY19" fmla="*/ 22694 h 2132449"/>
                <a:gd name="csX20" fmla="*/ 3343047 w 9497610"/>
                <a:gd name="csY20" fmla="*/ 3453 h 2132449"/>
                <a:gd name="csX21" fmla="*/ 3635655 w 9497610"/>
                <a:gd name="csY21" fmla="*/ 3453 h 2132449"/>
                <a:gd name="csX22" fmla="*/ 3694176 w 9497610"/>
                <a:gd name="csY22" fmla="*/ 18083 h 2132449"/>
                <a:gd name="csX23" fmla="*/ 3704667 w 9497610"/>
                <a:gd name="csY23" fmla="*/ 189508 h 2132449"/>
                <a:gd name="csX24" fmla="*/ 3716122 w 9497610"/>
                <a:gd name="csY24" fmla="*/ 266800 h 2132449"/>
                <a:gd name="csX25" fmla="*/ 3745383 w 9497610"/>
                <a:gd name="csY25" fmla="*/ 208279 h 2132449"/>
                <a:gd name="csX26" fmla="*/ 3768573 w 9497610"/>
                <a:gd name="csY26" fmla="*/ 145337 h 2132449"/>
                <a:gd name="csX27" fmla="*/ 3803904 w 9497610"/>
                <a:gd name="csY27" fmla="*/ 83920 h 2132449"/>
                <a:gd name="csX28" fmla="*/ 3887547 w 9497610"/>
                <a:gd name="csY28" fmla="*/ 34924 h 2132449"/>
                <a:gd name="csX29" fmla="*/ 4005749 w 9497610"/>
                <a:gd name="csY29" fmla="*/ 28381 h 2132449"/>
                <a:gd name="csX30" fmla="*/ 4593946 w 9497610"/>
                <a:gd name="csY30" fmla="*/ 25399 h 2132449"/>
                <a:gd name="csX31" fmla="*/ 5640020 w 9497610"/>
                <a:gd name="csY31" fmla="*/ 10768 h 2132449"/>
                <a:gd name="csX32" fmla="*/ 6590996 w 9497610"/>
                <a:gd name="csY32" fmla="*/ 18083 h 2132449"/>
                <a:gd name="csX33" fmla="*/ 7885786 w 9497610"/>
                <a:gd name="csY33" fmla="*/ 18083 h 2132449"/>
                <a:gd name="csX34" fmla="*/ 9497610 w 9497610"/>
                <a:gd name="csY34" fmla="*/ 2585 h 2132449"/>
                <a:gd name="csX0" fmla="*/ 0 w 9497610"/>
                <a:gd name="csY0" fmla="*/ 3453 h 2132449"/>
                <a:gd name="csX1" fmla="*/ 614477 w 9497610"/>
                <a:gd name="csY1" fmla="*/ 18083 h 2132449"/>
                <a:gd name="csX2" fmla="*/ 782727 w 9497610"/>
                <a:gd name="csY2" fmla="*/ 18083 h 2132449"/>
                <a:gd name="csX3" fmla="*/ 885140 w 9497610"/>
                <a:gd name="csY3" fmla="*/ 18083 h 2132449"/>
                <a:gd name="csX4" fmla="*/ 936346 w 9497610"/>
                <a:gd name="csY4" fmla="*/ 18083 h 2132449"/>
                <a:gd name="csX5" fmla="*/ 958292 w 9497610"/>
                <a:gd name="csY5" fmla="*/ 40029 h 2132449"/>
                <a:gd name="csX6" fmla="*/ 958292 w 9497610"/>
                <a:gd name="csY6" fmla="*/ 105866 h 2132449"/>
                <a:gd name="csX7" fmla="*/ 958292 w 9497610"/>
                <a:gd name="csY7" fmla="*/ 193648 h 2132449"/>
                <a:gd name="csX8" fmla="*/ 965607 w 9497610"/>
                <a:gd name="csY8" fmla="*/ 493571 h 2132449"/>
                <a:gd name="csX9" fmla="*/ 980237 w 9497610"/>
                <a:gd name="csY9" fmla="*/ 2132176 h 2132449"/>
                <a:gd name="csX10" fmla="*/ 1064761 w 9497610"/>
                <a:gd name="csY10" fmla="*/ 622264 h 2132449"/>
                <a:gd name="csX11" fmla="*/ 1075335 w 9497610"/>
                <a:gd name="csY11" fmla="*/ 435050 h 2132449"/>
                <a:gd name="csX12" fmla="*/ 1097280 w 9497610"/>
                <a:gd name="csY12" fmla="*/ 266800 h 2132449"/>
                <a:gd name="csX13" fmla="*/ 1141172 w 9497610"/>
                <a:gd name="csY13" fmla="*/ 157072 h 2132449"/>
                <a:gd name="csX14" fmla="*/ 1199693 w 9497610"/>
                <a:gd name="csY14" fmla="*/ 91235 h 2132449"/>
                <a:gd name="csX15" fmla="*/ 1294791 w 9497610"/>
                <a:gd name="csY15" fmla="*/ 54659 h 2132449"/>
                <a:gd name="csX16" fmla="*/ 1433780 w 9497610"/>
                <a:gd name="csY16" fmla="*/ 40029 h 2132449"/>
                <a:gd name="csX17" fmla="*/ 1631290 w 9497610"/>
                <a:gd name="csY17" fmla="*/ 40029 h 2132449"/>
                <a:gd name="csX18" fmla="*/ 1931213 w 9497610"/>
                <a:gd name="csY18" fmla="*/ 32714 h 2132449"/>
                <a:gd name="csX19" fmla="*/ 2418350 w 9497610"/>
                <a:gd name="csY19" fmla="*/ 22694 h 2132449"/>
                <a:gd name="csX20" fmla="*/ 3343047 w 9497610"/>
                <a:gd name="csY20" fmla="*/ 3453 h 2132449"/>
                <a:gd name="csX21" fmla="*/ 3635655 w 9497610"/>
                <a:gd name="csY21" fmla="*/ 3453 h 2132449"/>
                <a:gd name="csX22" fmla="*/ 3694176 w 9497610"/>
                <a:gd name="csY22" fmla="*/ 18083 h 2132449"/>
                <a:gd name="csX23" fmla="*/ 3704667 w 9497610"/>
                <a:gd name="csY23" fmla="*/ 189508 h 2132449"/>
                <a:gd name="csX24" fmla="*/ 3716122 w 9497610"/>
                <a:gd name="csY24" fmla="*/ 266800 h 2132449"/>
                <a:gd name="csX25" fmla="*/ 3745383 w 9497610"/>
                <a:gd name="csY25" fmla="*/ 208279 h 2132449"/>
                <a:gd name="csX26" fmla="*/ 3768573 w 9497610"/>
                <a:gd name="csY26" fmla="*/ 145337 h 2132449"/>
                <a:gd name="csX27" fmla="*/ 3803904 w 9497610"/>
                <a:gd name="csY27" fmla="*/ 83920 h 2132449"/>
                <a:gd name="csX28" fmla="*/ 3887547 w 9497610"/>
                <a:gd name="csY28" fmla="*/ 34924 h 2132449"/>
                <a:gd name="csX29" fmla="*/ 4005749 w 9497610"/>
                <a:gd name="csY29" fmla="*/ 28381 h 2132449"/>
                <a:gd name="csX30" fmla="*/ 4593946 w 9497610"/>
                <a:gd name="csY30" fmla="*/ 25399 h 2132449"/>
                <a:gd name="csX31" fmla="*/ 5643195 w 9497610"/>
                <a:gd name="csY31" fmla="*/ 26643 h 2132449"/>
                <a:gd name="csX32" fmla="*/ 6590996 w 9497610"/>
                <a:gd name="csY32" fmla="*/ 18083 h 2132449"/>
                <a:gd name="csX33" fmla="*/ 7885786 w 9497610"/>
                <a:gd name="csY33" fmla="*/ 18083 h 2132449"/>
                <a:gd name="csX34" fmla="*/ 9497610 w 9497610"/>
                <a:gd name="csY34" fmla="*/ 2585 h 2132449"/>
                <a:gd name="csX0" fmla="*/ 0 w 9529937"/>
                <a:gd name="csY0" fmla="*/ 8071 h 2132449"/>
                <a:gd name="csX1" fmla="*/ 646804 w 9529937"/>
                <a:gd name="csY1" fmla="*/ 18083 h 2132449"/>
                <a:gd name="csX2" fmla="*/ 815054 w 9529937"/>
                <a:gd name="csY2" fmla="*/ 18083 h 2132449"/>
                <a:gd name="csX3" fmla="*/ 917467 w 9529937"/>
                <a:gd name="csY3" fmla="*/ 18083 h 2132449"/>
                <a:gd name="csX4" fmla="*/ 968673 w 9529937"/>
                <a:gd name="csY4" fmla="*/ 18083 h 2132449"/>
                <a:gd name="csX5" fmla="*/ 990619 w 9529937"/>
                <a:gd name="csY5" fmla="*/ 40029 h 2132449"/>
                <a:gd name="csX6" fmla="*/ 990619 w 9529937"/>
                <a:gd name="csY6" fmla="*/ 105866 h 2132449"/>
                <a:gd name="csX7" fmla="*/ 990619 w 9529937"/>
                <a:gd name="csY7" fmla="*/ 193648 h 2132449"/>
                <a:gd name="csX8" fmla="*/ 997934 w 9529937"/>
                <a:gd name="csY8" fmla="*/ 493571 h 2132449"/>
                <a:gd name="csX9" fmla="*/ 1012564 w 9529937"/>
                <a:gd name="csY9" fmla="*/ 2132176 h 2132449"/>
                <a:gd name="csX10" fmla="*/ 1097088 w 9529937"/>
                <a:gd name="csY10" fmla="*/ 622264 h 2132449"/>
                <a:gd name="csX11" fmla="*/ 1107662 w 9529937"/>
                <a:gd name="csY11" fmla="*/ 435050 h 2132449"/>
                <a:gd name="csX12" fmla="*/ 1129607 w 9529937"/>
                <a:gd name="csY12" fmla="*/ 266800 h 2132449"/>
                <a:gd name="csX13" fmla="*/ 1173499 w 9529937"/>
                <a:gd name="csY13" fmla="*/ 157072 h 2132449"/>
                <a:gd name="csX14" fmla="*/ 1232020 w 9529937"/>
                <a:gd name="csY14" fmla="*/ 91235 h 2132449"/>
                <a:gd name="csX15" fmla="*/ 1327118 w 9529937"/>
                <a:gd name="csY15" fmla="*/ 54659 h 2132449"/>
                <a:gd name="csX16" fmla="*/ 1466107 w 9529937"/>
                <a:gd name="csY16" fmla="*/ 40029 h 2132449"/>
                <a:gd name="csX17" fmla="*/ 1663617 w 9529937"/>
                <a:gd name="csY17" fmla="*/ 40029 h 2132449"/>
                <a:gd name="csX18" fmla="*/ 1963540 w 9529937"/>
                <a:gd name="csY18" fmla="*/ 32714 h 2132449"/>
                <a:gd name="csX19" fmla="*/ 2450677 w 9529937"/>
                <a:gd name="csY19" fmla="*/ 22694 h 2132449"/>
                <a:gd name="csX20" fmla="*/ 3375374 w 9529937"/>
                <a:gd name="csY20" fmla="*/ 3453 h 2132449"/>
                <a:gd name="csX21" fmla="*/ 3667982 w 9529937"/>
                <a:gd name="csY21" fmla="*/ 3453 h 2132449"/>
                <a:gd name="csX22" fmla="*/ 3726503 w 9529937"/>
                <a:gd name="csY22" fmla="*/ 18083 h 2132449"/>
                <a:gd name="csX23" fmla="*/ 3736994 w 9529937"/>
                <a:gd name="csY23" fmla="*/ 189508 h 2132449"/>
                <a:gd name="csX24" fmla="*/ 3748449 w 9529937"/>
                <a:gd name="csY24" fmla="*/ 266800 h 2132449"/>
                <a:gd name="csX25" fmla="*/ 3777710 w 9529937"/>
                <a:gd name="csY25" fmla="*/ 208279 h 2132449"/>
                <a:gd name="csX26" fmla="*/ 3800900 w 9529937"/>
                <a:gd name="csY26" fmla="*/ 145337 h 2132449"/>
                <a:gd name="csX27" fmla="*/ 3836231 w 9529937"/>
                <a:gd name="csY27" fmla="*/ 83920 h 2132449"/>
                <a:gd name="csX28" fmla="*/ 3919874 w 9529937"/>
                <a:gd name="csY28" fmla="*/ 34924 h 2132449"/>
                <a:gd name="csX29" fmla="*/ 4038076 w 9529937"/>
                <a:gd name="csY29" fmla="*/ 28381 h 2132449"/>
                <a:gd name="csX30" fmla="*/ 4626273 w 9529937"/>
                <a:gd name="csY30" fmla="*/ 25399 h 2132449"/>
                <a:gd name="csX31" fmla="*/ 5675522 w 9529937"/>
                <a:gd name="csY31" fmla="*/ 26643 h 2132449"/>
                <a:gd name="csX32" fmla="*/ 6623323 w 9529937"/>
                <a:gd name="csY32" fmla="*/ 18083 h 2132449"/>
                <a:gd name="csX33" fmla="*/ 7918113 w 9529937"/>
                <a:gd name="csY33" fmla="*/ 18083 h 2132449"/>
                <a:gd name="csX34" fmla="*/ 9529937 w 9529937"/>
                <a:gd name="csY34" fmla="*/ 2585 h 2132449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5054 w 9529937"/>
                <a:gd name="csY2" fmla="*/ 18472 h 2132838"/>
                <a:gd name="csX3" fmla="*/ 917467 w 9529937"/>
                <a:gd name="csY3" fmla="*/ 18472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0619 w 9529937"/>
                <a:gd name="csY6" fmla="*/ 106255 h 2132838"/>
                <a:gd name="csX7" fmla="*/ 990619 w 9529937"/>
                <a:gd name="csY7" fmla="*/ 194037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17697 h 2142075"/>
                <a:gd name="csX1" fmla="*/ 656041 w 9529937"/>
                <a:gd name="csY1" fmla="*/ 9237 h 2142075"/>
                <a:gd name="csX2" fmla="*/ 819672 w 9529937"/>
                <a:gd name="csY2" fmla="*/ 0 h 2142075"/>
                <a:gd name="csX3" fmla="*/ 917467 w 9529937"/>
                <a:gd name="csY3" fmla="*/ 27709 h 2142075"/>
                <a:gd name="csX4" fmla="*/ 968673 w 9529937"/>
                <a:gd name="csY4" fmla="*/ 27709 h 2142075"/>
                <a:gd name="csX5" fmla="*/ 990619 w 9529937"/>
                <a:gd name="csY5" fmla="*/ 49655 h 2142075"/>
                <a:gd name="csX6" fmla="*/ 990619 w 9529937"/>
                <a:gd name="csY6" fmla="*/ 115492 h 2142075"/>
                <a:gd name="csX7" fmla="*/ 990619 w 9529937"/>
                <a:gd name="csY7" fmla="*/ 203274 h 2142075"/>
                <a:gd name="csX8" fmla="*/ 997934 w 9529937"/>
                <a:gd name="csY8" fmla="*/ 503197 h 2142075"/>
                <a:gd name="csX9" fmla="*/ 1012564 w 9529937"/>
                <a:gd name="csY9" fmla="*/ 2141802 h 2142075"/>
                <a:gd name="csX10" fmla="*/ 1097088 w 9529937"/>
                <a:gd name="csY10" fmla="*/ 631890 h 2142075"/>
                <a:gd name="csX11" fmla="*/ 1107662 w 9529937"/>
                <a:gd name="csY11" fmla="*/ 444676 h 2142075"/>
                <a:gd name="csX12" fmla="*/ 1129607 w 9529937"/>
                <a:gd name="csY12" fmla="*/ 276426 h 2142075"/>
                <a:gd name="csX13" fmla="*/ 1173499 w 9529937"/>
                <a:gd name="csY13" fmla="*/ 166698 h 2142075"/>
                <a:gd name="csX14" fmla="*/ 1232020 w 9529937"/>
                <a:gd name="csY14" fmla="*/ 100861 h 2142075"/>
                <a:gd name="csX15" fmla="*/ 1327118 w 9529937"/>
                <a:gd name="csY15" fmla="*/ 64285 h 2142075"/>
                <a:gd name="csX16" fmla="*/ 1466107 w 9529937"/>
                <a:gd name="csY16" fmla="*/ 49655 h 2142075"/>
                <a:gd name="csX17" fmla="*/ 1663617 w 9529937"/>
                <a:gd name="csY17" fmla="*/ 49655 h 2142075"/>
                <a:gd name="csX18" fmla="*/ 1963540 w 9529937"/>
                <a:gd name="csY18" fmla="*/ 42340 h 2142075"/>
                <a:gd name="csX19" fmla="*/ 2450677 w 9529937"/>
                <a:gd name="csY19" fmla="*/ 32320 h 2142075"/>
                <a:gd name="csX20" fmla="*/ 3375374 w 9529937"/>
                <a:gd name="csY20" fmla="*/ 13079 h 2142075"/>
                <a:gd name="csX21" fmla="*/ 3667982 w 9529937"/>
                <a:gd name="csY21" fmla="*/ 13079 h 2142075"/>
                <a:gd name="csX22" fmla="*/ 3726503 w 9529937"/>
                <a:gd name="csY22" fmla="*/ 27709 h 2142075"/>
                <a:gd name="csX23" fmla="*/ 3736994 w 9529937"/>
                <a:gd name="csY23" fmla="*/ 199134 h 2142075"/>
                <a:gd name="csX24" fmla="*/ 3748449 w 9529937"/>
                <a:gd name="csY24" fmla="*/ 276426 h 2142075"/>
                <a:gd name="csX25" fmla="*/ 3777710 w 9529937"/>
                <a:gd name="csY25" fmla="*/ 217905 h 2142075"/>
                <a:gd name="csX26" fmla="*/ 3800900 w 9529937"/>
                <a:gd name="csY26" fmla="*/ 154963 h 2142075"/>
                <a:gd name="csX27" fmla="*/ 3836231 w 9529937"/>
                <a:gd name="csY27" fmla="*/ 93546 h 2142075"/>
                <a:gd name="csX28" fmla="*/ 3919874 w 9529937"/>
                <a:gd name="csY28" fmla="*/ 44550 h 2142075"/>
                <a:gd name="csX29" fmla="*/ 4038076 w 9529937"/>
                <a:gd name="csY29" fmla="*/ 38007 h 2142075"/>
                <a:gd name="csX30" fmla="*/ 4626273 w 9529937"/>
                <a:gd name="csY30" fmla="*/ 35025 h 2142075"/>
                <a:gd name="csX31" fmla="*/ 5675522 w 9529937"/>
                <a:gd name="csY31" fmla="*/ 36269 h 2142075"/>
                <a:gd name="csX32" fmla="*/ 6623323 w 9529937"/>
                <a:gd name="csY32" fmla="*/ 27709 h 2142075"/>
                <a:gd name="csX33" fmla="*/ 7918113 w 9529937"/>
                <a:gd name="csY33" fmla="*/ 27709 h 2142075"/>
                <a:gd name="csX34" fmla="*/ 9529937 w 9529937"/>
                <a:gd name="csY34" fmla="*/ 12211 h 2142075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9672 w 9529937"/>
                <a:gd name="csY2" fmla="*/ 4618 h 2132838"/>
                <a:gd name="csX3" fmla="*/ 917467 w 9529937"/>
                <a:gd name="csY3" fmla="*/ 18472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0619 w 9529937"/>
                <a:gd name="csY6" fmla="*/ 106255 h 2132838"/>
                <a:gd name="csX7" fmla="*/ 990619 w 9529937"/>
                <a:gd name="csY7" fmla="*/ 194037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9672 w 9529937"/>
                <a:gd name="csY2" fmla="*/ 4618 h 2132838"/>
                <a:gd name="csX3" fmla="*/ 912848 w 9529937"/>
                <a:gd name="csY3" fmla="*/ 4618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0619 w 9529937"/>
                <a:gd name="csY6" fmla="*/ 106255 h 2132838"/>
                <a:gd name="csX7" fmla="*/ 990619 w 9529937"/>
                <a:gd name="csY7" fmla="*/ 194037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9672 w 9529937"/>
                <a:gd name="csY2" fmla="*/ 4618 h 2132838"/>
                <a:gd name="csX3" fmla="*/ 912848 w 9529937"/>
                <a:gd name="csY3" fmla="*/ 4618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9856 w 9529937"/>
                <a:gd name="csY6" fmla="*/ 110873 h 2132838"/>
                <a:gd name="csX7" fmla="*/ 990619 w 9529937"/>
                <a:gd name="csY7" fmla="*/ 194037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9672 w 9529937"/>
                <a:gd name="csY2" fmla="*/ 4618 h 2132838"/>
                <a:gd name="csX3" fmla="*/ 912848 w 9529937"/>
                <a:gd name="csY3" fmla="*/ 4618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9856 w 9529937"/>
                <a:gd name="csY6" fmla="*/ 110873 h 2132838"/>
                <a:gd name="csX7" fmla="*/ 999856 w 9529937"/>
                <a:gd name="csY7" fmla="*/ 254073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8460 h 2132800"/>
                <a:gd name="csX1" fmla="*/ 656041 w 9529937"/>
                <a:gd name="csY1" fmla="*/ 0 h 2132800"/>
                <a:gd name="csX2" fmla="*/ 819672 w 9529937"/>
                <a:gd name="csY2" fmla="*/ 4618 h 2132800"/>
                <a:gd name="csX3" fmla="*/ 912848 w 9529937"/>
                <a:gd name="csY3" fmla="*/ 4618 h 2132800"/>
                <a:gd name="csX4" fmla="*/ 968673 w 9529937"/>
                <a:gd name="csY4" fmla="*/ 18472 h 2132800"/>
                <a:gd name="csX5" fmla="*/ 990619 w 9529937"/>
                <a:gd name="csY5" fmla="*/ 40418 h 2132800"/>
                <a:gd name="csX6" fmla="*/ 999856 w 9529937"/>
                <a:gd name="csY6" fmla="*/ 110873 h 2132800"/>
                <a:gd name="csX7" fmla="*/ 999856 w 9529937"/>
                <a:gd name="csY7" fmla="*/ 254073 h 2132800"/>
                <a:gd name="csX8" fmla="*/ 1007170 w 9529937"/>
                <a:gd name="csY8" fmla="*/ 503196 h 2132800"/>
                <a:gd name="csX9" fmla="*/ 1012564 w 9529937"/>
                <a:gd name="csY9" fmla="*/ 2132565 h 2132800"/>
                <a:gd name="csX10" fmla="*/ 1097088 w 9529937"/>
                <a:gd name="csY10" fmla="*/ 622653 h 2132800"/>
                <a:gd name="csX11" fmla="*/ 1107662 w 9529937"/>
                <a:gd name="csY11" fmla="*/ 435439 h 2132800"/>
                <a:gd name="csX12" fmla="*/ 1129607 w 9529937"/>
                <a:gd name="csY12" fmla="*/ 267189 h 2132800"/>
                <a:gd name="csX13" fmla="*/ 1173499 w 9529937"/>
                <a:gd name="csY13" fmla="*/ 157461 h 2132800"/>
                <a:gd name="csX14" fmla="*/ 1232020 w 9529937"/>
                <a:gd name="csY14" fmla="*/ 91624 h 2132800"/>
                <a:gd name="csX15" fmla="*/ 1327118 w 9529937"/>
                <a:gd name="csY15" fmla="*/ 55048 h 2132800"/>
                <a:gd name="csX16" fmla="*/ 1466107 w 9529937"/>
                <a:gd name="csY16" fmla="*/ 40418 h 2132800"/>
                <a:gd name="csX17" fmla="*/ 1663617 w 9529937"/>
                <a:gd name="csY17" fmla="*/ 40418 h 2132800"/>
                <a:gd name="csX18" fmla="*/ 1963540 w 9529937"/>
                <a:gd name="csY18" fmla="*/ 33103 h 2132800"/>
                <a:gd name="csX19" fmla="*/ 2450677 w 9529937"/>
                <a:gd name="csY19" fmla="*/ 23083 h 2132800"/>
                <a:gd name="csX20" fmla="*/ 3375374 w 9529937"/>
                <a:gd name="csY20" fmla="*/ 3842 h 2132800"/>
                <a:gd name="csX21" fmla="*/ 3667982 w 9529937"/>
                <a:gd name="csY21" fmla="*/ 3842 h 2132800"/>
                <a:gd name="csX22" fmla="*/ 3726503 w 9529937"/>
                <a:gd name="csY22" fmla="*/ 18472 h 2132800"/>
                <a:gd name="csX23" fmla="*/ 3736994 w 9529937"/>
                <a:gd name="csY23" fmla="*/ 189897 h 2132800"/>
                <a:gd name="csX24" fmla="*/ 3748449 w 9529937"/>
                <a:gd name="csY24" fmla="*/ 267189 h 2132800"/>
                <a:gd name="csX25" fmla="*/ 3777710 w 9529937"/>
                <a:gd name="csY25" fmla="*/ 208668 h 2132800"/>
                <a:gd name="csX26" fmla="*/ 3800900 w 9529937"/>
                <a:gd name="csY26" fmla="*/ 145726 h 2132800"/>
                <a:gd name="csX27" fmla="*/ 3836231 w 9529937"/>
                <a:gd name="csY27" fmla="*/ 84309 h 2132800"/>
                <a:gd name="csX28" fmla="*/ 3919874 w 9529937"/>
                <a:gd name="csY28" fmla="*/ 35313 h 2132800"/>
                <a:gd name="csX29" fmla="*/ 4038076 w 9529937"/>
                <a:gd name="csY29" fmla="*/ 28770 h 2132800"/>
                <a:gd name="csX30" fmla="*/ 4626273 w 9529937"/>
                <a:gd name="csY30" fmla="*/ 25788 h 2132800"/>
                <a:gd name="csX31" fmla="*/ 5675522 w 9529937"/>
                <a:gd name="csY31" fmla="*/ 27032 h 2132800"/>
                <a:gd name="csX32" fmla="*/ 6623323 w 9529937"/>
                <a:gd name="csY32" fmla="*/ 18472 h 2132800"/>
                <a:gd name="csX33" fmla="*/ 7918113 w 9529937"/>
                <a:gd name="csY33" fmla="*/ 18472 h 2132800"/>
                <a:gd name="csX34" fmla="*/ 9529937 w 9529937"/>
                <a:gd name="csY34" fmla="*/ 2974 h 2132800"/>
                <a:gd name="csX0" fmla="*/ 0 w 9529937"/>
                <a:gd name="csY0" fmla="*/ 8460 h 2132800"/>
                <a:gd name="csX1" fmla="*/ 656041 w 9529937"/>
                <a:gd name="csY1" fmla="*/ 0 h 2132800"/>
                <a:gd name="csX2" fmla="*/ 819672 w 9529937"/>
                <a:gd name="csY2" fmla="*/ 4618 h 2132800"/>
                <a:gd name="csX3" fmla="*/ 912848 w 9529937"/>
                <a:gd name="csY3" fmla="*/ 4618 h 2132800"/>
                <a:gd name="csX4" fmla="*/ 968673 w 9529937"/>
                <a:gd name="csY4" fmla="*/ 18472 h 2132800"/>
                <a:gd name="csX5" fmla="*/ 990619 w 9529937"/>
                <a:gd name="csY5" fmla="*/ 40418 h 2132800"/>
                <a:gd name="csX6" fmla="*/ 999856 w 9529937"/>
                <a:gd name="csY6" fmla="*/ 110873 h 2132800"/>
                <a:gd name="csX7" fmla="*/ 999856 w 9529937"/>
                <a:gd name="csY7" fmla="*/ 254073 h 2132800"/>
                <a:gd name="csX8" fmla="*/ 1007170 w 9529937"/>
                <a:gd name="csY8" fmla="*/ 503196 h 2132800"/>
                <a:gd name="csX9" fmla="*/ 1012564 w 9529937"/>
                <a:gd name="csY9" fmla="*/ 2132565 h 2132800"/>
                <a:gd name="csX10" fmla="*/ 1097088 w 9529937"/>
                <a:gd name="csY10" fmla="*/ 622653 h 2132800"/>
                <a:gd name="csX11" fmla="*/ 1107662 w 9529937"/>
                <a:gd name="csY11" fmla="*/ 435439 h 2132800"/>
                <a:gd name="csX12" fmla="*/ 1129607 w 9529937"/>
                <a:gd name="csY12" fmla="*/ 267189 h 2132800"/>
                <a:gd name="csX13" fmla="*/ 1173499 w 9529937"/>
                <a:gd name="csY13" fmla="*/ 157461 h 2132800"/>
                <a:gd name="csX14" fmla="*/ 1232020 w 9529937"/>
                <a:gd name="csY14" fmla="*/ 91624 h 2132800"/>
                <a:gd name="csX15" fmla="*/ 1327118 w 9529937"/>
                <a:gd name="csY15" fmla="*/ 55048 h 2132800"/>
                <a:gd name="csX16" fmla="*/ 1466107 w 9529937"/>
                <a:gd name="csY16" fmla="*/ 40418 h 2132800"/>
                <a:gd name="csX17" fmla="*/ 1663617 w 9529937"/>
                <a:gd name="csY17" fmla="*/ 31182 h 2132800"/>
                <a:gd name="csX18" fmla="*/ 1963540 w 9529937"/>
                <a:gd name="csY18" fmla="*/ 33103 h 2132800"/>
                <a:gd name="csX19" fmla="*/ 2450677 w 9529937"/>
                <a:gd name="csY19" fmla="*/ 23083 h 2132800"/>
                <a:gd name="csX20" fmla="*/ 3375374 w 9529937"/>
                <a:gd name="csY20" fmla="*/ 3842 h 2132800"/>
                <a:gd name="csX21" fmla="*/ 3667982 w 9529937"/>
                <a:gd name="csY21" fmla="*/ 3842 h 2132800"/>
                <a:gd name="csX22" fmla="*/ 3726503 w 9529937"/>
                <a:gd name="csY22" fmla="*/ 18472 h 2132800"/>
                <a:gd name="csX23" fmla="*/ 3736994 w 9529937"/>
                <a:gd name="csY23" fmla="*/ 189897 h 2132800"/>
                <a:gd name="csX24" fmla="*/ 3748449 w 9529937"/>
                <a:gd name="csY24" fmla="*/ 267189 h 2132800"/>
                <a:gd name="csX25" fmla="*/ 3777710 w 9529937"/>
                <a:gd name="csY25" fmla="*/ 208668 h 2132800"/>
                <a:gd name="csX26" fmla="*/ 3800900 w 9529937"/>
                <a:gd name="csY26" fmla="*/ 145726 h 2132800"/>
                <a:gd name="csX27" fmla="*/ 3836231 w 9529937"/>
                <a:gd name="csY27" fmla="*/ 84309 h 2132800"/>
                <a:gd name="csX28" fmla="*/ 3919874 w 9529937"/>
                <a:gd name="csY28" fmla="*/ 35313 h 2132800"/>
                <a:gd name="csX29" fmla="*/ 4038076 w 9529937"/>
                <a:gd name="csY29" fmla="*/ 28770 h 2132800"/>
                <a:gd name="csX30" fmla="*/ 4626273 w 9529937"/>
                <a:gd name="csY30" fmla="*/ 25788 h 2132800"/>
                <a:gd name="csX31" fmla="*/ 5675522 w 9529937"/>
                <a:gd name="csY31" fmla="*/ 27032 h 2132800"/>
                <a:gd name="csX32" fmla="*/ 6623323 w 9529937"/>
                <a:gd name="csY32" fmla="*/ 18472 h 2132800"/>
                <a:gd name="csX33" fmla="*/ 7918113 w 9529937"/>
                <a:gd name="csY33" fmla="*/ 18472 h 2132800"/>
                <a:gd name="csX34" fmla="*/ 9529937 w 9529937"/>
                <a:gd name="csY34" fmla="*/ 2974 h 2132800"/>
                <a:gd name="csX0" fmla="*/ 0 w 9529937"/>
                <a:gd name="csY0" fmla="*/ 8460 h 2132800"/>
                <a:gd name="csX1" fmla="*/ 656041 w 9529937"/>
                <a:gd name="csY1" fmla="*/ 0 h 2132800"/>
                <a:gd name="csX2" fmla="*/ 819672 w 9529937"/>
                <a:gd name="csY2" fmla="*/ 4618 h 2132800"/>
                <a:gd name="csX3" fmla="*/ 912848 w 9529937"/>
                <a:gd name="csY3" fmla="*/ 4618 h 2132800"/>
                <a:gd name="csX4" fmla="*/ 968673 w 9529937"/>
                <a:gd name="csY4" fmla="*/ 18472 h 2132800"/>
                <a:gd name="csX5" fmla="*/ 990619 w 9529937"/>
                <a:gd name="csY5" fmla="*/ 40418 h 2132800"/>
                <a:gd name="csX6" fmla="*/ 999856 w 9529937"/>
                <a:gd name="csY6" fmla="*/ 110873 h 2132800"/>
                <a:gd name="csX7" fmla="*/ 999856 w 9529937"/>
                <a:gd name="csY7" fmla="*/ 254073 h 2132800"/>
                <a:gd name="csX8" fmla="*/ 1007170 w 9529937"/>
                <a:gd name="csY8" fmla="*/ 503196 h 2132800"/>
                <a:gd name="csX9" fmla="*/ 1012564 w 9529937"/>
                <a:gd name="csY9" fmla="*/ 2132565 h 2132800"/>
                <a:gd name="csX10" fmla="*/ 1097088 w 9529937"/>
                <a:gd name="csY10" fmla="*/ 622653 h 2132800"/>
                <a:gd name="csX11" fmla="*/ 1107662 w 9529937"/>
                <a:gd name="csY11" fmla="*/ 435439 h 2132800"/>
                <a:gd name="csX12" fmla="*/ 1129607 w 9529937"/>
                <a:gd name="csY12" fmla="*/ 267189 h 2132800"/>
                <a:gd name="csX13" fmla="*/ 1173499 w 9529937"/>
                <a:gd name="csY13" fmla="*/ 157461 h 2132800"/>
                <a:gd name="csX14" fmla="*/ 1232020 w 9529937"/>
                <a:gd name="csY14" fmla="*/ 91624 h 2132800"/>
                <a:gd name="csX15" fmla="*/ 1327118 w 9529937"/>
                <a:gd name="csY15" fmla="*/ 55048 h 2132800"/>
                <a:gd name="csX16" fmla="*/ 1466107 w 9529937"/>
                <a:gd name="csY16" fmla="*/ 40418 h 2132800"/>
                <a:gd name="csX17" fmla="*/ 1663617 w 9529937"/>
                <a:gd name="csY17" fmla="*/ 31182 h 2132800"/>
                <a:gd name="csX18" fmla="*/ 1972777 w 9529937"/>
                <a:gd name="csY18" fmla="*/ 23867 h 2132800"/>
                <a:gd name="csX19" fmla="*/ 2450677 w 9529937"/>
                <a:gd name="csY19" fmla="*/ 23083 h 2132800"/>
                <a:gd name="csX20" fmla="*/ 3375374 w 9529937"/>
                <a:gd name="csY20" fmla="*/ 3842 h 2132800"/>
                <a:gd name="csX21" fmla="*/ 3667982 w 9529937"/>
                <a:gd name="csY21" fmla="*/ 3842 h 2132800"/>
                <a:gd name="csX22" fmla="*/ 3726503 w 9529937"/>
                <a:gd name="csY22" fmla="*/ 18472 h 2132800"/>
                <a:gd name="csX23" fmla="*/ 3736994 w 9529937"/>
                <a:gd name="csY23" fmla="*/ 189897 h 2132800"/>
                <a:gd name="csX24" fmla="*/ 3748449 w 9529937"/>
                <a:gd name="csY24" fmla="*/ 267189 h 2132800"/>
                <a:gd name="csX25" fmla="*/ 3777710 w 9529937"/>
                <a:gd name="csY25" fmla="*/ 208668 h 2132800"/>
                <a:gd name="csX26" fmla="*/ 3800900 w 9529937"/>
                <a:gd name="csY26" fmla="*/ 145726 h 2132800"/>
                <a:gd name="csX27" fmla="*/ 3836231 w 9529937"/>
                <a:gd name="csY27" fmla="*/ 84309 h 2132800"/>
                <a:gd name="csX28" fmla="*/ 3919874 w 9529937"/>
                <a:gd name="csY28" fmla="*/ 35313 h 2132800"/>
                <a:gd name="csX29" fmla="*/ 4038076 w 9529937"/>
                <a:gd name="csY29" fmla="*/ 28770 h 2132800"/>
                <a:gd name="csX30" fmla="*/ 4626273 w 9529937"/>
                <a:gd name="csY30" fmla="*/ 25788 h 2132800"/>
                <a:gd name="csX31" fmla="*/ 5675522 w 9529937"/>
                <a:gd name="csY31" fmla="*/ 27032 h 2132800"/>
                <a:gd name="csX32" fmla="*/ 6623323 w 9529937"/>
                <a:gd name="csY32" fmla="*/ 18472 h 2132800"/>
                <a:gd name="csX33" fmla="*/ 7918113 w 9529937"/>
                <a:gd name="csY33" fmla="*/ 18472 h 2132800"/>
                <a:gd name="csX34" fmla="*/ 9529937 w 9529937"/>
                <a:gd name="csY34" fmla="*/ 2974 h 2132800"/>
                <a:gd name="csX0" fmla="*/ 0 w 9529937"/>
                <a:gd name="csY0" fmla="*/ 8460 h 2132800"/>
                <a:gd name="csX1" fmla="*/ 656041 w 9529937"/>
                <a:gd name="csY1" fmla="*/ 0 h 2132800"/>
                <a:gd name="csX2" fmla="*/ 819672 w 9529937"/>
                <a:gd name="csY2" fmla="*/ 4618 h 2132800"/>
                <a:gd name="csX3" fmla="*/ 912848 w 9529937"/>
                <a:gd name="csY3" fmla="*/ 4618 h 2132800"/>
                <a:gd name="csX4" fmla="*/ 968673 w 9529937"/>
                <a:gd name="csY4" fmla="*/ 18472 h 2132800"/>
                <a:gd name="csX5" fmla="*/ 990619 w 9529937"/>
                <a:gd name="csY5" fmla="*/ 40418 h 2132800"/>
                <a:gd name="csX6" fmla="*/ 999856 w 9529937"/>
                <a:gd name="csY6" fmla="*/ 110873 h 2132800"/>
                <a:gd name="csX7" fmla="*/ 1004474 w 9529937"/>
                <a:gd name="csY7" fmla="*/ 254073 h 2132800"/>
                <a:gd name="csX8" fmla="*/ 1007170 w 9529937"/>
                <a:gd name="csY8" fmla="*/ 503196 h 2132800"/>
                <a:gd name="csX9" fmla="*/ 1012564 w 9529937"/>
                <a:gd name="csY9" fmla="*/ 2132565 h 2132800"/>
                <a:gd name="csX10" fmla="*/ 1097088 w 9529937"/>
                <a:gd name="csY10" fmla="*/ 622653 h 2132800"/>
                <a:gd name="csX11" fmla="*/ 1107662 w 9529937"/>
                <a:gd name="csY11" fmla="*/ 435439 h 2132800"/>
                <a:gd name="csX12" fmla="*/ 1129607 w 9529937"/>
                <a:gd name="csY12" fmla="*/ 267189 h 2132800"/>
                <a:gd name="csX13" fmla="*/ 1173499 w 9529937"/>
                <a:gd name="csY13" fmla="*/ 157461 h 2132800"/>
                <a:gd name="csX14" fmla="*/ 1232020 w 9529937"/>
                <a:gd name="csY14" fmla="*/ 91624 h 2132800"/>
                <a:gd name="csX15" fmla="*/ 1327118 w 9529937"/>
                <a:gd name="csY15" fmla="*/ 55048 h 2132800"/>
                <a:gd name="csX16" fmla="*/ 1466107 w 9529937"/>
                <a:gd name="csY16" fmla="*/ 40418 h 2132800"/>
                <a:gd name="csX17" fmla="*/ 1663617 w 9529937"/>
                <a:gd name="csY17" fmla="*/ 31182 h 2132800"/>
                <a:gd name="csX18" fmla="*/ 1972777 w 9529937"/>
                <a:gd name="csY18" fmla="*/ 23867 h 2132800"/>
                <a:gd name="csX19" fmla="*/ 2450677 w 9529937"/>
                <a:gd name="csY19" fmla="*/ 23083 h 2132800"/>
                <a:gd name="csX20" fmla="*/ 3375374 w 9529937"/>
                <a:gd name="csY20" fmla="*/ 3842 h 2132800"/>
                <a:gd name="csX21" fmla="*/ 3667982 w 9529937"/>
                <a:gd name="csY21" fmla="*/ 3842 h 2132800"/>
                <a:gd name="csX22" fmla="*/ 3726503 w 9529937"/>
                <a:gd name="csY22" fmla="*/ 18472 h 2132800"/>
                <a:gd name="csX23" fmla="*/ 3736994 w 9529937"/>
                <a:gd name="csY23" fmla="*/ 189897 h 2132800"/>
                <a:gd name="csX24" fmla="*/ 3748449 w 9529937"/>
                <a:gd name="csY24" fmla="*/ 267189 h 2132800"/>
                <a:gd name="csX25" fmla="*/ 3777710 w 9529937"/>
                <a:gd name="csY25" fmla="*/ 208668 h 2132800"/>
                <a:gd name="csX26" fmla="*/ 3800900 w 9529937"/>
                <a:gd name="csY26" fmla="*/ 145726 h 2132800"/>
                <a:gd name="csX27" fmla="*/ 3836231 w 9529937"/>
                <a:gd name="csY27" fmla="*/ 84309 h 2132800"/>
                <a:gd name="csX28" fmla="*/ 3919874 w 9529937"/>
                <a:gd name="csY28" fmla="*/ 35313 h 2132800"/>
                <a:gd name="csX29" fmla="*/ 4038076 w 9529937"/>
                <a:gd name="csY29" fmla="*/ 28770 h 2132800"/>
                <a:gd name="csX30" fmla="*/ 4626273 w 9529937"/>
                <a:gd name="csY30" fmla="*/ 25788 h 2132800"/>
                <a:gd name="csX31" fmla="*/ 5675522 w 9529937"/>
                <a:gd name="csY31" fmla="*/ 27032 h 2132800"/>
                <a:gd name="csX32" fmla="*/ 6623323 w 9529937"/>
                <a:gd name="csY32" fmla="*/ 18472 h 2132800"/>
                <a:gd name="csX33" fmla="*/ 7918113 w 9529937"/>
                <a:gd name="csY33" fmla="*/ 18472 h 2132800"/>
                <a:gd name="csX34" fmla="*/ 9529937 w 9529937"/>
                <a:gd name="csY34" fmla="*/ 2974 h 2132800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726503 w 9529937"/>
                <a:gd name="csY22" fmla="*/ 23091 h 2137419"/>
                <a:gd name="csX23" fmla="*/ 3736994 w 9529937"/>
                <a:gd name="csY23" fmla="*/ 194516 h 2137419"/>
                <a:gd name="csX24" fmla="*/ 3748449 w 9529937"/>
                <a:gd name="csY24" fmla="*/ 271808 h 2137419"/>
                <a:gd name="csX25" fmla="*/ 3777710 w 9529937"/>
                <a:gd name="csY25" fmla="*/ 213287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726503 w 9529937"/>
                <a:gd name="csY22" fmla="*/ 23091 h 2137419"/>
                <a:gd name="csX23" fmla="*/ 3736994 w 9529937"/>
                <a:gd name="csY23" fmla="*/ 194516 h 2137419"/>
                <a:gd name="csX24" fmla="*/ 3544562 w 9529937"/>
                <a:gd name="csY24" fmla="*/ 1031749 h 2137419"/>
                <a:gd name="csX25" fmla="*/ 3777710 w 9529937"/>
                <a:gd name="csY25" fmla="*/ 213287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726503 w 9529937"/>
                <a:gd name="csY22" fmla="*/ 23091 h 2137419"/>
                <a:gd name="csX23" fmla="*/ 3736994 w 9529937"/>
                <a:gd name="csY23" fmla="*/ 194516 h 2137419"/>
                <a:gd name="csX24" fmla="*/ 3853481 w 9529937"/>
                <a:gd name="csY24" fmla="*/ 1093533 h 2137419"/>
                <a:gd name="csX25" fmla="*/ 3777710 w 9529937"/>
                <a:gd name="csY25" fmla="*/ 213287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736994 w 9529937"/>
                <a:gd name="csY23" fmla="*/ 194516 h 2137419"/>
                <a:gd name="csX24" fmla="*/ 3853481 w 9529937"/>
                <a:gd name="csY24" fmla="*/ 1093533 h 2137419"/>
                <a:gd name="csX25" fmla="*/ 3777710 w 9529937"/>
                <a:gd name="csY25" fmla="*/ 213287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736994 w 9529937"/>
                <a:gd name="csY23" fmla="*/ 194516 h 2137419"/>
                <a:gd name="csX24" fmla="*/ 3853481 w 9529937"/>
                <a:gd name="csY24" fmla="*/ 1093533 h 2137419"/>
                <a:gd name="csX25" fmla="*/ 3870386 w 9529937"/>
                <a:gd name="csY25" fmla="*/ 275071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736994 w 9529937"/>
                <a:gd name="csY23" fmla="*/ 194516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757651 w 9529937"/>
                <a:gd name="csY26" fmla="*/ 156523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902030 w 9529937"/>
                <a:gd name="csY26" fmla="*/ 149648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902030 w 9529937"/>
                <a:gd name="csY26" fmla="*/ 149648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902030 w 9529937"/>
                <a:gd name="csY26" fmla="*/ 149648 h 2137419"/>
                <a:gd name="csX27" fmla="*/ 3836231 w 9529937"/>
                <a:gd name="csY27" fmla="*/ 88928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902030 w 9529937"/>
                <a:gd name="csY26" fmla="*/ 149648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936406 w 9529937"/>
                <a:gd name="csY26" fmla="*/ 166836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94449 w 9529937"/>
                <a:gd name="csY25" fmla="*/ 323197 h 2137419"/>
                <a:gd name="csX26" fmla="*/ 3936406 w 9529937"/>
                <a:gd name="csY26" fmla="*/ 166836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908199 w 9529937"/>
                <a:gd name="csY25" fmla="*/ 402262 h 2137419"/>
                <a:gd name="csX26" fmla="*/ 3936406 w 9529937"/>
                <a:gd name="csY26" fmla="*/ 166836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36406 w 9529937"/>
                <a:gd name="csY26" fmla="*/ 166836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60469 w 9529937"/>
                <a:gd name="csY26" fmla="*/ 173711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43281 w 9529937"/>
                <a:gd name="csY26" fmla="*/ 177148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43281 w 9529937"/>
                <a:gd name="csY26" fmla="*/ 177148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43281 w 9529937"/>
                <a:gd name="csY26" fmla="*/ 177148 h 2137419"/>
                <a:gd name="csX27" fmla="*/ 4042486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43281 w 9529937"/>
                <a:gd name="csY26" fmla="*/ 177148 h 2137419"/>
                <a:gd name="csX27" fmla="*/ 4042486 w 9529937"/>
                <a:gd name="csY27" fmla="*/ 44239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67344 w 9529937"/>
                <a:gd name="csY26" fmla="*/ 180585 h 2137419"/>
                <a:gd name="csX27" fmla="*/ 4042486 w 9529937"/>
                <a:gd name="csY27" fmla="*/ 44239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35699 w 9529937"/>
                <a:gd name="csY25" fmla="*/ 419450 h 2137419"/>
                <a:gd name="csX26" fmla="*/ 3967344 w 9529937"/>
                <a:gd name="csY26" fmla="*/ 180585 h 2137419"/>
                <a:gd name="csX27" fmla="*/ 4042486 w 9529937"/>
                <a:gd name="csY27" fmla="*/ 44239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35699 w 9529937"/>
                <a:gd name="csY25" fmla="*/ 419450 h 2137419"/>
                <a:gd name="csX26" fmla="*/ 3967344 w 9529937"/>
                <a:gd name="csY26" fmla="*/ 180585 h 2137419"/>
                <a:gd name="csX27" fmla="*/ 4080586 w 9529937"/>
                <a:gd name="csY27" fmla="*/ 77576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35699 w 9529937"/>
                <a:gd name="csY25" fmla="*/ 419450 h 2137419"/>
                <a:gd name="csX26" fmla="*/ 3991157 w 9529937"/>
                <a:gd name="csY26" fmla="*/ 213923 h 2137419"/>
                <a:gd name="csX27" fmla="*/ 4080586 w 9529937"/>
                <a:gd name="csY27" fmla="*/ 77576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35699 w 9529937"/>
                <a:gd name="csY25" fmla="*/ 419450 h 2137419"/>
                <a:gd name="csX26" fmla="*/ 4019732 w 9529937"/>
                <a:gd name="csY26" fmla="*/ 218685 h 2137419"/>
                <a:gd name="csX27" fmla="*/ 4080586 w 9529937"/>
                <a:gd name="csY27" fmla="*/ 77576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35699 w 9529937"/>
                <a:gd name="csY25" fmla="*/ 419450 h 2137419"/>
                <a:gd name="csX26" fmla="*/ 4019732 w 9529937"/>
                <a:gd name="csY26" fmla="*/ 218685 h 2137419"/>
                <a:gd name="csX27" fmla="*/ 4113923 w 9529937"/>
                <a:gd name="csY27" fmla="*/ 87101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73799 w 9529937"/>
                <a:gd name="csY25" fmla="*/ 428975 h 2137419"/>
                <a:gd name="csX26" fmla="*/ 4019732 w 9529937"/>
                <a:gd name="csY26" fmla="*/ 218685 h 2137419"/>
                <a:gd name="csX27" fmla="*/ 4113923 w 9529937"/>
                <a:gd name="csY27" fmla="*/ 87101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19732 w 9529937"/>
                <a:gd name="csY26" fmla="*/ 218685 h 2137419"/>
                <a:gd name="csX27" fmla="*/ 4113923 w 9529937"/>
                <a:gd name="csY27" fmla="*/ 87101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213922 h 2137419"/>
                <a:gd name="csX27" fmla="*/ 4113923 w 9529937"/>
                <a:gd name="csY27" fmla="*/ 87101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3923 w 9529937"/>
                <a:gd name="csY27" fmla="*/ 87101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7098 w 9529937"/>
                <a:gd name="csY27" fmla="*/ 71226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7098 w 9529937"/>
                <a:gd name="csY27" fmla="*/ 71226 h 2137419"/>
                <a:gd name="csX28" fmla="*/ 4191443 w 9529937"/>
                <a:gd name="csY28" fmla="*/ 43370 h 2137419"/>
                <a:gd name="csX29" fmla="*/ 4361210 w 9529937"/>
                <a:gd name="csY29" fmla="*/ 3391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7098 w 9529937"/>
                <a:gd name="csY27" fmla="*/ 71226 h 2137419"/>
                <a:gd name="csX28" fmla="*/ 4191443 w 9529937"/>
                <a:gd name="csY28" fmla="*/ 43370 h 2137419"/>
                <a:gd name="csX29" fmla="*/ 4361210 w 9529937"/>
                <a:gd name="csY29" fmla="*/ 3391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7098 w 9529937"/>
                <a:gd name="csY27" fmla="*/ 71226 h 2137419"/>
                <a:gd name="csX28" fmla="*/ 4191443 w 9529937"/>
                <a:gd name="csY28" fmla="*/ 43370 h 2137419"/>
                <a:gd name="csX29" fmla="*/ 4361210 w 9529937"/>
                <a:gd name="csY29" fmla="*/ 3391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7098 w 9529937"/>
                <a:gd name="csY27" fmla="*/ 71226 h 2137419"/>
                <a:gd name="csX28" fmla="*/ 4191443 w 9529937"/>
                <a:gd name="csY28" fmla="*/ 43370 h 2137419"/>
                <a:gd name="csX29" fmla="*/ 4361210 w 9529937"/>
                <a:gd name="csY29" fmla="*/ 33914 h 2137419"/>
                <a:gd name="csX30" fmla="*/ 4732838 w 9529937"/>
                <a:gd name="csY30" fmla="*/ 3093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66091 w 9529937"/>
                <a:gd name="csY24" fmla="*/ 410824 h 2137419"/>
                <a:gd name="csX25" fmla="*/ 3893295 w 9529937"/>
                <a:gd name="csY25" fmla="*/ 1374416 h 2137419"/>
                <a:gd name="csX26" fmla="*/ 3973799 w 9529937"/>
                <a:gd name="csY26" fmla="*/ 428975 h 2137419"/>
                <a:gd name="csX27" fmla="*/ 4034019 w 9529937"/>
                <a:gd name="csY27" fmla="*/ 175822 h 2137419"/>
                <a:gd name="csX28" fmla="*/ 4117098 w 9529937"/>
                <a:gd name="csY28" fmla="*/ 71226 h 2137419"/>
                <a:gd name="csX29" fmla="*/ 4191443 w 9529937"/>
                <a:gd name="csY29" fmla="*/ 43370 h 2137419"/>
                <a:gd name="csX30" fmla="*/ 4361210 w 9529937"/>
                <a:gd name="csY30" fmla="*/ 33914 h 2137419"/>
                <a:gd name="csX31" fmla="*/ 4732838 w 9529937"/>
                <a:gd name="csY31" fmla="*/ 30932 h 2137419"/>
                <a:gd name="csX32" fmla="*/ 5675522 w 9529937"/>
                <a:gd name="csY32" fmla="*/ 31651 h 2137419"/>
                <a:gd name="csX33" fmla="*/ 6623323 w 9529937"/>
                <a:gd name="csY33" fmla="*/ 23091 h 2137419"/>
                <a:gd name="csX34" fmla="*/ 7918113 w 9529937"/>
                <a:gd name="csY34" fmla="*/ 23091 h 2137419"/>
                <a:gd name="csX35" fmla="*/ 9529937 w 9529937"/>
                <a:gd name="csY35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93295 w 9529937"/>
                <a:gd name="csY26" fmla="*/ 1374416 h 2137419"/>
                <a:gd name="csX27" fmla="*/ 3973799 w 9529937"/>
                <a:gd name="csY27" fmla="*/ 428975 h 2137419"/>
                <a:gd name="csX28" fmla="*/ 4034019 w 9529937"/>
                <a:gd name="csY28" fmla="*/ 175822 h 2137419"/>
                <a:gd name="csX29" fmla="*/ 4117098 w 9529937"/>
                <a:gd name="csY29" fmla="*/ 71226 h 2137419"/>
                <a:gd name="csX30" fmla="*/ 4191443 w 9529937"/>
                <a:gd name="csY30" fmla="*/ 43370 h 2137419"/>
                <a:gd name="csX31" fmla="*/ 4361210 w 9529937"/>
                <a:gd name="csY31" fmla="*/ 33914 h 2137419"/>
                <a:gd name="csX32" fmla="*/ 4732838 w 9529937"/>
                <a:gd name="csY32" fmla="*/ 30932 h 2137419"/>
                <a:gd name="csX33" fmla="*/ 5675522 w 9529937"/>
                <a:gd name="csY33" fmla="*/ 31651 h 2137419"/>
                <a:gd name="csX34" fmla="*/ 6623323 w 9529937"/>
                <a:gd name="csY34" fmla="*/ 23091 h 2137419"/>
                <a:gd name="csX35" fmla="*/ 7918113 w 9529937"/>
                <a:gd name="csY35" fmla="*/ 23091 h 2137419"/>
                <a:gd name="csX36" fmla="*/ 9529937 w 9529937"/>
                <a:gd name="csY36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3102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93295 w 9529937"/>
                <a:gd name="csY26" fmla="*/ 1374416 h 2137419"/>
                <a:gd name="csX27" fmla="*/ 3973799 w 9529937"/>
                <a:gd name="csY27" fmla="*/ 428975 h 2137419"/>
                <a:gd name="csX28" fmla="*/ 4034019 w 9529937"/>
                <a:gd name="csY28" fmla="*/ 175822 h 2137419"/>
                <a:gd name="csX29" fmla="*/ 4117098 w 9529937"/>
                <a:gd name="csY29" fmla="*/ 71226 h 2137419"/>
                <a:gd name="csX30" fmla="*/ 4191443 w 9529937"/>
                <a:gd name="csY30" fmla="*/ 43370 h 2137419"/>
                <a:gd name="csX31" fmla="*/ 4361210 w 9529937"/>
                <a:gd name="csY31" fmla="*/ 33914 h 2137419"/>
                <a:gd name="csX32" fmla="*/ 4732838 w 9529937"/>
                <a:gd name="csY32" fmla="*/ 30932 h 2137419"/>
                <a:gd name="csX33" fmla="*/ 5675522 w 9529937"/>
                <a:gd name="csY33" fmla="*/ 31651 h 2137419"/>
                <a:gd name="csX34" fmla="*/ 6623323 w 9529937"/>
                <a:gd name="csY34" fmla="*/ 23091 h 2137419"/>
                <a:gd name="csX35" fmla="*/ 7918113 w 9529937"/>
                <a:gd name="csY35" fmla="*/ 23091 h 2137419"/>
                <a:gd name="csX36" fmla="*/ 9529937 w 9529937"/>
                <a:gd name="csY36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3102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70792 w 9529937"/>
                <a:gd name="csY26" fmla="*/ 908668 h 2137419"/>
                <a:gd name="csX27" fmla="*/ 3893295 w 9529937"/>
                <a:gd name="csY27" fmla="*/ 1374416 h 2137419"/>
                <a:gd name="csX28" fmla="*/ 3973799 w 9529937"/>
                <a:gd name="csY28" fmla="*/ 428975 h 2137419"/>
                <a:gd name="csX29" fmla="*/ 4034019 w 9529937"/>
                <a:gd name="csY29" fmla="*/ 175822 h 2137419"/>
                <a:gd name="csX30" fmla="*/ 4117098 w 9529937"/>
                <a:gd name="csY30" fmla="*/ 71226 h 2137419"/>
                <a:gd name="csX31" fmla="*/ 4191443 w 9529937"/>
                <a:gd name="csY31" fmla="*/ 43370 h 2137419"/>
                <a:gd name="csX32" fmla="*/ 4361210 w 9529937"/>
                <a:gd name="csY32" fmla="*/ 33914 h 2137419"/>
                <a:gd name="csX33" fmla="*/ 4732838 w 9529937"/>
                <a:gd name="csY33" fmla="*/ 30932 h 2137419"/>
                <a:gd name="csX34" fmla="*/ 5675522 w 9529937"/>
                <a:gd name="csY34" fmla="*/ 31651 h 2137419"/>
                <a:gd name="csX35" fmla="*/ 6623323 w 9529937"/>
                <a:gd name="csY35" fmla="*/ 23091 h 2137419"/>
                <a:gd name="csX36" fmla="*/ 7918113 w 9529937"/>
                <a:gd name="csY36" fmla="*/ 23091 h 2137419"/>
                <a:gd name="csX37" fmla="*/ 9529937 w 9529937"/>
                <a:gd name="csY37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3102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70792 w 9529937"/>
                <a:gd name="csY26" fmla="*/ 908668 h 2137419"/>
                <a:gd name="csX27" fmla="*/ 3893295 w 9529937"/>
                <a:gd name="csY27" fmla="*/ 1374416 h 2137419"/>
                <a:gd name="csX28" fmla="*/ 3931415 w 9529937"/>
                <a:gd name="csY28" fmla="*/ 898564 h 2137419"/>
                <a:gd name="csX29" fmla="*/ 3973799 w 9529937"/>
                <a:gd name="csY29" fmla="*/ 428975 h 2137419"/>
                <a:gd name="csX30" fmla="*/ 4034019 w 9529937"/>
                <a:gd name="csY30" fmla="*/ 175822 h 2137419"/>
                <a:gd name="csX31" fmla="*/ 4117098 w 9529937"/>
                <a:gd name="csY31" fmla="*/ 71226 h 2137419"/>
                <a:gd name="csX32" fmla="*/ 4191443 w 9529937"/>
                <a:gd name="csY32" fmla="*/ 43370 h 2137419"/>
                <a:gd name="csX33" fmla="*/ 4361210 w 9529937"/>
                <a:gd name="csY33" fmla="*/ 33914 h 2137419"/>
                <a:gd name="csX34" fmla="*/ 4732838 w 9529937"/>
                <a:gd name="csY34" fmla="*/ 30932 h 2137419"/>
                <a:gd name="csX35" fmla="*/ 5675522 w 9529937"/>
                <a:gd name="csY35" fmla="*/ 31651 h 2137419"/>
                <a:gd name="csX36" fmla="*/ 6623323 w 9529937"/>
                <a:gd name="csY36" fmla="*/ 23091 h 2137419"/>
                <a:gd name="csX37" fmla="*/ 7918113 w 9529937"/>
                <a:gd name="csY37" fmla="*/ 23091 h 2137419"/>
                <a:gd name="csX38" fmla="*/ 9529937 w 9529937"/>
                <a:gd name="csY38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3102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70792 w 9529937"/>
                <a:gd name="csY26" fmla="*/ 908668 h 2137419"/>
                <a:gd name="csX27" fmla="*/ 3898347 w 9529937"/>
                <a:gd name="csY27" fmla="*/ 1925077 h 2137419"/>
                <a:gd name="csX28" fmla="*/ 3931415 w 9529937"/>
                <a:gd name="csY28" fmla="*/ 898564 h 2137419"/>
                <a:gd name="csX29" fmla="*/ 3973799 w 9529937"/>
                <a:gd name="csY29" fmla="*/ 428975 h 2137419"/>
                <a:gd name="csX30" fmla="*/ 4034019 w 9529937"/>
                <a:gd name="csY30" fmla="*/ 175822 h 2137419"/>
                <a:gd name="csX31" fmla="*/ 4117098 w 9529937"/>
                <a:gd name="csY31" fmla="*/ 71226 h 2137419"/>
                <a:gd name="csX32" fmla="*/ 4191443 w 9529937"/>
                <a:gd name="csY32" fmla="*/ 43370 h 2137419"/>
                <a:gd name="csX33" fmla="*/ 4361210 w 9529937"/>
                <a:gd name="csY33" fmla="*/ 33914 h 2137419"/>
                <a:gd name="csX34" fmla="*/ 4732838 w 9529937"/>
                <a:gd name="csY34" fmla="*/ 30932 h 2137419"/>
                <a:gd name="csX35" fmla="*/ 5675522 w 9529937"/>
                <a:gd name="csY35" fmla="*/ 31651 h 2137419"/>
                <a:gd name="csX36" fmla="*/ 6623323 w 9529937"/>
                <a:gd name="csY36" fmla="*/ 23091 h 2137419"/>
                <a:gd name="csX37" fmla="*/ 7918113 w 9529937"/>
                <a:gd name="csY37" fmla="*/ 23091 h 2137419"/>
                <a:gd name="csX38" fmla="*/ 9529937 w 9529937"/>
                <a:gd name="csY38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3102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70792 w 9529937"/>
                <a:gd name="csY26" fmla="*/ 908668 h 2137419"/>
                <a:gd name="csX27" fmla="*/ 3892448 w 9529937"/>
                <a:gd name="csY27" fmla="*/ 1818889 h 2137419"/>
                <a:gd name="csX28" fmla="*/ 3931415 w 9529937"/>
                <a:gd name="csY28" fmla="*/ 898564 h 2137419"/>
                <a:gd name="csX29" fmla="*/ 3973799 w 9529937"/>
                <a:gd name="csY29" fmla="*/ 428975 h 2137419"/>
                <a:gd name="csX30" fmla="*/ 4034019 w 9529937"/>
                <a:gd name="csY30" fmla="*/ 175822 h 2137419"/>
                <a:gd name="csX31" fmla="*/ 4117098 w 9529937"/>
                <a:gd name="csY31" fmla="*/ 71226 h 2137419"/>
                <a:gd name="csX32" fmla="*/ 4191443 w 9529937"/>
                <a:gd name="csY32" fmla="*/ 43370 h 2137419"/>
                <a:gd name="csX33" fmla="*/ 4361210 w 9529937"/>
                <a:gd name="csY33" fmla="*/ 33914 h 2137419"/>
                <a:gd name="csX34" fmla="*/ 4732838 w 9529937"/>
                <a:gd name="csY34" fmla="*/ 30932 h 2137419"/>
                <a:gd name="csX35" fmla="*/ 5675522 w 9529937"/>
                <a:gd name="csY35" fmla="*/ 31651 h 2137419"/>
                <a:gd name="csX36" fmla="*/ 6623323 w 9529937"/>
                <a:gd name="csY36" fmla="*/ 23091 h 2137419"/>
                <a:gd name="csX37" fmla="*/ 7918113 w 9529937"/>
                <a:gd name="csY37" fmla="*/ 23091 h 2137419"/>
                <a:gd name="csX38" fmla="*/ 9529937 w 9529937"/>
                <a:gd name="csY38" fmla="*/ 7593 h 2137419"/>
                <a:gd name="csX0" fmla="*/ 0 w 9459793"/>
                <a:gd name="csY0" fmla="*/ 18426 h 2137419"/>
                <a:gd name="csX1" fmla="*/ 585897 w 9459793"/>
                <a:gd name="csY1" fmla="*/ 4619 h 2137419"/>
                <a:gd name="csX2" fmla="*/ 749528 w 9459793"/>
                <a:gd name="csY2" fmla="*/ 0 h 2137419"/>
                <a:gd name="csX3" fmla="*/ 842704 w 9459793"/>
                <a:gd name="csY3" fmla="*/ 9237 h 2137419"/>
                <a:gd name="csX4" fmla="*/ 898529 w 9459793"/>
                <a:gd name="csY4" fmla="*/ 23091 h 2137419"/>
                <a:gd name="csX5" fmla="*/ 920475 w 9459793"/>
                <a:gd name="csY5" fmla="*/ 45037 h 2137419"/>
                <a:gd name="csX6" fmla="*/ 929712 w 9459793"/>
                <a:gd name="csY6" fmla="*/ 115492 h 2137419"/>
                <a:gd name="csX7" fmla="*/ 934330 w 9459793"/>
                <a:gd name="csY7" fmla="*/ 258692 h 2137419"/>
                <a:gd name="csX8" fmla="*/ 937026 w 9459793"/>
                <a:gd name="csY8" fmla="*/ 507815 h 2137419"/>
                <a:gd name="csX9" fmla="*/ 942420 w 9459793"/>
                <a:gd name="csY9" fmla="*/ 2137184 h 2137419"/>
                <a:gd name="csX10" fmla="*/ 1026944 w 9459793"/>
                <a:gd name="csY10" fmla="*/ 627272 h 2137419"/>
                <a:gd name="csX11" fmla="*/ 1037518 w 9459793"/>
                <a:gd name="csY11" fmla="*/ 440058 h 2137419"/>
                <a:gd name="csX12" fmla="*/ 1059463 w 9459793"/>
                <a:gd name="csY12" fmla="*/ 271808 h 2137419"/>
                <a:gd name="csX13" fmla="*/ 1103355 w 9459793"/>
                <a:gd name="csY13" fmla="*/ 162080 h 2137419"/>
                <a:gd name="csX14" fmla="*/ 1161876 w 9459793"/>
                <a:gd name="csY14" fmla="*/ 96243 h 2137419"/>
                <a:gd name="csX15" fmla="*/ 1256974 w 9459793"/>
                <a:gd name="csY15" fmla="*/ 59667 h 2137419"/>
                <a:gd name="csX16" fmla="*/ 1395963 w 9459793"/>
                <a:gd name="csY16" fmla="*/ 45037 h 2137419"/>
                <a:gd name="csX17" fmla="*/ 1593473 w 9459793"/>
                <a:gd name="csY17" fmla="*/ 35801 h 2137419"/>
                <a:gd name="csX18" fmla="*/ 1902633 w 9459793"/>
                <a:gd name="csY18" fmla="*/ 28486 h 2137419"/>
                <a:gd name="csX19" fmla="*/ 2380533 w 9459793"/>
                <a:gd name="csY19" fmla="*/ 27702 h 2137419"/>
                <a:gd name="csX20" fmla="*/ 3305230 w 9459793"/>
                <a:gd name="csY20" fmla="*/ 8461 h 2137419"/>
                <a:gd name="csX21" fmla="*/ 3597838 w 9459793"/>
                <a:gd name="csY21" fmla="*/ 8461 h 2137419"/>
                <a:gd name="csX22" fmla="*/ 3760877 w 9459793"/>
                <a:gd name="csY22" fmla="*/ 29270 h 2137419"/>
                <a:gd name="csX23" fmla="*/ 3789597 w 9459793"/>
                <a:gd name="csY23" fmla="*/ 125074 h 2137419"/>
                <a:gd name="csX24" fmla="*/ 3790417 w 9459793"/>
                <a:gd name="csY24" fmla="*/ 200694 h 2137419"/>
                <a:gd name="csX25" fmla="*/ 3795947 w 9459793"/>
                <a:gd name="csY25" fmla="*/ 410824 h 2137419"/>
                <a:gd name="csX26" fmla="*/ 3800648 w 9459793"/>
                <a:gd name="csY26" fmla="*/ 908668 h 2137419"/>
                <a:gd name="csX27" fmla="*/ 3822304 w 9459793"/>
                <a:gd name="csY27" fmla="*/ 1818889 h 2137419"/>
                <a:gd name="csX28" fmla="*/ 3861271 w 9459793"/>
                <a:gd name="csY28" fmla="*/ 898564 h 2137419"/>
                <a:gd name="csX29" fmla="*/ 3903655 w 9459793"/>
                <a:gd name="csY29" fmla="*/ 428975 h 2137419"/>
                <a:gd name="csX30" fmla="*/ 3963875 w 9459793"/>
                <a:gd name="csY30" fmla="*/ 175822 h 2137419"/>
                <a:gd name="csX31" fmla="*/ 4046954 w 9459793"/>
                <a:gd name="csY31" fmla="*/ 71226 h 2137419"/>
                <a:gd name="csX32" fmla="*/ 4121299 w 9459793"/>
                <a:gd name="csY32" fmla="*/ 43370 h 2137419"/>
                <a:gd name="csX33" fmla="*/ 4291066 w 9459793"/>
                <a:gd name="csY33" fmla="*/ 33914 h 2137419"/>
                <a:gd name="csX34" fmla="*/ 4662694 w 9459793"/>
                <a:gd name="csY34" fmla="*/ 30932 h 2137419"/>
                <a:gd name="csX35" fmla="*/ 5605378 w 9459793"/>
                <a:gd name="csY35" fmla="*/ 31651 h 2137419"/>
                <a:gd name="csX36" fmla="*/ 6553179 w 9459793"/>
                <a:gd name="csY36" fmla="*/ 23091 h 2137419"/>
                <a:gd name="csX37" fmla="*/ 7847969 w 9459793"/>
                <a:gd name="csY37" fmla="*/ 23091 h 2137419"/>
                <a:gd name="csX38" fmla="*/ 9459793 w 9459793"/>
                <a:gd name="csY38" fmla="*/ 7593 h 2137419"/>
                <a:gd name="csX0" fmla="*/ 0 w 9459793"/>
                <a:gd name="csY0" fmla="*/ 18426 h 2137419"/>
                <a:gd name="csX1" fmla="*/ 585897 w 9459793"/>
                <a:gd name="csY1" fmla="*/ 4619 h 2137419"/>
                <a:gd name="csX2" fmla="*/ 749528 w 9459793"/>
                <a:gd name="csY2" fmla="*/ 0 h 2137419"/>
                <a:gd name="csX3" fmla="*/ 842704 w 9459793"/>
                <a:gd name="csY3" fmla="*/ 9237 h 2137419"/>
                <a:gd name="csX4" fmla="*/ 898529 w 9459793"/>
                <a:gd name="csY4" fmla="*/ 23091 h 2137419"/>
                <a:gd name="csX5" fmla="*/ 920475 w 9459793"/>
                <a:gd name="csY5" fmla="*/ 45037 h 2137419"/>
                <a:gd name="csX6" fmla="*/ 929712 w 9459793"/>
                <a:gd name="csY6" fmla="*/ 115492 h 2137419"/>
                <a:gd name="csX7" fmla="*/ 934330 w 9459793"/>
                <a:gd name="csY7" fmla="*/ 258692 h 2137419"/>
                <a:gd name="csX8" fmla="*/ 937026 w 9459793"/>
                <a:gd name="csY8" fmla="*/ 507815 h 2137419"/>
                <a:gd name="csX9" fmla="*/ 942420 w 9459793"/>
                <a:gd name="csY9" fmla="*/ 2137184 h 2137419"/>
                <a:gd name="csX10" fmla="*/ 1026944 w 9459793"/>
                <a:gd name="csY10" fmla="*/ 627272 h 2137419"/>
                <a:gd name="csX11" fmla="*/ 1037518 w 9459793"/>
                <a:gd name="csY11" fmla="*/ 440058 h 2137419"/>
                <a:gd name="csX12" fmla="*/ 1059463 w 9459793"/>
                <a:gd name="csY12" fmla="*/ 271808 h 2137419"/>
                <a:gd name="csX13" fmla="*/ 1103355 w 9459793"/>
                <a:gd name="csY13" fmla="*/ 162080 h 2137419"/>
                <a:gd name="csX14" fmla="*/ 1161876 w 9459793"/>
                <a:gd name="csY14" fmla="*/ 96243 h 2137419"/>
                <a:gd name="csX15" fmla="*/ 1256974 w 9459793"/>
                <a:gd name="csY15" fmla="*/ 59667 h 2137419"/>
                <a:gd name="csX16" fmla="*/ 1395963 w 9459793"/>
                <a:gd name="csY16" fmla="*/ 45037 h 2137419"/>
                <a:gd name="csX17" fmla="*/ 1593473 w 9459793"/>
                <a:gd name="csY17" fmla="*/ 35801 h 2137419"/>
                <a:gd name="csX18" fmla="*/ 1902633 w 9459793"/>
                <a:gd name="csY18" fmla="*/ 28486 h 2137419"/>
                <a:gd name="csX19" fmla="*/ 2380533 w 9459793"/>
                <a:gd name="csY19" fmla="*/ 27702 h 2137419"/>
                <a:gd name="csX20" fmla="*/ 3305230 w 9459793"/>
                <a:gd name="csY20" fmla="*/ 8461 h 2137419"/>
                <a:gd name="csX21" fmla="*/ 3597838 w 9459793"/>
                <a:gd name="csY21" fmla="*/ 8461 h 2137419"/>
                <a:gd name="csX22" fmla="*/ 3760877 w 9459793"/>
                <a:gd name="csY22" fmla="*/ 29270 h 2137419"/>
                <a:gd name="csX23" fmla="*/ 3789597 w 9459793"/>
                <a:gd name="csY23" fmla="*/ 125074 h 2137419"/>
                <a:gd name="csX24" fmla="*/ 3790417 w 9459793"/>
                <a:gd name="csY24" fmla="*/ 200694 h 2137419"/>
                <a:gd name="csX25" fmla="*/ 3795947 w 9459793"/>
                <a:gd name="csY25" fmla="*/ 410824 h 2137419"/>
                <a:gd name="csX26" fmla="*/ 3800648 w 9459793"/>
                <a:gd name="csY26" fmla="*/ 908668 h 2137419"/>
                <a:gd name="csX27" fmla="*/ 3822304 w 9459793"/>
                <a:gd name="csY27" fmla="*/ 2075563 h 2137419"/>
                <a:gd name="csX28" fmla="*/ 3861271 w 9459793"/>
                <a:gd name="csY28" fmla="*/ 898564 h 2137419"/>
                <a:gd name="csX29" fmla="*/ 3903655 w 9459793"/>
                <a:gd name="csY29" fmla="*/ 428975 h 2137419"/>
                <a:gd name="csX30" fmla="*/ 3963875 w 9459793"/>
                <a:gd name="csY30" fmla="*/ 175822 h 2137419"/>
                <a:gd name="csX31" fmla="*/ 4046954 w 9459793"/>
                <a:gd name="csY31" fmla="*/ 71226 h 2137419"/>
                <a:gd name="csX32" fmla="*/ 4121299 w 9459793"/>
                <a:gd name="csY32" fmla="*/ 43370 h 2137419"/>
                <a:gd name="csX33" fmla="*/ 4291066 w 9459793"/>
                <a:gd name="csY33" fmla="*/ 33914 h 2137419"/>
                <a:gd name="csX34" fmla="*/ 4662694 w 9459793"/>
                <a:gd name="csY34" fmla="*/ 30932 h 2137419"/>
                <a:gd name="csX35" fmla="*/ 5605378 w 9459793"/>
                <a:gd name="csY35" fmla="*/ 31651 h 2137419"/>
                <a:gd name="csX36" fmla="*/ 6553179 w 9459793"/>
                <a:gd name="csY36" fmla="*/ 23091 h 2137419"/>
                <a:gd name="csX37" fmla="*/ 7847969 w 9459793"/>
                <a:gd name="csY37" fmla="*/ 23091 h 2137419"/>
                <a:gd name="csX38" fmla="*/ 9459793 w 9459793"/>
                <a:gd name="csY38" fmla="*/ 7593 h 2137419"/>
                <a:gd name="csX0" fmla="*/ 0 w 8923689"/>
                <a:gd name="csY0" fmla="*/ 18426 h 2137419"/>
                <a:gd name="csX1" fmla="*/ 585897 w 8923689"/>
                <a:gd name="csY1" fmla="*/ 4619 h 2137419"/>
                <a:gd name="csX2" fmla="*/ 749528 w 8923689"/>
                <a:gd name="csY2" fmla="*/ 0 h 2137419"/>
                <a:gd name="csX3" fmla="*/ 842704 w 8923689"/>
                <a:gd name="csY3" fmla="*/ 9237 h 2137419"/>
                <a:gd name="csX4" fmla="*/ 898529 w 8923689"/>
                <a:gd name="csY4" fmla="*/ 23091 h 2137419"/>
                <a:gd name="csX5" fmla="*/ 920475 w 8923689"/>
                <a:gd name="csY5" fmla="*/ 45037 h 2137419"/>
                <a:gd name="csX6" fmla="*/ 929712 w 8923689"/>
                <a:gd name="csY6" fmla="*/ 115492 h 2137419"/>
                <a:gd name="csX7" fmla="*/ 934330 w 8923689"/>
                <a:gd name="csY7" fmla="*/ 258692 h 2137419"/>
                <a:gd name="csX8" fmla="*/ 937026 w 8923689"/>
                <a:gd name="csY8" fmla="*/ 507815 h 2137419"/>
                <a:gd name="csX9" fmla="*/ 942420 w 8923689"/>
                <a:gd name="csY9" fmla="*/ 2137184 h 2137419"/>
                <a:gd name="csX10" fmla="*/ 1026944 w 8923689"/>
                <a:gd name="csY10" fmla="*/ 627272 h 2137419"/>
                <a:gd name="csX11" fmla="*/ 1037518 w 8923689"/>
                <a:gd name="csY11" fmla="*/ 440058 h 2137419"/>
                <a:gd name="csX12" fmla="*/ 1059463 w 8923689"/>
                <a:gd name="csY12" fmla="*/ 271808 h 2137419"/>
                <a:gd name="csX13" fmla="*/ 1103355 w 8923689"/>
                <a:gd name="csY13" fmla="*/ 162080 h 2137419"/>
                <a:gd name="csX14" fmla="*/ 1161876 w 8923689"/>
                <a:gd name="csY14" fmla="*/ 96243 h 2137419"/>
                <a:gd name="csX15" fmla="*/ 1256974 w 8923689"/>
                <a:gd name="csY15" fmla="*/ 59667 h 2137419"/>
                <a:gd name="csX16" fmla="*/ 1395963 w 8923689"/>
                <a:gd name="csY16" fmla="*/ 45037 h 2137419"/>
                <a:gd name="csX17" fmla="*/ 1593473 w 8923689"/>
                <a:gd name="csY17" fmla="*/ 35801 h 2137419"/>
                <a:gd name="csX18" fmla="*/ 1902633 w 8923689"/>
                <a:gd name="csY18" fmla="*/ 28486 h 2137419"/>
                <a:gd name="csX19" fmla="*/ 2380533 w 8923689"/>
                <a:gd name="csY19" fmla="*/ 27702 h 2137419"/>
                <a:gd name="csX20" fmla="*/ 3305230 w 8923689"/>
                <a:gd name="csY20" fmla="*/ 8461 h 2137419"/>
                <a:gd name="csX21" fmla="*/ 3597838 w 8923689"/>
                <a:gd name="csY21" fmla="*/ 8461 h 2137419"/>
                <a:gd name="csX22" fmla="*/ 3760877 w 8923689"/>
                <a:gd name="csY22" fmla="*/ 29270 h 2137419"/>
                <a:gd name="csX23" fmla="*/ 3789597 w 8923689"/>
                <a:gd name="csY23" fmla="*/ 125074 h 2137419"/>
                <a:gd name="csX24" fmla="*/ 3790417 w 8923689"/>
                <a:gd name="csY24" fmla="*/ 200694 h 2137419"/>
                <a:gd name="csX25" fmla="*/ 3795947 w 8923689"/>
                <a:gd name="csY25" fmla="*/ 410824 h 2137419"/>
                <a:gd name="csX26" fmla="*/ 3800648 w 8923689"/>
                <a:gd name="csY26" fmla="*/ 908668 h 2137419"/>
                <a:gd name="csX27" fmla="*/ 3822304 w 8923689"/>
                <a:gd name="csY27" fmla="*/ 2075563 h 2137419"/>
                <a:gd name="csX28" fmla="*/ 3861271 w 8923689"/>
                <a:gd name="csY28" fmla="*/ 898564 h 2137419"/>
                <a:gd name="csX29" fmla="*/ 3903655 w 8923689"/>
                <a:gd name="csY29" fmla="*/ 428975 h 2137419"/>
                <a:gd name="csX30" fmla="*/ 3963875 w 8923689"/>
                <a:gd name="csY30" fmla="*/ 175822 h 2137419"/>
                <a:gd name="csX31" fmla="*/ 4046954 w 8923689"/>
                <a:gd name="csY31" fmla="*/ 71226 h 2137419"/>
                <a:gd name="csX32" fmla="*/ 4121299 w 8923689"/>
                <a:gd name="csY32" fmla="*/ 43370 h 2137419"/>
                <a:gd name="csX33" fmla="*/ 4291066 w 8923689"/>
                <a:gd name="csY33" fmla="*/ 33914 h 2137419"/>
                <a:gd name="csX34" fmla="*/ 4662694 w 8923689"/>
                <a:gd name="csY34" fmla="*/ 30932 h 2137419"/>
                <a:gd name="csX35" fmla="*/ 5605378 w 8923689"/>
                <a:gd name="csY35" fmla="*/ 31651 h 2137419"/>
                <a:gd name="csX36" fmla="*/ 6553179 w 8923689"/>
                <a:gd name="csY36" fmla="*/ 23091 h 2137419"/>
                <a:gd name="csX37" fmla="*/ 7847969 w 8923689"/>
                <a:gd name="csY37" fmla="*/ 23091 h 2137419"/>
                <a:gd name="csX38" fmla="*/ 8923689 w 8923689"/>
                <a:gd name="csY38" fmla="*/ 23636 h 2137419"/>
                <a:gd name="csX0" fmla="*/ 0 w 8923689"/>
                <a:gd name="csY0" fmla="*/ 18426 h 2154101"/>
                <a:gd name="csX1" fmla="*/ 585897 w 8923689"/>
                <a:gd name="csY1" fmla="*/ 4619 h 2154101"/>
                <a:gd name="csX2" fmla="*/ 749528 w 8923689"/>
                <a:gd name="csY2" fmla="*/ 0 h 2154101"/>
                <a:gd name="csX3" fmla="*/ 842704 w 8923689"/>
                <a:gd name="csY3" fmla="*/ 9237 h 2154101"/>
                <a:gd name="csX4" fmla="*/ 898529 w 8923689"/>
                <a:gd name="csY4" fmla="*/ 23091 h 2154101"/>
                <a:gd name="csX5" fmla="*/ 920475 w 8923689"/>
                <a:gd name="csY5" fmla="*/ 45037 h 2154101"/>
                <a:gd name="csX6" fmla="*/ 929712 w 8923689"/>
                <a:gd name="csY6" fmla="*/ 115492 h 2154101"/>
                <a:gd name="csX7" fmla="*/ 934330 w 8923689"/>
                <a:gd name="csY7" fmla="*/ 258692 h 2154101"/>
                <a:gd name="csX8" fmla="*/ 937026 w 8923689"/>
                <a:gd name="csY8" fmla="*/ 507815 h 2154101"/>
                <a:gd name="csX9" fmla="*/ 942420 w 8923689"/>
                <a:gd name="csY9" fmla="*/ 2137184 h 2154101"/>
                <a:gd name="csX10" fmla="*/ 1026944 w 8923689"/>
                <a:gd name="csY10" fmla="*/ 627272 h 2154101"/>
                <a:gd name="csX11" fmla="*/ 1037518 w 8923689"/>
                <a:gd name="csY11" fmla="*/ 440058 h 2154101"/>
                <a:gd name="csX12" fmla="*/ 1059463 w 8923689"/>
                <a:gd name="csY12" fmla="*/ 271808 h 2154101"/>
                <a:gd name="csX13" fmla="*/ 1103355 w 8923689"/>
                <a:gd name="csY13" fmla="*/ 162080 h 2154101"/>
                <a:gd name="csX14" fmla="*/ 1161876 w 8923689"/>
                <a:gd name="csY14" fmla="*/ 96243 h 2154101"/>
                <a:gd name="csX15" fmla="*/ 1256974 w 8923689"/>
                <a:gd name="csY15" fmla="*/ 59667 h 2154101"/>
                <a:gd name="csX16" fmla="*/ 1395963 w 8923689"/>
                <a:gd name="csY16" fmla="*/ 45037 h 2154101"/>
                <a:gd name="csX17" fmla="*/ 1593473 w 8923689"/>
                <a:gd name="csY17" fmla="*/ 35801 h 2154101"/>
                <a:gd name="csX18" fmla="*/ 1902633 w 8923689"/>
                <a:gd name="csY18" fmla="*/ 28486 h 2154101"/>
                <a:gd name="csX19" fmla="*/ 2380533 w 8923689"/>
                <a:gd name="csY19" fmla="*/ 27702 h 2154101"/>
                <a:gd name="csX20" fmla="*/ 3305230 w 8923689"/>
                <a:gd name="csY20" fmla="*/ 8461 h 2154101"/>
                <a:gd name="csX21" fmla="*/ 3597838 w 8923689"/>
                <a:gd name="csY21" fmla="*/ 8461 h 2154101"/>
                <a:gd name="csX22" fmla="*/ 3760877 w 8923689"/>
                <a:gd name="csY22" fmla="*/ 29270 h 2154101"/>
                <a:gd name="csX23" fmla="*/ 3789597 w 8923689"/>
                <a:gd name="csY23" fmla="*/ 125074 h 2154101"/>
                <a:gd name="csX24" fmla="*/ 3790417 w 8923689"/>
                <a:gd name="csY24" fmla="*/ 200694 h 2154101"/>
                <a:gd name="csX25" fmla="*/ 3795947 w 8923689"/>
                <a:gd name="csY25" fmla="*/ 410824 h 2154101"/>
                <a:gd name="csX26" fmla="*/ 3800648 w 8923689"/>
                <a:gd name="csY26" fmla="*/ 908668 h 2154101"/>
                <a:gd name="csX27" fmla="*/ 3822304 w 8923689"/>
                <a:gd name="csY27" fmla="*/ 2154100 h 2154101"/>
                <a:gd name="csX28" fmla="*/ 3861271 w 8923689"/>
                <a:gd name="csY28" fmla="*/ 898564 h 2154101"/>
                <a:gd name="csX29" fmla="*/ 3903655 w 8923689"/>
                <a:gd name="csY29" fmla="*/ 428975 h 2154101"/>
                <a:gd name="csX30" fmla="*/ 3963875 w 8923689"/>
                <a:gd name="csY30" fmla="*/ 175822 h 2154101"/>
                <a:gd name="csX31" fmla="*/ 4046954 w 8923689"/>
                <a:gd name="csY31" fmla="*/ 71226 h 2154101"/>
                <a:gd name="csX32" fmla="*/ 4121299 w 8923689"/>
                <a:gd name="csY32" fmla="*/ 43370 h 2154101"/>
                <a:gd name="csX33" fmla="*/ 4291066 w 8923689"/>
                <a:gd name="csY33" fmla="*/ 33914 h 2154101"/>
                <a:gd name="csX34" fmla="*/ 4662694 w 8923689"/>
                <a:gd name="csY34" fmla="*/ 30932 h 2154101"/>
                <a:gd name="csX35" fmla="*/ 5605378 w 8923689"/>
                <a:gd name="csY35" fmla="*/ 31651 h 2154101"/>
                <a:gd name="csX36" fmla="*/ 6553179 w 8923689"/>
                <a:gd name="csY36" fmla="*/ 23091 h 2154101"/>
                <a:gd name="csX37" fmla="*/ 7847969 w 8923689"/>
                <a:gd name="csY37" fmla="*/ 23091 h 2154101"/>
                <a:gd name="csX38" fmla="*/ 8923689 w 8923689"/>
                <a:gd name="csY38" fmla="*/ 23636 h 2154101"/>
                <a:gd name="csX0" fmla="*/ 0 w 8564933"/>
                <a:gd name="csY0" fmla="*/ 18426 h 2154101"/>
                <a:gd name="csX1" fmla="*/ 585897 w 8564933"/>
                <a:gd name="csY1" fmla="*/ 4619 h 2154101"/>
                <a:gd name="csX2" fmla="*/ 749528 w 8564933"/>
                <a:gd name="csY2" fmla="*/ 0 h 2154101"/>
                <a:gd name="csX3" fmla="*/ 842704 w 8564933"/>
                <a:gd name="csY3" fmla="*/ 9237 h 2154101"/>
                <a:gd name="csX4" fmla="*/ 898529 w 8564933"/>
                <a:gd name="csY4" fmla="*/ 23091 h 2154101"/>
                <a:gd name="csX5" fmla="*/ 920475 w 8564933"/>
                <a:gd name="csY5" fmla="*/ 45037 h 2154101"/>
                <a:gd name="csX6" fmla="*/ 929712 w 8564933"/>
                <a:gd name="csY6" fmla="*/ 115492 h 2154101"/>
                <a:gd name="csX7" fmla="*/ 934330 w 8564933"/>
                <a:gd name="csY7" fmla="*/ 258692 h 2154101"/>
                <a:gd name="csX8" fmla="*/ 937026 w 8564933"/>
                <a:gd name="csY8" fmla="*/ 507815 h 2154101"/>
                <a:gd name="csX9" fmla="*/ 942420 w 8564933"/>
                <a:gd name="csY9" fmla="*/ 2137184 h 2154101"/>
                <a:gd name="csX10" fmla="*/ 1026944 w 8564933"/>
                <a:gd name="csY10" fmla="*/ 627272 h 2154101"/>
                <a:gd name="csX11" fmla="*/ 1037518 w 8564933"/>
                <a:gd name="csY11" fmla="*/ 440058 h 2154101"/>
                <a:gd name="csX12" fmla="*/ 1059463 w 8564933"/>
                <a:gd name="csY12" fmla="*/ 271808 h 2154101"/>
                <a:gd name="csX13" fmla="*/ 1103355 w 8564933"/>
                <a:gd name="csY13" fmla="*/ 162080 h 2154101"/>
                <a:gd name="csX14" fmla="*/ 1161876 w 8564933"/>
                <a:gd name="csY14" fmla="*/ 96243 h 2154101"/>
                <a:gd name="csX15" fmla="*/ 1256974 w 8564933"/>
                <a:gd name="csY15" fmla="*/ 59667 h 2154101"/>
                <a:gd name="csX16" fmla="*/ 1395963 w 8564933"/>
                <a:gd name="csY16" fmla="*/ 45037 h 2154101"/>
                <a:gd name="csX17" fmla="*/ 1593473 w 8564933"/>
                <a:gd name="csY17" fmla="*/ 35801 h 2154101"/>
                <a:gd name="csX18" fmla="*/ 1902633 w 8564933"/>
                <a:gd name="csY18" fmla="*/ 28486 h 2154101"/>
                <a:gd name="csX19" fmla="*/ 2380533 w 8564933"/>
                <a:gd name="csY19" fmla="*/ 27702 h 2154101"/>
                <a:gd name="csX20" fmla="*/ 3305230 w 8564933"/>
                <a:gd name="csY20" fmla="*/ 8461 h 2154101"/>
                <a:gd name="csX21" fmla="*/ 3597838 w 8564933"/>
                <a:gd name="csY21" fmla="*/ 8461 h 2154101"/>
                <a:gd name="csX22" fmla="*/ 3760877 w 8564933"/>
                <a:gd name="csY22" fmla="*/ 29270 h 2154101"/>
                <a:gd name="csX23" fmla="*/ 3789597 w 8564933"/>
                <a:gd name="csY23" fmla="*/ 125074 h 2154101"/>
                <a:gd name="csX24" fmla="*/ 3790417 w 8564933"/>
                <a:gd name="csY24" fmla="*/ 200694 h 2154101"/>
                <a:gd name="csX25" fmla="*/ 3795947 w 8564933"/>
                <a:gd name="csY25" fmla="*/ 410824 h 2154101"/>
                <a:gd name="csX26" fmla="*/ 3800648 w 8564933"/>
                <a:gd name="csY26" fmla="*/ 908668 h 2154101"/>
                <a:gd name="csX27" fmla="*/ 3822304 w 8564933"/>
                <a:gd name="csY27" fmla="*/ 2154100 h 2154101"/>
                <a:gd name="csX28" fmla="*/ 3861271 w 8564933"/>
                <a:gd name="csY28" fmla="*/ 898564 h 2154101"/>
                <a:gd name="csX29" fmla="*/ 3903655 w 8564933"/>
                <a:gd name="csY29" fmla="*/ 428975 h 2154101"/>
                <a:gd name="csX30" fmla="*/ 3963875 w 8564933"/>
                <a:gd name="csY30" fmla="*/ 175822 h 2154101"/>
                <a:gd name="csX31" fmla="*/ 4046954 w 8564933"/>
                <a:gd name="csY31" fmla="*/ 71226 h 2154101"/>
                <a:gd name="csX32" fmla="*/ 4121299 w 8564933"/>
                <a:gd name="csY32" fmla="*/ 43370 h 2154101"/>
                <a:gd name="csX33" fmla="*/ 4291066 w 8564933"/>
                <a:gd name="csY33" fmla="*/ 33914 h 2154101"/>
                <a:gd name="csX34" fmla="*/ 4662694 w 8564933"/>
                <a:gd name="csY34" fmla="*/ 30932 h 2154101"/>
                <a:gd name="csX35" fmla="*/ 5605378 w 8564933"/>
                <a:gd name="csY35" fmla="*/ 31651 h 2154101"/>
                <a:gd name="csX36" fmla="*/ 6553179 w 8564933"/>
                <a:gd name="csY36" fmla="*/ 23091 h 2154101"/>
                <a:gd name="csX37" fmla="*/ 7847969 w 8564933"/>
                <a:gd name="csY37" fmla="*/ 23091 h 2154101"/>
                <a:gd name="csX38" fmla="*/ 8564933 w 8564933"/>
                <a:gd name="csY38" fmla="*/ 46076 h 2154101"/>
                <a:gd name="csX0" fmla="*/ 0 w 8580092"/>
                <a:gd name="csY0" fmla="*/ 18426 h 2154101"/>
                <a:gd name="csX1" fmla="*/ 585897 w 8580092"/>
                <a:gd name="csY1" fmla="*/ 4619 h 2154101"/>
                <a:gd name="csX2" fmla="*/ 749528 w 8580092"/>
                <a:gd name="csY2" fmla="*/ 0 h 2154101"/>
                <a:gd name="csX3" fmla="*/ 842704 w 8580092"/>
                <a:gd name="csY3" fmla="*/ 9237 h 2154101"/>
                <a:gd name="csX4" fmla="*/ 898529 w 8580092"/>
                <a:gd name="csY4" fmla="*/ 23091 h 2154101"/>
                <a:gd name="csX5" fmla="*/ 920475 w 8580092"/>
                <a:gd name="csY5" fmla="*/ 45037 h 2154101"/>
                <a:gd name="csX6" fmla="*/ 929712 w 8580092"/>
                <a:gd name="csY6" fmla="*/ 115492 h 2154101"/>
                <a:gd name="csX7" fmla="*/ 934330 w 8580092"/>
                <a:gd name="csY7" fmla="*/ 258692 h 2154101"/>
                <a:gd name="csX8" fmla="*/ 937026 w 8580092"/>
                <a:gd name="csY8" fmla="*/ 507815 h 2154101"/>
                <a:gd name="csX9" fmla="*/ 942420 w 8580092"/>
                <a:gd name="csY9" fmla="*/ 2137184 h 2154101"/>
                <a:gd name="csX10" fmla="*/ 1026944 w 8580092"/>
                <a:gd name="csY10" fmla="*/ 627272 h 2154101"/>
                <a:gd name="csX11" fmla="*/ 1037518 w 8580092"/>
                <a:gd name="csY11" fmla="*/ 440058 h 2154101"/>
                <a:gd name="csX12" fmla="*/ 1059463 w 8580092"/>
                <a:gd name="csY12" fmla="*/ 271808 h 2154101"/>
                <a:gd name="csX13" fmla="*/ 1103355 w 8580092"/>
                <a:gd name="csY13" fmla="*/ 162080 h 2154101"/>
                <a:gd name="csX14" fmla="*/ 1161876 w 8580092"/>
                <a:gd name="csY14" fmla="*/ 96243 h 2154101"/>
                <a:gd name="csX15" fmla="*/ 1256974 w 8580092"/>
                <a:gd name="csY15" fmla="*/ 59667 h 2154101"/>
                <a:gd name="csX16" fmla="*/ 1395963 w 8580092"/>
                <a:gd name="csY16" fmla="*/ 45037 h 2154101"/>
                <a:gd name="csX17" fmla="*/ 1593473 w 8580092"/>
                <a:gd name="csY17" fmla="*/ 35801 h 2154101"/>
                <a:gd name="csX18" fmla="*/ 1902633 w 8580092"/>
                <a:gd name="csY18" fmla="*/ 28486 h 2154101"/>
                <a:gd name="csX19" fmla="*/ 2380533 w 8580092"/>
                <a:gd name="csY19" fmla="*/ 27702 h 2154101"/>
                <a:gd name="csX20" fmla="*/ 3305230 w 8580092"/>
                <a:gd name="csY20" fmla="*/ 8461 h 2154101"/>
                <a:gd name="csX21" fmla="*/ 3597838 w 8580092"/>
                <a:gd name="csY21" fmla="*/ 8461 h 2154101"/>
                <a:gd name="csX22" fmla="*/ 3760877 w 8580092"/>
                <a:gd name="csY22" fmla="*/ 29270 h 2154101"/>
                <a:gd name="csX23" fmla="*/ 3789597 w 8580092"/>
                <a:gd name="csY23" fmla="*/ 125074 h 2154101"/>
                <a:gd name="csX24" fmla="*/ 3790417 w 8580092"/>
                <a:gd name="csY24" fmla="*/ 200694 h 2154101"/>
                <a:gd name="csX25" fmla="*/ 3795947 w 8580092"/>
                <a:gd name="csY25" fmla="*/ 410824 h 2154101"/>
                <a:gd name="csX26" fmla="*/ 3800648 w 8580092"/>
                <a:gd name="csY26" fmla="*/ 908668 h 2154101"/>
                <a:gd name="csX27" fmla="*/ 3822304 w 8580092"/>
                <a:gd name="csY27" fmla="*/ 2154100 h 2154101"/>
                <a:gd name="csX28" fmla="*/ 3861271 w 8580092"/>
                <a:gd name="csY28" fmla="*/ 898564 h 2154101"/>
                <a:gd name="csX29" fmla="*/ 3903655 w 8580092"/>
                <a:gd name="csY29" fmla="*/ 428975 h 2154101"/>
                <a:gd name="csX30" fmla="*/ 3963875 w 8580092"/>
                <a:gd name="csY30" fmla="*/ 175822 h 2154101"/>
                <a:gd name="csX31" fmla="*/ 4046954 w 8580092"/>
                <a:gd name="csY31" fmla="*/ 71226 h 2154101"/>
                <a:gd name="csX32" fmla="*/ 4121299 w 8580092"/>
                <a:gd name="csY32" fmla="*/ 43370 h 2154101"/>
                <a:gd name="csX33" fmla="*/ 4291066 w 8580092"/>
                <a:gd name="csY33" fmla="*/ 33914 h 2154101"/>
                <a:gd name="csX34" fmla="*/ 4662694 w 8580092"/>
                <a:gd name="csY34" fmla="*/ 30932 h 2154101"/>
                <a:gd name="csX35" fmla="*/ 5605378 w 8580092"/>
                <a:gd name="csY35" fmla="*/ 31651 h 2154101"/>
                <a:gd name="csX36" fmla="*/ 6553179 w 8580092"/>
                <a:gd name="csY36" fmla="*/ 23091 h 2154101"/>
                <a:gd name="csX37" fmla="*/ 7847969 w 8580092"/>
                <a:gd name="csY37" fmla="*/ 23091 h 2154101"/>
                <a:gd name="csX38" fmla="*/ 8580092 w 8580092"/>
                <a:gd name="csY38" fmla="*/ 23637 h 2154101"/>
                <a:gd name="csX0" fmla="*/ 0 w 8519457"/>
                <a:gd name="csY0" fmla="*/ 18426 h 2154101"/>
                <a:gd name="csX1" fmla="*/ 585897 w 8519457"/>
                <a:gd name="csY1" fmla="*/ 4619 h 2154101"/>
                <a:gd name="csX2" fmla="*/ 749528 w 8519457"/>
                <a:gd name="csY2" fmla="*/ 0 h 2154101"/>
                <a:gd name="csX3" fmla="*/ 842704 w 8519457"/>
                <a:gd name="csY3" fmla="*/ 9237 h 2154101"/>
                <a:gd name="csX4" fmla="*/ 898529 w 8519457"/>
                <a:gd name="csY4" fmla="*/ 23091 h 2154101"/>
                <a:gd name="csX5" fmla="*/ 920475 w 8519457"/>
                <a:gd name="csY5" fmla="*/ 45037 h 2154101"/>
                <a:gd name="csX6" fmla="*/ 929712 w 8519457"/>
                <a:gd name="csY6" fmla="*/ 115492 h 2154101"/>
                <a:gd name="csX7" fmla="*/ 934330 w 8519457"/>
                <a:gd name="csY7" fmla="*/ 258692 h 2154101"/>
                <a:gd name="csX8" fmla="*/ 937026 w 8519457"/>
                <a:gd name="csY8" fmla="*/ 507815 h 2154101"/>
                <a:gd name="csX9" fmla="*/ 942420 w 8519457"/>
                <a:gd name="csY9" fmla="*/ 2137184 h 2154101"/>
                <a:gd name="csX10" fmla="*/ 1026944 w 8519457"/>
                <a:gd name="csY10" fmla="*/ 627272 h 2154101"/>
                <a:gd name="csX11" fmla="*/ 1037518 w 8519457"/>
                <a:gd name="csY11" fmla="*/ 440058 h 2154101"/>
                <a:gd name="csX12" fmla="*/ 1059463 w 8519457"/>
                <a:gd name="csY12" fmla="*/ 271808 h 2154101"/>
                <a:gd name="csX13" fmla="*/ 1103355 w 8519457"/>
                <a:gd name="csY13" fmla="*/ 162080 h 2154101"/>
                <a:gd name="csX14" fmla="*/ 1161876 w 8519457"/>
                <a:gd name="csY14" fmla="*/ 96243 h 2154101"/>
                <a:gd name="csX15" fmla="*/ 1256974 w 8519457"/>
                <a:gd name="csY15" fmla="*/ 59667 h 2154101"/>
                <a:gd name="csX16" fmla="*/ 1395963 w 8519457"/>
                <a:gd name="csY16" fmla="*/ 45037 h 2154101"/>
                <a:gd name="csX17" fmla="*/ 1593473 w 8519457"/>
                <a:gd name="csY17" fmla="*/ 35801 h 2154101"/>
                <a:gd name="csX18" fmla="*/ 1902633 w 8519457"/>
                <a:gd name="csY18" fmla="*/ 28486 h 2154101"/>
                <a:gd name="csX19" fmla="*/ 2380533 w 8519457"/>
                <a:gd name="csY19" fmla="*/ 27702 h 2154101"/>
                <a:gd name="csX20" fmla="*/ 3305230 w 8519457"/>
                <a:gd name="csY20" fmla="*/ 8461 h 2154101"/>
                <a:gd name="csX21" fmla="*/ 3597838 w 8519457"/>
                <a:gd name="csY21" fmla="*/ 8461 h 2154101"/>
                <a:gd name="csX22" fmla="*/ 3760877 w 8519457"/>
                <a:gd name="csY22" fmla="*/ 29270 h 2154101"/>
                <a:gd name="csX23" fmla="*/ 3789597 w 8519457"/>
                <a:gd name="csY23" fmla="*/ 125074 h 2154101"/>
                <a:gd name="csX24" fmla="*/ 3790417 w 8519457"/>
                <a:gd name="csY24" fmla="*/ 200694 h 2154101"/>
                <a:gd name="csX25" fmla="*/ 3795947 w 8519457"/>
                <a:gd name="csY25" fmla="*/ 410824 h 2154101"/>
                <a:gd name="csX26" fmla="*/ 3800648 w 8519457"/>
                <a:gd name="csY26" fmla="*/ 908668 h 2154101"/>
                <a:gd name="csX27" fmla="*/ 3822304 w 8519457"/>
                <a:gd name="csY27" fmla="*/ 2154100 h 2154101"/>
                <a:gd name="csX28" fmla="*/ 3861271 w 8519457"/>
                <a:gd name="csY28" fmla="*/ 898564 h 2154101"/>
                <a:gd name="csX29" fmla="*/ 3903655 w 8519457"/>
                <a:gd name="csY29" fmla="*/ 428975 h 2154101"/>
                <a:gd name="csX30" fmla="*/ 3963875 w 8519457"/>
                <a:gd name="csY30" fmla="*/ 175822 h 2154101"/>
                <a:gd name="csX31" fmla="*/ 4046954 w 8519457"/>
                <a:gd name="csY31" fmla="*/ 71226 h 2154101"/>
                <a:gd name="csX32" fmla="*/ 4121299 w 8519457"/>
                <a:gd name="csY32" fmla="*/ 43370 h 2154101"/>
                <a:gd name="csX33" fmla="*/ 4291066 w 8519457"/>
                <a:gd name="csY33" fmla="*/ 33914 h 2154101"/>
                <a:gd name="csX34" fmla="*/ 4662694 w 8519457"/>
                <a:gd name="csY34" fmla="*/ 30932 h 2154101"/>
                <a:gd name="csX35" fmla="*/ 5605378 w 8519457"/>
                <a:gd name="csY35" fmla="*/ 31651 h 2154101"/>
                <a:gd name="csX36" fmla="*/ 6553179 w 8519457"/>
                <a:gd name="csY36" fmla="*/ 23091 h 2154101"/>
                <a:gd name="csX37" fmla="*/ 7847969 w 8519457"/>
                <a:gd name="csY37" fmla="*/ 23091 h 2154101"/>
                <a:gd name="csX38" fmla="*/ 8519457 w 8519457"/>
                <a:gd name="csY38" fmla="*/ 23637 h 2154101"/>
                <a:gd name="csX0" fmla="*/ 0 w 8575039"/>
                <a:gd name="csY0" fmla="*/ 18426 h 2154101"/>
                <a:gd name="csX1" fmla="*/ 585897 w 8575039"/>
                <a:gd name="csY1" fmla="*/ 4619 h 2154101"/>
                <a:gd name="csX2" fmla="*/ 749528 w 8575039"/>
                <a:gd name="csY2" fmla="*/ 0 h 2154101"/>
                <a:gd name="csX3" fmla="*/ 842704 w 8575039"/>
                <a:gd name="csY3" fmla="*/ 9237 h 2154101"/>
                <a:gd name="csX4" fmla="*/ 898529 w 8575039"/>
                <a:gd name="csY4" fmla="*/ 23091 h 2154101"/>
                <a:gd name="csX5" fmla="*/ 920475 w 8575039"/>
                <a:gd name="csY5" fmla="*/ 45037 h 2154101"/>
                <a:gd name="csX6" fmla="*/ 929712 w 8575039"/>
                <a:gd name="csY6" fmla="*/ 115492 h 2154101"/>
                <a:gd name="csX7" fmla="*/ 934330 w 8575039"/>
                <a:gd name="csY7" fmla="*/ 258692 h 2154101"/>
                <a:gd name="csX8" fmla="*/ 937026 w 8575039"/>
                <a:gd name="csY8" fmla="*/ 507815 h 2154101"/>
                <a:gd name="csX9" fmla="*/ 942420 w 8575039"/>
                <a:gd name="csY9" fmla="*/ 2137184 h 2154101"/>
                <a:gd name="csX10" fmla="*/ 1026944 w 8575039"/>
                <a:gd name="csY10" fmla="*/ 627272 h 2154101"/>
                <a:gd name="csX11" fmla="*/ 1037518 w 8575039"/>
                <a:gd name="csY11" fmla="*/ 440058 h 2154101"/>
                <a:gd name="csX12" fmla="*/ 1059463 w 8575039"/>
                <a:gd name="csY12" fmla="*/ 271808 h 2154101"/>
                <a:gd name="csX13" fmla="*/ 1103355 w 8575039"/>
                <a:gd name="csY13" fmla="*/ 162080 h 2154101"/>
                <a:gd name="csX14" fmla="*/ 1161876 w 8575039"/>
                <a:gd name="csY14" fmla="*/ 96243 h 2154101"/>
                <a:gd name="csX15" fmla="*/ 1256974 w 8575039"/>
                <a:gd name="csY15" fmla="*/ 59667 h 2154101"/>
                <a:gd name="csX16" fmla="*/ 1395963 w 8575039"/>
                <a:gd name="csY16" fmla="*/ 45037 h 2154101"/>
                <a:gd name="csX17" fmla="*/ 1593473 w 8575039"/>
                <a:gd name="csY17" fmla="*/ 35801 h 2154101"/>
                <a:gd name="csX18" fmla="*/ 1902633 w 8575039"/>
                <a:gd name="csY18" fmla="*/ 28486 h 2154101"/>
                <a:gd name="csX19" fmla="*/ 2380533 w 8575039"/>
                <a:gd name="csY19" fmla="*/ 27702 h 2154101"/>
                <a:gd name="csX20" fmla="*/ 3305230 w 8575039"/>
                <a:gd name="csY20" fmla="*/ 8461 h 2154101"/>
                <a:gd name="csX21" fmla="*/ 3597838 w 8575039"/>
                <a:gd name="csY21" fmla="*/ 8461 h 2154101"/>
                <a:gd name="csX22" fmla="*/ 3760877 w 8575039"/>
                <a:gd name="csY22" fmla="*/ 29270 h 2154101"/>
                <a:gd name="csX23" fmla="*/ 3789597 w 8575039"/>
                <a:gd name="csY23" fmla="*/ 125074 h 2154101"/>
                <a:gd name="csX24" fmla="*/ 3790417 w 8575039"/>
                <a:gd name="csY24" fmla="*/ 200694 h 2154101"/>
                <a:gd name="csX25" fmla="*/ 3795947 w 8575039"/>
                <a:gd name="csY25" fmla="*/ 410824 h 2154101"/>
                <a:gd name="csX26" fmla="*/ 3800648 w 8575039"/>
                <a:gd name="csY26" fmla="*/ 908668 h 2154101"/>
                <a:gd name="csX27" fmla="*/ 3822304 w 8575039"/>
                <a:gd name="csY27" fmla="*/ 2154100 h 2154101"/>
                <a:gd name="csX28" fmla="*/ 3861271 w 8575039"/>
                <a:gd name="csY28" fmla="*/ 898564 h 2154101"/>
                <a:gd name="csX29" fmla="*/ 3903655 w 8575039"/>
                <a:gd name="csY29" fmla="*/ 428975 h 2154101"/>
                <a:gd name="csX30" fmla="*/ 3963875 w 8575039"/>
                <a:gd name="csY30" fmla="*/ 175822 h 2154101"/>
                <a:gd name="csX31" fmla="*/ 4046954 w 8575039"/>
                <a:gd name="csY31" fmla="*/ 71226 h 2154101"/>
                <a:gd name="csX32" fmla="*/ 4121299 w 8575039"/>
                <a:gd name="csY32" fmla="*/ 43370 h 2154101"/>
                <a:gd name="csX33" fmla="*/ 4291066 w 8575039"/>
                <a:gd name="csY33" fmla="*/ 33914 h 2154101"/>
                <a:gd name="csX34" fmla="*/ 4662694 w 8575039"/>
                <a:gd name="csY34" fmla="*/ 30932 h 2154101"/>
                <a:gd name="csX35" fmla="*/ 5605378 w 8575039"/>
                <a:gd name="csY35" fmla="*/ 31651 h 2154101"/>
                <a:gd name="csX36" fmla="*/ 6553179 w 8575039"/>
                <a:gd name="csY36" fmla="*/ 23091 h 2154101"/>
                <a:gd name="csX37" fmla="*/ 7847969 w 8575039"/>
                <a:gd name="csY37" fmla="*/ 23091 h 2154101"/>
                <a:gd name="csX38" fmla="*/ 8575039 w 8575039"/>
                <a:gd name="csY38" fmla="*/ 29247 h 21541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8575039" h="2154101">
                  <a:moveTo>
                    <a:pt x="0" y="18426"/>
                  </a:moveTo>
                  <a:lnTo>
                    <a:pt x="585897" y="4619"/>
                  </a:lnTo>
                  <a:lnTo>
                    <a:pt x="749528" y="0"/>
                  </a:lnTo>
                  <a:lnTo>
                    <a:pt x="842704" y="9237"/>
                  </a:lnTo>
                  <a:lnTo>
                    <a:pt x="898529" y="23091"/>
                  </a:lnTo>
                  <a:cubicBezTo>
                    <a:pt x="910721" y="26749"/>
                    <a:pt x="915278" y="29637"/>
                    <a:pt x="920475" y="45037"/>
                  </a:cubicBezTo>
                  <a:cubicBezTo>
                    <a:pt x="925672" y="60437"/>
                    <a:pt x="927403" y="79883"/>
                    <a:pt x="929712" y="115492"/>
                  </a:cubicBezTo>
                  <a:cubicBezTo>
                    <a:pt x="932021" y="151101"/>
                    <a:pt x="933111" y="193305"/>
                    <a:pt x="934330" y="258692"/>
                  </a:cubicBezTo>
                  <a:cubicBezTo>
                    <a:pt x="935549" y="324079"/>
                    <a:pt x="933369" y="184727"/>
                    <a:pt x="937026" y="507815"/>
                  </a:cubicBezTo>
                  <a:cubicBezTo>
                    <a:pt x="940684" y="830903"/>
                    <a:pt x="927434" y="2117275"/>
                    <a:pt x="942420" y="2137184"/>
                  </a:cubicBezTo>
                  <a:cubicBezTo>
                    <a:pt x="957406" y="2157093"/>
                    <a:pt x="1011094" y="910126"/>
                    <a:pt x="1026944" y="627272"/>
                  </a:cubicBezTo>
                  <a:cubicBezTo>
                    <a:pt x="1042794" y="344418"/>
                    <a:pt x="1032098" y="499302"/>
                    <a:pt x="1037518" y="440058"/>
                  </a:cubicBezTo>
                  <a:cubicBezTo>
                    <a:pt x="1042938" y="380814"/>
                    <a:pt x="1048490" y="318138"/>
                    <a:pt x="1059463" y="271808"/>
                  </a:cubicBezTo>
                  <a:cubicBezTo>
                    <a:pt x="1070436" y="225478"/>
                    <a:pt x="1086286" y="191341"/>
                    <a:pt x="1103355" y="162080"/>
                  </a:cubicBezTo>
                  <a:cubicBezTo>
                    <a:pt x="1120424" y="132819"/>
                    <a:pt x="1136273" y="113312"/>
                    <a:pt x="1161876" y="96243"/>
                  </a:cubicBezTo>
                  <a:cubicBezTo>
                    <a:pt x="1187479" y="79174"/>
                    <a:pt x="1217959" y="68201"/>
                    <a:pt x="1256974" y="59667"/>
                  </a:cubicBezTo>
                  <a:cubicBezTo>
                    <a:pt x="1295989" y="51133"/>
                    <a:pt x="1339880" y="49015"/>
                    <a:pt x="1395963" y="45037"/>
                  </a:cubicBezTo>
                  <a:cubicBezTo>
                    <a:pt x="1452046" y="41059"/>
                    <a:pt x="1509028" y="38560"/>
                    <a:pt x="1593473" y="35801"/>
                  </a:cubicBezTo>
                  <a:lnTo>
                    <a:pt x="1902633" y="28486"/>
                  </a:lnTo>
                  <a:lnTo>
                    <a:pt x="2380533" y="27702"/>
                  </a:lnTo>
                  <a:lnTo>
                    <a:pt x="3305230" y="8461"/>
                  </a:lnTo>
                  <a:cubicBezTo>
                    <a:pt x="3508114" y="5254"/>
                    <a:pt x="3521897" y="4993"/>
                    <a:pt x="3597838" y="8461"/>
                  </a:cubicBezTo>
                  <a:cubicBezTo>
                    <a:pt x="3673779" y="11929"/>
                    <a:pt x="3728917" y="9835"/>
                    <a:pt x="3760877" y="29270"/>
                  </a:cubicBezTo>
                  <a:cubicBezTo>
                    <a:pt x="3792837" y="48706"/>
                    <a:pt x="3787849" y="96503"/>
                    <a:pt x="3789597" y="125074"/>
                  </a:cubicBezTo>
                  <a:cubicBezTo>
                    <a:pt x="3791345" y="153645"/>
                    <a:pt x="3789359" y="153069"/>
                    <a:pt x="3790417" y="200694"/>
                  </a:cubicBezTo>
                  <a:cubicBezTo>
                    <a:pt x="3791475" y="248319"/>
                    <a:pt x="3794242" y="292828"/>
                    <a:pt x="3795947" y="410824"/>
                  </a:cubicBezTo>
                  <a:cubicBezTo>
                    <a:pt x="3797652" y="528820"/>
                    <a:pt x="3796114" y="748069"/>
                    <a:pt x="3800648" y="908668"/>
                  </a:cubicBezTo>
                  <a:cubicBezTo>
                    <a:pt x="3805182" y="1069267"/>
                    <a:pt x="3812200" y="2155784"/>
                    <a:pt x="3822304" y="2154100"/>
                  </a:cubicBezTo>
                  <a:cubicBezTo>
                    <a:pt x="3832408" y="2152416"/>
                    <a:pt x="3847854" y="1056137"/>
                    <a:pt x="3861271" y="898564"/>
                  </a:cubicBezTo>
                  <a:cubicBezTo>
                    <a:pt x="3874688" y="740991"/>
                    <a:pt x="3886554" y="549432"/>
                    <a:pt x="3903655" y="428975"/>
                  </a:cubicBezTo>
                  <a:cubicBezTo>
                    <a:pt x="3920756" y="308518"/>
                    <a:pt x="3939992" y="235447"/>
                    <a:pt x="3963875" y="175822"/>
                  </a:cubicBezTo>
                  <a:cubicBezTo>
                    <a:pt x="3987758" y="116197"/>
                    <a:pt x="4020717" y="93301"/>
                    <a:pt x="4046954" y="71226"/>
                  </a:cubicBezTo>
                  <a:cubicBezTo>
                    <a:pt x="4073191" y="49151"/>
                    <a:pt x="4080614" y="49589"/>
                    <a:pt x="4121299" y="43370"/>
                  </a:cubicBezTo>
                  <a:cubicBezTo>
                    <a:pt x="4161984" y="37151"/>
                    <a:pt x="4200834" y="35987"/>
                    <a:pt x="4291066" y="33914"/>
                  </a:cubicBezTo>
                  <a:cubicBezTo>
                    <a:pt x="4381298" y="31841"/>
                    <a:pt x="4538818" y="31926"/>
                    <a:pt x="4662694" y="30932"/>
                  </a:cubicBezTo>
                  <a:lnTo>
                    <a:pt x="5605378" y="31651"/>
                  </a:lnTo>
                  <a:lnTo>
                    <a:pt x="6553179" y="23091"/>
                  </a:lnTo>
                  <a:lnTo>
                    <a:pt x="7847969" y="23091"/>
                  </a:lnTo>
                  <a:lnTo>
                    <a:pt x="8575039" y="29247"/>
                  </a:lnTo>
                </a:path>
              </a:pathLst>
            </a:custGeom>
            <a:noFill/>
            <a:ln w="3175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79E496F4-8417-020F-7EE3-2F287B07EA97}"/>
              </a:ext>
            </a:extLst>
          </p:cNvPr>
          <p:cNvGrpSpPr/>
          <p:nvPr/>
        </p:nvGrpSpPr>
        <p:grpSpPr>
          <a:xfrm>
            <a:off x="1216705" y="563944"/>
            <a:ext cx="9435063" cy="5646023"/>
            <a:chOff x="1274227" y="551580"/>
            <a:chExt cx="8576266" cy="5646023"/>
          </a:xfrm>
        </p:grpSpPr>
        <p:sp>
          <p:nvSpPr>
            <p:cNvPr id="39" name="Forme libre 38">
              <a:extLst>
                <a:ext uri="{FF2B5EF4-FFF2-40B4-BE49-F238E27FC236}">
                  <a16:creationId xmlns:a16="http://schemas.microsoft.com/office/drawing/2014/main" id="{DDD34EB4-3B2B-11D4-D1D0-CD644F89BBAD}"/>
                </a:ext>
              </a:extLst>
            </p:cNvPr>
            <p:cNvSpPr/>
            <p:nvPr/>
          </p:nvSpPr>
          <p:spPr>
            <a:xfrm>
              <a:off x="1274227" y="4774521"/>
              <a:ext cx="8576266" cy="1423082"/>
            </a:xfrm>
            <a:custGeom>
              <a:avLst/>
              <a:gdLst>
                <a:gd name="csX0" fmla="*/ 0 w 9381066"/>
                <a:gd name="csY0" fmla="*/ 857955 h 1399822"/>
                <a:gd name="csX1" fmla="*/ 383822 w 9381066"/>
                <a:gd name="csY1" fmla="*/ 857955 h 1399822"/>
                <a:gd name="csX2" fmla="*/ 383822 w 9381066"/>
                <a:gd name="csY2" fmla="*/ 1399822 h 1399822"/>
                <a:gd name="csX3" fmla="*/ 948266 w 9381066"/>
                <a:gd name="csY3" fmla="*/ 1399822 h 1399822"/>
                <a:gd name="csX4" fmla="*/ 936977 w 9381066"/>
                <a:gd name="csY4" fmla="*/ 11289 h 1399822"/>
                <a:gd name="csX5" fmla="*/ 3635022 w 9381066"/>
                <a:gd name="csY5" fmla="*/ 0 h 1399822"/>
                <a:gd name="csX6" fmla="*/ 3646311 w 9381066"/>
                <a:gd name="csY6" fmla="*/ 1399822 h 1399822"/>
                <a:gd name="csX7" fmla="*/ 3668889 w 9381066"/>
                <a:gd name="csY7" fmla="*/ 1388533 h 1399822"/>
                <a:gd name="csX8" fmla="*/ 3691466 w 9381066"/>
                <a:gd name="csY8" fmla="*/ 0 h 1399822"/>
                <a:gd name="csX9" fmla="*/ 6366933 w 9381066"/>
                <a:gd name="csY9" fmla="*/ 0 h 1399822"/>
                <a:gd name="csX10" fmla="*/ 6389511 w 9381066"/>
                <a:gd name="csY10" fmla="*/ 699911 h 1399822"/>
                <a:gd name="csX11" fmla="*/ 9381066 w 9381066"/>
                <a:gd name="csY11" fmla="*/ 699911 h 1399822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668889 w 9381066"/>
                <a:gd name="csY7" fmla="*/ 1395261 h 1406550"/>
                <a:gd name="csX8" fmla="*/ 3691466 w 9381066"/>
                <a:gd name="csY8" fmla="*/ 6728 h 1406550"/>
                <a:gd name="csX9" fmla="*/ 6366933 w 9381066"/>
                <a:gd name="csY9" fmla="*/ 6728 h 1406550"/>
                <a:gd name="csX10" fmla="*/ 6389511 w 9381066"/>
                <a:gd name="csY10" fmla="*/ 706639 h 1406550"/>
                <a:gd name="csX11" fmla="*/ 9381066 w 9381066"/>
                <a:gd name="csY11" fmla="*/ 706639 h 1406550"/>
                <a:gd name="csX0" fmla="*/ 0 w 9381066"/>
                <a:gd name="csY0" fmla="*/ 864683 h 1408774"/>
                <a:gd name="csX1" fmla="*/ 383822 w 9381066"/>
                <a:gd name="csY1" fmla="*/ 864683 h 1408774"/>
                <a:gd name="csX2" fmla="*/ 383822 w 9381066"/>
                <a:gd name="csY2" fmla="*/ 1406550 h 1408774"/>
                <a:gd name="csX3" fmla="*/ 948266 w 9381066"/>
                <a:gd name="csY3" fmla="*/ 1406550 h 1408774"/>
                <a:gd name="csX4" fmla="*/ 941481 w 9381066"/>
                <a:gd name="csY4" fmla="*/ 0 h 1408774"/>
                <a:gd name="csX5" fmla="*/ 3635022 w 9381066"/>
                <a:gd name="csY5" fmla="*/ 6728 h 1408774"/>
                <a:gd name="csX6" fmla="*/ 3646311 w 9381066"/>
                <a:gd name="csY6" fmla="*/ 1406550 h 1408774"/>
                <a:gd name="csX7" fmla="*/ 3682403 w 9381066"/>
                <a:gd name="csY7" fmla="*/ 1408774 h 1408774"/>
                <a:gd name="csX8" fmla="*/ 3691466 w 9381066"/>
                <a:gd name="csY8" fmla="*/ 6728 h 1408774"/>
                <a:gd name="csX9" fmla="*/ 6366933 w 9381066"/>
                <a:gd name="csY9" fmla="*/ 6728 h 1408774"/>
                <a:gd name="csX10" fmla="*/ 6389511 w 9381066"/>
                <a:gd name="csY10" fmla="*/ 706639 h 1408774"/>
                <a:gd name="csX11" fmla="*/ 9381066 w 9381066"/>
                <a:gd name="csY11" fmla="*/ 706639 h 1408774"/>
                <a:gd name="csX0" fmla="*/ 0 w 9381066"/>
                <a:gd name="csY0" fmla="*/ 864683 h 1408774"/>
                <a:gd name="csX1" fmla="*/ 383822 w 9381066"/>
                <a:gd name="csY1" fmla="*/ 864683 h 1408774"/>
                <a:gd name="csX2" fmla="*/ 383822 w 9381066"/>
                <a:gd name="csY2" fmla="*/ 1406550 h 1408774"/>
                <a:gd name="csX3" fmla="*/ 948266 w 9381066"/>
                <a:gd name="csY3" fmla="*/ 1406550 h 1408774"/>
                <a:gd name="csX4" fmla="*/ 941481 w 9381066"/>
                <a:gd name="csY4" fmla="*/ 0 h 1408774"/>
                <a:gd name="csX5" fmla="*/ 3635022 w 9381066"/>
                <a:gd name="csY5" fmla="*/ 6728 h 1408774"/>
                <a:gd name="csX6" fmla="*/ 3646311 w 9381066"/>
                <a:gd name="csY6" fmla="*/ 1406550 h 1408774"/>
                <a:gd name="csX7" fmla="*/ 3682403 w 9381066"/>
                <a:gd name="csY7" fmla="*/ 1408774 h 1408774"/>
                <a:gd name="csX8" fmla="*/ 3691466 w 9381066"/>
                <a:gd name="csY8" fmla="*/ 6728 h 1408774"/>
                <a:gd name="csX9" fmla="*/ 6402969 w 9381066"/>
                <a:gd name="csY9" fmla="*/ 11233 h 1408774"/>
                <a:gd name="csX10" fmla="*/ 6389511 w 9381066"/>
                <a:gd name="csY10" fmla="*/ 706639 h 1408774"/>
                <a:gd name="csX11" fmla="*/ 9381066 w 9381066"/>
                <a:gd name="csY11" fmla="*/ 706639 h 1408774"/>
                <a:gd name="csX0" fmla="*/ 0 w 9381066"/>
                <a:gd name="csY0" fmla="*/ 864683 h 1408774"/>
                <a:gd name="csX1" fmla="*/ 383822 w 9381066"/>
                <a:gd name="csY1" fmla="*/ 864683 h 1408774"/>
                <a:gd name="csX2" fmla="*/ 383822 w 9381066"/>
                <a:gd name="csY2" fmla="*/ 1406550 h 1408774"/>
                <a:gd name="csX3" fmla="*/ 948266 w 9381066"/>
                <a:gd name="csY3" fmla="*/ 1406550 h 1408774"/>
                <a:gd name="csX4" fmla="*/ 941481 w 9381066"/>
                <a:gd name="csY4" fmla="*/ 0 h 1408774"/>
                <a:gd name="csX5" fmla="*/ 3635022 w 9381066"/>
                <a:gd name="csY5" fmla="*/ 6728 h 1408774"/>
                <a:gd name="csX6" fmla="*/ 3646311 w 9381066"/>
                <a:gd name="csY6" fmla="*/ 1406550 h 1408774"/>
                <a:gd name="csX7" fmla="*/ 3682403 w 9381066"/>
                <a:gd name="csY7" fmla="*/ 1408774 h 1408774"/>
                <a:gd name="csX8" fmla="*/ 3691466 w 9381066"/>
                <a:gd name="csY8" fmla="*/ 6728 h 1408774"/>
                <a:gd name="csX9" fmla="*/ 6371438 w 9381066"/>
                <a:gd name="csY9" fmla="*/ 15738 h 1408774"/>
                <a:gd name="csX10" fmla="*/ 6389511 w 9381066"/>
                <a:gd name="csY10" fmla="*/ 706639 h 1408774"/>
                <a:gd name="csX11" fmla="*/ 9381066 w 9381066"/>
                <a:gd name="csY11" fmla="*/ 706639 h 1408774"/>
                <a:gd name="csX0" fmla="*/ 0 w 9381066"/>
                <a:gd name="csY0" fmla="*/ 864683 h 1408774"/>
                <a:gd name="csX1" fmla="*/ 383822 w 9381066"/>
                <a:gd name="csY1" fmla="*/ 864683 h 1408774"/>
                <a:gd name="csX2" fmla="*/ 383822 w 9381066"/>
                <a:gd name="csY2" fmla="*/ 1406550 h 1408774"/>
                <a:gd name="csX3" fmla="*/ 948266 w 9381066"/>
                <a:gd name="csY3" fmla="*/ 1406550 h 1408774"/>
                <a:gd name="csX4" fmla="*/ 941481 w 9381066"/>
                <a:gd name="csY4" fmla="*/ 0 h 1408774"/>
                <a:gd name="csX5" fmla="*/ 3635022 w 9381066"/>
                <a:gd name="csY5" fmla="*/ 6728 h 1408774"/>
                <a:gd name="csX6" fmla="*/ 3646311 w 9381066"/>
                <a:gd name="csY6" fmla="*/ 1406550 h 1408774"/>
                <a:gd name="csX7" fmla="*/ 3682403 w 9381066"/>
                <a:gd name="csY7" fmla="*/ 1408774 h 1408774"/>
                <a:gd name="csX8" fmla="*/ 3691466 w 9381066"/>
                <a:gd name="csY8" fmla="*/ 6728 h 1408774"/>
                <a:gd name="csX9" fmla="*/ 6389456 w 9381066"/>
                <a:gd name="csY9" fmla="*/ 11234 h 1408774"/>
                <a:gd name="csX10" fmla="*/ 6389511 w 9381066"/>
                <a:gd name="csY10" fmla="*/ 706639 h 1408774"/>
                <a:gd name="csX11" fmla="*/ 9381066 w 9381066"/>
                <a:gd name="csY11" fmla="*/ 706639 h 1408774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691466 w 9381066"/>
                <a:gd name="csY8" fmla="*/ 6728 h 1406550"/>
                <a:gd name="csX9" fmla="*/ 6389456 w 9381066"/>
                <a:gd name="csY9" fmla="*/ 11234 h 1406550"/>
                <a:gd name="csX10" fmla="*/ 6389511 w 9381066"/>
                <a:gd name="csY10" fmla="*/ 706639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2373 h 1406550"/>
                <a:gd name="csX9" fmla="*/ 6389456 w 9381066"/>
                <a:gd name="csY9" fmla="*/ 11234 h 1406550"/>
                <a:gd name="csX10" fmla="*/ 6389511 w 9381066"/>
                <a:gd name="csY10" fmla="*/ 706639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389456 w 9381066"/>
                <a:gd name="csY9" fmla="*/ 11234 h 1406550"/>
                <a:gd name="csX10" fmla="*/ 6389511 w 9381066"/>
                <a:gd name="csY10" fmla="*/ 706639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389511 w 9381066"/>
                <a:gd name="csY10" fmla="*/ 706639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479822 w 9381066"/>
                <a:gd name="csY10" fmla="*/ 712284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468533 w 9381066"/>
                <a:gd name="csY10" fmla="*/ 700995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479822 w 9381066"/>
                <a:gd name="csY10" fmla="*/ 706640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40666 w 9381066"/>
                <a:gd name="csY5" fmla="*/ 1084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479822 w 9381066"/>
                <a:gd name="csY10" fmla="*/ 706640 h 1406550"/>
                <a:gd name="csX11" fmla="*/ 9381066 w 9381066"/>
                <a:gd name="csY11" fmla="*/ 706639 h 1406550"/>
                <a:gd name="csX0" fmla="*/ 0 w 9381066"/>
                <a:gd name="csY0" fmla="*/ 864683 h 1420062"/>
                <a:gd name="csX1" fmla="*/ 383822 w 9381066"/>
                <a:gd name="csY1" fmla="*/ 864683 h 1420062"/>
                <a:gd name="csX2" fmla="*/ 383822 w 9381066"/>
                <a:gd name="csY2" fmla="*/ 1406550 h 1420062"/>
                <a:gd name="csX3" fmla="*/ 948266 w 9381066"/>
                <a:gd name="csY3" fmla="*/ 1406550 h 1420062"/>
                <a:gd name="csX4" fmla="*/ 941481 w 9381066"/>
                <a:gd name="csY4" fmla="*/ 0 h 1420062"/>
                <a:gd name="csX5" fmla="*/ 3640666 w 9381066"/>
                <a:gd name="csY5" fmla="*/ 1084 h 1420062"/>
                <a:gd name="csX6" fmla="*/ 3646311 w 9381066"/>
                <a:gd name="csY6" fmla="*/ 1406550 h 1420062"/>
                <a:gd name="csX7" fmla="*/ 3772714 w 9381066"/>
                <a:gd name="csY7" fmla="*/ 1420062 h 1420062"/>
                <a:gd name="csX8" fmla="*/ 3776133 w 9381066"/>
                <a:gd name="csY8" fmla="*/ 1084 h 1420062"/>
                <a:gd name="csX9" fmla="*/ 6479767 w 9381066"/>
                <a:gd name="csY9" fmla="*/ 5590 h 1420062"/>
                <a:gd name="csX10" fmla="*/ 6479822 w 9381066"/>
                <a:gd name="csY10" fmla="*/ 706640 h 1420062"/>
                <a:gd name="csX11" fmla="*/ 9381066 w 9381066"/>
                <a:gd name="csY11" fmla="*/ 706639 h 1420062"/>
                <a:gd name="csX0" fmla="*/ 0 w 9381066"/>
                <a:gd name="csY0" fmla="*/ 864683 h 1420062"/>
                <a:gd name="csX1" fmla="*/ 383822 w 9381066"/>
                <a:gd name="csY1" fmla="*/ 864683 h 1420062"/>
                <a:gd name="csX2" fmla="*/ 383822 w 9381066"/>
                <a:gd name="csY2" fmla="*/ 1406550 h 1420062"/>
                <a:gd name="csX3" fmla="*/ 948266 w 9381066"/>
                <a:gd name="csY3" fmla="*/ 1406550 h 1420062"/>
                <a:gd name="csX4" fmla="*/ 941481 w 9381066"/>
                <a:gd name="csY4" fmla="*/ 0 h 1420062"/>
                <a:gd name="csX5" fmla="*/ 3640666 w 9381066"/>
                <a:gd name="csY5" fmla="*/ 1084 h 1420062"/>
                <a:gd name="csX6" fmla="*/ 3646311 w 9381066"/>
                <a:gd name="csY6" fmla="*/ 1406550 h 1420062"/>
                <a:gd name="csX7" fmla="*/ 3767070 w 9381066"/>
                <a:gd name="csY7" fmla="*/ 1420062 h 1420062"/>
                <a:gd name="csX8" fmla="*/ 3776133 w 9381066"/>
                <a:gd name="csY8" fmla="*/ 1084 h 1420062"/>
                <a:gd name="csX9" fmla="*/ 6479767 w 9381066"/>
                <a:gd name="csY9" fmla="*/ 5590 h 1420062"/>
                <a:gd name="csX10" fmla="*/ 6479822 w 9381066"/>
                <a:gd name="csY10" fmla="*/ 706640 h 1420062"/>
                <a:gd name="csX11" fmla="*/ 9381066 w 9381066"/>
                <a:gd name="csY11" fmla="*/ 706639 h 1420062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40666 w 9381066"/>
                <a:gd name="csY5" fmla="*/ 1084 h 1406550"/>
                <a:gd name="csX6" fmla="*/ 3646311 w 9381066"/>
                <a:gd name="csY6" fmla="*/ 1406550 h 1406550"/>
                <a:gd name="csX7" fmla="*/ 3778359 w 9381066"/>
                <a:gd name="csY7" fmla="*/ 1403128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479822 w 9381066"/>
                <a:gd name="csY10" fmla="*/ 706640 h 1406550"/>
                <a:gd name="csX11" fmla="*/ 9381066 w 9381066"/>
                <a:gd name="csY11" fmla="*/ 706639 h 1406550"/>
                <a:gd name="csX0" fmla="*/ 0 w 9381066"/>
                <a:gd name="csY0" fmla="*/ 864683 h 1408772"/>
                <a:gd name="csX1" fmla="*/ 383822 w 9381066"/>
                <a:gd name="csY1" fmla="*/ 864683 h 1408772"/>
                <a:gd name="csX2" fmla="*/ 383822 w 9381066"/>
                <a:gd name="csY2" fmla="*/ 1406550 h 1408772"/>
                <a:gd name="csX3" fmla="*/ 948266 w 9381066"/>
                <a:gd name="csY3" fmla="*/ 1406550 h 1408772"/>
                <a:gd name="csX4" fmla="*/ 941481 w 9381066"/>
                <a:gd name="csY4" fmla="*/ 0 h 1408772"/>
                <a:gd name="csX5" fmla="*/ 3640666 w 9381066"/>
                <a:gd name="csY5" fmla="*/ 1084 h 1408772"/>
                <a:gd name="csX6" fmla="*/ 3646311 w 9381066"/>
                <a:gd name="csY6" fmla="*/ 1406550 h 1408772"/>
                <a:gd name="csX7" fmla="*/ 3778359 w 9381066"/>
                <a:gd name="csY7" fmla="*/ 1408772 h 1408772"/>
                <a:gd name="csX8" fmla="*/ 3776133 w 9381066"/>
                <a:gd name="csY8" fmla="*/ 1084 h 1408772"/>
                <a:gd name="csX9" fmla="*/ 6479767 w 9381066"/>
                <a:gd name="csY9" fmla="*/ 5590 h 1408772"/>
                <a:gd name="csX10" fmla="*/ 6479822 w 9381066"/>
                <a:gd name="csY10" fmla="*/ 706640 h 1408772"/>
                <a:gd name="csX11" fmla="*/ 9381066 w 9381066"/>
                <a:gd name="csY11" fmla="*/ 706639 h 1408772"/>
                <a:gd name="csX0" fmla="*/ 0 w 9381066"/>
                <a:gd name="csY0" fmla="*/ 864683 h 1408772"/>
                <a:gd name="csX1" fmla="*/ 383822 w 9381066"/>
                <a:gd name="csY1" fmla="*/ 864683 h 1408772"/>
                <a:gd name="csX2" fmla="*/ 383822 w 9381066"/>
                <a:gd name="csY2" fmla="*/ 1406550 h 1408772"/>
                <a:gd name="csX3" fmla="*/ 948266 w 9381066"/>
                <a:gd name="csY3" fmla="*/ 1406550 h 1408772"/>
                <a:gd name="csX4" fmla="*/ 941481 w 9381066"/>
                <a:gd name="csY4" fmla="*/ 0 h 1408772"/>
                <a:gd name="csX5" fmla="*/ 3640666 w 9381066"/>
                <a:gd name="csY5" fmla="*/ 1084 h 1408772"/>
                <a:gd name="csX6" fmla="*/ 3646311 w 9381066"/>
                <a:gd name="csY6" fmla="*/ 1406550 h 1408772"/>
                <a:gd name="csX7" fmla="*/ 3778359 w 9381066"/>
                <a:gd name="csY7" fmla="*/ 1408772 h 1408772"/>
                <a:gd name="csX8" fmla="*/ 3776133 w 9381066"/>
                <a:gd name="csY8" fmla="*/ 1084 h 1408772"/>
                <a:gd name="csX9" fmla="*/ 6479767 w 9381066"/>
                <a:gd name="csY9" fmla="*/ 5590 h 1408772"/>
                <a:gd name="csX10" fmla="*/ 6479822 w 9381066"/>
                <a:gd name="csY10" fmla="*/ 689707 h 1408772"/>
                <a:gd name="csX11" fmla="*/ 9381066 w 9381066"/>
                <a:gd name="csY11" fmla="*/ 706639 h 1408772"/>
                <a:gd name="csX0" fmla="*/ 0 w 9381066"/>
                <a:gd name="csY0" fmla="*/ 864683 h 1408772"/>
                <a:gd name="csX1" fmla="*/ 383822 w 9381066"/>
                <a:gd name="csY1" fmla="*/ 864683 h 1408772"/>
                <a:gd name="csX2" fmla="*/ 383822 w 9381066"/>
                <a:gd name="csY2" fmla="*/ 1406550 h 1408772"/>
                <a:gd name="csX3" fmla="*/ 948266 w 9381066"/>
                <a:gd name="csY3" fmla="*/ 1406550 h 1408772"/>
                <a:gd name="csX4" fmla="*/ 941481 w 9381066"/>
                <a:gd name="csY4" fmla="*/ 0 h 1408772"/>
                <a:gd name="csX5" fmla="*/ 3640666 w 9381066"/>
                <a:gd name="csY5" fmla="*/ 1084 h 1408772"/>
                <a:gd name="csX6" fmla="*/ 3646311 w 9381066"/>
                <a:gd name="csY6" fmla="*/ 1406550 h 1408772"/>
                <a:gd name="csX7" fmla="*/ 3778359 w 9381066"/>
                <a:gd name="csY7" fmla="*/ 1408772 h 1408772"/>
                <a:gd name="csX8" fmla="*/ 3776133 w 9381066"/>
                <a:gd name="csY8" fmla="*/ 1084 h 1408772"/>
                <a:gd name="csX9" fmla="*/ 6479767 w 9381066"/>
                <a:gd name="csY9" fmla="*/ 5590 h 1408772"/>
                <a:gd name="csX10" fmla="*/ 6479822 w 9381066"/>
                <a:gd name="csY10" fmla="*/ 706640 h 1408772"/>
                <a:gd name="csX11" fmla="*/ 9381066 w 9381066"/>
                <a:gd name="csY11" fmla="*/ 706639 h 1408772"/>
                <a:gd name="csX0" fmla="*/ 0 w 9381066"/>
                <a:gd name="csY0" fmla="*/ 864683 h 1408772"/>
                <a:gd name="csX1" fmla="*/ 383822 w 9381066"/>
                <a:gd name="csY1" fmla="*/ 864683 h 1408772"/>
                <a:gd name="csX2" fmla="*/ 383822 w 9381066"/>
                <a:gd name="csY2" fmla="*/ 1406550 h 1408772"/>
                <a:gd name="csX3" fmla="*/ 948266 w 9381066"/>
                <a:gd name="csY3" fmla="*/ 1406550 h 1408772"/>
                <a:gd name="csX4" fmla="*/ 941481 w 9381066"/>
                <a:gd name="csY4" fmla="*/ 0 h 1408772"/>
                <a:gd name="csX5" fmla="*/ 3640666 w 9381066"/>
                <a:gd name="csY5" fmla="*/ 1084 h 1408772"/>
                <a:gd name="csX6" fmla="*/ 3646311 w 9381066"/>
                <a:gd name="csY6" fmla="*/ 1406550 h 1408772"/>
                <a:gd name="csX7" fmla="*/ 3778359 w 9381066"/>
                <a:gd name="csY7" fmla="*/ 1408772 h 1408772"/>
                <a:gd name="csX8" fmla="*/ 3776133 w 9381066"/>
                <a:gd name="csY8" fmla="*/ 1084 h 1408772"/>
                <a:gd name="csX9" fmla="*/ 6479767 w 9381066"/>
                <a:gd name="csY9" fmla="*/ 5590 h 1408772"/>
                <a:gd name="csX10" fmla="*/ 6479822 w 9381066"/>
                <a:gd name="csY10" fmla="*/ 700996 h 1408772"/>
                <a:gd name="csX11" fmla="*/ 9381066 w 9381066"/>
                <a:gd name="csY11" fmla="*/ 706639 h 1408772"/>
                <a:gd name="csX0" fmla="*/ 0 w 9386711"/>
                <a:gd name="csY0" fmla="*/ 864683 h 1408772"/>
                <a:gd name="csX1" fmla="*/ 383822 w 9386711"/>
                <a:gd name="csY1" fmla="*/ 864683 h 1408772"/>
                <a:gd name="csX2" fmla="*/ 383822 w 9386711"/>
                <a:gd name="csY2" fmla="*/ 1406550 h 1408772"/>
                <a:gd name="csX3" fmla="*/ 948266 w 9386711"/>
                <a:gd name="csY3" fmla="*/ 1406550 h 1408772"/>
                <a:gd name="csX4" fmla="*/ 941481 w 9386711"/>
                <a:gd name="csY4" fmla="*/ 0 h 1408772"/>
                <a:gd name="csX5" fmla="*/ 3640666 w 9386711"/>
                <a:gd name="csY5" fmla="*/ 1084 h 1408772"/>
                <a:gd name="csX6" fmla="*/ 3646311 w 9386711"/>
                <a:gd name="csY6" fmla="*/ 1406550 h 1408772"/>
                <a:gd name="csX7" fmla="*/ 3778359 w 9386711"/>
                <a:gd name="csY7" fmla="*/ 1408772 h 1408772"/>
                <a:gd name="csX8" fmla="*/ 3776133 w 9386711"/>
                <a:gd name="csY8" fmla="*/ 1084 h 1408772"/>
                <a:gd name="csX9" fmla="*/ 6479767 w 9386711"/>
                <a:gd name="csY9" fmla="*/ 5590 h 1408772"/>
                <a:gd name="csX10" fmla="*/ 6479822 w 9386711"/>
                <a:gd name="csY10" fmla="*/ 700996 h 1408772"/>
                <a:gd name="csX11" fmla="*/ 9386711 w 9386711"/>
                <a:gd name="csY11" fmla="*/ 700995 h 1408772"/>
                <a:gd name="csX0" fmla="*/ 0 w 9386711"/>
                <a:gd name="csY0" fmla="*/ 864683 h 1408772"/>
                <a:gd name="csX1" fmla="*/ 383822 w 9386711"/>
                <a:gd name="csY1" fmla="*/ 864683 h 1408772"/>
                <a:gd name="csX2" fmla="*/ 383822 w 9386711"/>
                <a:gd name="csY2" fmla="*/ 1406550 h 1408772"/>
                <a:gd name="csX3" fmla="*/ 948266 w 9386711"/>
                <a:gd name="csY3" fmla="*/ 1406550 h 1408772"/>
                <a:gd name="csX4" fmla="*/ 941481 w 9386711"/>
                <a:gd name="csY4" fmla="*/ 0 h 1408772"/>
                <a:gd name="csX5" fmla="*/ 2979497 w 9386711"/>
                <a:gd name="csY5" fmla="*/ 2621 h 1408772"/>
                <a:gd name="csX6" fmla="*/ 3640666 w 9386711"/>
                <a:gd name="csY6" fmla="*/ 1084 h 1408772"/>
                <a:gd name="csX7" fmla="*/ 3646311 w 9386711"/>
                <a:gd name="csY7" fmla="*/ 1406550 h 1408772"/>
                <a:gd name="csX8" fmla="*/ 3778359 w 9386711"/>
                <a:gd name="csY8" fmla="*/ 1408772 h 1408772"/>
                <a:gd name="csX9" fmla="*/ 3776133 w 9386711"/>
                <a:gd name="csY9" fmla="*/ 1084 h 1408772"/>
                <a:gd name="csX10" fmla="*/ 6479767 w 9386711"/>
                <a:gd name="csY10" fmla="*/ 5590 h 1408772"/>
                <a:gd name="csX11" fmla="*/ 6479822 w 9386711"/>
                <a:gd name="csY11" fmla="*/ 700996 h 1408772"/>
                <a:gd name="csX12" fmla="*/ 9386711 w 9386711"/>
                <a:gd name="csY12" fmla="*/ 700995 h 1408772"/>
                <a:gd name="csX0" fmla="*/ 0 w 9386711"/>
                <a:gd name="csY0" fmla="*/ 864683 h 1408772"/>
                <a:gd name="csX1" fmla="*/ 383822 w 9386711"/>
                <a:gd name="csY1" fmla="*/ 864683 h 1408772"/>
                <a:gd name="csX2" fmla="*/ 383822 w 9386711"/>
                <a:gd name="csY2" fmla="*/ 1406550 h 1408772"/>
                <a:gd name="csX3" fmla="*/ 948266 w 9386711"/>
                <a:gd name="csY3" fmla="*/ 1406550 h 1408772"/>
                <a:gd name="csX4" fmla="*/ 941481 w 9386711"/>
                <a:gd name="csY4" fmla="*/ 0 h 1408772"/>
                <a:gd name="csX5" fmla="*/ 3111115 w 9386711"/>
                <a:gd name="csY5" fmla="*/ 2621 h 1408772"/>
                <a:gd name="csX6" fmla="*/ 3640666 w 9386711"/>
                <a:gd name="csY6" fmla="*/ 1084 h 1408772"/>
                <a:gd name="csX7" fmla="*/ 3646311 w 9386711"/>
                <a:gd name="csY7" fmla="*/ 1406550 h 1408772"/>
                <a:gd name="csX8" fmla="*/ 3778359 w 9386711"/>
                <a:gd name="csY8" fmla="*/ 1408772 h 1408772"/>
                <a:gd name="csX9" fmla="*/ 3776133 w 9386711"/>
                <a:gd name="csY9" fmla="*/ 1084 h 1408772"/>
                <a:gd name="csX10" fmla="*/ 6479767 w 9386711"/>
                <a:gd name="csY10" fmla="*/ 5590 h 1408772"/>
                <a:gd name="csX11" fmla="*/ 6479822 w 9386711"/>
                <a:gd name="csY11" fmla="*/ 700996 h 1408772"/>
                <a:gd name="csX12" fmla="*/ 9386711 w 9386711"/>
                <a:gd name="csY12" fmla="*/ 700995 h 1408772"/>
                <a:gd name="csX0" fmla="*/ 0 w 9243697"/>
                <a:gd name="csY0" fmla="*/ 864683 h 1408772"/>
                <a:gd name="csX1" fmla="*/ 383822 w 9243697"/>
                <a:gd name="csY1" fmla="*/ 864683 h 1408772"/>
                <a:gd name="csX2" fmla="*/ 383822 w 9243697"/>
                <a:gd name="csY2" fmla="*/ 1406550 h 1408772"/>
                <a:gd name="csX3" fmla="*/ 948266 w 9243697"/>
                <a:gd name="csY3" fmla="*/ 1406550 h 1408772"/>
                <a:gd name="csX4" fmla="*/ 941481 w 9243697"/>
                <a:gd name="csY4" fmla="*/ 0 h 1408772"/>
                <a:gd name="csX5" fmla="*/ 3111115 w 9243697"/>
                <a:gd name="csY5" fmla="*/ 2621 h 1408772"/>
                <a:gd name="csX6" fmla="*/ 3640666 w 9243697"/>
                <a:gd name="csY6" fmla="*/ 1084 h 1408772"/>
                <a:gd name="csX7" fmla="*/ 3646311 w 9243697"/>
                <a:gd name="csY7" fmla="*/ 1406550 h 1408772"/>
                <a:gd name="csX8" fmla="*/ 3778359 w 9243697"/>
                <a:gd name="csY8" fmla="*/ 1408772 h 1408772"/>
                <a:gd name="csX9" fmla="*/ 3776133 w 9243697"/>
                <a:gd name="csY9" fmla="*/ 1084 h 1408772"/>
                <a:gd name="csX10" fmla="*/ 6479767 w 9243697"/>
                <a:gd name="csY10" fmla="*/ 5590 h 1408772"/>
                <a:gd name="csX11" fmla="*/ 6479822 w 9243697"/>
                <a:gd name="csY11" fmla="*/ 700996 h 1408772"/>
                <a:gd name="csX12" fmla="*/ 9243697 w 9243697"/>
                <a:gd name="csY12" fmla="*/ 700995 h 1408772"/>
                <a:gd name="csX0" fmla="*/ 0 w 9243697"/>
                <a:gd name="csY0" fmla="*/ 864683 h 1408772"/>
                <a:gd name="csX1" fmla="*/ 383822 w 9243697"/>
                <a:gd name="csY1" fmla="*/ 864683 h 1408772"/>
                <a:gd name="csX2" fmla="*/ 383822 w 9243697"/>
                <a:gd name="csY2" fmla="*/ 1406550 h 1408772"/>
                <a:gd name="csX3" fmla="*/ 948266 w 9243697"/>
                <a:gd name="csY3" fmla="*/ 1406550 h 1408772"/>
                <a:gd name="csX4" fmla="*/ 941481 w 9243697"/>
                <a:gd name="csY4" fmla="*/ 0 h 1408772"/>
                <a:gd name="csX5" fmla="*/ 3111115 w 9243697"/>
                <a:gd name="csY5" fmla="*/ 2621 h 1408772"/>
                <a:gd name="csX6" fmla="*/ 3708986 w 9243697"/>
                <a:gd name="csY6" fmla="*/ 4742 h 1408772"/>
                <a:gd name="csX7" fmla="*/ 3646311 w 9243697"/>
                <a:gd name="csY7" fmla="*/ 1406550 h 1408772"/>
                <a:gd name="csX8" fmla="*/ 3778359 w 9243697"/>
                <a:gd name="csY8" fmla="*/ 1408772 h 1408772"/>
                <a:gd name="csX9" fmla="*/ 3776133 w 9243697"/>
                <a:gd name="csY9" fmla="*/ 1084 h 1408772"/>
                <a:gd name="csX10" fmla="*/ 6479767 w 9243697"/>
                <a:gd name="csY10" fmla="*/ 5590 h 1408772"/>
                <a:gd name="csX11" fmla="*/ 6479822 w 9243697"/>
                <a:gd name="csY11" fmla="*/ 700996 h 1408772"/>
                <a:gd name="csX12" fmla="*/ 9243697 w 9243697"/>
                <a:gd name="csY12" fmla="*/ 700995 h 1408772"/>
                <a:gd name="csX0" fmla="*/ 0 w 9243697"/>
                <a:gd name="csY0" fmla="*/ 864683 h 1410207"/>
                <a:gd name="csX1" fmla="*/ 383822 w 9243697"/>
                <a:gd name="csY1" fmla="*/ 864683 h 1410207"/>
                <a:gd name="csX2" fmla="*/ 383822 w 9243697"/>
                <a:gd name="csY2" fmla="*/ 1406550 h 1410207"/>
                <a:gd name="csX3" fmla="*/ 948266 w 9243697"/>
                <a:gd name="csY3" fmla="*/ 1406550 h 1410207"/>
                <a:gd name="csX4" fmla="*/ 941481 w 9243697"/>
                <a:gd name="csY4" fmla="*/ 0 h 1410207"/>
                <a:gd name="csX5" fmla="*/ 3111115 w 9243697"/>
                <a:gd name="csY5" fmla="*/ 2621 h 1410207"/>
                <a:gd name="csX6" fmla="*/ 3708986 w 9243697"/>
                <a:gd name="csY6" fmla="*/ 4742 h 1410207"/>
                <a:gd name="csX7" fmla="*/ 3714632 w 9243697"/>
                <a:gd name="csY7" fmla="*/ 1410207 h 1410207"/>
                <a:gd name="csX8" fmla="*/ 3778359 w 9243697"/>
                <a:gd name="csY8" fmla="*/ 1408772 h 1410207"/>
                <a:gd name="csX9" fmla="*/ 3776133 w 9243697"/>
                <a:gd name="csY9" fmla="*/ 1084 h 1410207"/>
                <a:gd name="csX10" fmla="*/ 6479767 w 9243697"/>
                <a:gd name="csY10" fmla="*/ 5590 h 1410207"/>
                <a:gd name="csX11" fmla="*/ 6479822 w 9243697"/>
                <a:gd name="csY11" fmla="*/ 700996 h 1410207"/>
                <a:gd name="csX12" fmla="*/ 9243697 w 9243697"/>
                <a:gd name="csY12" fmla="*/ 700995 h 1410207"/>
                <a:gd name="csX0" fmla="*/ 0 w 9243697"/>
                <a:gd name="csY0" fmla="*/ 864683 h 1410207"/>
                <a:gd name="csX1" fmla="*/ 383822 w 9243697"/>
                <a:gd name="csY1" fmla="*/ 864683 h 1410207"/>
                <a:gd name="csX2" fmla="*/ 383822 w 9243697"/>
                <a:gd name="csY2" fmla="*/ 1406550 h 1410207"/>
                <a:gd name="csX3" fmla="*/ 948266 w 9243697"/>
                <a:gd name="csY3" fmla="*/ 1406550 h 1410207"/>
                <a:gd name="csX4" fmla="*/ 941481 w 9243697"/>
                <a:gd name="csY4" fmla="*/ 0 h 1410207"/>
                <a:gd name="csX5" fmla="*/ 3111115 w 9243697"/>
                <a:gd name="csY5" fmla="*/ 2621 h 1410207"/>
                <a:gd name="csX6" fmla="*/ 3708986 w 9243697"/>
                <a:gd name="csY6" fmla="*/ 4742 h 1410207"/>
                <a:gd name="csX7" fmla="*/ 3714632 w 9243697"/>
                <a:gd name="csY7" fmla="*/ 1410207 h 1410207"/>
                <a:gd name="csX8" fmla="*/ 3778359 w 9243697"/>
                <a:gd name="csY8" fmla="*/ 1408772 h 1410207"/>
                <a:gd name="csX9" fmla="*/ 3851645 w 9243697"/>
                <a:gd name="csY9" fmla="*/ 4742 h 1410207"/>
                <a:gd name="csX10" fmla="*/ 6479767 w 9243697"/>
                <a:gd name="csY10" fmla="*/ 5590 h 1410207"/>
                <a:gd name="csX11" fmla="*/ 6479822 w 9243697"/>
                <a:gd name="csY11" fmla="*/ 700996 h 1410207"/>
                <a:gd name="csX12" fmla="*/ 9243697 w 9243697"/>
                <a:gd name="csY12" fmla="*/ 700995 h 1410207"/>
                <a:gd name="csX0" fmla="*/ 0 w 9243697"/>
                <a:gd name="csY0" fmla="*/ 864683 h 1412430"/>
                <a:gd name="csX1" fmla="*/ 383822 w 9243697"/>
                <a:gd name="csY1" fmla="*/ 864683 h 1412430"/>
                <a:gd name="csX2" fmla="*/ 383822 w 9243697"/>
                <a:gd name="csY2" fmla="*/ 1406550 h 1412430"/>
                <a:gd name="csX3" fmla="*/ 948266 w 9243697"/>
                <a:gd name="csY3" fmla="*/ 1406550 h 1412430"/>
                <a:gd name="csX4" fmla="*/ 941481 w 9243697"/>
                <a:gd name="csY4" fmla="*/ 0 h 1412430"/>
                <a:gd name="csX5" fmla="*/ 3111115 w 9243697"/>
                <a:gd name="csY5" fmla="*/ 2621 h 1412430"/>
                <a:gd name="csX6" fmla="*/ 3708986 w 9243697"/>
                <a:gd name="csY6" fmla="*/ 4742 h 1412430"/>
                <a:gd name="csX7" fmla="*/ 3714632 w 9243697"/>
                <a:gd name="csY7" fmla="*/ 1410207 h 1412430"/>
                <a:gd name="csX8" fmla="*/ 3853871 w 9243697"/>
                <a:gd name="csY8" fmla="*/ 1412430 h 1412430"/>
                <a:gd name="csX9" fmla="*/ 3851645 w 9243697"/>
                <a:gd name="csY9" fmla="*/ 4742 h 1412430"/>
                <a:gd name="csX10" fmla="*/ 6479767 w 9243697"/>
                <a:gd name="csY10" fmla="*/ 5590 h 1412430"/>
                <a:gd name="csX11" fmla="*/ 6479822 w 9243697"/>
                <a:gd name="csY11" fmla="*/ 700996 h 1412430"/>
                <a:gd name="csX12" fmla="*/ 9243697 w 9243697"/>
                <a:gd name="csY12" fmla="*/ 700995 h 1412430"/>
                <a:gd name="csX0" fmla="*/ 0 w 9243697"/>
                <a:gd name="csY0" fmla="*/ 864683 h 1412430"/>
                <a:gd name="csX1" fmla="*/ 383822 w 9243697"/>
                <a:gd name="csY1" fmla="*/ 864683 h 1412430"/>
                <a:gd name="csX2" fmla="*/ 383822 w 9243697"/>
                <a:gd name="csY2" fmla="*/ 1406550 h 1412430"/>
                <a:gd name="csX3" fmla="*/ 948266 w 9243697"/>
                <a:gd name="csY3" fmla="*/ 1406550 h 1412430"/>
                <a:gd name="csX4" fmla="*/ 934290 w 9243697"/>
                <a:gd name="csY4" fmla="*/ 0 h 1412430"/>
                <a:gd name="csX5" fmla="*/ 3111115 w 9243697"/>
                <a:gd name="csY5" fmla="*/ 2621 h 1412430"/>
                <a:gd name="csX6" fmla="*/ 3708986 w 9243697"/>
                <a:gd name="csY6" fmla="*/ 4742 h 1412430"/>
                <a:gd name="csX7" fmla="*/ 3714632 w 9243697"/>
                <a:gd name="csY7" fmla="*/ 1410207 h 1412430"/>
                <a:gd name="csX8" fmla="*/ 3853871 w 9243697"/>
                <a:gd name="csY8" fmla="*/ 1412430 h 1412430"/>
                <a:gd name="csX9" fmla="*/ 3851645 w 9243697"/>
                <a:gd name="csY9" fmla="*/ 4742 h 1412430"/>
                <a:gd name="csX10" fmla="*/ 6479767 w 9243697"/>
                <a:gd name="csY10" fmla="*/ 5590 h 1412430"/>
                <a:gd name="csX11" fmla="*/ 6479822 w 9243697"/>
                <a:gd name="csY11" fmla="*/ 700996 h 1412430"/>
                <a:gd name="csX12" fmla="*/ 9243697 w 9243697"/>
                <a:gd name="csY12" fmla="*/ 700995 h 1412430"/>
                <a:gd name="csX0" fmla="*/ 0 w 9243697"/>
                <a:gd name="csY0" fmla="*/ 864683 h 1412430"/>
                <a:gd name="csX1" fmla="*/ 383822 w 9243697"/>
                <a:gd name="csY1" fmla="*/ 864683 h 1412430"/>
                <a:gd name="csX2" fmla="*/ 383822 w 9243697"/>
                <a:gd name="csY2" fmla="*/ 1406550 h 1412430"/>
                <a:gd name="csX3" fmla="*/ 933882 w 9243697"/>
                <a:gd name="csY3" fmla="*/ 1406550 h 1412430"/>
                <a:gd name="csX4" fmla="*/ 934290 w 9243697"/>
                <a:gd name="csY4" fmla="*/ 0 h 1412430"/>
                <a:gd name="csX5" fmla="*/ 3111115 w 9243697"/>
                <a:gd name="csY5" fmla="*/ 2621 h 1412430"/>
                <a:gd name="csX6" fmla="*/ 3708986 w 9243697"/>
                <a:gd name="csY6" fmla="*/ 4742 h 1412430"/>
                <a:gd name="csX7" fmla="*/ 3714632 w 9243697"/>
                <a:gd name="csY7" fmla="*/ 1410207 h 1412430"/>
                <a:gd name="csX8" fmla="*/ 3853871 w 9243697"/>
                <a:gd name="csY8" fmla="*/ 1412430 h 1412430"/>
                <a:gd name="csX9" fmla="*/ 3851645 w 9243697"/>
                <a:gd name="csY9" fmla="*/ 4742 h 1412430"/>
                <a:gd name="csX10" fmla="*/ 6479767 w 9243697"/>
                <a:gd name="csY10" fmla="*/ 5590 h 1412430"/>
                <a:gd name="csX11" fmla="*/ 6479822 w 9243697"/>
                <a:gd name="csY11" fmla="*/ 700996 h 1412430"/>
                <a:gd name="csX12" fmla="*/ 9243697 w 9243697"/>
                <a:gd name="csY12" fmla="*/ 700995 h 1412430"/>
                <a:gd name="csX0" fmla="*/ 0 w 9243697"/>
                <a:gd name="csY0" fmla="*/ 864683 h 1412430"/>
                <a:gd name="csX1" fmla="*/ 415374 w 9243697"/>
                <a:gd name="csY1" fmla="*/ 875902 h 1412430"/>
                <a:gd name="csX2" fmla="*/ 383822 w 9243697"/>
                <a:gd name="csY2" fmla="*/ 1406550 h 1412430"/>
                <a:gd name="csX3" fmla="*/ 933882 w 9243697"/>
                <a:gd name="csY3" fmla="*/ 1406550 h 1412430"/>
                <a:gd name="csX4" fmla="*/ 934290 w 9243697"/>
                <a:gd name="csY4" fmla="*/ 0 h 1412430"/>
                <a:gd name="csX5" fmla="*/ 3111115 w 9243697"/>
                <a:gd name="csY5" fmla="*/ 2621 h 1412430"/>
                <a:gd name="csX6" fmla="*/ 3708986 w 9243697"/>
                <a:gd name="csY6" fmla="*/ 4742 h 1412430"/>
                <a:gd name="csX7" fmla="*/ 3714632 w 9243697"/>
                <a:gd name="csY7" fmla="*/ 1410207 h 1412430"/>
                <a:gd name="csX8" fmla="*/ 3853871 w 9243697"/>
                <a:gd name="csY8" fmla="*/ 1412430 h 1412430"/>
                <a:gd name="csX9" fmla="*/ 3851645 w 9243697"/>
                <a:gd name="csY9" fmla="*/ 4742 h 1412430"/>
                <a:gd name="csX10" fmla="*/ 6479767 w 9243697"/>
                <a:gd name="csY10" fmla="*/ 5590 h 1412430"/>
                <a:gd name="csX11" fmla="*/ 6479822 w 9243697"/>
                <a:gd name="csY11" fmla="*/ 700996 h 1412430"/>
                <a:gd name="csX12" fmla="*/ 9243697 w 9243697"/>
                <a:gd name="csY12" fmla="*/ 700995 h 1412430"/>
                <a:gd name="csX0" fmla="*/ 0 w 9243697"/>
                <a:gd name="csY0" fmla="*/ 864683 h 1412430"/>
                <a:gd name="csX1" fmla="*/ 415374 w 9243697"/>
                <a:gd name="csY1" fmla="*/ 875902 h 1412430"/>
                <a:gd name="csX2" fmla="*/ 415374 w 9243697"/>
                <a:gd name="csY2" fmla="*/ 1412159 h 1412430"/>
                <a:gd name="csX3" fmla="*/ 933882 w 9243697"/>
                <a:gd name="csY3" fmla="*/ 1406550 h 1412430"/>
                <a:gd name="csX4" fmla="*/ 934290 w 9243697"/>
                <a:gd name="csY4" fmla="*/ 0 h 1412430"/>
                <a:gd name="csX5" fmla="*/ 3111115 w 9243697"/>
                <a:gd name="csY5" fmla="*/ 2621 h 1412430"/>
                <a:gd name="csX6" fmla="*/ 3708986 w 9243697"/>
                <a:gd name="csY6" fmla="*/ 4742 h 1412430"/>
                <a:gd name="csX7" fmla="*/ 3714632 w 9243697"/>
                <a:gd name="csY7" fmla="*/ 1410207 h 1412430"/>
                <a:gd name="csX8" fmla="*/ 3853871 w 9243697"/>
                <a:gd name="csY8" fmla="*/ 1412430 h 1412430"/>
                <a:gd name="csX9" fmla="*/ 3851645 w 9243697"/>
                <a:gd name="csY9" fmla="*/ 4742 h 1412430"/>
                <a:gd name="csX10" fmla="*/ 6479767 w 9243697"/>
                <a:gd name="csY10" fmla="*/ 5590 h 1412430"/>
                <a:gd name="csX11" fmla="*/ 6479822 w 9243697"/>
                <a:gd name="csY11" fmla="*/ 700996 h 1412430"/>
                <a:gd name="csX12" fmla="*/ 9243697 w 9243697"/>
                <a:gd name="csY12" fmla="*/ 700995 h 1412430"/>
                <a:gd name="csX0" fmla="*/ 0 w 9206887"/>
                <a:gd name="csY0" fmla="*/ 864683 h 1412430"/>
                <a:gd name="csX1" fmla="*/ 378564 w 9206887"/>
                <a:gd name="csY1" fmla="*/ 875902 h 1412430"/>
                <a:gd name="csX2" fmla="*/ 378564 w 9206887"/>
                <a:gd name="csY2" fmla="*/ 1412159 h 1412430"/>
                <a:gd name="csX3" fmla="*/ 897072 w 9206887"/>
                <a:gd name="csY3" fmla="*/ 1406550 h 1412430"/>
                <a:gd name="csX4" fmla="*/ 897480 w 9206887"/>
                <a:gd name="csY4" fmla="*/ 0 h 1412430"/>
                <a:gd name="csX5" fmla="*/ 3074305 w 9206887"/>
                <a:gd name="csY5" fmla="*/ 2621 h 1412430"/>
                <a:gd name="csX6" fmla="*/ 3672176 w 9206887"/>
                <a:gd name="csY6" fmla="*/ 4742 h 1412430"/>
                <a:gd name="csX7" fmla="*/ 3677822 w 9206887"/>
                <a:gd name="csY7" fmla="*/ 1410207 h 1412430"/>
                <a:gd name="csX8" fmla="*/ 3817061 w 9206887"/>
                <a:gd name="csY8" fmla="*/ 1412430 h 1412430"/>
                <a:gd name="csX9" fmla="*/ 3814835 w 9206887"/>
                <a:gd name="csY9" fmla="*/ 4742 h 1412430"/>
                <a:gd name="csX10" fmla="*/ 6442957 w 9206887"/>
                <a:gd name="csY10" fmla="*/ 5590 h 1412430"/>
                <a:gd name="csX11" fmla="*/ 6443012 w 9206887"/>
                <a:gd name="csY11" fmla="*/ 700996 h 1412430"/>
                <a:gd name="csX12" fmla="*/ 9206887 w 9206887"/>
                <a:gd name="csY12" fmla="*/ 700995 h 1412430"/>
                <a:gd name="csX0" fmla="*/ 0 w 9206887"/>
                <a:gd name="csY0" fmla="*/ 864683 h 1412430"/>
                <a:gd name="csX1" fmla="*/ 378564 w 9206887"/>
                <a:gd name="csY1" fmla="*/ 875902 h 1412430"/>
                <a:gd name="csX2" fmla="*/ 378564 w 9206887"/>
                <a:gd name="csY2" fmla="*/ 1412159 h 1412430"/>
                <a:gd name="csX3" fmla="*/ 897072 w 9206887"/>
                <a:gd name="csY3" fmla="*/ 1406550 h 1412430"/>
                <a:gd name="csX4" fmla="*/ 897480 w 9206887"/>
                <a:gd name="csY4" fmla="*/ 0 h 1412430"/>
                <a:gd name="csX5" fmla="*/ 3074305 w 9206887"/>
                <a:gd name="csY5" fmla="*/ 2621 h 1412430"/>
                <a:gd name="csX6" fmla="*/ 3672176 w 9206887"/>
                <a:gd name="csY6" fmla="*/ 4742 h 1412430"/>
                <a:gd name="csX7" fmla="*/ 3677822 w 9206887"/>
                <a:gd name="csY7" fmla="*/ 1410207 h 1412430"/>
                <a:gd name="csX8" fmla="*/ 3817061 w 9206887"/>
                <a:gd name="csY8" fmla="*/ 1412430 h 1412430"/>
                <a:gd name="csX9" fmla="*/ 3814835 w 9206887"/>
                <a:gd name="csY9" fmla="*/ 4742 h 1412430"/>
                <a:gd name="csX10" fmla="*/ 6442957 w 9206887"/>
                <a:gd name="csY10" fmla="*/ 5590 h 1412430"/>
                <a:gd name="csX11" fmla="*/ 6316807 w 9206887"/>
                <a:gd name="csY11" fmla="*/ 706606 h 1412430"/>
                <a:gd name="csX12" fmla="*/ 9206887 w 9206887"/>
                <a:gd name="csY12" fmla="*/ 700995 h 1412430"/>
                <a:gd name="csX0" fmla="*/ 0 w 9206887"/>
                <a:gd name="csY0" fmla="*/ 864703 h 1412450"/>
                <a:gd name="csX1" fmla="*/ 378564 w 9206887"/>
                <a:gd name="csY1" fmla="*/ 875922 h 1412450"/>
                <a:gd name="csX2" fmla="*/ 378564 w 9206887"/>
                <a:gd name="csY2" fmla="*/ 1412179 h 1412450"/>
                <a:gd name="csX3" fmla="*/ 897072 w 9206887"/>
                <a:gd name="csY3" fmla="*/ 1406570 h 1412450"/>
                <a:gd name="csX4" fmla="*/ 897480 w 9206887"/>
                <a:gd name="csY4" fmla="*/ 20 h 1412450"/>
                <a:gd name="csX5" fmla="*/ 3074305 w 9206887"/>
                <a:gd name="csY5" fmla="*/ 2641 h 1412450"/>
                <a:gd name="csX6" fmla="*/ 3672176 w 9206887"/>
                <a:gd name="csY6" fmla="*/ 4762 h 1412450"/>
                <a:gd name="csX7" fmla="*/ 3677822 w 9206887"/>
                <a:gd name="csY7" fmla="*/ 1410227 h 1412450"/>
                <a:gd name="csX8" fmla="*/ 3817061 w 9206887"/>
                <a:gd name="csY8" fmla="*/ 1412450 h 1412450"/>
                <a:gd name="csX9" fmla="*/ 3814835 w 9206887"/>
                <a:gd name="csY9" fmla="*/ 4762 h 1412450"/>
                <a:gd name="csX10" fmla="*/ 6322010 w 9206887"/>
                <a:gd name="csY10" fmla="*/ 0 h 1412450"/>
                <a:gd name="csX11" fmla="*/ 6316807 w 9206887"/>
                <a:gd name="csY11" fmla="*/ 706626 h 1412450"/>
                <a:gd name="csX12" fmla="*/ 9206887 w 9206887"/>
                <a:gd name="csY12" fmla="*/ 701015 h 1412450"/>
                <a:gd name="csX0" fmla="*/ 0 w 9206887"/>
                <a:gd name="csY0" fmla="*/ 864683 h 1412430"/>
                <a:gd name="csX1" fmla="*/ 378564 w 9206887"/>
                <a:gd name="csY1" fmla="*/ 875902 h 1412430"/>
                <a:gd name="csX2" fmla="*/ 378564 w 9206887"/>
                <a:gd name="csY2" fmla="*/ 1412159 h 1412430"/>
                <a:gd name="csX3" fmla="*/ 897072 w 9206887"/>
                <a:gd name="csY3" fmla="*/ 1406550 h 1412430"/>
                <a:gd name="csX4" fmla="*/ 897480 w 9206887"/>
                <a:gd name="csY4" fmla="*/ 0 h 1412430"/>
                <a:gd name="csX5" fmla="*/ 3074305 w 9206887"/>
                <a:gd name="csY5" fmla="*/ 2621 h 1412430"/>
                <a:gd name="csX6" fmla="*/ 3672176 w 9206887"/>
                <a:gd name="csY6" fmla="*/ 4742 h 1412430"/>
                <a:gd name="csX7" fmla="*/ 3677822 w 9206887"/>
                <a:gd name="csY7" fmla="*/ 1410207 h 1412430"/>
                <a:gd name="csX8" fmla="*/ 3817061 w 9206887"/>
                <a:gd name="csY8" fmla="*/ 1412430 h 1412430"/>
                <a:gd name="csX9" fmla="*/ 3814835 w 9206887"/>
                <a:gd name="csY9" fmla="*/ 4742 h 1412430"/>
                <a:gd name="csX10" fmla="*/ 6300976 w 9206887"/>
                <a:gd name="csY10" fmla="*/ 5590 h 1412430"/>
                <a:gd name="csX11" fmla="*/ 6316807 w 9206887"/>
                <a:gd name="csY11" fmla="*/ 706606 h 1412430"/>
                <a:gd name="csX12" fmla="*/ 9206887 w 9206887"/>
                <a:gd name="csY12" fmla="*/ 700995 h 1412430"/>
                <a:gd name="csX0" fmla="*/ 0 w 9206887"/>
                <a:gd name="csY0" fmla="*/ 864683 h 1412430"/>
                <a:gd name="csX1" fmla="*/ 378564 w 9206887"/>
                <a:gd name="csY1" fmla="*/ 875902 h 1412430"/>
                <a:gd name="csX2" fmla="*/ 378564 w 9206887"/>
                <a:gd name="csY2" fmla="*/ 1412159 h 1412430"/>
                <a:gd name="csX3" fmla="*/ 897072 w 9206887"/>
                <a:gd name="csY3" fmla="*/ 1406550 h 1412430"/>
                <a:gd name="csX4" fmla="*/ 897480 w 9206887"/>
                <a:gd name="csY4" fmla="*/ 0 h 1412430"/>
                <a:gd name="csX5" fmla="*/ 3074305 w 9206887"/>
                <a:gd name="csY5" fmla="*/ 2621 h 1412430"/>
                <a:gd name="csX6" fmla="*/ 3672176 w 9206887"/>
                <a:gd name="csY6" fmla="*/ 4742 h 1412430"/>
                <a:gd name="csX7" fmla="*/ 3677822 w 9206887"/>
                <a:gd name="csY7" fmla="*/ 1410207 h 1412430"/>
                <a:gd name="csX8" fmla="*/ 3817061 w 9206887"/>
                <a:gd name="csY8" fmla="*/ 1412430 h 1412430"/>
                <a:gd name="csX9" fmla="*/ 3814835 w 9206887"/>
                <a:gd name="csY9" fmla="*/ 4742 h 1412430"/>
                <a:gd name="csX10" fmla="*/ 6300976 w 9206887"/>
                <a:gd name="csY10" fmla="*/ 5590 h 1412430"/>
                <a:gd name="csX11" fmla="*/ 6295773 w 9206887"/>
                <a:gd name="csY11" fmla="*/ 706606 h 1412430"/>
                <a:gd name="csX12" fmla="*/ 9206887 w 9206887"/>
                <a:gd name="csY12" fmla="*/ 700995 h 1412430"/>
                <a:gd name="csX0" fmla="*/ 0 w 9206887"/>
                <a:gd name="csY0" fmla="*/ 864683 h 1412430"/>
                <a:gd name="csX1" fmla="*/ 378564 w 9206887"/>
                <a:gd name="csY1" fmla="*/ 875902 h 1412430"/>
                <a:gd name="csX2" fmla="*/ 378564 w 9206887"/>
                <a:gd name="csY2" fmla="*/ 1412159 h 1412430"/>
                <a:gd name="csX3" fmla="*/ 897072 w 9206887"/>
                <a:gd name="csY3" fmla="*/ 1406550 h 1412430"/>
                <a:gd name="csX4" fmla="*/ 897480 w 9206887"/>
                <a:gd name="csY4" fmla="*/ 0 h 1412430"/>
                <a:gd name="csX5" fmla="*/ 3074305 w 9206887"/>
                <a:gd name="csY5" fmla="*/ 2621 h 1412430"/>
                <a:gd name="csX6" fmla="*/ 3672176 w 9206887"/>
                <a:gd name="csY6" fmla="*/ 4742 h 1412430"/>
                <a:gd name="csX7" fmla="*/ 3677822 w 9206887"/>
                <a:gd name="csY7" fmla="*/ 1410207 h 1412430"/>
                <a:gd name="csX8" fmla="*/ 3817061 w 9206887"/>
                <a:gd name="csY8" fmla="*/ 1412430 h 1412430"/>
                <a:gd name="csX9" fmla="*/ 3814835 w 9206887"/>
                <a:gd name="csY9" fmla="*/ 4742 h 1412430"/>
                <a:gd name="csX10" fmla="*/ 6300976 w 9206887"/>
                <a:gd name="csY10" fmla="*/ 5590 h 1412430"/>
                <a:gd name="csX11" fmla="*/ 6301031 w 9206887"/>
                <a:gd name="csY11" fmla="*/ 700996 h 1412430"/>
                <a:gd name="csX12" fmla="*/ 9206887 w 9206887"/>
                <a:gd name="csY12" fmla="*/ 700995 h 1412430"/>
                <a:gd name="csX0" fmla="*/ 0 w 8831151"/>
                <a:gd name="csY0" fmla="*/ 864683 h 1412430"/>
                <a:gd name="csX1" fmla="*/ 378564 w 8831151"/>
                <a:gd name="csY1" fmla="*/ 875902 h 1412430"/>
                <a:gd name="csX2" fmla="*/ 378564 w 8831151"/>
                <a:gd name="csY2" fmla="*/ 1412159 h 1412430"/>
                <a:gd name="csX3" fmla="*/ 897072 w 8831151"/>
                <a:gd name="csY3" fmla="*/ 1406550 h 1412430"/>
                <a:gd name="csX4" fmla="*/ 897480 w 8831151"/>
                <a:gd name="csY4" fmla="*/ 0 h 1412430"/>
                <a:gd name="csX5" fmla="*/ 3074305 w 8831151"/>
                <a:gd name="csY5" fmla="*/ 2621 h 1412430"/>
                <a:gd name="csX6" fmla="*/ 3672176 w 8831151"/>
                <a:gd name="csY6" fmla="*/ 4742 h 1412430"/>
                <a:gd name="csX7" fmla="*/ 3677822 w 8831151"/>
                <a:gd name="csY7" fmla="*/ 1410207 h 1412430"/>
                <a:gd name="csX8" fmla="*/ 3817061 w 8831151"/>
                <a:gd name="csY8" fmla="*/ 1412430 h 1412430"/>
                <a:gd name="csX9" fmla="*/ 3814835 w 8831151"/>
                <a:gd name="csY9" fmla="*/ 4742 h 1412430"/>
                <a:gd name="csX10" fmla="*/ 6300976 w 8831151"/>
                <a:gd name="csY10" fmla="*/ 5590 h 1412430"/>
                <a:gd name="csX11" fmla="*/ 6301031 w 8831151"/>
                <a:gd name="csY11" fmla="*/ 700996 h 1412430"/>
                <a:gd name="csX12" fmla="*/ 8831151 w 8831151"/>
                <a:gd name="csY12" fmla="*/ 713521 h 1412430"/>
                <a:gd name="csX0" fmla="*/ 0 w 8831151"/>
                <a:gd name="csY0" fmla="*/ 864683 h 1412430"/>
                <a:gd name="csX1" fmla="*/ 382626 w 8831151"/>
                <a:gd name="csY1" fmla="*/ 867234 h 1412430"/>
                <a:gd name="csX2" fmla="*/ 378564 w 8831151"/>
                <a:gd name="csY2" fmla="*/ 1412159 h 1412430"/>
                <a:gd name="csX3" fmla="*/ 897072 w 8831151"/>
                <a:gd name="csY3" fmla="*/ 1406550 h 1412430"/>
                <a:gd name="csX4" fmla="*/ 897480 w 8831151"/>
                <a:gd name="csY4" fmla="*/ 0 h 1412430"/>
                <a:gd name="csX5" fmla="*/ 3074305 w 8831151"/>
                <a:gd name="csY5" fmla="*/ 2621 h 1412430"/>
                <a:gd name="csX6" fmla="*/ 3672176 w 8831151"/>
                <a:gd name="csY6" fmla="*/ 4742 h 1412430"/>
                <a:gd name="csX7" fmla="*/ 3677822 w 8831151"/>
                <a:gd name="csY7" fmla="*/ 1410207 h 1412430"/>
                <a:gd name="csX8" fmla="*/ 3817061 w 8831151"/>
                <a:gd name="csY8" fmla="*/ 1412430 h 1412430"/>
                <a:gd name="csX9" fmla="*/ 3814835 w 8831151"/>
                <a:gd name="csY9" fmla="*/ 4742 h 1412430"/>
                <a:gd name="csX10" fmla="*/ 6300976 w 8831151"/>
                <a:gd name="csY10" fmla="*/ 5590 h 1412430"/>
                <a:gd name="csX11" fmla="*/ 6301031 w 8831151"/>
                <a:gd name="csY11" fmla="*/ 700996 h 1412430"/>
                <a:gd name="csX12" fmla="*/ 8831151 w 8831151"/>
                <a:gd name="csY12" fmla="*/ 713521 h 1412430"/>
                <a:gd name="csX0" fmla="*/ 0 w 8831151"/>
                <a:gd name="csY0" fmla="*/ 864683 h 1412430"/>
                <a:gd name="csX1" fmla="*/ 382626 w 8831151"/>
                <a:gd name="csY1" fmla="*/ 867234 h 1412430"/>
                <a:gd name="csX2" fmla="*/ 378564 w 8831151"/>
                <a:gd name="csY2" fmla="*/ 1412159 h 1412430"/>
                <a:gd name="csX3" fmla="*/ 909258 w 8831151"/>
                <a:gd name="csY3" fmla="*/ 1406550 h 1412430"/>
                <a:gd name="csX4" fmla="*/ 897480 w 8831151"/>
                <a:gd name="csY4" fmla="*/ 0 h 1412430"/>
                <a:gd name="csX5" fmla="*/ 3074305 w 8831151"/>
                <a:gd name="csY5" fmla="*/ 2621 h 1412430"/>
                <a:gd name="csX6" fmla="*/ 3672176 w 8831151"/>
                <a:gd name="csY6" fmla="*/ 4742 h 1412430"/>
                <a:gd name="csX7" fmla="*/ 3677822 w 8831151"/>
                <a:gd name="csY7" fmla="*/ 1410207 h 1412430"/>
                <a:gd name="csX8" fmla="*/ 3817061 w 8831151"/>
                <a:gd name="csY8" fmla="*/ 1412430 h 1412430"/>
                <a:gd name="csX9" fmla="*/ 3814835 w 8831151"/>
                <a:gd name="csY9" fmla="*/ 4742 h 1412430"/>
                <a:gd name="csX10" fmla="*/ 6300976 w 8831151"/>
                <a:gd name="csY10" fmla="*/ 5590 h 1412430"/>
                <a:gd name="csX11" fmla="*/ 6301031 w 8831151"/>
                <a:gd name="csY11" fmla="*/ 700996 h 1412430"/>
                <a:gd name="csX12" fmla="*/ 8831151 w 8831151"/>
                <a:gd name="csY12" fmla="*/ 713521 h 1412430"/>
                <a:gd name="csX0" fmla="*/ 0 w 8831151"/>
                <a:gd name="csY0" fmla="*/ 864683 h 1412430"/>
                <a:gd name="csX1" fmla="*/ 382626 w 8831151"/>
                <a:gd name="csY1" fmla="*/ 867234 h 1412430"/>
                <a:gd name="csX2" fmla="*/ 378564 w 8831151"/>
                <a:gd name="csY2" fmla="*/ 1412159 h 1412430"/>
                <a:gd name="csX3" fmla="*/ 909258 w 8831151"/>
                <a:gd name="csY3" fmla="*/ 1406550 h 1412430"/>
                <a:gd name="csX4" fmla="*/ 913729 w 8831151"/>
                <a:gd name="csY4" fmla="*/ 0 h 1412430"/>
                <a:gd name="csX5" fmla="*/ 3074305 w 8831151"/>
                <a:gd name="csY5" fmla="*/ 2621 h 1412430"/>
                <a:gd name="csX6" fmla="*/ 3672176 w 8831151"/>
                <a:gd name="csY6" fmla="*/ 4742 h 1412430"/>
                <a:gd name="csX7" fmla="*/ 3677822 w 8831151"/>
                <a:gd name="csY7" fmla="*/ 1410207 h 1412430"/>
                <a:gd name="csX8" fmla="*/ 3817061 w 8831151"/>
                <a:gd name="csY8" fmla="*/ 1412430 h 1412430"/>
                <a:gd name="csX9" fmla="*/ 3814835 w 8831151"/>
                <a:gd name="csY9" fmla="*/ 4742 h 1412430"/>
                <a:gd name="csX10" fmla="*/ 6300976 w 8831151"/>
                <a:gd name="csY10" fmla="*/ 5590 h 1412430"/>
                <a:gd name="csX11" fmla="*/ 6301031 w 8831151"/>
                <a:gd name="csY11" fmla="*/ 700996 h 1412430"/>
                <a:gd name="csX12" fmla="*/ 8831151 w 8831151"/>
                <a:gd name="csY12" fmla="*/ 713521 h 1412430"/>
                <a:gd name="csX0" fmla="*/ 0 w 8831151"/>
                <a:gd name="csY0" fmla="*/ 862062 h 1409809"/>
                <a:gd name="csX1" fmla="*/ 382626 w 8831151"/>
                <a:gd name="csY1" fmla="*/ 864613 h 1409809"/>
                <a:gd name="csX2" fmla="*/ 378564 w 8831151"/>
                <a:gd name="csY2" fmla="*/ 1409538 h 1409809"/>
                <a:gd name="csX3" fmla="*/ 909258 w 8831151"/>
                <a:gd name="csY3" fmla="*/ 1403929 h 1409809"/>
                <a:gd name="csX4" fmla="*/ 901542 w 8831151"/>
                <a:gd name="csY4" fmla="*/ 6046 h 1409809"/>
                <a:gd name="csX5" fmla="*/ 3074305 w 8831151"/>
                <a:gd name="csY5" fmla="*/ 0 h 1409809"/>
                <a:gd name="csX6" fmla="*/ 3672176 w 8831151"/>
                <a:gd name="csY6" fmla="*/ 2121 h 1409809"/>
                <a:gd name="csX7" fmla="*/ 3677822 w 8831151"/>
                <a:gd name="csY7" fmla="*/ 1407586 h 1409809"/>
                <a:gd name="csX8" fmla="*/ 3817061 w 8831151"/>
                <a:gd name="csY8" fmla="*/ 1409809 h 1409809"/>
                <a:gd name="csX9" fmla="*/ 3814835 w 8831151"/>
                <a:gd name="csY9" fmla="*/ 2121 h 1409809"/>
                <a:gd name="csX10" fmla="*/ 6300976 w 8831151"/>
                <a:gd name="csY10" fmla="*/ 2969 h 1409809"/>
                <a:gd name="csX11" fmla="*/ 6301031 w 8831151"/>
                <a:gd name="csY11" fmla="*/ 698375 h 1409809"/>
                <a:gd name="csX12" fmla="*/ 8831151 w 8831151"/>
                <a:gd name="csY12" fmla="*/ 710900 h 1409809"/>
                <a:gd name="csX0" fmla="*/ 0 w 8831151"/>
                <a:gd name="csY0" fmla="*/ 862062 h 1409809"/>
                <a:gd name="csX1" fmla="*/ 382626 w 8831151"/>
                <a:gd name="csY1" fmla="*/ 864613 h 1409809"/>
                <a:gd name="csX2" fmla="*/ 378564 w 8831151"/>
                <a:gd name="csY2" fmla="*/ 1409538 h 1409809"/>
                <a:gd name="csX3" fmla="*/ 909258 w 8831151"/>
                <a:gd name="csY3" fmla="*/ 1403929 h 1409809"/>
                <a:gd name="csX4" fmla="*/ 876209 w 8831151"/>
                <a:gd name="csY4" fmla="*/ 6046 h 1409809"/>
                <a:gd name="csX5" fmla="*/ 3074305 w 8831151"/>
                <a:gd name="csY5" fmla="*/ 0 h 1409809"/>
                <a:gd name="csX6" fmla="*/ 3672176 w 8831151"/>
                <a:gd name="csY6" fmla="*/ 2121 h 1409809"/>
                <a:gd name="csX7" fmla="*/ 3677822 w 8831151"/>
                <a:gd name="csY7" fmla="*/ 1407586 h 1409809"/>
                <a:gd name="csX8" fmla="*/ 3817061 w 8831151"/>
                <a:gd name="csY8" fmla="*/ 1409809 h 1409809"/>
                <a:gd name="csX9" fmla="*/ 3814835 w 8831151"/>
                <a:gd name="csY9" fmla="*/ 2121 h 1409809"/>
                <a:gd name="csX10" fmla="*/ 6300976 w 8831151"/>
                <a:gd name="csY10" fmla="*/ 2969 h 1409809"/>
                <a:gd name="csX11" fmla="*/ 6301031 w 8831151"/>
                <a:gd name="csY11" fmla="*/ 698375 h 1409809"/>
                <a:gd name="csX12" fmla="*/ 8831151 w 8831151"/>
                <a:gd name="csY12" fmla="*/ 710900 h 1409809"/>
                <a:gd name="csX0" fmla="*/ 0 w 8831151"/>
                <a:gd name="csY0" fmla="*/ 862062 h 1415288"/>
                <a:gd name="csX1" fmla="*/ 382626 w 8831151"/>
                <a:gd name="csY1" fmla="*/ 864613 h 1415288"/>
                <a:gd name="csX2" fmla="*/ 378564 w 8831151"/>
                <a:gd name="csY2" fmla="*/ 1409538 h 1415288"/>
                <a:gd name="csX3" fmla="*/ 888992 w 8831151"/>
                <a:gd name="csY3" fmla="*/ 1415288 h 1415288"/>
                <a:gd name="csX4" fmla="*/ 876209 w 8831151"/>
                <a:gd name="csY4" fmla="*/ 6046 h 1415288"/>
                <a:gd name="csX5" fmla="*/ 3074305 w 8831151"/>
                <a:gd name="csY5" fmla="*/ 0 h 1415288"/>
                <a:gd name="csX6" fmla="*/ 3672176 w 8831151"/>
                <a:gd name="csY6" fmla="*/ 2121 h 1415288"/>
                <a:gd name="csX7" fmla="*/ 3677822 w 8831151"/>
                <a:gd name="csY7" fmla="*/ 1407586 h 1415288"/>
                <a:gd name="csX8" fmla="*/ 3817061 w 8831151"/>
                <a:gd name="csY8" fmla="*/ 1409809 h 1415288"/>
                <a:gd name="csX9" fmla="*/ 3814835 w 8831151"/>
                <a:gd name="csY9" fmla="*/ 2121 h 1415288"/>
                <a:gd name="csX10" fmla="*/ 6300976 w 8831151"/>
                <a:gd name="csY10" fmla="*/ 2969 h 1415288"/>
                <a:gd name="csX11" fmla="*/ 6301031 w 8831151"/>
                <a:gd name="csY11" fmla="*/ 698375 h 1415288"/>
                <a:gd name="csX12" fmla="*/ 8831151 w 8831151"/>
                <a:gd name="csY12" fmla="*/ 710900 h 1415288"/>
                <a:gd name="csX0" fmla="*/ 0 w 8831151"/>
                <a:gd name="csY0" fmla="*/ 862062 h 1415288"/>
                <a:gd name="csX1" fmla="*/ 382626 w 8831151"/>
                <a:gd name="csY1" fmla="*/ 864613 h 1415288"/>
                <a:gd name="csX2" fmla="*/ 378564 w 8831151"/>
                <a:gd name="csY2" fmla="*/ 1409538 h 1415288"/>
                <a:gd name="csX3" fmla="*/ 888992 w 8831151"/>
                <a:gd name="csY3" fmla="*/ 1415288 h 1415288"/>
                <a:gd name="csX4" fmla="*/ 876209 w 8831151"/>
                <a:gd name="csY4" fmla="*/ 6046 h 1415288"/>
                <a:gd name="csX5" fmla="*/ 3074305 w 8831151"/>
                <a:gd name="csY5" fmla="*/ 0 h 1415288"/>
                <a:gd name="csX6" fmla="*/ 3672176 w 8831151"/>
                <a:gd name="csY6" fmla="*/ 2121 h 1415288"/>
                <a:gd name="csX7" fmla="*/ 3677822 w 8831151"/>
                <a:gd name="csY7" fmla="*/ 1407586 h 1415288"/>
                <a:gd name="csX8" fmla="*/ 3817061 w 8831151"/>
                <a:gd name="csY8" fmla="*/ 1409809 h 1415288"/>
                <a:gd name="csX9" fmla="*/ 3814835 w 8831151"/>
                <a:gd name="csY9" fmla="*/ 2121 h 1415288"/>
                <a:gd name="csX10" fmla="*/ 6300976 w 8831151"/>
                <a:gd name="csY10" fmla="*/ 2969 h 1415288"/>
                <a:gd name="csX11" fmla="*/ 6138904 w 8831151"/>
                <a:gd name="csY11" fmla="*/ 698375 h 1415288"/>
                <a:gd name="csX12" fmla="*/ 8831151 w 8831151"/>
                <a:gd name="csY12" fmla="*/ 710900 h 1415288"/>
                <a:gd name="csX0" fmla="*/ 0 w 8831151"/>
                <a:gd name="csY0" fmla="*/ 862062 h 1415288"/>
                <a:gd name="csX1" fmla="*/ 382626 w 8831151"/>
                <a:gd name="csY1" fmla="*/ 864613 h 1415288"/>
                <a:gd name="csX2" fmla="*/ 378564 w 8831151"/>
                <a:gd name="csY2" fmla="*/ 1409538 h 1415288"/>
                <a:gd name="csX3" fmla="*/ 888992 w 8831151"/>
                <a:gd name="csY3" fmla="*/ 1415288 h 1415288"/>
                <a:gd name="csX4" fmla="*/ 876209 w 8831151"/>
                <a:gd name="csY4" fmla="*/ 6046 h 1415288"/>
                <a:gd name="csX5" fmla="*/ 3074305 w 8831151"/>
                <a:gd name="csY5" fmla="*/ 0 h 1415288"/>
                <a:gd name="csX6" fmla="*/ 3672176 w 8831151"/>
                <a:gd name="csY6" fmla="*/ 2121 h 1415288"/>
                <a:gd name="csX7" fmla="*/ 3677822 w 8831151"/>
                <a:gd name="csY7" fmla="*/ 1407586 h 1415288"/>
                <a:gd name="csX8" fmla="*/ 3817061 w 8831151"/>
                <a:gd name="csY8" fmla="*/ 1409809 h 1415288"/>
                <a:gd name="csX9" fmla="*/ 3814835 w 8831151"/>
                <a:gd name="csY9" fmla="*/ 2121 h 1415288"/>
                <a:gd name="csX10" fmla="*/ 6138848 w 8831151"/>
                <a:gd name="csY10" fmla="*/ 2969 h 1415288"/>
                <a:gd name="csX11" fmla="*/ 6138904 w 8831151"/>
                <a:gd name="csY11" fmla="*/ 698375 h 1415288"/>
                <a:gd name="csX12" fmla="*/ 8831151 w 8831151"/>
                <a:gd name="csY12" fmla="*/ 710900 h 1415288"/>
                <a:gd name="csX0" fmla="*/ 0 w 8416685"/>
                <a:gd name="csY0" fmla="*/ 862062 h 1415288"/>
                <a:gd name="csX1" fmla="*/ 382626 w 8416685"/>
                <a:gd name="csY1" fmla="*/ 864613 h 1415288"/>
                <a:gd name="csX2" fmla="*/ 378564 w 8416685"/>
                <a:gd name="csY2" fmla="*/ 1409538 h 1415288"/>
                <a:gd name="csX3" fmla="*/ 888992 w 8416685"/>
                <a:gd name="csY3" fmla="*/ 1415288 h 1415288"/>
                <a:gd name="csX4" fmla="*/ 876209 w 8416685"/>
                <a:gd name="csY4" fmla="*/ 6046 h 1415288"/>
                <a:gd name="csX5" fmla="*/ 3074305 w 8416685"/>
                <a:gd name="csY5" fmla="*/ 0 h 1415288"/>
                <a:gd name="csX6" fmla="*/ 3672176 w 8416685"/>
                <a:gd name="csY6" fmla="*/ 2121 h 1415288"/>
                <a:gd name="csX7" fmla="*/ 3677822 w 8416685"/>
                <a:gd name="csY7" fmla="*/ 1407586 h 1415288"/>
                <a:gd name="csX8" fmla="*/ 3817061 w 8416685"/>
                <a:gd name="csY8" fmla="*/ 1409809 h 1415288"/>
                <a:gd name="csX9" fmla="*/ 3814835 w 8416685"/>
                <a:gd name="csY9" fmla="*/ 2121 h 1415288"/>
                <a:gd name="csX10" fmla="*/ 6138848 w 8416685"/>
                <a:gd name="csY10" fmla="*/ 2969 h 1415288"/>
                <a:gd name="csX11" fmla="*/ 6138904 w 8416685"/>
                <a:gd name="csY11" fmla="*/ 698375 h 1415288"/>
                <a:gd name="csX12" fmla="*/ 8416685 w 8416685"/>
                <a:gd name="csY12" fmla="*/ 701015 h 1415288"/>
                <a:gd name="csX0" fmla="*/ 0 w 8416685"/>
                <a:gd name="csY0" fmla="*/ 862062 h 1417598"/>
                <a:gd name="csX1" fmla="*/ 382626 w 8416685"/>
                <a:gd name="csY1" fmla="*/ 864613 h 1417598"/>
                <a:gd name="csX2" fmla="*/ 378564 w 8416685"/>
                <a:gd name="csY2" fmla="*/ 1409538 h 1417598"/>
                <a:gd name="csX3" fmla="*/ 888992 w 8416685"/>
                <a:gd name="csY3" fmla="*/ 1415288 h 1417598"/>
                <a:gd name="csX4" fmla="*/ 876209 w 8416685"/>
                <a:gd name="csY4" fmla="*/ 6046 h 1417598"/>
                <a:gd name="csX5" fmla="*/ 3074305 w 8416685"/>
                <a:gd name="csY5" fmla="*/ 0 h 1417598"/>
                <a:gd name="csX6" fmla="*/ 3672176 w 8416685"/>
                <a:gd name="csY6" fmla="*/ 2121 h 1417598"/>
                <a:gd name="csX7" fmla="*/ 3654006 w 8416685"/>
                <a:gd name="csY7" fmla="*/ 1417598 h 1417598"/>
                <a:gd name="csX8" fmla="*/ 3817061 w 8416685"/>
                <a:gd name="csY8" fmla="*/ 1409809 h 1417598"/>
                <a:gd name="csX9" fmla="*/ 3814835 w 8416685"/>
                <a:gd name="csY9" fmla="*/ 2121 h 1417598"/>
                <a:gd name="csX10" fmla="*/ 6138848 w 8416685"/>
                <a:gd name="csY10" fmla="*/ 2969 h 1417598"/>
                <a:gd name="csX11" fmla="*/ 6138904 w 8416685"/>
                <a:gd name="csY11" fmla="*/ 698375 h 1417598"/>
                <a:gd name="csX12" fmla="*/ 8416685 w 8416685"/>
                <a:gd name="csY12" fmla="*/ 701015 h 1417598"/>
                <a:gd name="csX0" fmla="*/ 0 w 8416685"/>
                <a:gd name="csY0" fmla="*/ 862062 h 1417598"/>
                <a:gd name="csX1" fmla="*/ 382626 w 8416685"/>
                <a:gd name="csY1" fmla="*/ 864613 h 1417598"/>
                <a:gd name="csX2" fmla="*/ 378564 w 8416685"/>
                <a:gd name="csY2" fmla="*/ 1409538 h 1417598"/>
                <a:gd name="csX3" fmla="*/ 888992 w 8416685"/>
                <a:gd name="csY3" fmla="*/ 1415288 h 1417598"/>
                <a:gd name="csX4" fmla="*/ 876209 w 8416685"/>
                <a:gd name="csY4" fmla="*/ 6046 h 1417598"/>
                <a:gd name="csX5" fmla="*/ 3074305 w 8416685"/>
                <a:gd name="csY5" fmla="*/ 0 h 1417598"/>
                <a:gd name="csX6" fmla="*/ 3657291 w 8416685"/>
                <a:gd name="csY6" fmla="*/ 5458 h 1417598"/>
                <a:gd name="csX7" fmla="*/ 3654006 w 8416685"/>
                <a:gd name="csY7" fmla="*/ 1417598 h 1417598"/>
                <a:gd name="csX8" fmla="*/ 3817061 w 8416685"/>
                <a:gd name="csY8" fmla="*/ 1409809 h 1417598"/>
                <a:gd name="csX9" fmla="*/ 3814835 w 8416685"/>
                <a:gd name="csY9" fmla="*/ 2121 h 1417598"/>
                <a:gd name="csX10" fmla="*/ 6138848 w 8416685"/>
                <a:gd name="csY10" fmla="*/ 2969 h 1417598"/>
                <a:gd name="csX11" fmla="*/ 6138904 w 8416685"/>
                <a:gd name="csY11" fmla="*/ 698375 h 1417598"/>
                <a:gd name="csX12" fmla="*/ 8416685 w 8416685"/>
                <a:gd name="csY12" fmla="*/ 701015 h 1417598"/>
                <a:gd name="csX0" fmla="*/ 0 w 8416685"/>
                <a:gd name="csY0" fmla="*/ 863278 h 1418814"/>
                <a:gd name="csX1" fmla="*/ 382626 w 8416685"/>
                <a:gd name="csY1" fmla="*/ 865829 h 1418814"/>
                <a:gd name="csX2" fmla="*/ 378564 w 8416685"/>
                <a:gd name="csY2" fmla="*/ 1410754 h 1418814"/>
                <a:gd name="csX3" fmla="*/ 888992 w 8416685"/>
                <a:gd name="csY3" fmla="*/ 1416504 h 1418814"/>
                <a:gd name="csX4" fmla="*/ 876209 w 8416685"/>
                <a:gd name="csY4" fmla="*/ 7262 h 1418814"/>
                <a:gd name="csX5" fmla="*/ 3074305 w 8416685"/>
                <a:gd name="csY5" fmla="*/ 1216 h 1418814"/>
                <a:gd name="csX6" fmla="*/ 3657291 w 8416685"/>
                <a:gd name="csY6" fmla="*/ 6674 h 1418814"/>
                <a:gd name="csX7" fmla="*/ 3654006 w 8416685"/>
                <a:gd name="csY7" fmla="*/ 1418814 h 1418814"/>
                <a:gd name="csX8" fmla="*/ 3817061 w 8416685"/>
                <a:gd name="csY8" fmla="*/ 1411025 h 1418814"/>
                <a:gd name="csX9" fmla="*/ 3776135 w 8416685"/>
                <a:gd name="csY9" fmla="*/ 0 h 1418814"/>
                <a:gd name="csX10" fmla="*/ 6138848 w 8416685"/>
                <a:gd name="csY10" fmla="*/ 4185 h 1418814"/>
                <a:gd name="csX11" fmla="*/ 6138904 w 8416685"/>
                <a:gd name="csY11" fmla="*/ 699591 h 1418814"/>
                <a:gd name="csX12" fmla="*/ 8416685 w 8416685"/>
                <a:gd name="csY12" fmla="*/ 702231 h 1418814"/>
                <a:gd name="csX0" fmla="*/ 0 w 8416685"/>
                <a:gd name="csY0" fmla="*/ 863278 h 1418814"/>
                <a:gd name="csX1" fmla="*/ 382626 w 8416685"/>
                <a:gd name="csY1" fmla="*/ 865829 h 1418814"/>
                <a:gd name="csX2" fmla="*/ 378564 w 8416685"/>
                <a:gd name="csY2" fmla="*/ 1410754 h 1418814"/>
                <a:gd name="csX3" fmla="*/ 888992 w 8416685"/>
                <a:gd name="csY3" fmla="*/ 1416504 h 1418814"/>
                <a:gd name="csX4" fmla="*/ 876209 w 8416685"/>
                <a:gd name="csY4" fmla="*/ 7262 h 1418814"/>
                <a:gd name="csX5" fmla="*/ 3074305 w 8416685"/>
                <a:gd name="csY5" fmla="*/ 1216 h 1418814"/>
                <a:gd name="csX6" fmla="*/ 3657291 w 8416685"/>
                <a:gd name="csY6" fmla="*/ 6674 h 1418814"/>
                <a:gd name="csX7" fmla="*/ 3654006 w 8416685"/>
                <a:gd name="csY7" fmla="*/ 1418814 h 1418814"/>
                <a:gd name="csX8" fmla="*/ 3793245 w 8416685"/>
                <a:gd name="csY8" fmla="*/ 1414362 h 1418814"/>
                <a:gd name="csX9" fmla="*/ 3776135 w 8416685"/>
                <a:gd name="csY9" fmla="*/ 0 h 1418814"/>
                <a:gd name="csX10" fmla="*/ 6138848 w 8416685"/>
                <a:gd name="csY10" fmla="*/ 4185 h 1418814"/>
                <a:gd name="csX11" fmla="*/ 6138904 w 8416685"/>
                <a:gd name="csY11" fmla="*/ 699591 h 1418814"/>
                <a:gd name="csX12" fmla="*/ 8416685 w 8416685"/>
                <a:gd name="csY12" fmla="*/ 702231 h 1418814"/>
                <a:gd name="csX0" fmla="*/ 0 w 8416685"/>
                <a:gd name="csY0" fmla="*/ 863278 h 1418814"/>
                <a:gd name="csX1" fmla="*/ 382626 w 8416685"/>
                <a:gd name="csY1" fmla="*/ 865829 h 1418814"/>
                <a:gd name="csX2" fmla="*/ 378564 w 8416685"/>
                <a:gd name="csY2" fmla="*/ 1410754 h 1418814"/>
                <a:gd name="csX3" fmla="*/ 888992 w 8416685"/>
                <a:gd name="csY3" fmla="*/ 1416504 h 1418814"/>
                <a:gd name="csX4" fmla="*/ 876209 w 8416685"/>
                <a:gd name="csY4" fmla="*/ 7262 h 1418814"/>
                <a:gd name="csX5" fmla="*/ 3074305 w 8416685"/>
                <a:gd name="csY5" fmla="*/ 1216 h 1418814"/>
                <a:gd name="csX6" fmla="*/ 3657291 w 8416685"/>
                <a:gd name="csY6" fmla="*/ 6674 h 1418814"/>
                <a:gd name="csX7" fmla="*/ 3654006 w 8416685"/>
                <a:gd name="csY7" fmla="*/ 1418814 h 1418814"/>
                <a:gd name="csX8" fmla="*/ 3790268 w 8416685"/>
                <a:gd name="csY8" fmla="*/ 1414362 h 1418814"/>
                <a:gd name="csX9" fmla="*/ 3776135 w 8416685"/>
                <a:gd name="csY9" fmla="*/ 0 h 1418814"/>
                <a:gd name="csX10" fmla="*/ 6138848 w 8416685"/>
                <a:gd name="csY10" fmla="*/ 4185 h 1418814"/>
                <a:gd name="csX11" fmla="*/ 6138904 w 8416685"/>
                <a:gd name="csY11" fmla="*/ 699591 h 1418814"/>
                <a:gd name="csX12" fmla="*/ 8416685 w 8416685"/>
                <a:gd name="csY12" fmla="*/ 702231 h 1418814"/>
                <a:gd name="csX0" fmla="*/ 0 w 8416685"/>
                <a:gd name="csY0" fmla="*/ 863278 h 1416504"/>
                <a:gd name="csX1" fmla="*/ 382626 w 8416685"/>
                <a:gd name="csY1" fmla="*/ 865829 h 1416504"/>
                <a:gd name="csX2" fmla="*/ 378564 w 8416685"/>
                <a:gd name="csY2" fmla="*/ 1410754 h 1416504"/>
                <a:gd name="csX3" fmla="*/ 888992 w 8416685"/>
                <a:gd name="csY3" fmla="*/ 1416504 h 1416504"/>
                <a:gd name="csX4" fmla="*/ 876209 w 8416685"/>
                <a:gd name="csY4" fmla="*/ 7262 h 1416504"/>
                <a:gd name="csX5" fmla="*/ 3074305 w 8416685"/>
                <a:gd name="csY5" fmla="*/ 1216 h 1416504"/>
                <a:gd name="csX6" fmla="*/ 3657291 w 8416685"/>
                <a:gd name="csY6" fmla="*/ 6674 h 1416504"/>
                <a:gd name="csX7" fmla="*/ 3654006 w 8416685"/>
                <a:gd name="csY7" fmla="*/ 1412140 h 1416504"/>
                <a:gd name="csX8" fmla="*/ 3790268 w 8416685"/>
                <a:gd name="csY8" fmla="*/ 1414362 h 1416504"/>
                <a:gd name="csX9" fmla="*/ 3776135 w 8416685"/>
                <a:gd name="csY9" fmla="*/ 0 h 1416504"/>
                <a:gd name="csX10" fmla="*/ 6138848 w 8416685"/>
                <a:gd name="csY10" fmla="*/ 4185 h 1416504"/>
                <a:gd name="csX11" fmla="*/ 6138904 w 8416685"/>
                <a:gd name="csY11" fmla="*/ 699591 h 1416504"/>
                <a:gd name="csX12" fmla="*/ 8416685 w 8416685"/>
                <a:gd name="csY12" fmla="*/ 702231 h 1416504"/>
                <a:gd name="csX0" fmla="*/ 0 w 8416685"/>
                <a:gd name="csY0" fmla="*/ 863278 h 1416504"/>
                <a:gd name="csX1" fmla="*/ 382626 w 8416685"/>
                <a:gd name="csY1" fmla="*/ 865829 h 1416504"/>
                <a:gd name="csX2" fmla="*/ 378564 w 8416685"/>
                <a:gd name="csY2" fmla="*/ 1410754 h 1416504"/>
                <a:gd name="csX3" fmla="*/ 888992 w 8416685"/>
                <a:gd name="csY3" fmla="*/ 1416504 h 1416504"/>
                <a:gd name="csX4" fmla="*/ 876209 w 8416685"/>
                <a:gd name="csY4" fmla="*/ 7262 h 1416504"/>
                <a:gd name="csX5" fmla="*/ 3074305 w 8416685"/>
                <a:gd name="csY5" fmla="*/ 1216 h 1416504"/>
                <a:gd name="csX6" fmla="*/ 3657291 w 8416685"/>
                <a:gd name="csY6" fmla="*/ 6674 h 1416504"/>
                <a:gd name="csX7" fmla="*/ 3654006 w 8416685"/>
                <a:gd name="csY7" fmla="*/ 1412140 h 1416504"/>
                <a:gd name="csX8" fmla="*/ 3790268 w 8416685"/>
                <a:gd name="csY8" fmla="*/ 1414362 h 1416504"/>
                <a:gd name="csX9" fmla="*/ 3776135 w 8416685"/>
                <a:gd name="csY9" fmla="*/ 0 h 1416504"/>
                <a:gd name="csX10" fmla="*/ 6120986 w 8416685"/>
                <a:gd name="csY10" fmla="*/ 10860 h 1416504"/>
                <a:gd name="csX11" fmla="*/ 6138904 w 8416685"/>
                <a:gd name="csY11" fmla="*/ 699591 h 1416504"/>
                <a:gd name="csX12" fmla="*/ 8416685 w 8416685"/>
                <a:gd name="csY12" fmla="*/ 702231 h 1416504"/>
                <a:gd name="csX0" fmla="*/ 0 w 8416685"/>
                <a:gd name="csY0" fmla="*/ 863278 h 1416504"/>
                <a:gd name="csX1" fmla="*/ 382626 w 8416685"/>
                <a:gd name="csY1" fmla="*/ 865829 h 1416504"/>
                <a:gd name="csX2" fmla="*/ 378564 w 8416685"/>
                <a:gd name="csY2" fmla="*/ 1410754 h 1416504"/>
                <a:gd name="csX3" fmla="*/ 888992 w 8416685"/>
                <a:gd name="csY3" fmla="*/ 1416504 h 1416504"/>
                <a:gd name="csX4" fmla="*/ 876209 w 8416685"/>
                <a:gd name="csY4" fmla="*/ 7262 h 1416504"/>
                <a:gd name="csX5" fmla="*/ 3074305 w 8416685"/>
                <a:gd name="csY5" fmla="*/ 1216 h 1416504"/>
                <a:gd name="csX6" fmla="*/ 3657291 w 8416685"/>
                <a:gd name="csY6" fmla="*/ 6674 h 1416504"/>
                <a:gd name="csX7" fmla="*/ 3654006 w 8416685"/>
                <a:gd name="csY7" fmla="*/ 1412140 h 1416504"/>
                <a:gd name="csX8" fmla="*/ 3790268 w 8416685"/>
                <a:gd name="csY8" fmla="*/ 1414362 h 1416504"/>
                <a:gd name="csX9" fmla="*/ 3776135 w 8416685"/>
                <a:gd name="csY9" fmla="*/ 0 h 1416504"/>
                <a:gd name="csX10" fmla="*/ 6120986 w 8416685"/>
                <a:gd name="csY10" fmla="*/ 10860 h 1416504"/>
                <a:gd name="csX11" fmla="*/ 6112111 w 8416685"/>
                <a:gd name="csY11" fmla="*/ 709603 h 1416504"/>
                <a:gd name="csX12" fmla="*/ 8416685 w 8416685"/>
                <a:gd name="csY12" fmla="*/ 702231 h 1416504"/>
                <a:gd name="csX0" fmla="*/ 0 w 8416685"/>
                <a:gd name="csY0" fmla="*/ 863278 h 1416504"/>
                <a:gd name="csX1" fmla="*/ 382626 w 8416685"/>
                <a:gd name="csY1" fmla="*/ 865829 h 1416504"/>
                <a:gd name="csX2" fmla="*/ 378564 w 8416685"/>
                <a:gd name="csY2" fmla="*/ 1410754 h 1416504"/>
                <a:gd name="csX3" fmla="*/ 888992 w 8416685"/>
                <a:gd name="csY3" fmla="*/ 1416504 h 1416504"/>
                <a:gd name="csX4" fmla="*/ 876209 w 8416685"/>
                <a:gd name="csY4" fmla="*/ 7262 h 1416504"/>
                <a:gd name="csX5" fmla="*/ 3074305 w 8416685"/>
                <a:gd name="csY5" fmla="*/ 1216 h 1416504"/>
                <a:gd name="csX6" fmla="*/ 3657291 w 8416685"/>
                <a:gd name="csY6" fmla="*/ 6674 h 1416504"/>
                <a:gd name="csX7" fmla="*/ 3654006 w 8416685"/>
                <a:gd name="csY7" fmla="*/ 1412140 h 1416504"/>
                <a:gd name="csX8" fmla="*/ 3790268 w 8416685"/>
                <a:gd name="csY8" fmla="*/ 1414362 h 1416504"/>
                <a:gd name="csX9" fmla="*/ 3776135 w 8416685"/>
                <a:gd name="csY9" fmla="*/ 0 h 1416504"/>
                <a:gd name="csX10" fmla="*/ 6120986 w 8416685"/>
                <a:gd name="csY10" fmla="*/ 10860 h 1416504"/>
                <a:gd name="csX11" fmla="*/ 6129973 w 8416685"/>
                <a:gd name="csY11" fmla="*/ 702928 h 1416504"/>
                <a:gd name="csX12" fmla="*/ 8416685 w 8416685"/>
                <a:gd name="csY12" fmla="*/ 702231 h 1416504"/>
                <a:gd name="csX0" fmla="*/ 0 w 8416685"/>
                <a:gd name="csY0" fmla="*/ 863278 h 1416504"/>
                <a:gd name="csX1" fmla="*/ 382626 w 8416685"/>
                <a:gd name="csY1" fmla="*/ 865829 h 1416504"/>
                <a:gd name="csX2" fmla="*/ 378564 w 8416685"/>
                <a:gd name="csY2" fmla="*/ 1410754 h 1416504"/>
                <a:gd name="csX3" fmla="*/ 888992 w 8416685"/>
                <a:gd name="csY3" fmla="*/ 1416504 h 1416504"/>
                <a:gd name="csX4" fmla="*/ 876209 w 8416685"/>
                <a:gd name="csY4" fmla="*/ 7262 h 1416504"/>
                <a:gd name="csX5" fmla="*/ 3074305 w 8416685"/>
                <a:gd name="csY5" fmla="*/ 1216 h 1416504"/>
                <a:gd name="csX6" fmla="*/ 3657291 w 8416685"/>
                <a:gd name="csY6" fmla="*/ 6674 h 1416504"/>
                <a:gd name="csX7" fmla="*/ 3654006 w 8416685"/>
                <a:gd name="csY7" fmla="*/ 1412140 h 1416504"/>
                <a:gd name="csX8" fmla="*/ 3790268 w 8416685"/>
                <a:gd name="csY8" fmla="*/ 1414362 h 1416504"/>
                <a:gd name="csX9" fmla="*/ 3776135 w 8416685"/>
                <a:gd name="csY9" fmla="*/ 0 h 1416504"/>
                <a:gd name="csX10" fmla="*/ 6120986 w 8416685"/>
                <a:gd name="csY10" fmla="*/ 10860 h 1416504"/>
                <a:gd name="csX11" fmla="*/ 6118066 w 8416685"/>
                <a:gd name="csY11" fmla="*/ 702928 h 1416504"/>
                <a:gd name="csX12" fmla="*/ 8416685 w 8416685"/>
                <a:gd name="csY12" fmla="*/ 702231 h 1416504"/>
                <a:gd name="csX0" fmla="*/ 0 w 8416685"/>
                <a:gd name="csY0" fmla="*/ 863278 h 1416504"/>
                <a:gd name="csX1" fmla="*/ 382626 w 8416685"/>
                <a:gd name="csY1" fmla="*/ 865829 h 1416504"/>
                <a:gd name="csX2" fmla="*/ 378564 w 8416685"/>
                <a:gd name="csY2" fmla="*/ 1410754 h 1416504"/>
                <a:gd name="csX3" fmla="*/ 888992 w 8416685"/>
                <a:gd name="csY3" fmla="*/ 1416504 h 1416504"/>
                <a:gd name="csX4" fmla="*/ 876209 w 8416685"/>
                <a:gd name="csY4" fmla="*/ 7262 h 1416504"/>
                <a:gd name="csX5" fmla="*/ 3074305 w 8416685"/>
                <a:gd name="csY5" fmla="*/ 1216 h 1416504"/>
                <a:gd name="csX6" fmla="*/ 3657291 w 8416685"/>
                <a:gd name="csY6" fmla="*/ 6674 h 1416504"/>
                <a:gd name="csX7" fmla="*/ 3654006 w 8416685"/>
                <a:gd name="csY7" fmla="*/ 1412140 h 1416504"/>
                <a:gd name="csX8" fmla="*/ 3790268 w 8416685"/>
                <a:gd name="csY8" fmla="*/ 1414362 h 1416504"/>
                <a:gd name="csX9" fmla="*/ 3776135 w 8416685"/>
                <a:gd name="csY9" fmla="*/ 0 h 1416504"/>
                <a:gd name="csX10" fmla="*/ 6120986 w 8416685"/>
                <a:gd name="csY10" fmla="*/ 10860 h 1416504"/>
                <a:gd name="csX11" fmla="*/ 6126997 w 8416685"/>
                <a:gd name="csY11" fmla="*/ 702928 h 1416504"/>
                <a:gd name="csX12" fmla="*/ 8416685 w 8416685"/>
                <a:gd name="csY12" fmla="*/ 702231 h 1416504"/>
                <a:gd name="csX0" fmla="*/ 0 w 8416685"/>
                <a:gd name="csY0" fmla="*/ 863278 h 1416504"/>
                <a:gd name="csX1" fmla="*/ 382626 w 8416685"/>
                <a:gd name="csY1" fmla="*/ 865829 h 1416504"/>
                <a:gd name="csX2" fmla="*/ 378564 w 8416685"/>
                <a:gd name="csY2" fmla="*/ 1410754 h 1416504"/>
                <a:gd name="csX3" fmla="*/ 888992 w 8416685"/>
                <a:gd name="csY3" fmla="*/ 1416504 h 1416504"/>
                <a:gd name="csX4" fmla="*/ 876209 w 8416685"/>
                <a:gd name="csY4" fmla="*/ 7262 h 1416504"/>
                <a:gd name="csX5" fmla="*/ 3074305 w 8416685"/>
                <a:gd name="csY5" fmla="*/ 1216 h 1416504"/>
                <a:gd name="csX6" fmla="*/ 3657291 w 8416685"/>
                <a:gd name="csY6" fmla="*/ 6674 h 1416504"/>
                <a:gd name="csX7" fmla="*/ 3287530 w 8416685"/>
                <a:gd name="csY7" fmla="*/ 1412140 h 1416504"/>
                <a:gd name="csX8" fmla="*/ 3790268 w 8416685"/>
                <a:gd name="csY8" fmla="*/ 1414362 h 1416504"/>
                <a:gd name="csX9" fmla="*/ 3776135 w 8416685"/>
                <a:gd name="csY9" fmla="*/ 0 h 1416504"/>
                <a:gd name="csX10" fmla="*/ 6120986 w 8416685"/>
                <a:gd name="csY10" fmla="*/ 10860 h 1416504"/>
                <a:gd name="csX11" fmla="*/ 6126997 w 8416685"/>
                <a:gd name="csY11" fmla="*/ 702928 h 1416504"/>
                <a:gd name="csX12" fmla="*/ 8416685 w 8416685"/>
                <a:gd name="csY12" fmla="*/ 702231 h 1416504"/>
                <a:gd name="csX0" fmla="*/ 0 w 8416685"/>
                <a:gd name="csY0" fmla="*/ 869856 h 1423082"/>
                <a:gd name="csX1" fmla="*/ 382626 w 8416685"/>
                <a:gd name="csY1" fmla="*/ 872407 h 1423082"/>
                <a:gd name="csX2" fmla="*/ 378564 w 8416685"/>
                <a:gd name="csY2" fmla="*/ 1417332 h 1423082"/>
                <a:gd name="csX3" fmla="*/ 888992 w 8416685"/>
                <a:gd name="csY3" fmla="*/ 1423082 h 1423082"/>
                <a:gd name="csX4" fmla="*/ 876209 w 8416685"/>
                <a:gd name="csY4" fmla="*/ 13840 h 1423082"/>
                <a:gd name="csX5" fmla="*/ 3074305 w 8416685"/>
                <a:gd name="csY5" fmla="*/ 7794 h 1423082"/>
                <a:gd name="csX6" fmla="*/ 3273083 w 8416685"/>
                <a:gd name="csY6" fmla="*/ 0 h 1423082"/>
                <a:gd name="csX7" fmla="*/ 3287530 w 8416685"/>
                <a:gd name="csY7" fmla="*/ 1418718 h 1423082"/>
                <a:gd name="csX8" fmla="*/ 3790268 w 8416685"/>
                <a:gd name="csY8" fmla="*/ 1420940 h 1423082"/>
                <a:gd name="csX9" fmla="*/ 3776135 w 8416685"/>
                <a:gd name="csY9" fmla="*/ 6578 h 1423082"/>
                <a:gd name="csX10" fmla="*/ 6120986 w 8416685"/>
                <a:gd name="csY10" fmla="*/ 17438 h 1423082"/>
                <a:gd name="csX11" fmla="*/ 6126997 w 8416685"/>
                <a:gd name="csY11" fmla="*/ 709506 h 1423082"/>
                <a:gd name="csX12" fmla="*/ 8416685 w 8416685"/>
                <a:gd name="csY12" fmla="*/ 708809 h 1423082"/>
                <a:gd name="csX0" fmla="*/ 0 w 8416685"/>
                <a:gd name="csY0" fmla="*/ 869856 h 1423082"/>
                <a:gd name="csX1" fmla="*/ 382626 w 8416685"/>
                <a:gd name="csY1" fmla="*/ 872407 h 1423082"/>
                <a:gd name="csX2" fmla="*/ 378564 w 8416685"/>
                <a:gd name="csY2" fmla="*/ 1417332 h 1423082"/>
                <a:gd name="csX3" fmla="*/ 888992 w 8416685"/>
                <a:gd name="csY3" fmla="*/ 1423082 h 1423082"/>
                <a:gd name="csX4" fmla="*/ 876209 w 8416685"/>
                <a:gd name="csY4" fmla="*/ 13840 h 1423082"/>
                <a:gd name="csX5" fmla="*/ 3074305 w 8416685"/>
                <a:gd name="csY5" fmla="*/ 7794 h 1423082"/>
                <a:gd name="csX6" fmla="*/ 3273083 w 8416685"/>
                <a:gd name="csY6" fmla="*/ 0 h 1423082"/>
                <a:gd name="csX7" fmla="*/ 3287530 w 8416685"/>
                <a:gd name="csY7" fmla="*/ 1418718 h 1423082"/>
                <a:gd name="csX8" fmla="*/ 3790268 w 8416685"/>
                <a:gd name="csY8" fmla="*/ 1420940 h 1423082"/>
                <a:gd name="csX9" fmla="*/ 3776135 w 8416685"/>
                <a:gd name="csY9" fmla="*/ 6578 h 1423082"/>
                <a:gd name="csX10" fmla="*/ 6120986 w 8416685"/>
                <a:gd name="csY10" fmla="*/ 10064 h 1423082"/>
                <a:gd name="csX11" fmla="*/ 6126997 w 8416685"/>
                <a:gd name="csY11" fmla="*/ 709506 h 1423082"/>
                <a:gd name="csX12" fmla="*/ 8416685 w 8416685"/>
                <a:gd name="csY12" fmla="*/ 708809 h 14230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8416685" h="1423082">
                  <a:moveTo>
                    <a:pt x="0" y="869856"/>
                  </a:moveTo>
                  <a:lnTo>
                    <a:pt x="382626" y="872407"/>
                  </a:lnTo>
                  <a:lnTo>
                    <a:pt x="378564" y="1417332"/>
                  </a:lnTo>
                  <a:lnTo>
                    <a:pt x="888992" y="1423082"/>
                  </a:lnTo>
                  <a:cubicBezTo>
                    <a:pt x="886730" y="954232"/>
                    <a:pt x="878471" y="482690"/>
                    <a:pt x="876209" y="13840"/>
                  </a:cubicBezTo>
                  <a:lnTo>
                    <a:pt x="3074305" y="7794"/>
                  </a:lnTo>
                  <a:lnTo>
                    <a:pt x="3273083" y="0"/>
                  </a:lnTo>
                  <a:lnTo>
                    <a:pt x="3287530" y="1418718"/>
                  </a:lnTo>
                  <a:cubicBezTo>
                    <a:pt x="3332951" y="1419459"/>
                    <a:pt x="3744847" y="1420199"/>
                    <a:pt x="3790268" y="1420940"/>
                  </a:cubicBezTo>
                  <a:cubicBezTo>
                    <a:pt x="3791408" y="947947"/>
                    <a:pt x="3774995" y="479571"/>
                    <a:pt x="3776135" y="6578"/>
                  </a:cubicBezTo>
                  <a:lnTo>
                    <a:pt x="6120986" y="10064"/>
                  </a:lnTo>
                  <a:cubicBezTo>
                    <a:pt x="6121004" y="241866"/>
                    <a:pt x="6126979" y="477704"/>
                    <a:pt x="6126997" y="709506"/>
                  </a:cubicBezTo>
                  <a:lnTo>
                    <a:pt x="8416685" y="708809"/>
                  </a:lnTo>
                </a:path>
              </a:pathLst>
            </a:custGeom>
            <a:no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40" name="Forme libre 39">
              <a:extLst>
                <a:ext uri="{FF2B5EF4-FFF2-40B4-BE49-F238E27FC236}">
                  <a16:creationId xmlns:a16="http://schemas.microsoft.com/office/drawing/2014/main" id="{6F92ED07-263D-349E-ABD3-79B488321803}"/>
                </a:ext>
              </a:extLst>
            </p:cNvPr>
            <p:cNvSpPr/>
            <p:nvPr/>
          </p:nvSpPr>
          <p:spPr>
            <a:xfrm>
              <a:off x="1289104" y="551580"/>
              <a:ext cx="8456791" cy="2154101"/>
            </a:xfrm>
            <a:custGeom>
              <a:avLst/>
              <a:gdLst>
                <a:gd name="csX0" fmla="*/ 0 w 7885786"/>
                <a:gd name="csY0" fmla="*/ 3335 h 2132312"/>
                <a:gd name="csX1" fmla="*/ 614477 w 7885786"/>
                <a:gd name="csY1" fmla="*/ 17965 h 2132312"/>
                <a:gd name="csX2" fmla="*/ 782727 w 7885786"/>
                <a:gd name="csY2" fmla="*/ 17965 h 2132312"/>
                <a:gd name="csX3" fmla="*/ 885140 w 7885786"/>
                <a:gd name="csY3" fmla="*/ 17965 h 2132312"/>
                <a:gd name="csX4" fmla="*/ 936346 w 7885786"/>
                <a:gd name="csY4" fmla="*/ 17965 h 2132312"/>
                <a:gd name="csX5" fmla="*/ 958292 w 7885786"/>
                <a:gd name="csY5" fmla="*/ 39911 h 2132312"/>
                <a:gd name="csX6" fmla="*/ 958292 w 7885786"/>
                <a:gd name="csY6" fmla="*/ 105748 h 2132312"/>
                <a:gd name="csX7" fmla="*/ 958292 w 7885786"/>
                <a:gd name="csY7" fmla="*/ 193530 h 2132312"/>
                <a:gd name="csX8" fmla="*/ 965607 w 7885786"/>
                <a:gd name="csY8" fmla="*/ 493453 h 2132312"/>
                <a:gd name="csX9" fmla="*/ 980237 w 7885786"/>
                <a:gd name="csY9" fmla="*/ 2132058 h 2132312"/>
                <a:gd name="csX10" fmla="*/ 1038759 w 7885786"/>
                <a:gd name="csY10" fmla="*/ 617812 h 2132312"/>
                <a:gd name="csX11" fmla="*/ 1075335 w 7885786"/>
                <a:gd name="csY11" fmla="*/ 434932 h 2132312"/>
                <a:gd name="csX12" fmla="*/ 1097280 w 7885786"/>
                <a:gd name="csY12" fmla="*/ 266682 h 2132312"/>
                <a:gd name="csX13" fmla="*/ 1141172 w 7885786"/>
                <a:gd name="csY13" fmla="*/ 156954 h 2132312"/>
                <a:gd name="csX14" fmla="*/ 1199693 w 7885786"/>
                <a:gd name="csY14" fmla="*/ 91117 h 2132312"/>
                <a:gd name="csX15" fmla="*/ 1294791 w 7885786"/>
                <a:gd name="csY15" fmla="*/ 54541 h 2132312"/>
                <a:gd name="csX16" fmla="*/ 1433780 w 7885786"/>
                <a:gd name="csY16" fmla="*/ 39911 h 2132312"/>
                <a:gd name="csX17" fmla="*/ 1631290 w 7885786"/>
                <a:gd name="csY17" fmla="*/ 39911 h 2132312"/>
                <a:gd name="csX18" fmla="*/ 1931213 w 7885786"/>
                <a:gd name="csY18" fmla="*/ 32596 h 2132312"/>
                <a:gd name="csX19" fmla="*/ 2414016 w 7885786"/>
                <a:gd name="csY19" fmla="*/ 39911 h 2132312"/>
                <a:gd name="csX20" fmla="*/ 3343047 w 7885786"/>
                <a:gd name="csY20" fmla="*/ 3335 h 2132312"/>
                <a:gd name="csX21" fmla="*/ 3635655 w 7885786"/>
                <a:gd name="csY21" fmla="*/ 3335 h 2132312"/>
                <a:gd name="csX22" fmla="*/ 3694176 w 7885786"/>
                <a:gd name="csY22" fmla="*/ 17965 h 2132312"/>
                <a:gd name="csX23" fmla="*/ 3701492 w 7885786"/>
                <a:gd name="csY23" fmla="*/ 186215 h 2132312"/>
                <a:gd name="csX24" fmla="*/ 3716122 w 7885786"/>
                <a:gd name="csY24" fmla="*/ 266682 h 2132312"/>
                <a:gd name="csX25" fmla="*/ 3745383 w 7885786"/>
                <a:gd name="csY25" fmla="*/ 208161 h 2132312"/>
                <a:gd name="csX26" fmla="*/ 3752698 w 7885786"/>
                <a:gd name="csY26" fmla="*/ 164269 h 2132312"/>
                <a:gd name="csX27" fmla="*/ 3803904 w 7885786"/>
                <a:gd name="csY27" fmla="*/ 83802 h 2132312"/>
                <a:gd name="csX28" fmla="*/ 3884372 w 7885786"/>
                <a:gd name="csY28" fmla="*/ 25281 h 2132312"/>
                <a:gd name="csX29" fmla="*/ 4001415 w 7885786"/>
                <a:gd name="csY29" fmla="*/ 32596 h 2132312"/>
                <a:gd name="csX30" fmla="*/ 4593946 w 7885786"/>
                <a:gd name="csY30" fmla="*/ 25281 h 2132312"/>
                <a:gd name="csX31" fmla="*/ 5640020 w 7885786"/>
                <a:gd name="csY31" fmla="*/ 10650 h 2132312"/>
                <a:gd name="csX32" fmla="*/ 6590996 w 7885786"/>
                <a:gd name="csY32" fmla="*/ 17965 h 2132312"/>
                <a:gd name="csX33" fmla="*/ 7885786 w 7885786"/>
                <a:gd name="csY33" fmla="*/ 17965 h 2132312"/>
                <a:gd name="csX34" fmla="*/ 7885786 w 7885786"/>
                <a:gd name="csY34" fmla="*/ 17965 h 2132312"/>
                <a:gd name="csX0" fmla="*/ 0 w 9497610"/>
                <a:gd name="csY0" fmla="*/ 3335 h 2132312"/>
                <a:gd name="csX1" fmla="*/ 614477 w 9497610"/>
                <a:gd name="csY1" fmla="*/ 17965 h 2132312"/>
                <a:gd name="csX2" fmla="*/ 782727 w 9497610"/>
                <a:gd name="csY2" fmla="*/ 17965 h 2132312"/>
                <a:gd name="csX3" fmla="*/ 885140 w 9497610"/>
                <a:gd name="csY3" fmla="*/ 17965 h 2132312"/>
                <a:gd name="csX4" fmla="*/ 936346 w 9497610"/>
                <a:gd name="csY4" fmla="*/ 17965 h 2132312"/>
                <a:gd name="csX5" fmla="*/ 958292 w 9497610"/>
                <a:gd name="csY5" fmla="*/ 39911 h 2132312"/>
                <a:gd name="csX6" fmla="*/ 958292 w 9497610"/>
                <a:gd name="csY6" fmla="*/ 105748 h 2132312"/>
                <a:gd name="csX7" fmla="*/ 958292 w 9497610"/>
                <a:gd name="csY7" fmla="*/ 193530 h 2132312"/>
                <a:gd name="csX8" fmla="*/ 965607 w 9497610"/>
                <a:gd name="csY8" fmla="*/ 493453 h 2132312"/>
                <a:gd name="csX9" fmla="*/ 980237 w 9497610"/>
                <a:gd name="csY9" fmla="*/ 2132058 h 2132312"/>
                <a:gd name="csX10" fmla="*/ 1038759 w 9497610"/>
                <a:gd name="csY10" fmla="*/ 617812 h 2132312"/>
                <a:gd name="csX11" fmla="*/ 1075335 w 9497610"/>
                <a:gd name="csY11" fmla="*/ 434932 h 2132312"/>
                <a:gd name="csX12" fmla="*/ 1097280 w 9497610"/>
                <a:gd name="csY12" fmla="*/ 266682 h 2132312"/>
                <a:gd name="csX13" fmla="*/ 1141172 w 9497610"/>
                <a:gd name="csY13" fmla="*/ 156954 h 2132312"/>
                <a:gd name="csX14" fmla="*/ 1199693 w 9497610"/>
                <a:gd name="csY14" fmla="*/ 91117 h 2132312"/>
                <a:gd name="csX15" fmla="*/ 1294791 w 9497610"/>
                <a:gd name="csY15" fmla="*/ 54541 h 2132312"/>
                <a:gd name="csX16" fmla="*/ 1433780 w 9497610"/>
                <a:gd name="csY16" fmla="*/ 39911 h 2132312"/>
                <a:gd name="csX17" fmla="*/ 1631290 w 9497610"/>
                <a:gd name="csY17" fmla="*/ 39911 h 2132312"/>
                <a:gd name="csX18" fmla="*/ 1931213 w 9497610"/>
                <a:gd name="csY18" fmla="*/ 32596 h 2132312"/>
                <a:gd name="csX19" fmla="*/ 2414016 w 9497610"/>
                <a:gd name="csY19" fmla="*/ 39911 h 2132312"/>
                <a:gd name="csX20" fmla="*/ 3343047 w 9497610"/>
                <a:gd name="csY20" fmla="*/ 3335 h 2132312"/>
                <a:gd name="csX21" fmla="*/ 3635655 w 9497610"/>
                <a:gd name="csY21" fmla="*/ 3335 h 2132312"/>
                <a:gd name="csX22" fmla="*/ 3694176 w 9497610"/>
                <a:gd name="csY22" fmla="*/ 17965 h 2132312"/>
                <a:gd name="csX23" fmla="*/ 3701492 w 9497610"/>
                <a:gd name="csY23" fmla="*/ 186215 h 2132312"/>
                <a:gd name="csX24" fmla="*/ 3716122 w 9497610"/>
                <a:gd name="csY24" fmla="*/ 266682 h 2132312"/>
                <a:gd name="csX25" fmla="*/ 3745383 w 9497610"/>
                <a:gd name="csY25" fmla="*/ 208161 h 2132312"/>
                <a:gd name="csX26" fmla="*/ 3752698 w 9497610"/>
                <a:gd name="csY26" fmla="*/ 164269 h 2132312"/>
                <a:gd name="csX27" fmla="*/ 3803904 w 9497610"/>
                <a:gd name="csY27" fmla="*/ 83802 h 2132312"/>
                <a:gd name="csX28" fmla="*/ 3884372 w 9497610"/>
                <a:gd name="csY28" fmla="*/ 25281 h 2132312"/>
                <a:gd name="csX29" fmla="*/ 4001415 w 9497610"/>
                <a:gd name="csY29" fmla="*/ 32596 h 2132312"/>
                <a:gd name="csX30" fmla="*/ 4593946 w 9497610"/>
                <a:gd name="csY30" fmla="*/ 25281 h 2132312"/>
                <a:gd name="csX31" fmla="*/ 5640020 w 9497610"/>
                <a:gd name="csY31" fmla="*/ 10650 h 2132312"/>
                <a:gd name="csX32" fmla="*/ 6590996 w 9497610"/>
                <a:gd name="csY32" fmla="*/ 17965 h 2132312"/>
                <a:gd name="csX33" fmla="*/ 7885786 w 9497610"/>
                <a:gd name="csY33" fmla="*/ 17965 h 2132312"/>
                <a:gd name="csX34" fmla="*/ 9497610 w 9497610"/>
                <a:gd name="csY34" fmla="*/ 2467 h 2132312"/>
                <a:gd name="csX0" fmla="*/ 0 w 9497610"/>
                <a:gd name="csY0" fmla="*/ 3335 h 2132312"/>
                <a:gd name="csX1" fmla="*/ 614477 w 9497610"/>
                <a:gd name="csY1" fmla="*/ 17965 h 2132312"/>
                <a:gd name="csX2" fmla="*/ 782727 w 9497610"/>
                <a:gd name="csY2" fmla="*/ 17965 h 2132312"/>
                <a:gd name="csX3" fmla="*/ 885140 w 9497610"/>
                <a:gd name="csY3" fmla="*/ 17965 h 2132312"/>
                <a:gd name="csX4" fmla="*/ 936346 w 9497610"/>
                <a:gd name="csY4" fmla="*/ 17965 h 2132312"/>
                <a:gd name="csX5" fmla="*/ 958292 w 9497610"/>
                <a:gd name="csY5" fmla="*/ 39911 h 2132312"/>
                <a:gd name="csX6" fmla="*/ 958292 w 9497610"/>
                <a:gd name="csY6" fmla="*/ 105748 h 2132312"/>
                <a:gd name="csX7" fmla="*/ 958292 w 9497610"/>
                <a:gd name="csY7" fmla="*/ 193530 h 2132312"/>
                <a:gd name="csX8" fmla="*/ 965607 w 9497610"/>
                <a:gd name="csY8" fmla="*/ 493453 h 2132312"/>
                <a:gd name="csX9" fmla="*/ 980237 w 9497610"/>
                <a:gd name="csY9" fmla="*/ 2132058 h 2132312"/>
                <a:gd name="csX10" fmla="*/ 1038759 w 9497610"/>
                <a:gd name="csY10" fmla="*/ 617812 h 2132312"/>
                <a:gd name="csX11" fmla="*/ 1075335 w 9497610"/>
                <a:gd name="csY11" fmla="*/ 434932 h 2132312"/>
                <a:gd name="csX12" fmla="*/ 1097280 w 9497610"/>
                <a:gd name="csY12" fmla="*/ 266682 h 2132312"/>
                <a:gd name="csX13" fmla="*/ 1141172 w 9497610"/>
                <a:gd name="csY13" fmla="*/ 156954 h 2132312"/>
                <a:gd name="csX14" fmla="*/ 1199693 w 9497610"/>
                <a:gd name="csY14" fmla="*/ 91117 h 2132312"/>
                <a:gd name="csX15" fmla="*/ 1294791 w 9497610"/>
                <a:gd name="csY15" fmla="*/ 54541 h 2132312"/>
                <a:gd name="csX16" fmla="*/ 1433780 w 9497610"/>
                <a:gd name="csY16" fmla="*/ 39911 h 2132312"/>
                <a:gd name="csX17" fmla="*/ 1631290 w 9497610"/>
                <a:gd name="csY17" fmla="*/ 39911 h 2132312"/>
                <a:gd name="csX18" fmla="*/ 1931213 w 9497610"/>
                <a:gd name="csY18" fmla="*/ 32596 h 2132312"/>
                <a:gd name="csX19" fmla="*/ 2414016 w 9497610"/>
                <a:gd name="csY19" fmla="*/ 39911 h 2132312"/>
                <a:gd name="csX20" fmla="*/ 3343047 w 9497610"/>
                <a:gd name="csY20" fmla="*/ 3335 h 2132312"/>
                <a:gd name="csX21" fmla="*/ 3635655 w 9497610"/>
                <a:gd name="csY21" fmla="*/ 3335 h 2132312"/>
                <a:gd name="csX22" fmla="*/ 3694176 w 9497610"/>
                <a:gd name="csY22" fmla="*/ 17965 h 2132312"/>
                <a:gd name="csX23" fmla="*/ 3701492 w 9497610"/>
                <a:gd name="csY23" fmla="*/ 186215 h 2132312"/>
                <a:gd name="csX24" fmla="*/ 3716122 w 9497610"/>
                <a:gd name="csY24" fmla="*/ 266682 h 2132312"/>
                <a:gd name="csX25" fmla="*/ 3745383 w 9497610"/>
                <a:gd name="csY25" fmla="*/ 208161 h 2132312"/>
                <a:gd name="csX26" fmla="*/ 3752698 w 9497610"/>
                <a:gd name="csY26" fmla="*/ 164269 h 2132312"/>
                <a:gd name="csX27" fmla="*/ 3803904 w 9497610"/>
                <a:gd name="csY27" fmla="*/ 83802 h 2132312"/>
                <a:gd name="csX28" fmla="*/ 3884372 w 9497610"/>
                <a:gd name="csY28" fmla="*/ 25281 h 2132312"/>
                <a:gd name="csX29" fmla="*/ 4001415 w 9497610"/>
                <a:gd name="csY29" fmla="*/ 32596 h 2132312"/>
                <a:gd name="csX30" fmla="*/ 4593946 w 9497610"/>
                <a:gd name="csY30" fmla="*/ 25281 h 2132312"/>
                <a:gd name="csX31" fmla="*/ 5640020 w 9497610"/>
                <a:gd name="csY31" fmla="*/ 10650 h 2132312"/>
                <a:gd name="csX32" fmla="*/ 6590996 w 9497610"/>
                <a:gd name="csY32" fmla="*/ 17965 h 2132312"/>
                <a:gd name="csX33" fmla="*/ 7885786 w 9497610"/>
                <a:gd name="csY33" fmla="*/ 17965 h 2132312"/>
                <a:gd name="csX34" fmla="*/ 9497610 w 9497610"/>
                <a:gd name="csY34" fmla="*/ 2467 h 2132312"/>
                <a:gd name="csX0" fmla="*/ 0 w 9497610"/>
                <a:gd name="csY0" fmla="*/ 3335 h 2132331"/>
                <a:gd name="csX1" fmla="*/ 614477 w 9497610"/>
                <a:gd name="csY1" fmla="*/ 17965 h 2132331"/>
                <a:gd name="csX2" fmla="*/ 782727 w 9497610"/>
                <a:gd name="csY2" fmla="*/ 17965 h 2132331"/>
                <a:gd name="csX3" fmla="*/ 885140 w 9497610"/>
                <a:gd name="csY3" fmla="*/ 17965 h 2132331"/>
                <a:gd name="csX4" fmla="*/ 936346 w 9497610"/>
                <a:gd name="csY4" fmla="*/ 17965 h 2132331"/>
                <a:gd name="csX5" fmla="*/ 958292 w 9497610"/>
                <a:gd name="csY5" fmla="*/ 39911 h 2132331"/>
                <a:gd name="csX6" fmla="*/ 958292 w 9497610"/>
                <a:gd name="csY6" fmla="*/ 105748 h 2132331"/>
                <a:gd name="csX7" fmla="*/ 958292 w 9497610"/>
                <a:gd name="csY7" fmla="*/ 193530 h 2132331"/>
                <a:gd name="csX8" fmla="*/ 965607 w 9497610"/>
                <a:gd name="csY8" fmla="*/ 493453 h 2132331"/>
                <a:gd name="csX9" fmla="*/ 980237 w 9497610"/>
                <a:gd name="csY9" fmla="*/ 2132058 h 2132331"/>
                <a:gd name="csX10" fmla="*/ 1064761 w 9497610"/>
                <a:gd name="csY10" fmla="*/ 622146 h 2132331"/>
                <a:gd name="csX11" fmla="*/ 1075335 w 9497610"/>
                <a:gd name="csY11" fmla="*/ 434932 h 2132331"/>
                <a:gd name="csX12" fmla="*/ 1097280 w 9497610"/>
                <a:gd name="csY12" fmla="*/ 266682 h 2132331"/>
                <a:gd name="csX13" fmla="*/ 1141172 w 9497610"/>
                <a:gd name="csY13" fmla="*/ 156954 h 2132331"/>
                <a:gd name="csX14" fmla="*/ 1199693 w 9497610"/>
                <a:gd name="csY14" fmla="*/ 91117 h 2132331"/>
                <a:gd name="csX15" fmla="*/ 1294791 w 9497610"/>
                <a:gd name="csY15" fmla="*/ 54541 h 2132331"/>
                <a:gd name="csX16" fmla="*/ 1433780 w 9497610"/>
                <a:gd name="csY16" fmla="*/ 39911 h 2132331"/>
                <a:gd name="csX17" fmla="*/ 1631290 w 9497610"/>
                <a:gd name="csY17" fmla="*/ 39911 h 2132331"/>
                <a:gd name="csX18" fmla="*/ 1931213 w 9497610"/>
                <a:gd name="csY18" fmla="*/ 32596 h 2132331"/>
                <a:gd name="csX19" fmla="*/ 2414016 w 9497610"/>
                <a:gd name="csY19" fmla="*/ 39911 h 2132331"/>
                <a:gd name="csX20" fmla="*/ 3343047 w 9497610"/>
                <a:gd name="csY20" fmla="*/ 3335 h 2132331"/>
                <a:gd name="csX21" fmla="*/ 3635655 w 9497610"/>
                <a:gd name="csY21" fmla="*/ 3335 h 2132331"/>
                <a:gd name="csX22" fmla="*/ 3694176 w 9497610"/>
                <a:gd name="csY22" fmla="*/ 17965 h 2132331"/>
                <a:gd name="csX23" fmla="*/ 3701492 w 9497610"/>
                <a:gd name="csY23" fmla="*/ 186215 h 2132331"/>
                <a:gd name="csX24" fmla="*/ 3716122 w 9497610"/>
                <a:gd name="csY24" fmla="*/ 266682 h 2132331"/>
                <a:gd name="csX25" fmla="*/ 3745383 w 9497610"/>
                <a:gd name="csY25" fmla="*/ 208161 h 2132331"/>
                <a:gd name="csX26" fmla="*/ 3752698 w 9497610"/>
                <a:gd name="csY26" fmla="*/ 164269 h 2132331"/>
                <a:gd name="csX27" fmla="*/ 3803904 w 9497610"/>
                <a:gd name="csY27" fmla="*/ 83802 h 2132331"/>
                <a:gd name="csX28" fmla="*/ 3884372 w 9497610"/>
                <a:gd name="csY28" fmla="*/ 25281 h 2132331"/>
                <a:gd name="csX29" fmla="*/ 4001415 w 9497610"/>
                <a:gd name="csY29" fmla="*/ 32596 h 2132331"/>
                <a:gd name="csX30" fmla="*/ 4593946 w 9497610"/>
                <a:gd name="csY30" fmla="*/ 25281 h 2132331"/>
                <a:gd name="csX31" fmla="*/ 5640020 w 9497610"/>
                <a:gd name="csY31" fmla="*/ 10650 h 2132331"/>
                <a:gd name="csX32" fmla="*/ 6590996 w 9497610"/>
                <a:gd name="csY32" fmla="*/ 17965 h 2132331"/>
                <a:gd name="csX33" fmla="*/ 7885786 w 9497610"/>
                <a:gd name="csY33" fmla="*/ 17965 h 2132331"/>
                <a:gd name="csX34" fmla="*/ 9497610 w 9497610"/>
                <a:gd name="csY34" fmla="*/ 2467 h 2132331"/>
                <a:gd name="csX0" fmla="*/ 0 w 9497610"/>
                <a:gd name="csY0" fmla="*/ 3244 h 2132240"/>
                <a:gd name="csX1" fmla="*/ 614477 w 9497610"/>
                <a:gd name="csY1" fmla="*/ 17874 h 2132240"/>
                <a:gd name="csX2" fmla="*/ 782727 w 9497610"/>
                <a:gd name="csY2" fmla="*/ 17874 h 2132240"/>
                <a:gd name="csX3" fmla="*/ 885140 w 9497610"/>
                <a:gd name="csY3" fmla="*/ 17874 h 2132240"/>
                <a:gd name="csX4" fmla="*/ 936346 w 9497610"/>
                <a:gd name="csY4" fmla="*/ 17874 h 2132240"/>
                <a:gd name="csX5" fmla="*/ 958292 w 9497610"/>
                <a:gd name="csY5" fmla="*/ 39820 h 2132240"/>
                <a:gd name="csX6" fmla="*/ 958292 w 9497610"/>
                <a:gd name="csY6" fmla="*/ 105657 h 2132240"/>
                <a:gd name="csX7" fmla="*/ 958292 w 9497610"/>
                <a:gd name="csY7" fmla="*/ 193439 h 2132240"/>
                <a:gd name="csX8" fmla="*/ 965607 w 9497610"/>
                <a:gd name="csY8" fmla="*/ 493362 h 2132240"/>
                <a:gd name="csX9" fmla="*/ 980237 w 9497610"/>
                <a:gd name="csY9" fmla="*/ 2131967 h 2132240"/>
                <a:gd name="csX10" fmla="*/ 1064761 w 9497610"/>
                <a:gd name="csY10" fmla="*/ 622055 h 2132240"/>
                <a:gd name="csX11" fmla="*/ 1075335 w 9497610"/>
                <a:gd name="csY11" fmla="*/ 434841 h 2132240"/>
                <a:gd name="csX12" fmla="*/ 1097280 w 9497610"/>
                <a:gd name="csY12" fmla="*/ 266591 h 2132240"/>
                <a:gd name="csX13" fmla="*/ 1141172 w 9497610"/>
                <a:gd name="csY13" fmla="*/ 156863 h 2132240"/>
                <a:gd name="csX14" fmla="*/ 1199693 w 9497610"/>
                <a:gd name="csY14" fmla="*/ 91026 h 2132240"/>
                <a:gd name="csX15" fmla="*/ 1294791 w 9497610"/>
                <a:gd name="csY15" fmla="*/ 54450 h 2132240"/>
                <a:gd name="csX16" fmla="*/ 1433780 w 9497610"/>
                <a:gd name="csY16" fmla="*/ 39820 h 2132240"/>
                <a:gd name="csX17" fmla="*/ 1631290 w 9497610"/>
                <a:gd name="csY17" fmla="*/ 39820 h 2132240"/>
                <a:gd name="csX18" fmla="*/ 1931213 w 9497610"/>
                <a:gd name="csY18" fmla="*/ 32505 h 2132240"/>
                <a:gd name="csX19" fmla="*/ 2418350 w 9497610"/>
                <a:gd name="csY19" fmla="*/ 22485 h 2132240"/>
                <a:gd name="csX20" fmla="*/ 3343047 w 9497610"/>
                <a:gd name="csY20" fmla="*/ 3244 h 2132240"/>
                <a:gd name="csX21" fmla="*/ 3635655 w 9497610"/>
                <a:gd name="csY21" fmla="*/ 3244 h 2132240"/>
                <a:gd name="csX22" fmla="*/ 3694176 w 9497610"/>
                <a:gd name="csY22" fmla="*/ 17874 h 2132240"/>
                <a:gd name="csX23" fmla="*/ 3701492 w 9497610"/>
                <a:gd name="csY23" fmla="*/ 186124 h 2132240"/>
                <a:gd name="csX24" fmla="*/ 3716122 w 9497610"/>
                <a:gd name="csY24" fmla="*/ 266591 h 2132240"/>
                <a:gd name="csX25" fmla="*/ 3745383 w 9497610"/>
                <a:gd name="csY25" fmla="*/ 208070 h 2132240"/>
                <a:gd name="csX26" fmla="*/ 3752698 w 9497610"/>
                <a:gd name="csY26" fmla="*/ 164178 h 2132240"/>
                <a:gd name="csX27" fmla="*/ 3803904 w 9497610"/>
                <a:gd name="csY27" fmla="*/ 83711 h 2132240"/>
                <a:gd name="csX28" fmla="*/ 3884372 w 9497610"/>
                <a:gd name="csY28" fmla="*/ 25190 h 2132240"/>
                <a:gd name="csX29" fmla="*/ 4001415 w 9497610"/>
                <a:gd name="csY29" fmla="*/ 32505 h 2132240"/>
                <a:gd name="csX30" fmla="*/ 4593946 w 9497610"/>
                <a:gd name="csY30" fmla="*/ 25190 h 2132240"/>
                <a:gd name="csX31" fmla="*/ 5640020 w 9497610"/>
                <a:gd name="csY31" fmla="*/ 10559 h 2132240"/>
                <a:gd name="csX32" fmla="*/ 6590996 w 9497610"/>
                <a:gd name="csY32" fmla="*/ 17874 h 2132240"/>
                <a:gd name="csX33" fmla="*/ 7885786 w 9497610"/>
                <a:gd name="csY33" fmla="*/ 17874 h 2132240"/>
                <a:gd name="csX34" fmla="*/ 9497610 w 9497610"/>
                <a:gd name="csY34" fmla="*/ 2376 h 2132240"/>
                <a:gd name="csX0" fmla="*/ 0 w 9497610"/>
                <a:gd name="csY0" fmla="*/ 3244 h 2132240"/>
                <a:gd name="csX1" fmla="*/ 614477 w 9497610"/>
                <a:gd name="csY1" fmla="*/ 17874 h 2132240"/>
                <a:gd name="csX2" fmla="*/ 782727 w 9497610"/>
                <a:gd name="csY2" fmla="*/ 17874 h 2132240"/>
                <a:gd name="csX3" fmla="*/ 885140 w 9497610"/>
                <a:gd name="csY3" fmla="*/ 17874 h 2132240"/>
                <a:gd name="csX4" fmla="*/ 936346 w 9497610"/>
                <a:gd name="csY4" fmla="*/ 17874 h 2132240"/>
                <a:gd name="csX5" fmla="*/ 958292 w 9497610"/>
                <a:gd name="csY5" fmla="*/ 39820 h 2132240"/>
                <a:gd name="csX6" fmla="*/ 958292 w 9497610"/>
                <a:gd name="csY6" fmla="*/ 105657 h 2132240"/>
                <a:gd name="csX7" fmla="*/ 958292 w 9497610"/>
                <a:gd name="csY7" fmla="*/ 193439 h 2132240"/>
                <a:gd name="csX8" fmla="*/ 965607 w 9497610"/>
                <a:gd name="csY8" fmla="*/ 493362 h 2132240"/>
                <a:gd name="csX9" fmla="*/ 980237 w 9497610"/>
                <a:gd name="csY9" fmla="*/ 2131967 h 2132240"/>
                <a:gd name="csX10" fmla="*/ 1064761 w 9497610"/>
                <a:gd name="csY10" fmla="*/ 622055 h 2132240"/>
                <a:gd name="csX11" fmla="*/ 1075335 w 9497610"/>
                <a:gd name="csY11" fmla="*/ 434841 h 2132240"/>
                <a:gd name="csX12" fmla="*/ 1097280 w 9497610"/>
                <a:gd name="csY12" fmla="*/ 266591 h 2132240"/>
                <a:gd name="csX13" fmla="*/ 1141172 w 9497610"/>
                <a:gd name="csY13" fmla="*/ 156863 h 2132240"/>
                <a:gd name="csX14" fmla="*/ 1199693 w 9497610"/>
                <a:gd name="csY14" fmla="*/ 91026 h 2132240"/>
                <a:gd name="csX15" fmla="*/ 1294791 w 9497610"/>
                <a:gd name="csY15" fmla="*/ 54450 h 2132240"/>
                <a:gd name="csX16" fmla="*/ 1433780 w 9497610"/>
                <a:gd name="csY16" fmla="*/ 39820 h 2132240"/>
                <a:gd name="csX17" fmla="*/ 1631290 w 9497610"/>
                <a:gd name="csY17" fmla="*/ 39820 h 2132240"/>
                <a:gd name="csX18" fmla="*/ 1931213 w 9497610"/>
                <a:gd name="csY18" fmla="*/ 32505 h 2132240"/>
                <a:gd name="csX19" fmla="*/ 2418350 w 9497610"/>
                <a:gd name="csY19" fmla="*/ 22485 h 2132240"/>
                <a:gd name="csX20" fmla="*/ 3343047 w 9497610"/>
                <a:gd name="csY20" fmla="*/ 3244 h 2132240"/>
                <a:gd name="csX21" fmla="*/ 3635655 w 9497610"/>
                <a:gd name="csY21" fmla="*/ 3244 h 2132240"/>
                <a:gd name="csX22" fmla="*/ 3694176 w 9497610"/>
                <a:gd name="csY22" fmla="*/ 17874 h 2132240"/>
                <a:gd name="csX23" fmla="*/ 3701492 w 9497610"/>
                <a:gd name="csY23" fmla="*/ 186124 h 2132240"/>
                <a:gd name="csX24" fmla="*/ 3716122 w 9497610"/>
                <a:gd name="csY24" fmla="*/ 266591 h 2132240"/>
                <a:gd name="csX25" fmla="*/ 3745383 w 9497610"/>
                <a:gd name="csY25" fmla="*/ 208070 h 2132240"/>
                <a:gd name="csX26" fmla="*/ 3752698 w 9497610"/>
                <a:gd name="csY26" fmla="*/ 164178 h 2132240"/>
                <a:gd name="csX27" fmla="*/ 3803904 w 9497610"/>
                <a:gd name="csY27" fmla="*/ 83711 h 2132240"/>
                <a:gd name="csX28" fmla="*/ 3884372 w 9497610"/>
                <a:gd name="csY28" fmla="*/ 25190 h 2132240"/>
                <a:gd name="csX29" fmla="*/ 4005749 w 9497610"/>
                <a:gd name="csY29" fmla="*/ 28172 h 2132240"/>
                <a:gd name="csX30" fmla="*/ 4593946 w 9497610"/>
                <a:gd name="csY30" fmla="*/ 25190 h 2132240"/>
                <a:gd name="csX31" fmla="*/ 5640020 w 9497610"/>
                <a:gd name="csY31" fmla="*/ 10559 h 2132240"/>
                <a:gd name="csX32" fmla="*/ 6590996 w 9497610"/>
                <a:gd name="csY32" fmla="*/ 17874 h 2132240"/>
                <a:gd name="csX33" fmla="*/ 7885786 w 9497610"/>
                <a:gd name="csY33" fmla="*/ 17874 h 2132240"/>
                <a:gd name="csX34" fmla="*/ 9497610 w 9497610"/>
                <a:gd name="csY34" fmla="*/ 2376 h 2132240"/>
                <a:gd name="csX0" fmla="*/ 0 w 9497610"/>
                <a:gd name="csY0" fmla="*/ 3244 h 2132240"/>
                <a:gd name="csX1" fmla="*/ 614477 w 9497610"/>
                <a:gd name="csY1" fmla="*/ 17874 h 2132240"/>
                <a:gd name="csX2" fmla="*/ 782727 w 9497610"/>
                <a:gd name="csY2" fmla="*/ 17874 h 2132240"/>
                <a:gd name="csX3" fmla="*/ 885140 w 9497610"/>
                <a:gd name="csY3" fmla="*/ 17874 h 2132240"/>
                <a:gd name="csX4" fmla="*/ 936346 w 9497610"/>
                <a:gd name="csY4" fmla="*/ 17874 h 2132240"/>
                <a:gd name="csX5" fmla="*/ 958292 w 9497610"/>
                <a:gd name="csY5" fmla="*/ 39820 h 2132240"/>
                <a:gd name="csX6" fmla="*/ 958292 w 9497610"/>
                <a:gd name="csY6" fmla="*/ 105657 h 2132240"/>
                <a:gd name="csX7" fmla="*/ 958292 w 9497610"/>
                <a:gd name="csY7" fmla="*/ 193439 h 2132240"/>
                <a:gd name="csX8" fmla="*/ 965607 w 9497610"/>
                <a:gd name="csY8" fmla="*/ 493362 h 2132240"/>
                <a:gd name="csX9" fmla="*/ 980237 w 9497610"/>
                <a:gd name="csY9" fmla="*/ 2131967 h 2132240"/>
                <a:gd name="csX10" fmla="*/ 1064761 w 9497610"/>
                <a:gd name="csY10" fmla="*/ 622055 h 2132240"/>
                <a:gd name="csX11" fmla="*/ 1075335 w 9497610"/>
                <a:gd name="csY11" fmla="*/ 434841 h 2132240"/>
                <a:gd name="csX12" fmla="*/ 1097280 w 9497610"/>
                <a:gd name="csY12" fmla="*/ 266591 h 2132240"/>
                <a:gd name="csX13" fmla="*/ 1141172 w 9497610"/>
                <a:gd name="csY13" fmla="*/ 156863 h 2132240"/>
                <a:gd name="csX14" fmla="*/ 1199693 w 9497610"/>
                <a:gd name="csY14" fmla="*/ 91026 h 2132240"/>
                <a:gd name="csX15" fmla="*/ 1294791 w 9497610"/>
                <a:gd name="csY15" fmla="*/ 54450 h 2132240"/>
                <a:gd name="csX16" fmla="*/ 1433780 w 9497610"/>
                <a:gd name="csY16" fmla="*/ 39820 h 2132240"/>
                <a:gd name="csX17" fmla="*/ 1631290 w 9497610"/>
                <a:gd name="csY17" fmla="*/ 39820 h 2132240"/>
                <a:gd name="csX18" fmla="*/ 1931213 w 9497610"/>
                <a:gd name="csY18" fmla="*/ 32505 h 2132240"/>
                <a:gd name="csX19" fmla="*/ 2418350 w 9497610"/>
                <a:gd name="csY19" fmla="*/ 22485 h 2132240"/>
                <a:gd name="csX20" fmla="*/ 3343047 w 9497610"/>
                <a:gd name="csY20" fmla="*/ 3244 h 2132240"/>
                <a:gd name="csX21" fmla="*/ 3635655 w 9497610"/>
                <a:gd name="csY21" fmla="*/ 3244 h 2132240"/>
                <a:gd name="csX22" fmla="*/ 3694176 w 9497610"/>
                <a:gd name="csY22" fmla="*/ 17874 h 2132240"/>
                <a:gd name="csX23" fmla="*/ 3701492 w 9497610"/>
                <a:gd name="csY23" fmla="*/ 186124 h 2132240"/>
                <a:gd name="csX24" fmla="*/ 3716122 w 9497610"/>
                <a:gd name="csY24" fmla="*/ 266591 h 2132240"/>
                <a:gd name="csX25" fmla="*/ 3745383 w 9497610"/>
                <a:gd name="csY25" fmla="*/ 208070 h 2132240"/>
                <a:gd name="csX26" fmla="*/ 3771748 w 9497610"/>
                <a:gd name="csY26" fmla="*/ 161003 h 2132240"/>
                <a:gd name="csX27" fmla="*/ 3803904 w 9497610"/>
                <a:gd name="csY27" fmla="*/ 83711 h 2132240"/>
                <a:gd name="csX28" fmla="*/ 3884372 w 9497610"/>
                <a:gd name="csY28" fmla="*/ 25190 h 2132240"/>
                <a:gd name="csX29" fmla="*/ 4005749 w 9497610"/>
                <a:gd name="csY29" fmla="*/ 28172 h 2132240"/>
                <a:gd name="csX30" fmla="*/ 4593946 w 9497610"/>
                <a:gd name="csY30" fmla="*/ 25190 h 2132240"/>
                <a:gd name="csX31" fmla="*/ 5640020 w 9497610"/>
                <a:gd name="csY31" fmla="*/ 10559 h 2132240"/>
                <a:gd name="csX32" fmla="*/ 6590996 w 9497610"/>
                <a:gd name="csY32" fmla="*/ 17874 h 2132240"/>
                <a:gd name="csX33" fmla="*/ 7885786 w 9497610"/>
                <a:gd name="csY33" fmla="*/ 17874 h 2132240"/>
                <a:gd name="csX34" fmla="*/ 9497610 w 9497610"/>
                <a:gd name="csY34" fmla="*/ 2376 h 2132240"/>
                <a:gd name="csX0" fmla="*/ 0 w 9497610"/>
                <a:gd name="csY0" fmla="*/ 3453 h 2132449"/>
                <a:gd name="csX1" fmla="*/ 614477 w 9497610"/>
                <a:gd name="csY1" fmla="*/ 18083 h 2132449"/>
                <a:gd name="csX2" fmla="*/ 782727 w 9497610"/>
                <a:gd name="csY2" fmla="*/ 18083 h 2132449"/>
                <a:gd name="csX3" fmla="*/ 885140 w 9497610"/>
                <a:gd name="csY3" fmla="*/ 18083 h 2132449"/>
                <a:gd name="csX4" fmla="*/ 936346 w 9497610"/>
                <a:gd name="csY4" fmla="*/ 18083 h 2132449"/>
                <a:gd name="csX5" fmla="*/ 958292 w 9497610"/>
                <a:gd name="csY5" fmla="*/ 40029 h 2132449"/>
                <a:gd name="csX6" fmla="*/ 958292 w 9497610"/>
                <a:gd name="csY6" fmla="*/ 105866 h 2132449"/>
                <a:gd name="csX7" fmla="*/ 958292 w 9497610"/>
                <a:gd name="csY7" fmla="*/ 193648 h 2132449"/>
                <a:gd name="csX8" fmla="*/ 965607 w 9497610"/>
                <a:gd name="csY8" fmla="*/ 493571 h 2132449"/>
                <a:gd name="csX9" fmla="*/ 980237 w 9497610"/>
                <a:gd name="csY9" fmla="*/ 2132176 h 2132449"/>
                <a:gd name="csX10" fmla="*/ 1064761 w 9497610"/>
                <a:gd name="csY10" fmla="*/ 622264 h 2132449"/>
                <a:gd name="csX11" fmla="*/ 1075335 w 9497610"/>
                <a:gd name="csY11" fmla="*/ 435050 h 2132449"/>
                <a:gd name="csX12" fmla="*/ 1097280 w 9497610"/>
                <a:gd name="csY12" fmla="*/ 266800 h 2132449"/>
                <a:gd name="csX13" fmla="*/ 1141172 w 9497610"/>
                <a:gd name="csY13" fmla="*/ 157072 h 2132449"/>
                <a:gd name="csX14" fmla="*/ 1199693 w 9497610"/>
                <a:gd name="csY14" fmla="*/ 91235 h 2132449"/>
                <a:gd name="csX15" fmla="*/ 1294791 w 9497610"/>
                <a:gd name="csY15" fmla="*/ 54659 h 2132449"/>
                <a:gd name="csX16" fmla="*/ 1433780 w 9497610"/>
                <a:gd name="csY16" fmla="*/ 40029 h 2132449"/>
                <a:gd name="csX17" fmla="*/ 1631290 w 9497610"/>
                <a:gd name="csY17" fmla="*/ 40029 h 2132449"/>
                <a:gd name="csX18" fmla="*/ 1931213 w 9497610"/>
                <a:gd name="csY18" fmla="*/ 32714 h 2132449"/>
                <a:gd name="csX19" fmla="*/ 2418350 w 9497610"/>
                <a:gd name="csY19" fmla="*/ 22694 h 2132449"/>
                <a:gd name="csX20" fmla="*/ 3343047 w 9497610"/>
                <a:gd name="csY20" fmla="*/ 3453 h 2132449"/>
                <a:gd name="csX21" fmla="*/ 3635655 w 9497610"/>
                <a:gd name="csY21" fmla="*/ 3453 h 2132449"/>
                <a:gd name="csX22" fmla="*/ 3694176 w 9497610"/>
                <a:gd name="csY22" fmla="*/ 18083 h 2132449"/>
                <a:gd name="csX23" fmla="*/ 3704667 w 9497610"/>
                <a:gd name="csY23" fmla="*/ 189508 h 2132449"/>
                <a:gd name="csX24" fmla="*/ 3716122 w 9497610"/>
                <a:gd name="csY24" fmla="*/ 266800 h 2132449"/>
                <a:gd name="csX25" fmla="*/ 3745383 w 9497610"/>
                <a:gd name="csY25" fmla="*/ 208279 h 2132449"/>
                <a:gd name="csX26" fmla="*/ 3771748 w 9497610"/>
                <a:gd name="csY26" fmla="*/ 161212 h 2132449"/>
                <a:gd name="csX27" fmla="*/ 3803904 w 9497610"/>
                <a:gd name="csY27" fmla="*/ 83920 h 2132449"/>
                <a:gd name="csX28" fmla="*/ 3884372 w 9497610"/>
                <a:gd name="csY28" fmla="*/ 25399 h 2132449"/>
                <a:gd name="csX29" fmla="*/ 4005749 w 9497610"/>
                <a:gd name="csY29" fmla="*/ 28381 h 2132449"/>
                <a:gd name="csX30" fmla="*/ 4593946 w 9497610"/>
                <a:gd name="csY30" fmla="*/ 25399 h 2132449"/>
                <a:gd name="csX31" fmla="*/ 5640020 w 9497610"/>
                <a:gd name="csY31" fmla="*/ 10768 h 2132449"/>
                <a:gd name="csX32" fmla="*/ 6590996 w 9497610"/>
                <a:gd name="csY32" fmla="*/ 18083 h 2132449"/>
                <a:gd name="csX33" fmla="*/ 7885786 w 9497610"/>
                <a:gd name="csY33" fmla="*/ 18083 h 2132449"/>
                <a:gd name="csX34" fmla="*/ 9497610 w 9497610"/>
                <a:gd name="csY34" fmla="*/ 2585 h 2132449"/>
                <a:gd name="csX0" fmla="*/ 0 w 9497610"/>
                <a:gd name="csY0" fmla="*/ 3453 h 2132449"/>
                <a:gd name="csX1" fmla="*/ 614477 w 9497610"/>
                <a:gd name="csY1" fmla="*/ 18083 h 2132449"/>
                <a:gd name="csX2" fmla="*/ 782727 w 9497610"/>
                <a:gd name="csY2" fmla="*/ 18083 h 2132449"/>
                <a:gd name="csX3" fmla="*/ 885140 w 9497610"/>
                <a:gd name="csY3" fmla="*/ 18083 h 2132449"/>
                <a:gd name="csX4" fmla="*/ 936346 w 9497610"/>
                <a:gd name="csY4" fmla="*/ 18083 h 2132449"/>
                <a:gd name="csX5" fmla="*/ 958292 w 9497610"/>
                <a:gd name="csY5" fmla="*/ 40029 h 2132449"/>
                <a:gd name="csX6" fmla="*/ 958292 w 9497610"/>
                <a:gd name="csY6" fmla="*/ 105866 h 2132449"/>
                <a:gd name="csX7" fmla="*/ 958292 w 9497610"/>
                <a:gd name="csY7" fmla="*/ 193648 h 2132449"/>
                <a:gd name="csX8" fmla="*/ 965607 w 9497610"/>
                <a:gd name="csY8" fmla="*/ 493571 h 2132449"/>
                <a:gd name="csX9" fmla="*/ 980237 w 9497610"/>
                <a:gd name="csY9" fmla="*/ 2132176 h 2132449"/>
                <a:gd name="csX10" fmla="*/ 1064761 w 9497610"/>
                <a:gd name="csY10" fmla="*/ 622264 h 2132449"/>
                <a:gd name="csX11" fmla="*/ 1075335 w 9497610"/>
                <a:gd name="csY11" fmla="*/ 435050 h 2132449"/>
                <a:gd name="csX12" fmla="*/ 1097280 w 9497610"/>
                <a:gd name="csY12" fmla="*/ 266800 h 2132449"/>
                <a:gd name="csX13" fmla="*/ 1141172 w 9497610"/>
                <a:gd name="csY13" fmla="*/ 157072 h 2132449"/>
                <a:gd name="csX14" fmla="*/ 1199693 w 9497610"/>
                <a:gd name="csY14" fmla="*/ 91235 h 2132449"/>
                <a:gd name="csX15" fmla="*/ 1294791 w 9497610"/>
                <a:gd name="csY15" fmla="*/ 54659 h 2132449"/>
                <a:gd name="csX16" fmla="*/ 1433780 w 9497610"/>
                <a:gd name="csY16" fmla="*/ 40029 h 2132449"/>
                <a:gd name="csX17" fmla="*/ 1631290 w 9497610"/>
                <a:gd name="csY17" fmla="*/ 40029 h 2132449"/>
                <a:gd name="csX18" fmla="*/ 1931213 w 9497610"/>
                <a:gd name="csY18" fmla="*/ 32714 h 2132449"/>
                <a:gd name="csX19" fmla="*/ 2418350 w 9497610"/>
                <a:gd name="csY19" fmla="*/ 22694 h 2132449"/>
                <a:gd name="csX20" fmla="*/ 3343047 w 9497610"/>
                <a:gd name="csY20" fmla="*/ 3453 h 2132449"/>
                <a:gd name="csX21" fmla="*/ 3635655 w 9497610"/>
                <a:gd name="csY21" fmla="*/ 3453 h 2132449"/>
                <a:gd name="csX22" fmla="*/ 3694176 w 9497610"/>
                <a:gd name="csY22" fmla="*/ 18083 h 2132449"/>
                <a:gd name="csX23" fmla="*/ 3704667 w 9497610"/>
                <a:gd name="csY23" fmla="*/ 189508 h 2132449"/>
                <a:gd name="csX24" fmla="*/ 3716122 w 9497610"/>
                <a:gd name="csY24" fmla="*/ 266800 h 2132449"/>
                <a:gd name="csX25" fmla="*/ 3745383 w 9497610"/>
                <a:gd name="csY25" fmla="*/ 208279 h 2132449"/>
                <a:gd name="csX26" fmla="*/ 3768573 w 9497610"/>
                <a:gd name="csY26" fmla="*/ 145337 h 2132449"/>
                <a:gd name="csX27" fmla="*/ 3803904 w 9497610"/>
                <a:gd name="csY27" fmla="*/ 83920 h 2132449"/>
                <a:gd name="csX28" fmla="*/ 3884372 w 9497610"/>
                <a:gd name="csY28" fmla="*/ 25399 h 2132449"/>
                <a:gd name="csX29" fmla="*/ 4005749 w 9497610"/>
                <a:gd name="csY29" fmla="*/ 28381 h 2132449"/>
                <a:gd name="csX30" fmla="*/ 4593946 w 9497610"/>
                <a:gd name="csY30" fmla="*/ 25399 h 2132449"/>
                <a:gd name="csX31" fmla="*/ 5640020 w 9497610"/>
                <a:gd name="csY31" fmla="*/ 10768 h 2132449"/>
                <a:gd name="csX32" fmla="*/ 6590996 w 9497610"/>
                <a:gd name="csY32" fmla="*/ 18083 h 2132449"/>
                <a:gd name="csX33" fmla="*/ 7885786 w 9497610"/>
                <a:gd name="csY33" fmla="*/ 18083 h 2132449"/>
                <a:gd name="csX34" fmla="*/ 9497610 w 9497610"/>
                <a:gd name="csY34" fmla="*/ 2585 h 2132449"/>
                <a:gd name="csX0" fmla="*/ 0 w 9497610"/>
                <a:gd name="csY0" fmla="*/ 3453 h 2132449"/>
                <a:gd name="csX1" fmla="*/ 614477 w 9497610"/>
                <a:gd name="csY1" fmla="*/ 18083 h 2132449"/>
                <a:gd name="csX2" fmla="*/ 782727 w 9497610"/>
                <a:gd name="csY2" fmla="*/ 18083 h 2132449"/>
                <a:gd name="csX3" fmla="*/ 885140 w 9497610"/>
                <a:gd name="csY3" fmla="*/ 18083 h 2132449"/>
                <a:gd name="csX4" fmla="*/ 936346 w 9497610"/>
                <a:gd name="csY4" fmla="*/ 18083 h 2132449"/>
                <a:gd name="csX5" fmla="*/ 958292 w 9497610"/>
                <a:gd name="csY5" fmla="*/ 40029 h 2132449"/>
                <a:gd name="csX6" fmla="*/ 958292 w 9497610"/>
                <a:gd name="csY6" fmla="*/ 105866 h 2132449"/>
                <a:gd name="csX7" fmla="*/ 958292 w 9497610"/>
                <a:gd name="csY7" fmla="*/ 193648 h 2132449"/>
                <a:gd name="csX8" fmla="*/ 965607 w 9497610"/>
                <a:gd name="csY8" fmla="*/ 493571 h 2132449"/>
                <a:gd name="csX9" fmla="*/ 980237 w 9497610"/>
                <a:gd name="csY9" fmla="*/ 2132176 h 2132449"/>
                <a:gd name="csX10" fmla="*/ 1064761 w 9497610"/>
                <a:gd name="csY10" fmla="*/ 622264 h 2132449"/>
                <a:gd name="csX11" fmla="*/ 1075335 w 9497610"/>
                <a:gd name="csY11" fmla="*/ 435050 h 2132449"/>
                <a:gd name="csX12" fmla="*/ 1097280 w 9497610"/>
                <a:gd name="csY12" fmla="*/ 266800 h 2132449"/>
                <a:gd name="csX13" fmla="*/ 1141172 w 9497610"/>
                <a:gd name="csY13" fmla="*/ 157072 h 2132449"/>
                <a:gd name="csX14" fmla="*/ 1199693 w 9497610"/>
                <a:gd name="csY14" fmla="*/ 91235 h 2132449"/>
                <a:gd name="csX15" fmla="*/ 1294791 w 9497610"/>
                <a:gd name="csY15" fmla="*/ 54659 h 2132449"/>
                <a:gd name="csX16" fmla="*/ 1433780 w 9497610"/>
                <a:gd name="csY16" fmla="*/ 40029 h 2132449"/>
                <a:gd name="csX17" fmla="*/ 1631290 w 9497610"/>
                <a:gd name="csY17" fmla="*/ 40029 h 2132449"/>
                <a:gd name="csX18" fmla="*/ 1931213 w 9497610"/>
                <a:gd name="csY18" fmla="*/ 32714 h 2132449"/>
                <a:gd name="csX19" fmla="*/ 2418350 w 9497610"/>
                <a:gd name="csY19" fmla="*/ 22694 h 2132449"/>
                <a:gd name="csX20" fmla="*/ 3343047 w 9497610"/>
                <a:gd name="csY20" fmla="*/ 3453 h 2132449"/>
                <a:gd name="csX21" fmla="*/ 3635655 w 9497610"/>
                <a:gd name="csY21" fmla="*/ 3453 h 2132449"/>
                <a:gd name="csX22" fmla="*/ 3694176 w 9497610"/>
                <a:gd name="csY22" fmla="*/ 18083 h 2132449"/>
                <a:gd name="csX23" fmla="*/ 3704667 w 9497610"/>
                <a:gd name="csY23" fmla="*/ 189508 h 2132449"/>
                <a:gd name="csX24" fmla="*/ 3716122 w 9497610"/>
                <a:gd name="csY24" fmla="*/ 266800 h 2132449"/>
                <a:gd name="csX25" fmla="*/ 3745383 w 9497610"/>
                <a:gd name="csY25" fmla="*/ 208279 h 2132449"/>
                <a:gd name="csX26" fmla="*/ 3768573 w 9497610"/>
                <a:gd name="csY26" fmla="*/ 145337 h 2132449"/>
                <a:gd name="csX27" fmla="*/ 3803904 w 9497610"/>
                <a:gd name="csY27" fmla="*/ 83920 h 2132449"/>
                <a:gd name="csX28" fmla="*/ 3887547 w 9497610"/>
                <a:gd name="csY28" fmla="*/ 34924 h 2132449"/>
                <a:gd name="csX29" fmla="*/ 4005749 w 9497610"/>
                <a:gd name="csY29" fmla="*/ 28381 h 2132449"/>
                <a:gd name="csX30" fmla="*/ 4593946 w 9497610"/>
                <a:gd name="csY30" fmla="*/ 25399 h 2132449"/>
                <a:gd name="csX31" fmla="*/ 5640020 w 9497610"/>
                <a:gd name="csY31" fmla="*/ 10768 h 2132449"/>
                <a:gd name="csX32" fmla="*/ 6590996 w 9497610"/>
                <a:gd name="csY32" fmla="*/ 18083 h 2132449"/>
                <a:gd name="csX33" fmla="*/ 7885786 w 9497610"/>
                <a:gd name="csY33" fmla="*/ 18083 h 2132449"/>
                <a:gd name="csX34" fmla="*/ 9497610 w 9497610"/>
                <a:gd name="csY34" fmla="*/ 2585 h 2132449"/>
                <a:gd name="csX0" fmla="*/ 0 w 9497610"/>
                <a:gd name="csY0" fmla="*/ 3453 h 2132449"/>
                <a:gd name="csX1" fmla="*/ 614477 w 9497610"/>
                <a:gd name="csY1" fmla="*/ 18083 h 2132449"/>
                <a:gd name="csX2" fmla="*/ 782727 w 9497610"/>
                <a:gd name="csY2" fmla="*/ 18083 h 2132449"/>
                <a:gd name="csX3" fmla="*/ 885140 w 9497610"/>
                <a:gd name="csY3" fmla="*/ 18083 h 2132449"/>
                <a:gd name="csX4" fmla="*/ 936346 w 9497610"/>
                <a:gd name="csY4" fmla="*/ 18083 h 2132449"/>
                <a:gd name="csX5" fmla="*/ 958292 w 9497610"/>
                <a:gd name="csY5" fmla="*/ 40029 h 2132449"/>
                <a:gd name="csX6" fmla="*/ 958292 w 9497610"/>
                <a:gd name="csY6" fmla="*/ 105866 h 2132449"/>
                <a:gd name="csX7" fmla="*/ 958292 w 9497610"/>
                <a:gd name="csY7" fmla="*/ 193648 h 2132449"/>
                <a:gd name="csX8" fmla="*/ 965607 w 9497610"/>
                <a:gd name="csY8" fmla="*/ 493571 h 2132449"/>
                <a:gd name="csX9" fmla="*/ 980237 w 9497610"/>
                <a:gd name="csY9" fmla="*/ 2132176 h 2132449"/>
                <a:gd name="csX10" fmla="*/ 1064761 w 9497610"/>
                <a:gd name="csY10" fmla="*/ 622264 h 2132449"/>
                <a:gd name="csX11" fmla="*/ 1075335 w 9497610"/>
                <a:gd name="csY11" fmla="*/ 435050 h 2132449"/>
                <a:gd name="csX12" fmla="*/ 1097280 w 9497610"/>
                <a:gd name="csY12" fmla="*/ 266800 h 2132449"/>
                <a:gd name="csX13" fmla="*/ 1141172 w 9497610"/>
                <a:gd name="csY13" fmla="*/ 157072 h 2132449"/>
                <a:gd name="csX14" fmla="*/ 1199693 w 9497610"/>
                <a:gd name="csY14" fmla="*/ 91235 h 2132449"/>
                <a:gd name="csX15" fmla="*/ 1294791 w 9497610"/>
                <a:gd name="csY15" fmla="*/ 54659 h 2132449"/>
                <a:gd name="csX16" fmla="*/ 1433780 w 9497610"/>
                <a:gd name="csY16" fmla="*/ 40029 h 2132449"/>
                <a:gd name="csX17" fmla="*/ 1631290 w 9497610"/>
                <a:gd name="csY17" fmla="*/ 40029 h 2132449"/>
                <a:gd name="csX18" fmla="*/ 1931213 w 9497610"/>
                <a:gd name="csY18" fmla="*/ 32714 h 2132449"/>
                <a:gd name="csX19" fmla="*/ 2418350 w 9497610"/>
                <a:gd name="csY19" fmla="*/ 22694 h 2132449"/>
                <a:gd name="csX20" fmla="*/ 3343047 w 9497610"/>
                <a:gd name="csY20" fmla="*/ 3453 h 2132449"/>
                <a:gd name="csX21" fmla="*/ 3635655 w 9497610"/>
                <a:gd name="csY21" fmla="*/ 3453 h 2132449"/>
                <a:gd name="csX22" fmla="*/ 3694176 w 9497610"/>
                <a:gd name="csY22" fmla="*/ 18083 h 2132449"/>
                <a:gd name="csX23" fmla="*/ 3704667 w 9497610"/>
                <a:gd name="csY23" fmla="*/ 189508 h 2132449"/>
                <a:gd name="csX24" fmla="*/ 3716122 w 9497610"/>
                <a:gd name="csY24" fmla="*/ 266800 h 2132449"/>
                <a:gd name="csX25" fmla="*/ 3745383 w 9497610"/>
                <a:gd name="csY25" fmla="*/ 208279 h 2132449"/>
                <a:gd name="csX26" fmla="*/ 3768573 w 9497610"/>
                <a:gd name="csY26" fmla="*/ 145337 h 2132449"/>
                <a:gd name="csX27" fmla="*/ 3803904 w 9497610"/>
                <a:gd name="csY27" fmla="*/ 83920 h 2132449"/>
                <a:gd name="csX28" fmla="*/ 3887547 w 9497610"/>
                <a:gd name="csY28" fmla="*/ 34924 h 2132449"/>
                <a:gd name="csX29" fmla="*/ 4005749 w 9497610"/>
                <a:gd name="csY29" fmla="*/ 28381 h 2132449"/>
                <a:gd name="csX30" fmla="*/ 4593946 w 9497610"/>
                <a:gd name="csY30" fmla="*/ 25399 h 2132449"/>
                <a:gd name="csX31" fmla="*/ 5643195 w 9497610"/>
                <a:gd name="csY31" fmla="*/ 26643 h 2132449"/>
                <a:gd name="csX32" fmla="*/ 6590996 w 9497610"/>
                <a:gd name="csY32" fmla="*/ 18083 h 2132449"/>
                <a:gd name="csX33" fmla="*/ 7885786 w 9497610"/>
                <a:gd name="csY33" fmla="*/ 18083 h 2132449"/>
                <a:gd name="csX34" fmla="*/ 9497610 w 9497610"/>
                <a:gd name="csY34" fmla="*/ 2585 h 2132449"/>
                <a:gd name="csX0" fmla="*/ 0 w 9529937"/>
                <a:gd name="csY0" fmla="*/ 8071 h 2132449"/>
                <a:gd name="csX1" fmla="*/ 646804 w 9529937"/>
                <a:gd name="csY1" fmla="*/ 18083 h 2132449"/>
                <a:gd name="csX2" fmla="*/ 815054 w 9529937"/>
                <a:gd name="csY2" fmla="*/ 18083 h 2132449"/>
                <a:gd name="csX3" fmla="*/ 917467 w 9529937"/>
                <a:gd name="csY3" fmla="*/ 18083 h 2132449"/>
                <a:gd name="csX4" fmla="*/ 968673 w 9529937"/>
                <a:gd name="csY4" fmla="*/ 18083 h 2132449"/>
                <a:gd name="csX5" fmla="*/ 990619 w 9529937"/>
                <a:gd name="csY5" fmla="*/ 40029 h 2132449"/>
                <a:gd name="csX6" fmla="*/ 990619 w 9529937"/>
                <a:gd name="csY6" fmla="*/ 105866 h 2132449"/>
                <a:gd name="csX7" fmla="*/ 990619 w 9529937"/>
                <a:gd name="csY7" fmla="*/ 193648 h 2132449"/>
                <a:gd name="csX8" fmla="*/ 997934 w 9529937"/>
                <a:gd name="csY8" fmla="*/ 493571 h 2132449"/>
                <a:gd name="csX9" fmla="*/ 1012564 w 9529937"/>
                <a:gd name="csY9" fmla="*/ 2132176 h 2132449"/>
                <a:gd name="csX10" fmla="*/ 1097088 w 9529937"/>
                <a:gd name="csY10" fmla="*/ 622264 h 2132449"/>
                <a:gd name="csX11" fmla="*/ 1107662 w 9529937"/>
                <a:gd name="csY11" fmla="*/ 435050 h 2132449"/>
                <a:gd name="csX12" fmla="*/ 1129607 w 9529937"/>
                <a:gd name="csY12" fmla="*/ 266800 h 2132449"/>
                <a:gd name="csX13" fmla="*/ 1173499 w 9529937"/>
                <a:gd name="csY13" fmla="*/ 157072 h 2132449"/>
                <a:gd name="csX14" fmla="*/ 1232020 w 9529937"/>
                <a:gd name="csY14" fmla="*/ 91235 h 2132449"/>
                <a:gd name="csX15" fmla="*/ 1327118 w 9529937"/>
                <a:gd name="csY15" fmla="*/ 54659 h 2132449"/>
                <a:gd name="csX16" fmla="*/ 1466107 w 9529937"/>
                <a:gd name="csY16" fmla="*/ 40029 h 2132449"/>
                <a:gd name="csX17" fmla="*/ 1663617 w 9529937"/>
                <a:gd name="csY17" fmla="*/ 40029 h 2132449"/>
                <a:gd name="csX18" fmla="*/ 1963540 w 9529937"/>
                <a:gd name="csY18" fmla="*/ 32714 h 2132449"/>
                <a:gd name="csX19" fmla="*/ 2450677 w 9529937"/>
                <a:gd name="csY19" fmla="*/ 22694 h 2132449"/>
                <a:gd name="csX20" fmla="*/ 3375374 w 9529937"/>
                <a:gd name="csY20" fmla="*/ 3453 h 2132449"/>
                <a:gd name="csX21" fmla="*/ 3667982 w 9529937"/>
                <a:gd name="csY21" fmla="*/ 3453 h 2132449"/>
                <a:gd name="csX22" fmla="*/ 3726503 w 9529937"/>
                <a:gd name="csY22" fmla="*/ 18083 h 2132449"/>
                <a:gd name="csX23" fmla="*/ 3736994 w 9529937"/>
                <a:gd name="csY23" fmla="*/ 189508 h 2132449"/>
                <a:gd name="csX24" fmla="*/ 3748449 w 9529937"/>
                <a:gd name="csY24" fmla="*/ 266800 h 2132449"/>
                <a:gd name="csX25" fmla="*/ 3777710 w 9529937"/>
                <a:gd name="csY25" fmla="*/ 208279 h 2132449"/>
                <a:gd name="csX26" fmla="*/ 3800900 w 9529937"/>
                <a:gd name="csY26" fmla="*/ 145337 h 2132449"/>
                <a:gd name="csX27" fmla="*/ 3836231 w 9529937"/>
                <a:gd name="csY27" fmla="*/ 83920 h 2132449"/>
                <a:gd name="csX28" fmla="*/ 3919874 w 9529937"/>
                <a:gd name="csY28" fmla="*/ 34924 h 2132449"/>
                <a:gd name="csX29" fmla="*/ 4038076 w 9529937"/>
                <a:gd name="csY29" fmla="*/ 28381 h 2132449"/>
                <a:gd name="csX30" fmla="*/ 4626273 w 9529937"/>
                <a:gd name="csY30" fmla="*/ 25399 h 2132449"/>
                <a:gd name="csX31" fmla="*/ 5675522 w 9529937"/>
                <a:gd name="csY31" fmla="*/ 26643 h 2132449"/>
                <a:gd name="csX32" fmla="*/ 6623323 w 9529937"/>
                <a:gd name="csY32" fmla="*/ 18083 h 2132449"/>
                <a:gd name="csX33" fmla="*/ 7918113 w 9529937"/>
                <a:gd name="csY33" fmla="*/ 18083 h 2132449"/>
                <a:gd name="csX34" fmla="*/ 9529937 w 9529937"/>
                <a:gd name="csY34" fmla="*/ 2585 h 2132449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5054 w 9529937"/>
                <a:gd name="csY2" fmla="*/ 18472 h 2132838"/>
                <a:gd name="csX3" fmla="*/ 917467 w 9529937"/>
                <a:gd name="csY3" fmla="*/ 18472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0619 w 9529937"/>
                <a:gd name="csY6" fmla="*/ 106255 h 2132838"/>
                <a:gd name="csX7" fmla="*/ 990619 w 9529937"/>
                <a:gd name="csY7" fmla="*/ 194037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17697 h 2142075"/>
                <a:gd name="csX1" fmla="*/ 656041 w 9529937"/>
                <a:gd name="csY1" fmla="*/ 9237 h 2142075"/>
                <a:gd name="csX2" fmla="*/ 819672 w 9529937"/>
                <a:gd name="csY2" fmla="*/ 0 h 2142075"/>
                <a:gd name="csX3" fmla="*/ 917467 w 9529937"/>
                <a:gd name="csY3" fmla="*/ 27709 h 2142075"/>
                <a:gd name="csX4" fmla="*/ 968673 w 9529937"/>
                <a:gd name="csY4" fmla="*/ 27709 h 2142075"/>
                <a:gd name="csX5" fmla="*/ 990619 w 9529937"/>
                <a:gd name="csY5" fmla="*/ 49655 h 2142075"/>
                <a:gd name="csX6" fmla="*/ 990619 w 9529937"/>
                <a:gd name="csY6" fmla="*/ 115492 h 2142075"/>
                <a:gd name="csX7" fmla="*/ 990619 w 9529937"/>
                <a:gd name="csY7" fmla="*/ 203274 h 2142075"/>
                <a:gd name="csX8" fmla="*/ 997934 w 9529937"/>
                <a:gd name="csY8" fmla="*/ 503197 h 2142075"/>
                <a:gd name="csX9" fmla="*/ 1012564 w 9529937"/>
                <a:gd name="csY9" fmla="*/ 2141802 h 2142075"/>
                <a:gd name="csX10" fmla="*/ 1097088 w 9529937"/>
                <a:gd name="csY10" fmla="*/ 631890 h 2142075"/>
                <a:gd name="csX11" fmla="*/ 1107662 w 9529937"/>
                <a:gd name="csY11" fmla="*/ 444676 h 2142075"/>
                <a:gd name="csX12" fmla="*/ 1129607 w 9529937"/>
                <a:gd name="csY12" fmla="*/ 276426 h 2142075"/>
                <a:gd name="csX13" fmla="*/ 1173499 w 9529937"/>
                <a:gd name="csY13" fmla="*/ 166698 h 2142075"/>
                <a:gd name="csX14" fmla="*/ 1232020 w 9529937"/>
                <a:gd name="csY14" fmla="*/ 100861 h 2142075"/>
                <a:gd name="csX15" fmla="*/ 1327118 w 9529937"/>
                <a:gd name="csY15" fmla="*/ 64285 h 2142075"/>
                <a:gd name="csX16" fmla="*/ 1466107 w 9529937"/>
                <a:gd name="csY16" fmla="*/ 49655 h 2142075"/>
                <a:gd name="csX17" fmla="*/ 1663617 w 9529937"/>
                <a:gd name="csY17" fmla="*/ 49655 h 2142075"/>
                <a:gd name="csX18" fmla="*/ 1963540 w 9529937"/>
                <a:gd name="csY18" fmla="*/ 42340 h 2142075"/>
                <a:gd name="csX19" fmla="*/ 2450677 w 9529937"/>
                <a:gd name="csY19" fmla="*/ 32320 h 2142075"/>
                <a:gd name="csX20" fmla="*/ 3375374 w 9529937"/>
                <a:gd name="csY20" fmla="*/ 13079 h 2142075"/>
                <a:gd name="csX21" fmla="*/ 3667982 w 9529937"/>
                <a:gd name="csY21" fmla="*/ 13079 h 2142075"/>
                <a:gd name="csX22" fmla="*/ 3726503 w 9529937"/>
                <a:gd name="csY22" fmla="*/ 27709 h 2142075"/>
                <a:gd name="csX23" fmla="*/ 3736994 w 9529937"/>
                <a:gd name="csY23" fmla="*/ 199134 h 2142075"/>
                <a:gd name="csX24" fmla="*/ 3748449 w 9529937"/>
                <a:gd name="csY24" fmla="*/ 276426 h 2142075"/>
                <a:gd name="csX25" fmla="*/ 3777710 w 9529937"/>
                <a:gd name="csY25" fmla="*/ 217905 h 2142075"/>
                <a:gd name="csX26" fmla="*/ 3800900 w 9529937"/>
                <a:gd name="csY26" fmla="*/ 154963 h 2142075"/>
                <a:gd name="csX27" fmla="*/ 3836231 w 9529937"/>
                <a:gd name="csY27" fmla="*/ 93546 h 2142075"/>
                <a:gd name="csX28" fmla="*/ 3919874 w 9529937"/>
                <a:gd name="csY28" fmla="*/ 44550 h 2142075"/>
                <a:gd name="csX29" fmla="*/ 4038076 w 9529937"/>
                <a:gd name="csY29" fmla="*/ 38007 h 2142075"/>
                <a:gd name="csX30" fmla="*/ 4626273 w 9529937"/>
                <a:gd name="csY30" fmla="*/ 35025 h 2142075"/>
                <a:gd name="csX31" fmla="*/ 5675522 w 9529937"/>
                <a:gd name="csY31" fmla="*/ 36269 h 2142075"/>
                <a:gd name="csX32" fmla="*/ 6623323 w 9529937"/>
                <a:gd name="csY32" fmla="*/ 27709 h 2142075"/>
                <a:gd name="csX33" fmla="*/ 7918113 w 9529937"/>
                <a:gd name="csY33" fmla="*/ 27709 h 2142075"/>
                <a:gd name="csX34" fmla="*/ 9529937 w 9529937"/>
                <a:gd name="csY34" fmla="*/ 12211 h 2142075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9672 w 9529937"/>
                <a:gd name="csY2" fmla="*/ 4618 h 2132838"/>
                <a:gd name="csX3" fmla="*/ 917467 w 9529937"/>
                <a:gd name="csY3" fmla="*/ 18472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0619 w 9529937"/>
                <a:gd name="csY6" fmla="*/ 106255 h 2132838"/>
                <a:gd name="csX7" fmla="*/ 990619 w 9529937"/>
                <a:gd name="csY7" fmla="*/ 194037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9672 w 9529937"/>
                <a:gd name="csY2" fmla="*/ 4618 h 2132838"/>
                <a:gd name="csX3" fmla="*/ 912848 w 9529937"/>
                <a:gd name="csY3" fmla="*/ 4618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0619 w 9529937"/>
                <a:gd name="csY6" fmla="*/ 106255 h 2132838"/>
                <a:gd name="csX7" fmla="*/ 990619 w 9529937"/>
                <a:gd name="csY7" fmla="*/ 194037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9672 w 9529937"/>
                <a:gd name="csY2" fmla="*/ 4618 h 2132838"/>
                <a:gd name="csX3" fmla="*/ 912848 w 9529937"/>
                <a:gd name="csY3" fmla="*/ 4618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9856 w 9529937"/>
                <a:gd name="csY6" fmla="*/ 110873 h 2132838"/>
                <a:gd name="csX7" fmla="*/ 990619 w 9529937"/>
                <a:gd name="csY7" fmla="*/ 194037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9672 w 9529937"/>
                <a:gd name="csY2" fmla="*/ 4618 h 2132838"/>
                <a:gd name="csX3" fmla="*/ 912848 w 9529937"/>
                <a:gd name="csY3" fmla="*/ 4618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9856 w 9529937"/>
                <a:gd name="csY6" fmla="*/ 110873 h 2132838"/>
                <a:gd name="csX7" fmla="*/ 999856 w 9529937"/>
                <a:gd name="csY7" fmla="*/ 254073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8460 h 2132800"/>
                <a:gd name="csX1" fmla="*/ 656041 w 9529937"/>
                <a:gd name="csY1" fmla="*/ 0 h 2132800"/>
                <a:gd name="csX2" fmla="*/ 819672 w 9529937"/>
                <a:gd name="csY2" fmla="*/ 4618 h 2132800"/>
                <a:gd name="csX3" fmla="*/ 912848 w 9529937"/>
                <a:gd name="csY3" fmla="*/ 4618 h 2132800"/>
                <a:gd name="csX4" fmla="*/ 968673 w 9529937"/>
                <a:gd name="csY4" fmla="*/ 18472 h 2132800"/>
                <a:gd name="csX5" fmla="*/ 990619 w 9529937"/>
                <a:gd name="csY5" fmla="*/ 40418 h 2132800"/>
                <a:gd name="csX6" fmla="*/ 999856 w 9529937"/>
                <a:gd name="csY6" fmla="*/ 110873 h 2132800"/>
                <a:gd name="csX7" fmla="*/ 999856 w 9529937"/>
                <a:gd name="csY7" fmla="*/ 254073 h 2132800"/>
                <a:gd name="csX8" fmla="*/ 1007170 w 9529937"/>
                <a:gd name="csY8" fmla="*/ 503196 h 2132800"/>
                <a:gd name="csX9" fmla="*/ 1012564 w 9529937"/>
                <a:gd name="csY9" fmla="*/ 2132565 h 2132800"/>
                <a:gd name="csX10" fmla="*/ 1097088 w 9529937"/>
                <a:gd name="csY10" fmla="*/ 622653 h 2132800"/>
                <a:gd name="csX11" fmla="*/ 1107662 w 9529937"/>
                <a:gd name="csY11" fmla="*/ 435439 h 2132800"/>
                <a:gd name="csX12" fmla="*/ 1129607 w 9529937"/>
                <a:gd name="csY12" fmla="*/ 267189 h 2132800"/>
                <a:gd name="csX13" fmla="*/ 1173499 w 9529937"/>
                <a:gd name="csY13" fmla="*/ 157461 h 2132800"/>
                <a:gd name="csX14" fmla="*/ 1232020 w 9529937"/>
                <a:gd name="csY14" fmla="*/ 91624 h 2132800"/>
                <a:gd name="csX15" fmla="*/ 1327118 w 9529937"/>
                <a:gd name="csY15" fmla="*/ 55048 h 2132800"/>
                <a:gd name="csX16" fmla="*/ 1466107 w 9529937"/>
                <a:gd name="csY16" fmla="*/ 40418 h 2132800"/>
                <a:gd name="csX17" fmla="*/ 1663617 w 9529937"/>
                <a:gd name="csY17" fmla="*/ 40418 h 2132800"/>
                <a:gd name="csX18" fmla="*/ 1963540 w 9529937"/>
                <a:gd name="csY18" fmla="*/ 33103 h 2132800"/>
                <a:gd name="csX19" fmla="*/ 2450677 w 9529937"/>
                <a:gd name="csY19" fmla="*/ 23083 h 2132800"/>
                <a:gd name="csX20" fmla="*/ 3375374 w 9529937"/>
                <a:gd name="csY20" fmla="*/ 3842 h 2132800"/>
                <a:gd name="csX21" fmla="*/ 3667982 w 9529937"/>
                <a:gd name="csY21" fmla="*/ 3842 h 2132800"/>
                <a:gd name="csX22" fmla="*/ 3726503 w 9529937"/>
                <a:gd name="csY22" fmla="*/ 18472 h 2132800"/>
                <a:gd name="csX23" fmla="*/ 3736994 w 9529937"/>
                <a:gd name="csY23" fmla="*/ 189897 h 2132800"/>
                <a:gd name="csX24" fmla="*/ 3748449 w 9529937"/>
                <a:gd name="csY24" fmla="*/ 267189 h 2132800"/>
                <a:gd name="csX25" fmla="*/ 3777710 w 9529937"/>
                <a:gd name="csY25" fmla="*/ 208668 h 2132800"/>
                <a:gd name="csX26" fmla="*/ 3800900 w 9529937"/>
                <a:gd name="csY26" fmla="*/ 145726 h 2132800"/>
                <a:gd name="csX27" fmla="*/ 3836231 w 9529937"/>
                <a:gd name="csY27" fmla="*/ 84309 h 2132800"/>
                <a:gd name="csX28" fmla="*/ 3919874 w 9529937"/>
                <a:gd name="csY28" fmla="*/ 35313 h 2132800"/>
                <a:gd name="csX29" fmla="*/ 4038076 w 9529937"/>
                <a:gd name="csY29" fmla="*/ 28770 h 2132800"/>
                <a:gd name="csX30" fmla="*/ 4626273 w 9529937"/>
                <a:gd name="csY30" fmla="*/ 25788 h 2132800"/>
                <a:gd name="csX31" fmla="*/ 5675522 w 9529937"/>
                <a:gd name="csY31" fmla="*/ 27032 h 2132800"/>
                <a:gd name="csX32" fmla="*/ 6623323 w 9529937"/>
                <a:gd name="csY32" fmla="*/ 18472 h 2132800"/>
                <a:gd name="csX33" fmla="*/ 7918113 w 9529937"/>
                <a:gd name="csY33" fmla="*/ 18472 h 2132800"/>
                <a:gd name="csX34" fmla="*/ 9529937 w 9529937"/>
                <a:gd name="csY34" fmla="*/ 2974 h 2132800"/>
                <a:gd name="csX0" fmla="*/ 0 w 9529937"/>
                <a:gd name="csY0" fmla="*/ 8460 h 2132800"/>
                <a:gd name="csX1" fmla="*/ 656041 w 9529937"/>
                <a:gd name="csY1" fmla="*/ 0 h 2132800"/>
                <a:gd name="csX2" fmla="*/ 819672 w 9529937"/>
                <a:gd name="csY2" fmla="*/ 4618 h 2132800"/>
                <a:gd name="csX3" fmla="*/ 912848 w 9529937"/>
                <a:gd name="csY3" fmla="*/ 4618 h 2132800"/>
                <a:gd name="csX4" fmla="*/ 968673 w 9529937"/>
                <a:gd name="csY4" fmla="*/ 18472 h 2132800"/>
                <a:gd name="csX5" fmla="*/ 990619 w 9529937"/>
                <a:gd name="csY5" fmla="*/ 40418 h 2132800"/>
                <a:gd name="csX6" fmla="*/ 999856 w 9529937"/>
                <a:gd name="csY6" fmla="*/ 110873 h 2132800"/>
                <a:gd name="csX7" fmla="*/ 999856 w 9529937"/>
                <a:gd name="csY7" fmla="*/ 254073 h 2132800"/>
                <a:gd name="csX8" fmla="*/ 1007170 w 9529937"/>
                <a:gd name="csY8" fmla="*/ 503196 h 2132800"/>
                <a:gd name="csX9" fmla="*/ 1012564 w 9529937"/>
                <a:gd name="csY9" fmla="*/ 2132565 h 2132800"/>
                <a:gd name="csX10" fmla="*/ 1097088 w 9529937"/>
                <a:gd name="csY10" fmla="*/ 622653 h 2132800"/>
                <a:gd name="csX11" fmla="*/ 1107662 w 9529937"/>
                <a:gd name="csY11" fmla="*/ 435439 h 2132800"/>
                <a:gd name="csX12" fmla="*/ 1129607 w 9529937"/>
                <a:gd name="csY12" fmla="*/ 267189 h 2132800"/>
                <a:gd name="csX13" fmla="*/ 1173499 w 9529937"/>
                <a:gd name="csY13" fmla="*/ 157461 h 2132800"/>
                <a:gd name="csX14" fmla="*/ 1232020 w 9529937"/>
                <a:gd name="csY14" fmla="*/ 91624 h 2132800"/>
                <a:gd name="csX15" fmla="*/ 1327118 w 9529937"/>
                <a:gd name="csY15" fmla="*/ 55048 h 2132800"/>
                <a:gd name="csX16" fmla="*/ 1466107 w 9529937"/>
                <a:gd name="csY16" fmla="*/ 40418 h 2132800"/>
                <a:gd name="csX17" fmla="*/ 1663617 w 9529937"/>
                <a:gd name="csY17" fmla="*/ 31182 h 2132800"/>
                <a:gd name="csX18" fmla="*/ 1963540 w 9529937"/>
                <a:gd name="csY18" fmla="*/ 33103 h 2132800"/>
                <a:gd name="csX19" fmla="*/ 2450677 w 9529937"/>
                <a:gd name="csY19" fmla="*/ 23083 h 2132800"/>
                <a:gd name="csX20" fmla="*/ 3375374 w 9529937"/>
                <a:gd name="csY20" fmla="*/ 3842 h 2132800"/>
                <a:gd name="csX21" fmla="*/ 3667982 w 9529937"/>
                <a:gd name="csY21" fmla="*/ 3842 h 2132800"/>
                <a:gd name="csX22" fmla="*/ 3726503 w 9529937"/>
                <a:gd name="csY22" fmla="*/ 18472 h 2132800"/>
                <a:gd name="csX23" fmla="*/ 3736994 w 9529937"/>
                <a:gd name="csY23" fmla="*/ 189897 h 2132800"/>
                <a:gd name="csX24" fmla="*/ 3748449 w 9529937"/>
                <a:gd name="csY24" fmla="*/ 267189 h 2132800"/>
                <a:gd name="csX25" fmla="*/ 3777710 w 9529937"/>
                <a:gd name="csY25" fmla="*/ 208668 h 2132800"/>
                <a:gd name="csX26" fmla="*/ 3800900 w 9529937"/>
                <a:gd name="csY26" fmla="*/ 145726 h 2132800"/>
                <a:gd name="csX27" fmla="*/ 3836231 w 9529937"/>
                <a:gd name="csY27" fmla="*/ 84309 h 2132800"/>
                <a:gd name="csX28" fmla="*/ 3919874 w 9529937"/>
                <a:gd name="csY28" fmla="*/ 35313 h 2132800"/>
                <a:gd name="csX29" fmla="*/ 4038076 w 9529937"/>
                <a:gd name="csY29" fmla="*/ 28770 h 2132800"/>
                <a:gd name="csX30" fmla="*/ 4626273 w 9529937"/>
                <a:gd name="csY30" fmla="*/ 25788 h 2132800"/>
                <a:gd name="csX31" fmla="*/ 5675522 w 9529937"/>
                <a:gd name="csY31" fmla="*/ 27032 h 2132800"/>
                <a:gd name="csX32" fmla="*/ 6623323 w 9529937"/>
                <a:gd name="csY32" fmla="*/ 18472 h 2132800"/>
                <a:gd name="csX33" fmla="*/ 7918113 w 9529937"/>
                <a:gd name="csY33" fmla="*/ 18472 h 2132800"/>
                <a:gd name="csX34" fmla="*/ 9529937 w 9529937"/>
                <a:gd name="csY34" fmla="*/ 2974 h 2132800"/>
                <a:gd name="csX0" fmla="*/ 0 w 9529937"/>
                <a:gd name="csY0" fmla="*/ 8460 h 2132800"/>
                <a:gd name="csX1" fmla="*/ 656041 w 9529937"/>
                <a:gd name="csY1" fmla="*/ 0 h 2132800"/>
                <a:gd name="csX2" fmla="*/ 819672 w 9529937"/>
                <a:gd name="csY2" fmla="*/ 4618 h 2132800"/>
                <a:gd name="csX3" fmla="*/ 912848 w 9529937"/>
                <a:gd name="csY3" fmla="*/ 4618 h 2132800"/>
                <a:gd name="csX4" fmla="*/ 968673 w 9529937"/>
                <a:gd name="csY4" fmla="*/ 18472 h 2132800"/>
                <a:gd name="csX5" fmla="*/ 990619 w 9529937"/>
                <a:gd name="csY5" fmla="*/ 40418 h 2132800"/>
                <a:gd name="csX6" fmla="*/ 999856 w 9529937"/>
                <a:gd name="csY6" fmla="*/ 110873 h 2132800"/>
                <a:gd name="csX7" fmla="*/ 999856 w 9529937"/>
                <a:gd name="csY7" fmla="*/ 254073 h 2132800"/>
                <a:gd name="csX8" fmla="*/ 1007170 w 9529937"/>
                <a:gd name="csY8" fmla="*/ 503196 h 2132800"/>
                <a:gd name="csX9" fmla="*/ 1012564 w 9529937"/>
                <a:gd name="csY9" fmla="*/ 2132565 h 2132800"/>
                <a:gd name="csX10" fmla="*/ 1097088 w 9529937"/>
                <a:gd name="csY10" fmla="*/ 622653 h 2132800"/>
                <a:gd name="csX11" fmla="*/ 1107662 w 9529937"/>
                <a:gd name="csY11" fmla="*/ 435439 h 2132800"/>
                <a:gd name="csX12" fmla="*/ 1129607 w 9529937"/>
                <a:gd name="csY12" fmla="*/ 267189 h 2132800"/>
                <a:gd name="csX13" fmla="*/ 1173499 w 9529937"/>
                <a:gd name="csY13" fmla="*/ 157461 h 2132800"/>
                <a:gd name="csX14" fmla="*/ 1232020 w 9529937"/>
                <a:gd name="csY14" fmla="*/ 91624 h 2132800"/>
                <a:gd name="csX15" fmla="*/ 1327118 w 9529937"/>
                <a:gd name="csY15" fmla="*/ 55048 h 2132800"/>
                <a:gd name="csX16" fmla="*/ 1466107 w 9529937"/>
                <a:gd name="csY16" fmla="*/ 40418 h 2132800"/>
                <a:gd name="csX17" fmla="*/ 1663617 w 9529937"/>
                <a:gd name="csY17" fmla="*/ 31182 h 2132800"/>
                <a:gd name="csX18" fmla="*/ 1972777 w 9529937"/>
                <a:gd name="csY18" fmla="*/ 23867 h 2132800"/>
                <a:gd name="csX19" fmla="*/ 2450677 w 9529937"/>
                <a:gd name="csY19" fmla="*/ 23083 h 2132800"/>
                <a:gd name="csX20" fmla="*/ 3375374 w 9529937"/>
                <a:gd name="csY20" fmla="*/ 3842 h 2132800"/>
                <a:gd name="csX21" fmla="*/ 3667982 w 9529937"/>
                <a:gd name="csY21" fmla="*/ 3842 h 2132800"/>
                <a:gd name="csX22" fmla="*/ 3726503 w 9529937"/>
                <a:gd name="csY22" fmla="*/ 18472 h 2132800"/>
                <a:gd name="csX23" fmla="*/ 3736994 w 9529937"/>
                <a:gd name="csY23" fmla="*/ 189897 h 2132800"/>
                <a:gd name="csX24" fmla="*/ 3748449 w 9529937"/>
                <a:gd name="csY24" fmla="*/ 267189 h 2132800"/>
                <a:gd name="csX25" fmla="*/ 3777710 w 9529937"/>
                <a:gd name="csY25" fmla="*/ 208668 h 2132800"/>
                <a:gd name="csX26" fmla="*/ 3800900 w 9529937"/>
                <a:gd name="csY26" fmla="*/ 145726 h 2132800"/>
                <a:gd name="csX27" fmla="*/ 3836231 w 9529937"/>
                <a:gd name="csY27" fmla="*/ 84309 h 2132800"/>
                <a:gd name="csX28" fmla="*/ 3919874 w 9529937"/>
                <a:gd name="csY28" fmla="*/ 35313 h 2132800"/>
                <a:gd name="csX29" fmla="*/ 4038076 w 9529937"/>
                <a:gd name="csY29" fmla="*/ 28770 h 2132800"/>
                <a:gd name="csX30" fmla="*/ 4626273 w 9529937"/>
                <a:gd name="csY30" fmla="*/ 25788 h 2132800"/>
                <a:gd name="csX31" fmla="*/ 5675522 w 9529937"/>
                <a:gd name="csY31" fmla="*/ 27032 h 2132800"/>
                <a:gd name="csX32" fmla="*/ 6623323 w 9529937"/>
                <a:gd name="csY32" fmla="*/ 18472 h 2132800"/>
                <a:gd name="csX33" fmla="*/ 7918113 w 9529937"/>
                <a:gd name="csY33" fmla="*/ 18472 h 2132800"/>
                <a:gd name="csX34" fmla="*/ 9529937 w 9529937"/>
                <a:gd name="csY34" fmla="*/ 2974 h 2132800"/>
                <a:gd name="csX0" fmla="*/ 0 w 9529937"/>
                <a:gd name="csY0" fmla="*/ 8460 h 2132800"/>
                <a:gd name="csX1" fmla="*/ 656041 w 9529937"/>
                <a:gd name="csY1" fmla="*/ 0 h 2132800"/>
                <a:gd name="csX2" fmla="*/ 819672 w 9529937"/>
                <a:gd name="csY2" fmla="*/ 4618 h 2132800"/>
                <a:gd name="csX3" fmla="*/ 912848 w 9529937"/>
                <a:gd name="csY3" fmla="*/ 4618 h 2132800"/>
                <a:gd name="csX4" fmla="*/ 968673 w 9529937"/>
                <a:gd name="csY4" fmla="*/ 18472 h 2132800"/>
                <a:gd name="csX5" fmla="*/ 990619 w 9529937"/>
                <a:gd name="csY5" fmla="*/ 40418 h 2132800"/>
                <a:gd name="csX6" fmla="*/ 999856 w 9529937"/>
                <a:gd name="csY6" fmla="*/ 110873 h 2132800"/>
                <a:gd name="csX7" fmla="*/ 1004474 w 9529937"/>
                <a:gd name="csY7" fmla="*/ 254073 h 2132800"/>
                <a:gd name="csX8" fmla="*/ 1007170 w 9529937"/>
                <a:gd name="csY8" fmla="*/ 503196 h 2132800"/>
                <a:gd name="csX9" fmla="*/ 1012564 w 9529937"/>
                <a:gd name="csY9" fmla="*/ 2132565 h 2132800"/>
                <a:gd name="csX10" fmla="*/ 1097088 w 9529937"/>
                <a:gd name="csY10" fmla="*/ 622653 h 2132800"/>
                <a:gd name="csX11" fmla="*/ 1107662 w 9529937"/>
                <a:gd name="csY11" fmla="*/ 435439 h 2132800"/>
                <a:gd name="csX12" fmla="*/ 1129607 w 9529937"/>
                <a:gd name="csY12" fmla="*/ 267189 h 2132800"/>
                <a:gd name="csX13" fmla="*/ 1173499 w 9529937"/>
                <a:gd name="csY13" fmla="*/ 157461 h 2132800"/>
                <a:gd name="csX14" fmla="*/ 1232020 w 9529937"/>
                <a:gd name="csY14" fmla="*/ 91624 h 2132800"/>
                <a:gd name="csX15" fmla="*/ 1327118 w 9529937"/>
                <a:gd name="csY15" fmla="*/ 55048 h 2132800"/>
                <a:gd name="csX16" fmla="*/ 1466107 w 9529937"/>
                <a:gd name="csY16" fmla="*/ 40418 h 2132800"/>
                <a:gd name="csX17" fmla="*/ 1663617 w 9529937"/>
                <a:gd name="csY17" fmla="*/ 31182 h 2132800"/>
                <a:gd name="csX18" fmla="*/ 1972777 w 9529937"/>
                <a:gd name="csY18" fmla="*/ 23867 h 2132800"/>
                <a:gd name="csX19" fmla="*/ 2450677 w 9529937"/>
                <a:gd name="csY19" fmla="*/ 23083 h 2132800"/>
                <a:gd name="csX20" fmla="*/ 3375374 w 9529937"/>
                <a:gd name="csY20" fmla="*/ 3842 h 2132800"/>
                <a:gd name="csX21" fmla="*/ 3667982 w 9529937"/>
                <a:gd name="csY21" fmla="*/ 3842 h 2132800"/>
                <a:gd name="csX22" fmla="*/ 3726503 w 9529937"/>
                <a:gd name="csY22" fmla="*/ 18472 h 2132800"/>
                <a:gd name="csX23" fmla="*/ 3736994 w 9529937"/>
                <a:gd name="csY23" fmla="*/ 189897 h 2132800"/>
                <a:gd name="csX24" fmla="*/ 3748449 w 9529937"/>
                <a:gd name="csY24" fmla="*/ 267189 h 2132800"/>
                <a:gd name="csX25" fmla="*/ 3777710 w 9529937"/>
                <a:gd name="csY25" fmla="*/ 208668 h 2132800"/>
                <a:gd name="csX26" fmla="*/ 3800900 w 9529937"/>
                <a:gd name="csY26" fmla="*/ 145726 h 2132800"/>
                <a:gd name="csX27" fmla="*/ 3836231 w 9529937"/>
                <a:gd name="csY27" fmla="*/ 84309 h 2132800"/>
                <a:gd name="csX28" fmla="*/ 3919874 w 9529937"/>
                <a:gd name="csY28" fmla="*/ 35313 h 2132800"/>
                <a:gd name="csX29" fmla="*/ 4038076 w 9529937"/>
                <a:gd name="csY29" fmla="*/ 28770 h 2132800"/>
                <a:gd name="csX30" fmla="*/ 4626273 w 9529937"/>
                <a:gd name="csY30" fmla="*/ 25788 h 2132800"/>
                <a:gd name="csX31" fmla="*/ 5675522 w 9529937"/>
                <a:gd name="csY31" fmla="*/ 27032 h 2132800"/>
                <a:gd name="csX32" fmla="*/ 6623323 w 9529937"/>
                <a:gd name="csY32" fmla="*/ 18472 h 2132800"/>
                <a:gd name="csX33" fmla="*/ 7918113 w 9529937"/>
                <a:gd name="csY33" fmla="*/ 18472 h 2132800"/>
                <a:gd name="csX34" fmla="*/ 9529937 w 9529937"/>
                <a:gd name="csY34" fmla="*/ 2974 h 2132800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726503 w 9529937"/>
                <a:gd name="csY22" fmla="*/ 23091 h 2137419"/>
                <a:gd name="csX23" fmla="*/ 3736994 w 9529937"/>
                <a:gd name="csY23" fmla="*/ 194516 h 2137419"/>
                <a:gd name="csX24" fmla="*/ 3748449 w 9529937"/>
                <a:gd name="csY24" fmla="*/ 271808 h 2137419"/>
                <a:gd name="csX25" fmla="*/ 3777710 w 9529937"/>
                <a:gd name="csY25" fmla="*/ 213287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726503 w 9529937"/>
                <a:gd name="csY22" fmla="*/ 23091 h 2137419"/>
                <a:gd name="csX23" fmla="*/ 3736994 w 9529937"/>
                <a:gd name="csY23" fmla="*/ 194516 h 2137419"/>
                <a:gd name="csX24" fmla="*/ 3544562 w 9529937"/>
                <a:gd name="csY24" fmla="*/ 1031749 h 2137419"/>
                <a:gd name="csX25" fmla="*/ 3777710 w 9529937"/>
                <a:gd name="csY25" fmla="*/ 213287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726503 w 9529937"/>
                <a:gd name="csY22" fmla="*/ 23091 h 2137419"/>
                <a:gd name="csX23" fmla="*/ 3736994 w 9529937"/>
                <a:gd name="csY23" fmla="*/ 194516 h 2137419"/>
                <a:gd name="csX24" fmla="*/ 3853481 w 9529937"/>
                <a:gd name="csY24" fmla="*/ 1093533 h 2137419"/>
                <a:gd name="csX25" fmla="*/ 3777710 w 9529937"/>
                <a:gd name="csY25" fmla="*/ 213287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736994 w 9529937"/>
                <a:gd name="csY23" fmla="*/ 194516 h 2137419"/>
                <a:gd name="csX24" fmla="*/ 3853481 w 9529937"/>
                <a:gd name="csY24" fmla="*/ 1093533 h 2137419"/>
                <a:gd name="csX25" fmla="*/ 3777710 w 9529937"/>
                <a:gd name="csY25" fmla="*/ 213287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736994 w 9529937"/>
                <a:gd name="csY23" fmla="*/ 194516 h 2137419"/>
                <a:gd name="csX24" fmla="*/ 3853481 w 9529937"/>
                <a:gd name="csY24" fmla="*/ 1093533 h 2137419"/>
                <a:gd name="csX25" fmla="*/ 3870386 w 9529937"/>
                <a:gd name="csY25" fmla="*/ 275071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736994 w 9529937"/>
                <a:gd name="csY23" fmla="*/ 194516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757651 w 9529937"/>
                <a:gd name="csY26" fmla="*/ 156523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902030 w 9529937"/>
                <a:gd name="csY26" fmla="*/ 149648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902030 w 9529937"/>
                <a:gd name="csY26" fmla="*/ 149648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902030 w 9529937"/>
                <a:gd name="csY26" fmla="*/ 149648 h 2137419"/>
                <a:gd name="csX27" fmla="*/ 3836231 w 9529937"/>
                <a:gd name="csY27" fmla="*/ 88928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902030 w 9529937"/>
                <a:gd name="csY26" fmla="*/ 149648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936406 w 9529937"/>
                <a:gd name="csY26" fmla="*/ 166836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94449 w 9529937"/>
                <a:gd name="csY25" fmla="*/ 323197 h 2137419"/>
                <a:gd name="csX26" fmla="*/ 3936406 w 9529937"/>
                <a:gd name="csY26" fmla="*/ 166836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908199 w 9529937"/>
                <a:gd name="csY25" fmla="*/ 402262 h 2137419"/>
                <a:gd name="csX26" fmla="*/ 3936406 w 9529937"/>
                <a:gd name="csY26" fmla="*/ 166836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36406 w 9529937"/>
                <a:gd name="csY26" fmla="*/ 166836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60469 w 9529937"/>
                <a:gd name="csY26" fmla="*/ 173711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43281 w 9529937"/>
                <a:gd name="csY26" fmla="*/ 177148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43281 w 9529937"/>
                <a:gd name="csY26" fmla="*/ 177148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43281 w 9529937"/>
                <a:gd name="csY26" fmla="*/ 177148 h 2137419"/>
                <a:gd name="csX27" fmla="*/ 4042486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43281 w 9529937"/>
                <a:gd name="csY26" fmla="*/ 177148 h 2137419"/>
                <a:gd name="csX27" fmla="*/ 4042486 w 9529937"/>
                <a:gd name="csY27" fmla="*/ 44239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67344 w 9529937"/>
                <a:gd name="csY26" fmla="*/ 180585 h 2137419"/>
                <a:gd name="csX27" fmla="*/ 4042486 w 9529937"/>
                <a:gd name="csY27" fmla="*/ 44239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35699 w 9529937"/>
                <a:gd name="csY25" fmla="*/ 419450 h 2137419"/>
                <a:gd name="csX26" fmla="*/ 3967344 w 9529937"/>
                <a:gd name="csY26" fmla="*/ 180585 h 2137419"/>
                <a:gd name="csX27" fmla="*/ 4042486 w 9529937"/>
                <a:gd name="csY27" fmla="*/ 44239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35699 w 9529937"/>
                <a:gd name="csY25" fmla="*/ 419450 h 2137419"/>
                <a:gd name="csX26" fmla="*/ 3967344 w 9529937"/>
                <a:gd name="csY26" fmla="*/ 180585 h 2137419"/>
                <a:gd name="csX27" fmla="*/ 4080586 w 9529937"/>
                <a:gd name="csY27" fmla="*/ 77576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35699 w 9529937"/>
                <a:gd name="csY25" fmla="*/ 419450 h 2137419"/>
                <a:gd name="csX26" fmla="*/ 3991157 w 9529937"/>
                <a:gd name="csY26" fmla="*/ 213923 h 2137419"/>
                <a:gd name="csX27" fmla="*/ 4080586 w 9529937"/>
                <a:gd name="csY27" fmla="*/ 77576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35699 w 9529937"/>
                <a:gd name="csY25" fmla="*/ 419450 h 2137419"/>
                <a:gd name="csX26" fmla="*/ 4019732 w 9529937"/>
                <a:gd name="csY26" fmla="*/ 218685 h 2137419"/>
                <a:gd name="csX27" fmla="*/ 4080586 w 9529937"/>
                <a:gd name="csY27" fmla="*/ 77576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35699 w 9529937"/>
                <a:gd name="csY25" fmla="*/ 419450 h 2137419"/>
                <a:gd name="csX26" fmla="*/ 4019732 w 9529937"/>
                <a:gd name="csY26" fmla="*/ 218685 h 2137419"/>
                <a:gd name="csX27" fmla="*/ 4113923 w 9529937"/>
                <a:gd name="csY27" fmla="*/ 87101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73799 w 9529937"/>
                <a:gd name="csY25" fmla="*/ 428975 h 2137419"/>
                <a:gd name="csX26" fmla="*/ 4019732 w 9529937"/>
                <a:gd name="csY26" fmla="*/ 218685 h 2137419"/>
                <a:gd name="csX27" fmla="*/ 4113923 w 9529937"/>
                <a:gd name="csY27" fmla="*/ 87101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19732 w 9529937"/>
                <a:gd name="csY26" fmla="*/ 218685 h 2137419"/>
                <a:gd name="csX27" fmla="*/ 4113923 w 9529937"/>
                <a:gd name="csY27" fmla="*/ 87101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213922 h 2137419"/>
                <a:gd name="csX27" fmla="*/ 4113923 w 9529937"/>
                <a:gd name="csY27" fmla="*/ 87101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3923 w 9529937"/>
                <a:gd name="csY27" fmla="*/ 87101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7098 w 9529937"/>
                <a:gd name="csY27" fmla="*/ 71226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7098 w 9529937"/>
                <a:gd name="csY27" fmla="*/ 71226 h 2137419"/>
                <a:gd name="csX28" fmla="*/ 4191443 w 9529937"/>
                <a:gd name="csY28" fmla="*/ 43370 h 2137419"/>
                <a:gd name="csX29" fmla="*/ 4361210 w 9529937"/>
                <a:gd name="csY29" fmla="*/ 3391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7098 w 9529937"/>
                <a:gd name="csY27" fmla="*/ 71226 h 2137419"/>
                <a:gd name="csX28" fmla="*/ 4191443 w 9529937"/>
                <a:gd name="csY28" fmla="*/ 43370 h 2137419"/>
                <a:gd name="csX29" fmla="*/ 4361210 w 9529937"/>
                <a:gd name="csY29" fmla="*/ 3391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7098 w 9529937"/>
                <a:gd name="csY27" fmla="*/ 71226 h 2137419"/>
                <a:gd name="csX28" fmla="*/ 4191443 w 9529937"/>
                <a:gd name="csY28" fmla="*/ 43370 h 2137419"/>
                <a:gd name="csX29" fmla="*/ 4361210 w 9529937"/>
                <a:gd name="csY29" fmla="*/ 3391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7098 w 9529937"/>
                <a:gd name="csY27" fmla="*/ 71226 h 2137419"/>
                <a:gd name="csX28" fmla="*/ 4191443 w 9529937"/>
                <a:gd name="csY28" fmla="*/ 43370 h 2137419"/>
                <a:gd name="csX29" fmla="*/ 4361210 w 9529937"/>
                <a:gd name="csY29" fmla="*/ 33914 h 2137419"/>
                <a:gd name="csX30" fmla="*/ 4732838 w 9529937"/>
                <a:gd name="csY30" fmla="*/ 3093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66091 w 9529937"/>
                <a:gd name="csY24" fmla="*/ 410824 h 2137419"/>
                <a:gd name="csX25" fmla="*/ 3893295 w 9529937"/>
                <a:gd name="csY25" fmla="*/ 1374416 h 2137419"/>
                <a:gd name="csX26" fmla="*/ 3973799 w 9529937"/>
                <a:gd name="csY26" fmla="*/ 428975 h 2137419"/>
                <a:gd name="csX27" fmla="*/ 4034019 w 9529937"/>
                <a:gd name="csY27" fmla="*/ 175822 h 2137419"/>
                <a:gd name="csX28" fmla="*/ 4117098 w 9529937"/>
                <a:gd name="csY28" fmla="*/ 71226 h 2137419"/>
                <a:gd name="csX29" fmla="*/ 4191443 w 9529937"/>
                <a:gd name="csY29" fmla="*/ 43370 h 2137419"/>
                <a:gd name="csX30" fmla="*/ 4361210 w 9529937"/>
                <a:gd name="csY30" fmla="*/ 33914 h 2137419"/>
                <a:gd name="csX31" fmla="*/ 4732838 w 9529937"/>
                <a:gd name="csY31" fmla="*/ 30932 h 2137419"/>
                <a:gd name="csX32" fmla="*/ 5675522 w 9529937"/>
                <a:gd name="csY32" fmla="*/ 31651 h 2137419"/>
                <a:gd name="csX33" fmla="*/ 6623323 w 9529937"/>
                <a:gd name="csY33" fmla="*/ 23091 h 2137419"/>
                <a:gd name="csX34" fmla="*/ 7918113 w 9529937"/>
                <a:gd name="csY34" fmla="*/ 23091 h 2137419"/>
                <a:gd name="csX35" fmla="*/ 9529937 w 9529937"/>
                <a:gd name="csY35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93295 w 9529937"/>
                <a:gd name="csY26" fmla="*/ 1374416 h 2137419"/>
                <a:gd name="csX27" fmla="*/ 3973799 w 9529937"/>
                <a:gd name="csY27" fmla="*/ 428975 h 2137419"/>
                <a:gd name="csX28" fmla="*/ 4034019 w 9529937"/>
                <a:gd name="csY28" fmla="*/ 175822 h 2137419"/>
                <a:gd name="csX29" fmla="*/ 4117098 w 9529937"/>
                <a:gd name="csY29" fmla="*/ 71226 h 2137419"/>
                <a:gd name="csX30" fmla="*/ 4191443 w 9529937"/>
                <a:gd name="csY30" fmla="*/ 43370 h 2137419"/>
                <a:gd name="csX31" fmla="*/ 4361210 w 9529937"/>
                <a:gd name="csY31" fmla="*/ 33914 h 2137419"/>
                <a:gd name="csX32" fmla="*/ 4732838 w 9529937"/>
                <a:gd name="csY32" fmla="*/ 30932 h 2137419"/>
                <a:gd name="csX33" fmla="*/ 5675522 w 9529937"/>
                <a:gd name="csY33" fmla="*/ 31651 h 2137419"/>
                <a:gd name="csX34" fmla="*/ 6623323 w 9529937"/>
                <a:gd name="csY34" fmla="*/ 23091 h 2137419"/>
                <a:gd name="csX35" fmla="*/ 7918113 w 9529937"/>
                <a:gd name="csY35" fmla="*/ 23091 h 2137419"/>
                <a:gd name="csX36" fmla="*/ 9529937 w 9529937"/>
                <a:gd name="csY36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3102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93295 w 9529937"/>
                <a:gd name="csY26" fmla="*/ 1374416 h 2137419"/>
                <a:gd name="csX27" fmla="*/ 3973799 w 9529937"/>
                <a:gd name="csY27" fmla="*/ 428975 h 2137419"/>
                <a:gd name="csX28" fmla="*/ 4034019 w 9529937"/>
                <a:gd name="csY28" fmla="*/ 175822 h 2137419"/>
                <a:gd name="csX29" fmla="*/ 4117098 w 9529937"/>
                <a:gd name="csY29" fmla="*/ 71226 h 2137419"/>
                <a:gd name="csX30" fmla="*/ 4191443 w 9529937"/>
                <a:gd name="csY30" fmla="*/ 43370 h 2137419"/>
                <a:gd name="csX31" fmla="*/ 4361210 w 9529937"/>
                <a:gd name="csY31" fmla="*/ 33914 h 2137419"/>
                <a:gd name="csX32" fmla="*/ 4732838 w 9529937"/>
                <a:gd name="csY32" fmla="*/ 30932 h 2137419"/>
                <a:gd name="csX33" fmla="*/ 5675522 w 9529937"/>
                <a:gd name="csY33" fmla="*/ 31651 h 2137419"/>
                <a:gd name="csX34" fmla="*/ 6623323 w 9529937"/>
                <a:gd name="csY34" fmla="*/ 23091 h 2137419"/>
                <a:gd name="csX35" fmla="*/ 7918113 w 9529937"/>
                <a:gd name="csY35" fmla="*/ 23091 h 2137419"/>
                <a:gd name="csX36" fmla="*/ 9529937 w 9529937"/>
                <a:gd name="csY36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3102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70792 w 9529937"/>
                <a:gd name="csY26" fmla="*/ 908668 h 2137419"/>
                <a:gd name="csX27" fmla="*/ 3893295 w 9529937"/>
                <a:gd name="csY27" fmla="*/ 1374416 h 2137419"/>
                <a:gd name="csX28" fmla="*/ 3973799 w 9529937"/>
                <a:gd name="csY28" fmla="*/ 428975 h 2137419"/>
                <a:gd name="csX29" fmla="*/ 4034019 w 9529937"/>
                <a:gd name="csY29" fmla="*/ 175822 h 2137419"/>
                <a:gd name="csX30" fmla="*/ 4117098 w 9529937"/>
                <a:gd name="csY30" fmla="*/ 71226 h 2137419"/>
                <a:gd name="csX31" fmla="*/ 4191443 w 9529937"/>
                <a:gd name="csY31" fmla="*/ 43370 h 2137419"/>
                <a:gd name="csX32" fmla="*/ 4361210 w 9529937"/>
                <a:gd name="csY32" fmla="*/ 33914 h 2137419"/>
                <a:gd name="csX33" fmla="*/ 4732838 w 9529937"/>
                <a:gd name="csY33" fmla="*/ 30932 h 2137419"/>
                <a:gd name="csX34" fmla="*/ 5675522 w 9529937"/>
                <a:gd name="csY34" fmla="*/ 31651 h 2137419"/>
                <a:gd name="csX35" fmla="*/ 6623323 w 9529937"/>
                <a:gd name="csY35" fmla="*/ 23091 h 2137419"/>
                <a:gd name="csX36" fmla="*/ 7918113 w 9529937"/>
                <a:gd name="csY36" fmla="*/ 23091 h 2137419"/>
                <a:gd name="csX37" fmla="*/ 9529937 w 9529937"/>
                <a:gd name="csY37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3102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70792 w 9529937"/>
                <a:gd name="csY26" fmla="*/ 908668 h 2137419"/>
                <a:gd name="csX27" fmla="*/ 3893295 w 9529937"/>
                <a:gd name="csY27" fmla="*/ 1374416 h 2137419"/>
                <a:gd name="csX28" fmla="*/ 3931415 w 9529937"/>
                <a:gd name="csY28" fmla="*/ 898564 h 2137419"/>
                <a:gd name="csX29" fmla="*/ 3973799 w 9529937"/>
                <a:gd name="csY29" fmla="*/ 428975 h 2137419"/>
                <a:gd name="csX30" fmla="*/ 4034019 w 9529937"/>
                <a:gd name="csY30" fmla="*/ 175822 h 2137419"/>
                <a:gd name="csX31" fmla="*/ 4117098 w 9529937"/>
                <a:gd name="csY31" fmla="*/ 71226 h 2137419"/>
                <a:gd name="csX32" fmla="*/ 4191443 w 9529937"/>
                <a:gd name="csY32" fmla="*/ 43370 h 2137419"/>
                <a:gd name="csX33" fmla="*/ 4361210 w 9529937"/>
                <a:gd name="csY33" fmla="*/ 33914 h 2137419"/>
                <a:gd name="csX34" fmla="*/ 4732838 w 9529937"/>
                <a:gd name="csY34" fmla="*/ 30932 h 2137419"/>
                <a:gd name="csX35" fmla="*/ 5675522 w 9529937"/>
                <a:gd name="csY35" fmla="*/ 31651 h 2137419"/>
                <a:gd name="csX36" fmla="*/ 6623323 w 9529937"/>
                <a:gd name="csY36" fmla="*/ 23091 h 2137419"/>
                <a:gd name="csX37" fmla="*/ 7918113 w 9529937"/>
                <a:gd name="csY37" fmla="*/ 23091 h 2137419"/>
                <a:gd name="csX38" fmla="*/ 9529937 w 9529937"/>
                <a:gd name="csY38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3102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70792 w 9529937"/>
                <a:gd name="csY26" fmla="*/ 908668 h 2137419"/>
                <a:gd name="csX27" fmla="*/ 3898347 w 9529937"/>
                <a:gd name="csY27" fmla="*/ 1925077 h 2137419"/>
                <a:gd name="csX28" fmla="*/ 3931415 w 9529937"/>
                <a:gd name="csY28" fmla="*/ 898564 h 2137419"/>
                <a:gd name="csX29" fmla="*/ 3973799 w 9529937"/>
                <a:gd name="csY29" fmla="*/ 428975 h 2137419"/>
                <a:gd name="csX30" fmla="*/ 4034019 w 9529937"/>
                <a:gd name="csY30" fmla="*/ 175822 h 2137419"/>
                <a:gd name="csX31" fmla="*/ 4117098 w 9529937"/>
                <a:gd name="csY31" fmla="*/ 71226 h 2137419"/>
                <a:gd name="csX32" fmla="*/ 4191443 w 9529937"/>
                <a:gd name="csY32" fmla="*/ 43370 h 2137419"/>
                <a:gd name="csX33" fmla="*/ 4361210 w 9529937"/>
                <a:gd name="csY33" fmla="*/ 33914 h 2137419"/>
                <a:gd name="csX34" fmla="*/ 4732838 w 9529937"/>
                <a:gd name="csY34" fmla="*/ 30932 h 2137419"/>
                <a:gd name="csX35" fmla="*/ 5675522 w 9529937"/>
                <a:gd name="csY35" fmla="*/ 31651 h 2137419"/>
                <a:gd name="csX36" fmla="*/ 6623323 w 9529937"/>
                <a:gd name="csY36" fmla="*/ 23091 h 2137419"/>
                <a:gd name="csX37" fmla="*/ 7918113 w 9529937"/>
                <a:gd name="csY37" fmla="*/ 23091 h 2137419"/>
                <a:gd name="csX38" fmla="*/ 9529937 w 9529937"/>
                <a:gd name="csY38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3102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70792 w 9529937"/>
                <a:gd name="csY26" fmla="*/ 908668 h 2137419"/>
                <a:gd name="csX27" fmla="*/ 3892448 w 9529937"/>
                <a:gd name="csY27" fmla="*/ 1818889 h 2137419"/>
                <a:gd name="csX28" fmla="*/ 3931415 w 9529937"/>
                <a:gd name="csY28" fmla="*/ 898564 h 2137419"/>
                <a:gd name="csX29" fmla="*/ 3973799 w 9529937"/>
                <a:gd name="csY29" fmla="*/ 428975 h 2137419"/>
                <a:gd name="csX30" fmla="*/ 4034019 w 9529937"/>
                <a:gd name="csY30" fmla="*/ 175822 h 2137419"/>
                <a:gd name="csX31" fmla="*/ 4117098 w 9529937"/>
                <a:gd name="csY31" fmla="*/ 71226 h 2137419"/>
                <a:gd name="csX32" fmla="*/ 4191443 w 9529937"/>
                <a:gd name="csY32" fmla="*/ 43370 h 2137419"/>
                <a:gd name="csX33" fmla="*/ 4361210 w 9529937"/>
                <a:gd name="csY33" fmla="*/ 33914 h 2137419"/>
                <a:gd name="csX34" fmla="*/ 4732838 w 9529937"/>
                <a:gd name="csY34" fmla="*/ 30932 h 2137419"/>
                <a:gd name="csX35" fmla="*/ 5675522 w 9529937"/>
                <a:gd name="csY35" fmla="*/ 31651 h 2137419"/>
                <a:gd name="csX36" fmla="*/ 6623323 w 9529937"/>
                <a:gd name="csY36" fmla="*/ 23091 h 2137419"/>
                <a:gd name="csX37" fmla="*/ 7918113 w 9529937"/>
                <a:gd name="csY37" fmla="*/ 23091 h 2137419"/>
                <a:gd name="csX38" fmla="*/ 9529937 w 9529937"/>
                <a:gd name="csY38" fmla="*/ 7593 h 2137419"/>
                <a:gd name="csX0" fmla="*/ 0 w 9459793"/>
                <a:gd name="csY0" fmla="*/ 18426 h 2137419"/>
                <a:gd name="csX1" fmla="*/ 585897 w 9459793"/>
                <a:gd name="csY1" fmla="*/ 4619 h 2137419"/>
                <a:gd name="csX2" fmla="*/ 749528 w 9459793"/>
                <a:gd name="csY2" fmla="*/ 0 h 2137419"/>
                <a:gd name="csX3" fmla="*/ 842704 w 9459793"/>
                <a:gd name="csY3" fmla="*/ 9237 h 2137419"/>
                <a:gd name="csX4" fmla="*/ 898529 w 9459793"/>
                <a:gd name="csY4" fmla="*/ 23091 h 2137419"/>
                <a:gd name="csX5" fmla="*/ 920475 w 9459793"/>
                <a:gd name="csY5" fmla="*/ 45037 h 2137419"/>
                <a:gd name="csX6" fmla="*/ 929712 w 9459793"/>
                <a:gd name="csY6" fmla="*/ 115492 h 2137419"/>
                <a:gd name="csX7" fmla="*/ 934330 w 9459793"/>
                <a:gd name="csY7" fmla="*/ 258692 h 2137419"/>
                <a:gd name="csX8" fmla="*/ 937026 w 9459793"/>
                <a:gd name="csY8" fmla="*/ 507815 h 2137419"/>
                <a:gd name="csX9" fmla="*/ 942420 w 9459793"/>
                <a:gd name="csY9" fmla="*/ 2137184 h 2137419"/>
                <a:gd name="csX10" fmla="*/ 1026944 w 9459793"/>
                <a:gd name="csY10" fmla="*/ 627272 h 2137419"/>
                <a:gd name="csX11" fmla="*/ 1037518 w 9459793"/>
                <a:gd name="csY11" fmla="*/ 440058 h 2137419"/>
                <a:gd name="csX12" fmla="*/ 1059463 w 9459793"/>
                <a:gd name="csY12" fmla="*/ 271808 h 2137419"/>
                <a:gd name="csX13" fmla="*/ 1103355 w 9459793"/>
                <a:gd name="csY13" fmla="*/ 162080 h 2137419"/>
                <a:gd name="csX14" fmla="*/ 1161876 w 9459793"/>
                <a:gd name="csY14" fmla="*/ 96243 h 2137419"/>
                <a:gd name="csX15" fmla="*/ 1256974 w 9459793"/>
                <a:gd name="csY15" fmla="*/ 59667 h 2137419"/>
                <a:gd name="csX16" fmla="*/ 1395963 w 9459793"/>
                <a:gd name="csY16" fmla="*/ 45037 h 2137419"/>
                <a:gd name="csX17" fmla="*/ 1593473 w 9459793"/>
                <a:gd name="csY17" fmla="*/ 35801 h 2137419"/>
                <a:gd name="csX18" fmla="*/ 1902633 w 9459793"/>
                <a:gd name="csY18" fmla="*/ 28486 h 2137419"/>
                <a:gd name="csX19" fmla="*/ 2380533 w 9459793"/>
                <a:gd name="csY19" fmla="*/ 27702 h 2137419"/>
                <a:gd name="csX20" fmla="*/ 3305230 w 9459793"/>
                <a:gd name="csY20" fmla="*/ 8461 h 2137419"/>
                <a:gd name="csX21" fmla="*/ 3597838 w 9459793"/>
                <a:gd name="csY21" fmla="*/ 8461 h 2137419"/>
                <a:gd name="csX22" fmla="*/ 3760877 w 9459793"/>
                <a:gd name="csY22" fmla="*/ 29270 h 2137419"/>
                <a:gd name="csX23" fmla="*/ 3789597 w 9459793"/>
                <a:gd name="csY23" fmla="*/ 125074 h 2137419"/>
                <a:gd name="csX24" fmla="*/ 3790417 w 9459793"/>
                <a:gd name="csY24" fmla="*/ 200694 h 2137419"/>
                <a:gd name="csX25" fmla="*/ 3795947 w 9459793"/>
                <a:gd name="csY25" fmla="*/ 410824 h 2137419"/>
                <a:gd name="csX26" fmla="*/ 3800648 w 9459793"/>
                <a:gd name="csY26" fmla="*/ 908668 h 2137419"/>
                <a:gd name="csX27" fmla="*/ 3822304 w 9459793"/>
                <a:gd name="csY27" fmla="*/ 1818889 h 2137419"/>
                <a:gd name="csX28" fmla="*/ 3861271 w 9459793"/>
                <a:gd name="csY28" fmla="*/ 898564 h 2137419"/>
                <a:gd name="csX29" fmla="*/ 3903655 w 9459793"/>
                <a:gd name="csY29" fmla="*/ 428975 h 2137419"/>
                <a:gd name="csX30" fmla="*/ 3963875 w 9459793"/>
                <a:gd name="csY30" fmla="*/ 175822 h 2137419"/>
                <a:gd name="csX31" fmla="*/ 4046954 w 9459793"/>
                <a:gd name="csY31" fmla="*/ 71226 h 2137419"/>
                <a:gd name="csX32" fmla="*/ 4121299 w 9459793"/>
                <a:gd name="csY32" fmla="*/ 43370 h 2137419"/>
                <a:gd name="csX33" fmla="*/ 4291066 w 9459793"/>
                <a:gd name="csY33" fmla="*/ 33914 h 2137419"/>
                <a:gd name="csX34" fmla="*/ 4662694 w 9459793"/>
                <a:gd name="csY34" fmla="*/ 30932 h 2137419"/>
                <a:gd name="csX35" fmla="*/ 5605378 w 9459793"/>
                <a:gd name="csY35" fmla="*/ 31651 h 2137419"/>
                <a:gd name="csX36" fmla="*/ 6553179 w 9459793"/>
                <a:gd name="csY36" fmla="*/ 23091 h 2137419"/>
                <a:gd name="csX37" fmla="*/ 7847969 w 9459793"/>
                <a:gd name="csY37" fmla="*/ 23091 h 2137419"/>
                <a:gd name="csX38" fmla="*/ 9459793 w 9459793"/>
                <a:gd name="csY38" fmla="*/ 7593 h 2137419"/>
                <a:gd name="csX0" fmla="*/ 0 w 9459793"/>
                <a:gd name="csY0" fmla="*/ 18426 h 2137419"/>
                <a:gd name="csX1" fmla="*/ 585897 w 9459793"/>
                <a:gd name="csY1" fmla="*/ 4619 h 2137419"/>
                <a:gd name="csX2" fmla="*/ 749528 w 9459793"/>
                <a:gd name="csY2" fmla="*/ 0 h 2137419"/>
                <a:gd name="csX3" fmla="*/ 842704 w 9459793"/>
                <a:gd name="csY3" fmla="*/ 9237 h 2137419"/>
                <a:gd name="csX4" fmla="*/ 898529 w 9459793"/>
                <a:gd name="csY4" fmla="*/ 23091 h 2137419"/>
                <a:gd name="csX5" fmla="*/ 920475 w 9459793"/>
                <a:gd name="csY5" fmla="*/ 45037 h 2137419"/>
                <a:gd name="csX6" fmla="*/ 929712 w 9459793"/>
                <a:gd name="csY6" fmla="*/ 115492 h 2137419"/>
                <a:gd name="csX7" fmla="*/ 934330 w 9459793"/>
                <a:gd name="csY7" fmla="*/ 258692 h 2137419"/>
                <a:gd name="csX8" fmla="*/ 937026 w 9459793"/>
                <a:gd name="csY8" fmla="*/ 507815 h 2137419"/>
                <a:gd name="csX9" fmla="*/ 942420 w 9459793"/>
                <a:gd name="csY9" fmla="*/ 2137184 h 2137419"/>
                <a:gd name="csX10" fmla="*/ 1026944 w 9459793"/>
                <a:gd name="csY10" fmla="*/ 627272 h 2137419"/>
                <a:gd name="csX11" fmla="*/ 1037518 w 9459793"/>
                <a:gd name="csY11" fmla="*/ 440058 h 2137419"/>
                <a:gd name="csX12" fmla="*/ 1059463 w 9459793"/>
                <a:gd name="csY12" fmla="*/ 271808 h 2137419"/>
                <a:gd name="csX13" fmla="*/ 1103355 w 9459793"/>
                <a:gd name="csY13" fmla="*/ 162080 h 2137419"/>
                <a:gd name="csX14" fmla="*/ 1161876 w 9459793"/>
                <a:gd name="csY14" fmla="*/ 96243 h 2137419"/>
                <a:gd name="csX15" fmla="*/ 1256974 w 9459793"/>
                <a:gd name="csY15" fmla="*/ 59667 h 2137419"/>
                <a:gd name="csX16" fmla="*/ 1395963 w 9459793"/>
                <a:gd name="csY16" fmla="*/ 45037 h 2137419"/>
                <a:gd name="csX17" fmla="*/ 1593473 w 9459793"/>
                <a:gd name="csY17" fmla="*/ 35801 h 2137419"/>
                <a:gd name="csX18" fmla="*/ 1902633 w 9459793"/>
                <a:gd name="csY18" fmla="*/ 28486 h 2137419"/>
                <a:gd name="csX19" fmla="*/ 2380533 w 9459793"/>
                <a:gd name="csY19" fmla="*/ 27702 h 2137419"/>
                <a:gd name="csX20" fmla="*/ 3305230 w 9459793"/>
                <a:gd name="csY20" fmla="*/ 8461 h 2137419"/>
                <a:gd name="csX21" fmla="*/ 3597838 w 9459793"/>
                <a:gd name="csY21" fmla="*/ 8461 h 2137419"/>
                <a:gd name="csX22" fmla="*/ 3760877 w 9459793"/>
                <a:gd name="csY22" fmla="*/ 29270 h 2137419"/>
                <a:gd name="csX23" fmla="*/ 3789597 w 9459793"/>
                <a:gd name="csY23" fmla="*/ 125074 h 2137419"/>
                <a:gd name="csX24" fmla="*/ 3790417 w 9459793"/>
                <a:gd name="csY24" fmla="*/ 200694 h 2137419"/>
                <a:gd name="csX25" fmla="*/ 3795947 w 9459793"/>
                <a:gd name="csY25" fmla="*/ 410824 h 2137419"/>
                <a:gd name="csX26" fmla="*/ 3800648 w 9459793"/>
                <a:gd name="csY26" fmla="*/ 908668 h 2137419"/>
                <a:gd name="csX27" fmla="*/ 3822304 w 9459793"/>
                <a:gd name="csY27" fmla="*/ 2075563 h 2137419"/>
                <a:gd name="csX28" fmla="*/ 3861271 w 9459793"/>
                <a:gd name="csY28" fmla="*/ 898564 h 2137419"/>
                <a:gd name="csX29" fmla="*/ 3903655 w 9459793"/>
                <a:gd name="csY29" fmla="*/ 428975 h 2137419"/>
                <a:gd name="csX30" fmla="*/ 3963875 w 9459793"/>
                <a:gd name="csY30" fmla="*/ 175822 h 2137419"/>
                <a:gd name="csX31" fmla="*/ 4046954 w 9459793"/>
                <a:gd name="csY31" fmla="*/ 71226 h 2137419"/>
                <a:gd name="csX32" fmla="*/ 4121299 w 9459793"/>
                <a:gd name="csY32" fmla="*/ 43370 h 2137419"/>
                <a:gd name="csX33" fmla="*/ 4291066 w 9459793"/>
                <a:gd name="csY33" fmla="*/ 33914 h 2137419"/>
                <a:gd name="csX34" fmla="*/ 4662694 w 9459793"/>
                <a:gd name="csY34" fmla="*/ 30932 h 2137419"/>
                <a:gd name="csX35" fmla="*/ 5605378 w 9459793"/>
                <a:gd name="csY35" fmla="*/ 31651 h 2137419"/>
                <a:gd name="csX36" fmla="*/ 6553179 w 9459793"/>
                <a:gd name="csY36" fmla="*/ 23091 h 2137419"/>
                <a:gd name="csX37" fmla="*/ 7847969 w 9459793"/>
                <a:gd name="csY37" fmla="*/ 23091 h 2137419"/>
                <a:gd name="csX38" fmla="*/ 9459793 w 9459793"/>
                <a:gd name="csY38" fmla="*/ 7593 h 2137419"/>
                <a:gd name="csX0" fmla="*/ 0 w 8923689"/>
                <a:gd name="csY0" fmla="*/ 18426 h 2137419"/>
                <a:gd name="csX1" fmla="*/ 585897 w 8923689"/>
                <a:gd name="csY1" fmla="*/ 4619 h 2137419"/>
                <a:gd name="csX2" fmla="*/ 749528 w 8923689"/>
                <a:gd name="csY2" fmla="*/ 0 h 2137419"/>
                <a:gd name="csX3" fmla="*/ 842704 w 8923689"/>
                <a:gd name="csY3" fmla="*/ 9237 h 2137419"/>
                <a:gd name="csX4" fmla="*/ 898529 w 8923689"/>
                <a:gd name="csY4" fmla="*/ 23091 h 2137419"/>
                <a:gd name="csX5" fmla="*/ 920475 w 8923689"/>
                <a:gd name="csY5" fmla="*/ 45037 h 2137419"/>
                <a:gd name="csX6" fmla="*/ 929712 w 8923689"/>
                <a:gd name="csY6" fmla="*/ 115492 h 2137419"/>
                <a:gd name="csX7" fmla="*/ 934330 w 8923689"/>
                <a:gd name="csY7" fmla="*/ 258692 h 2137419"/>
                <a:gd name="csX8" fmla="*/ 937026 w 8923689"/>
                <a:gd name="csY8" fmla="*/ 507815 h 2137419"/>
                <a:gd name="csX9" fmla="*/ 942420 w 8923689"/>
                <a:gd name="csY9" fmla="*/ 2137184 h 2137419"/>
                <a:gd name="csX10" fmla="*/ 1026944 w 8923689"/>
                <a:gd name="csY10" fmla="*/ 627272 h 2137419"/>
                <a:gd name="csX11" fmla="*/ 1037518 w 8923689"/>
                <a:gd name="csY11" fmla="*/ 440058 h 2137419"/>
                <a:gd name="csX12" fmla="*/ 1059463 w 8923689"/>
                <a:gd name="csY12" fmla="*/ 271808 h 2137419"/>
                <a:gd name="csX13" fmla="*/ 1103355 w 8923689"/>
                <a:gd name="csY13" fmla="*/ 162080 h 2137419"/>
                <a:gd name="csX14" fmla="*/ 1161876 w 8923689"/>
                <a:gd name="csY14" fmla="*/ 96243 h 2137419"/>
                <a:gd name="csX15" fmla="*/ 1256974 w 8923689"/>
                <a:gd name="csY15" fmla="*/ 59667 h 2137419"/>
                <a:gd name="csX16" fmla="*/ 1395963 w 8923689"/>
                <a:gd name="csY16" fmla="*/ 45037 h 2137419"/>
                <a:gd name="csX17" fmla="*/ 1593473 w 8923689"/>
                <a:gd name="csY17" fmla="*/ 35801 h 2137419"/>
                <a:gd name="csX18" fmla="*/ 1902633 w 8923689"/>
                <a:gd name="csY18" fmla="*/ 28486 h 2137419"/>
                <a:gd name="csX19" fmla="*/ 2380533 w 8923689"/>
                <a:gd name="csY19" fmla="*/ 27702 h 2137419"/>
                <a:gd name="csX20" fmla="*/ 3305230 w 8923689"/>
                <a:gd name="csY20" fmla="*/ 8461 h 2137419"/>
                <a:gd name="csX21" fmla="*/ 3597838 w 8923689"/>
                <a:gd name="csY21" fmla="*/ 8461 h 2137419"/>
                <a:gd name="csX22" fmla="*/ 3760877 w 8923689"/>
                <a:gd name="csY22" fmla="*/ 29270 h 2137419"/>
                <a:gd name="csX23" fmla="*/ 3789597 w 8923689"/>
                <a:gd name="csY23" fmla="*/ 125074 h 2137419"/>
                <a:gd name="csX24" fmla="*/ 3790417 w 8923689"/>
                <a:gd name="csY24" fmla="*/ 200694 h 2137419"/>
                <a:gd name="csX25" fmla="*/ 3795947 w 8923689"/>
                <a:gd name="csY25" fmla="*/ 410824 h 2137419"/>
                <a:gd name="csX26" fmla="*/ 3800648 w 8923689"/>
                <a:gd name="csY26" fmla="*/ 908668 h 2137419"/>
                <a:gd name="csX27" fmla="*/ 3822304 w 8923689"/>
                <a:gd name="csY27" fmla="*/ 2075563 h 2137419"/>
                <a:gd name="csX28" fmla="*/ 3861271 w 8923689"/>
                <a:gd name="csY28" fmla="*/ 898564 h 2137419"/>
                <a:gd name="csX29" fmla="*/ 3903655 w 8923689"/>
                <a:gd name="csY29" fmla="*/ 428975 h 2137419"/>
                <a:gd name="csX30" fmla="*/ 3963875 w 8923689"/>
                <a:gd name="csY30" fmla="*/ 175822 h 2137419"/>
                <a:gd name="csX31" fmla="*/ 4046954 w 8923689"/>
                <a:gd name="csY31" fmla="*/ 71226 h 2137419"/>
                <a:gd name="csX32" fmla="*/ 4121299 w 8923689"/>
                <a:gd name="csY32" fmla="*/ 43370 h 2137419"/>
                <a:gd name="csX33" fmla="*/ 4291066 w 8923689"/>
                <a:gd name="csY33" fmla="*/ 33914 h 2137419"/>
                <a:gd name="csX34" fmla="*/ 4662694 w 8923689"/>
                <a:gd name="csY34" fmla="*/ 30932 h 2137419"/>
                <a:gd name="csX35" fmla="*/ 5605378 w 8923689"/>
                <a:gd name="csY35" fmla="*/ 31651 h 2137419"/>
                <a:gd name="csX36" fmla="*/ 6553179 w 8923689"/>
                <a:gd name="csY36" fmla="*/ 23091 h 2137419"/>
                <a:gd name="csX37" fmla="*/ 7847969 w 8923689"/>
                <a:gd name="csY37" fmla="*/ 23091 h 2137419"/>
                <a:gd name="csX38" fmla="*/ 8923689 w 8923689"/>
                <a:gd name="csY38" fmla="*/ 23636 h 2137419"/>
                <a:gd name="csX0" fmla="*/ 0 w 8923689"/>
                <a:gd name="csY0" fmla="*/ 18426 h 2154101"/>
                <a:gd name="csX1" fmla="*/ 585897 w 8923689"/>
                <a:gd name="csY1" fmla="*/ 4619 h 2154101"/>
                <a:gd name="csX2" fmla="*/ 749528 w 8923689"/>
                <a:gd name="csY2" fmla="*/ 0 h 2154101"/>
                <a:gd name="csX3" fmla="*/ 842704 w 8923689"/>
                <a:gd name="csY3" fmla="*/ 9237 h 2154101"/>
                <a:gd name="csX4" fmla="*/ 898529 w 8923689"/>
                <a:gd name="csY4" fmla="*/ 23091 h 2154101"/>
                <a:gd name="csX5" fmla="*/ 920475 w 8923689"/>
                <a:gd name="csY5" fmla="*/ 45037 h 2154101"/>
                <a:gd name="csX6" fmla="*/ 929712 w 8923689"/>
                <a:gd name="csY6" fmla="*/ 115492 h 2154101"/>
                <a:gd name="csX7" fmla="*/ 934330 w 8923689"/>
                <a:gd name="csY7" fmla="*/ 258692 h 2154101"/>
                <a:gd name="csX8" fmla="*/ 937026 w 8923689"/>
                <a:gd name="csY8" fmla="*/ 507815 h 2154101"/>
                <a:gd name="csX9" fmla="*/ 942420 w 8923689"/>
                <a:gd name="csY9" fmla="*/ 2137184 h 2154101"/>
                <a:gd name="csX10" fmla="*/ 1026944 w 8923689"/>
                <a:gd name="csY10" fmla="*/ 627272 h 2154101"/>
                <a:gd name="csX11" fmla="*/ 1037518 w 8923689"/>
                <a:gd name="csY11" fmla="*/ 440058 h 2154101"/>
                <a:gd name="csX12" fmla="*/ 1059463 w 8923689"/>
                <a:gd name="csY12" fmla="*/ 271808 h 2154101"/>
                <a:gd name="csX13" fmla="*/ 1103355 w 8923689"/>
                <a:gd name="csY13" fmla="*/ 162080 h 2154101"/>
                <a:gd name="csX14" fmla="*/ 1161876 w 8923689"/>
                <a:gd name="csY14" fmla="*/ 96243 h 2154101"/>
                <a:gd name="csX15" fmla="*/ 1256974 w 8923689"/>
                <a:gd name="csY15" fmla="*/ 59667 h 2154101"/>
                <a:gd name="csX16" fmla="*/ 1395963 w 8923689"/>
                <a:gd name="csY16" fmla="*/ 45037 h 2154101"/>
                <a:gd name="csX17" fmla="*/ 1593473 w 8923689"/>
                <a:gd name="csY17" fmla="*/ 35801 h 2154101"/>
                <a:gd name="csX18" fmla="*/ 1902633 w 8923689"/>
                <a:gd name="csY18" fmla="*/ 28486 h 2154101"/>
                <a:gd name="csX19" fmla="*/ 2380533 w 8923689"/>
                <a:gd name="csY19" fmla="*/ 27702 h 2154101"/>
                <a:gd name="csX20" fmla="*/ 3305230 w 8923689"/>
                <a:gd name="csY20" fmla="*/ 8461 h 2154101"/>
                <a:gd name="csX21" fmla="*/ 3597838 w 8923689"/>
                <a:gd name="csY21" fmla="*/ 8461 h 2154101"/>
                <a:gd name="csX22" fmla="*/ 3760877 w 8923689"/>
                <a:gd name="csY22" fmla="*/ 29270 h 2154101"/>
                <a:gd name="csX23" fmla="*/ 3789597 w 8923689"/>
                <a:gd name="csY23" fmla="*/ 125074 h 2154101"/>
                <a:gd name="csX24" fmla="*/ 3790417 w 8923689"/>
                <a:gd name="csY24" fmla="*/ 200694 h 2154101"/>
                <a:gd name="csX25" fmla="*/ 3795947 w 8923689"/>
                <a:gd name="csY25" fmla="*/ 410824 h 2154101"/>
                <a:gd name="csX26" fmla="*/ 3800648 w 8923689"/>
                <a:gd name="csY26" fmla="*/ 908668 h 2154101"/>
                <a:gd name="csX27" fmla="*/ 3822304 w 8923689"/>
                <a:gd name="csY27" fmla="*/ 2154100 h 2154101"/>
                <a:gd name="csX28" fmla="*/ 3861271 w 8923689"/>
                <a:gd name="csY28" fmla="*/ 898564 h 2154101"/>
                <a:gd name="csX29" fmla="*/ 3903655 w 8923689"/>
                <a:gd name="csY29" fmla="*/ 428975 h 2154101"/>
                <a:gd name="csX30" fmla="*/ 3963875 w 8923689"/>
                <a:gd name="csY30" fmla="*/ 175822 h 2154101"/>
                <a:gd name="csX31" fmla="*/ 4046954 w 8923689"/>
                <a:gd name="csY31" fmla="*/ 71226 h 2154101"/>
                <a:gd name="csX32" fmla="*/ 4121299 w 8923689"/>
                <a:gd name="csY32" fmla="*/ 43370 h 2154101"/>
                <a:gd name="csX33" fmla="*/ 4291066 w 8923689"/>
                <a:gd name="csY33" fmla="*/ 33914 h 2154101"/>
                <a:gd name="csX34" fmla="*/ 4662694 w 8923689"/>
                <a:gd name="csY34" fmla="*/ 30932 h 2154101"/>
                <a:gd name="csX35" fmla="*/ 5605378 w 8923689"/>
                <a:gd name="csY35" fmla="*/ 31651 h 2154101"/>
                <a:gd name="csX36" fmla="*/ 6553179 w 8923689"/>
                <a:gd name="csY36" fmla="*/ 23091 h 2154101"/>
                <a:gd name="csX37" fmla="*/ 7847969 w 8923689"/>
                <a:gd name="csY37" fmla="*/ 23091 h 2154101"/>
                <a:gd name="csX38" fmla="*/ 8923689 w 8923689"/>
                <a:gd name="csY38" fmla="*/ 23636 h 2154101"/>
                <a:gd name="csX0" fmla="*/ 0 w 8564933"/>
                <a:gd name="csY0" fmla="*/ 18426 h 2154101"/>
                <a:gd name="csX1" fmla="*/ 585897 w 8564933"/>
                <a:gd name="csY1" fmla="*/ 4619 h 2154101"/>
                <a:gd name="csX2" fmla="*/ 749528 w 8564933"/>
                <a:gd name="csY2" fmla="*/ 0 h 2154101"/>
                <a:gd name="csX3" fmla="*/ 842704 w 8564933"/>
                <a:gd name="csY3" fmla="*/ 9237 h 2154101"/>
                <a:gd name="csX4" fmla="*/ 898529 w 8564933"/>
                <a:gd name="csY4" fmla="*/ 23091 h 2154101"/>
                <a:gd name="csX5" fmla="*/ 920475 w 8564933"/>
                <a:gd name="csY5" fmla="*/ 45037 h 2154101"/>
                <a:gd name="csX6" fmla="*/ 929712 w 8564933"/>
                <a:gd name="csY6" fmla="*/ 115492 h 2154101"/>
                <a:gd name="csX7" fmla="*/ 934330 w 8564933"/>
                <a:gd name="csY7" fmla="*/ 258692 h 2154101"/>
                <a:gd name="csX8" fmla="*/ 937026 w 8564933"/>
                <a:gd name="csY8" fmla="*/ 507815 h 2154101"/>
                <a:gd name="csX9" fmla="*/ 942420 w 8564933"/>
                <a:gd name="csY9" fmla="*/ 2137184 h 2154101"/>
                <a:gd name="csX10" fmla="*/ 1026944 w 8564933"/>
                <a:gd name="csY10" fmla="*/ 627272 h 2154101"/>
                <a:gd name="csX11" fmla="*/ 1037518 w 8564933"/>
                <a:gd name="csY11" fmla="*/ 440058 h 2154101"/>
                <a:gd name="csX12" fmla="*/ 1059463 w 8564933"/>
                <a:gd name="csY12" fmla="*/ 271808 h 2154101"/>
                <a:gd name="csX13" fmla="*/ 1103355 w 8564933"/>
                <a:gd name="csY13" fmla="*/ 162080 h 2154101"/>
                <a:gd name="csX14" fmla="*/ 1161876 w 8564933"/>
                <a:gd name="csY14" fmla="*/ 96243 h 2154101"/>
                <a:gd name="csX15" fmla="*/ 1256974 w 8564933"/>
                <a:gd name="csY15" fmla="*/ 59667 h 2154101"/>
                <a:gd name="csX16" fmla="*/ 1395963 w 8564933"/>
                <a:gd name="csY16" fmla="*/ 45037 h 2154101"/>
                <a:gd name="csX17" fmla="*/ 1593473 w 8564933"/>
                <a:gd name="csY17" fmla="*/ 35801 h 2154101"/>
                <a:gd name="csX18" fmla="*/ 1902633 w 8564933"/>
                <a:gd name="csY18" fmla="*/ 28486 h 2154101"/>
                <a:gd name="csX19" fmla="*/ 2380533 w 8564933"/>
                <a:gd name="csY19" fmla="*/ 27702 h 2154101"/>
                <a:gd name="csX20" fmla="*/ 3305230 w 8564933"/>
                <a:gd name="csY20" fmla="*/ 8461 h 2154101"/>
                <a:gd name="csX21" fmla="*/ 3597838 w 8564933"/>
                <a:gd name="csY21" fmla="*/ 8461 h 2154101"/>
                <a:gd name="csX22" fmla="*/ 3760877 w 8564933"/>
                <a:gd name="csY22" fmla="*/ 29270 h 2154101"/>
                <a:gd name="csX23" fmla="*/ 3789597 w 8564933"/>
                <a:gd name="csY23" fmla="*/ 125074 h 2154101"/>
                <a:gd name="csX24" fmla="*/ 3790417 w 8564933"/>
                <a:gd name="csY24" fmla="*/ 200694 h 2154101"/>
                <a:gd name="csX25" fmla="*/ 3795947 w 8564933"/>
                <a:gd name="csY25" fmla="*/ 410824 h 2154101"/>
                <a:gd name="csX26" fmla="*/ 3800648 w 8564933"/>
                <a:gd name="csY26" fmla="*/ 908668 h 2154101"/>
                <a:gd name="csX27" fmla="*/ 3822304 w 8564933"/>
                <a:gd name="csY27" fmla="*/ 2154100 h 2154101"/>
                <a:gd name="csX28" fmla="*/ 3861271 w 8564933"/>
                <a:gd name="csY28" fmla="*/ 898564 h 2154101"/>
                <a:gd name="csX29" fmla="*/ 3903655 w 8564933"/>
                <a:gd name="csY29" fmla="*/ 428975 h 2154101"/>
                <a:gd name="csX30" fmla="*/ 3963875 w 8564933"/>
                <a:gd name="csY30" fmla="*/ 175822 h 2154101"/>
                <a:gd name="csX31" fmla="*/ 4046954 w 8564933"/>
                <a:gd name="csY31" fmla="*/ 71226 h 2154101"/>
                <a:gd name="csX32" fmla="*/ 4121299 w 8564933"/>
                <a:gd name="csY32" fmla="*/ 43370 h 2154101"/>
                <a:gd name="csX33" fmla="*/ 4291066 w 8564933"/>
                <a:gd name="csY33" fmla="*/ 33914 h 2154101"/>
                <a:gd name="csX34" fmla="*/ 4662694 w 8564933"/>
                <a:gd name="csY34" fmla="*/ 30932 h 2154101"/>
                <a:gd name="csX35" fmla="*/ 5605378 w 8564933"/>
                <a:gd name="csY35" fmla="*/ 31651 h 2154101"/>
                <a:gd name="csX36" fmla="*/ 6553179 w 8564933"/>
                <a:gd name="csY36" fmla="*/ 23091 h 2154101"/>
                <a:gd name="csX37" fmla="*/ 7847969 w 8564933"/>
                <a:gd name="csY37" fmla="*/ 23091 h 2154101"/>
                <a:gd name="csX38" fmla="*/ 8564933 w 8564933"/>
                <a:gd name="csY38" fmla="*/ 46076 h 2154101"/>
                <a:gd name="csX0" fmla="*/ 0 w 8580092"/>
                <a:gd name="csY0" fmla="*/ 18426 h 2154101"/>
                <a:gd name="csX1" fmla="*/ 585897 w 8580092"/>
                <a:gd name="csY1" fmla="*/ 4619 h 2154101"/>
                <a:gd name="csX2" fmla="*/ 749528 w 8580092"/>
                <a:gd name="csY2" fmla="*/ 0 h 2154101"/>
                <a:gd name="csX3" fmla="*/ 842704 w 8580092"/>
                <a:gd name="csY3" fmla="*/ 9237 h 2154101"/>
                <a:gd name="csX4" fmla="*/ 898529 w 8580092"/>
                <a:gd name="csY4" fmla="*/ 23091 h 2154101"/>
                <a:gd name="csX5" fmla="*/ 920475 w 8580092"/>
                <a:gd name="csY5" fmla="*/ 45037 h 2154101"/>
                <a:gd name="csX6" fmla="*/ 929712 w 8580092"/>
                <a:gd name="csY6" fmla="*/ 115492 h 2154101"/>
                <a:gd name="csX7" fmla="*/ 934330 w 8580092"/>
                <a:gd name="csY7" fmla="*/ 258692 h 2154101"/>
                <a:gd name="csX8" fmla="*/ 937026 w 8580092"/>
                <a:gd name="csY8" fmla="*/ 507815 h 2154101"/>
                <a:gd name="csX9" fmla="*/ 942420 w 8580092"/>
                <a:gd name="csY9" fmla="*/ 2137184 h 2154101"/>
                <a:gd name="csX10" fmla="*/ 1026944 w 8580092"/>
                <a:gd name="csY10" fmla="*/ 627272 h 2154101"/>
                <a:gd name="csX11" fmla="*/ 1037518 w 8580092"/>
                <a:gd name="csY11" fmla="*/ 440058 h 2154101"/>
                <a:gd name="csX12" fmla="*/ 1059463 w 8580092"/>
                <a:gd name="csY12" fmla="*/ 271808 h 2154101"/>
                <a:gd name="csX13" fmla="*/ 1103355 w 8580092"/>
                <a:gd name="csY13" fmla="*/ 162080 h 2154101"/>
                <a:gd name="csX14" fmla="*/ 1161876 w 8580092"/>
                <a:gd name="csY14" fmla="*/ 96243 h 2154101"/>
                <a:gd name="csX15" fmla="*/ 1256974 w 8580092"/>
                <a:gd name="csY15" fmla="*/ 59667 h 2154101"/>
                <a:gd name="csX16" fmla="*/ 1395963 w 8580092"/>
                <a:gd name="csY16" fmla="*/ 45037 h 2154101"/>
                <a:gd name="csX17" fmla="*/ 1593473 w 8580092"/>
                <a:gd name="csY17" fmla="*/ 35801 h 2154101"/>
                <a:gd name="csX18" fmla="*/ 1902633 w 8580092"/>
                <a:gd name="csY18" fmla="*/ 28486 h 2154101"/>
                <a:gd name="csX19" fmla="*/ 2380533 w 8580092"/>
                <a:gd name="csY19" fmla="*/ 27702 h 2154101"/>
                <a:gd name="csX20" fmla="*/ 3305230 w 8580092"/>
                <a:gd name="csY20" fmla="*/ 8461 h 2154101"/>
                <a:gd name="csX21" fmla="*/ 3597838 w 8580092"/>
                <a:gd name="csY21" fmla="*/ 8461 h 2154101"/>
                <a:gd name="csX22" fmla="*/ 3760877 w 8580092"/>
                <a:gd name="csY22" fmla="*/ 29270 h 2154101"/>
                <a:gd name="csX23" fmla="*/ 3789597 w 8580092"/>
                <a:gd name="csY23" fmla="*/ 125074 h 2154101"/>
                <a:gd name="csX24" fmla="*/ 3790417 w 8580092"/>
                <a:gd name="csY24" fmla="*/ 200694 h 2154101"/>
                <a:gd name="csX25" fmla="*/ 3795947 w 8580092"/>
                <a:gd name="csY25" fmla="*/ 410824 h 2154101"/>
                <a:gd name="csX26" fmla="*/ 3800648 w 8580092"/>
                <a:gd name="csY26" fmla="*/ 908668 h 2154101"/>
                <a:gd name="csX27" fmla="*/ 3822304 w 8580092"/>
                <a:gd name="csY27" fmla="*/ 2154100 h 2154101"/>
                <a:gd name="csX28" fmla="*/ 3861271 w 8580092"/>
                <a:gd name="csY28" fmla="*/ 898564 h 2154101"/>
                <a:gd name="csX29" fmla="*/ 3903655 w 8580092"/>
                <a:gd name="csY29" fmla="*/ 428975 h 2154101"/>
                <a:gd name="csX30" fmla="*/ 3963875 w 8580092"/>
                <a:gd name="csY30" fmla="*/ 175822 h 2154101"/>
                <a:gd name="csX31" fmla="*/ 4046954 w 8580092"/>
                <a:gd name="csY31" fmla="*/ 71226 h 2154101"/>
                <a:gd name="csX32" fmla="*/ 4121299 w 8580092"/>
                <a:gd name="csY32" fmla="*/ 43370 h 2154101"/>
                <a:gd name="csX33" fmla="*/ 4291066 w 8580092"/>
                <a:gd name="csY33" fmla="*/ 33914 h 2154101"/>
                <a:gd name="csX34" fmla="*/ 4662694 w 8580092"/>
                <a:gd name="csY34" fmla="*/ 30932 h 2154101"/>
                <a:gd name="csX35" fmla="*/ 5605378 w 8580092"/>
                <a:gd name="csY35" fmla="*/ 31651 h 2154101"/>
                <a:gd name="csX36" fmla="*/ 6553179 w 8580092"/>
                <a:gd name="csY36" fmla="*/ 23091 h 2154101"/>
                <a:gd name="csX37" fmla="*/ 7847969 w 8580092"/>
                <a:gd name="csY37" fmla="*/ 23091 h 2154101"/>
                <a:gd name="csX38" fmla="*/ 8580092 w 8580092"/>
                <a:gd name="csY38" fmla="*/ 23637 h 2154101"/>
                <a:gd name="csX0" fmla="*/ 0 w 8519457"/>
                <a:gd name="csY0" fmla="*/ 18426 h 2154101"/>
                <a:gd name="csX1" fmla="*/ 585897 w 8519457"/>
                <a:gd name="csY1" fmla="*/ 4619 h 2154101"/>
                <a:gd name="csX2" fmla="*/ 749528 w 8519457"/>
                <a:gd name="csY2" fmla="*/ 0 h 2154101"/>
                <a:gd name="csX3" fmla="*/ 842704 w 8519457"/>
                <a:gd name="csY3" fmla="*/ 9237 h 2154101"/>
                <a:gd name="csX4" fmla="*/ 898529 w 8519457"/>
                <a:gd name="csY4" fmla="*/ 23091 h 2154101"/>
                <a:gd name="csX5" fmla="*/ 920475 w 8519457"/>
                <a:gd name="csY5" fmla="*/ 45037 h 2154101"/>
                <a:gd name="csX6" fmla="*/ 929712 w 8519457"/>
                <a:gd name="csY6" fmla="*/ 115492 h 2154101"/>
                <a:gd name="csX7" fmla="*/ 934330 w 8519457"/>
                <a:gd name="csY7" fmla="*/ 258692 h 2154101"/>
                <a:gd name="csX8" fmla="*/ 937026 w 8519457"/>
                <a:gd name="csY8" fmla="*/ 507815 h 2154101"/>
                <a:gd name="csX9" fmla="*/ 942420 w 8519457"/>
                <a:gd name="csY9" fmla="*/ 2137184 h 2154101"/>
                <a:gd name="csX10" fmla="*/ 1026944 w 8519457"/>
                <a:gd name="csY10" fmla="*/ 627272 h 2154101"/>
                <a:gd name="csX11" fmla="*/ 1037518 w 8519457"/>
                <a:gd name="csY11" fmla="*/ 440058 h 2154101"/>
                <a:gd name="csX12" fmla="*/ 1059463 w 8519457"/>
                <a:gd name="csY12" fmla="*/ 271808 h 2154101"/>
                <a:gd name="csX13" fmla="*/ 1103355 w 8519457"/>
                <a:gd name="csY13" fmla="*/ 162080 h 2154101"/>
                <a:gd name="csX14" fmla="*/ 1161876 w 8519457"/>
                <a:gd name="csY14" fmla="*/ 96243 h 2154101"/>
                <a:gd name="csX15" fmla="*/ 1256974 w 8519457"/>
                <a:gd name="csY15" fmla="*/ 59667 h 2154101"/>
                <a:gd name="csX16" fmla="*/ 1395963 w 8519457"/>
                <a:gd name="csY16" fmla="*/ 45037 h 2154101"/>
                <a:gd name="csX17" fmla="*/ 1593473 w 8519457"/>
                <a:gd name="csY17" fmla="*/ 35801 h 2154101"/>
                <a:gd name="csX18" fmla="*/ 1902633 w 8519457"/>
                <a:gd name="csY18" fmla="*/ 28486 h 2154101"/>
                <a:gd name="csX19" fmla="*/ 2380533 w 8519457"/>
                <a:gd name="csY19" fmla="*/ 27702 h 2154101"/>
                <a:gd name="csX20" fmla="*/ 3305230 w 8519457"/>
                <a:gd name="csY20" fmla="*/ 8461 h 2154101"/>
                <a:gd name="csX21" fmla="*/ 3597838 w 8519457"/>
                <a:gd name="csY21" fmla="*/ 8461 h 2154101"/>
                <a:gd name="csX22" fmla="*/ 3760877 w 8519457"/>
                <a:gd name="csY22" fmla="*/ 29270 h 2154101"/>
                <a:gd name="csX23" fmla="*/ 3789597 w 8519457"/>
                <a:gd name="csY23" fmla="*/ 125074 h 2154101"/>
                <a:gd name="csX24" fmla="*/ 3790417 w 8519457"/>
                <a:gd name="csY24" fmla="*/ 200694 h 2154101"/>
                <a:gd name="csX25" fmla="*/ 3795947 w 8519457"/>
                <a:gd name="csY25" fmla="*/ 410824 h 2154101"/>
                <a:gd name="csX26" fmla="*/ 3800648 w 8519457"/>
                <a:gd name="csY26" fmla="*/ 908668 h 2154101"/>
                <a:gd name="csX27" fmla="*/ 3822304 w 8519457"/>
                <a:gd name="csY27" fmla="*/ 2154100 h 2154101"/>
                <a:gd name="csX28" fmla="*/ 3861271 w 8519457"/>
                <a:gd name="csY28" fmla="*/ 898564 h 2154101"/>
                <a:gd name="csX29" fmla="*/ 3903655 w 8519457"/>
                <a:gd name="csY29" fmla="*/ 428975 h 2154101"/>
                <a:gd name="csX30" fmla="*/ 3963875 w 8519457"/>
                <a:gd name="csY30" fmla="*/ 175822 h 2154101"/>
                <a:gd name="csX31" fmla="*/ 4046954 w 8519457"/>
                <a:gd name="csY31" fmla="*/ 71226 h 2154101"/>
                <a:gd name="csX32" fmla="*/ 4121299 w 8519457"/>
                <a:gd name="csY32" fmla="*/ 43370 h 2154101"/>
                <a:gd name="csX33" fmla="*/ 4291066 w 8519457"/>
                <a:gd name="csY33" fmla="*/ 33914 h 2154101"/>
                <a:gd name="csX34" fmla="*/ 4662694 w 8519457"/>
                <a:gd name="csY34" fmla="*/ 30932 h 2154101"/>
                <a:gd name="csX35" fmla="*/ 5605378 w 8519457"/>
                <a:gd name="csY35" fmla="*/ 31651 h 2154101"/>
                <a:gd name="csX36" fmla="*/ 6553179 w 8519457"/>
                <a:gd name="csY36" fmla="*/ 23091 h 2154101"/>
                <a:gd name="csX37" fmla="*/ 7847969 w 8519457"/>
                <a:gd name="csY37" fmla="*/ 23091 h 2154101"/>
                <a:gd name="csX38" fmla="*/ 8519457 w 8519457"/>
                <a:gd name="csY38" fmla="*/ 23637 h 2154101"/>
                <a:gd name="csX0" fmla="*/ 0 w 8575039"/>
                <a:gd name="csY0" fmla="*/ 18426 h 2154101"/>
                <a:gd name="csX1" fmla="*/ 585897 w 8575039"/>
                <a:gd name="csY1" fmla="*/ 4619 h 2154101"/>
                <a:gd name="csX2" fmla="*/ 749528 w 8575039"/>
                <a:gd name="csY2" fmla="*/ 0 h 2154101"/>
                <a:gd name="csX3" fmla="*/ 842704 w 8575039"/>
                <a:gd name="csY3" fmla="*/ 9237 h 2154101"/>
                <a:gd name="csX4" fmla="*/ 898529 w 8575039"/>
                <a:gd name="csY4" fmla="*/ 23091 h 2154101"/>
                <a:gd name="csX5" fmla="*/ 920475 w 8575039"/>
                <a:gd name="csY5" fmla="*/ 45037 h 2154101"/>
                <a:gd name="csX6" fmla="*/ 929712 w 8575039"/>
                <a:gd name="csY6" fmla="*/ 115492 h 2154101"/>
                <a:gd name="csX7" fmla="*/ 934330 w 8575039"/>
                <a:gd name="csY7" fmla="*/ 258692 h 2154101"/>
                <a:gd name="csX8" fmla="*/ 937026 w 8575039"/>
                <a:gd name="csY8" fmla="*/ 507815 h 2154101"/>
                <a:gd name="csX9" fmla="*/ 942420 w 8575039"/>
                <a:gd name="csY9" fmla="*/ 2137184 h 2154101"/>
                <a:gd name="csX10" fmla="*/ 1026944 w 8575039"/>
                <a:gd name="csY10" fmla="*/ 627272 h 2154101"/>
                <a:gd name="csX11" fmla="*/ 1037518 w 8575039"/>
                <a:gd name="csY11" fmla="*/ 440058 h 2154101"/>
                <a:gd name="csX12" fmla="*/ 1059463 w 8575039"/>
                <a:gd name="csY12" fmla="*/ 271808 h 2154101"/>
                <a:gd name="csX13" fmla="*/ 1103355 w 8575039"/>
                <a:gd name="csY13" fmla="*/ 162080 h 2154101"/>
                <a:gd name="csX14" fmla="*/ 1161876 w 8575039"/>
                <a:gd name="csY14" fmla="*/ 96243 h 2154101"/>
                <a:gd name="csX15" fmla="*/ 1256974 w 8575039"/>
                <a:gd name="csY15" fmla="*/ 59667 h 2154101"/>
                <a:gd name="csX16" fmla="*/ 1395963 w 8575039"/>
                <a:gd name="csY16" fmla="*/ 45037 h 2154101"/>
                <a:gd name="csX17" fmla="*/ 1593473 w 8575039"/>
                <a:gd name="csY17" fmla="*/ 35801 h 2154101"/>
                <a:gd name="csX18" fmla="*/ 1902633 w 8575039"/>
                <a:gd name="csY18" fmla="*/ 28486 h 2154101"/>
                <a:gd name="csX19" fmla="*/ 2380533 w 8575039"/>
                <a:gd name="csY19" fmla="*/ 27702 h 2154101"/>
                <a:gd name="csX20" fmla="*/ 3305230 w 8575039"/>
                <a:gd name="csY20" fmla="*/ 8461 h 2154101"/>
                <a:gd name="csX21" fmla="*/ 3597838 w 8575039"/>
                <a:gd name="csY21" fmla="*/ 8461 h 2154101"/>
                <a:gd name="csX22" fmla="*/ 3760877 w 8575039"/>
                <a:gd name="csY22" fmla="*/ 29270 h 2154101"/>
                <a:gd name="csX23" fmla="*/ 3789597 w 8575039"/>
                <a:gd name="csY23" fmla="*/ 125074 h 2154101"/>
                <a:gd name="csX24" fmla="*/ 3790417 w 8575039"/>
                <a:gd name="csY24" fmla="*/ 200694 h 2154101"/>
                <a:gd name="csX25" fmla="*/ 3795947 w 8575039"/>
                <a:gd name="csY25" fmla="*/ 410824 h 2154101"/>
                <a:gd name="csX26" fmla="*/ 3800648 w 8575039"/>
                <a:gd name="csY26" fmla="*/ 908668 h 2154101"/>
                <a:gd name="csX27" fmla="*/ 3822304 w 8575039"/>
                <a:gd name="csY27" fmla="*/ 2154100 h 2154101"/>
                <a:gd name="csX28" fmla="*/ 3861271 w 8575039"/>
                <a:gd name="csY28" fmla="*/ 898564 h 2154101"/>
                <a:gd name="csX29" fmla="*/ 3903655 w 8575039"/>
                <a:gd name="csY29" fmla="*/ 428975 h 2154101"/>
                <a:gd name="csX30" fmla="*/ 3963875 w 8575039"/>
                <a:gd name="csY30" fmla="*/ 175822 h 2154101"/>
                <a:gd name="csX31" fmla="*/ 4046954 w 8575039"/>
                <a:gd name="csY31" fmla="*/ 71226 h 2154101"/>
                <a:gd name="csX32" fmla="*/ 4121299 w 8575039"/>
                <a:gd name="csY32" fmla="*/ 43370 h 2154101"/>
                <a:gd name="csX33" fmla="*/ 4291066 w 8575039"/>
                <a:gd name="csY33" fmla="*/ 33914 h 2154101"/>
                <a:gd name="csX34" fmla="*/ 4662694 w 8575039"/>
                <a:gd name="csY34" fmla="*/ 30932 h 2154101"/>
                <a:gd name="csX35" fmla="*/ 5605378 w 8575039"/>
                <a:gd name="csY35" fmla="*/ 31651 h 2154101"/>
                <a:gd name="csX36" fmla="*/ 6553179 w 8575039"/>
                <a:gd name="csY36" fmla="*/ 23091 h 2154101"/>
                <a:gd name="csX37" fmla="*/ 7847969 w 8575039"/>
                <a:gd name="csY37" fmla="*/ 23091 h 2154101"/>
                <a:gd name="csX38" fmla="*/ 8575039 w 8575039"/>
                <a:gd name="csY38" fmla="*/ 29247 h 2154101"/>
                <a:gd name="csX0" fmla="*/ 0 w 8497404"/>
                <a:gd name="csY0" fmla="*/ 24106 h 2154101"/>
                <a:gd name="csX1" fmla="*/ 508262 w 8497404"/>
                <a:gd name="csY1" fmla="*/ 4619 h 2154101"/>
                <a:gd name="csX2" fmla="*/ 671893 w 8497404"/>
                <a:gd name="csY2" fmla="*/ 0 h 2154101"/>
                <a:gd name="csX3" fmla="*/ 765069 w 8497404"/>
                <a:gd name="csY3" fmla="*/ 9237 h 2154101"/>
                <a:gd name="csX4" fmla="*/ 820894 w 8497404"/>
                <a:gd name="csY4" fmla="*/ 23091 h 2154101"/>
                <a:gd name="csX5" fmla="*/ 842840 w 8497404"/>
                <a:gd name="csY5" fmla="*/ 45037 h 2154101"/>
                <a:gd name="csX6" fmla="*/ 852077 w 8497404"/>
                <a:gd name="csY6" fmla="*/ 115492 h 2154101"/>
                <a:gd name="csX7" fmla="*/ 856695 w 8497404"/>
                <a:gd name="csY7" fmla="*/ 258692 h 2154101"/>
                <a:gd name="csX8" fmla="*/ 859391 w 8497404"/>
                <a:gd name="csY8" fmla="*/ 507815 h 2154101"/>
                <a:gd name="csX9" fmla="*/ 864785 w 8497404"/>
                <a:gd name="csY9" fmla="*/ 2137184 h 2154101"/>
                <a:gd name="csX10" fmla="*/ 949309 w 8497404"/>
                <a:gd name="csY10" fmla="*/ 627272 h 2154101"/>
                <a:gd name="csX11" fmla="*/ 959883 w 8497404"/>
                <a:gd name="csY11" fmla="*/ 440058 h 2154101"/>
                <a:gd name="csX12" fmla="*/ 981828 w 8497404"/>
                <a:gd name="csY12" fmla="*/ 271808 h 2154101"/>
                <a:gd name="csX13" fmla="*/ 1025720 w 8497404"/>
                <a:gd name="csY13" fmla="*/ 162080 h 2154101"/>
                <a:gd name="csX14" fmla="*/ 1084241 w 8497404"/>
                <a:gd name="csY14" fmla="*/ 96243 h 2154101"/>
                <a:gd name="csX15" fmla="*/ 1179339 w 8497404"/>
                <a:gd name="csY15" fmla="*/ 59667 h 2154101"/>
                <a:gd name="csX16" fmla="*/ 1318328 w 8497404"/>
                <a:gd name="csY16" fmla="*/ 45037 h 2154101"/>
                <a:gd name="csX17" fmla="*/ 1515838 w 8497404"/>
                <a:gd name="csY17" fmla="*/ 35801 h 2154101"/>
                <a:gd name="csX18" fmla="*/ 1824998 w 8497404"/>
                <a:gd name="csY18" fmla="*/ 28486 h 2154101"/>
                <a:gd name="csX19" fmla="*/ 2302898 w 8497404"/>
                <a:gd name="csY19" fmla="*/ 27702 h 2154101"/>
                <a:gd name="csX20" fmla="*/ 3227595 w 8497404"/>
                <a:gd name="csY20" fmla="*/ 8461 h 2154101"/>
                <a:gd name="csX21" fmla="*/ 3520203 w 8497404"/>
                <a:gd name="csY21" fmla="*/ 8461 h 2154101"/>
                <a:gd name="csX22" fmla="*/ 3683242 w 8497404"/>
                <a:gd name="csY22" fmla="*/ 29270 h 2154101"/>
                <a:gd name="csX23" fmla="*/ 3711962 w 8497404"/>
                <a:gd name="csY23" fmla="*/ 125074 h 2154101"/>
                <a:gd name="csX24" fmla="*/ 3712782 w 8497404"/>
                <a:gd name="csY24" fmla="*/ 200694 h 2154101"/>
                <a:gd name="csX25" fmla="*/ 3718312 w 8497404"/>
                <a:gd name="csY25" fmla="*/ 410824 h 2154101"/>
                <a:gd name="csX26" fmla="*/ 3723013 w 8497404"/>
                <a:gd name="csY26" fmla="*/ 908668 h 2154101"/>
                <a:gd name="csX27" fmla="*/ 3744669 w 8497404"/>
                <a:gd name="csY27" fmla="*/ 2154100 h 2154101"/>
                <a:gd name="csX28" fmla="*/ 3783636 w 8497404"/>
                <a:gd name="csY28" fmla="*/ 898564 h 2154101"/>
                <a:gd name="csX29" fmla="*/ 3826020 w 8497404"/>
                <a:gd name="csY29" fmla="*/ 428975 h 2154101"/>
                <a:gd name="csX30" fmla="*/ 3886240 w 8497404"/>
                <a:gd name="csY30" fmla="*/ 175822 h 2154101"/>
                <a:gd name="csX31" fmla="*/ 3969319 w 8497404"/>
                <a:gd name="csY31" fmla="*/ 71226 h 2154101"/>
                <a:gd name="csX32" fmla="*/ 4043664 w 8497404"/>
                <a:gd name="csY32" fmla="*/ 43370 h 2154101"/>
                <a:gd name="csX33" fmla="*/ 4213431 w 8497404"/>
                <a:gd name="csY33" fmla="*/ 33914 h 2154101"/>
                <a:gd name="csX34" fmla="*/ 4585059 w 8497404"/>
                <a:gd name="csY34" fmla="*/ 30932 h 2154101"/>
                <a:gd name="csX35" fmla="*/ 5527743 w 8497404"/>
                <a:gd name="csY35" fmla="*/ 31651 h 2154101"/>
                <a:gd name="csX36" fmla="*/ 6475544 w 8497404"/>
                <a:gd name="csY36" fmla="*/ 23091 h 2154101"/>
                <a:gd name="csX37" fmla="*/ 7770334 w 8497404"/>
                <a:gd name="csY37" fmla="*/ 23091 h 2154101"/>
                <a:gd name="csX38" fmla="*/ 8497404 w 8497404"/>
                <a:gd name="csY38" fmla="*/ 29247 h 2154101"/>
                <a:gd name="csX0" fmla="*/ 0 w 8143193"/>
                <a:gd name="csY0" fmla="*/ 24106 h 2154101"/>
                <a:gd name="csX1" fmla="*/ 508262 w 8143193"/>
                <a:gd name="csY1" fmla="*/ 4619 h 2154101"/>
                <a:gd name="csX2" fmla="*/ 671893 w 8143193"/>
                <a:gd name="csY2" fmla="*/ 0 h 2154101"/>
                <a:gd name="csX3" fmla="*/ 765069 w 8143193"/>
                <a:gd name="csY3" fmla="*/ 9237 h 2154101"/>
                <a:gd name="csX4" fmla="*/ 820894 w 8143193"/>
                <a:gd name="csY4" fmla="*/ 23091 h 2154101"/>
                <a:gd name="csX5" fmla="*/ 842840 w 8143193"/>
                <a:gd name="csY5" fmla="*/ 45037 h 2154101"/>
                <a:gd name="csX6" fmla="*/ 852077 w 8143193"/>
                <a:gd name="csY6" fmla="*/ 115492 h 2154101"/>
                <a:gd name="csX7" fmla="*/ 856695 w 8143193"/>
                <a:gd name="csY7" fmla="*/ 258692 h 2154101"/>
                <a:gd name="csX8" fmla="*/ 859391 w 8143193"/>
                <a:gd name="csY8" fmla="*/ 507815 h 2154101"/>
                <a:gd name="csX9" fmla="*/ 864785 w 8143193"/>
                <a:gd name="csY9" fmla="*/ 2137184 h 2154101"/>
                <a:gd name="csX10" fmla="*/ 949309 w 8143193"/>
                <a:gd name="csY10" fmla="*/ 627272 h 2154101"/>
                <a:gd name="csX11" fmla="*/ 959883 w 8143193"/>
                <a:gd name="csY11" fmla="*/ 440058 h 2154101"/>
                <a:gd name="csX12" fmla="*/ 981828 w 8143193"/>
                <a:gd name="csY12" fmla="*/ 271808 h 2154101"/>
                <a:gd name="csX13" fmla="*/ 1025720 w 8143193"/>
                <a:gd name="csY13" fmla="*/ 162080 h 2154101"/>
                <a:gd name="csX14" fmla="*/ 1084241 w 8143193"/>
                <a:gd name="csY14" fmla="*/ 96243 h 2154101"/>
                <a:gd name="csX15" fmla="*/ 1179339 w 8143193"/>
                <a:gd name="csY15" fmla="*/ 59667 h 2154101"/>
                <a:gd name="csX16" fmla="*/ 1318328 w 8143193"/>
                <a:gd name="csY16" fmla="*/ 45037 h 2154101"/>
                <a:gd name="csX17" fmla="*/ 1515838 w 8143193"/>
                <a:gd name="csY17" fmla="*/ 35801 h 2154101"/>
                <a:gd name="csX18" fmla="*/ 1824998 w 8143193"/>
                <a:gd name="csY18" fmla="*/ 28486 h 2154101"/>
                <a:gd name="csX19" fmla="*/ 2302898 w 8143193"/>
                <a:gd name="csY19" fmla="*/ 27702 h 2154101"/>
                <a:gd name="csX20" fmla="*/ 3227595 w 8143193"/>
                <a:gd name="csY20" fmla="*/ 8461 h 2154101"/>
                <a:gd name="csX21" fmla="*/ 3520203 w 8143193"/>
                <a:gd name="csY21" fmla="*/ 8461 h 2154101"/>
                <a:gd name="csX22" fmla="*/ 3683242 w 8143193"/>
                <a:gd name="csY22" fmla="*/ 29270 h 2154101"/>
                <a:gd name="csX23" fmla="*/ 3711962 w 8143193"/>
                <a:gd name="csY23" fmla="*/ 125074 h 2154101"/>
                <a:gd name="csX24" fmla="*/ 3712782 w 8143193"/>
                <a:gd name="csY24" fmla="*/ 200694 h 2154101"/>
                <a:gd name="csX25" fmla="*/ 3718312 w 8143193"/>
                <a:gd name="csY25" fmla="*/ 410824 h 2154101"/>
                <a:gd name="csX26" fmla="*/ 3723013 w 8143193"/>
                <a:gd name="csY26" fmla="*/ 908668 h 2154101"/>
                <a:gd name="csX27" fmla="*/ 3744669 w 8143193"/>
                <a:gd name="csY27" fmla="*/ 2154100 h 2154101"/>
                <a:gd name="csX28" fmla="*/ 3783636 w 8143193"/>
                <a:gd name="csY28" fmla="*/ 898564 h 2154101"/>
                <a:gd name="csX29" fmla="*/ 3826020 w 8143193"/>
                <a:gd name="csY29" fmla="*/ 428975 h 2154101"/>
                <a:gd name="csX30" fmla="*/ 3886240 w 8143193"/>
                <a:gd name="csY30" fmla="*/ 175822 h 2154101"/>
                <a:gd name="csX31" fmla="*/ 3969319 w 8143193"/>
                <a:gd name="csY31" fmla="*/ 71226 h 2154101"/>
                <a:gd name="csX32" fmla="*/ 4043664 w 8143193"/>
                <a:gd name="csY32" fmla="*/ 43370 h 2154101"/>
                <a:gd name="csX33" fmla="*/ 4213431 w 8143193"/>
                <a:gd name="csY33" fmla="*/ 33914 h 2154101"/>
                <a:gd name="csX34" fmla="*/ 4585059 w 8143193"/>
                <a:gd name="csY34" fmla="*/ 30932 h 2154101"/>
                <a:gd name="csX35" fmla="*/ 5527743 w 8143193"/>
                <a:gd name="csY35" fmla="*/ 31651 h 2154101"/>
                <a:gd name="csX36" fmla="*/ 6475544 w 8143193"/>
                <a:gd name="csY36" fmla="*/ 23091 h 2154101"/>
                <a:gd name="csX37" fmla="*/ 7770334 w 8143193"/>
                <a:gd name="csY37" fmla="*/ 23091 h 2154101"/>
                <a:gd name="csX38" fmla="*/ 8143193 w 8143193"/>
                <a:gd name="csY38" fmla="*/ 12209 h 2154101"/>
                <a:gd name="csX0" fmla="*/ 0 w 8143193"/>
                <a:gd name="csY0" fmla="*/ 24106 h 2154101"/>
                <a:gd name="csX1" fmla="*/ 508262 w 8143193"/>
                <a:gd name="csY1" fmla="*/ 4619 h 2154101"/>
                <a:gd name="csX2" fmla="*/ 671893 w 8143193"/>
                <a:gd name="csY2" fmla="*/ 0 h 2154101"/>
                <a:gd name="csX3" fmla="*/ 765069 w 8143193"/>
                <a:gd name="csY3" fmla="*/ 9237 h 2154101"/>
                <a:gd name="csX4" fmla="*/ 820894 w 8143193"/>
                <a:gd name="csY4" fmla="*/ 23091 h 2154101"/>
                <a:gd name="csX5" fmla="*/ 842840 w 8143193"/>
                <a:gd name="csY5" fmla="*/ 45037 h 2154101"/>
                <a:gd name="csX6" fmla="*/ 852077 w 8143193"/>
                <a:gd name="csY6" fmla="*/ 115492 h 2154101"/>
                <a:gd name="csX7" fmla="*/ 856695 w 8143193"/>
                <a:gd name="csY7" fmla="*/ 258692 h 2154101"/>
                <a:gd name="csX8" fmla="*/ 859391 w 8143193"/>
                <a:gd name="csY8" fmla="*/ 507815 h 2154101"/>
                <a:gd name="csX9" fmla="*/ 864785 w 8143193"/>
                <a:gd name="csY9" fmla="*/ 2137184 h 2154101"/>
                <a:gd name="csX10" fmla="*/ 949309 w 8143193"/>
                <a:gd name="csY10" fmla="*/ 627272 h 2154101"/>
                <a:gd name="csX11" fmla="*/ 959883 w 8143193"/>
                <a:gd name="csY11" fmla="*/ 440058 h 2154101"/>
                <a:gd name="csX12" fmla="*/ 981828 w 8143193"/>
                <a:gd name="csY12" fmla="*/ 271808 h 2154101"/>
                <a:gd name="csX13" fmla="*/ 1025720 w 8143193"/>
                <a:gd name="csY13" fmla="*/ 162080 h 2154101"/>
                <a:gd name="csX14" fmla="*/ 1084241 w 8143193"/>
                <a:gd name="csY14" fmla="*/ 96243 h 2154101"/>
                <a:gd name="csX15" fmla="*/ 1179339 w 8143193"/>
                <a:gd name="csY15" fmla="*/ 59667 h 2154101"/>
                <a:gd name="csX16" fmla="*/ 1318328 w 8143193"/>
                <a:gd name="csY16" fmla="*/ 45037 h 2154101"/>
                <a:gd name="csX17" fmla="*/ 1515838 w 8143193"/>
                <a:gd name="csY17" fmla="*/ 35801 h 2154101"/>
                <a:gd name="csX18" fmla="*/ 1824998 w 8143193"/>
                <a:gd name="csY18" fmla="*/ 28486 h 2154101"/>
                <a:gd name="csX19" fmla="*/ 2302898 w 8143193"/>
                <a:gd name="csY19" fmla="*/ 27702 h 2154101"/>
                <a:gd name="csX20" fmla="*/ 3227595 w 8143193"/>
                <a:gd name="csY20" fmla="*/ 8461 h 2154101"/>
                <a:gd name="csX21" fmla="*/ 3520203 w 8143193"/>
                <a:gd name="csY21" fmla="*/ 8461 h 2154101"/>
                <a:gd name="csX22" fmla="*/ 3683242 w 8143193"/>
                <a:gd name="csY22" fmla="*/ 29270 h 2154101"/>
                <a:gd name="csX23" fmla="*/ 3711962 w 8143193"/>
                <a:gd name="csY23" fmla="*/ 125074 h 2154101"/>
                <a:gd name="csX24" fmla="*/ 3712782 w 8143193"/>
                <a:gd name="csY24" fmla="*/ 200694 h 2154101"/>
                <a:gd name="csX25" fmla="*/ 3718312 w 8143193"/>
                <a:gd name="csY25" fmla="*/ 410824 h 2154101"/>
                <a:gd name="csX26" fmla="*/ 3723013 w 8143193"/>
                <a:gd name="csY26" fmla="*/ 908668 h 2154101"/>
                <a:gd name="csX27" fmla="*/ 3744669 w 8143193"/>
                <a:gd name="csY27" fmla="*/ 2154100 h 2154101"/>
                <a:gd name="csX28" fmla="*/ 3783636 w 8143193"/>
                <a:gd name="csY28" fmla="*/ 898564 h 2154101"/>
                <a:gd name="csX29" fmla="*/ 3826020 w 8143193"/>
                <a:gd name="csY29" fmla="*/ 428975 h 2154101"/>
                <a:gd name="csX30" fmla="*/ 3886240 w 8143193"/>
                <a:gd name="csY30" fmla="*/ 175822 h 2154101"/>
                <a:gd name="csX31" fmla="*/ 3969319 w 8143193"/>
                <a:gd name="csY31" fmla="*/ 71226 h 2154101"/>
                <a:gd name="csX32" fmla="*/ 4043664 w 8143193"/>
                <a:gd name="csY32" fmla="*/ 43370 h 2154101"/>
                <a:gd name="csX33" fmla="*/ 4213431 w 8143193"/>
                <a:gd name="csY33" fmla="*/ 33914 h 2154101"/>
                <a:gd name="csX34" fmla="*/ 4585059 w 8143193"/>
                <a:gd name="csY34" fmla="*/ 30932 h 2154101"/>
                <a:gd name="csX35" fmla="*/ 5527743 w 8143193"/>
                <a:gd name="csY35" fmla="*/ 31651 h 2154101"/>
                <a:gd name="csX36" fmla="*/ 6475544 w 8143193"/>
                <a:gd name="csY36" fmla="*/ 23091 h 2154101"/>
                <a:gd name="csX37" fmla="*/ 7770334 w 8143193"/>
                <a:gd name="csY37" fmla="*/ 23091 h 2154101"/>
                <a:gd name="csX38" fmla="*/ 8143193 w 8143193"/>
                <a:gd name="csY38" fmla="*/ 29248 h 2154101"/>
                <a:gd name="csX0" fmla="*/ 0 w 8128637"/>
                <a:gd name="csY0" fmla="*/ 24106 h 2154101"/>
                <a:gd name="csX1" fmla="*/ 508262 w 8128637"/>
                <a:gd name="csY1" fmla="*/ 4619 h 2154101"/>
                <a:gd name="csX2" fmla="*/ 671893 w 8128637"/>
                <a:gd name="csY2" fmla="*/ 0 h 2154101"/>
                <a:gd name="csX3" fmla="*/ 765069 w 8128637"/>
                <a:gd name="csY3" fmla="*/ 9237 h 2154101"/>
                <a:gd name="csX4" fmla="*/ 820894 w 8128637"/>
                <a:gd name="csY4" fmla="*/ 23091 h 2154101"/>
                <a:gd name="csX5" fmla="*/ 842840 w 8128637"/>
                <a:gd name="csY5" fmla="*/ 45037 h 2154101"/>
                <a:gd name="csX6" fmla="*/ 852077 w 8128637"/>
                <a:gd name="csY6" fmla="*/ 115492 h 2154101"/>
                <a:gd name="csX7" fmla="*/ 856695 w 8128637"/>
                <a:gd name="csY7" fmla="*/ 258692 h 2154101"/>
                <a:gd name="csX8" fmla="*/ 859391 w 8128637"/>
                <a:gd name="csY8" fmla="*/ 507815 h 2154101"/>
                <a:gd name="csX9" fmla="*/ 864785 w 8128637"/>
                <a:gd name="csY9" fmla="*/ 2137184 h 2154101"/>
                <a:gd name="csX10" fmla="*/ 949309 w 8128637"/>
                <a:gd name="csY10" fmla="*/ 627272 h 2154101"/>
                <a:gd name="csX11" fmla="*/ 959883 w 8128637"/>
                <a:gd name="csY11" fmla="*/ 440058 h 2154101"/>
                <a:gd name="csX12" fmla="*/ 981828 w 8128637"/>
                <a:gd name="csY12" fmla="*/ 271808 h 2154101"/>
                <a:gd name="csX13" fmla="*/ 1025720 w 8128637"/>
                <a:gd name="csY13" fmla="*/ 162080 h 2154101"/>
                <a:gd name="csX14" fmla="*/ 1084241 w 8128637"/>
                <a:gd name="csY14" fmla="*/ 96243 h 2154101"/>
                <a:gd name="csX15" fmla="*/ 1179339 w 8128637"/>
                <a:gd name="csY15" fmla="*/ 59667 h 2154101"/>
                <a:gd name="csX16" fmla="*/ 1318328 w 8128637"/>
                <a:gd name="csY16" fmla="*/ 45037 h 2154101"/>
                <a:gd name="csX17" fmla="*/ 1515838 w 8128637"/>
                <a:gd name="csY17" fmla="*/ 35801 h 2154101"/>
                <a:gd name="csX18" fmla="*/ 1824998 w 8128637"/>
                <a:gd name="csY18" fmla="*/ 28486 h 2154101"/>
                <a:gd name="csX19" fmla="*/ 2302898 w 8128637"/>
                <a:gd name="csY19" fmla="*/ 27702 h 2154101"/>
                <a:gd name="csX20" fmla="*/ 3227595 w 8128637"/>
                <a:gd name="csY20" fmla="*/ 8461 h 2154101"/>
                <a:gd name="csX21" fmla="*/ 3520203 w 8128637"/>
                <a:gd name="csY21" fmla="*/ 8461 h 2154101"/>
                <a:gd name="csX22" fmla="*/ 3683242 w 8128637"/>
                <a:gd name="csY22" fmla="*/ 29270 h 2154101"/>
                <a:gd name="csX23" fmla="*/ 3711962 w 8128637"/>
                <a:gd name="csY23" fmla="*/ 125074 h 2154101"/>
                <a:gd name="csX24" fmla="*/ 3712782 w 8128637"/>
                <a:gd name="csY24" fmla="*/ 200694 h 2154101"/>
                <a:gd name="csX25" fmla="*/ 3718312 w 8128637"/>
                <a:gd name="csY25" fmla="*/ 410824 h 2154101"/>
                <a:gd name="csX26" fmla="*/ 3723013 w 8128637"/>
                <a:gd name="csY26" fmla="*/ 908668 h 2154101"/>
                <a:gd name="csX27" fmla="*/ 3744669 w 8128637"/>
                <a:gd name="csY27" fmla="*/ 2154100 h 2154101"/>
                <a:gd name="csX28" fmla="*/ 3783636 w 8128637"/>
                <a:gd name="csY28" fmla="*/ 898564 h 2154101"/>
                <a:gd name="csX29" fmla="*/ 3826020 w 8128637"/>
                <a:gd name="csY29" fmla="*/ 428975 h 2154101"/>
                <a:gd name="csX30" fmla="*/ 3886240 w 8128637"/>
                <a:gd name="csY30" fmla="*/ 175822 h 2154101"/>
                <a:gd name="csX31" fmla="*/ 3969319 w 8128637"/>
                <a:gd name="csY31" fmla="*/ 71226 h 2154101"/>
                <a:gd name="csX32" fmla="*/ 4043664 w 8128637"/>
                <a:gd name="csY32" fmla="*/ 43370 h 2154101"/>
                <a:gd name="csX33" fmla="*/ 4213431 w 8128637"/>
                <a:gd name="csY33" fmla="*/ 33914 h 2154101"/>
                <a:gd name="csX34" fmla="*/ 4585059 w 8128637"/>
                <a:gd name="csY34" fmla="*/ 30932 h 2154101"/>
                <a:gd name="csX35" fmla="*/ 5527743 w 8128637"/>
                <a:gd name="csY35" fmla="*/ 31651 h 2154101"/>
                <a:gd name="csX36" fmla="*/ 6475544 w 8128637"/>
                <a:gd name="csY36" fmla="*/ 23091 h 2154101"/>
                <a:gd name="csX37" fmla="*/ 7770334 w 8128637"/>
                <a:gd name="csY37" fmla="*/ 23091 h 2154101"/>
                <a:gd name="csX38" fmla="*/ 8128637 w 8128637"/>
                <a:gd name="csY38" fmla="*/ 12210 h 2154101"/>
                <a:gd name="csX0" fmla="*/ 0 w 8128637"/>
                <a:gd name="csY0" fmla="*/ 24106 h 2154101"/>
                <a:gd name="csX1" fmla="*/ 508262 w 8128637"/>
                <a:gd name="csY1" fmla="*/ 4619 h 2154101"/>
                <a:gd name="csX2" fmla="*/ 671893 w 8128637"/>
                <a:gd name="csY2" fmla="*/ 0 h 2154101"/>
                <a:gd name="csX3" fmla="*/ 765069 w 8128637"/>
                <a:gd name="csY3" fmla="*/ 9237 h 2154101"/>
                <a:gd name="csX4" fmla="*/ 820894 w 8128637"/>
                <a:gd name="csY4" fmla="*/ 23091 h 2154101"/>
                <a:gd name="csX5" fmla="*/ 842840 w 8128637"/>
                <a:gd name="csY5" fmla="*/ 45037 h 2154101"/>
                <a:gd name="csX6" fmla="*/ 852077 w 8128637"/>
                <a:gd name="csY6" fmla="*/ 115492 h 2154101"/>
                <a:gd name="csX7" fmla="*/ 856695 w 8128637"/>
                <a:gd name="csY7" fmla="*/ 258692 h 2154101"/>
                <a:gd name="csX8" fmla="*/ 859391 w 8128637"/>
                <a:gd name="csY8" fmla="*/ 507815 h 2154101"/>
                <a:gd name="csX9" fmla="*/ 864785 w 8128637"/>
                <a:gd name="csY9" fmla="*/ 2137184 h 2154101"/>
                <a:gd name="csX10" fmla="*/ 949309 w 8128637"/>
                <a:gd name="csY10" fmla="*/ 627272 h 2154101"/>
                <a:gd name="csX11" fmla="*/ 959883 w 8128637"/>
                <a:gd name="csY11" fmla="*/ 440058 h 2154101"/>
                <a:gd name="csX12" fmla="*/ 981828 w 8128637"/>
                <a:gd name="csY12" fmla="*/ 271808 h 2154101"/>
                <a:gd name="csX13" fmla="*/ 1025720 w 8128637"/>
                <a:gd name="csY13" fmla="*/ 162080 h 2154101"/>
                <a:gd name="csX14" fmla="*/ 1084241 w 8128637"/>
                <a:gd name="csY14" fmla="*/ 96243 h 2154101"/>
                <a:gd name="csX15" fmla="*/ 1179339 w 8128637"/>
                <a:gd name="csY15" fmla="*/ 59667 h 2154101"/>
                <a:gd name="csX16" fmla="*/ 1318328 w 8128637"/>
                <a:gd name="csY16" fmla="*/ 45037 h 2154101"/>
                <a:gd name="csX17" fmla="*/ 1515838 w 8128637"/>
                <a:gd name="csY17" fmla="*/ 35801 h 2154101"/>
                <a:gd name="csX18" fmla="*/ 1824998 w 8128637"/>
                <a:gd name="csY18" fmla="*/ 28486 h 2154101"/>
                <a:gd name="csX19" fmla="*/ 2302898 w 8128637"/>
                <a:gd name="csY19" fmla="*/ 27702 h 2154101"/>
                <a:gd name="csX20" fmla="*/ 3227595 w 8128637"/>
                <a:gd name="csY20" fmla="*/ 8461 h 2154101"/>
                <a:gd name="csX21" fmla="*/ 3520203 w 8128637"/>
                <a:gd name="csY21" fmla="*/ 8461 h 2154101"/>
                <a:gd name="csX22" fmla="*/ 3683242 w 8128637"/>
                <a:gd name="csY22" fmla="*/ 29270 h 2154101"/>
                <a:gd name="csX23" fmla="*/ 3711962 w 8128637"/>
                <a:gd name="csY23" fmla="*/ 125074 h 2154101"/>
                <a:gd name="csX24" fmla="*/ 3712782 w 8128637"/>
                <a:gd name="csY24" fmla="*/ 200694 h 2154101"/>
                <a:gd name="csX25" fmla="*/ 3718312 w 8128637"/>
                <a:gd name="csY25" fmla="*/ 410824 h 2154101"/>
                <a:gd name="csX26" fmla="*/ 3723013 w 8128637"/>
                <a:gd name="csY26" fmla="*/ 908668 h 2154101"/>
                <a:gd name="csX27" fmla="*/ 3744669 w 8128637"/>
                <a:gd name="csY27" fmla="*/ 2154100 h 2154101"/>
                <a:gd name="csX28" fmla="*/ 3783636 w 8128637"/>
                <a:gd name="csY28" fmla="*/ 898564 h 2154101"/>
                <a:gd name="csX29" fmla="*/ 3826020 w 8128637"/>
                <a:gd name="csY29" fmla="*/ 428975 h 2154101"/>
                <a:gd name="csX30" fmla="*/ 3886240 w 8128637"/>
                <a:gd name="csY30" fmla="*/ 175822 h 2154101"/>
                <a:gd name="csX31" fmla="*/ 3969319 w 8128637"/>
                <a:gd name="csY31" fmla="*/ 71226 h 2154101"/>
                <a:gd name="csX32" fmla="*/ 4043664 w 8128637"/>
                <a:gd name="csY32" fmla="*/ 43370 h 2154101"/>
                <a:gd name="csX33" fmla="*/ 4213431 w 8128637"/>
                <a:gd name="csY33" fmla="*/ 33914 h 2154101"/>
                <a:gd name="csX34" fmla="*/ 4585059 w 8128637"/>
                <a:gd name="csY34" fmla="*/ 30932 h 2154101"/>
                <a:gd name="csX35" fmla="*/ 5527743 w 8128637"/>
                <a:gd name="csY35" fmla="*/ 31651 h 2154101"/>
                <a:gd name="csX36" fmla="*/ 6475544 w 8128637"/>
                <a:gd name="csY36" fmla="*/ 23091 h 2154101"/>
                <a:gd name="csX37" fmla="*/ 7712108 w 8128637"/>
                <a:gd name="csY37" fmla="*/ 17411 h 2154101"/>
                <a:gd name="csX38" fmla="*/ 8128637 w 8128637"/>
                <a:gd name="csY38" fmla="*/ 12210 h 21541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8128637" h="2154101">
                  <a:moveTo>
                    <a:pt x="0" y="24106"/>
                  </a:moveTo>
                  <a:lnTo>
                    <a:pt x="508262" y="4619"/>
                  </a:lnTo>
                  <a:lnTo>
                    <a:pt x="671893" y="0"/>
                  </a:lnTo>
                  <a:lnTo>
                    <a:pt x="765069" y="9237"/>
                  </a:lnTo>
                  <a:lnTo>
                    <a:pt x="820894" y="23091"/>
                  </a:lnTo>
                  <a:cubicBezTo>
                    <a:pt x="833086" y="26749"/>
                    <a:pt x="837643" y="29637"/>
                    <a:pt x="842840" y="45037"/>
                  </a:cubicBezTo>
                  <a:cubicBezTo>
                    <a:pt x="848037" y="60437"/>
                    <a:pt x="849768" y="79883"/>
                    <a:pt x="852077" y="115492"/>
                  </a:cubicBezTo>
                  <a:cubicBezTo>
                    <a:pt x="854386" y="151101"/>
                    <a:pt x="855476" y="193305"/>
                    <a:pt x="856695" y="258692"/>
                  </a:cubicBezTo>
                  <a:cubicBezTo>
                    <a:pt x="857914" y="324079"/>
                    <a:pt x="855734" y="184727"/>
                    <a:pt x="859391" y="507815"/>
                  </a:cubicBezTo>
                  <a:cubicBezTo>
                    <a:pt x="863049" y="830903"/>
                    <a:pt x="849799" y="2117275"/>
                    <a:pt x="864785" y="2137184"/>
                  </a:cubicBezTo>
                  <a:cubicBezTo>
                    <a:pt x="879771" y="2157093"/>
                    <a:pt x="933459" y="910126"/>
                    <a:pt x="949309" y="627272"/>
                  </a:cubicBezTo>
                  <a:cubicBezTo>
                    <a:pt x="965159" y="344418"/>
                    <a:pt x="954463" y="499302"/>
                    <a:pt x="959883" y="440058"/>
                  </a:cubicBezTo>
                  <a:cubicBezTo>
                    <a:pt x="965303" y="380814"/>
                    <a:pt x="970855" y="318138"/>
                    <a:pt x="981828" y="271808"/>
                  </a:cubicBezTo>
                  <a:cubicBezTo>
                    <a:pt x="992801" y="225478"/>
                    <a:pt x="1008651" y="191341"/>
                    <a:pt x="1025720" y="162080"/>
                  </a:cubicBezTo>
                  <a:cubicBezTo>
                    <a:pt x="1042789" y="132819"/>
                    <a:pt x="1058638" y="113312"/>
                    <a:pt x="1084241" y="96243"/>
                  </a:cubicBezTo>
                  <a:cubicBezTo>
                    <a:pt x="1109844" y="79174"/>
                    <a:pt x="1140324" y="68201"/>
                    <a:pt x="1179339" y="59667"/>
                  </a:cubicBezTo>
                  <a:cubicBezTo>
                    <a:pt x="1218354" y="51133"/>
                    <a:pt x="1262245" y="49015"/>
                    <a:pt x="1318328" y="45037"/>
                  </a:cubicBezTo>
                  <a:cubicBezTo>
                    <a:pt x="1374411" y="41059"/>
                    <a:pt x="1431393" y="38560"/>
                    <a:pt x="1515838" y="35801"/>
                  </a:cubicBezTo>
                  <a:lnTo>
                    <a:pt x="1824998" y="28486"/>
                  </a:lnTo>
                  <a:lnTo>
                    <a:pt x="2302898" y="27702"/>
                  </a:lnTo>
                  <a:lnTo>
                    <a:pt x="3227595" y="8461"/>
                  </a:lnTo>
                  <a:cubicBezTo>
                    <a:pt x="3430479" y="5254"/>
                    <a:pt x="3444262" y="4993"/>
                    <a:pt x="3520203" y="8461"/>
                  </a:cubicBezTo>
                  <a:cubicBezTo>
                    <a:pt x="3596144" y="11929"/>
                    <a:pt x="3651282" y="9835"/>
                    <a:pt x="3683242" y="29270"/>
                  </a:cubicBezTo>
                  <a:cubicBezTo>
                    <a:pt x="3715202" y="48706"/>
                    <a:pt x="3710214" y="96503"/>
                    <a:pt x="3711962" y="125074"/>
                  </a:cubicBezTo>
                  <a:cubicBezTo>
                    <a:pt x="3713710" y="153645"/>
                    <a:pt x="3711724" y="153069"/>
                    <a:pt x="3712782" y="200694"/>
                  </a:cubicBezTo>
                  <a:cubicBezTo>
                    <a:pt x="3713840" y="248319"/>
                    <a:pt x="3716607" y="292828"/>
                    <a:pt x="3718312" y="410824"/>
                  </a:cubicBezTo>
                  <a:cubicBezTo>
                    <a:pt x="3720017" y="528820"/>
                    <a:pt x="3718479" y="748069"/>
                    <a:pt x="3723013" y="908668"/>
                  </a:cubicBezTo>
                  <a:cubicBezTo>
                    <a:pt x="3727547" y="1069267"/>
                    <a:pt x="3734565" y="2155784"/>
                    <a:pt x="3744669" y="2154100"/>
                  </a:cubicBezTo>
                  <a:cubicBezTo>
                    <a:pt x="3754773" y="2152416"/>
                    <a:pt x="3770219" y="1056137"/>
                    <a:pt x="3783636" y="898564"/>
                  </a:cubicBezTo>
                  <a:cubicBezTo>
                    <a:pt x="3797053" y="740991"/>
                    <a:pt x="3808919" y="549432"/>
                    <a:pt x="3826020" y="428975"/>
                  </a:cubicBezTo>
                  <a:cubicBezTo>
                    <a:pt x="3843121" y="308518"/>
                    <a:pt x="3862357" y="235447"/>
                    <a:pt x="3886240" y="175822"/>
                  </a:cubicBezTo>
                  <a:cubicBezTo>
                    <a:pt x="3910123" y="116197"/>
                    <a:pt x="3943082" y="93301"/>
                    <a:pt x="3969319" y="71226"/>
                  </a:cubicBezTo>
                  <a:cubicBezTo>
                    <a:pt x="3995556" y="49151"/>
                    <a:pt x="4002979" y="49589"/>
                    <a:pt x="4043664" y="43370"/>
                  </a:cubicBezTo>
                  <a:cubicBezTo>
                    <a:pt x="4084349" y="37151"/>
                    <a:pt x="4123199" y="35987"/>
                    <a:pt x="4213431" y="33914"/>
                  </a:cubicBezTo>
                  <a:cubicBezTo>
                    <a:pt x="4303663" y="31841"/>
                    <a:pt x="4461183" y="31926"/>
                    <a:pt x="4585059" y="30932"/>
                  </a:cubicBezTo>
                  <a:lnTo>
                    <a:pt x="5527743" y="31651"/>
                  </a:lnTo>
                  <a:lnTo>
                    <a:pt x="6475544" y="23091"/>
                  </a:lnTo>
                  <a:lnTo>
                    <a:pt x="7712108" y="17411"/>
                  </a:lnTo>
                  <a:lnTo>
                    <a:pt x="8128637" y="12210"/>
                  </a:lnTo>
                </a:path>
              </a:pathLst>
            </a:custGeom>
            <a:no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6E77362B-727F-6FFA-7B51-EE110CD5B052}"/>
              </a:ext>
            </a:extLst>
          </p:cNvPr>
          <p:cNvSpPr txBox="1"/>
          <p:nvPr/>
        </p:nvSpPr>
        <p:spPr>
          <a:xfrm>
            <a:off x="8331831" y="69460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noProof="0" dirty="0"/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91AF272D-EA02-DFBF-8F53-5BAE83FB67F0}"/>
              </a:ext>
            </a:extLst>
          </p:cNvPr>
          <p:cNvGrpSpPr/>
          <p:nvPr/>
        </p:nvGrpSpPr>
        <p:grpSpPr>
          <a:xfrm>
            <a:off x="1221121" y="565651"/>
            <a:ext cx="9512449" cy="5640543"/>
            <a:chOff x="1313955" y="551580"/>
            <a:chExt cx="8272796" cy="5640543"/>
          </a:xfrm>
        </p:grpSpPr>
        <p:sp>
          <p:nvSpPr>
            <p:cNvPr id="43" name="Forme libre 42">
              <a:extLst>
                <a:ext uri="{FF2B5EF4-FFF2-40B4-BE49-F238E27FC236}">
                  <a16:creationId xmlns:a16="http://schemas.microsoft.com/office/drawing/2014/main" id="{1718701B-4BB6-9041-DBA7-D6D38903AE40}"/>
                </a:ext>
              </a:extLst>
            </p:cNvPr>
            <p:cNvSpPr/>
            <p:nvPr/>
          </p:nvSpPr>
          <p:spPr>
            <a:xfrm>
              <a:off x="1322424" y="4775596"/>
              <a:ext cx="8212800" cy="1416527"/>
            </a:xfrm>
            <a:custGeom>
              <a:avLst/>
              <a:gdLst>
                <a:gd name="csX0" fmla="*/ 0 w 9381066"/>
                <a:gd name="csY0" fmla="*/ 857955 h 1399822"/>
                <a:gd name="csX1" fmla="*/ 383822 w 9381066"/>
                <a:gd name="csY1" fmla="*/ 857955 h 1399822"/>
                <a:gd name="csX2" fmla="*/ 383822 w 9381066"/>
                <a:gd name="csY2" fmla="*/ 1399822 h 1399822"/>
                <a:gd name="csX3" fmla="*/ 948266 w 9381066"/>
                <a:gd name="csY3" fmla="*/ 1399822 h 1399822"/>
                <a:gd name="csX4" fmla="*/ 936977 w 9381066"/>
                <a:gd name="csY4" fmla="*/ 11289 h 1399822"/>
                <a:gd name="csX5" fmla="*/ 3635022 w 9381066"/>
                <a:gd name="csY5" fmla="*/ 0 h 1399822"/>
                <a:gd name="csX6" fmla="*/ 3646311 w 9381066"/>
                <a:gd name="csY6" fmla="*/ 1399822 h 1399822"/>
                <a:gd name="csX7" fmla="*/ 3668889 w 9381066"/>
                <a:gd name="csY7" fmla="*/ 1388533 h 1399822"/>
                <a:gd name="csX8" fmla="*/ 3691466 w 9381066"/>
                <a:gd name="csY8" fmla="*/ 0 h 1399822"/>
                <a:gd name="csX9" fmla="*/ 6366933 w 9381066"/>
                <a:gd name="csY9" fmla="*/ 0 h 1399822"/>
                <a:gd name="csX10" fmla="*/ 6389511 w 9381066"/>
                <a:gd name="csY10" fmla="*/ 699911 h 1399822"/>
                <a:gd name="csX11" fmla="*/ 9381066 w 9381066"/>
                <a:gd name="csY11" fmla="*/ 699911 h 1399822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668889 w 9381066"/>
                <a:gd name="csY7" fmla="*/ 1395261 h 1406550"/>
                <a:gd name="csX8" fmla="*/ 3691466 w 9381066"/>
                <a:gd name="csY8" fmla="*/ 6728 h 1406550"/>
                <a:gd name="csX9" fmla="*/ 6366933 w 9381066"/>
                <a:gd name="csY9" fmla="*/ 6728 h 1406550"/>
                <a:gd name="csX10" fmla="*/ 6389511 w 9381066"/>
                <a:gd name="csY10" fmla="*/ 706639 h 1406550"/>
                <a:gd name="csX11" fmla="*/ 9381066 w 9381066"/>
                <a:gd name="csY11" fmla="*/ 706639 h 1406550"/>
                <a:gd name="csX0" fmla="*/ 0 w 9381066"/>
                <a:gd name="csY0" fmla="*/ 864683 h 1408774"/>
                <a:gd name="csX1" fmla="*/ 383822 w 9381066"/>
                <a:gd name="csY1" fmla="*/ 864683 h 1408774"/>
                <a:gd name="csX2" fmla="*/ 383822 w 9381066"/>
                <a:gd name="csY2" fmla="*/ 1406550 h 1408774"/>
                <a:gd name="csX3" fmla="*/ 948266 w 9381066"/>
                <a:gd name="csY3" fmla="*/ 1406550 h 1408774"/>
                <a:gd name="csX4" fmla="*/ 941481 w 9381066"/>
                <a:gd name="csY4" fmla="*/ 0 h 1408774"/>
                <a:gd name="csX5" fmla="*/ 3635022 w 9381066"/>
                <a:gd name="csY5" fmla="*/ 6728 h 1408774"/>
                <a:gd name="csX6" fmla="*/ 3646311 w 9381066"/>
                <a:gd name="csY6" fmla="*/ 1406550 h 1408774"/>
                <a:gd name="csX7" fmla="*/ 3682403 w 9381066"/>
                <a:gd name="csY7" fmla="*/ 1408774 h 1408774"/>
                <a:gd name="csX8" fmla="*/ 3691466 w 9381066"/>
                <a:gd name="csY8" fmla="*/ 6728 h 1408774"/>
                <a:gd name="csX9" fmla="*/ 6366933 w 9381066"/>
                <a:gd name="csY9" fmla="*/ 6728 h 1408774"/>
                <a:gd name="csX10" fmla="*/ 6389511 w 9381066"/>
                <a:gd name="csY10" fmla="*/ 706639 h 1408774"/>
                <a:gd name="csX11" fmla="*/ 9381066 w 9381066"/>
                <a:gd name="csY11" fmla="*/ 706639 h 1408774"/>
                <a:gd name="csX0" fmla="*/ 0 w 9381066"/>
                <a:gd name="csY0" fmla="*/ 864683 h 1408774"/>
                <a:gd name="csX1" fmla="*/ 383822 w 9381066"/>
                <a:gd name="csY1" fmla="*/ 864683 h 1408774"/>
                <a:gd name="csX2" fmla="*/ 383822 w 9381066"/>
                <a:gd name="csY2" fmla="*/ 1406550 h 1408774"/>
                <a:gd name="csX3" fmla="*/ 948266 w 9381066"/>
                <a:gd name="csY3" fmla="*/ 1406550 h 1408774"/>
                <a:gd name="csX4" fmla="*/ 941481 w 9381066"/>
                <a:gd name="csY4" fmla="*/ 0 h 1408774"/>
                <a:gd name="csX5" fmla="*/ 3635022 w 9381066"/>
                <a:gd name="csY5" fmla="*/ 6728 h 1408774"/>
                <a:gd name="csX6" fmla="*/ 3646311 w 9381066"/>
                <a:gd name="csY6" fmla="*/ 1406550 h 1408774"/>
                <a:gd name="csX7" fmla="*/ 3682403 w 9381066"/>
                <a:gd name="csY7" fmla="*/ 1408774 h 1408774"/>
                <a:gd name="csX8" fmla="*/ 3691466 w 9381066"/>
                <a:gd name="csY8" fmla="*/ 6728 h 1408774"/>
                <a:gd name="csX9" fmla="*/ 6402969 w 9381066"/>
                <a:gd name="csY9" fmla="*/ 11233 h 1408774"/>
                <a:gd name="csX10" fmla="*/ 6389511 w 9381066"/>
                <a:gd name="csY10" fmla="*/ 706639 h 1408774"/>
                <a:gd name="csX11" fmla="*/ 9381066 w 9381066"/>
                <a:gd name="csY11" fmla="*/ 706639 h 1408774"/>
                <a:gd name="csX0" fmla="*/ 0 w 9381066"/>
                <a:gd name="csY0" fmla="*/ 864683 h 1408774"/>
                <a:gd name="csX1" fmla="*/ 383822 w 9381066"/>
                <a:gd name="csY1" fmla="*/ 864683 h 1408774"/>
                <a:gd name="csX2" fmla="*/ 383822 w 9381066"/>
                <a:gd name="csY2" fmla="*/ 1406550 h 1408774"/>
                <a:gd name="csX3" fmla="*/ 948266 w 9381066"/>
                <a:gd name="csY3" fmla="*/ 1406550 h 1408774"/>
                <a:gd name="csX4" fmla="*/ 941481 w 9381066"/>
                <a:gd name="csY4" fmla="*/ 0 h 1408774"/>
                <a:gd name="csX5" fmla="*/ 3635022 w 9381066"/>
                <a:gd name="csY5" fmla="*/ 6728 h 1408774"/>
                <a:gd name="csX6" fmla="*/ 3646311 w 9381066"/>
                <a:gd name="csY6" fmla="*/ 1406550 h 1408774"/>
                <a:gd name="csX7" fmla="*/ 3682403 w 9381066"/>
                <a:gd name="csY7" fmla="*/ 1408774 h 1408774"/>
                <a:gd name="csX8" fmla="*/ 3691466 w 9381066"/>
                <a:gd name="csY8" fmla="*/ 6728 h 1408774"/>
                <a:gd name="csX9" fmla="*/ 6371438 w 9381066"/>
                <a:gd name="csY9" fmla="*/ 15738 h 1408774"/>
                <a:gd name="csX10" fmla="*/ 6389511 w 9381066"/>
                <a:gd name="csY10" fmla="*/ 706639 h 1408774"/>
                <a:gd name="csX11" fmla="*/ 9381066 w 9381066"/>
                <a:gd name="csY11" fmla="*/ 706639 h 1408774"/>
                <a:gd name="csX0" fmla="*/ 0 w 9381066"/>
                <a:gd name="csY0" fmla="*/ 864683 h 1408774"/>
                <a:gd name="csX1" fmla="*/ 383822 w 9381066"/>
                <a:gd name="csY1" fmla="*/ 864683 h 1408774"/>
                <a:gd name="csX2" fmla="*/ 383822 w 9381066"/>
                <a:gd name="csY2" fmla="*/ 1406550 h 1408774"/>
                <a:gd name="csX3" fmla="*/ 948266 w 9381066"/>
                <a:gd name="csY3" fmla="*/ 1406550 h 1408774"/>
                <a:gd name="csX4" fmla="*/ 941481 w 9381066"/>
                <a:gd name="csY4" fmla="*/ 0 h 1408774"/>
                <a:gd name="csX5" fmla="*/ 3635022 w 9381066"/>
                <a:gd name="csY5" fmla="*/ 6728 h 1408774"/>
                <a:gd name="csX6" fmla="*/ 3646311 w 9381066"/>
                <a:gd name="csY6" fmla="*/ 1406550 h 1408774"/>
                <a:gd name="csX7" fmla="*/ 3682403 w 9381066"/>
                <a:gd name="csY7" fmla="*/ 1408774 h 1408774"/>
                <a:gd name="csX8" fmla="*/ 3691466 w 9381066"/>
                <a:gd name="csY8" fmla="*/ 6728 h 1408774"/>
                <a:gd name="csX9" fmla="*/ 6389456 w 9381066"/>
                <a:gd name="csY9" fmla="*/ 11234 h 1408774"/>
                <a:gd name="csX10" fmla="*/ 6389511 w 9381066"/>
                <a:gd name="csY10" fmla="*/ 706639 h 1408774"/>
                <a:gd name="csX11" fmla="*/ 9381066 w 9381066"/>
                <a:gd name="csY11" fmla="*/ 706639 h 1408774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691466 w 9381066"/>
                <a:gd name="csY8" fmla="*/ 6728 h 1406550"/>
                <a:gd name="csX9" fmla="*/ 6389456 w 9381066"/>
                <a:gd name="csY9" fmla="*/ 11234 h 1406550"/>
                <a:gd name="csX10" fmla="*/ 6389511 w 9381066"/>
                <a:gd name="csY10" fmla="*/ 706639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2373 h 1406550"/>
                <a:gd name="csX9" fmla="*/ 6389456 w 9381066"/>
                <a:gd name="csY9" fmla="*/ 11234 h 1406550"/>
                <a:gd name="csX10" fmla="*/ 6389511 w 9381066"/>
                <a:gd name="csY10" fmla="*/ 706639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389456 w 9381066"/>
                <a:gd name="csY9" fmla="*/ 11234 h 1406550"/>
                <a:gd name="csX10" fmla="*/ 6389511 w 9381066"/>
                <a:gd name="csY10" fmla="*/ 706639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389511 w 9381066"/>
                <a:gd name="csY10" fmla="*/ 706639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479822 w 9381066"/>
                <a:gd name="csY10" fmla="*/ 712284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468533 w 9381066"/>
                <a:gd name="csY10" fmla="*/ 700995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479822 w 9381066"/>
                <a:gd name="csY10" fmla="*/ 706640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40666 w 9381066"/>
                <a:gd name="csY5" fmla="*/ 1084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479822 w 9381066"/>
                <a:gd name="csY10" fmla="*/ 706640 h 1406550"/>
                <a:gd name="csX11" fmla="*/ 9381066 w 9381066"/>
                <a:gd name="csY11" fmla="*/ 706639 h 1406550"/>
                <a:gd name="csX0" fmla="*/ 0 w 9381066"/>
                <a:gd name="csY0" fmla="*/ 864683 h 1420062"/>
                <a:gd name="csX1" fmla="*/ 383822 w 9381066"/>
                <a:gd name="csY1" fmla="*/ 864683 h 1420062"/>
                <a:gd name="csX2" fmla="*/ 383822 w 9381066"/>
                <a:gd name="csY2" fmla="*/ 1406550 h 1420062"/>
                <a:gd name="csX3" fmla="*/ 948266 w 9381066"/>
                <a:gd name="csY3" fmla="*/ 1406550 h 1420062"/>
                <a:gd name="csX4" fmla="*/ 941481 w 9381066"/>
                <a:gd name="csY4" fmla="*/ 0 h 1420062"/>
                <a:gd name="csX5" fmla="*/ 3640666 w 9381066"/>
                <a:gd name="csY5" fmla="*/ 1084 h 1420062"/>
                <a:gd name="csX6" fmla="*/ 3646311 w 9381066"/>
                <a:gd name="csY6" fmla="*/ 1406550 h 1420062"/>
                <a:gd name="csX7" fmla="*/ 3772714 w 9381066"/>
                <a:gd name="csY7" fmla="*/ 1420062 h 1420062"/>
                <a:gd name="csX8" fmla="*/ 3776133 w 9381066"/>
                <a:gd name="csY8" fmla="*/ 1084 h 1420062"/>
                <a:gd name="csX9" fmla="*/ 6479767 w 9381066"/>
                <a:gd name="csY9" fmla="*/ 5590 h 1420062"/>
                <a:gd name="csX10" fmla="*/ 6479822 w 9381066"/>
                <a:gd name="csY10" fmla="*/ 706640 h 1420062"/>
                <a:gd name="csX11" fmla="*/ 9381066 w 9381066"/>
                <a:gd name="csY11" fmla="*/ 706639 h 1420062"/>
                <a:gd name="csX0" fmla="*/ 0 w 9381066"/>
                <a:gd name="csY0" fmla="*/ 864683 h 1420062"/>
                <a:gd name="csX1" fmla="*/ 383822 w 9381066"/>
                <a:gd name="csY1" fmla="*/ 864683 h 1420062"/>
                <a:gd name="csX2" fmla="*/ 383822 w 9381066"/>
                <a:gd name="csY2" fmla="*/ 1406550 h 1420062"/>
                <a:gd name="csX3" fmla="*/ 948266 w 9381066"/>
                <a:gd name="csY3" fmla="*/ 1406550 h 1420062"/>
                <a:gd name="csX4" fmla="*/ 941481 w 9381066"/>
                <a:gd name="csY4" fmla="*/ 0 h 1420062"/>
                <a:gd name="csX5" fmla="*/ 3640666 w 9381066"/>
                <a:gd name="csY5" fmla="*/ 1084 h 1420062"/>
                <a:gd name="csX6" fmla="*/ 3646311 w 9381066"/>
                <a:gd name="csY6" fmla="*/ 1406550 h 1420062"/>
                <a:gd name="csX7" fmla="*/ 3767070 w 9381066"/>
                <a:gd name="csY7" fmla="*/ 1420062 h 1420062"/>
                <a:gd name="csX8" fmla="*/ 3776133 w 9381066"/>
                <a:gd name="csY8" fmla="*/ 1084 h 1420062"/>
                <a:gd name="csX9" fmla="*/ 6479767 w 9381066"/>
                <a:gd name="csY9" fmla="*/ 5590 h 1420062"/>
                <a:gd name="csX10" fmla="*/ 6479822 w 9381066"/>
                <a:gd name="csY10" fmla="*/ 706640 h 1420062"/>
                <a:gd name="csX11" fmla="*/ 9381066 w 9381066"/>
                <a:gd name="csY11" fmla="*/ 706639 h 1420062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40666 w 9381066"/>
                <a:gd name="csY5" fmla="*/ 1084 h 1406550"/>
                <a:gd name="csX6" fmla="*/ 3646311 w 9381066"/>
                <a:gd name="csY6" fmla="*/ 1406550 h 1406550"/>
                <a:gd name="csX7" fmla="*/ 3778359 w 9381066"/>
                <a:gd name="csY7" fmla="*/ 1403128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479822 w 9381066"/>
                <a:gd name="csY10" fmla="*/ 706640 h 1406550"/>
                <a:gd name="csX11" fmla="*/ 9381066 w 9381066"/>
                <a:gd name="csY11" fmla="*/ 706639 h 1406550"/>
                <a:gd name="csX0" fmla="*/ 0 w 9381066"/>
                <a:gd name="csY0" fmla="*/ 864683 h 1408772"/>
                <a:gd name="csX1" fmla="*/ 383822 w 9381066"/>
                <a:gd name="csY1" fmla="*/ 864683 h 1408772"/>
                <a:gd name="csX2" fmla="*/ 383822 w 9381066"/>
                <a:gd name="csY2" fmla="*/ 1406550 h 1408772"/>
                <a:gd name="csX3" fmla="*/ 948266 w 9381066"/>
                <a:gd name="csY3" fmla="*/ 1406550 h 1408772"/>
                <a:gd name="csX4" fmla="*/ 941481 w 9381066"/>
                <a:gd name="csY4" fmla="*/ 0 h 1408772"/>
                <a:gd name="csX5" fmla="*/ 3640666 w 9381066"/>
                <a:gd name="csY5" fmla="*/ 1084 h 1408772"/>
                <a:gd name="csX6" fmla="*/ 3646311 w 9381066"/>
                <a:gd name="csY6" fmla="*/ 1406550 h 1408772"/>
                <a:gd name="csX7" fmla="*/ 3778359 w 9381066"/>
                <a:gd name="csY7" fmla="*/ 1408772 h 1408772"/>
                <a:gd name="csX8" fmla="*/ 3776133 w 9381066"/>
                <a:gd name="csY8" fmla="*/ 1084 h 1408772"/>
                <a:gd name="csX9" fmla="*/ 6479767 w 9381066"/>
                <a:gd name="csY9" fmla="*/ 5590 h 1408772"/>
                <a:gd name="csX10" fmla="*/ 6479822 w 9381066"/>
                <a:gd name="csY10" fmla="*/ 706640 h 1408772"/>
                <a:gd name="csX11" fmla="*/ 9381066 w 9381066"/>
                <a:gd name="csY11" fmla="*/ 706639 h 1408772"/>
                <a:gd name="csX0" fmla="*/ 0 w 9381066"/>
                <a:gd name="csY0" fmla="*/ 864683 h 1408772"/>
                <a:gd name="csX1" fmla="*/ 383822 w 9381066"/>
                <a:gd name="csY1" fmla="*/ 864683 h 1408772"/>
                <a:gd name="csX2" fmla="*/ 383822 w 9381066"/>
                <a:gd name="csY2" fmla="*/ 1406550 h 1408772"/>
                <a:gd name="csX3" fmla="*/ 948266 w 9381066"/>
                <a:gd name="csY3" fmla="*/ 1406550 h 1408772"/>
                <a:gd name="csX4" fmla="*/ 941481 w 9381066"/>
                <a:gd name="csY4" fmla="*/ 0 h 1408772"/>
                <a:gd name="csX5" fmla="*/ 3640666 w 9381066"/>
                <a:gd name="csY5" fmla="*/ 1084 h 1408772"/>
                <a:gd name="csX6" fmla="*/ 3646311 w 9381066"/>
                <a:gd name="csY6" fmla="*/ 1406550 h 1408772"/>
                <a:gd name="csX7" fmla="*/ 3778359 w 9381066"/>
                <a:gd name="csY7" fmla="*/ 1408772 h 1408772"/>
                <a:gd name="csX8" fmla="*/ 3776133 w 9381066"/>
                <a:gd name="csY8" fmla="*/ 1084 h 1408772"/>
                <a:gd name="csX9" fmla="*/ 6479767 w 9381066"/>
                <a:gd name="csY9" fmla="*/ 5590 h 1408772"/>
                <a:gd name="csX10" fmla="*/ 6479822 w 9381066"/>
                <a:gd name="csY10" fmla="*/ 689707 h 1408772"/>
                <a:gd name="csX11" fmla="*/ 9381066 w 9381066"/>
                <a:gd name="csY11" fmla="*/ 706639 h 1408772"/>
                <a:gd name="csX0" fmla="*/ 0 w 9381066"/>
                <a:gd name="csY0" fmla="*/ 864683 h 1408772"/>
                <a:gd name="csX1" fmla="*/ 383822 w 9381066"/>
                <a:gd name="csY1" fmla="*/ 864683 h 1408772"/>
                <a:gd name="csX2" fmla="*/ 383822 w 9381066"/>
                <a:gd name="csY2" fmla="*/ 1406550 h 1408772"/>
                <a:gd name="csX3" fmla="*/ 948266 w 9381066"/>
                <a:gd name="csY3" fmla="*/ 1406550 h 1408772"/>
                <a:gd name="csX4" fmla="*/ 941481 w 9381066"/>
                <a:gd name="csY4" fmla="*/ 0 h 1408772"/>
                <a:gd name="csX5" fmla="*/ 3640666 w 9381066"/>
                <a:gd name="csY5" fmla="*/ 1084 h 1408772"/>
                <a:gd name="csX6" fmla="*/ 3646311 w 9381066"/>
                <a:gd name="csY6" fmla="*/ 1406550 h 1408772"/>
                <a:gd name="csX7" fmla="*/ 3778359 w 9381066"/>
                <a:gd name="csY7" fmla="*/ 1408772 h 1408772"/>
                <a:gd name="csX8" fmla="*/ 3776133 w 9381066"/>
                <a:gd name="csY8" fmla="*/ 1084 h 1408772"/>
                <a:gd name="csX9" fmla="*/ 6479767 w 9381066"/>
                <a:gd name="csY9" fmla="*/ 5590 h 1408772"/>
                <a:gd name="csX10" fmla="*/ 6479822 w 9381066"/>
                <a:gd name="csY10" fmla="*/ 706640 h 1408772"/>
                <a:gd name="csX11" fmla="*/ 9381066 w 9381066"/>
                <a:gd name="csY11" fmla="*/ 706639 h 1408772"/>
                <a:gd name="csX0" fmla="*/ 0 w 9381066"/>
                <a:gd name="csY0" fmla="*/ 864683 h 1408772"/>
                <a:gd name="csX1" fmla="*/ 383822 w 9381066"/>
                <a:gd name="csY1" fmla="*/ 864683 h 1408772"/>
                <a:gd name="csX2" fmla="*/ 383822 w 9381066"/>
                <a:gd name="csY2" fmla="*/ 1406550 h 1408772"/>
                <a:gd name="csX3" fmla="*/ 948266 w 9381066"/>
                <a:gd name="csY3" fmla="*/ 1406550 h 1408772"/>
                <a:gd name="csX4" fmla="*/ 941481 w 9381066"/>
                <a:gd name="csY4" fmla="*/ 0 h 1408772"/>
                <a:gd name="csX5" fmla="*/ 3640666 w 9381066"/>
                <a:gd name="csY5" fmla="*/ 1084 h 1408772"/>
                <a:gd name="csX6" fmla="*/ 3646311 w 9381066"/>
                <a:gd name="csY6" fmla="*/ 1406550 h 1408772"/>
                <a:gd name="csX7" fmla="*/ 3778359 w 9381066"/>
                <a:gd name="csY7" fmla="*/ 1408772 h 1408772"/>
                <a:gd name="csX8" fmla="*/ 3776133 w 9381066"/>
                <a:gd name="csY8" fmla="*/ 1084 h 1408772"/>
                <a:gd name="csX9" fmla="*/ 6479767 w 9381066"/>
                <a:gd name="csY9" fmla="*/ 5590 h 1408772"/>
                <a:gd name="csX10" fmla="*/ 6479822 w 9381066"/>
                <a:gd name="csY10" fmla="*/ 700996 h 1408772"/>
                <a:gd name="csX11" fmla="*/ 9381066 w 9381066"/>
                <a:gd name="csY11" fmla="*/ 706639 h 1408772"/>
                <a:gd name="csX0" fmla="*/ 0 w 9386711"/>
                <a:gd name="csY0" fmla="*/ 864683 h 1408772"/>
                <a:gd name="csX1" fmla="*/ 383822 w 9386711"/>
                <a:gd name="csY1" fmla="*/ 864683 h 1408772"/>
                <a:gd name="csX2" fmla="*/ 383822 w 9386711"/>
                <a:gd name="csY2" fmla="*/ 1406550 h 1408772"/>
                <a:gd name="csX3" fmla="*/ 948266 w 9386711"/>
                <a:gd name="csY3" fmla="*/ 1406550 h 1408772"/>
                <a:gd name="csX4" fmla="*/ 941481 w 9386711"/>
                <a:gd name="csY4" fmla="*/ 0 h 1408772"/>
                <a:gd name="csX5" fmla="*/ 3640666 w 9386711"/>
                <a:gd name="csY5" fmla="*/ 1084 h 1408772"/>
                <a:gd name="csX6" fmla="*/ 3646311 w 9386711"/>
                <a:gd name="csY6" fmla="*/ 1406550 h 1408772"/>
                <a:gd name="csX7" fmla="*/ 3778359 w 9386711"/>
                <a:gd name="csY7" fmla="*/ 1408772 h 1408772"/>
                <a:gd name="csX8" fmla="*/ 3776133 w 9386711"/>
                <a:gd name="csY8" fmla="*/ 1084 h 1408772"/>
                <a:gd name="csX9" fmla="*/ 6479767 w 9386711"/>
                <a:gd name="csY9" fmla="*/ 5590 h 1408772"/>
                <a:gd name="csX10" fmla="*/ 6479822 w 9386711"/>
                <a:gd name="csY10" fmla="*/ 700996 h 1408772"/>
                <a:gd name="csX11" fmla="*/ 9386711 w 9386711"/>
                <a:gd name="csY11" fmla="*/ 700995 h 1408772"/>
                <a:gd name="csX0" fmla="*/ 0 w 9386711"/>
                <a:gd name="csY0" fmla="*/ 864683 h 1408772"/>
                <a:gd name="csX1" fmla="*/ 383822 w 9386711"/>
                <a:gd name="csY1" fmla="*/ 864683 h 1408772"/>
                <a:gd name="csX2" fmla="*/ 383822 w 9386711"/>
                <a:gd name="csY2" fmla="*/ 1406550 h 1408772"/>
                <a:gd name="csX3" fmla="*/ 948266 w 9386711"/>
                <a:gd name="csY3" fmla="*/ 1406550 h 1408772"/>
                <a:gd name="csX4" fmla="*/ 941481 w 9386711"/>
                <a:gd name="csY4" fmla="*/ 0 h 1408772"/>
                <a:gd name="csX5" fmla="*/ 2979497 w 9386711"/>
                <a:gd name="csY5" fmla="*/ 2621 h 1408772"/>
                <a:gd name="csX6" fmla="*/ 3640666 w 9386711"/>
                <a:gd name="csY6" fmla="*/ 1084 h 1408772"/>
                <a:gd name="csX7" fmla="*/ 3646311 w 9386711"/>
                <a:gd name="csY7" fmla="*/ 1406550 h 1408772"/>
                <a:gd name="csX8" fmla="*/ 3778359 w 9386711"/>
                <a:gd name="csY8" fmla="*/ 1408772 h 1408772"/>
                <a:gd name="csX9" fmla="*/ 3776133 w 9386711"/>
                <a:gd name="csY9" fmla="*/ 1084 h 1408772"/>
                <a:gd name="csX10" fmla="*/ 6479767 w 9386711"/>
                <a:gd name="csY10" fmla="*/ 5590 h 1408772"/>
                <a:gd name="csX11" fmla="*/ 6479822 w 9386711"/>
                <a:gd name="csY11" fmla="*/ 700996 h 1408772"/>
                <a:gd name="csX12" fmla="*/ 9386711 w 9386711"/>
                <a:gd name="csY12" fmla="*/ 700995 h 1408772"/>
                <a:gd name="csX0" fmla="*/ 0 w 9386711"/>
                <a:gd name="csY0" fmla="*/ 864683 h 1408772"/>
                <a:gd name="csX1" fmla="*/ 383822 w 9386711"/>
                <a:gd name="csY1" fmla="*/ 864683 h 1408772"/>
                <a:gd name="csX2" fmla="*/ 383822 w 9386711"/>
                <a:gd name="csY2" fmla="*/ 1406550 h 1408772"/>
                <a:gd name="csX3" fmla="*/ 948266 w 9386711"/>
                <a:gd name="csY3" fmla="*/ 1406550 h 1408772"/>
                <a:gd name="csX4" fmla="*/ 941481 w 9386711"/>
                <a:gd name="csY4" fmla="*/ 0 h 1408772"/>
                <a:gd name="csX5" fmla="*/ 3111115 w 9386711"/>
                <a:gd name="csY5" fmla="*/ 2621 h 1408772"/>
                <a:gd name="csX6" fmla="*/ 3640666 w 9386711"/>
                <a:gd name="csY6" fmla="*/ 1084 h 1408772"/>
                <a:gd name="csX7" fmla="*/ 3646311 w 9386711"/>
                <a:gd name="csY7" fmla="*/ 1406550 h 1408772"/>
                <a:gd name="csX8" fmla="*/ 3778359 w 9386711"/>
                <a:gd name="csY8" fmla="*/ 1408772 h 1408772"/>
                <a:gd name="csX9" fmla="*/ 3776133 w 9386711"/>
                <a:gd name="csY9" fmla="*/ 1084 h 1408772"/>
                <a:gd name="csX10" fmla="*/ 6479767 w 9386711"/>
                <a:gd name="csY10" fmla="*/ 5590 h 1408772"/>
                <a:gd name="csX11" fmla="*/ 6479822 w 9386711"/>
                <a:gd name="csY11" fmla="*/ 700996 h 1408772"/>
                <a:gd name="csX12" fmla="*/ 9386711 w 9386711"/>
                <a:gd name="csY12" fmla="*/ 700995 h 1408772"/>
                <a:gd name="csX0" fmla="*/ 0 w 9243697"/>
                <a:gd name="csY0" fmla="*/ 864683 h 1408772"/>
                <a:gd name="csX1" fmla="*/ 383822 w 9243697"/>
                <a:gd name="csY1" fmla="*/ 864683 h 1408772"/>
                <a:gd name="csX2" fmla="*/ 383822 w 9243697"/>
                <a:gd name="csY2" fmla="*/ 1406550 h 1408772"/>
                <a:gd name="csX3" fmla="*/ 948266 w 9243697"/>
                <a:gd name="csY3" fmla="*/ 1406550 h 1408772"/>
                <a:gd name="csX4" fmla="*/ 941481 w 9243697"/>
                <a:gd name="csY4" fmla="*/ 0 h 1408772"/>
                <a:gd name="csX5" fmla="*/ 3111115 w 9243697"/>
                <a:gd name="csY5" fmla="*/ 2621 h 1408772"/>
                <a:gd name="csX6" fmla="*/ 3640666 w 9243697"/>
                <a:gd name="csY6" fmla="*/ 1084 h 1408772"/>
                <a:gd name="csX7" fmla="*/ 3646311 w 9243697"/>
                <a:gd name="csY7" fmla="*/ 1406550 h 1408772"/>
                <a:gd name="csX8" fmla="*/ 3778359 w 9243697"/>
                <a:gd name="csY8" fmla="*/ 1408772 h 1408772"/>
                <a:gd name="csX9" fmla="*/ 3776133 w 9243697"/>
                <a:gd name="csY9" fmla="*/ 1084 h 1408772"/>
                <a:gd name="csX10" fmla="*/ 6479767 w 9243697"/>
                <a:gd name="csY10" fmla="*/ 5590 h 1408772"/>
                <a:gd name="csX11" fmla="*/ 6479822 w 9243697"/>
                <a:gd name="csY11" fmla="*/ 700996 h 1408772"/>
                <a:gd name="csX12" fmla="*/ 9243697 w 9243697"/>
                <a:gd name="csY12" fmla="*/ 700995 h 1408772"/>
                <a:gd name="csX0" fmla="*/ 0 w 9243697"/>
                <a:gd name="csY0" fmla="*/ 864683 h 1408772"/>
                <a:gd name="csX1" fmla="*/ 383822 w 9243697"/>
                <a:gd name="csY1" fmla="*/ 864683 h 1408772"/>
                <a:gd name="csX2" fmla="*/ 383822 w 9243697"/>
                <a:gd name="csY2" fmla="*/ 1406550 h 1408772"/>
                <a:gd name="csX3" fmla="*/ 948266 w 9243697"/>
                <a:gd name="csY3" fmla="*/ 1406550 h 1408772"/>
                <a:gd name="csX4" fmla="*/ 941481 w 9243697"/>
                <a:gd name="csY4" fmla="*/ 0 h 1408772"/>
                <a:gd name="csX5" fmla="*/ 3111115 w 9243697"/>
                <a:gd name="csY5" fmla="*/ 2621 h 1408772"/>
                <a:gd name="csX6" fmla="*/ 3708986 w 9243697"/>
                <a:gd name="csY6" fmla="*/ 4742 h 1408772"/>
                <a:gd name="csX7" fmla="*/ 3646311 w 9243697"/>
                <a:gd name="csY7" fmla="*/ 1406550 h 1408772"/>
                <a:gd name="csX8" fmla="*/ 3778359 w 9243697"/>
                <a:gd name="csY8" fmla="*/ 1408772 h 1408772"/>
                <a:gd name="csX9" fmla="*/ 3776133 w 9243697"/>
                <a:gd name="csY9" fmla="*/ 1084 h 1408772"/>
                <a:gd name="csX10" fmla="*/ 6479767 w 9243697"/>
                <a:gd name="csY10" fmla="*/ 5590 h 1408772"/>
                <a:gd name="csX11" fmla="*/ 6479822 w 9243697"/>
                <a:gd name="csY11" fmla="*/ 700996 h 1408772"/>
                <a:gd name="csX12" fmla="*/ 9243697 w 9243697"/>
                <a:gd name="csY12" fmla="*/ 700995 h 1408772"/>
                <a:gd name="csX0" fmla="*/ 0 w 9243697"/>
                <a:gd name="csY0" fmla="*/ 864683 h 1410207"/>
                <a:gd name="csX1" fmla="*/ 383822 w 9243697"/>
                <a:gd name="csY1" fmla="*/ 864683 h 1410207"/>
                <a:gd name="csX2" fmla="*/ 383822 w 9243697"/>
                <a:gd name="csY2" fmla="*/ 1406550 h 1410207"/>
                <a:gd name="csX3" fmla="*/ 948266 w 9243697"/>
                <a:gd name="csY3" fmla="*/ 1406550 h 1410207"/>
                <a:gd name="csX4" fmla="*/ 941481 w 9243697"/>
                <a:gd name="csY4" fmla="*/ 0 h 1410207"/>
                <a:gd name="csX5" fmla="*/ 3111115 w 9243697"/>
                <a:gd name="csY5" fmla="*/ 2621 h 1410207"/>
                <a:gd name="csX6" fmla="*/ 3708986 w 9243697"/>
                <a:gd name="csY6" fmla="*/ 4742 h 1410207"/>
                <a:gd name="csX7" fmla="*/ 3714632 w 9243697"/>
                <a:gd name="csY7" fmla="*/ 1410207 h 1410207"/>
                <a:gd name="csX8" fmla="*/ 3778359 w 9243697"/>
                <a:gd name="csY8" fmla="*/ 1408772 h 1410207"/>
                <a:gd name="csX9" fmla="*/ 3776133 w 9243697"/>
                <a:gd name="csY9" fmla="*/ 1084 h 1410207"/>
                <a:gd name="csX10" fmla="*/ 6479767 w 9243697"/>
                <a:gd name="csY10" fmla="*/ 5590 h 1410207"/>
                <a:gd name="csX11" fmla="*/ 6479822 w 9243697"/>
                <a:gd name="csY11" fmla="*/ 700996 h 1410207"/>
                <a:gd name="csX12" fmla="*/ 9243697 w 9243697"/>
                <a:gd name="csY12" fmla="*/ 700995 h 1410207"/>
                <a:gd name="csX0" fmla="*/ 0 w 9243697"/>
                <a:gd name="csY0" fmla="*/ 864683 h 1410207"/>
                <a:gd name="csX1" fmla="*/ 383822 w 9243697"/>
                <a:gd name="csY1" fmla="*/ 864683 h 1410207"/>
                <a:gd name="csX2" fmla="*/ 383822 w 9243697"/>
                <a:gd name="csY2" fmla="*/ 1406550 h 1410207"/>
                <a:gd name="csX3" fmla="*/ 948266 w 9243697"/>
                <a:gd name="csY3" fmla="*/ 1406550 h 1410207"/>
                <a:gd name="csX4" fmla="*/ 941481 w 9243697"/>
                <a:gd name="csY4" fmla="*/ 0 h 1410207"/>
                <a:gd name="csX5" fmla="*/ 3111115 w 9243697"/>
                <a:gd name="csY5" fmla="*/ 2621 h 1410207"/>
                <a:gd name="csX6" fmla="*/ 3708986 w 9243697"/>
                <a:gd name="csY6" fmla="*/ 4742 h 1410207"/>
                <a:gd name="csX7" fmla="*/ 3714632 w 9243697"/>
                <a:gd name="csY7" fmla="*/ 1410207 h 1410207"/>
                <a:gd name="csX8" fmla="*/ 3778359 w 9243697"/>
                <a:gd name="csY8" fmla="*/ 1408772 h 1410207"/>
                <a:gd name="csX9" fmla="*/ 3851645 w 9243697"/>
                <a:gd name="csY9" fmla="*/ 4742 h 1410207"/>
                <a:gd name="csX10" fmla="*/ 6479767 w 9243697"/>
                <a:gd name="csY10" fmla="*/ 5590 h 1410207"/>
                <a:gd name="csX11" fmla="*/ 6479822 w 9243697"/>
                <a:gd name="csY11" fmla="*/ 700996 h 1410207"/>
                <a:gd name="csX12" fmla="*/ 9243697 w 9243697"/>
                <a:gd name="csY12" fmla="*/ 700995 h 1410207"/>
                <a:gd name="csX0" fmla="*/ 0 w 9243697"/>
                <a:gd name="csY0" fmla="*/ 864683 h 1412430"/>
                <a:gd name="csX1" fmla="*/ 383822 w 9243697"/>
                <a:gd name="csY1" fmla="*/ 864683 h 1412430"/>
                <a:gd name="csX2" fmla="*/ 383822 w 9243697"/>
                <a:gd name="csY2" fmla="*/ 1406550 h 1412430"/>
                <a:gd name="csX3" fmla="*/ 948266 w 9243697"/>
                <a:gd name="csY3" fmla="*/ 1406550 h 1412430"/>
                <a:gd name="csX4" fmla="*/ 941481 w 9243697"/>
                <a:gd name="csY4" fmla="*/ 0 h 1412430"/>
                <a:gd name="csX5" fmla="*/ 3111115 w 9243697"/>
                <a:gd name="csY5" fmla="*/ 2621 h 1412430"/>
                <a:gd name="csX6" fmla="*/ 3708986 w 9243697"/>
                <a:gd name="csY6" fmla="*/ 4742 h 1412430"/>
                <a:gd name="csX7" fmla="*/ 3714632 w 9243697"/>
                <a:gd name="csY7" fmla="*/ 1410207 h 1412430"/>
                <a:gd name="csX8" fmla="*/ 3853871 w 9243697"/>
                <a:gd name="csY8" fmla="*/ 1412430 h 1412430"/>
                <a:gd name="csX9" fmla="*/ 3851645 w 9243697"/>
                <a:gd name="csY9" fmla="*/ 4742 h 1412430"/>
                <a:gd name="csX10" fmla="*/ 6479767 w 9243697"/>
                <a:gd name="csY10" fmla="*/ 5590 h 1412430"/>
                <a:gd name="csX11" fmla="*/ 6479822 w 9243697"/>
                <a:gd name="csY11" fmla="*/ 700996 h 1412430"/>
                <a:gd name="csX12" fmla="*/ 9243697 w 9243697"/>
                <a:gd name="csY12" fmla="*/ 700995 h 1412430"/>
                <a:gd name="csX0" fmla="*/ 0 w 9243697"/>
                <a:gd name="csY0" fmla="*/ 864683 h 1412430"/>
                <a:gd name="csX1" fmla="*/ 383822 w 9243697"/>
                <a:gd name="csY1" fmla="*/ 864683 h 1412430"/>
                <a:gd name="csX2" fmla="*/ 383822 w 9243697"/>
                <a:gd name="csY2" fmla="*/ 1406550 h 1412430"/>
                <a:gd name="csX3" fmla="*/ 948266 w 9243697"/>
                <a:gd name="csY3" fmla="*/ 1406550 h 1412430"/>
                <a:gd name="csX4" fmla="*/ 934290 w 9243697"/>
                <a:gd name="csY4" fmla="*/ 0 h 1412430"/>
                <a:gd name="csX5" fmla="*/ 3111115 w 9243697"/>
                <a:gd name="csY5" fmla="*/ 2621 h 1412430"/>
                <a:gd name="csX6" fmla="*/ 3708986 w 9243697"/>
                <a:gd name="csY6" fmla="*/ 4742 h 1412430"/>
                <a:gd name="csX7" fmla="*/ 3714632 w 9243697"/>
                <a:gd name="csY7" fmla="*/ 1410207 h 1412430"/>
                <a:gd name="csX8" fmla="*/ 3853871 w 9243697"/>
                <a:gd name="csY8" fmla="*/ 1412430 h 1412430"/>
                <a:gd name="csX9" fmla="*/ 3851645 w 9243697"/>
                <a:gd name="csY9" fmla="*/ 4742 h 1412430"/>
                <a:gd name="csX10" fmla="*/ 6479767 w 9243697"/>
                <a:gd name="csY10" fmla="*/ 5590 h 1412430"/>
                <a:gd name="csX11" fmla="*/ 6479822 w 9243697"/>
                <a:gd name="csY11" fmla="*/ 700996 h 1412430"/>
                <a:gd name="csX12" fmla="*/ 9243697 w 9243697"/>
                <a:gd name="csY12" fmla="*/ 700995 h 1412430"/>
                <a:gd name="csX0" fmla="*/ 0 w 9243697"/>
                <a:gd name="csY0" fmla="*/ 864683 h 1412430"/>
                <a:gd name="csX1" fmla="*/ 383822 w 9243697"/>
                <a:gd name="csY1" fmla="*/ 864683 h 1412430"/>
                <a:gd name="csX2" fmla="*/ 383822 w 9243697"/>
                <a:gd name="csY2" fmla="*/ 1406550 h 1412430"/>
                <a:gd name="csX3" fmla="*/ 933882 w 9243697"/>
                <a:gd name="csY3" fmla="*/ 1406550 h 1412430"/>
                <a:gd name="csX4" fmla="*/ 934290 w 9243697"/>
                <a:gd name="csY4" fmla="*/ 0 h 1412430"/>
                <a:gd name="csX5" fmla="*/ 3111115 w 9243697"/>
                <a:gd name="csY5" fmla="*/ 2621 h 1412430"/>
                <a:gd name="csX6" fmla="*/ 3708986 w 9243697"/>
                <a:gd name="csY6" fmla="*/ 4742 h 1412430"/>
                <a:gd name="csX7" fmla="*/ 3714632 w 9243697"/>
                <a:gd name="csY7" fmla="*/ 1410207 h 1412430"/>
                <a:gd name="csX8" fmla="*/ 3853871 w 9243697"/>
                <a:gd name="csY8" fmla="*/ 1412430 h 1412430"/>
                <a:gd name="csX9" fmla="*/ 3851645 w 9243697"/>
                <a:gd name="csY9" fmla="*/ 4742 h 1412430"/>
                <a:gd name="csX10" fmla="*/ 6479767 w 9243697"/>
                <a:gd name="csY10" fmla="*/ 5590 h 1412430"/>
                <a:gd name="csX11" fmla="*/ 6479822 w 9243697"/>
                <a:gd name="csY11" fmla="*/ 700996 h 1412430"/>
                <a:gd name="csX12" fmla="*/ 9243697 w 9243697"/>
                <a:gd name="csY12" fmla="*/ 700995 h 1412430"/>
                <a:gd name="csX0" fmla="*/ 0 w 9243697"/>
                <a:gd name="csY0" fmla="*/ 864683 h 1412430"/>
                <a:gd name="csX1" fmla="*/ 415374 w 9243697"/>
                <a:gd name="csY1" fmla="*/ 875902 h 1412430"/>
                <a:gd name="csX2" fmla="*/ 383822 w 9243697"/>
                <a:gd name="csY2" fmla="*/ 1406550 h 1412430"/>
                <a:gd name="csX3" fmla="*/ 933882 w 9243697"/>
                <a:gd name="csY3" fmla="*/ 1406550 h 1412430"/>
                <a:gd name="csX4" fmla="*/ 934290 w 9243697"/>
                <a:gd name="csY4" fmla="*/ 0 h 1412430"/>
                <a:gd name="csX5" fmla="*/ 3111115 w 9243697"/>
                <a:gd name="csY5" fmla="*/ 2621 h 1412430"/>
                <a:gd name="csX6" fmla="*/ 3708986 w 9243697"/>
                <a:gd name="csY6" fmla="*/ 4742 h 1412430"/>
                <a:gd name="csX7" fmla="*/ 3714632 w 9243697"/>
                <a:gd name="csY7" fmla="*/ 1410207 h 1412430"/>
                <a:gd name="csX8" fmla="*/ 3853871 w 9243697"/>
                <a:gd name="csY8" fmla="*/ 1412430 h 1412430"/>
                <a:gd name="csX9" fmla="*/ 3851645 w 9243697"/>
                <a:gd name="csY9" fmla="*/ 4742 h 1412430"/>
                <a:gd name="csX10" fmla="*/ 6479767 w 9243697"/>
                <a:gd name="csY10" fmla="*/ 5590 h 1412430"/>
                <a:gd name="csX11" fmla="*/ 6479822 w 9243697"/>
                <a:gd name="csY11" fmla="*/ 700996 h 1412430"/>
                <a:gd name="csX12" fmla="*/ 9243697 w 9243697"/>
                <a:gd name="csY12" fmla="*/ 700995 h 1412430"/>
                <a:gd name="csX0" fmla="*/ 0 w 9243697"/>
                <a:gd name="csY0" fmla="*/ 864683 h 1412430"/>
                <a:gd name="csX1" fmla="*/ 415374 w 9243697"/>
                <a:gd name="csY1" fmla="*/ 875902 h 1412430"/>
                <a:gd name="csX2" fmla="*/ 415374 w 9243697"/>
                <a:gd name="csY2" fmla="*/ 1412159 h 1412430"/>
                <a:gd name="csX3" fmla="*/ 933882 w 9243697"/>
                <a:gd name="csY3" fmla="*/ 1406550 h 1412430"/>
                <a:gd name="csX4" fmla="*/ 934290 w 9243697"/>
                <a:gd name="csY4" fmla="*/ 0 h 1412430"/>
                <a:gd name="csX5" fmla="*/ 3111115 w 9243697"/>
                <a:gd name="csY5" fmla="*/ 2621 h 1412430"/>
                <a:gd name="csX6" fmla="*/ 3708986 w 9243697"/>
                <a:gd name="csY6" fmla="*/ 4742 h 1412430"/>
                <a:gd name="csX7" fmla="*/ 3714632 w 9243697"/>
                <a:gd name="csY7" fmla="*/ 1410207 h 1412430"/>
                <a:gd name="csX8" fmla="*/ 3853871 w 9243697"/>
                <a:gd name="csY8" fmla="*/ 1412430 h 1412430"/>
                <a:gd name="csX9" fmla="*/ 3851645 w 9243697"/>
                <a:gd name="csY9" fmla="*/ 4742 h 1412430"/>
                <a:gd name="csX10" fmla="*/ 6479767 w 9243697"/>
                <a:gd name="csY10" fmla="*/ 5590 h 1412430"/>
                <a:gd name="csX11" fmla="*/ 6479822 w 9243697"/>
                <a:gd name="csY11" fmla="*/ 700996 h 1412430"/>
                <a:gd name="csX12" fmla="*/ 9243697 w 9243697"/>
                <a:gd name="csY12" fmla="*/ 700995 h 1412430"/>
                <a:gd name="csX0" fmla="*/ 0 w 9206887"/>
                <a:gd name="csY0" fmla="*/ 864683 h 1412430"/>
                <a:gd name="csX1" fmla="*/ 378564 w 9206887"/>
                <a:gd name="csY1" fmla="*/ 875902 h 1412430"/>
                <a:gd name="csX2" fmla="*/ 378564 w 9206887"/>
                <a:gd name="csY2" fmla="*/ 1412159 h 1412430"/>
                <a:gd name="csX3" fmla="*/ 897072 w 9206887"/>
                <a:gd name="csY3" fmla="*/ 1406550 h 1412430"/>
                <a:gd name="csX4" fmla="*/ 897480 w 9206887"/>
                <a:gd name="csY4" fmla="*/ 0 h 1412430"/>
                <a:gd name="csX5" fmla="*/ 3074305 w 9206887"/>
                <a:gd name="csY5" fmla="*/ 2621 h 1412430"/>
                <a:gd name="csX6" fmla="*/ 3672176 w 9206887"/>
                <a:gd name="csY6" fmla="*/ 4742 h 1412430"/>
                <a:gd name="csX7" fmla="*/ 3677822 w 9206887"/>
                <a:gd name="csY7" fmla="*/ 1410207 h 1412430"/>
                <a:gd name="csX8" fmla="*/ 3817061 w 9206887"/>
                <a:gd name="csY8" fmla="*/ 1412430 h 1412430"/>
                <a:gd name="csX9" fmla="*/ 3814835 w 9206887"/>
                <a:gd name="csY9" fmla="*/ 4742 h 1412430"/>
                <a:gd name="csX10" fmla="*/ 6442957 w 9206887"/>
                <a:gd name="csY10" fmla="*/ 5590 h 1412430"/>
                <a:gd name="csX11" fmla="*/ 6443012 w 9206887"/>
                <a:gd name="csY11" fmla="*/ 700996 h 1412430"/>
                <a:gd name="csX12" fmla="*/ 9206887 w 9206887"/>
                <a:gd name="csY12" fmla="*/ 700995 h 1412430"/>
                <a:gd name="csX0" fmla="*/ 0 w 9206887"/>
                <a:gd name="csY0" fmla="*/ 864683 h 1412430"/>
                <a:gd name="csX1" fmla="*/ 378564 w 9206887"/>
                <a:gd name="csY1" fmla="*/ 875902 h 1412430"/>
                <a:gd name="csX2" fmla="*/ 378564 w 9206887"/>
                <a:gd name="csY2" fmla="*/ 1412159 h 1412430"/>
                <a:gd name="csX3" fmla="*/ 897072 w 9206887"/>
                <a:gd name="csY3" fmla="*/ 1406550 h 1412430"/>
                <a:gd name="csX4" fmla="*/ 897480 w 9206887"/>
                <a:gd name="csY4" fmla="*/ 0 h 1412430"/>
                <a:gd name="csX5" fmla="*/ 3074305 w 9206887"/>
                <a:gd name="csY5" fmla="*/ 2621 h 1412430"/>
                <a:gd name="csX6" fmla="*/ 3672176 w 9206887"/>
                <a:gd name="csY6" fmla="*/ 4742 h 1412430"/>
                <a:gd name="csX7" fmla="*/ 3677822 w 9206887"/>
                <a:gd name="csY7" fmla="*/ 1410207 h 1412430"/>
                <a:gd name="csX8" fmla="*/ 3817061 w 9206887"/>
                <a:gd name="csY8" fmla="*/ 1412430 h 1412430"/>
                <a:gd name="csX9" fmla="*/ 3814835 w 9206887"/>
                <a:gd name="csY9" fmla="*/ 4742 h 1412430"/>
                <a:gd name="csX10" fmla="*/ 6442957 w 9206887"/>
                <a:gd name="csY10" fmla="*/ 5590 h 1412430"/>
                <a:gd name="csX11" fmla="*/ 6316807 w 9206887"/>
                <a:gd name="csY11" fmla="*/ 706606 h 1412430"/>
                <a:gd name="csX12" fmla="*/ 9206887 w 9206887"/>
                <a:gd name="csY12" fmla="*/ 700995 h 1412430"/>
                <a:gd name="csX0" fmla="*/ 0 w 9206887"/>
                <a:gd name="csY0" fmla="*/ 864703 h 1412450"/>
                <a:gd name="csX1" fmla="*/ 378564 w 9206887"/>
                <a:gd name="csY1" fmla="*/ 875922 h 1412450"/>
                <a:gd name="csX2" fmla="*/ 378564 w 9206887"/>
                <a:gd name="csY2" fmla="*/ 1412179 h 1412450"/>
                <a:gd name="csX3" fmla="*/ 897072 w 9206887"/>
                <a:gd name="csY3" fmla="*/ 1406570 h 1412450"/>
                <a:gd name="csX4" fmla="*/ 897480 w 9206887"/>
                <a:gd name="csY4" fmla="*/ 20 h 1412450"/>
                <a:gd name="csX5" fmla="*/ 3074305 w 9206887"/>
                <a:gd name="csY5" fmla="*/ 2641 h 1412450"/>
                <a:gd name="csX6" fmla="*/ 3672176 w 9206887"/>
                <a:gd name="csY6" fmla="*/ 4762 h 1412450"/>
                <a:gd name="csX7" fmla="*/ 3677822 w 9206887"/>
                <a:gd name="csY7" fmla="*/ 1410227 h 1412450"/>
                <a:gd name="csX8" fmla="*/ 3817061 w 9206887"/>
                <a:gd name="csY8" fmla="*/ 1412450 h 1412450"/>
                <a:gd name="csX9" fmla="*/ 3814835 w 9206887"/>
                <a:gd name="csY9" fmla="*/ 4762 h 1412450"/>
                <a:gd name="csX10" fmla="*/ 6322010 w 9206887"/>
                <a:gd name="csY10" fmla="*/ 0 h 1412450"/>
                <a:gd name="csX11" fmla="*/ 6316807 w 9206887"/>
                <a:gd name="csY11" fmla="*/ 706626 h 1412450"/>
                <a:gd name="csX12" fmla="*/ 9206887 w 9206887"/>
                <a:gd name="csY12" fmla="*/ 701015 h 1412450"/>
                <a:gd name="csX0" fmla="*/ 0 w 9206887"/>
                <a:gd name="csY0" fmla="*/ 864683 h 1412430"/>
                <a:gd name="csX1" fmla="*/ 378564 w 9206887"/>
                <a:gd name="csY1" fmla="*/ 875902 h 1412430"/>
                <a:gd name="csX2" fmla="*/ 378564 w 9206887"/>
                <a:gd name="csY2" fmla="*/ 1412159 h 1412430"/>
                <a:gd name="csX3" fmla="*/ 897072 w 9206887"/>
                <a:gd name="csY3" fmla="*/ 1406550 h 1412430"/>
                <a:gd name="csX4" fmla="*/ 897480 w 9206887"/>
                <a:gd name="csY4" fmla="*/ 0 h 1412430"/>
                <a:gd name="csX5" fmla="*/ 3074305 w 9206887"/>
                <a:gd name="csY5" fmla="*/ 2621 h 1412430"/>
                <a:gd name="csX6" fmla="*/ 3672176 w 9206887"/>
                <a:gd name="csY6" fmla="*/ 4742 h 1412430"/>
                <a:gd name="csX7" fmla="*/ 3677822 w 9206887"/>
                <a:gd name="csY7" fmla="*/ 1410207 h 1412430"/>
                <a:gd name="csX8" fmla="*/ 3817061 w 9206887"/>
                <a:gd name="csY8" fmla="*/ 1412430 h 1412430"/>
                <a:gd name="csX9" fmla="*/ 3814835 w 9206887"/>
                <a:gd name="csY9" fmla="*/ 4742 h 1412430"/>
                <a:gd name="csX10" fmla="*/ 6300976 w 9206887"/>
                <a:gd name="csY10" fmla="*/ 5590 h 1412430"/>
                <a:gd name="csX11" fmla="*/ 6316807 w 9206887"/>
                <a:gd name="csY11" fmla="*/ 706606 h 1412430"/>
                <a:gd name="csX12" fmla="*/ 9206887 w 9206887"/>
                <a:gd name="csY12" fmla="*/ 700995 h 1412430"/>
                <a:gd name="csX0" fmla="*/ 0 w 9206887"/>
                <a:gd name="csY0" fmla="*/ 864683 h 1412430"/>
                <a:gd name="csX1" fmla="*/ 378564 w 9206887"/>
                <a:gd name="csY1" fmla="*/ 875902 h 1412430"/>
                <a:gd name="csX2" fmla="*/ 378564 w 9206887"/>
                <a:gd name="csY2" fmla="*/ 1412159 h 1412430"/>
                <a:gd name="csX3" fmla="*/ 897072 w 9206887"/>
                <a:gd name="csY3" fmla="*/ 1406550 h 1412430"/>
                <a:gd name="csX4" fmla="*/ 897480 w 9206887"/>
                <a:gd name="csY4" fmla="*/ 0 h 1412430"/>
                <a:gd name="csX5" fmla="*/ 3074305 w 9206887"/>
                <a:gd name="csY5" fmla="*/ 2621 h 1412430"/>
                <a:gd name="csX6" fmla="*/ 3672176 w 9206887"/>
                <a:gd name="csY6" fmla="*/ 4742 h 1412430"/>
                <a:gd name="csX7" fmla="*/ 3677822 w 9206887"/>
                <a:gd name="csY7" fmla="*/ 1410207 h 1412430"/>
                <a:gd name="csX8" fmla="*/ 3817061 w 9206887"/>
                <a:gd name="csY8" fmla="*/ 1412430 h 1412430"/>
                <a:gd name="csX9" fmla="*/ 3814835 w 9206887"/>
                <a:gd name="csY9" fmla="*/ 4742 h 1412430"/>
                <a:gd name="csX10" fmla="*/ 6300976 w 9206887"/>
                <a:gd name="csY10" fmla="*/ 5590 h 1412430"/>
                <a:gd name="csX11" fmla="*/ 6295773 w 9206887"/>
                <a:gd name="csY11" fmla="*/ 706606 h 1412430"/>
                <a:gd name="csX12" fmla="*/ 9206887 w 9206887"/>
                <a:gd name="csY12" fmla="*/ 700995 h 1412430"/>
                <a:gd name="csX0" fmla="*/ 0 w 9206887"/>
                <a:gd name="csY0" fmla="*/ 864683 h 1412430"/>
                <a:gd name="csX1" fmla="*/ 378564 w 9206887"/>
                <a:gd name="csY1" fmla="*/ 875902 h 1412430"/>
                <a:gd name="csX2" fmla="*/ 378564 w 9206887"/>
                <a:gd name="csY2" fmla="*/ 1412159 h 1412430"/>
                <a:gd name="csX3" fmla="*/ 897072 w 9206887"/>
                <a:gd name="csY3" fmla="*/ 1406550 h 1412430"/>
                <a:gd name="csX4" fmla="*/ 897480 w 9206887"/>
                <a:gd name="csY4" fmla="*/ 0 h 1412430"/>
                <a:gd name="csX5" fmla="*/ 3074305 w 9206887"/>
                <a:gd name="csY5" fmla="*/ 2621 h 1412430"/>
                <a:gd name="csX6" fmla="*/ 3672176 w 9206887"/>
                <a:gd name="csY6" fmla="*/ 4742 h 1412430"/>
                <a:gd name="csX7" fmla="*/ 3677822 w 9206887"/>
                <a:gd name="csY7" fmla="*/ 1410207 h 1412430"/>
                <a:gd name="csX8" fmla="*/ 3817061 w 9206887"/>
                <a:gd name="csY8" fmla="*/ 1412430 h 1412430"/>
                <a:gd name="csX9" fmla="*/ 3814835 w 9206887"/>
                <a:gd name="csY9" fmla="*/ 4742 h 1412430"/>
                <a:gd name="csX10" fmla="*/ 6300976 w 9206887"/>
                <a:gd name="csY10" fmla="*/ 5590 h 1412430"/>
                <a:gd name="csX11" fmla="*/ 6301031 w 9206887"/>
                <a:gd name="csY11" fmla="*/ 700996 h 1412430"/>
                <a:gd name="csX12" fmla="*/ 9206887 w 9206887"/>
                <a:gd name="csY12" fmla="*/ 700995 h 1412430"/>
                <a:gd name="csX0" fmla="*/ 0 w 8831151"/>
                <a:gd name="csY0" fmla="*/ 864683 h 1412430"/>
                <a:gd name="csX1" fmla="*/ 378564 w 8831151"/>
                <a:gd name="csY1" fmla="*/ 875902 h 1412430"/>
                <a:gd name="csX2" fmla="*/ 378564 w 8831151"/>
                <a:gd name="csY2" fmla="*/ 1412159 h 1412430"/>
                <a:gd name="csX3" fmla="*/ 897072 w 8831151"/>
                <a:gd name="csY3" fmla="*/ 1406550 h 1412430"/>
                <a:gd name="csX4" fmla="*/ 897480 w 8831151"/>
                <a:gd name="csY4" fmla="*/ 0 h 1412430"/>
                <a:gd name="csX5" fmla="*/ 3074305 w 8831151"/>
                <a:gd name="csY5" fmla="*/ 2621 h 1412430"/>
                <a:gd name="csX6" fmla="*/ 3672176 w 8831151"/>
                <a:gd name="csY6" fmla="*/ 4742 h 1412430"/>
                <a:gd name="csX7" fmla="*/ 3677822 w 8831151"/>
                <a:gd name="csY7" fmla="*/ 1410207 h 1412430"/>
                <a:gd name="csX8" fmla="*/ 3817061 w 8831151"/>
                <a:gd name="csY8" fmla="*/ 1412430 h 1412430"/>
                <a:gd name="csX9" fmla="*/ 3814835 w 8831151"/>
                <a:gd name="csY9" fmla="*/ 4742 h 1412430"/>
                <a:gd name="csX10" fmla="*/ 6300976 w 8831151"/>
                <a:gd name="csY10" fmla="*/ 5590 h 1412430"/>
                <a:gd name="csX11" fmla="*/ 6301031 w 8831151"/>
                <a:gd name="csY11" fmla="*/ 700996 h 1412430"/>
                <a:gd name="csX12" fmla="*/ 8831151 w 8831151"/>
                <a:gd name="csY12" fmla="*/ 713521 h 1412430"/>
                <a:gd name="csX0" fmla="*/ 0 w 8831151"/>
                <a:gd name="csY0" fmla="*/ 864683 h 1412430"/>
                <a:gd name="csX1" fmla="*/ 382626 w 8831151"/>
                <a:gd name="csY1" fmla="*/ 867234 h 1412430"/>
                <a:gd name="csX2" fmla="*/ 378564 w 8831151"/>
                <a:gd name="csY2" fmla="*/ 1412159 h 1412430"/>
                <a:gd name="csX3" fmla="*/ 897072 w 8831151"/>
                <a:gd name="csY3" fmla="*/ 1406550 h 1412430"/>
                <a:gd name="csX4" fmla="*/ 897480 w 8831151"/>
                <a:gd name="csY4" fmla="*/ 0 h 1412430"/>
                <a:gd name="csX5" fmla="*/ 3074305 w 8831151"/>
                <a:gd name="csY5" fmla="*/ 2621 h 1412430"/>
                <a:gd name="csX6" fmla="*/ 3672176 w 8831151"/>
                <a:gd name="csY6" fmla="*/ 4742 h 1412430"/>
                <a:gd name="csX7" fmla="*/ 3677822 w 8831151"/>
                <a:gd name="csY7" fmla="*/ 1410207 h 1412430"/>
                <a:gd name="csX8" fmla="*/ 3817061 w 8831151"/>
                <a:gd name="csY8" fmla="*/ 1412430 h 1412430"/>
                <a:gd name="csX9" fmla="*/ 3814835 w 8831151"/>
                <a:gd name="csY9" fmla="*/ 4742 h 1412430"/>
                <a:gd name="csX10" fmla="*/ 6300976 w 8831151"/>
                <a:gd name="csY10" fmla="*/ 5590 h 1412430"/>
                <a:gd name="csX11" fmla="*/ 6301031 w 8831151"/>
                <a:gd name="csY11" fmla="*/ 700996 h 1412430"/>
                <a:gd name="csX12" fmla="*/ 8831151 w 8831151"/>
                <a:gd name="csY12" fmla="*/ 713521 h 1412430"/>
                <a:gd name="csX0" fmla="*/ 0 w 8831151"/>
                <a:gd name="csY0" fmla="*/ 864683 h 1412430"/>
                <a:gd name="csX1" fmla="*/ 382626 w 8831151"/>
                <a:gd name="csY1" fmla="*/ 867234 h 1412430"/>
                <a:gd name="csX2" fmla="*/ 378564 w 8831151"/>
                <a:gd name="csY2" fmla="*/ 1412159 h 1412430"/>
                <a:gd name="csX3" fmla="*/ 909258 w 8831151"/>
                <a:gd name="csY3" fmla="*/ 1406550 h 1412430"/>
                <a:gd name="csX4" fmla="*/ 897480 w 8831151"/>
                <a:gd name="csY4" fmla="*/ 0 h 1412430"/>
                <a:gd name="csX5" fmla="*/ 3074305 w 8831151"/>
                <a:gd name="csY5" fmla="*/ 2621 h 1412430"/>
                <a:gd name="csX6" fmla="*/ 3672176 w 8831151"/>
                <a:gd name="csY6" fmla="*/ 4742 h 1412430"/>
                <a:gd name="csX7" fmla="*/ 3677822 w 8831151"/>
                <a:gd name="csY7" fmla="*/ 1410207 h 1412430"/>
                <a:gd name="csX8" fmla="*/ 3817061 w 8831151"/>
                <a:gd name="csY8" fmla="*/ 1412430 h 1412430"/>
                <a:gd name="csX9" fmla="*/ 3814835 w 8831151"/>
                <a:gd name="csY9" fmla="*/ 4742 h 1412430"/>
                <a:gd name="csX10" fmla="*/ 6300976 w 8831151"/>
                <a:gd name="csY10" fmla="*/ 5590 h 1412430"/>
                <a:gd name="csX11" fmla="*/ 6301031 w 8831151"/>
                <a:gd name="csY11" fmla="*/ 700996 h 1412430"/>
                <a:gd name="csX12" fmla="*/ 8831151 w 8831151"/>
                <a:gd name="csY12" fmla="*/ 713521 h 1412430"/>
                <a:gd name="csX0" fmla="*/ 0 w 8831151"/>
                <a:gd name="csY0" fmla="*/ 864683 h 1412430"/>
                <a:gd name="csX1" fmla="*/ 382626 w 8831151"/>
                <a:gd name="csY1" fmla="*/ 867234 h 1412430"/>
                <a:gd name="csX2" fmla="*/ 378564 w 8831151"/>
                <a:gd name="csY2" fmla="*/ 1412159 h 1412430"/>
                <a:gd name="csX3" fmla="*/ 909258 w 8831151"/>
                <a:gd name="csY3" fmla="*/ 1406550 h 1412430"/>
                <a:gd name="csX4" fmla="*/ 913729 w 8831151"/>
                <a:gd name="csY4" fmla="*/ 0 h 1412430"/>
                <a:gd name="csX5" fmla="*/ 3074305 w 8831151"/>
                <a:gd name="csY5" fmla="*/ 2621 h 1412430"/>
                <a:gd name="csX6" fmla="*/ 3672176 w 8831151"/>
                <a:gd name="csY6" fmla="*/ 4742 h 1412430"/>
                <a:gd name="csX7" fmla="*/ 3677822 w 8831151"/>
                <a:gd name="csY7" fmla="*/ 1410207 h 1412430"/>
                <a:gd name="csX8" fmla="*/ 3817061 w 8831151"/>
                <a:gd name="csY8" fmla="*/ 1412430 h 1412430"/>
                <a:gd name="csX9" fmla="*/ 3814835 w 8831151"/>
                <a:gd name="csY9" fmla="*/ 4742 h 1412430"/>
                <a:gd name="csX10" fmla="*/ 6300976 w 8831151"/>
                <a:gd name="csY10" fmla="*/ 5590 h 1412430"/>
                <a:gd name="csX11" fmla="*/ 6301031 w 8831151"/>
                <a:gd name="csY11" fmla="*/ 700996 h 1412430"/>
                <a:gd name="csX12" fmla="*/ 8831151 w 8831151"/>
                <a:gd name="csY12" fmla="*/ 713521 h 1412430"/>
                <a:gd name="csX0" fmla="*/ 0 w 8831151"/>
                <a:gd name="csY0" fmla="*/ 862062 h 1409809"/>
                <a:gd name="csX1" fmla="*/ 382626 w 8831151"/>
                <a:gd name="csY1" fmla="*/ 864613 h 1409809"/>
                <a:gd name="csX2" fmla="*/ 378564 w 8831151"/>
                <a:gd name="csY2" fmla="*/ 1409538 h 1409809"/>
                <a:gd name="csX3" fmla="*/ 909258 w 8831151"/>
                <a:gd name="csY3" fmla="*/ 1403929 h 1409809"/>
                <a:gd name="csX4" fmla="*/ 901542 w 8831151"/>
                <a:gd name="csY4" fmla="*/ 6046 h 1409809"/>
                <a:gd name="csX5" fmla="*/ 3074305 w 8831151"/>
                <a:gd name="csY5" fmla="*/ 0 h 1409809"/>
                <a:gd name="csX6" fmla="*/ 3672176 w 8831151"/>
                <a:gd name="csY6" fmla="*/ 2121 h 1409809"/>
                <a:gd name="csX7" fmla="*/ 3677822 w 8831151"/>
                <a:gd name="csY7" fmla="*/ 1407586 h 1409809"/>
                <a:gd name="csX8" fmla="*/ 3817061 w 8831151"/>
                <a:gd name="csY8" fmla="*/ 1409809 h 1409809"/>
                <a:gd name="csX9" fmla="*/ 3814835 w 8831151"/>
                <a:gd name="csY9" fmla="*/ 2121 h 1409809"/>
                <a:gd name="csX10" fmla="*/ 6300976 w 8831151"/>
                <a:gd name="csY10" fmla="*/ 2969 h 1409809"/>
                <a:gd name="csX11" fmla="*/ 6301031 w 8831151"/>
                <a:gd name="csY11" fmla="*/ 698375 h 1409809"/>
                <a:gd name="csX12" fmla="*/ 8831151 w 8831151"/>
                <a:gd name="csY12" fmla="*/ 710900 h 1409809"/>
                <a:gd name="csX0" fmla="*/ 0 w 8831151"/>
                <a:gd name="csY0" fmla="*/ 862062 h 1409809"/>
                <a:gd name="csX1" fmla="*/ 382626 w 8831151"/>
                <a:gd name="csY1" fmla="*/ 864613 h 1409809"/>
                <a:gd name="csX2" fmla="*/ 378564 w 8831151"/>
                <a:gd name="csY2" fmla="*/ 1409538 h 1409809"/>
                <a:gd name="csX3" fmla="*/ 909258 w 8831151"/>
                <a:gd name="csY3" fmla="*/ 1403929 h 1409809"/>
                <a:gd name="csX4" fmla="*/ 876209 w 8831151"/>
                <a:gd name="csY4" fmla="*/ 6046 h 1409809"/>
                <a:gd name="csX5" fmla="*/ 3074305 w 8831151"/>
                <a:gd name="csY5" fmla="*/ 0 h 1409809"/>
                <a:gd name="csX6" fmla="*/ 3672176 w 8831151"/>
                <a:gd name="csY6" fmla="*/ 2121 h 1409809"/>
                <a:gd name="csX7" fmla="*/ 3677822 w 8831151"/>
                <a:gd name="csY7" fmla="*/ 1407586 h 1409809"/>
                <a:gd name="csX8" fmla="*/ 3817061 w 8831151"/>
                <a:gd name="csY8" fmla="*/ 1409809 h 1409809"/>
                <a:gd name="csX9" fmla="*/ 3814835 w 8831151"/>
                <a:gd name="csY9" fmla="*/ 2121 h 1409809"/>
                <a:gd name="csX10" fmla="*/ 6300976 w 8831151"/>
                <a:gd name="csY10" fmla="*/ 2969 h 1409809"/>
                <a:gd name="csX11" fmla="*/ 6301031 w 8831151"/>
                <a:gd name="csY11" fmla="*/ 698375 h 1409809"/>
                <a:gd name="csX12" fmla="*/ 8831151 w 8831151"/>
                <a:gd name="csY12" fmla="*/ 710900 h 1409809"/>
                <a:gd name="csX0" fmla="*/ 0 w 8831151"/>
                <a:gd name="csY0" fmla="*/ 862062 h 1415288"/>
                <a:gd name="csX1" fmla="*/ 382626 w 8831151"/>
                <a:gd name="csY1" fmla="*/ 864613 h 1415288"/>
                <a:gd name="csX2" fmla="*/ 378564 w 8831151"/>
                <a:gd name="csY2" fmla="*/ 1409538 h 1415288"/>
                <a:gd name="csX3" fmla="*/ 888992 w 8831151"/>
                <a:gd name="csY3" fmla="*/ 1415288 h 1415288"/>
                <a:gd name="csX4" fmla="*/ 876209 w 8831151"/>
                <a:gd name="csY4" fmla="*/ 6046 h 1415288"/>
                <a:gd name="csX5" fmla="*/ 3074305 w 8831151"/>
                <a:gd name="csY5" fmla="*/ 0 h 1415288"/>
                <a:gd name="csX6" fmla="*/ 3672176 w 8831151"/>
                <a:gd name="csY6" fmla="*/ 2121 h 1415288"/>
                <a:gd name="csX7" fmla="*/ 3677822 w 8831151"/>
                <a:gd name="csY7" fmla="*/ 1407586 h 1415288"/>
                <a:gd name="csX8" fmla="*/ 3817061 w 8831151"/>
                <a:gd name="csY8" fmla="*/ 1409809 h 1415288"/>
                <a:gd name="csX9" fmla="*/ 3814835 w 8831151"/>
                <a:gd name="csY9" fmla="*/ 2121 h 1415288"/>
                <a:gd name="csX10" fmla="*/ 6300976 w 8831151"/>
                <a:gd name="csY10" fmla="*/ 2969 h 1415288"/>
                <a:gd name="csX11" fmla="*/ 6301031 w 8831151"/>
                <a:gd name="csY11" fmla="*/ 698375 h 1415288"/>
                <a:gd name="csX12" fmla="*/ 8831151 w 8831151"/>
                <a:gd name="csY12" fmla="*/ 710900 h 1415288"/>
                <a:gd name="csX0" fmla="*/ 0 w 8831151"/>
                <a:gd name="csY0" fmla="*/ 862062 h 1415288"/>
                <a:gd name="csX1" fmla="*/ 382626 w 8831151"/>
                <a:gd name="csY1" fmla="*/ 864613 h 1415288"/>
                <a:gd name="csX2" fmla="*/ 378564 w 8831151"/>
                <a:gd name="csY2" fmla="*/ 1409538 h 1415288"/>
                <a:gd name="csX3" fmla="*/ 888992 w 8831151"/>
                <a:gd name="csY3" fmla="*/ 1415288 h 1415288"/>
                <a:gd name="csX4" fmla="*/ 876209 w 8831151"/>
                <a:gd name="csY4" fmla="*/ 6046 h 1415288"/>
                <a:gd name="csX5" fmla="*/ 3074305 w 8831151"/>
                <a:gd name="csY5" fmla="*/ 0 h 1415288"/>
                <a:gd name="csX6" fmla="*/ 3672176 w 8831151"/>
                <a:gd name="csY6" fmla="*/ 2121 h 1415288"/>
                <a:gd name="csX7" fmla="*/ 3677822 w 8831151"/>
                <a:gd name="csY7" fmla="*/ 1407586 h 1415288"/>
                <a:gd name="csX8" fmla="*/ 3817061 w 8831151"/>
                <a:gd name="csY8" fmla="*/ 1409809 h 1415288"/>
                <a:gd name="csX9" fmla="*/ 3814835 w 8831151"/>
                <a:gd name="csY9" fmla="*/ 2121 h 1415288"/>
                <a:gd name="csX10" fmla="*/ 6300976 w 8831151"/>
                <a:gd name="csY10" fmla="*/ 2969 h 1415288"/>
                <a:gd name="csX11" fmla="*/ 6138904 w 8831151"/>
                <a:gd name="csY11" fmla="*/ 698375 h 1415288"/>
                <a:gd name="csX12" fmla="*/ 8831151 w 8831151"/>
                <a:gd name="csY12" fmla="*/ 710900 h 1415288"/>
                <a:gd name="csX0" fmla="*/ 0 w 8831151"/>
                <a:gd name="csY0" fmla="*/ 862062 h 1415288"/>
                <a:gd name="csX1" fmla="*/ 382626 w 8831151"/>
                <a:gd name="csY1" fmla="*/ 864613 h 1415288"/>
                <a:gd name="csX2" fmla="*/ 378564 w 8831151"/>
                <a:gd name="csY2" fmla="*/ 1409538 h 1415288"/>
                <a:gd name="csX3" fmla="*/ 888992 w 8831151"/>
                <a:gd name="csY3" fmla="*/ 1415288 h 1415288"/>
                <a:gd name="csX4" fmla="*/ 876209 w 8831151"/>
                <a:gd name="csY4" fmla="*/ 6046 h 1415288"/>
                <a:gd name="csX5" fmla="*/ 3074305 w 8831151"/>
                <a:gd name="csY5" fmla="*/ 0 h 1415288"/>
                <a:gd name="csX6" fmla="*/ 3672176 w 8831151"/>
                <a:gd name="csY6" fmla="*/ 2121 h 1415288"/>
                <a:gd name="csX7" fmla="*/ 3677822 w 8831151"/>
                <a:gd name="csY7" fmla="*/ 1407586 h 1415288"/>
                <a:gd name="csX8" fmla="*/ 3817061 w 8831151"/>
                <a:gd name="csY8" fmla="*/ 1409809 h 1415288"/>
                <a:gd name="csX9" fmla="*/ 3814835 w 8831151"/>
                <a:gd name="csY9" fmla="*/ 2121 h 1415288"/>
                <a:gd name="csX10" fmla="*/ 6138848 w 8831151"/>
                <a:gd name="csY10" fmla="*/ 2969 h 1415288"/>
                <a:gd name="csX11" fmla="*/ 6138904 w 8831151"/>
                <a:gd name="csY11" fmla="*/ 698375 h 1415288"/>
                <a:gd name="csX12" fmla="*/ 8831151 w 8831151"/>
                <a:gd name="csY12" fmla="*/ 710900 h 1415288"/>
                <a:gd name="csX0" fmla="*/ 0 w 8416685"/>
                <a:gd name="csY0" fmla="*/ 862062 h 1415288"/>
                <a:gd name="csX1" fmla="*/ 382626 w 8416685"/>
                <a:gd name="csY1" fmla="*/ 864613 h 1415288"/>
                <a:gd name="csX2" fmla="*/ 378564 w 8416685"/>
                <a:gd name="csY2" fmla="*/ 1409538 h 1415288"/>
                <a:gd name="csX3" fmla="*/ 888992 w 8416685"/>
                <a:gd name="csY3" fmla="*/ 1415288 h 1415288"/>
                <a:gd name="csX4" fmla="*/ 876209 w 8416685"/>
                <a:gd name="csY4" fmla="*/ 6046 h 1415288"/>
                <a:gd name="csX5" fmla="*/ 3074305 w 8416685"/>
                <a:gd name="csY5" fmla="*/ 0 h 1415288"/>
                <a:gd name="csX6" fmla="*/ 3672176 w 8416685"/>
                <a:gd name="csY6" fmla="*/ 2121 h 1415288"/>
                <a:gd name="csX7" fmla="*/ 3677822 w 8416685"/>
                <a:gd name="csY7" fmla="*/ 1407586 h 1415288"/>
                <a:gd name="csX8" fmla="*/ 3817061 w 8416685"/>
                <a:gd name="csY8" fmla="*/ 1409809 h 1415288"/>
                <a:gd name="csX9" fmla="*/ 3814835 w 8416685"/>
                <a:gd name="csY9" fmla="*/ 2121 h 1415288"/>
                <a:gd name="csX10" fmla="*/ 6138848 w 8416685"/>
                <a:gd name="csY10" fmla="*/ 2969 h 1415288"/>
                <a:gd name="csX11" fmla="*/ 6138904 w 8416685"/>
                <a:gd name="csY11" fmla="*/ 698375 h 1415288"/>
                <a:gd name="csX12" fmla="*/ 8416685 w 8416685"/>
                <a:gd name="csY12" fmla="*/ 701015 h 1415288"/>
                <a:gd name="csX0" fmla="*/ 0 w 8416685"/>
                <a:gd name="csY0" fmla="*/ 862062 h 1415288"/>
                <a:gd name="csX1" fmla="*/ 382626 w 8416685"/>
                <a:gd name="csY1" fmla="*/ 864613 h 1415288"/>
                <a:gd name="csX2" fmla="*/ 378564 w 8416685"/>
                <a:gd name="csY2" fmla="*/ 1409538 h 1415288"/>
                <a:gd name="csX3" fmla="*/ 888992 w 8416685"/>
                <a:gd name="csY3" fmla="*/ 1415288 h 1415288"/>
                <a:gd name="csX4" fmla="*/ 876209 w 8416685"/>
                <a:gd name="csY4" fmla="*/ 6046 h 1415288"/>
                <a:gd name="csX5" fmla="*/ 3074305 w 8416685"/>
                <a:gd name="csY5" fmla="*/ 0 h 1415288"/>
                <a:gd name="csX6" fmla="*/ 3672176 w 8416685"/>
                <a:gd name="csY6" fmla="*/ 2121 h 1415288"/>
                <a:gd name="csX7" fmla="*/ 3677822 w 8416685"/>
                <a:gd name="csY7" fmla="*/ 1407586 h 1415288"/>
                <a:gd name="csX8" fmla="*/ 3817061 w 8416685"/>
                <a:gd name="csY8" fmla="*/ 1409809 h 1415288"/>
                <a:gd name="csX9" fmla="*/ 3814835 w 8416685"/>
                <a:gd name="csY9" fmla="*/ 2121 h 1415288"/>
                <a:gd name="csX10" fmla="*/ 6138848 w 8416685"/>
                <a:gd name="csY10" fmla="*/ 2969 h 1415288"/>
                <a:gd name="csX11" fmla="*/ 6028072 w 8416685"/>
                <a:gd name="csY11" fmla="*/ 709197 h 1415288"/>
                <a:gd name="csX12" fmla="*/ 8416685 w 8416685"/>
                <a:gd name="csY12" fmla="*/ 701015 h 1415288"/>
                <a:gd name="csX0" fmla="*/ 0 w 8416685"/>
                <a:gd name="csY0" fmla="*/ 862062 h 1415288"/>
                <a:gd name="csX1" fmla="*/ 382626 w 8416685"/>
                <a:gd name="csY1" fmla="*/ 864613 h 1415288"/>
                <a:gd name="csX2" fmla="*/ 378564 w 8416685"/>
                <a:gd name="csY2" fmla="*/ 1409538 h 1415288"/>
                <a:gd name="csX3" fmla="*/ 888992 w 8416685"/>
                <a:gd name="csY3" fmla="*/ 1415288 h 1415288"/>
                <a:gd name="csX4" fmla="*/ 876209 w 8416685"/>
                <a:gd name="csY4" fmla="*/ 6046 h 1415288"/>
                <a:gd name="csX5" fmla="*/ 3074305 w 8416685"/>
                <a:gd name="csY5" fmla="*/ 0 h 1415288"/>
                <a:gd name="csX6" fmla="*/ 3672176 w 8416685"/>
                <a:gd name="csY6" fmla="*/ 2121 h 1415288"/>
                <a:gd name="csX7" fmla="*/ 3677822 w 8416685"/>
                <a:gd name="csY7" fmla="*/ 1407586 h 1415288"/>
                <a:gd name="csX8" fmla="*/ 3817061 w 8416685"/>
                <a:gd name="csY8" fmla="*/ 1409809 h 1415288"/>
                <a:gd name="csX9" fmla="*/ 3814835 w 8416685"/>
                <a:gd name="csY9" fmla="*/ 2121 h 1415288"/>
                <a:gd name="csX10" fmla="*/ 6032635 w 8416685"/>
                <a:gd name="csY10" fmla="*/ 8380 h 1415288"/>
                <a:gd name="csX11" fmla="*/ 6028072 w 8416685"/>
                <a:gd name="csY11" fmla="*/ 709197 h 1415288"/>
                <a:gd name="csX12" fmla="*/ 8416685 w 8416685"/>
                <a:gd name="csY12" fmla="*/ 701015 h 1415288"/>
                <a:gd name="csX0" fmla="*/ 0 w 8102662"/>
                <a:gd name="csY0" fmla="*/ 862062 h 1415288"/>
                <a:gd name="csX1" fmla="*/ 382626 w 8102662"/>
                <a:gd name="csY1" fmla="*/ 864613 h 1415288"/>
                <a:gd name="csX2" fmla="*/ 378564 w 8102662"/>
                <a:gd name="csY2" fmla="*/ 1409538 h 1415288"/>
                <a:gd name="csX3" fmla="*/ 888992 w 8102662"/>
                <a:gd name="csY3" fmla="*/ 1415288 h 1415288"/>
                <a:gd name="csX4" fmla="*/ 876209 w 8102662"/>
                <a:gd name="csY4" fmla="*/ 6046 h 1415288"/>
                <a:gd name="csX5" fmla="*/ 3074305 w 8102662"/>
                <a:gd name="csY5" fmla="*/ 0 h 1415288"/>
                <a:gd name="csX6" fmla="*/ 3672176 w 8102662"/>
                <a:gd name="csY6" fmla="*/ 2121 h 1415288"/>
                <a:gd name="csX7" fmla="*/ 3677822 w 8102662"/>
                <a:gd name="csY7" fmla="*/ 1407586 h 1415288"/>
                <a:gd name="csX8" fmla="*/ 3817061 w 8102662"/>
                <a:gd name="csY8" fmla="*/ 1409809 h 1415288"/>
                <a:gd name="csX9" fmla="*/ 3814835 w 8102662"/>
                <a:gd name="csY9" fmla="*/ 2121 h 1415288"/>
                <a:gd name="csX10" fmla="*/ 6032635 w 8102662"/>
                <a:gd name="csY10" fmla="*/ 8380 h 1415288"/>
                <a:gd name="csX11" fmla="*/ 6028072 w 8102662"/>
                <a:gd name="csY11" fmla="*/ 709197 h 1415288"/>
                <a:gd name="csX12" fmla="*/ 8102662 w 8102662"/>
                <a:gd name="csY12" fmla="*/ 717247 h 1415288"/>
                <a:gd name="csX0" fmla="*/ 0 w 8107280"/>
                <a:gd name="csY0" fmla="*/ 862062 h 1415288"/>
                <a:gd name="csX1" fmla="*/ 382626 w 8107280"/>
                <a:gd name="csY1" fmla="*/ 864613 h 1415288"/>
                <a:gd name="csX2" fmla="*/ 378564 w 8107280"/>
                <a:gd name="csY2" fmla="*/ 1409538 h 1415288"/>
                <a:gd name="csX3" fmla="*/ 888992 w 8107280"/>
                <a:gd name="csY3" fmla="*/ 1415288 h 1415288"/>
                <a:gd name="csX4" fmla="*/ 876209 w 8107280"/>
                <a:gd name="csY4" fmla="*/ 6046 h 1415288"/>
                <a:gd name="csX5" fmla="*/ 3074305 w 8107280"/>
                <a:gd name="csY5" fmla="*/ 0 h 1415288"/>
                <a:gd name="csX6" fmla="*/ 3672176 w 8107280"/>
                <a:gd name="csY6" fmla="*/ 2121 h 1415288"/>
                <a:gd name="csX7" fmla="*/ 3677822 w 8107280"/>
                <a:gd name="csY7" fmla="*/ 1407586 h 1415288"/>
                <a:gd name="csX8" fmla="*/ 3817061 w 8107280"/>
                <a:gd name="csY8" fmla="*/ 1409809 h 1415288"/>
                <a:gd name="csX9" fmla="*/ 3814835 w 8107280"/>
                <a:gd name="csY9" fmla="*/ 2121 h 1415288"/>
                <a:gd name="csX10" fmla="*/ 6032635 w 8107280"/>
                <a:gd name="csY10" fmla="*/ 8380 h 1415288"/>
                <a:gd name="csX11" fmla="*/ 6028072 w 8107280"/>
                <a:gd name="csY11" fmla="*/ 709197 h 1415288"/>
                <a:gd name="csX12" fmla="*/ 8107280 w 8107280"/>
                <a:gd name="csY12" fmla="*/ 706425 h 1415288"/>
                <a:gd name="csX0" fmla="*/ 0 w 8059981"/>
                <a:gd name="csY0" fmla="*/ 867604 h 1415288"/>
                <a:gd name="csX1" fmla="*/ 335327 w 8059981"/>
                <a:gd name="csY1" fmla="*/ 864613 h 1415288"/>
                <a:gd name="csX2" fmla="*/ 331265 w 8059981"/>
                <a:gd name="csY2" fmla="*/ 1409538 h 1415288"/>
                <a:gd name="csX3" fmla="*/ 841693 w 8059981"/>
                <a:gd name="csY3" fmla="*/ 1415288 h 1415288"/>
                <a:gd name="csX4" fmla="*/ 828910 w 8059981"/>
                <a:gd name="csY4" fmla="*/ 6046 h 1415288"/>
                <a:gd name="csX5" fmla="*/ 3027006 w 8059981"/>
                <a:gd name="csY5" fmla="*/ 0 h 1415288"/>
                <a:gd name="csX6" fmla="*/ 3624877 w 8059981"/>
                <a:gd name="csY6" fmla="*/ 2121 h 1415288"/>
                <a:gd name="csX7" fmla="*/ 3630523 w 8059981"/>
                <a:gd name="csY7" fmla="*/ 1407586 h 1415288"/>
                <a:gd name="csX8" fmla="*/ 3769762 w 8059981"/>
                <a:gd name="csY8" fmla="*/ 1409809 h 1415288"/>
                <a:gd name="csX9" fmla="*/ 3767536 w 8059981"/>
                <a:gd name="csY9" fmla="*/ 2121 h 1415288"/>
                <a:gd name="csX10" fmla="*/ 5985336 w 8059981"/>
                <a:gd name="csY10" fmla="*/ 8380 h 1415288"/>
                <a:gd name="csX11" fmla="*/ 5980773 w 8059981"/>
                <a:gd name="csY11" fmla="*/ 709197 h 1415288"/>
                <a:gd name="csX12" fmla="*/ 8059981 w 8059981"/>
                <a:gd name="csY12" fmla="*/ 706425 h 1415288"/>
                <a:gd name="csX0" fmla="*/ 0 w 8059981"/>
                <a:gd name="csY0" fmla="*/ 867604 h 1415288"/>
                <a:gd name="csX1" fmla="*/ 335327 w 8059981"/>
                <a:gd name="csY1" fmla="*/ 864613 h 1415288"/>
                <a:gd name="csX2" fmla="*/ 345454 w 8059981"/>
                <a:gd name="csY2" fmla="*/ 1403996 h 1415288"/>
                <a:gd name="csX3" fmla="*/ 841693 w 8059981"/>
                <a:gd name="csY3" fmla="*/ 1415288 h 1415288"/>
                <a:gd name="csX4" fmla="*/ 828910 w 8059981"/>
                <a:gd name="csY4" fmla="*/ 6046 h 1415288"/>
                <a:gd name="csX5" fmla="*/ 3027006 w 8059981"/>
                <a:gd name="csY5" fmla="*/ 0 h 1415288"/>
                <a:gd name="csX6" fmla="*/ 3624877 w 8059981"/>
                <a:gd name="csY6" fmla="*/ 2121 h 1415288"/>
                <a:gd name="csX7" fmla="*/ 3630523 w 8059981"/>
                <a:gd name="csY7" fmla="*/ 1407586 h 1415288"/>
                <a:gd name="csX8" fmla="*/ 3769762 w 8059981"/>
                <a:gd name="csY8" fmla="*/ 1409809 h 1415288"/>
                <a:gd name="csX9" fmla="*/ 3767536 w 8059981"/>
                <a:gd name="csY9" fmla="*/ 2121 h 1415288"/>
                <a:gd name="csX10" fmla="*/ 5985336 w 8059981"/>
                <a:gd name="csY10" fmla="*/ 8380 h 1415288"/>
                <a:gd name="csX11" fmla="*/ 5980773 w 8059981"/>
                <a:gd name="csY11" fmla="*/ 709197 h 1415288"/>
                <a:gd name="csX12" fmla="*/ 8059981 w 8059981"/>
                <a:gd name="csY12" fmla="*/ 706425 h 1415288"/>
                <a:gd name="csX0" fmla="*/ 0 w 8059981"/>
                <a:gd name="csY0" fmla="*/ 867604 h 1415288"/>
                <a:gd name="csX1" fmla="*/ 344786 w 8059981"/>
                <a:gd name="csY1" fmla="*/ 875697 h 1415288"/>
                <a:gd name="csX2" fmla="*/ 345454 w 8059981"/>
                <a:gd name="csY2" fmla="*/ 1403996 h 1415288"/>
                <a:gd name="csX3" fmla="*/ 841693 w 8059981"/>
                <a:gd name="csY3" fmla="*/ 1415288 h 1415288"/>
                <a:gd name="csX4" fmla="*/ 828910 w 8059981"/>
                <a:gd name="csY4" fmla="*/ 6046 h 1415288"/>
                <a:gd name="csX5" fmla="*/ 3027006 w 8059981"/>
                <a:gd name="csY5" fmla="*/ 0 h 1415288"/>
                <a:gd name="csX6" fmla="*/ 3624877 w 8059981"/>
                <a:gd name="csY6" fmla="*/ 2121 h 1415288"/>
                <a:gd name="csX7" fmla="*/ 3630523 w 8059981"/>
                <a:gd name="csY7" fmla="*/ 1407586 h 1415288"/>
                <a:gd name="csX8" fmla="*/ 3769762 w 8059981"/>
                <a:gd name="csY8" fmla="*/ 1409809 h 1415288"/>
                <a:gd name="csX9" fmla="*/ 3767536 w 8059981"/>
                <a:gd name="csY9" fmla="*/ 2121 h 1415288"/>
                <a:gd name="csX10" fmla="*/ 5985336 w 8059981"/>
                <a:gd name="csY10" fmla="*/ 8380 h 1415288"/>
                <a:gd name="csX11" fmla="*/ 5980773 w 8059981"/>
                <a:gd name="csY11" fmla="*/ 709197 h 1415288"/>
                <a:gd name="csX12" fmla="*/ 8059981 w 8059981"/>
                <a:gd name="csY12" fmla="*/ 706425 h 1415288"/>
                <a:gd name="csX0" fmla="*/ 0 w 8059981"/>
                <a:gd name="csY0" fmla="*/ 867604 h 1409809"/>
                <a:gd name="csX1" fmla="*/ 344786 w 8059981"/>
                <a:gd name="csY1" fmla="*/ 875697 h 1409809"/>
                <a:gd name="csX2" fmla="*/ 345454 w 8059981"/>
                <a:gd name="csY2" fmla="*/ 1403996 h 1409809"/>
                <a:gd name="csX3" fmla="*/ 832233 w 8059981"/>
                <a:gd name="csY3" fmla="*/ 1404205 h 1409809"/>
                <a:gd name="csX4" fmla="*/ 828910 w 8059981"/>
                <a:gd name="csY4" fmla="*/ 6046 h 1409809"/>
                <a:gd name="csX5" fmla="*/ 3027006 w 8059981"/>
                <a:gd name="csY5" fmla="*/ 0 h 1409809"/>
                <a:gd name="csX6" fmla="*/ 3624877 w 8059981"/>
                <a:gd name="csY6" fmla="*/ 2121 h 1409809"/>
                <a:gd name="csX7" fmla="*/ 3630523 w 8059981"/>
                <a:gd name="csY7" fmla="*/ 1407586 h 1409809"/>
                <a:gd name="csX8" fmla="*/ 3769762 w 8059981"/>
                <a:gd name="csY8" fmla="*/ 1409809 h 1409809"/>
                <a:gd name="csX9" fmla="*/ 3767536 w 8059981"/>
                <a:gd name="csY9" fmla="*/ 2121 h 1409809"/>
                <a:gd name="csX10" fmla="*/ 5985336 w 8059981"/>
                <a:gd name="csY10" fmla="*/ 8380 h 1409809"/>
                <a:gd name="csX11" fmla="*/ 5980773 w 8059981"/>
                <a:gd name="csY11" fmla="*/ 709197 h 1409809"/>
                <a:gd name="csX12" fmla="*/ 8059981 w 8059981"/>
                <a:gd name="csY12" fmla="*/ 706425 h 1409809"/>
                <a:gd name="csX0" fmla="*/ 0 w 8059981"/>
                <a:gd name="csY0" fmla="*/ 867604 h 1409809"/>
                <a:gd name="csX1" fmla="*/ 344786 w 8059981"/>
                <a:gd name="csY1" fmla="*/ 875697 h 1409809"/>
                <a:gd name="csX2" fmla="*/ 345454 w 8059981"/>
                <a:gd name="csY2" fmla="*/ 1403996 h 1409809"/>
                <a:gd name="csX3" fmla="*/ 832233 w 8059981"/>
                <a:gd name="csY3" fmla="*/ 1404205 h 1409809"/>
                <a:gd name="csX4" fmla="*/ 828910 w 8059981"/>
                <a:gd name="csY4" fmla="*/ 6046 h 1409809"/>
                <a:gd name="csX5" fmla="*/ 3027006 w 8059981"/>
                <a:gd name="csY5" fmla="*/ 0 h 1409809"/>
                <a:gd name="csX6" fmla="*/ 3602091 w 8059981"/>
                <a:gd name="csY6" fmla="*/ 5458 h 1409809"/>
                <a:gd name="csX7" fmla="*/ 3630523 w 8059981"/>
                <a:gd name="csY7" fmla="*/ 1407586 h 1409809"/>
                <a:gd name="csX8" fmla="*/ 3769762 w 8059981"/>
                <a:gd name="csY8" fmla="*/ 1409809 h 1409809"/>
                <a:gd name="csX9" fmla="*/ 3767536 w 8059981"/>
                <a:gd name="csY9" fmla="*/ 2121 h 1409809"/>
                <a:gd name="csX10" fmla="*/ 5985336 w 8059981"/>
                <a:gd name="csY10" fmla="*/ 8380 h 1409809"/>
                <a:gd name="csX11" fmla="*/ 5980773 w 8059981"/>
                <a:gd name="csY11" fmla="*/ 709197 h 1409809"/>
                <a:gd name="csX12" fmla="*/ 8059981 w 8059981"/>
                <a:gd name="csY12" fmla="*/ 706425 h 1409809"/>
                <a:gd name="csX0" fmla="*/ 0 w 8059981"/>
                <a:gd name="csY0" fmla="*/ 867604 h 1410923"/>
                <a:gd name="csX1" fmla="*/ 344786 w 8059981"/>
                <a:gd name="csY1" fmla="*/ 875697 h 1410923"/>
                <a:gd name="csX2" fmla="*/ 345454 w 8059981"/>
                <a:gd name="csY2" fmla="*/ 1403996 h 1410923"/>
                <a:gd name="csX3" fmla="*/ 832233 w 8059981"/>
                <a:gd name="csY3" fmla="*/ 1404205 h 1410923"/>
                <a:gd name="csX4" fmla="*/ 828910 w 8059981"/>
                <a:gd name="csY4" fmla="*/ 6046 h 1410923"/>
                <a:gd name="csX5" fmla="*/ 3027006 w 8059981"/>
                <a:gd name="csY5" fmla="*/ 0 h 1410923"/>
                <a:gd name="csX6" fmla="*/ 3602091 w 8059981"/>
                <a:gd name="csY6" fmla="*/ 5458 h 1410923"/>
                <a:gd name="csX7" fmla="*/ 3616282 w 8059981"/>
                <a:gd name="csY7" fmla="*/ 1410923 h 1410923"/>
                <a:gd name="csX8" fmla="*/ 3769762 w 8059981"/>
                <a:gd name="csY8" fmla="*/ 1409809 h 1410923"/>
                <a:gd name="csX9" fmla="*/ 3767536 w 8059981"/>
                <a:gd name="csY9" fmla="*/ 2121 h 1410923"/>
                <a:gd name="csX10" fmla="*/ 5985336 w 8059981"/>
                <a:gd name="csY10" fmla="*/ 8380 h 1410923"/>
                <a:gd name="csX11" fmla="*/ 5980773 w 8059981"/>
                <a:gd name="csY11" fmla="*/ 709197 h 1410923"/>
                <a:gd name="csX12" fmla="*/ 8059981 w 8059981"/>
                <a:gd name="csY12" fmla="*/ 706425 h 1410923"/>
                <a:gd name="csX0" fmla="*/ 0 w 8059981"/>
                <a:gd name="csY0" fmla="*/ 867604 h 1410923"/>
                <a:gd name="csX1" fmla="*/ 344786 w 8059981"/>
                <a:gd name="csY1" fmla="*/ 875697 h 1410923"/>
                <a:gd name="csX2" fmla="*/ 345454 w 8059981"/>
                <a:gd name="csY2" fmla="*/ 1403996 h 1410923"/>
                <a:gd name="csX3" fmla="*/ 832233 w 8059981"/>
                <a:gd name="csY3" fmla="*/ 1404205 h 1410923"/>
                <a:gd name="csX4" fmla="*/ 828910 w 8059981"/>
                <a:gd name="csY4" fmla="*/ 6046 h 1410923"/>
                <a:gd name="csX5" fmla="*/ 3027006 w 8059981"/>
                <a:gd name="csY5" fmla="*/ 0 h 1410923"/>
                <a:gd name="csX6" fmla="*/ 3602091 w 8059981"/>
                <a:gd name="csY6" fmla="*/ 5458 h 1410923"/>
                <a:gd name="csX7" fmla="*/ 3616282 w 8059981"/>
                <a:gd name="csY7" fmla="*/ 1410923 h 1410923"/>
                <a:gd name="csX8" fmla="*/ 3769762 w 8059981"/>
                <a:gd name="csY8" fmla="*/ 1409809 h 1410923"/>
                <a:gd name="csX9" fmla="*/ 3724812 w 8059981"/>
                <a:gd name="csY9" fmla="*/ 2121 h 1410923"/>
                <a:gd name="csX10" fmla="*/ 5985336 w 8059981"/>
                <a:gd name="csY10" fmla="*/ 8380 h 1410923"/>
                <a:gd name="csX11" fmla="*/ 5980773 w 8059981"/>
                <a:gd name="csY11" fmla="*/ 709197 h 1410923"/>
                <a:gd name="csX12" fmla="*/ 8059981 w 8059981"/>
                <a:gd name="csY12" fmla="*/ 706425 h 1410923"/>
                <a:gd name="csX0" fmla="*/ 0 w 8059981"/>
                <a:gd name="csY0" fmla="*/ 867604 h 1416484"/>
                <a:gd name="csX1" fmla="*/ 344786 w 8059981"/>
                <a:gd name="csY1" fmla="*/ 875697 h 1416484"/>
                <a:gd name="csX2" fmla="*/ 345454 w 8059981"/>
                <a:gd name="csY2" fmla="*/ 1403996 h 1416484"/>
                <a:gd name="csX3" fmla="*/ 832233 w 8059981"/>
                <a:gd name="csY3" fmla="*/ 1404205 h 1416484"/>
                <a:gd name="csX4" fmla="*/ 828910 w 8059981"/>
                <a:gd name="csY4" fmla="*/ 6046 h 1416484"/>
                <a:gd name="csX5" fmla="*/ 3027006 w 8059981"/>
                <a:gd name="csY5" fmla="*/ 0 h 1416484"/>
                <a:gd name="csX6" fmla="*/ 3602091 w 8059981"/>
                <a:gd name="csY6" fmla="*/ 5458 h 1416484"/>
                <a:gd name="csX7" fmla="*/ 3616282 w 8059981"/>
                <a:gd name="csY7" fmla="*/ 1410923 h 1416484"/>
                <a:gd name="csX8" fmla="*/ 3732734 w 8059981"/>
                <a:gd name="csY8" fmla="*/ 1416484 h 1416484"/>
                <a:gd name="csX9" fmla="*/ 3724812 w 8059981"/>
                <a:gd name="csY9" fmla="*/ 2121 h 1416484"/>
                <a:gd name="csX10" fmla="*/ 5985336 w 8059981"/>
                <a:gd name="csY10" fmla="*/ 8380 h 1416484"/>
                <a:gd name="csX11" fmla="*/ 5980773 w 8059981"/>
                <a:gd name="csY11" fmla="*/ 709197 h 1416484"/>
                <a:gd name="csX12" fmla="*/ 8059981 w 8059981"/>
                <a:gd name="csY12" fmla="*/ 706425 h 1416484"/>
                <a:gd name="csX0" fmla="*/ 0 w 8059981"/>
                <a:gd name="csY0" fmla="*/ 867604 h 1410923"/>
                <a:gd name="csX1" fmla="*/ 344786 w 8059981"/>
                <a:gd name="csY1" fmla="*/ 875697 h 1410923"/>
                <a:gd name="csX2" fmla="*/ 345454 w 8059981"/>
                <a:gd name="csY2" fmla="*/ 1403996 h 1410923"/>
                <a:gd name="csX3" fmla="*/ 832233 w 8059981"/>
                <a:gd name="csY3" fmla="*/ 1404205 h 1410923"/>
                <a:gd name="csX4" fmla="*/ 828910 w 8059981"/>
                <a:gd name="csY4" fmla="*/ 6046 h 1410923"/>
                <a:gd name="csX5" fmla="*/ 3027006 w 8059981"/>
                <a:gd name="csY5" fmla="*/ 0 h 1410923"/>
                <a:gd name="csX6" fmla="*/ 3602091 w 8059981"/>
                <a:gd name="csY6" fmla="*/ 5458 h 1410923"/>
                <a:gd name="csX7" fmla="*/ 3616282 w 8059981"/>
                <a:gd name="csY7" fmla="*/ 1410923 h 1410923"/>
                <a:gd name="csX8" fmla="*/ 3735582 w 8059981"/>
                <a:gd name="csY8" fmla="*/ 1409809 h 1410923"/>
                <a:gd name="csX9" fmla="*/ 3724812 w 8059981"/>
                <a:gd name="csY9" fmla="*/ 2121 h 1410923"/>
                <a:gd name="csX10" fmla="*/ 5985336 w 8059981"/>
                <a:gd name="csY10" fmla="*/ 8380 h 1410923"/>
                <a:gd name="csX11" fmla="*/ 5980773 w 8059981"/>
                <a:gd name="csY11" fmla="*/ 709197 h 1410923"/>
                <a:gd name="csX12" fmla="*/ 8059981 w 8059981"/>
                <a:gd name="csY12" fmla="*/ 706425 h 1410923"/>
                <a:gd name="csX0" fmla="*/ 0 w 8059981"/>
                <a:gd name="csY0" fmla="*/ 867604 h 1410923"/>
                <a:gd name="csX1" fmla="*/ 344786 w 8059981"/>
                <a:gd name="csY1" fmla="*/ 875697 h 1410923"/>
                <a:gd name="csX2" fmla="*/ 345454 w 8059981"/>
                <a:gd name="csY2" fmla="*/ 1403996 h 1410923"/>
                <a:gd name="csX3" fmla="*/ 832233 w 8059981"/>
                <a:gd name="csY3" fmla="*/ 1404205 h 1410923"/>
                <a:gd name="csX4" fmla="*/ 828910 w 8059981"/>
                <a:gd name="csY4" fmla="*/ 6046 h 1410923"/>
                <a:gd name="csX5" fmla="*/ 3027006 w 8059981"/>
                <a:gd name="csY5" fmla="*/ 0 h 1410923"/>
                <a:gd name="csX6" fmla="*/ 3602091 w 8059981"/>
                <a:gd name="csY6" fmla="*/ 5458 h 1410923"/>
                <a:gd name="csX7" fmla="*/ 3616282 w 8059981"/>
                <a:gd name="csY7" fmla="*/ 1410923 h 1410923"/>
                <a:gd name="csX8" fmla="*/ 3735582 w 8059981"/>
                <a:gd name="csY8" fmla="*/ 1409809 h 1410923"/>
                <a:gd name="csX9" fmla="*/ 3724812 w 8059981"/>
                <a:gd name="csY9" fmla="*/ 2121 h 1410923"/>
                <a:gd name="csX10" fmla="*/ 5954005 w 8059981"/>
                <a:gd name="csY10" fmla="*/ 11717 h 1410923"/>
                <a:gd name="csX11" fmla="*/ 5980773 w 8059981"/>
                <a:gd name="csY11" fmla="*/ 709197 h 1410923"/>
                <a:gd name="csX12" fmla="*/ 8059981 w 8059981"/>
                <a:gd name="csY12" fmla="*/ 706425 h 1410923"/>
                <a:gd name="csX0" fmla="*/ 0 w 8059981"/>
                <a:gd name="csY0" fmla="*/ 867604 h 1410923"/>
                <a:gd name="csX1" fmla="*/ 344786 w 8059981"/>
                <a:gd name="csY1" fmla="*/ 875697 h 1410923"/>
                <a:gd name="csX2" fmla="*/ 345454 w 8059981"/>
                <a:gd name="csY2" fmla="*/ 1403996 h 1410923"/>
                <a:gd name="csX3" fmla="*/ 832233 w 8059981"/>
                <a:gd name="csY3" fmla="*/ 1404205 h 1410923"/>
                <a:gd name="csX4" fmla="*/ 828910 w 8059981"/>
                <a:gd name="csY4" fmla="*/ 6046 h 1410923"/>
                <a:gd name="csX5" fmla="*/ 3027006 w 8059981"/>
                <a:gd name="csY5" fmla="*/ 0 h 1410923"/>
                <a:gd name="csX6" fmla="*/ 3602091 w 8059981"/>
                <a:gd name="csY6" fmla="*/ 5458 h 1410923"/>
                <a:gd name="csX7" fmla="*/ 3616282 w 8059981"/>
                <a:gd name="csY7" fmla="*/ 1410923 h 1410923"/>
                <a:gd name="csX8" fmla="*/ 3735582 w 8059981"/>
                <a:gd name="csY8" fmla="*/ 1409809 h 1410923"/>
                <a:gd name="csX9" fmla="*/ 3724812 w 8059981"/>
                <a:gd name="csY9" fmla="*/ 2121 h 1410923"/>
                <a:gd name="csX10" fmla="*/ 5954005 w 8059981"/>
                <a:gd name="csY10" fmla="*/ 11717 h 1410923"/>
                <a:gd name="csX11" fmla="*/ 5949441 w 8059981"/>
                <a:gd name="csY11" fmla="*/ 699185 h 1410923"/>
                <a:gd name="csX12" fmla="*/ 8059981 w 8059981"/>
                <a:gd name="csY12" fmla="*/ 706425 h 1410923"/>
                <a:gd name="csX0" fmla="*/ 0 w 8059981"/>
                <a:gd name="csY0" fmla="*/ 867604 h 1410923"/>
                <a:gd name="csX1" fmla="*/ 344786 w 8059981"/>
                <a:gd name="csY1" fmla="*/ 875697 h 1410923"/>
                <a:gd name="csX2" fmla="*/ 345454 w 8059981"/>
                <a:gd name="csY2" fmla="*/ 1403996 h 1410923"/>
                <a:gd name="csX3" fmla="*/ 832233 w 8059981"/>
                <a:gd name="csY3" fmla="*/ 1404205 h 1410923"/>
                <a:gd name="csX4" fmla="*/ 828910 w 8059981"/>
                <a:gd name="csY4" fmla="*/ 6046 h 1410923"/>
                <a:gd name="csX5" fmla="*/ 3027006 w 8059981"/>
                <a:gd name="csY5" fmla="*/ 0 h 1410923"/>
                <a:gd name="csX6" fmla="*/ 3602091 w 8059981"/>
                <a:gd name="csY6" fmla="*/ 5458 h 1410923"/>
                <a:gd name="csX7" fmla="*/ 3616282 w 8059981"/>
                <a:gd name="csY7" fmla="*/ 1410923 h 1410923"/>
                <a:gd name="csX8" fmla="*/ 3735582 w 8059981"/>
                <a:gd name="csY8" fmla="*/ 1409809 h 1410923"/>
                <a:gd name="csX9" fmla="*/ 3724812 w 8059981"/>
                <a:gd name="csY9" fmla="*/ 2121 h 1410923"/>
                <a:gd name="csX10" fmla="*/ 5954005 w 8059981"/>
                <a:gd name="csY10" fmla="*/ 11717 h 1410923"/>
                <a:gd name="csX11" fmla="*/ 5963682 w 8059981"/>
                <a:gd name="csY11" fmla="*/ 702523 h 1410923"/>
                <a:gd name="csX12" fmla="*/ 8059981 w 8059981"/>
                <a:gd name="csY12" fmla="*/ 706425 h 1410923"/>
                <a:gd name="csX0" fmla="*/ 0 w 8059981"/>
                <a:gd name="csY0" fmla="*/ 867604 h 1410923"/>
                <a:gd name="csX1" fmla="*/ 344786 w 8059981"/>
                <a:gd name="csY1" fmla="*/ 875697 h 1410923"/>
                <a:gd name="csX2" fmla="*/ 345454 w 8059981"/>
                <a:gd name="csY2" fmla="*/ 1403996 h 1410923"/>
                <a:gd name="csX3" fmla="*/ 832233 w 8059981"/>
                <a:gd name="csY3" fmla="*/ 1404205 h 1410923"/>
                <a:gd name="csX4" fmla="*/ 828910 w 8059981"/>
                <a:gd name="csY4" fmla="*/ 6046 h 1410923"/>
                <a:gd name="csX5" fmla="*/ 3027006 w 8059981"/>
                <a:gd name="csY5" fmla="*/ 0 h 1410923"/>
                <a:gd name="csX6" fmla="*/ 3602091 w 8059981"/>
                <a:gd name="csY6" fmla="*/ 5458 h 1410923"/>
                <a:gd name="csX7" fmla="*/ 3616282 w 8059981"/>
                <a:gd name="csY7" fmla="*/ 1410923 h 1410923"/>
                <a:gd name="csX8" fmla="*/ 3735582 w 8059981"/>
                <a:gd name="csY8" fmla="*/ 1409809 h 1410923"/>
                <a:gd name="csX9" fmla="*/ 3724812 w 8059981"/>
                <a:gd name="csY9" fmla="*/ 2121 h 1410923"/>
                <a:gd name="csX10" fmla="*/ 5954005 w 8059981"/>
                <a:gd name="csY10" fmla="*/ 11717 h 1410923"/>
                <a:gd name="csX11" fmla="*/ 5952289 w 8059981"/>
                <a:gd name="csY11" fmla="*/ 705861 h 1410923"/>
                <a:gd name="csX12" fmla="*/ 8059981 w 8059981"/>
                <a:gd name="csY12" fmla="*/ 706425 h 1410923"/>
                <a:gd name="csX0" fmla="*/ 0 w 8059981"/>
                <a:gd name="csY0" fmla="*/ 867604 h 1410923"/>
                <a:gd name="csX1" fmla="*/ 344786 w 8059981"/>
                <a:gd name="csY1" fmla="*/ 875697 h 1410923"/>
                <a:gd name="csX2" fmla="*/ 345454 w 8059981"/>
                <a:gd name="csY2" fmla="*/ 1403996 h 1410923"/>
                <a:gd name="csX3" fmla="*/ 832233 w 8059981"/>
                <a:gd name="csY3" fmla="*/ 1404205 h 1410923"/>
                <a:gd name="csX4" fmla="*/ 828910 w 8059981"/>
                <a:gd name="csY4" fmla="*/ 6046 h 1410923"/>
                <a:gd name="csX5" fmla="*/ 3027006 w 8059981"/>
                <a:gd name="csY5" fmla="*/ 0 h 1410923"/>
                <a:gd name="csX6" fmla="*/ 3121385 w 8059981"/>
                <a:gd name="csY6" fmla="*/ 12084 h 1410923"/>
                <a:gd name="csX7" fmla="*/ 3616282 w 8059981"/>
                <a:gd name="csY7" fmla="*/ 1410923 h 1410923"/>
                <a:gd name="csX8" fmla="*/ 3735582 w 8059981"/>
                <a:gd name="csY8" fmla="*/ 1409809 h 1410923"/>
                <a:gd name="csX9" fmla="*/ 3724812 w 8059981"/>
                <a:gd name="csY9" fmla="*/ 2121 h 1410923"/>
                <a:gd name="csX10" fmla="*/ 5954005 w 8059981"/>
                <a:gd name="csY10" fmla="*/ 11717 h 1410923"/>
                <a:gd name="csX11" fmla="*/ 5952289 w 8059981"/>
                <a:gd name="csY11" fmla="*/ 705861 h 1410923"/>
                <a:gd name="csX12" fmla="*/ 8059981 w 8059981"/>
                <a:gd name="csY12" fmla="*/ 706425 h 1410923"/>
                <a:gd name="csX0" fmla="*/ 0 w 8059981"/>
                <a:gd name="csY0" fmla="*/ 867604 h 1409809"/>
                <a:gd name="csX1" fmla="*/ 344786 w 8059981"/>
                <a:gd name="csY1" fmla="*/ 875697 h 1409809"/>
                <a:gd name="csX2" fmla="*/ 345454 w 8059981"/>
                <a:gd name="csY2" fmla="*/ 1403996 h 1409809"/>
                <a:gd name="csX3" fmla="*/ 832233 w 8059981"/>
                <a:gd name="csY3" fmla="*/ 1404205 h 1409809"/>
                <a:gd name="csX4" fmla="*/ 828910 w 8059981"/>
                <a:gd name="csY4" fmla="*/ 6046 h 1409809"/>
                <a:gd name="csX5" fmla="*/ 3027006 w 8059981"/>
                <a:gd name="csY5" fmla="*/ 0 h 1409809"/>
                <a:gd name="csX6" fmla="*/ 3121385 w 8059981"/>
                <a:gd name="csY6" fmla="*/ 12084 h 1409809"/>
                <a:gd name="csX7" fmla="*/ 3135577 w 8059981"/>
                <a:gd name="csY7" fmla="*/ 1404297 h 1409809"/>
                <a:gd name="csX8" fmla="*/ 3735582 w 8059981"/>
                <a:gd name="csY8" fmla="*/ 1409809 h 1409809"/>
                <a:gd name="csX9" fmla="*/ 3724812 w 8059981"/>
                <a:gd name="csY9" fmla="*/ 2121 h 1409809"/>
                <a:gd name="csX10" fmla="*/ 5954005 w 8059981"/>
                <a:gd name="csY10" fmla="*/ 11717 h 1409809"/>
                <a:gd name="csX11" fmla="*/ 5952289 w 8059981"/>
                <a:gd name="csY11" fmla="*/ 705861 h 1409809"/>
                <a:gd name="csX12" fmla="*/ 8059981 w 8059981"/>
                <a:gd name="csY12" fmla="*/ 706425 h 1409809"/>
                <a:gd name="csX0" fmla="*/ 0 w 8059981"/>
                <a:gd name="csY0" fmla="*/ 867604 h 1409809"/>
                <a:gd name="csX1" fmla="*/ 344786 w 8059981"/>
                <a:gd name="csY1" fmla="*/ 875697 h 1409809"/>
                <a:gd name="csX2" fmla="*/ 345454 w 8059981"/>
                <a:gd name="csY2" fmla="*/ 1403996 h 1409809"/>
                <a:gd name="csX3" fmla="*/ 832233 w 8059981"/>
                <a:gd name="csY3" fmla="*/ 1404205 h 1409809"/>
                <a:gd name="csX4" fmla="*/ 828910 w 8059981"/>
                <a:gd name="csY4" fmla="*/ 6046 h 1409809"/>
                <a:gd name="csX5" fmla="*/ 3027006 w 8059981"/>
                <a:gd name="csY5" fmla="*/ 0 h 1409809"/>
                <a:gd name="csX6" fmla="*/ 3127041 w 8059981"/>
                <a:gd name="csY6" fmla="*/ 12084 h 1409809"/>
                <a:gd name="csX7" fmla="*/ 3135577 w 8059981"/>
                <a:gd name="csY7" fmla="*/ 1404297 h 1409809"/>
                <a:gd name="csX8" fmla="*/ 3735582 w 8059981"/>
                <a:gd name="csY8" fmla="*/ 1409809 h 1409809"/>
                <a:gd name="csX9" fmla="*/ 3724812 w 8059981"/>
                <a:gd name="csY9" fmla="*/ 2121 h 1409809"/>
                <a:gd name="csX10" fmla="*/ 5954005 w 8059981"/>
                <a:gd name="csY10" fmla="*/ 11717 h 1409809"/>
                <a:gd name="csX11" fmla="*/ 5952289 w 8059981"/>
                <a:gd name="csY11" fmla="*/ 705861 h 1409809"/>
                <a:gd name="csX12" fmla="*/ 8059981 w 8059981"/>
                <a:gd name="csY12" fmla="*/ 706425 h 1409809"/>
                <a:gd name="csX0" fmla="*/ 0 w 8059981"/>
                <a:gd name="csY0" fmla="*/ 868772 h 1410977"/>
                <a:gd name="csX1" fmla="*/ 344786 w 8059981"/>
                <a:gd name="csY1" fmla="*/ 876865 h 1410977"/>
                <a:gd name="csX2" fmla="*/ 345454 w 8059981"/>
                <a:gd name="csY2" fmla="*/ 1405164 h 1410977"/>
                <a:gd name="csX3" fmla="*/ 832233 w 8059981"/>
                <a:gd name="csY3" fmla="*/ 1405373 h 1410977"/>
                <a:gd name="csX4" fmla="*/ 828910 w 8059981"/>
                <a:gd name="csY4" fmla="*/ 7214 h 1410977"/>
                <a:gd name="csX5" fmla="*/ 3027006 w 8059981"/>
                <a:gd name="csY5" fmla="*/ 1168 h 1410977"/>
                <a:gd name="csX6" fmla="*/ 3121385 w 8059981"/>
                <a:gd name="csY6" fmla="*/ 0 h 1410977"/>
                <a:gd name="csX7" fmla="*/ 3135577 w 8059981"/>
                <a:gd name="csY7" fmla="*/ 1405465 h 1410977"/>
                <a:gd name="csX8" fmla="*/ 3735582 w 8059981"/>
                <a:gd name="csY8" fmla="*/ 1410977 h 1410977"/>
                <a:gd name="csX9" fmla="*/ 3724812 w 8059981"/>
                <a:gd name="csY9" fmla="*/ 3289 h 1410977"/>
                <a:gd name="csX10" fmla="*/ 5954005 w 8059981"/>
                <a:gd name="csY10" fmla="*/ 12885 h 1410977"/>
                <a:gd name="csX11" fmla="*/ 5952289 w 8059981"/>
                <a:gd name="csY11" fmla="*/ 707029 h 1410977"/>
                <a:gd name="csX12" fmla="*/ 8059981 w 8059981"/>
                <a:gd name="csY12" fmla="*/ 707593 h 1410977"/>
                <a:gd name="csX0" fmla="*/ 0 w 8059981"/>
                <a:gd name="csY0" fmla="*/ 868772 h 1410977"/>
                <a:gd name="csX1" fmla="*/ 344786 w 8059981"/>
                <a:gd name="csY1" fmla="*/ 876865 h 1410977"/>
                <a:gd name="csX2" fmla="*/ 345454 w 8059981"/>
                <a:gd name="csY2" fmla="*/ 1405164 h 1410977"/>
                <a:gd name="csX3" fmla="*/ 832233 w 8059981"/>
                <a:gd name="csY3" fmla="*/ 1405373 h 1410977"/>
                <a:gd name="csX4" fmla="*/ 828910 w 8059981"/>
                <a:gd name="csY4" fmla="*/ 7214 h 1410977"/>
                <a:gd name="csX5" fmla="*/ 3027006 w 8059981"/>
                <a:gd name="csY5" fmla="*/ 1168 h 1410977"/>
                <a:gd name="csX6" fmla="*/ 3121385 w 8059981"/>
                <a:gd name="csY6" fmla="*/ 0 h 1410977"/>
                <a:gd name="csX7" fmla="*/ 3135577 w 8059981"/>
                <a:gd name="csY7" fmla="*/ 1405465 h 1410977"/>
                <a:gd name="csX8" fmla="*/ 3735582 w 8059981"/>
                <a:gd name="csY8" fmla="*/ 1410977 h 1410977"/>
                <a:gd name="csX9" fmla="*/ 3724812 w 8059981"/>
                <a:gd name="csY9" fmla="*/ 3289 h 1410977"/>
                <a:gd name="csX10" fmla="*/ 5954005 w 8059981"/>
                <a:gd name="csY10" fmla="*/ 12885 h 1410977"/>
                <a:gd name="csX11" fmla="*/ 5955437 w 8059981"/>
                <a:gd name="csY11" fmla="*/ 707029 h 1410977"/>
                <a:gd name="csX12" fmla="*/ 8059981 w 8059981"/>
                <a:gd name="csY12" fmla="*/ 707593 h 1410977"/>
                <a:gd name="csX0" fmla="*/ 0 w 8059981"/>
                <a:gd name="csY0" fmla="*/ 874322 h 1416527"/>
                <a:gd name="csX1" fmla="*/ 344786 w 8059981"/>
                <a:gd name="csY1" fmla="*/ 882415 h 1416527"/>
                <a:gd name="csX2" fmla="*/ 345454 w 8059981"/>
                <a:gd name="csY2" fmla="*/ 1410714 h 1416527"/>
                <a:gd name="csX3" fmla="*/ 832233 w 8059981"/>
                <a:gd name="csY3" fmla="*/ 1410923 h 1416527"/>
                <a:gd name="csX4" fmla="*/ 828910 w 8059981"/>
                <a:gd name="csY4" fmla="*/ 12764 h 1416527"/>
                <a:gd name="csX5" fmla="*/ 3027006 w 8059981"/>
                <a:gd name="csY5" fmla="*/ 6718 h 1416527"/>
                <a:gd name="csX6" fmla="*/ 3121385 w 8059981"/>
                <a:gd name="csY6" fmla="*/ 5550 h 1416527"/>
                <a:gd name="csX7" fmla="*/ 3135577 w 8059981"/>
                <a:gd name="csY7" fmla="*/ 1411015 h 1416527"/>
                <a:gd name="csX8" fmla="*/ 3735582 w 8059981"/>
                <a:gd name="csY8" fmla="*/ 1416527 h 1416527"/>
                <a:gd name="csX9" fmla="*/ 3724812 w 8059981"/>
                <a:gd name="csY9" fmla="*/ 8839 h 1416527"/>
                <a:gd name="csX10" fmla="*/ 5957152 w 8059981"/>
                <a:gd name="csY10" fmla="*/ 0 h 1416527"/>
                <a:gd name="csX11" fmla="*/ 5955437 w 8059981"/>
                <a:gd name="csY11" fmla="*/ 712579 h 1416527"/>
                <a:gd name="csX12" fmla="*/ 8059981 w 8059981"/>
                <a:gd name="csY12" fmla="*/ 713143 h 14165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8059981" h="1416527">
                  <a:moveTo>
                    <a:pt x="0" y="874322"/>
                  </a:moveTo>
                  <a:lnTo>
                    <a:pt x="344786" y="882415"/>
                  </a:lnTo>
                  <a:cubicBezTo>
                    <a:pt x="345009" y="1058515"/>
                    <a:pt x="345231" y="1234614"/>
                    <a:pt x="345454" y="1410714"/>
                  </a:cubicBezTo>
                  <a:lnTo>
                    <a:pt x="832233" y="1410923"/>
                  </a:lnTo>
                  <a:cubicBezTo>
                    <a:pt x="829971" y="942073"/>
                    <a:pt x="831172" y="481614"/>
                    <a:pt x="828910" y="12764"/>
                  </a:cubicBezTo>
                  <a:lnTo>
                    <a:pt x="3027006" y="6718"/>
                  </a:lnTo>
                  <a:lnTo>
                    <a:pt x="3121385" y="5550"/>
                  </a:lnTo>
                  <a:cubicBezTo>
                    <a:pt x="3124230" y="469621"/>
                    <a:pt x="3132732" y="946944"/>
                    <a:pt x="3135577" y="1411015"/>
                  </a:cubicBezTo>
                  <a:lnTo>
                    <a:pt x="3735582" y="1416527"/>
                  </a:lnTo>
                  <a:cubicBezTo>
                    <a:pt x="3736722" y="943534"/>
                    <a:pt x="3723672" y="481832"/>
                    <a:pt x="3724812" y="8839"/>
                  </a:cubicBezTo>
                  <a:lnTo>
                    <a:pt x="5957152" y="0"/>
                  </a:lnTo>
                  <a:cubicBezTo>
                    <a:pt x="5957170" y="231802"/>
                    <a:pt x="5955419" y="480777"/>
                    <a:pt x="5955437" y="712579"/>
                  </a:cubicBezTo>
                  <a:lnTo>
                    <a:pt x="8059981" y="713143"/>
                  </a:lnTo>
                </a:path>
              </a:pathLst>
            </a:custGeom>
            <a:no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44" name="Forme libre 43">
              <a:extLst>
                <a:ext uri="{FF2B5EF4-FFF2-40B4-BE49-F238E27FC236}">
                  <a16:creationId xmlns:a16="http://schemas.microsoft.com/office/drawing/2014/main" id="{F40470DA-3362-C8DD-3B1B-1288F581A645}"/>
                </a:ext>
              </a:extLst>
            </p:cNvPr>
            <p:cNvSpPr/>
            <p:nvPr/>
          </p:nvSpPr>
          <p:spPr>
            <a:xfrm>
              <a:off x="1313955" y="551580"/>
              <a:ext cx="8272796" cy="2154101"/>
            </a:xfrm>
            <a:custGeom>
              <a:avLst/>
              <a:gdLst>
                <a:gd name="csX0" fmla="*/ 0 w 7885786"/>
                <a:gd name="csY0" fmla="*/ 3335 h 2132312"/>
                <a:gd name="csX1" fmla="*/ 614477 w 7885786"/>
                <a:gd name="csY1" fmla="*/ 17965 h 2132312"/>
                <a:gd name="csX2" fmla="*/ 782727 w 7885786"/>
                <a:gd name="csY2" fmla="*/ 17965 h 2132312"/>
                <a:gd name="csX3" fmla="*/ 885140 w 7885786"/>
                <a:gd name="csY3" fmla="*/ 17965 h 2132312"/>
                <a:gd name="csX4" fmla="*/ 936346 w 7885786"/>
                <a:gd name="csY4" fmla="*/ 17965 h 2132312"/>
                <a:gd name="csX5" fmla="*/ 958292 w 7885786"/>
                <a:gd name="csY5" fmla="*/ 39911 h 2132312"/>
                <a:gd name="csX6" fmla="*/ 958292 w 7885786"/>
                <a:gd name="csY6" fmla="*/ 105748 h 2132312"/>
                <a:gd name="csX7" fmla="*/ 958292 w 7885786"/>
                <a:gd name="csY7" fmla="*/ 193530 h 2132312"/>
                <a:gd name="csX8" fmla="*/ 965607 w 7885786"/>
                <a:gd name="csY8" fmla="*/ 493453 h 2132312"/>
                <a:gd name="csX9" fmla="*/ 980237 w 7885786"/>
                <a:gd name="csY9" fmla="*/ 2132058 h 2132312"/>
                <a:gd name="csX10" fmla="*/ 1038759 w 7885786"/>
                <a:gd name="csY10" fmla="*/ 617812 h 2132312"/>
                <a:gd name="csX11" fmla="*/ 1075335 w 7885786"/>
                <a:gd name="csY11" fmla="*/ 434932 h 2132312"/>
                <a:gd name="csX12" fmla="*/ 1097280 w 7885786"/>
                <a:gd name="csY12" fmla="*/ 266682 h 2132312"/>
                <a:gd name="csX13" fmla="*/ 1141172 w 7885786"/>
                <a:gd name="csY13" fmla="*/ 156954 h 2132312"/>
                <a:gd name="csX14" fmla="*/ 1199693 w 7885786"/>
                <a:gd name="csY14" fmla="*/ 91117 h 2132312"/>
                <a:gd name="csX15" fmla="*/ 1294791 w 7885786"/>
                <a:gd name="csY15" fmla="*/ 54541 h 2132312"/>
                <a:gd name="csX16" fmla="*/ 1433780 w 7885786"/>
                <a:gd name="csY16" fmla="*/ 39911 h 2132312"/>
                <a:gd name="csX17" fmla="*/ 1631290 w 7885786"/>
                <a:gd name="csY17" fmla="*/ 39911 h 2132312"/>
                <a:gd name="csX18" fmla="*/ 1931213 w 7885786"/>
                <a:gd name="csY18" fmla="*/ 32596 h 2132312"/>
                <a:gd name="csX19" fmla="*/ 2414016 w 7885786"/>
                <a:gd name="csY19" fmla="*/ 39911 h 2132312"/>
                <a:gd name="csX20" fmla="*/ 3343047 w 7885786"/>
                <a:gd name="csY20" fmla="*/ 3335 h 2132312"/>
                <a:gd name="csX21" fmla="*/ 3635655 w 7885786"/>
                <a:gd name="csY21" fmla="*/ 3335 h 2132312"/>
                <a:gd name="csX22" fmla="*/ 3694176 w 7885786"/>
                <a:gd name="csY22" fmla="*/ 17965 h 2132312"/>
                <a:gd name="csX23" fmla="*/ 3701492 w 7885786"/>
                <a:gd name="csY23" fmla="*/ 186215 h 2132312"/>
                <a:gd name="csX24" fmla="*/ 3716122 w 7885786"/>
                <a:gd name="csY24" fmla="*/ 266682 h 2132312"/>
                <a:gd name="csX25" fmla="*/ 3745383 w 7885786"/>
                <a:gd name="csY25" fmla="*/ 208161 h 2132312"/>
                <a:gd name="csX26" fmla="*/ 3752698 w 7885786"/>
                <a:gd name="csY26" fmla="*/ 164269 h 2132312"/>
                <a:gd name="csX27" fmla="*/ 3803904 w 7885786"/>
                <a:gd name="csY27" fmla="*/ 83802 h 2132312"/>
                <a:gd name="csX28" fmla="*/ 3884372 w 7885786"/>
                <a:gd name="csY28" fmla="*/ 25281 h 2132312"/>
                <a:gd name="csX29" fmla="*/ 4001415 w 7885786"/>
                <a:gd name="csY29" fmla="*/ 32596 h 2132312"/>
                <a:gd name="csX30" fmla="*/ 4593946 w 7885786"/>
                <a:gd name="csY30" fmla="*/ 25281 h 2132312"/>
                <a:gd name="csX31" fmla="*/ 5640020 w 7885786"/>
                <a:gd name="csY31" fmla="*/ 10650 h 2132312"/>
                <a:gd name="csX32" fmla="*/ 6590996 w 7885786"/>
                <a:gd name="csY32" fmla="*/ 17965 h 2132312"/>
                <a:gd name="csX33" fmla="*/ 7885786 w 7885786"/>
                <a:gd name="csY33" fmla="*/ 17965 h 2132312"/>
                <a:gd name="csX34" fmla="*/ 7885786 w 7885786"/>
                <a:gd name="csY34" fmla="*/ 17965 h 2132312"/>
                <a:gd name="csX0" fmla="*/ 0 w 9497610"/>
                <a:gd name="csY0" fmla="*/ 3335 h 2132312"/>
                <a:gd name="csX1" fmla="*/ 614477 w 9497610"/>
                <a:gd name="csY1" fmla="*/ 17965 h 2132312"/>
                <a:gd name="csX2" fmla="*/ 782727 w 9497610"/>
                <a:gd name="csY2" fmla="*/ 17965 h 2132312"/>
                <a:gd name="csX3" fmla="*/ 885140 w 9497610"/>
                <a:gd name="csY3" fmla="*/ 17965 h 2132312"/>
                <a:gd name="csX4" fmla="*/ 936346 w 9497610"/>
                <a:gd name="csY4" fmla="*/ 17965 h 2132312"/>
                <a:gd name="csX5" fmla="*/ 958292 w 9497610"/>
                <a:gd name="csY5" fmla="*/ 39911 h 2132312"/>
                <a:gd name="csX6" fmla="*/ 958292 w 9497610"/>
                <a:gd name="csY6" fmla="*/ 105748 h 2132312"/>
                <a:gd name="csX7" fmla="*/ 958292 w 9497610"/>
                <a:gd name="csY7" fmla="*/ 193530 h 2132312"/>
                <a:gd name="csX8" fmla="*/ 965607 w 9497610"/>
                <a:gd name="csY8" fmla="*/ 493453 h 2132312"/>
                <a:gd name="csX9" fmla="*/ 980237 w 9497610"/>
                <a:gd name="csY9" fmla="*/ 2132058 h 2132312"/>
                <a:gd name="csX10" fmla="*/ 1038759 w 9497610"/>
                <a:gd name="csY10" fmla="*/ 617812 h 2132312"/>
                <a:gd name="csX11" fmla="*/ 1075335 w 9497610"/>
                <a:gd name="csY11" fmla="*/ 434932 h 2132312"/>
                <a:gd name="csX12" fmla="*/ 1097280 w 9497610"/>
                <a:gd name="csY12" fmla="*/ 266682 h 2132312"/>
                <a:gd name="csX13" fmla="*/ 1141172 w 9497610"/>
                <a:gd name="csY13" fmla="*/ 156954 h 2132312"/>
                <a:gd name="csX14" fmla="*/ 1199693 w 9497610"/>
                <a:gd name="csY14" fmla="*/ 91117 h 2132312"/>
                <a:gd name="csX15" fmla="*/ 1294791 w 9497610"/>
                <a:gd name="csY15" fmla="*/ 54541 h 2132312"/>
                <a:gd name="csX16" fmla="*/ 1433780 w 9497610"/>
                <a:gd name="csY16" fmla="*/ 39911 h 2132312"/>
                <a:gd name="csX17" fmla="*/ 1631290 w 9497610"/>
                <a:gd name="csY17" fmla="*/ 39911 h 2132312"/>
                <a:gd name="csX18" fmla="*/ 1931213 w 9497610"/>
                <a:gd name="csY18" fmla="*/ 32596 h 2132312"/>
                <a:gd name="csX19" fmla="*/ 2414016 w 9497610"/>
                <a:gd name="csY19" fmla="*/ 39911 h 2132312"/>
                <a:gd name="csX20" fmla="*/ 3343047 w 9497610"/>
                <a:gd name="csY20" fmla="*/ 3335 h 2132312"/>
                <a:gd name="csX21" fmla="*/ 3635655 w 9497610"/>
                <a:gd name="csY21" fmla="*/ 3335 h 2132312"/>
                <a:gd name="csX22" fmla="*/ 3694176 w 9497610"/>
                <a:gd name="csY22" fmla="*/ 17965 h 2132312"/>
                <a:gd name="csX23" fmla="*/ 3701492 w 9497610"/>
                <a:gd name="csY23" fmla="*/ 186215 h 2132312"/>
                <a:gd name="csX24" fmla="*/ 3716122 w 9497610"/>
                <a:gd name="csY24" fmla="*/ 266682 h 2132312"/>
                <a:gd name="csX25" fmla="*/ 3745383 w 9497610"/>
                <a:gd name="csY25" fmla="*/ 208161 h 2132312"/>
                <a:gd name="csX26" fmla="*/ 3752698 w 9497610"/>
                <a:gd name="csY26" fmla="*/ 164269 h 2132312"/>
                <a:gd name="csX27" fmla="*/ 3803904 w 9497610"/>
                <a:gd name="csY27" fmla="*/ 83802 h 2132312"/>
                <a:gd name="csX28" fmla="*/ 3884372 w 9497610"/>
                <a:gd name="csY28" fmla="*/ 25281 h 2132312"/>
                <a:gd name="csX29" fmla="*/ 4001415 w 9497610"/>
                <a:gd name="csY29" fmla="*/ 32596 h 2132312"/>
                <a:gd name="csX30" fmla="*/ 4593946 w 9497610"/>
                <a:gd name="csY30" fmla="*/ 25281 h 2132312"/>
                <a:gd name="csX31" fmla="*/ 5640020 w 9497610"/>
                <a:gd name="csY31" fmla="*/ 10650 h 2132312"/>
                <a:gd name="csX32" fmla="*/ 6590996 w 9497610"/>
                <a:gd name="csY32" fmla="*/ 17965 h 2132312"/>
                <a:gd name="csX33" fmla="*/ 7885786 w 9497610"/>
                <a:gd name="csY33" fmla="*/ 17965 h 2132312"/>
                <a:gd name="csX34" fmla="*/ 9497610 w 9497610"/>
                <a:gd name="csY34" fmla="*/ 2467 h 2132312"/>
                <a:gd name="csX0" fmla="*/ 0 w 9497610"/>
                <a:gd name="csY0" fmla="*/ 3335 h 2132312"/>
                <a:gd name="csX1" fmla="*/ 614477 w 9497610"/>
                <a:gd name="csY1" fmla="*/ 17965 h 2132312"/>
                <a:gd name="csX2" fmla="*/ 782727 w 9497610"/>
                <a:gd name="csY2" fmla="*/ 17965 h 2132312"/>
                <a:gd name="csX3" fmla="*/ 885140 w 9497610"/>
                <a:gd name="csY3" fmla="*/ 17965 h 2132312"/>
                <a:gd name="csX4" fmla="*/ 936346 w 9497610"/>
                <a:gd name="csY4" fmla="*/ 17965 h 2132312"/>
                <a:gd name="csX5" fmla="*/ 958292 w 9497610"/>
                <a:gd name="csY5" fmla="*/ 39911 h 2132312"/>
                <a:gd name="csX6" fmla="*/ 958292 w 9497610"/>
                <a:gd name="csY6" fmla="*/ 105748 h 2132312"/>
                <a:gd name="csX7" fmla="*/ 958292 w 9497610"/>
                <a:gd name="csY7" fmla="*/ 193530 h 2132312"/>
                <a:gd name="csX8" fmla="*/ 965607 w 9497610"/>
                <a:gd name="csY8" fmla="*/ 493453 h 2132312"/>
                <a:gd name="csX9" fmla="*/ 980237 w 9497610"/>
                <a:gd name="csY9" fmla="*/ 2132058 h 2132312"/>
                <a:gd name="csX10" fmla="*/ 1038759 w 9497610"/>
                <a:gd name="csY10" fmla="*/ 617812 h 2132312"/>
                <a:gd name="csX11" fmla="*/ 1075335 w 9497610"/>
                <a:gd name="csY11" fmla="*/ 434932 h 2132312"/>
                <a:gd name="csX12" fmla="*/ 1097280 w 9497610"/>
                <a:gd name="csY12" fmla="*/ 266682 h 2132312"/>
                <a:gd name="csX13" fmla="*/ 1141172 w 9497610"/>
                <a:gd name="csY13" fmla="*/ 156954 h 2132312"/>
                <a:gd name="csX14" fmla="*/ 1199693 w 9497610"/>
                <a:gd name="csY14" fmla="*/ 91117 h 2132312"/>
                <a:gd name="csX15" fmla="*/ 1294791 w 9497610"/>
                <a:gd name="csY15" fmla="*/ 54541 h 2132312"/>
                <a:gd name="csX16" fmla="*/ 1433780 w 9497610"/>
                <a:gd name="csY16" fmla="*/ 39911 h 2132312"/>
                <a:gd name="csX17" fmla="*/ 1631290 w 9497610"/>
                <a:gd name="csY17" fmla="*/ 39911 h 2132312"/>
                <a:gd name="csX18" fmla="*/ 1931213 w 9497610"/>
                <a:gd name="csY18" fmla="*/ 32596 h 2132312"/>
                <a:gd name="csX19" fmla="*/ 2414016 w 9497610"/>
                <a:gd name="csY19" fmla="*/ 39911 h 2132312"/>
                <a:gd name="csX20" fmla="*/ 3343047 w 9497610"/>
                <a:gd name="csY20" fmla="*/ 3335 h 2132312"/>
                <a:gd name="csX21" fmla="*/ 3635655 w 9497610"/>
                <a:gd name="csY21" fmla="*/ 3335 h 2132312"/>
                <a:gd name="csX22" fmla="*/ 3694176 w 9497610"/>
                <a:gd name="csY22" fmla="*/ 17965 h 2132312"/>
                <a:gd name="csX23" fmla="*/ 3701492 w 9497610"/>
                <a:gd name="csY23" fmla="*/ 186215 h 2132312"/>
                <a:gd name="csX24" fmla="*/ 3716122 w 9497610"/>
                <a:gd name="csY24" fmla="*/ 266682 h 2132312"/>
                <a:gd name="csX25" fmla="*/ 3745383 w 9497610"/>
                <a:gd name="csY25" fmla="*/ 208161 h 2132312"/>
                <a:gd name="csX26" fmla="*/ 3752698 w 9497610"/>
                <a:gd name="csY26" fmla="*/ 164269 h 2132312"/>
                <a:gd name="csX27" fmla="*/ 3803904 w 9497610"/>
                <a:gd name="csY27" fmla="*/ 83802 h 2132312"/>
                <a:gd name="csX28" fmla="*/ 3884372 w 9497610"/>
                <a:gd name="csY28" fmla="*/ 25281 h 2132312"/>
                <a:gd name="csX29" fmla="*/ 4001415 w 9497610"/>
                <a:gd name="csY29" fmla="*/ 32596 h 2132312"/>
                <a:gd name="csX30" fmla="*/ 4593946 w 9497610"/>
                <a:gd name="csY30" fmla="*/ 25281 h 2132312"/>
                <a:gd name="csX31" fmla="*/ 5640020 w 9497610"/>
                <a:gd name="csY31" fmla="*/ 10650 h 2132312"/>
                <a:gd name="csX32" fmla="*/ 6590996 w 9497610"/>
                <a:gd name="csY32" fmla="*/ 17965 h 2132312"/>
                <a:gd name="csX33" fmla="*/ 7885786 w 9497610"/>
                <a:gd name="csY33" fmla="*/ 17965 h 2132312"/>
                <a:gd name="csX34" fmla="*/ 9497610 w 9497610"/>
                <a:gd name="csY34" fmla="*/ 2467 h 2132312"/>
                <a:gd name="csX0" fmla="*/ 0 w 9497610"/>
                <a:gd name="csY0" fmla="*/ 3335 h 2132331"/>
                <a:gd name="csX1" fmla="*/ 614477 w 9497610"/>
                <a:gd name="csY1" fmla="*/ 17965 h 2132331"/>
                <a:gd name="csX2" fmla="*/ 782727 w 9497610"/>
                <a:gd name="csY2" fmla="*/ 17965 h 2132331"/>
                <a:gd name="csX3" fmla="*/ 885140 w 9497610"/>
                <a:gd name="csY3" fmla="*/ 17965 h 2132331"/>
                <a:gd name="csX4" fmla="*/ 936346 w 9497610"/>
                <a:gd name="csY4" fmla="*/ 17965 h 2132331"/>
                <a:gd name="csX5" fmla="*/ 958292 w 9497610"/>
                <a:gd name="csY5" fmla="*/ 39911 h 2132331"/>
                <a:gd name="csX6" fmla="*/ 958292 w 9497610"/>
                <a:gd name="csY6" fmla="*/ 105748 h 2132331"/>
                <a:gd name="csX7" fmla="*/ 958292 w 9497610"/>
                <a:gd name="csY7" fmla="*/ 193530 h 2132331"/>
                <a:gd name="csX8" fmla="*/ 965607 w 9497610"/>
                <a:gd name="csY8" fmla="*/ 493453 h 2132331"/>
                <a:gd name="csX9" fmla="*/ 980237 w 9497610"/>
                <a:gd name="csY9" fmla="*/ 2132058 h 2132331"/>
                <a:gd name="csX10" fmla="*/ 1064761 w 9497610"/>
                <a:gd name="csY10" fmla="*/ 622146 h 2132331"/>
                <a:gd name="csX11" fmla="*/ 1075335 w 9497610"/>
                <a:gd name="csY11" fmla="*/ 434932 h 2132331"/>
                <a:gd name="csX12" fmla="*/ 1097280 w 9497610"/>
                <a:gd name="csY12" fmla="*/ 266682 h 2132331"/>
                <a:gd name="csX13" fmla="*/ 1141172 w 9497610"/>
                <a:gd name="csY13" fmla="*/ 156954 h 2132331"/>
                <a:gd name="csX14" fmla="*/ 1199693 w 9497610"/>
                <a:gd name="csY14" fmla="*/ 91117 h 2132331"/>
                <a:gd name="csX15" fmla="*/ 1294791 w 9497610"/>
                <a:gd name="csY15" fmla="*/ 54541 h 2132331"/>
                <a:gd name="csX16" fmla="*/ 1433780 w 9497610"/>
                <a:gd name="csY16" fmla="*/ 39911 h 2132331"/>
                <a:gd name="csX17" fmla="*/ 1631290 w 9497610"/>
                <a:gd name="csY17" fmla="*/ 39911 h 2132331"/>
                <a:gd name="csX18" fmla="*/ 1931213 w 9497610"/>
                <a:gd name="csY18" fmla="*/ 32596 h 2132331"/>
                <a:gd name="csX19" fmla="*/ 2414016 w 9497610"/>
                <a:gd name="csY19" fmla="*/ 39911 h 2132331"/>
                <a:gd name="csX20" fmla="*/ 3343047 w 9497610"/>
                <a:gd name="csY20" fmla="*/ 3335 h 2132331"/>
                <a:gd name="csX21" fmla="*/ 3635655 w 9497610"/>
                <a:gd name="csY21" fmla="*/ 3335 h 2132331"/>
                <a:gd name="csX22" fmla="*/ 3694176 w 9497610"/>
                <a:gd name="csY22" fmla="*/ 17965 h 2132331"/>
                <a:gd name="csX23" fmla="*/ 3701492 w 9497610"/>
                <a:gd name="csY23" fmla="*/ 186215 h 2132331"/>
                <a:gd name="csX24" fmla="*/ 3716122 w 9497610"/>
                <a:gd name="csY24" fmla="*/ 266682 h 2132331"/>
                <a:gd name="csX25" fmla="*/ 3745383 w 9497610"/>
                <a:gd name="csY25" fmla="*/ 208161 h 2132331"/>
                <a:gd name="csX26" fmla="*/ 3752698 w 9497610"/>
                <a:gd name="csY26" fmla="*/ 164269 h 2132331"/>
                <a:gd name="csX27" fmla="*/ 3803904 w 9497610"/>
                <a:gd name="csY27" fmla="*/ 83802 h 2132331"/>
                <a:gd name="csX28" fmla="*/ 3884372 w 9497610"/>
                <a:gd name="csY28" fmla="*/ 25281 h 2132331"/>
                <a:gd name="csX29" fmla="*/ 4001415 w 9497610"/>
                <a:gd name="csY29" fmla="*/ 32596 h 2132331"/>
                <a:gd name="csX30" fmla="*/ 4593946 w 9497610"/>
                <a:gd name="csY30" fmla="*/ 25281 h 2132331"/>
                <a:gd name="csX31" fmla="*/ 5640020 w 9497610"/>
                <a:gd name="csY31" fmla="*/ 10650 h 2132331"/>
                <a:gd name="csX32" fmla="*/ 6590996 w 9497610"/>
                <a:gd name="csY32" fmla="*/ 17965 h 2132331"/>
                <a:gd name="csX33" fmla="*/ 7885786 w 9497610"/>
                <a:gd name="csY33" fmla="*/ 17965 h 2132331"/>
                <a:gd name="csX34" fmla="*/ 9497610 w 9497610"/>
                <a:gd name="csY34" fmla="*/ 2467 h 2132331"/>
                <a:gd name="csX0" fmla="*/ 0 w 9497610"/>
                <a:gd name="csY0" fmla="*/ 3244 h 2132240"/>
                <a:gd name="csX1" fmla="*/ 614477 w 9497610"/>
                <a:gd name="csY1" fmla="*/ 17874 h 2132240"/>
                <a:gd name="csX2" fmla="*/ 782727 w 9497610"/>
                <a:gd name="csY2" fmla="*/ 17874 h 2132240"/>
                <a:gd name="csX3" fmla="*/ 885140 w 9497610"/>
                <a:gd name="csY3" fmla="*/ 17874 h 2132240"/>
                <a:gd name="csX4" fmla="*/ 936346 w 9497610"/>
                <a:gd name="csY4" fmla="*/ 17874 h 2132240"/>
                <a:gd name="csX5" fmla="*/ 958292 w 9497610"/>
                <a:gd name="csY5" fmla="*/ 39820 h 2132240"/>
                <a:gd name="csX6" fmla="*/ 958292 w 9497610"/>
                <a:gd name="csY6" fmla="*/ 105657 h 2132240"/>
                <a:gd name="csX7" fmla="*/ 958292 w 9497610"/>
                <a:gd name="csY7" fmla="*/ 193439 h 2132240"/>
                <a:gd name="csX8" fmla="*/ 965607 w 9497610"/>
                <a:gd name="csY8" fmla="*/ 493362 h 2132240"/>
                <a:gd name="csX9" fmla="*/ 980237 w 9497610"/>
                <a:gd name="csY9" fmla="*/ 2131967 h 2132240"/>
                <a:gd name="csX10" fmla="*/ 1064761 w 9497610"/>
                <a:gd name="csY10" fmla="*/ 622055 h 2132240"/>
                <a:gd name="csX11" fmla="*/ 1075335 w 9497610"/>
                <a:gd name="csY11" fmla="*/ 434841 h 2132240"/>
                <a:gd name="csX12" fmla="*/ 1097280 w 9497610"/>
                <a:gd name="csY12" fmla="*/ 266591 h 2132240"/>
                <a:gd name="csX13" fmla="*/ 1141172 w 9497610"/>
                <a:gd name="csY13" fmla="*/ 156863 h 2132240"/>
                <a:gd name="csX14" fmla="*/ 1199693 w 9497610"/>
                <a:gd name="csY14" fmla="*/ 91026 h 2132240"/>
                <a:gd name="csX15" fmla="*/ 1294791 w 9497610"/>
                <a:gd name="csY15" fmla="*/ 54450 h 2132240"/>
                <a:gd name="csX16" fmla="*/ 1433780 w 9497610"/>
                <a:gd name="csY16" fmla="*/ 39820 h 2132240"/>
                <a:gd name="csX17" fmla="*/ 1631290 w 9497610"/>
                <a:gd name="csY17" fmla="*/ 39820 h 2132240"/>
                <a:gd name="csX18" fmla="*/ 1931213 w 9497610"/>
                <a:gd name="csY18" fmla="*/ 32505 h 2132240"/>
                <a:gd name="csX19" fmla="*/ 2418350 w 9497610"/>
                <a:gd name="csY19" fmla="*/ 22485 h 2132240"/>
                <a:gd name="csX20" fmla="*/ 3343047 w 9497610"/>
                <a:gd name="csY20" fmla="*/ 3244 h 2132240"/>
                <a:gd name="csX21" fmla="*/ 3635655 w 9497610"/>
                <a:gd name="csY21" fmla="*/ 3244 h 2132240"/>
                <a:gd name="csX22" fmla="*/ 3694176 w 9497610"/>
                <a:gd name="csY22" fmla="*/ 17874 h 2132240"/>
                <a:gd name="csX23" fmla="*/ 3701492 w 9497610"/>
                <a:gd name="csY23" fmla="*/ 186124 h 2132240"/>
                <a:gd name="csX24" fmla="*/ 3716122 w 9497610"/>
                <a:gd name="csY24" fmla="*/ 266591 h 2132240"/>
                <a:gd name="csX25" fmla="*/ 3745383 w 9497610"/>
                <a:gd name="csY25" fmla="*/ 208070 h 2132240"/>
                <a:gd name="csX26" fmla="*/ 3752698 w 9497610"/>
                <a:gd name="csY26" fmla="*/ 164178 h 2132240"/>
                <a:gd name="csX27" fmla="*/ 3803904 w 9497610"/>
                <a:gd name="csY27" fmla="*/ 83711 h 2132240"/>
                <a:gd name="csX28" fmla="*/ 3884372 w 9497610"/>
                <a:gd name="csY28" fmla="*/ 25190 h 2132240"/>
                <a:gd name="csX29" fmla="*/ 4001415 w 9497610"/>
                <a:gd name="csY29" fmla="*/ 32505 h 2132240"/>
                <a:gd name="csX30" fmla="*/ 4593946 w 9497610"/>
                <a:gd name="csY30" fmla="*/ 25190 h 2132240"/>
                <a:gd name="csX31" fmla="*/ 5640020 w 9497610"/>
                <a:gd name="csY31" fmla="*/ 10559 h 2132240"/>
                <a:gd name="csX32" fmla="*/ 6590996 w 9497610"/>
                <a:gd name="csY32" fmla="*/ 17874 h 2132240"/>
                <a:gd name="csX33" fmla="*/ 7885786 w 9497610"/>
                <a:gd name="csY33" fmla="*/ 17874 h 2132240"/>
                <a:gd name="csX34" fmla="*/ 9497610 w 9497610"/>
                <a:gd name="csY34" fmla="*/ 2376 h 2132240"/>
                <a:gd name="csX0" fmla="*/ 0 w 9497610"/>
                <a:gd name="csY0" fmla="*/ 3244 h 2132240"/>
                <a:gd name="csX1" fmla="*/ 614477 w 9497610"/>
                <a:gd name="csY1" fmla="*/ 17874 h 2132240"/>
                <a:gd name="csX2" fmla="*/ 782727 w 9497610"/>
                <a:gd name="csY2" fmla="*/ 17874 h 2132240"/>
                <a:gd name="csX3" fmla="*/ 885140 w 9497610"/>
                <a:gd name="csY3" fmla="*/ 17874 h 2132240"/>
                <a:gd name="csX4" fmla="*/ 936346 w 9497610"/>
                <a:gd name="csY4" fmla="*/ 17874 h 2132240"/>
                <a:gd name="csX5" fmla="*/ 958292 w 9497610"/>
                <a:gd name="csY5" fmla="*/ 39820 h 2132240"/>
                <a:gd name="csX6" fmla="*/ 958292 w 9497610"/>
                <a:gd name="csY6" fmla="*/ 105657 h 2132240"/>
                <a:gd name="csX7" fmla="*/ 958292 w 9497610"/>
                <a:gd name="csY7" fmla="*/ 193439 h 2132240"/>
                <a:gd name="csX8" fmla="*/ 965607 w 9497610"/>
                <a:gd name="csY8" fmla="*/ 493362 h 2132240"/>
                <a:gd name="csX9" fmla="*/ 980237 w 9497610"/>
                <a:gd name="csY9" fmla="*/ 2131967 h 2132240"/>
                <a:gd name="csX10" fmla="*/ 1064761 w 9497610"/>
                <a:gd name="csY10" fmla="*/ 622055 h 2132240"/>
                <a:gd name="csX11" fmla="*/ 1075335 w 9497610"/>
                <a:gd name="csY11" fmla="*/ 434841 h 2132240"/>
                <a:gd name="csX12" fmla="*/ 1097280 w 9497610"/>
                <a:gd name="csY12" fmla="*/ 266591 h 2132240"/>
                <a:gd name="csX13" fmla="*/ 1141172 w 9497610"/>
                <a:gd name="csY13" fmla="*/ 156863 h 2132240"/>
                <a:gd name="csX14" fmla="*/ 1199693 w 9497610"/>
                <a:gd name="csY14" fmla="*/ 91026 h 2132240"/>
                <a:gd name="csX15" fmla="*/ 1294791 w 9497610"/>
                <a:gd name="csY15" fmla="*/ 54450 h 2132240"/>
                <a:gd name="csX16" fmla="*/ 1433780 w 9497610"/>
                <a:gd name="csY16" fmla="*/ 39820 h 2132240"/>
                <a:gd name="csX17" fmla="*/ 1631290 w 9497610"/>
                <a:gd name="csY17" fmla="*/ 39820 h 2132240"/>
                <a:gd name="csX18" fmla="*/ 1931213 w 9497610"/>
                <a:gd name="csY18" fmla="*/ 32505 h 2132240"/>
                <a:gd name="csX19" fmla="*/ 2418350 w 9497610"/>
                <a:gd name="csY19" fmla="*/ 22485 h 2132240"/>
                <a:gd name="csX20" fmla="*/ 3343047 w 9497610"/>
                <a:gd name="csY20" fmla="*/ 3244 h 2132240"/>
                <a:gd name="csX21" fmla="*/ 3635655 w 9497610"/>
                <a:gd name="csY21" fmla="*/ 3244 h 2132240"/>
                <a:gd name="csX22" fmla="*/ 3694176 w 9497610"/>
                <a:gd name="csY22" fmla="*/ 17874 h 2132240"/>
                <a:gd name="csX23" fmla="*/ 3701492 w 9497610"/>
                <a:gd name="csY23" fmla="*/ 186124 h 2132240"/>
                <a:gd name="csX24" fmla="*/ 3716122 w 9497610"/>
                <a:gd name="csY24" fmla="*/ 266591 h 2132240"/>
                <a:gd name="csX25" fmla="*/ 3745383 w 9497610"/>
                <a:gd name="csY25" fmla="*/ 208070 h 2132240"/>
                <a:gd name="csX26" fmla="*/ 3752698 w 9497610"/>
                <a:gd name="csY26" fmla="*/ 164178 h 2132240"/>
                <a:gd name="csX27" fmla="*/ 3803904 w 9497610"/>
                <a:gd name="csY27" fmla="*/ 83711 h 2132240"/>
                <a:gd name="csX28" fmla="*/ 3884372 w 9497610"/>
                <a:gd name="csY28" fmla="*/ 25190 h 2132240"/>
                <a:gd name="csX29" fmla="*/ 4005749 w 9497610"/>
                <a:gd name="csY29" fmla="*/ 28172 h 2132240"/>
                <a:gd name="csX30" fmla="*/ 4593946 w 9497610"/>
                <a:gd name="csY30" fmla="*/ 25190 h 2132240"/>
                <a:gd name="csX31" fmla="*/ 5640020 w 9497610"/>
                <a:gd name="csY31" fmla="*/ 10559 h 2132240"/>
                <a:gd name="csX32" fmla="*/ 6590996 w 9497610"/>
                <a:gd name="csY32" fmla="*/ 17874 h 2132240"/>
                <a:gd name="csX33" fmla="*/ 7885786 w 9497610"/>
                <a:gd name="csY33" fmla="*/ 17874 h 2132240"/>
                <a:gd name="csX34" fmla="*/ 9497610 w 9497610"/>
                <a:gd name="csY34" fmla="*/ 2376 h 2132240"/>
                <a:gd name="csX0" fmla="*/ 0 w 9497610"/>
                <a:gd name="csY0" fmla="*/ 3244 h 2132240"/>
                <a:gd name="csX1" fmla="*/ 614477 w 9497610"/>
                <a:gd name="csY1" fmla="*/ 17874 h 2132240"/>
                <a:gd name="csX2" fmla="*/ 782727 w 9497610"/>
                <a:gd name="csY2" fmla="*/ 17874 h 2132240"/>
                <a:gd name="csX3" fmla="*/ 885140 w 9497610"/>
                <a:gd name="csY3" fmla="*/ 17874 h 2132240"/>
                <a:gd name="csX4" fmla="*/ 936346 w 9497610"/>
                <a:gd name="csY4" fmla="*/ 17874 h 2132240"/>
                <a:gd name="csX5" fmla="*/ 958292 w 9497610"/>
                <a:gd name="csY5" fmla="*/ 39820 h 2132240"/>
                <a:gd name="csX6" fmla="*/ 958292 w 9497610"/>
                <a:gd name="csY6" fmla="*/ 105657 h 2132240"/>
                <a:gd name="csX7" fmla="*/ 958292 w 9497610"/>
                <a:gd name="csY7" fmla="*/ 193439 h 2132240"/>
                <a:gd name="csX8" fmla="*/ 965607 w 9497610"/>
                <a:gd name="csY8" fmla="*/ 493362 h 2132240"/>
                <a:gd name="csX9" fmla="*/ 980237 w 9497610"/>
                <a:gd name="csY9" fmla="*/ 2131967 h 2132240"/>
                <a:gd name="csX10" fmla="*/ 1064761 w 9497610"/>
                <a:gd name="csY10" fmla="*/ 622055 h 2132240"/>
                <a:gd name="csX11" fmla="*/ 1075335 w 9497610"/>
                <a:gd name="csY11" fmla="*/ 434841 h 2132240"/>
                <a:gd name="csX12" fmla="*/ 1097280 w 9497610"/>
                <a:gd name="csY12" fmla="*/ 266591 h 2132240"/>
                <a:gd name="csX13" fmla="*/ 1141172 w 9497610"/>
                <a:gd name="csY13" fmla="*/ 156863 h 2132240"/>
                <a:gd name="csX14" fmla="*/ 1199693 w 9497610"/>
                <a:gd name="csY14" fmla="*/ 91026 h 2132240"/>
                <a:gd name="csX15" fmla="*/ 1294791 w 9497610"/>
                <a:gd name="csY15" fmla="*/ 54450 h 2132240"/>
                <a:gd name="csX16" fmla="*/ 1433780 w 9497610"/>
                <a:gd name="csY16" fmla="*/ 39820 h 2132240"/>
                <a:gd name="csX17" fmla="*/ 1631290 w 9497610"/>
                <a:gd name="csY17" fmla="*/ 39820 h 2132240"/>
                <a:gd name="csX18" fmla="*/ 1931213 w 9497610"/>
                <a:gd name="csY18" fmla="*/ 32505 h 2132240"/>
                <a:gd name="csX19" fmla="*/ 2418350 w 9497610"/>
                <a:gd name="csY19" fmla="*/ 22485 h 2132240"/>
                <a:gd name="csX20" fmla="*/ 3343047 w 9497610"/>
                <a:gd name="csY20" fmla="*/ 3244 h 2132240"/>
                <a:gd name="csX21" fmla="*/ 3635655 w 9497610"/>
                <a:gd name="csY21" fmla="*/ 3244 h 2132240"/>
                <a:gd name="csX22" fmla="*/ 3694176 w 9497610"/>
                <a:gd name="csY22" fmla="*/ 17874 h 2132240"/>
                <a:gd name="csX23" fmla="*/ 3701492 w 9497610"/>
                <a:gd name="csY23" fmla="*/ 186124 h 2132240"/>
                <a:gd name="csX24" fmla="*/ 3716122 w 9497610"/>
                <a:gd name="csY24" fmla="*/ 266591 h 2132240"/>
                <a:gd name="csX25" fmla="*/ 3745383 w 9497610"/>
                <a:gd name="csY25" fmla="*/ 208070 h 2132240"/>
                <a:gd name="csX26" fmla="*/ 3771748 w 9497610"/>
                <a:gd name="csY26" fmla="*/ 161003 h 2132240"/>
                <a:gd name="csX27" fmla="*/ 3803904 w 9497610"/>
                <a:gd name="csY27" fmla="*/ 83711 h 2132240"/>
                <a:gd name="csX28" fmla="*/ 3884372 w 9497610"/>
                <a:gd name="csY28" fmla="*/ 25190 h 2132240"/>
                <a:gd name="csX29" fmla="*/ 4005749 w 9497610"/>
                <a:gd name="csY29" fmla="*/ 28172 h 2132240"/>
                <a:gd name="csX30" fmla="*/ 4593946 w 9497610"/>
                <a:gd name="csY30" fmla="*/ 25190 h 2132240"/>
                <a:gd name="csX31" fmla="*/ 5640020 w 9497610"/>
                <a:gd name="csY31" fmla="*/ 10559 h 2132240"/>
                <a:gd name="csX32" fmla="*/ 6590996 w 9497610"/>
                <a:gd name="csY32" fmla="*/ 17874 h 2132240"/>
                <a:gd name="csX33" fmla="*/ 7885786 w 9497610"/>
                <a:gd name="csY33" fmla="*/ 17874 h 2132240"/>
                <a:gd name="csX34" fmla="*/ 9497610 w 9497610"/>
                <a:gd name="csY34" fmla="*/ 2376 h 2132240"/>
                <a:gd name="csX0" fmla="*/ 0 w 9497610"/>
                <a:gd name="csY0" fmla="*/ 3453 h 2132449"/>
                <a:gd name="csX1" fmla="*/ 614477 w 9497610"/>
                <a:gd name="csY1" fmla="*/ 18083 h 2132449"/>
                <a:gd name="csX2" fmla="*/ 782727 w 9497610"/>
                <a:gd name="csY2" fmla="*/ 18083 h 2132449"/>
                <a:gd name="csX3" fmla="*/ 885140 w 9497610"/>
                <a:gd name="csY3" fmla="*/ 18083 h 2132449"/>
                <a:gd name="csX4" fmla="*/ 936346 w 9497610"/>
                <a:gd name="csY4" fmla="*/ 18083 h 2132449"/>
                <a:gd name="csX5" fmla="*/ 958292 w 9497610"/>
                <a:gd name="csY5" fmla="*/ 40029 h 2132449"/>
                <a:gd name="csX6" fmla="*/ 958292 w 9497610"/>
                <a:gd name="csY6" fmla="*/ 105866 h 2132449"/>
                <a:gd name="csX7" fmla="*/ 958292 w 9497610"/>
                <a:gd name="csY7" fmla="*/ 193648 h 2132449"/>
                <a:gd name="csX8" fmla="*/ 965607 w 9497610"/>
                <a:gd name="csY8" fmla="*/ 493571 h 2132449"/>
                <a:gd name="csX9" fmla="*/ 980237 w 9497610"/>
                <a:gd name="csY9" fmla="*/ 2132176 h 2132449"/>
                <a:gd name="csX10" fmla="*/ 1064761 w 9497610"/>
                <a:gd name="csY10" fmla="*/ 622264 h 2132449"/>
                <a:gd name="csX11" fmla="*/ 1075335 w 9497610"/>
                <a:gd name="csY11" fmla="*/ 435050 h 2132449"/>
                <a:gd name="csX12" fmla="*/ 1097280 w 9497610"/>
                <a:gd name="csY12" fmla="*/ 266800 h 2132449"/>
                <a:gd name="csX13" fmla="*/ 1141172 w 9497610"/>
                <a:gd name="csY13" fmla="*/ 157072 h 2132449"/>
                <a:gd name="csX14" fmla="*/ 1199693 w 9497610"/>
                <a:gd name="csY14" fmla="*/ 91235 h 2132449"/>
                <a:gd name="csX15" fmla="*/ 1294791 w 9497610"/>
                <a:gd name="csY15" fmla="*/ 54659 h 2132449"/>
                <a:gd name="csX16" fmla="*/ 1433780 w 9497610"/>
                <a:gd name="csY16" fmla="*/ 40029 h 2132449"/>
                <a:gd name="csX17" fmla="*/ 1631290 w 9497610"/>
                <a:gd name="csY17" fmla="*/ 40029 h 2132449"/>
                <a:gd name="csX18" fmla="*/ 1931213 w 9497610"/>
                <a:gd name="csY18" fmla="*/ 32714 h 2132449"/>
                <a:gd name="csX19" fmla="*/ 2418350 w 9497610"/>
                <a:gd name="csY19" fmla="*/ 22694 h 2132449"/>
                <a:gd name="csX20" fmla="*/ 3343047 w 9497610"/>
                <a:gd name="csY20" fmla="*/ 3453 h 2132449"/>
                <a:gd name="csX21" fmla="*/ 3635655 w 9497610"/>
                <a:gd name="csY21" fmla="*/ 3453 h 2132449"/>
                <a:gd name="csX22" fmla="*/ 3694176 w 9497610"/>
                <a:gd name="csY22" fmla="*/ 18083 h 2132449"/>
                <a:gd name="csX23" fmla="*/ 3704667 w 9497610"/>
                <a:gd name="csY23" fmla="*/ 189508 h 2132449"/>
                <a:gd name="csX24" fmla="*/ 3716122 w 9497610"/>
                <a:gd name="csY24" fmla="*/ 266800 h 2132449"/>
                <a:gd name="csX25" fmla="*/ 3745383 w 9497610"/>
                <a:gd name="csY25" fmla="*/ 208279 h 2132449"/>
                <a:gd name="csX26" fmla="*/ 3771748 w 9497610"/>
                <a:gd name="csY26" fmla="*/ 161212 h 2132449"/>
                <a:gd name="csX27" fmla="*/ 3803904 w 9497610"/>
                <a:gd name="csY27" fmla="*/ 83920 h 2132449"/>
                <a:gd name="csX28" fmla="*/ 3884372 w 9497610"/>
                <a:gd name="csY28" fmla="*/ 25399 h 2132449"/>
                <a:gd name="csX29" fmla="*/ 4005749 w 9497610"/>
                <a:gd name="csY29" fmla="*/ 28381 h 2132449"/>
                <a:gd name="csX30" fmla="*/ 4593946 w 9497610"/>
                <a:gd name="csY30" fmla="*/ 25399 h 2132449"/>
                <a:gd name="csX31" fmla="*/ 5640020 w 9497610"/>
                <a:gd name="csY31" fmla="*/ 10768 h 2132449"/>
                <a:gd name="csX32" fmla="*/ 6590996 w 9497610"/>
                <a:gd name="csY32" fmla="*/ 18083 h 2132449"/>
                <a:gd name="csX33" fmla="*/ 7885786 w 9497610"/>
                <a:gd name="csY33" fmla="*/ 18083 h 2132449"/>
                <a:gd name="csX34" fmla="*/ 9497610 w 9497610"/>
                <a:gd name="csY34" fmla="*/ 2585 h 2132449"/>
                <a:gd name="csX0" fmla="*/ 0 w 9497610"/>
                <a:gd name="csY0" fmla="*/ 3453 h 2132449"/>
                <a:gd name="csX1" fmla="*/ 614477 w 9497610"/>
                <a:gd name="csY1" fmla="*/ 18083 h 2132449"/>
                <a:gd name="csX2" fmla="*/ 782727 w 9497610"/>
                <a:gd name="csY2" fmla="*/ 18083 h 2132449"/>
                <a:gd name="csX3" fmla="*/ 885140 w 9497610"/>
                <a:gd name="csY3" fmla="*/ 18083 h 2132449"/>
                <a:gd name="csX4" fmla="*/ 936346 w 9497610"/>
                <a:gd name="csY4" fmla="*/ 18083 h 2132449"/>
                <a:gd name="csX5" fmla="*/ 958292 w 9497610"/>
                <a:gd name="csY5" fmla="*/ 40029 h 2132449"/>
                <a:gd name="csX6" fmla="*/ 958292 w 9497610"/>
                <a:gd name="csY6" fmla="*/ 105866 h 2132449"/>
                <a:gd name="csX7" fmla="*/ 958292 w 9497610"/>
                <a:gd name="csY7" fmla="*/ 193648 h 2132449"/>
                <a:gd name="csX8" fmla="*/ 965607 w 9497610"/>
                <a:gd name="csY8" fmla="*/ 493571 h 2132449"/>
                <a:gd name="csX9" fmla="*/ 980237 w 9497610"/>
                <a:gd name="csY9" fmla="*/ 2132176 h 2132449"/>
                <a:gd name="csX10" fmla="*/ 1064761 w 9497610"/>
                <a:gd name="csY10" fmla="*/ 622264 h 2132449"/>
                <a:gd name="csX11" fmla="*/ 1075335 w 9497610"/>
                <a:gd name="csY11" fmla="*/ 435050 h 2132449"/>
                <a:gd name="csX12" fmla="*/ 1097280 w 9497610"/>
                <a:gd name="csY12" fmla="*/ 266800 h 2132449"/>
                <a:gd name="csX13" fmla="*/ 1141172 w 9497610"/>
                <a:gd name="csY13" fmla="*/ 157072 h 2132449"/>
                <a:gd name="csX14" fmla="*/ 1199693 w 9497610"/>
                <a:gd name="csY14" fmla="*/ 91235 h 2132449"/>
                <a:gd name="csX15" fmla="*/ 1294791 w 9497610"/>
                <a:gd name="csY15" fmla="*/ 54659 h 2132449"/>
                <a:gd name="csX16" fmla="*/ 1433780 w 9497610"/>
                <a:gd name="csY16" fmla="*/ 40029 h 2132449"/>
                <a:gd name="csX17" fmla="*/ 1631290 w 9497610"/>
                <a:gd name="csY17" fmla="*/ 40029 h 2132449"/>
                <a:gd name="csX18" fmla="*/ 1931213 w 9497610"/>
                <a:gd name="csY18" fmla="*/ 32714 h 2132449"/>
                <a:gd name="csX19" fmla="*/ 2418350 w 9497610"/>
                <a:gd name="csY19" fmla="*/ 22694 h 2132449"/>
                <a:gd name="csX20" fmla="*/ 3343047 w 9497610"/>
                <a:gd name="csY20" fmla="*/ 3453 h 2132449"/>
                <a:gd name="csX21" fmla="*/ 3635655 w 9497610"/>
                <a:gd name="csY21" fmla="*/ 3453 h 2132449"/>
                <a:gd name="csX22" fmla="*/ 3694176 w 9497610"/>
                <a:gd name="csY22" fmla="*/ 18083 h 2132449"/>
                <a:gd name="csX23" fmla="*/ 3704667 w 9497610"/>
                <a:gd name="csY23" fmla="*/ 189508 h 2132449"/>
                <a:gd name="csX24" fmla="*/ 3716122 w 9497610"/>
                <a:gd name="csY24" fmla="*/ 266800 h 2132449"/>
                <a:gd name="csX25" fmla="*/ 3745383 w 9497610"/>
                <a:gd name="csY25" fmla="*/ 208279 h 2132449"/>
                <a:gd name="csX26" fmla="*/ 3768573 w 9497610"/>
                <a:gd name="csY26" fmla="*/ 145337 h 2132449"/>
                <a:gd name="csX27" fmla="*/ 3803904 w 9497610"/>
                <a:gd name="csY27" fmla="*/ 83920 h 2132449"/>
                <a:gd name="csX28" fmla="*/ 3884372 w 9497610"/>
                <a:gd name="csY28" fmla="*/ 25399 h 2132449"/>
                <a:gd name="csX29" fmla="*/ 4005749 w 9497610"/>
                <a:gd name="csY29" fmla="*/ 28381 h 2132449"/>
                <a:gd name="csX30" fmla="*/ 4593946 w 9497610"/>
                <a:gd name="csY30" fmla="*/ 25399 h 2132449"/>
                <a:gd name="csX31" fmla="*/ 5640020 w 9497610"/>
                <a:gd name="csY31" fmla="*/ 10768 h 2132449"/>
                <a:gd name="csX32" fmla="*/ 6590996 w 9497610"/>
                <a:gd name="csY32" fmla="*/ 18083 h 2132449"/>
                <a:gd name="csX33" fmla="*/ 7885786 w 9497610"/>
                <a:gd name="csY33" fmla="*/ 18083 h 2132449"/>
                <a:gd name="csX34" fmla="*/ 9497610 w 9497610"/>
                <a:gd name="csY34" fmla="*/ 2585 h 2132449"/>
                <a:gd name="csX0" fmla="*/ 0 w 9497610"/>
                <a:gd name="csY0" fmla="*/ 3453 h 2132449"/>
                <a:gd name="csX1" fmla="*/ 614477 w 9497610"/>
                <a:gd name="csY1" fmla="*/ 18083 h 2132449"/>
                <a:gd name="csX2" fmla="*/ 782727 w 9497610"/>
                <a:gd name="csY2" fmla="*/ 18083 h 2132449"/>
                <a:gd name="csX3" fmla="*/ 885140 w 9497610"/>
                <a:gd name="csY3" fmla="*/ 18083 h 2132449"/>
                <a:gd name="csX4" fmla="*/ 936346 w 9497610"/>
                <a:gd name="csY4" fmla="*/ 18083 h 2132449"/>
                <a:gd name="csX5" fmla="*/ 958292 w 9497610"/>
                <a:gd name="csY5" fmla="*/ 40029 h 2132449"/>
                <a:gd name="csX6" fmla="*/ 958292 w 9497610"/>
                <a:gd name="csY6" fmla="*/ 105866 h 2132449"/>
                <a:gd name="csX7" fmla="*/ 958292 w 9497610"/>
                <a:gd name="csY7" fmla="*/ 193648 h 2132449"/>
                <a:gd name="csX8" fmla="*/ 965607 w 9497610"/>
                <a:gd name="csY8" fmla="*/ 493571 h 2132449"/>
                <a:gd name="csX9" fmla="*/ 980237 w 9497610"/>
                <a:gd name="csY9" fmla="*/ 2132176 h 2132449"/>
                <a:gd name="csX10" fmla="*/ 1064761 w 9497610"/>
                <a:gd name="csY10" fmla="*/ 622264 h 2132449"/>
                <a:gd name="csX11" fmla="*/ 1075335 w 9497610"/>
                <a:gd name="csY11" fmla="*/ 435050 h 2132449"/>
                <a:gd name="csX12" fmla="*/ 1097280 w 9497610"/>
                <a:gd name="csY12" fmla="*/ 266800 h 2132449"/>
                <a:gd name="csX13" fmla="*/ 1141172 w 9497610"/>
                <a:gd name="csY13" fmla="*/ 157072 h 2132449"/>
                <a:gd name="csX14" fmla="*/ 1199693 w 9497610"/>
                <a:gd name="csY14" fmla="*/ 91235 h 2132449"/>
                <a:gd name="csX15" fmla="*/ 1294791 w 9497610"/>
                <a:gd name="csY15" fmla="*/ 54659 h 2132449"/>
                <a:gd name="csX16" fmla="*/ 1433780 w 9497610"/>
                <a:gd name="csY16" fmla="*/ 40029 h 2132449"/>
                <a:gd name="csX17" fmla="*/ 1631290 w 9497610"/>
                <a:gd name="csY17" fmla="*/ 40029 h 2132449"/>
                <a:gd name="csX18" fmla="*/ 1931213 w 9497610"/>
                <a:gd name="csY18" fmla="*/ 32714 h 2132449"/>
                <a:gd name="csX19" fmla="*/ 2418350 w 9497610"/>
                <a:gd name="csY19" fmla="*/ 22694 h 2132449"/>
                <a:gd name="csX20" fmla="*/ 3343047 w 9497610"/>
                <a:gd name="csY20" fmla="*/ 3453 h 2132449"/>
                <a:gd name="csX21" fmla="*/ 3635655 w 9497610"/>
                <a:gd name="csY21" fmla="*/ 3453 h 2132449"/>
                <a:gd name="csX22" fmla="*/ 3694176 w 9497610"/>
                <a:gd name="csY22" fmla="*/ 18083 h 2132449"/>
                <a:gd name="csX23" fmla="*/ 3704667 w 9497610"/>
                <a:gd name="csY23" fmla="*/ 189508 h 2132449"/>
                <a:gd name="csX24" fmla="*/ 3716122 w 9497610"/>
                <a:gd name="csY24" fmla="*/ 266800 h 2132449"/>
                <a:gd name="csX25" fmla="*/ 3745383 w 9497610"/>
                <a:gd name="csY25" fmla="*/ 208279 h 2132449"/>
                <a:gd name="csX26" fmla="*/ 3768573 w 9497610"/>
                <a:gd name="csY26" fmla="*/ 145337 h 2132449"/>
                <a:gd name="csX27" fmla="*/ 3803904 w 9497610"/>
                <a:gd name="csY27" fmla="*/ 83920 h 2132449"/>
                <a:gd name="csX28" fmla="*/ 3887547 w 9497610"/>
                <a:gd name="csY28" fmla="*/ 34924 h 2132449"/>
                <a:gd name="csX29" fmla="*/ 4005749 w 9497610"/>
                <a:gd name="csY29" fmla="*/ 28381 h 2132449"/>
                <a:gd name="csX30" fmla="*/ 4593946 w 9497610"/>
                <a:gd name="csY30" fmla="*/ 25399 h 2132449"/>
                <a:gd name="csX31" fmla="*/ 5640020 w 9497610"/>
                <a:gd name="csY31" fmla="*/ 10768 h 2132449"/>
                <a:gd name="csX32" fmla="*/ 6590996 w 9497610"/>
                <a:gd name="csY32" fmla="*/ 18083 h 2132449"/>
                <a:gd name="csX33" fmla="*/ 7885786 w 9497610"/>
                <a:gd name="csY33" fmla="*/ 18083 h 2132449"/>
                <a:gd name="csX34" fmla="*/ 9497610 w 9497610"/>
                <a:gd name="csY34" fmla="*/ 2585 h 2132449"/>
                <a:gd name="csX0" fmla="*/ 0 w 9497610"/>
                <a:gd name="csY0" fmla="*/ 3453 h 2132449"/>
                <a:gd name="csX1" fmla="*/ 614477 w 9497610"/>
                <a:gd name="csY1" fmla="*/ 18083 h 2132449"/>
                <a:gd name="csX2" fmla="*/ 782727 w 9497610"/>
                <a:gd name="csY2" fmla="*/ 18083 h 2132449"/>
                <a:gd name="csX3" fmla="*/ 885140 w 9497610"/>
                <a:gd name="csY3" fmla="*/ 18083 h 2132449"/>
                <a:gd name="csX4" fmla="*/ 936346 w 9497610"/>
                <a:gd name="csY4" fmla="*/ 18083 h 2132449"/>
                <a:gd name="csX5" fmla="*/ 958292 w 9497610"/>
                <a:gd name="csY5" fmla="*/ 40029 h 2132449"/>
                <a:gd name="csX6" fmla="*/ 958292 w 9497610"/>
                <a:gd name="csY6" fmla="*/ 105866 h 2132449"/>
                <a:gd name="csX7" fmla="*/ 958292 w 9497610"/>
                <a:gd name="csY7" fmla="*/ 193648 h 2132449"/>
                <a:gd name="csX8" fmla="*/ 965607 w 9497610"/>
                <a:gd name="csY8" fmla="*/ 493571 h 2132449"/>
                <a:gd name="csX9" fmla="*/ 980237 w 9497610"/>
                <a:gd name="csY9" fmla="*/ 2132176 h 2132449"/>
                <a:gd name="csX10" fmla="*/ 1064761 w 9497610"/>
                <a:gd name="csY10" fmla="*/ 622264 h 2132449"/>
                <a:gd name="csX11" fmla="*/ 1075335 w 9497610"/>
                <a:gd name="csY11" fmla="*/ 435050 h 2132449"/>
                <a:gd name="csX12" fmla="*/ 1097280 w 9497610"/>
                <a:gd name="csY12" fmla="*/ 266800 h 2132449"/>
                <a:gd name="csX13" fmla="*/ 1141172 w 9497610"/>
                <a:gd name="csY13" fmla="*/ 157072 h 2132449"/>
                <a:gd name="csX14" fmla="*/ 1199693 w 9497610"/>
                <a:gd name="csY14" fmla="*/ 91235 h 2132449"/>
                <a:gd name="csX15" fmla="*/ 1294791 w 9497610"/>
                <a:gd name="csY15" fmla="*/ 54659 h 2132449"/>
                <a:gd name="csX16" fmla="*/ 1433780 w 9497610"/>
                <a:gd name="csY16" fmla="*/ 40029 h 2132449"/>
                <a:gd name="csX17" fmla="*/ 1631290 w 9497610"/>
                <a:gd name="csY17" fmla="*/ 40029 h 2132449"/>
                <a:gd name="csX18" fmla="*/ 1931213 w 9497610"/>
                <a:gd name="csY18" fmla="*/ 32714 h 2132449"/>
                <a:gd name="csX19" fmla="*/ 2418350 w 9497610"/>
                <a:gd name="csY19" fmla="*/ 22694 h 2132449"/>
                <a:gd name="csX20" fmla="*/ 3343047 w 9497610"/>
                <a:gd name="csY20" fmla="*/ 3453 h 2132449"/>
                <a:gd name="csX21" fmla="*/ 3635655 w 9497610"/>
                <a:gd name="csY21" fmla="*/ 3453 h 2132449"/>
                <a:gd name="csX22" fmla="*/ 3694176 w 9497610"/>
                <a:gd name="csY22" fmla="*/ 18083 h 2132449"/>
                <a:gd name="csX23" fmla="*/ 3704667 w 9497610"/>
                <a:gd name="csY23" fmla="*/ 189508 h 2132449"/>
                <a:gd name="csX24" fmla="*/ 3716122 w 9497610"/>
                <a:gd name="csY24" fmla="*/ 266800 h 2132449"/>
                <a:gd name="csX25" fmla="*/ 3745383 w 9497610"/>
                <a:gd name="csY25" fmla="*/ 208279 h 2132449"/>
                <a:gd name="csX26" fmla="*/ 3768573 w 9497610"/>
                <a:gd name="csY26" fmla="*/ 145337 h 2132449"/>
                <a:gd name="csX27" fmla="*/ 3803904 w 9497610"/>
                <a:gd name="csY27" fmla="*/ 83920 h 2132449"/>
                <a:gd name="csX28" fmla="*/ 3887547 w 9497610"/>
                <a:gd name="csY28" fmla="*/ 34924 h 2132449"/>
                <a:gd name="csX29" fmla="*/ 4005749 w 9497610"/>
                <a:gd name="csY29" fmla="*/ 28381 h 2132449"/>
                <a:gd name="csX30" fmla="*/ 4593946 w 9497610"/>
                <a:gd name="csY30" fmla="*/ 25399 h 2132449"/>
                <a:gd name="csX31" fmla="*/ 5643195 w 9497610"/>
                <a:gd name="csY31" fmla="*/ 26643 h 2132449"/>
                <a:gd name="csX32" fmla="*/ 6590996 w 9497610"/>
                <a:gd name="csY32" fmla="*/ 18083 h 2132449"/>
                <a:gd name="csX33" fmla="*/ 7885786 w 9497610"/>
                <a:gd name="csY33" fmla="*/ 18083 h 2132449"/>
                <a:gd name="csX34" fmla="*/ 9497610 w 9497610"/>
                <a:gd name="csY34" fmla="*/ 2585 h 2132449"/>
                <a:gd name="csX0" fmla="*/ 0 w 9529937"/>
                <a:gd name="csY0" fmla="*/ 8071 h 2132449"/>
                <a:gd name="csX1" fmla="*/ 646804 w 9529937"/>
                <a:gd name="csY1" fmla="*/ 18083 h 2132449"/>
                <a:gd name="csX2" fmla="*/ 815054 w 9529937"/>
                <a:gd name="csY2" fmla="*/ 18083 h 2132449"/>
                <a:gd name="csX3" fmla="*/ 917467 w 9529937"/>
                <a:gd name="csY3" fmla="*/ 18083 h 2132449"/>
                <a:gd name="csX4" fmla="*/ 968673 w 9529937"/>
                <a:gd name="csY4" fmla="*/ 18083 h 2132449"/>
                <a:gd name="csX5" fmla="*/ 990619 w 9529937"/>
                <a:gd name="csY5" fmla="*/ 40029 h 2132449"/>
                <a:gd name="csX6" fmla="*/ 990619 w 9529937"/>
                <a:gd name="csY6" fmla="*/ 105866 h 2132449"/>
                <a:gd name="csX7" fmla="*/ 990619 w 9529937"/>
                <a:gd name="csY7" fmla="*/ 193648 h 2132449"/>
                <a:gd name="csX8" fmla="*/ 997934 w 9529937"/>
                <a:gd name="csY8" fmla="*/ 493571 h 2132449"/>
                <a:gd name="csX9" fmla="*/ 1012564 w 9529937"/>
                <a:gd name="csY9" fmla="*/ 2132176 h 2132449"/>
                <a:gd name="csX10" fmla="*/ 1097088 w 9529937"/>
                <a:gd name="csY10" fmla="*/ 622264 h 2132449"/>
                <a:gd name="csX11" fmla="*/ 1107662 w 9529937"/>
                <a:gd name="csY11" fmla="*/ 435050 h 2132449"/>
                <a:gd name="csX12" fmla="*/ 1129607 w 9529937"/>
                <a:gd name="csY12" fmla="*/ 266800 h 2132449"/>
                <a:gd name="csX13" fmla="*/ 1173499 w 9529937"/>
                <a:gd name="csY13" fmla="*/ 157072 h 2132449"/>
                <a:gd name="csX14" fmla="*/ 1232020 w 9529937"/>
                <a:gd name="csY14" fmla="*/ 91235 h 2132449"/>
                <a:gd name="csX15" fmla="*/ 1327118 w 9529937"/>
                <a:gd name="csY15" fmla="*/ 54659 h 2132449"/>
                <a:gd name="csX16" fmla="*/ 1466107 w 9529937"/>
                <a:gd name="csY16" fmla="*/ 40029 h 2132449"/>
                <a:gd name="csX17" fmla="*/ 1663617 w 9529937"/>
                <a:gd name="csY17" fmla="*/ 40029 h 2132449"/>
                <a:gd name="csX18" fmla="*/ 1963540 w 9529937"/>
                <a:gd name="csY18" fmla="*/ 32714 h 2132449"/>
                <a:gd name="csX19" fmla="*/ 2450677 w 9529937"/>
                <a:gd name="csY19" fmla="*/ 22694 h 2132449"/>
                <a:gd name="csX20" fmla="*/ 3375374 w 9529937"/>
                <a:gd name="csY20" fmla="*/ 3453 h 2132449"/>
                <a:gd name="csX21" fmla="*/ 3667982 w 9529937"/>
                <a:gd name="csY21" fmla="*/ 3453 h 2132449"/>
                <a:gd name="csX22" fmla="*/ 3726503 w 9529937"/>
                <a:gd name="csY22" fmla="*/ 18083 h 2132449"/>
                <a:gd name="csX23" fmla="*/ 3736994 w 9529937"/>
                <a:gd name="csY23" fmla="*/ 189508 h 2132449"/>
                <a:gd name="csX24" fmla="*/ 3748449 w 9529937"/>
                <a:gd name="csY24" fmla="*/ 266800 h 2132449"/>
                <a:gd name="csX25" fmla="*/ 3777710 w 9529937"/>
                <a:gd name="csY25" fmla="*/ 208279 h 2132449"/>
                <a:gd name="csX26" fmla="*/ 3800900 w 9529937"/>
                <a:gd name="csY26" fmla="*/ 145337 h 2132449"/>
                <a:gd name="csX27" fmla="*/ 3836231 w 9529937"/>
                <a:gd name="csY27" fmla="*/ 83920 h 2132449"/>
                <a:gd name="csX28" fmla="*/ 3919874 w 9529937"/>
                <a:gd name="csY28" fmla="*/ 34924 h 2132449"/>
                <a:gd name="csX29" fmla="*/ 4038076 w 9529937"/>
                <a:gd name="csY29" fmla="*/ 28381 h 2132449"/>
                <a:gd name="csX30" fmla="*/ 4626273 w 9529937"/>
                <a:gd name="csY30" fmla="*/ 25399 h 2132449"/>
                <a:gd name="csX31" fmla="*/ 5675522 w 9529937"/>
                <a:gd name="csY31" fmla="*/ 26643 h 2132449"/>
                <a:gd name="csX32" fmla="*/ 6623323 w 9529937"/>
                <a:gd name="csY32" fmla="*/ 18083 h 2132449"/>
                <a:gd name="csX33" fmla="*/ 7918113 w 9529937"/>
                <a:gd name="csY33" fmla="*/ 18083 h 2132449"/>
                <a:gd name="csX34" fmla="*/ 9529937 w 9529937"/>
                <a:gd name="csY34" fmla="*/ 2585 h 2132449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5054 w 9529937"/>
                <a:gd name="csY2" fmla="*/ 18472 h 2132838"/>
                <a:gd name="csX3" fmla="*/ 917467 w 9529937"/>
                <a:gd name="csY3" fmla="*/ 18472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0619 w 9529937"/>
                <a:gd name="csY6" fmla="*/ 106255 h 2132838"/>
                <a:gd name="csX7" fmla="*/ 990619 w 9529937"/>
                <a:gd name="csY7" fmla="*/ 194037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17697 h 2142075"/>
                <a:gd name="csX1" fmla="*/ 656041 w 9529937"/>
                <a:gd name="csY1" fmla="*/ 9237 h 2142075"/>
                <a:gd name="csX2" fmla="*/ 819672 w 9529937"/>
                <a:gd name="csY2" fmla="*/ 0 h 2142075"/>
                <a:gd name="csX3" fmla="*/ 917467 w 9529937"/>
                <a:gd name="csY3" fmla="*/ 27709 h 2142075"/>
                <a:gd name="csX4" fmla="*/ 968673 w 9529937"/>
                <a:gd name="csY4" fmla="*/ 27709 h 2142075"/>
                <a:gd name="csX5" fmla="*/ 990619 w 9529937"/>
                <a:gd name="csY5" fmla="*/ 49655 h 2142075"/>
                <a:gd name="csX6" fmla="*/ 990619 w 9529937"/>
                <a:gd name="csY6" fmla="*/ 115492 h 2142075"/>
                <a:gd name="csX7" fmla="*/ 990619 w 9529937"/>
                <a:gd name="csY7" fmla="*/ 203274 h 2142075"/>
                <a:gd name="csX8" fmla="*/ 997934 w 9529937"/>
                <a:gd name="csY8" fmla="*/ 503197 h 2142075"/>
                <a:gd name="csX9" fmla="*/ 1012564 w 9529937"/>
                <a:gd name="csY9" fmla="*/ 2141802 h 2142075"/>
                <a:gd name="csX10" fmla="*/ 1097088 w 9529937"/>
                <a:gd name="csY10" fmla="*/ 631890 h 2142075"/>
                <a:gd name="csX11" fmla="*/ 1107662 w 9529937"/>
                <a:gd name="csY11" fmla="*/ 444676 h 2142075"/>
                <a:gd name="csX12" fmla="*/ 1129607 w 9529937"/>
                <a:gd name="csY12" fmla="*/ 276426 h 2142075"/>
                <a:gd name="csX13" fmla="*/ 1173499 w 9529937"/>
                <a:gd name="csY13" fmla="*/ 166698 h 2142075"/>
                <a:gd name="csX14" fmla="*/ 1232020 w 9529937"/>
                <a:gd name="csY14" fmla="*/ 100861 h 2142075"/>
                <a:gd name="csX15" fmla="*/ 1327118 w 9529937"/>
                <a:gd name="csY15" fmla="*/ 64285 h 2142075"/>
                <a:gd name="csX16" fmla="*/ 1466107 w 9529937"/>
                <a:gd name="csY16" fmla="*/ 49655 h 2142075"/>
                <a:gd name="csX17" fmla="*/ 1663617 w 9529937"/>
                <a:gd name="csY17" fmla="*/ 49655 h 2142075"/>
                <a:gd name="csX18" fmla="*/ 1963540 w 9529937"/>
                <a:gd name="csY18" fmla="*/ 42340 h 2142075"/>
                <a:gd name="csX19" fmla="*/ 2450677 w 9529937"/>
                <a:gd name="csY19" fmla="*/ 32320 h 2142075"/>
                <a:gd name="csX20" fmla="*/ 3375374 w 9529937"/>
                <a:gd name="csY20" fmla="*/ 13079 h 2142075"/>
                <a:gd name="csX21" fmla="*/ 3667982 w 9529937"/>
                <a:gd name="csY21" fmla="*/ 13079 h 2142075"/>
                <a:gd name="csX22" fmla="*/ 3726503 w 9529937"/>
                <a:gd name="csY22" fmla="*/ 27709 h 2142075"/>
                <a:gd name="csX23" fmla="*/ 3736994 w 9529937"/>
                <a:gd name="csY23" fmla="*/ 199134 h 2142075"/>
                <a:gd name="csX24" fmla="*/ 3748449 w 9529937"/>
                <a:gd name="csY24" fmla="*/ 276426 h 2142075"/>
                <a:gd name="csX25" fmla="*/ 3777710 w 9529937"/>
                <a:gd name="csY25" fmla="*/ 217905 h 2142075"/>
                <a:gd name="csX26" fmla="*/ 3800900 w 9529937"/>
                <a:gd name="csY26" fmla="*/ 154963 h 2142075"/>
                <a:gd name="csX27" fmla="*/ 3836231 w 9529937"/>
                <a:gd name="csY27" fmla="*/ 93546 h 2142075"/>
                <a:gd name="csX28" fmla="*/ 3919874 w 9529937"/>
                <a:gd name="csY28" fmla="*/ 44550 h 2142075"/>
                <a:gd name="csX29" fmla="*/ 4038076 w 9529937"/>
                <a:gd name="csY29" fmla="*/ 38007 h 2142075"/>
                <a:gd name="csX30" fmla="*/ 4626273 w 9529937"/>
                <a:gd name="csY30" fmla="*/ 35025 h 2142075"/>
                <a:gd name="csX31" fmla="*/ 5675522 w 9529937"/>
                <a:gd name="csY31" fmla="*/ 36269 h 2142075"/>
                <a:gd name="csX32" fmla="*/ 6623323 w 9529937"/>
                <a:gd name="csY32" fmla="*/ 27709 h 2142075"/>
                <a:gd name="csX33" fmla="*/ 7918113 w 9529937"/>
                <a:gd name="csY33" fmla="*/ 27709 h 2142075"/>
                <a:gd name="csX34" fmla="*/ 9529937 w 9529937"/>
                <a:gd name="csY34" fmla="*/ 12211 h 2142075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9672 w 9529937"/>
                <a:gd name="csY2" fmla="*/ 4618 h 2132838"/>
                <a:gd name="csX3" fmla="*/ 917467 w 9529937"/>
                <a:gd name="csY3" fmla="*/ 18472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0619 w 9529937"/>
                <a:gd name="csY6" fmla="*/ 106255 h 2132838"/>
                <a:gd name="csX7" fmla="*/ 990619 w 9529937"/>
                <a:gd name="csY7" fmla="*/ 194037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9672 w 9529937"/>
                <a:gd name="csY2" fmla="*/ 4618 h 2132838"/>
                <a:gd name="csX3" fmla="*/ 912848 w 9529937"/>
                <a:gd name="csY3" fmla="*/ 4618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0619 w 9529937"/>
                <a:gd name="csY6" fmla="*/ 106255 h 2132838"/>
                <a:gd name="csX7" fmla="*/ 990619 w 9529937"/>
                <a:gd name="csY7" fmla="*/ 194037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9672 w 9529937"/>
                <a:gd name="csY2" fmla="*/ 4618 h 2132838"/>
                <a:gd name="csX3" fmla="*/ 912848 w 9529937"/>
                <a:gd name="csY3" fmla="*/ 4618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9856 w 9529937"/>
                <a:gd name="csY6" fmla="*/ 110873 h 2132838"/>
                <a:gd name="csX7" fmla="*/ 990619 w 9529937"/>
                <a:gd name="csY7" fmla="*/ 194037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9672 w 9529937"/>
                <a:gd name="csY2" fmla="*/ 4618 h 2132838"/>
                <a:gd name="csX3" fmla="*/ 912848 w 9529937"/>
                <a:gd name="csY3" fmla="*/ 4618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9856 w 9529937"/>
                <a:gd name="csY6" fmla="*/ 110873 h 2132838"/>
                <a:gd name="csX7" fmla="*/ 999856 w 9529937"/>
                <a:gd name="csY7" fmla="*/ 254073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8460 h 2132800"/>
                <a:gd name="csX1" fmla="*/ 656041 w 9529937"/>
                <a:gd name="csY1" fmla="*/ 0 h 2132800"/>
                <a:gd name="csX2" fmla="*/ 819672 w 9529937"/>
                <a:gd name="csY2" fmla="*/ 4618 h 2132800"/>
                <a:gd name="csX3" fmla="*/ 912848 w 9529937"/>
                <a:gd name="csY3" fmla="*/ 4618 h 2132800"/>
                <a:gd name="csX4" fmla="*/ 968673 w 9529937"/>
                <a:gd name="csY4" fmla="*/ 18472 h 2132800"/>
                <a:gd name="csX5" fmla="*/ 990619 w 9529937"/>
                <a:gd name="csY5" fmla="*/ 40418 h 2132800"/>
                <a:gd name="csX6" fmla="*/ 999856 w 9529937"/>
                <a:gd name="csY6" fmla="*/ 110873 h 2132800"/>
                <a:gd name="csX7" fmla="*/ 999856 w 9529937"/>
                <a:gd name="csY7" fmla="*/ 254073 h 2132800"/>
                <a:gd name="csX8" fmla="*/ 1007170 w 9529937"/>
                <a:gd name="csY8" fmla="*/ 503196 h 2132800"/>
                <a:gd name="csX9" fmla="*/ 1012564 w 9529937"/>
                <a:gd name="csY9" fmla="*/ 2132565 h 2132800"/>
                <a:gd name="csX10" fmla="*/ 1097088 w 9529937"/>
                <a:gd name="csY10" fmla="*/ 622653 h 2132800"/>
                <a:gd name="csX11" fmla="*/ 1107662 w 9529937"/>
                <a:gd name="csY11" fmla="*/ 435439 h 2132800"/>
                <a:gd name="csX12" fmla="*/ 1129607 w 9529937"/>
                <a:gd name="csY12" fmla="*/ 267189 h 2132800"/>
                <a:gd name="csX13" fmla="*/ 1173499 w 9529937"/>
                <a:gd name="csY13" fmla="*/ 157461 h 2132800"/>
                <a:gd name="csX14" fmla="*/ 1232020 w 9529937"/>
                <a:gd name="csY14" fmla="*/ 91624 h 2132800"/>
                <a:gd name="csX15" fmla="*/ 1327118 w 9529937"/>
                <a:gd name="csY15" fmla="*/ 55048 h 2132800"/>
                <a:gd name="csX16" fmla="*/ 1466107 w 9529937"/>
                <a:gd name="csY16" fmla="*/ 40418 h 2132800"/>
                <a:gd name="csX17" fmla="*/ 1663617 w 9529937"/>
                <a:gd name="csY17" fmla="*/ 40418 h 2132800"/>
                <a:gd name="csX18" fmla="*/ 1963540 w 9529937"/>
                <a:gd name="csY18" fmla="*/ 33103 h 2132800"/>
                <a:gd name="csX19" fmla="*/ 2450677 w 9529937"/>
                <a:gd name="csY19" fmla="*/ 23083 h 2132800"/>
                <a:gd name="csX20" fmla="*/ 3375374 w 9529937"/>
                <a:gd name="csY20" fmla="*/ 3842 h 2132800"/>
                <a:gd name="csX21" fmla="*/ 3667982 w 9529937"/>
                <a:gd name="csY21" fmla="*/ 3842 h 2132800"/>
                <a:gd name="csX22" fmla="*/ 3726503 w 9529937"/>
                <a:gd name="csY22" fmla="*/ 18472 h 2132800"/>
                <a:gd name="csX23" fmla="*/ 3736994 w 9529937"/>
                <a:gd name="csY23" fmla="*/ 189897 h 2132800"/>
                <a:gd name="csX24" fmla="*/ 3748449 w 9529937"/>
                <a:gd name="csY24" fmla="*/ 267189 h 2132800"/>
                <a:gd name="csX25" fmla="*/ 3777710 w 9529937"/>
                <a:gd name="csY25" fmla="*/ 208668 h 2132800"/>
                <a:gd name="csX26" fmla="*/ 3800900 w 9529937"/>
                <a:gd name="csY26" fmla="*/ 145726 h 2132800"/>
                <a:gd name="csX27" fmla="*/ 3836231 w 9529937"/>
                <a:gd name="csY27" fmla="*/ 84309 h 2132800"/>
                <a:gd name="csX28" fmla="*/ 3919874 w 9529937"/>
                <a:gd name="csY28" fmla="*/ 35313 h 2132800"/>
                <a:gd name="csX29" fmla="*/ 4038076 w 9529937"/>
                <a:gd name="csY29" fmla="*/ 28770 h 2132800"/>
                <a:gd name="csX30" fmla="*/ 4626273 w 9529937"/>
                <a:gd name="csY30" fmla="*/ 25788 h 2132800"/>
                <a:gd name="csX31" fmla="*/ 5675522 w 9529937"/>
                <a:gd name="csY31" fmla="*/ 27032 h 2132800"/>
                <a:gd name="csX32" fmla="*/ 6623323 w 9529937"/>
                <a:gd name="csY32" fmla="*/ 18472 h 2132800"/>
                <a:gd name="csX33" fmla="*/ 7918113 w 9529937"/>
                <a:gd name="csY33" fmla="*/ 18472 h 2132800"/>
                <a:gd name="csX34" fmla="*/ 9529937 w 9529937"/>
                <a:gd name="csY34" fmla="*/ 2974 h 2132800"/>
                <a:gd name="csX0" fmla="*/ 0 w 9529937"/>
                <a:gd name="csY0" fmla="*/ 8460 h 2132800"/>
                <a:gd name="csX1" fmla="*/ 656041 w 9529937"/>
                <a:gd name="csY1" fmla="*/ 0 h 2132800"/>
                <a:gd name="csX2" fmla="*/ 819672 w 9529937"/>
                <a:gd name="csY2" fmla="*/ 4618 h 2132800"/>
                <a:gd name="csX3" fmla="*/ 912848 w 9529937"/>
                <a:gd name="csY3" fmla="*/ 4618 h 2132800"/>
                <a:gd name="csX4" fmla="*/ 968673 w 9529937"/>
                <a:gd name="csY4" fmla="*/ 18472 h 2132800"/>
                <a:gd name="csX5" fmla="*/ 990619 w 9529937"/>
                <a:gd name="csY5" fmla="*/ 40418 h 2132800"/>
                <a:gd name="csX6" fmla="*/ 999856 w 9529937"/>
                <a:gd name="csY6" fmla="*/ 110873 h 2132800"/>
                <a:gd name="csX7" fmla="*/ 999856 w 9529937"/>
                <a:gd name="csY7" fmla="*/ 254073 h 2132800"/>
                <a:gd name="csX8" fmla="*/ 1007170 w 9529937"/>
                <a:gd name="csY8" fmla="*/ 503196 h 2132800"/>
                <a:gd name="csX9" fmla="*/ 1012564 w 9529937"/>
                <a:gd name="csY9" fmla="*/ 2132565 h 2132800"/>
                <a:gd name="csX10" fmla="*/ 1097088 w 9529937"/>
                <a:gd name="csY10" fmla="*/ 622653 h 2132800"/>
                <a:gd name="csX11" fmla="*/ 1107662 w 9529937"/>
                <a:gd name="csY11" fmla="*/ 435439 h 2132800"/>
                <a:gd name="csX12" fmla="*/ 1129607 w 9529937"/>
                <a:gd name="csY12" fmla="*/ 267189 h 2132800"/>
                <a:gd name="csX13" fmla="*/ 1173499 w 9529937"/>
                <a:gd name="csY13" fmla="*/ 157461 h 2132800"/>
                <a:gd name="csX14" fmla="*/ 1232020 w 9529937"/>
                <a:gd name="csY14" fmla="*/ 91624 h 2132800"/>
                <a:gd name="csX15" fmla="*/ 1327118 w 9529937"/>
                <a:gd name="csY15" fmla="*/ 55048 h 2132800"/>
                <a:gd name="csX16" fmla="*/ 1466107 w 9529937"/>
                <a:gd name="csY16" fmla="*/ 40418 h 2132800"/>
                <a:gd name="csX17" fmla="*/ 1663617 w 9529937"/>
                <a:gd name="csY17" fmla="*/ 31182 h 2132800"/>
                <a:gd name="csX18" fmla="*/ 1963540 w 9529937"/>
                <a:gd name="csY18" fmla="*/ 33103 h 2132800"/>
                <a:gd name="csX19" fmla="*/ 2450677 w 9529937"/>
                <a:gd name="csY19" fmla="*/ 23083 h 2132800"/>
                <a:gd name="csX20" fmla="*/ 3375374 w 9529937"/>
                <a:gd name="csY20" fmla="*/ 3842 h 2132800"/>
                <a:gd name="csX21" fmla="*/ 3667982 w 9529937"/>
                <a:gd name="csY21" fmla="*/ 3842 h 2132800"/>
                <a:gd name="csX22" fmla="*/ 3726503 w 9529937"/>
                <a:gd name="csY22" fmla="*/ 18472 h 2132800"/>
                <a:gd name="csX23" fmla="*/ 3736994 w 9529937"/>
                <a:gd name="csY23" fmla="*/ 189897 h 2132800"/>
                <a:gd name="csX24" fmla="*/ 3748449 w 9529937"/>
                <a:gd name="csY24" fmla="*/ 267189 h 2132800"/>
                <a:gd name="csX25" fmla="*/ 3777710 w 9529937"/>
                <a:gd name="csY25" fmla="*/ 208668 h 2132800"/>
                <a:gd name="csX26" fmla="*/ 3800900 w 9529937"/>
                <a:gd name="csY26" fmla="*/ 145726 h 2132800"/>
                <a:gd name="csX27" fmla="*/ 3836231 w 9529937"/>
                <a:gd name="csY27" fmla="*/ 84309 h 2132800"/>
                <a:gd name="csX28" fmla="*/ 3919874 w 9529937"/>
                <a:gd name="csY28" fmla="*/ 35313 h 2132800"/>
                <a:gd name="csX29" fmla="*/ 4038076 w 9529937"/>
                <a:gd name="csY29" fmla="*/ 28770 h 2132800"/>
                <a:gd name="csX30" fmla="*/ 4626273 w 9529937"/>
                <a:gd name="csY30" fmla="*/ 25788 h 2132800"/>
                <a:gd name="csX31" fmla="*/ 5675522 w 9529937"/>
                <a:gd name="csY31" fmla="*/ 27032 h 2132800"/>
                <a:gd name="csX32" fmla="*/ 6623323 w 9529937"/>
                <a:gd name="csY32" fmla="*/ 18472 h 2132800"/>
                <a:gd name="csX33" fmla="*/ 7918113 w 9529937"/>
                <a:gd name="csY33" fmla="*/ 18472 h 2132800"/>
                <a:gd name="csX34" fmla="*/ 9529937 w 9529937"/>
                <a:gd name="csY34" fmla="*/ 2974 h 2132800"/>
                <a:gd name="csX0" fmla="*/ 0 w 9529937"/>
                <a:gd name="csY0" fmla="*/ 8460 h 2132800"/>
                <a:gd name="csX1" fmla="*/ 656041 w 9529937"/>
                <a:gd name="csY1" fmla="*/ 0 h 2132800"/>
                <a:gd name="csX2" fmla="*/ 819672 w 9529937"/>
                <a:gd name="csY2" fmla="*/ 4618 h 2132800"/>
                <a:gd name="csX3" fmla="*/ 912848 w 9529937"/>
                <a:gd name="csY3" fmla="*/ 4618 h 2132800"/>
                <a:gd name="csX4" fmla="*/ 968673 w 9529937"/>
                <a:gd name="csY4" fmla="*/ 18472 h 2132800"/>
                <a:gd name="csX5" fmla="*/ 990619 w 9529937"/>
                <a:gd name="csY5" fmla="*/ 40418 h 2132800"/>
                <a:gd name="csX6" fmla="*/ 999856 w 9529937"/>
                <a:gd name="csY6" fmla="*/ 110873 h 2132800"/>
                <a:gd name="csX7" fmla="*/ 999856 w 9529937"/>
                <a:gd name="csY7" fmla="*/ 254073 h 2132800"/>
                <a:gd name="csX8" fmla="*/ 1007170 w 9529937"/>
                <a:gd name="csY8" fmla="*/ 503196 h 2132800"/>
                <a:gd name="csX9" fmla="*/ 1012564 w 9529937"/>
                <a:gd name="csY9" fmla="*/ 2132565 h 2132800"/>
                <a:gd name="csX10" fmla="*/ 1097088 w 9529937"/>
                <a:gd name="csY10" fmla="*/ 622653 h 2132800"/>
                <a:gd name="csX11" fmla="*/ 1107662 w 9529937"/>
                <a:gd name="csY11" fmla="*/ 435439 h 2132800"/>
                <a:gd name="csX12" fmla="*/ 1129607 w 9529937"/>
                <a:gd name="csY12" fmla="*/ 267189 h 2132800"/>
                <a:gd name="csX13" fmla="*/ 1173499 w 9529937"/>
                <a:gd name="csY13" fmla="*/ 157461 h 2132800"/>
                <a:gd name="csX14" fmla="*/ 1232020 w 9529937"/>
                <a:gd name="csY14" fmla="*/ 91624 h 2132800"/>
                <a:gd name="csX15" fmla="*/ 1327118 w 9529937"/>
                <a:gd name="csY15" fmla="*/ 55048 h 2132800"/>
                <a:gd name="csX16" fmla="*/ 1466107 w 9529937"/>
                <a:gd name="csY16" fmla="*/ 40418 h 2132800"/>
                <a:gd name="csX17" fmla="*/ 1663617 w 9529937"/>
                <a:gd name="csY17" fmla="*/ 31182 h 2132800"/>
                <a:gd name="csX18" fmla="*/ 1972777 w 9529937"/>
                <a:gd name="csY18" fmla="*/ 23867 h 2132800"/>
                <a:gd name="csX19" fmla="*/ 2450677 w 9529937"/>
                <a:gd name="csY19" fmla="*/ 23083 h 2132800"/>
                <a:gd name="csX20" fmla="*/ 3375374 w 9529937"/>
                <a:gd name="csY20" fmla="*/ 3842 h 2132800"/>
                <a:gd name="csX21" fmla="*/ 3667982 w 9529937"/>
                <a:gd name="csY21" fmla="*/ 3842 h 2132800"/>
                <a:gd name="csX22" fmla="*/ 3726503 w 9529937"/>
                <a:gd name="csY22" fmla="*/ 18472 h 2132800"/>
                <a:gd name="csX23" fmla="*/ 3736994 w 9529937"/>
                <a:gd name="csY23" fmla="*/ 189897 h 2132800"/>
                <a:gd name="csX24" fmla="*/ 3748449 w 9529937"/>
                <a:gd name="csY24" fmla="*/ 267189 h 2132800"/>
                <a:gd name="csX25" fmla="*/ 3777710 w 9529937"/>
                <a:gd name="csY25" fmla="*/ 208668 h 2132800"/>
                <a:gd name="csX26" fmla="*/ 3800900 w 9529937"/>
                <a:gd name="csY26" fmla="*/ 145726 h 2132800"/>
                <a:gd name="csX27" fmla="*/ 3836231 w 9529937"/>
                <a:gd name="csY27" fmla="*/ 84309 h 2132800"/>
                <a:gd name="csX28" fmla="*/ 3919874 w 9529937"/>
                <a:gd name="csY28" fmla="*/ 35313 h 2132800"/>
                <a:gd name="csX29" fmla="*/ 4038076 w 9529937"/>
                <a:gd name="csY29" fmla="*/ 28770 h 2132800"/>
                <a:gd name="csX30" fmla="*/ 4626273 w 9529937"/>
                <a:gd name="csY30" fmla="*/ 25788 h 2132800"/>
                <a:gd name="csX31" fmla="*/ 5675522 w 9529937"/>
                <a:gd name="csY31" fmla="*/ 27032 h 2132800"/>
                <a:gd name="csX32" fmla="*/ 6623323 w 9529937"/>
                <a:gd name="csY32" fmla="*/ 18472 h 2132800"/>
                <a:gd name="csX33" fmla="*/ 7918113 w 9529937"/>
                <a:gd name="csY33" fmla="*/ 18472 h 2132800"/>
                <a:gd name="csX34" fmla="*/ 9529937 w 9529937"/>
                <a:gd name="csY34" fmla="*/ 2974 h 2132800"/>
                <a:gd name="csX0" fmla="*/ 0 w 9529937"/>
                <a:gd name="csY0" fmla="*/ 8460 h 2132800"/>
                <a:gd name="csX1" fmla="*/ 656041 w 9529937"/>
                <a:gd name="csY1" fmla="*/ 0 h 2132800"/>
                <a:gd name="csX2" fmla="*/ 819672 w 9529937"/>
                <a:gd name="csY2" fmla="*/ 4618 h 2132800"/>
                <a:gd name="csX3" fmla="*/ 912848 w 9529937"/>
                <a:gd name="csY3" fmla="*/ 4618 h 2132800"/>
                <a:gd name="csX4" fmla="*/ 968673 w 9529937"/>
                <a:gd name="csY4" fmla="*/ 18472 h 2132800"/>
                <a:gd name="csX5" fmla="*/ 990619 w 9529937"/>
                <a:gd name="csY5" fmla="*/ 40418 h 2132800"/>
                <a:gd name="csX6" fmla="*/ 999856 w 9529937"/>
                <a:gd name="csY6" fmla="*/ 110873 h 2132800"/>
                <a:gd name="csX7" fmla="*/ 1004474 w 9529937"/>
                <a:gd name="csY7" fmla="*/ 254073 h 2132800"/>
                <a:gd name="csX8" fmla="*/ 1007170 w 9529937"/>
                <a:gd name="csY8" fmla="*/ 503196 h 2132800"/>
                <a:gd name="csX9" fmla="*/ 1012564 w 9529937"/>
                <a:gd name="csY9" fmla="*/ 2132565 h 2132800"/>
                <a:gd name="csX10" fmla="*/ 1097088 w 9529937"/>
                <a:gd name="csY10" fmla="*/ 622653 h 2132800"/>
                <a:gd name="csX11" fmla="*/ 1107662 w 9529937"/>
                <a:gd name="csY11" fmla="*/ 435439 h 2132800"/>
                <a:gd name="csX12" fmla="*/ 1129607 w 9529937"/>
                <a:gd name="csY12" fmla="*/ 267189 h 2132800"/>
                <a:gd name="csX13" fmla="*/ 1173499 w 9529937"/>
                <a:gd name="csY13" fmla="*/ 157461 h 2132800"/>
                <a:gd name="csX14" fmla="*/ 1232020 w 9529937"/>
                <a:gd name="csY14" fmla="*/ 91624 h 2132800"/>
                <a:gd name="csX15" fmla="*/ 1327118 w 9529937"/>
                <a:gd name="csY15" fmla="*/ 55048 h 2132800"/>
                <a:gd name="csX16" fmla="*/ 1466107 w 9529937"/>
                <a:gd name="csY16" fmla="*/ 40418 h 2132800"/>
                <a:gd name="csX17" fmla="*/ 1663617 w 9529937"/>
                <a:gd name="csY17" fmla="*/ 31182 h 2132800"/>
                <a:gd name="csX18" fmla="*/ 1972777 w 9529937"/>
                <a:gd name="csY18" fmla="*/ 23867 h 2132800"/>
                <a:gd name="csX19" fmla="*/ 2450677 w 9529937"/>
                <a:gd name="csY19" fmla="*/ 23083 h 2132800"/>
                <a:gd name="csX20" fmla="*/ 3375374 w 9529937"/>
                <a:gd name="csY20" fmla="*/ 3842 h 2132800"/>
                <a:gd name="csX21" fmla="*/ 3667982 w 9529937"/>
                <a:gd name="csY21" fmla="*/ 3842 h 2132800"/>
                <a:gd name="csX22" fmla="*/ 3726503 w 9529937"/>
                <a:gd name="csY22" fmla="*/ 18472 h 2132800"/>
                <a:gd name="csX23" fmla="*/ 3736994 w 9529937"/>
                <a:gd name="csY23" fmla="*/ 189897 h 2132800"/>
                <a:gd name="csX24" fmla="*/ 3748449 w 9529937"/>
                <a:gd name="csY24" fmla="*/ 267189 h 2132800"/>
                <a:gd name="csX25" fmla="*/ 3777710 w 9529937"/>
                <a:gd name="csY25" fmla="*/ 208668 h 2132800"/>
                <a:gd name="csX26" fmla="*/ 3800900 w 9529937"/>
                <a:gd name="csY26" fmla="*/ 145726 h 2132800"/>
                <a:gd name="csX27" fmla="*/ 3836231 w 9529937"/>
                <a:gd name="csY27" fmla="*/ 84309 h 2132800"/>
                <a:gd name="csX28" fmla="*/ 3919874 w 9529937"/>
                <a:gd name="csY28" fmla="*/ 35313 h 2132800"/>
                <a:gd name="csX29" fmla="*/ 4038076 w 9529937"/>
                <a:gd name="csY29" fmla="*/ 28770 h 2132800"/>
                <a:gd name="csX30" fmla="*/ 4626273 w 9529937"/>
                <a:gd name="csY30" fmla="*/ 25788 h 2132800"/>
                <a:gd name="csX31" fmla="*/ 5675522 w 9529937"/>
                <a:gd name="csY31" fmla="*/ 27032 h 2132800"/>
                <a:gd name="csX32" fmla="*/ 6623323 w 9529937"/>
                <a:gd name="csY32" fmla="*/ 18472 h 2132800"/>
                <a:gd name="csX33" fmla="*/ 7918113 w 9529937"/>
                <a:gd name="csY33" fmla="*/ 18472 h 2132800"/>
                <a:gd name="csX34" fmla="*/ 9529937 w 9529937"/>
                <a:gd name="csY34" fmla="*/ 2974 h 2132800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726503 w 9529937"/>
                <a:gd name="csY22" fmla="*/ 23091 h 2137419"/>
                <a:gd name="csX23" fmla="*/ 3736994 w 9529937"/>
                <a:gd name="csY23" fmla="*/ 194516 h 2137419"/>
                <a:gd name="csX24" fmla="*/ 3748449 w 9529937"/>
                <a:gd name="csY24" fmla="*/ 271808 h 2137419"/>
                <a:gd name="csX25" fmla="*/ 3777710 w 9529937"/>
                <a:gd name="csY25" fmla="*/ 213287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726503 w 9529937"/>
                <a:gd name="csY22" fmla="*/ 23091 h 2137419"/>
                <a:gd name="csX23" fmla="*/ 3736994 w 9529937"/>
                <a:gd name="csY23" fmla="*/ 194516 h 2137419"/>
                <a:gd name="csX24" fmla="*/ 3544562 w 9529937"/>
                <a:gd name="csY24" fmla="*/ 1031749 h 2137419"/>
                <a:gd name="csX25" fmla="*/ 3777710 w 9529937"/>
                <a:gd name="csY25" fmla="*/ 213287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726503 w 9529937"/>
                <a:gd name="csY22" fmla="*/ 23091 h 2137419"/>
                <a:gd name="csX23" fmla="*/ 3736994 w 9529937"/>
                <a:gd name="csY23" fmla="*/ 194516 h 2137419"/>
                <a:gd name="csX24" fmla="*/ 3853481 w 9529937"/>
                <a:gd name="csY24" fmla="*/ 1093533 h 2137419"/>
                <a:gd name="csX25" fmla="*/ 3777710 w 9529937"/>
                <a:gd name="csY25" fmla="*/ 213287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736994 w 9529937"/>
                <a:gd name="csY23" fmla="*/ 194516 h 2137419"/>
                <a:gd name="csX24" fmla="*/ 3853481 w 9529937"/>
                <a:gd name="csY24" fmla="*/ 1093533 h 2137419"/>
                <a:gd name="csX25" fmla="*/ 3777710 w 9529937"/>
                <a:gd name="csY25" fmla="*/ 213287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736994 w 9529937"/>
                <a:gd name="csY23" fmla="*/ 194516 h 2137419"/>
                <a:gd name="csX24" fmla="*/ 3853481 w 9529937"/>
                <a:gd name="csY24" fmla="*/ 1093533 h 2137419"/>
                <a:gd name="csX25" fmla="*/ 3870386 w 9529937"/>
                <a:gd name="csY25" fmla="*/ 275071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736994 w 9529937"/>
                <a:gd name="csY23" fmla="*/ 194516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757651 w 9529937"/>
                <a:gd name="csY26" fmla="*/ 156523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902030 w 9529937"/>
                <a:gd name="csY26" fmla="*/ 149648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902030 w 9529937"/>
                <a:gd name="csY26" fmla="*/ 149648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902030 w 9529937"/>
                <a:gd name="csY26" fmla="*/ 149648 h 2137419"/>
                <a:gd name="csX27" fmla="*/ 3836231 w 9529937"/>
                <a:gd name="csY27" fmla="*/ 88928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902030 w 9529937"/>
                <a:gd name="csY26" fmla="*/ 149648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936406 w 9529937"/>
                <a:gd name="csY26" fmla="*/ 166836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94449 w 9529937"/>
                <a:gd name="csY25" fmla="*/ 323197 h 2137419"/>
                <a:gd name="csX26" fmla="*/ 3936406 w 9529937"/>
                <a:gd name="csY26" fmla="*/ 166836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908199 w 9529937"/>
                <a:gd name="csY25" fmla="*/ 402262 h 2137419"/>
                <a:gd name="csX26" fmla="*/ 3936406 w 9529937"/>
                <a:gd name="csY26" fmla="*/ 166836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36406 w 9529937"/>
                <a:gd name="csY26" fmla="*/ 166836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60469 w 9529937"/>
                <a:gd name="csY26" fmla="*/ 173711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43281 w 9529937"/>
                <a:gd name="csY26" fmla="*/ 177148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43281 w 9529937"/>
                <a:gd name="csY26" fmla="*/ 177148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43281 w 9529937"/>
                <a:gd name="csY26" fmla="*/ 177148 h 2137419"/>
                <a:gd name="csX27" fmla="*/ 4042486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43281 w 9529937"/>
                <a:gd name="csY26" fmla="*/ 177148 h 2137419"/>
                <a:gd name="csX27" fmla="*/ 4042486 w 9529937"/>
                <a:gd name="csY27" fmla="*/ 44239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67344 w 9529937"/>
                <a:gd name="csY26" fmla="*/ 180585 h 2137419"/>
                <a:gd name="csX27" fmla="*/ 4042486 w 9529937"/>
                <a:gd name="csY27" fmla="*/ 44239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35699 w 9529937"/>
                <a:gd name="csY25" fmla="*/ 419450 h 2137419"/>
                <a:gd name="csX26" fmla="*/ 3967344 w 9529937"/>
                <a:gd name="csY26" fmla="*/ 180585 h 2137419"/>
                <a:gd name="csX27" fmla="*/ 4042486 w 9529937"/>
                <a:gd name="csY27" fmla="*/ 44239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35699 w 9529937"/>
                <a:gd name="csY25" fmla="*/ 419450 h 2137419"/>
                <a:gd name="csX26" fmla="*/ 3967344 w 9529937"/>
                <a:gd name="csY26" fmla="*/ 180585 h 2137419"/>
                <a:gd name="csX27" fmla="*/ 4080586 w 9529937"/>
                <a:gd name="csY27" fmla="*/ 77576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35699 w 9529937"/>
                <a:gd name="csY25" fmla="*/ 419450 h 2137419"/>
                <a:gd name="csX26" fmla="*/ 3991157 w 9529937"/>
                <a:gd name="csY26" fmla="*/ 213923 h 2137419"/>
                <a:gd name="csX27" fmla="*/ 4080586 w 9529937"/>
                <a:gd name="csY27" fmla="*/ 77576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35699 w 9529937"/>
                <a:gd name="csY25" fmla="*/ 419450 h 2137419"/>
                <a:gd name="csX26" fmla="*/ 4019732 w 9529937"/>
                <a:gd name="csY26" fmla="*/ 218685 h 2137419"/>
                <a:gd name="csX27" fmla="*/ 4080586 w 9529937"/>
                <a:gd name="csY27" fmla="*/ 77576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35699 w 9529937"/>
                <a:gd name="csY25" fmla="*/ 419450 h 2137419"/>
                <a:gd name="csX26" fmla="*/ 4019732 w 9529937"/>
                <a:gd name="csY26" fmla="*/ 218685 h 2137419"/>
                <a:gd name="csX27" fmla="*/ 4113923 w 9529937"/>
                <a:gd name="csY27" fmla="*/ 87101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73799 w 9529937"/>
                <a:gd name="csY25" fmla="*/ 428975 h 2137419"/>
                <a:gd name="csX26" fmla="*/ 4019732 w 9529937"/>
                <a:gd name="csY26" fmla="*/ 218685 h 2137419"/>
                <a:gd name="csX27" fmla="*/ 4113923 w 9529937"/>
                <a:gd name="csY27" fmla="*/ 87101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19732 w 9529937"/>
                <a:gd name="csY26" fmla="*/ 218685 h 2137419"/>
                <a:gd name="csX27" fmla="*/ 4113923 w 9529937"/>
                <a:gd name="csY27" fmla="*/ 87101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213922 h 2137419"/>
                <a:gd name="csX27" fmla="*/ 4113923 w 9529937"/>
                <a:gd name="csY27" fmla="*/ 87101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3923 w 9529937"/>
                <a:gd name="csY27" fmla="*/ 87101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7098 w 9529937"/>
                <a:gd name="csY27" fmla="*/ 71226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7098 w 9529937"/>
                <a:gd name="csY27" fmla="*/ 71226 h 2137419"/>
                <a:gd name="csX28" fmla="*/ 4191443 w 9529937"/>
                <a:gd name="csY28" fmla="*/ 43370 h 2137419"/>
                <a:gd name="csX29" fmla="*/ 4361210 w 9529937"/>
                <a:gd name="csY29" fmla="*/ 3391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7098 w 9529937"/>
                <a:gd name="csY27" fmla="*/ 71226 h 2137419"/>
                <a:gd name="csX28" fmla="*/ 4191443 w 9529937"/>
                <a:gd name="csY28" fmla="*/ 43370 h 2137419"/>
                <a:gd name="csX29" fmla="*/ 4361210 w 9529937"/>
                <a:gd name="csY29" fmla="*/ 3391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7098 w 9529937"/>
                <a:gd name="csY27" fmla="*/ 71226 h 2137419"/>
                <a:gd name="csX28" fmla="*/ 4191443 w 9529937"/>
                <a:gd name="csY28" fmla="*/ 43370 h 2137419"/>
                <a:gd name="csX29" fmla="*/ 4361210 w 9529937"/>
                <a:gd name="csY29" fmla="*/ 3391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7098 w 9529937"/>
                <a:gd name="csY27" fmla="*/ 71226 h 2137419"/>
                <a:gd name="csX28" fmla="*/ 4191443 w 9529937"/>
                <a:gd name="csY28" fmla="*/ 43370 h 2137419"/>
                <a:gd name="csX29" fmla="*/ 4361210 w 9529937"/>
                <a:gd name="csY29" fmla="*/ 33914 h 2137419"/>
                <a:gd name="csX30" fmla="*/ 4732838 w 9529937"/>
                <a:gd name="csY30" fmla="*/ 3093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66091 w 9529937"/>
                <a:gd name="csY24" fmla="*/ 410824 h 2137419"/>
                <a:gd name="csX25" fmla="*/ 3893295 w 9529937"/>
                <a:gd name="csY25" fmla="*/ 1374416 h 2137419"/>
                <a:gd name="csX26" fmla="*/ 3973799 w 9529937"/>
                <a:gd name="csY26" fmla="*/ 428975 h 2137419"/>
                <a:gd name="csX27" fmla="*/ 4034019 w 9529937"/>
                <a:gd name="csY27" fmla="*/ 175822 h 2137419"/>
                <a:gd name="csX28" fmla="*/ 4117098 w 9529937"/>
                <a:gd name="csY28" fmla="*/ 71226 h 2137419"/>
                <a:gd name="csX29" fmla="*/ 4191443 w 9529937"/>
                <a:gd name="csY29" fmla="*/ 43370 h 2137419"/>
                <a:gd name="csX30" fmla="*/ 4361210 w 9529937"/>
                <a:gd name="csY30" fmla="*/ 33914 h 2137419"/>
                <a:gd name="csX31" fmla="*/ 4732838 w 9529937"/>
                <a:gd name="csY31" fmla="*/ 30932 h 2137419"/>
                <a:gd name="csX32" fmla="*/ 5675522 w 9529937"/>
                <a:gd name="csY32" fmla="*/ 31651 h 2137419"/>
                <a:gd name="csX33" fmla="*/ 6623323 w 9529937"/>
                <a:gd name="csY33" fmla="*/ 23091 h 2137419"/>
                <a:gd name="csX34" fmla="*/ 7918113 w 9529937"/>
                <a:gd name="csY34" fmla="*/ 23091 h 2137419"/>
                <a:gd name="csX35" fmla="*/ 9529937 w 9529937"/>
                <a:gd name="csY35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93295 w 9529937"/>
                <a:gd name="csY26" fmla="*/ 1374416 h 2137419"/>
                <a:gd name="csX27" fmla="*/ 3973799 w 9529937"/>
                <a:gd name="csY27" fmla="*/ 428975 h 2137419"/>
                <a:gd name="csX28" fmla="*/ 4034019 w 9529937"/>
                <a:gd name="csY28" fmla="*/ 175822 h 2137419"/>
                <a:gd name="csX29" fmla="*/ 4117098 w 9529937"/>
                <a:gd name="csY29" fmla="*/ 71226 h 2137419"/>
                <a:gd name="csX30" fmla="*/ 4191443 w 9529937"/>
                <a:gd name="csY30" fmla="*/ 43370 h 2137419"/>
                <a:gd name="csX31" fmla="*/ 4361210 w 9529937"/>
                <a:gd name="csY31" fmla="*/ 33914 h 2137419"/>
                <a:gd name="csX32" fmla="*/ 4732838 w 9529937"/>
                <a:gd name="csY32" fmla="*/ 30932 h 2137419"/>
                <a:gd name="csX33" fmla="*/ 5675522 w 9529937"/>
                <a:gd name="csY33" fmla="*/ 31651 h 2137419"/>
                <a:gd name="csX34" fmla="*/ 6623323 w 9529937"/>
                <a:gd name="csY34" fmla="*/ 23091 h 2137419"/>
                <a:gd name="csX35" fmla="*/ 7918113 w 9529937"/>
                <a:gd name="csY35" fmla="*/ 23091 h 2137419"/>
                <a:gd name="csX36" fmla="*/ 9529937 w 9529937"/>
                <a:gd name="csY36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3102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93295 w 9529937"/>
                <a:gd name="csY26" fmla="*/ 1374416 h 2137419"/>
                <a:gd name="csX27" fmla="*/ 3973799 w 9529937"/>
                <a:gd name="csY27" fmla="*/ 428975 h 2137419"/>
                <a:gd name="csX28" fmla="*/ 4034019 w 9529937"/>
                <a:gd name="csY28" fmla="*/ 175822 h 2137419"/>
                <a:gd name="csX29" fmla="*/ 4117098 w 9529937"/>
                <a:gd name="csY29" fmla="*/ 71226 h 2137419"/>
                <a:gd name="csX30" fmla="*/ 4191443 w 9529937"/>
                <a:gd name="csY30" fmla="*/ 43370 h 2137419"/>
                <a:gd name="csX31" fmla="*/ 4361210 w 9529937"/>
                <a:gd name="csY31" fmla="*/ 33914 h 2137419"/>
                <a:gd name="csX32" fmla="*/ 4732838 w 9529937"/>
                <a:gd name="csY32" fmla="*/ 30932 h 2137419"/>
                <a:gd name="csX33" fmla="*/ 5675522 w 9529937"/>
                <a:gd name="csY33" fmla="*/ 31651 h 2137419"/>
                <a:gd name="csX34" fmla="*/ 6623323 w 9529937"/>
                <a:gd name="csY34" fmla="*/ 23091 h 2137419"/>
                <a:gd name="csX35" fmla="*/ 7918113 w 9529937"/>
                <a:gd name="csY35" fmla="*/ 23091 h 2137419"/>
                <a:gd name="csX36" fmla="*/ 9529937 w 9529937"/>
                <a:gd name="csY36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3102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70792 w 9529937"/>
                <a:gd name="csY26" fmla="*/ 908668 h 2137419"/>
                <a:gd name="csX27" fmla="*/ 3893295 w 9529937"/>
                <a:gd name="csY27" fmla="*/ 1374416 h 2137419"/>
                <a:gd name="csX28" fmla="*/ 3973799 w 9529937"/>
                <a:gd name="csY28" fmla="*/ 428975 h 2137419"/>
                <a:gd name="csX29" fmla="*/ 4034019 w 9529937"/>
                <a:gd name="csY29" fmla="*/ 175822 h 2137419"/>
                <a:gd name="csX30" fmla="*/ 4117098 w 9529937"/>
                <a:gd name="csY30" fmla="*/ 71226 h 2137419"/>
                <a:gd name="csX31" fmla="*/ 4191443 w 9529937"/>
                <a:gd name="csY31" fmla="*/ 43370 h 2137419"/>
                <a:gd name="csX32" fmla="*/ 4361210 w 9529937"/>
                <a:gd name="csY32" fmla="*/ 33914 h 2137419"/>
                <a:gd name="csX33" fmla="*/ 4732838 w 9529937"/>
                <a:gd name="csY33" fmla="*/ 30932 h 2137419"/>
                <a:gd name="csX34" fmla="*/ 5675522 w 9529937"/>
                <a:gd name="csY34" fmla="*/ 31651 h 2137419"/>
                <a:gd name="csX35" fmla="*/ 6623323 w 9529937"/>
                <a:gd name="csY35" fmla="*/ 23091 h 2137419"/>
                <a:gd name="csX36" fmla="*/ 7918113 w 9529937"/>
                <a:gd name="csY36" fmla="*/ 23091 h 2137419"/>
                <a:gd name="csX37" fmla="*/ 9529937 w 9529937"/>
                <a:gd name="csY37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3102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70792 w 9529937"/>
                <a:gd name="csY26" fmla="*/ 908668 h 2137419"/>
                <a:gd name="csX27" fmla="*/ 3893295 w 9529937"/>
                <a:gd name="csY27" fmla="*/ 1374416 h 2137419"/>
                <a:gd name="csX28" fmla="*/ 3931415 w 9529937"/>
                <a:gd name="csY28" fmla="*/ 898564 h 2137419"/>
                <a:gd name="csX29" fmla="*/ 3973799 w 9529937"/>
                <a:gd name="csY29" fmla="*/ 428975 h 2137419"/>
                <a:gd name="csX30" fmla="*/ 4034019 w 9529937"/>
                <a:gd name="csY30" fmla="*/ 175822 h 2137419"/>
                <a:gd name="csX31" fmla="*/ 4117098 w 9529937"/>
                <a:gd name="csY31" fmla="*/ 71226 h 2137419"/>
                <a:gd name="csX32" fmla="*/ 4191443 w 9529937"/>
                <a:gd name="csY32" fmla="*/ 43370 h 2137419"/>
                <a:gd name="csX33" fmla="*/ 4361210 w 9529937"/>
                <a:gd name="csY33" fmla="*/ 33914 h 2137419"/>
                <a:gd name="csX34" fmla="*/ 4732838 w 9529937"/>
                <a:gd name="csY34" fmla="*/ 30932 h 2137419"/>
                <a:gd name="csX35" fmla="*/ 5675522 w 9529937"/>
                <a:gd name="csY35" fmla="*/ 31651 h 2137419"/>
                <a:gd name="csX36" fmla="*/ 6623323 w 9529937"/>
                <a:gd name="csY36" fmla="*/ 23091 h 2137419"/>
                <a:gd name="csX37" fmla="*/ 7918113 w 9529937"/>
                <a:gd name="csY37" fmla="*/ 23091 h 2137419"/>
                <a:gd name="csX38" fmla="*/ 9529937 w 9529937"/>
                <a:gd name="csY38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3102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70792 w 9529937"/>
                <a:gd name="csY26" fmla="*/ 908668 h 2137419"/>
                <a:gd name="csX27" fmla="*/ 3898347 w 9529937"/>
                <a:gd name="csY27" fmla="*/ 1925077 h 2137419"/>
                <a:gd name="csX28" fmla="*/ 3931415 w 9529937"/>
                <a:gd name="csY28" fmla="*/ 898564 h 2137419"/>
                <a:gd name="csX29" fmla="*/ 3973799 w 9529937"/>
                <a:gd name="csY29" fmla="*/ 428975 h 2137419"/>
                <a:gd name="csX30" fmla="*/ 4034019 w 9529937"/>
                <a:gd name="csY30" fmla="*/ 175822 h 2137419"/>
                <a:gd name="csX31" fmla="*/ 4117098 w 9529937"/>
                <a:gd name="csY31" fmla="*/ 71226 h 2137419"/>
                <a:gd name="csX32" fmla="*/ 4191443 w 9529937"/>
                <a:gd name="csY32" fmla="*/ 43370 h 2137419"/>
                <a:gd name="csX33" fmla="*/ 4361210 w 9529937"/>
                <a:gd name="csY33" fmla="*/ 33914 h 2137419"/>
                <a:gd name="csX34" fmla="*/ 4732838 w 9529937"/>
                <a:gd name="csY34" fmla="*/ 30932 h 2137419"/>
                <a:gd name="csX35" fmla="*/ 5675522 w 9529937"/>
                <a:gd name="csY35" fmla="*/ 31651 h 2137419"/>
                <a:gd name="csX36" fmla="*/ 6623323 w 9529937"/>
                <a:gd name="csY36" fmla="*/ 23091 h 2137419"/>
                <a:gd name="csX37" fmla="*/ 7918113 w 9529937"/>
                <a:gd name="csY37" fmla="*/ 23091 h 2137419"/>
                <a:gd name="csX38" fmla="*/ 9529937 w 9529937"/>
                <a:gd name="csY38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3102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70792 w 9529937"/>
                <a:gd name="csY26" fmla="*/ 908668 h 2137419"/>
                <a:gd name="csX27" fmla="*/ 3892448 w 9529937"/>
                <a:gd name="csY27" fmla="*/ 1818889 h 2137419"/>
                <a:gd name="csX28" fmla="*/ 3931415 w 9529937"/>
                <a:gd name="csY28" fmla="*/ 898564 h 2137419"/>
                <a:gd name="csX29" fmla="*/ 3973799 w 9529937"/>
                <a:gd name="csY29" fmla="*/ 428975 h 2137419"/>
                <a:gd name="csX30" fmla="*/ 4034019 w 9529937"/>
                <a:gd name="csY30" fmla="*/ 175822 h 2137419"/>
                <a:gd name="csX31" fmla="*/ 4117098 w 9529937"/>
                <a:gd name="csY31" fmla="*/ 71226 h 2137419"/>
                <a:gd name="csX32" fmla="*/ 4191443 w 9529937"/>
                <a:gd name="csY32" fmla="*/ 43370 h 2137419"/>
                <a:gd name="csX33" fmla="*/ 4361210 w 9529937"/>
                <a:gd name="csY33" fmla="*/ 33914 h 2137419"/>
                <a:gd name="csX34" fmla="*/ 4732838 w 9529937"/>
                <a:gd name="csY34" fmla="*/ 30932 h 2137419"/>
                <a:gd name="csX35" fmla="*/ 5675522 w 9529937"/>
                <a:gd name="csY35" fmla="*/ 31651 h 2137419"/>
                <a:gd name="csX36" fmla="*/ 6623323 w 9529937"/>
                <a:gd name="csY36" fmla="*/ 23091 h 2137419"/>
                <a:gd name="csX37" fmla="*/ 7918113 w 9529937"/>
                <a:gd name="csY37" fmla="*/ 23091 h 2137419"/>
                <a:gd name="csX38" fmla="*/ 9529937 w 9529937"/>
                <a:gd name="csY38" fmla="*/ 7593 h 2137419"/>
                <a:gd name="csX0" fmla="*/ 0 w 9459793"/>
                <a:gd name="csY0" fmla="*/ 18426 h 2137419"/>
                <a:gd name="csX1" fmla="*/ 585897 w 9459793"/>
                <a:gd name="csY1" fmla="*/ 4619 h 2137419"/>
                <a:gd name="csX2" fmla="*/ 749528 w 9459793"/>
                <a:gd name="csY2" fmla="*/ 0 h 2137419"/>
                <a:gd name="csX3" fmla="*/ 842704 w 9459793"/>
                <a:gd name="csY3" fmla="*/ 9237 h 2137419"/>
                <a:gd name="csX4" fmla="*/ 898529 w 9459793"/>
                <a:gd name="csY4" fmla="*/ 23091 h 2137419"/>
                <a:gd name="csX5" fmla="*/ 920475 w 9459793"/>
                <a:gd name="csY5" fmla="*/ 45037 h 2137419"/>
                <a:gd name="csX6" fmla="*/ 929712 w 9459793"/>
                <a:gd name="csY6" fmla="*/ 115492 h 2137419"/>
                <a:gd name="csX7" fmla="*/ 934330 w 9459793"/>
                <a:gd name="csY7" fmla="*/ 258692 h 2137419"/>
                <a:gd name="csX8" fmla="*/ 937026 w 9459793"/>
                <a:gd name="csY8" fmla="*/ 507815 h 2137419"/>
                <a:gd name="csX9" fmla="*/ 942420 w 9459793"/>
                <a:gd name="csY9" fmla="*/ 2137184 h 2137419"/>
                <a:gd name="csX10" fmla="*/ 1026944 w 9459793"/>
                <a:gd name="csY10" fmla="*/ 627272 h 2137419"/>
                <a:gd name="csX11" fmla="*/ 1037518 w 9459793"/>
                <a:gd name="csY11" fmla="*/ 440058 h 2137419"/>
                <a:gd name="csX12" fmla="*/ 1059463 w 9459793"/>
                <a:gd name="csY12" fmla="*/ 271808 h 2137419"/>
                <a:gd name="csX13" fmla="*/ 1103355 w 9459793"/>
                <a:gd name="csY13" fmla="*/ 162080 h 2137419"/>
                <a:gd name="csX14" fmla="*/ 1161876 w 9459793"/>
                <a:gd name="csY14" fmla="*/ 96243 h 2137419"/>
                <a:gd name="csX15" fmla="*/ 1256974 w 9459793"/>
                <a:gd name="csY15" fmla="*/ 59667 h 2137419"/>
                <a:gd name="csX16" fmla="*/ 1395963 w 9459793"/>
                <a:gd name="csY16" fmla="*/ 45037 h 2137419"/>
                <a:gd name="csX17" fmla="*/ 1593473 w 9459793"/>
                <a:gd name="csY17" fmla="*/ 35801 h 2137419"/>
                <a:gd name="csX18" fmla="*/ 1902633 w 9459793"/>
                <a:gd name="csY18" fmla="*/ 28486 h 2137419"/>
                <a:gd name="csX19" fmla="*/ 2380533 w 9459793"/>
                <a:gd name="csY19" fmla="*/ 27702 h 2137419"/>
                <a:gd name="csX20" fmla="*/ 3305230 w 9459793"/>
                <a:gd name="csY20" fmla="*/ 8461 h 2137419"/>
                <a:gd name="csX21" fmla="*/ 3597838 w 9459793"/>
                <a:gd name="csY21" fmla="*/ 8461 h 2137419"/>
                <a:gd name="csX22" fmla="*/ 3760877 w 9459793"/>
                <a:gd name="csY22" fmla="*/ 29270 h 2137419"/>
                <a:gd name="csX23" fmla="*/ 3789597 w 9459793"/>
                <a:gd name="csY23" fmla="*/ 125074 h 2137419"/>
                <a:gd name="csX24" fmla="*/ 3790417 w 9459793"/>
                <a:gd name="csY24" fmla="*/ 200694 h 2137419"/>
                <a:gd name="csX25" fmla="*/ 3795947 w 9459793"/>
                <a:gd name="csY25" fmla="*/ 410824 h 2137419"/>
                <a:gd name="csX26" fmla="*/ 3800648 w 9459793"/>
                <a:gd name="csY26" fmla="*/ 908668 h 2137419"/>
                <a:gd name="csX27" fmla="*/ 3822304 w 9459793"/>
                <a:gd name="csY27" fmla="*/ 1818889 h 2137419"/>
                <a:gd name="csX28" fmla="*/ 3861271 w 9459793"/>
                <a:gd name="csY28" fmla="*/ 898564 h 2137419"/>
                <a:gd name="csX29" fmla="*/ 3903655 w 9459793"/>
                <a:gd name="csY29" fmla="*/ 428975 h 2137419"/>
                <a:gd name="csX30" fmla="*/ 3963875 w 9459793"/>
                <a:gd name="csY30" fmla="*/ 175822 h 2137419"/>
                <a:gd name="csX31" fmla="*/ 4046954 w 9459793"/>
                <a:gd name="csY31" fmla="*/ 71226 h 2137419"/>
                <a:gd name="csX32" fmla="*/ 4121299 w 9459793"/>
                <a:gd name="csY32" fmla="*/ 43370 h 2137419"/>
                <a:gd name="csX33" fmla="*/ 4291066 w 9459793"/>
                <a:gd name="csY33" fmla="*/ 33914 h 2137419"/>
                <a:gd name="csX34" fmla="*/ 4662694 w 9459793"/>
                <a:gd name="csY34" fmla="*/ 30932 h 2137419"/>
                <a:gd name="csX35" fmla="*/ 5605378 w 9459793"/>
                <a:gd name="csY35" fmla="*/ 31651 h 2137419"/>
                <a:gd name="csX36" fmla="*/ 6553179 w 9459793"/>
                <a:gd name="csY36" fmla="*/ 23091 h 2137419"/>
                <a:gd name="csX37" fmla="*/ 7847969 w 9459793"/>
                <a:gd name="csY37" fmla="*/ 23091 h 2137419"/>
                <a:gd name="csX38" fmla="*/ 9459793 w 9459793"/>
                <a:gd name="csY38" fmla="*/ 7593 h 2137419"/>
                <a:gd name="csX0" fmla="*/ 0 w 9459793"/>
                <a:gd name="csY0" fmla="*/ 18426 h 2137419"/>
                <a:gd name="csX1" fmla="*/ 585897 w 9459793"/>
                <a:gd name="csY1" fmla="*/ 4619 h 2137419"/>
                <a:gd name="csX2" fmla="*/ 749528 w 9459793"/>
                <a:gd name="csY2" fmla="*/ 0 h 2137419"/>
                <a:gd name="csX3" fmla="*/ 842704 w 9459793"/>
                <a:gd name="csY3" fmla="*/ 9237 h 2137419"/>
                <a:gd name="csX4" fmla="*/ 898529 w 9459793"/>
                <a:gd name="csY4" fmla="*/ 23091 h 2137419"/>
                <a:gd name="csX5" fmla="*/ 920475 w 9459793"/>
                <a:gd name="csY5" fmla="*/ 45037 h 2137419"/>
                <a:gd name="csX6" fmla="*/ 929712 w 9459793"/>
                <a:gd name="csY6" fmla="*/ 115492 h 2137419"/>
                <a:gd name="csX7" fmla="*/ 934330 w 9459793"/>
                <a:gd name="csY7" fmla="*/ 258692 h 2137419"/>
                <a:gd name="csX8" fmla="*/ 937026 w 9459793"/>
                <a:gd name="csY8" fmla="*/ 507815 h 2137419"/>
                <a:gd name="csX9" fmla="*/ 942420 w 9459793"/>
                <a:gd name="csY9" fmla="*/ 2137184 h 2137419"/>
                <a:gd name="csX10" fmla="*/ 1026944 w 9459793"/>
                <a:gd name="csY10" fmla="*/ 627272 h 2137419"/>
                <a:gd name="csX11" fmla="*/ 1037518 w 9459793"/>
                <a:gd name="csY11" fmla="*/ 440058 h 2137419"/>
                <a:gd name="csX12" fmla="*/ 1059463 w 9459793"/>
                <a:gd name="csY12" fmla="*/ 271808 h 2137419"/>
                <a:gd name="csX13" fmla="*/ 1103355 w 9459793"/>
                <a:gd name="csY13" fmla="*/ 162080 h 2137419"/>
                <a:gd name="csX14" fmla="*/ 1161876 w 9459793"/>
                <a:gd name="csY14" fmla="*/ 96243 h 2137419"/>
                <a:gd name="csX15" fmla="*/ 1256974 w 9459793"/>
                <a:gd name="csY15" fmla="*/ 59667 h 2137419"/>
                <a:gd name="csX16" fmla="*/ 1395963 w 9459793"/>
                <a:gd name="csY16" fmla="*/ 45037 h 2137419"/>
                <a:gd name="csX17" fmla="*/ 1593473 w 9459793"/>
                <a:gd name="csY17" fmla="*/ 35801 h 2137419"/>
                <a:gd name="csX18" fmla="*/ 1902633 w 9459793"/>
                <a:gd name="csY18" fmla="*/ 28486 h 2137419"/>
                <a:gd name="csX19" fmla="*/ 2380533 w 9459793"/>
                <a:gd name="csY19" fmla="*/ 27702 h 2137419"/>
                <a:gd name="csX20" fmla="*/ 3305230 w 9459793"/>
                <a:gd name="csY20" fmla="*/ 8461 h 2137419"/>
                <a:gd name="csX21" fmla="*/ 3597838 w 9459793"/>
                <a:gd name="csY21" fmla="*/ 8461 h 2137419"/>
                <a:gd name="csX22" fmla="*/ 3760877 w 9459793"/>
                <a:gd name="csY22" fmla="*/ 29270 h 2137419"/>
                <a:gd name="csX23" fmla="*/ 3789597 w 9459793"/>
                <a:gd name="csY23" fmla="*/ 125074 h 2137419"/>
                <a:gd name="csX24" fmla="*/ 3790417 w 9459793"/>
                <a:gd name="csY24" fmla="*/ 200694 h 2137419"/>
                <a:gd name="csX25" fmla="*/ 3795947 w 9459793"/>
                <a:gd name="csY25" fmla="*/ 410824 h 2137419"/>
                <a:gd name="csX26" fmla="*/ 3800648 w 9459793"/>
                <a:gd name="csY26" fmla="*/ 908668 h 2137419"/>
                <a:gd name="csX27" fmla="*/ 3822304 w 9459793"/>
                <a:gd name="csY27" fmla="*/ 2075563 h 2137419"/>
                <a:gd name="csX28" fmla="*/ 3861271 w 9459793"/>
                <a:gd name="csY28" fmla="*/ 898564 h 2137419"/>
                <a:gd name="csX29" fmla="*/ 3903655 w 9459793"/>
                <a:gd name="csY29" fmla="*/ 428975 h 2137419"/>
                <a:gd name="csX30" fmla="*/ 3963875 w 9459793"/>
                <a:gd name="csY30" fmla="*/ 175822 h 2137419"/>
                <a:gd name="csX31" fmla="*/ 4046954 w 9459793"/>
                <a:gd name="csY31" fmla="*/ 71226 h 2137419"/>
                <a:gd name="csX32" fmla="*/ 4121299 w 9459793"/>
                <a:gd name="csY32" fmla="*/ 43370 h 2137419"/>
                <a:gd name="csX33" fmla="*/ 4291066 w 9459793"/>
                <a:gd name="csY33" fmla="*/ 33914 h 2137419"/>
                <a:gd name="csX34" fmla="*/ 4662694 w 9459793"/>
                <a:gd name="csY34" fmla="*/ 30932 h 2137419"/>
                <a:gd name="csX35" fmla="*/ 5605378 w 9459793"/>
                <a:gd name="csY35" fmla="*/ 31651 h 2137419"/>
                <a:gd name="csX36" fmla="*/ 6553179 w 9459793"/>
                <a:gd name="csY36" fmla="*/ 23091 h 2137419"/>
                <a:gd name="csX37" fmla="*/ 7847969 w 9459793"/>
                <a:gd name="csY37" fmla="*/ 23091 h 2137419"/>
                <a:gd name="csX38" fmla="*/ 9459793 w 9459793"/>
                <a:gd name="csY38" fmla="*/ 7593 h 2137419"/>
                <a:gd name="csX0" fmla="*/ 0 w 8923689"/>
                <a:gd name="csY0" fmla="*/ 18426 h 2137419"/>
                <a:gd name="csX1" fmla="*/ 585897 w 8923689"/>
                <a:gd name="csY1" fmla="*/ 4619 h 2137419"/>
                <a:gd name="csX2" fmla="*/ 749528 w 8923689"/>
                <a:gd name="csY2" fmla="*/ 0 h 2137419"/>
                <a:gd name="csX3" fmla="*/ 842704 w 8923689"/>
                <a:gd name="csY3" fmla="*/ 9237 h 2137419"/>
                <a:gd name="csX4" fmla="*/ 898529 w 8923689"/>
                <a:gd name="csY4" fmla="*/ 23091 h 2137419"/>
                <a:gd name="csX5" fmla="*/ 920475 w 8923689"/>
                <a:gd name="csY5" fmla="*/ 45037 h 2137419"/>
                <a:gd name="csX6" fmla="*/ 929712 w 8923689"/>
                <a:gd name="csY6" fmla="*/ 115492 h 2137419"/>
                <a:gd name="csX7" fmla="*/ 934330 w 8923689"/>
                <a:gd name="csY7" fmla="*/ 258692 h 2137419"/>
                <a:gd name="csX8" fmla="*/ 937026 w 8923689"/>
                <a:gd name="csY8" fmla="*/ 507815 h 2137419"/>
                <a:gd name="csX9" fmla="*/ 942420 w 8923689"/>
                <a:gd name="csY9" fmla="*/ 2137184 h 2137419"/>
                <a:gd name="csX10" fmla="*/ 1026944 w 8923689"/>
                <a:gd name="csY10" fmla="*/ 627272 h 2137419"/>
                <a:gd name="csX11" fmla="*/ 1037518 w 8923689"/>
                <a:gd name="csY11" fmla="*/ 440058 h 2137419"/>
                <a:gd name="csX12" fmla="*/ 1059463 w 8923689"/>
                <a:gd name="csY12" fmla="*/ 271808 h 2137419"/>
                <a:gd name="csX13" fmla="*/ 1103355 w 8923689"/>
                <a:gd name="csY13" fmla="*/ 162080 h 2137419"/>
                <a:gd name="csX14" fmla="*/ 1161876 w 8923689"/>
                <a:gd name="csY14" fmla="*/ 96243 h 2137419"/>
                <a:gd name="csX15" fmla="*/ 1256974 w 8923689"/>
                <a:gd name="csY15" fmla="*/ 59667 h 2137419"/>
                <a:gd name="csX16" fmla="*/ 1395963 w 8923689"/>
                <a:gd name="csY16" fmla="*/ 45037 h 2137419"/>
                <a:gd name="csX17" fmla="*/ 1593473 w 8923689"/>
                <a:gd name="csY17" fmla="*/ 35801 h 2137419"/>
                <a:gd name="csX18" fmla="*/ 1902633 w 8923689"/>
                <a:gd name="csY18" fmla="*/ 28486 h 2137419"/>
                <a:gd name="csX19" fmla="*/ 2380533 w 8923689"/>
                <a:gd name="csY19" fmla="*/ 27702 h 2137419"/>
                <a:gd name="csX20" fmla="*/ 3305230 w 8923689"/>
                <a:gd name="csY20" fmla="*/ 8461 h 2137419"/>
                <a:gd name="csX21" fmla="*/ 3597838 w 8923689"/>
                <a:gd name="csY21" fmla="*/ 8461 h 2137419"/>
                <a:gd name="csX22" fmla="*/ 3760877 w 8923689"/>
                <a:gd name="csY22" fmla="*/ 29270 h 2137419"/>
                <a:gd name="csX23" fmla="*/ 3789597 w 8923689"/>
                <a:gd name="csY23" fmla="*/ 125074 h 2137419"/>
                <a:gd name="csX24" fmla="*/ 3790417 w 8923689"/>
                <a:gd name="csY24" fmla="*/ 200694 h 2137419"/>
                <a:gd name="csX25" fmla="*/ 3795947 w 8923689"/>
                <a:gd name="csY25" fmla="*/ 410824 h 2137419"/>
                <a:gd name="csX26" fmla="*/ 3800648 w 8923689"/>
                <a:gd name="csY26" fmla="*/ 908668 h 2137419"/>
                <a:gd name="csX27" fmla="*/ 3822304 w 8923689"/>
                <a:gd name="csY27" fmla="*/ 2075563 h 2137419"/>
                <a:gd name="csX28" fmla="*/ 3861271 w 8923689"/>
                <a:gd name="csY28" fmla="*/ 898564 h 2137419"/>
                <a:gd name="csX29" fmla="*/ 3903655 w 8923689"/>
                <a:gd name="csY29" fmla="*/ 428975 h 2137419"/>
                <a:gd name="csX30" fmla="*/ 3963875 w 8923689"/>
                <a:gd name="csY30" fmla="*/ 175822 h 2137419"/>
                <a:gd name="csX31" fmla="*/ 4046954 w 8923689"/>
                <a:gd name="csY31" fmla="*/ 71226 h 2137419"/>
                <a:gd name="csX32" fmla="*/ 4121299 w 8923689"/>
                <a:gd name="csY32" fmla="*/ 43370 h 2137419"/>
                <a:gd name="csX33" fmla="*/ 4291066 w 8923689"/>
                <a:gd name="csY33" fmla="*/ 33914 h 2137419"/>
                <a:gd name="csX34" fmla="*/ 4662694 w 8923689"/>
                <a:gd name="csY34" fmla="*/ 30932 h 2137419"/>
                <a:gd name="csX35" fmla="*/ 5605378 w 8923689"/>
                <a:gd name="csY35" fmla="*/ 31651 h 2137419"/>
                <a:gd name="csX36" fmla="*/ 6553179 w 8923689"/>
                <a:gd name="csY36" fmla="*/ 23091 h 2137419"/>
                <a:gd name="csX37" fmla="*/ 7847969 w 8923689"/>
                <a:gd name="csY37" fmla="*/ 23091 h 2137419"/>
                <a:gd name="csX38" fmla="*/ 8923689 w 8923689"/>
                <a:gd name="csY38" fmla="*/ 23636 h 2137419"/>
                <a:gd name="csX0" fmla="*/ 0 w 8923689"/>
                <a:gd name="csY0" fmla="*/ 18426 h 2154101"/>
                <a:gd name="csX1" fmla="*/ 585897 w 8923689"/>
                <a:gd name="csY1" fmla="*/ 4619 h 2154101"/>
                <a:gd name="csX2" fmla="*/ 749528 w 8923689"/>
                <a:gd name="csY2" fmla="*/ 0 h 2154101"/>
                <a:gd name="csX3" fmla="*/ 842704 w 8923689"/>
                <a:gd name="csY3" fmla="*/ 9237 h 2154101"/>
                <a:gd name="csX4" fmla="*/ 898529 w 8923689"/>
                <a:gd name="csY4" fmla="*/ 23091 h 2154101"/>
                <a:gd name="csX5" fmla="*/ 920475 w 8923689"/>
                <a:gd name="csY5" fmla="*/ 45037 h 2154101"/>
                <a:gd name="csX6" fmla="*/ 929712 w 8923689"/>
                <a:gd name="csY6" fmla="*/ 115492 h 2154101"/>
                <a:gd name="csX7" fmla="*/ 934330 w 8923689"/>
                <a:gd name="csY7" fmla="*/ 258692 h 2154101"/>
                <a:gd name="csX8" fmla="*/ 937026 w 8923689"/>
                <a:gd name="csY8" fmla="*/ 507815 h 2154101"/>
                <a:gd name="csX9" fmla="*/ 942420 w 8923689"/>
                <a:gd name="csY9" fmla="*/ 2137184 h 2154101"/>
                <a:gd name="csX10" fmla="*/ 1026944 w 8923689"/>
                <a:gd name="csY10" fmla="*/ 627272 h 2154101"/>
                <a:gd name="csX11" fmla="*/ 1037518 w 8923689"/>
                <a:gd name="csY11" fmla="*/ 440058 h 2154101"/>
                <a:gd name="csX12" fmla="*/ 1059463 w 8923689"/>
                <a:gd name="csY12" fmla="*/ 271808 h 2154101"/>
                <a:gd name="csX13" fmla="*/ 1103355 w 8923689"/>
                <a:gd name="csY13" fmla="*/ 162080 h 2154101"/>
                <a:gd name="csX14" fmla="*/ 1161876 w 8923689"/>
                <a:gd name="csY14" fmla="*/ 96243 h 2154101"/>
                <a:gd name="csX15" fmla="*/ 1256974 w 8923689"/>
                <a:gd name="csY15" fmla="*/ 59667 h 2154101"/>
                <a:gd name="csX16" fmla="*/ 1395963 w 8923689"/>
                <a:gd name="csY16" fmla="*/ 45037 h 2154101"/>
                <a:gd name="csX17" fmla="*/ 1593473 w 8923689"/>
                <a:gd name="csY17" fmla="*/ 35801 h 2154101"/>
                <a:gd name="csX18" fmla="*/ 1902633 w 8923689"/>
                <a:gd name="csY18" fmla="*/ 28486 h 2154101"/>
                <a:gd name="csX19" fmla="*/ 2380533 w 8923689"/>
                <a:gd name="csY19" fmla="*/ 27702 h 2154101"/>
                <a:gd name="csX20" fmla="*/ 3305230 w 8923689"/>
                <a:gd name="csY20" fmla="*/ 8461 h 2154101"/>
                <a:gd name="csX21" fmla="*/ 3597838 w 8923689"/>
                <a:gd name="csY21" fmla="*/ 8461 h 2154101"/>
                <a:gd name="csX22" fmla="*/ 3760877 w 8923689"/>
                <a:gd name="csY22" fmla="*/ 29270 h 2154101"/>
                <a:gd name="csX23" fmla="*/ 3789597 w 8923689"/>
                <a:gd name="csY23" fmla="*/ 125074 h 2154101"/>
                <a:gd name="csX24" fmla="*/ 3790417 w 8923689"/>
                <a:gd name="csY24" fmla="*/ 200694 h 2154101"/>
                <a:gd name="csX25" fmla="*/ 3795947 w 8923689"/>
                <a:gd name="csY25" fmla="*/ 410824 h 2154101"/>
                <a:gd name="csX26" fmla="*/ 3800648 w 8923689"/>
                <a:gd name="csY26" fmla="*/ 908668 h 2154101"/>
                <a:gd name="csX27" fmla="*/ 3822304 w 8923689"/>
                <a:gd name="csY27" fmla="*/ 2154100 h 2154101"/>
                <a:gd name="csX28" fmla="*/ 3861271 w 8923689"/>
                <a:gd name="csY28" fmla="*/ 898564 h 2154101"/>
                <a:gd name="csX29" fmla="*/ 3903655 w 8923689"/>
                <a:gd name="csY29" fmla="*/ 428975 h 2154101"/>
                <a:gd name="csX30" fmla="*/ 3963875 w 8923689"/>
                <a:gd name="csY30" fmla="*/ 175822 h 2154101"/>
                <a:gd name="csX31" fmla="*/ 4046954 w 8923689"/>
                <a:gd name="csY31" fmla="*/ 71226 h 2154101"/>
                <a:gd name="csX32" fmla="*/ 4121299 w 8923689"/>
                <a:gd name="csY32" fmla="*/ 43370 h 2154101"/>
                <a:gd name="csX33" fmla="*/ 4291066 w 8923689"/>
                <a:gd name="csY33" fmla="*/ 33914 h 2154101"/>
                <a:gd name="csX34" fmla="*/ 4662694 w 8923689"/>
                <a:gd name="csY34" fmla="*/ 30932 h 2154101"/>
                <a:gd name="csX35" fmla="*/ 5605378 w 8923689"/>
                <a:gd name="csY35" fmla="*/ 31651 h 2154101"/>
                <a:gd name="csX36" fmla="*/ 6553179 w 8923689"/>
                <a:gd name="csY36" fmla="*/ 23091 h 2154101"/>
                <a:gd name="csX37" fmla="*/ 7847969 w 8923689"/>
                <a:gd name="csY37" fmla="*/ 23091 h 2154101"/>
                <a:gd name="csX38" fmla="*/ 8923689 w 8923689"/>
                <a:gd name="csY38" fmla="*/ 23636 h 2154101"/>
                <a:gd name="csX0" fmla="*/ 0 w 8564933"/>
                <a:gd name="csY0" fmla="*/ 18426 h 2154101"/>
                <a:gd name="csX1" fmla="*/ 585897 w 8564933"/>
                <a:gd name="csY1" fmla="*/ 4619 h 2154101"/>
                <a:gd name="csX2" fmla="*/ 749528 w 8564933"/>
                <a:gd name="csY2" fmla="*/ 0 h 2154101"/>
                <a:gd name="csX3" fmla="*/ 842704 w 8564933"/>
                <a:gd name="csY3" fmla="*/ 9237 h 2154101"/>
                <a:gd name="csX4" fmla="*/ 898529 w 8564933"/>
                <a:gd name="csY4" fmla="*/ 23091 h 2154101"/>
                <a:gd name="csX5" fmla="*/ 920475 w 8564933"/>
                <a:gd name="csY5" fmla="*/ 45037 h 2154101"/>
                <a:gd name="csX6" fmla="*/ 929712 w 8564933"/>
                <a:gd name="csY6" fmla="*/ 115492 h 2154101"/>
                <a:gd name="csX7" fmla="*/ 934330 w 8564933"/>
                <a:gd name="csY7" fmla="*/ 258692 h 2154101"/>
                <a:gd name="csX8" fmla="*/ 937026 w 8564933"/>
                <a:gd name="csY8" fmla="*/ 507815 h 2154101"/>
                <a:gd name="csX9" fmla="*/ 942420 w 8564933"/>
                <a:gd name="csY9" fmla="*/ 2137184 h 2154101"/>
                <a:gd name="csX10" fmla="*/ 1026944 w 8564933"/>
                <a:gd name="csY10" fmla="*/ 627272 h 2154101"/>
                <a:gd name="csX11" fmla="*/ 1037518 w 8564933"/>
                <a:gd name="csY11" fmla="*/ 440058 h 2154101"/>
                <a:gd name="csX12" fmla="*/ 1059463 w 8564933"/>
                <a:gd name="csY12" fmla="*/ 271808 h 2154101"/>
                <a:gd name="csX13" fmla="*/ 1103355 w 8564933"/>
                <a:gd name="csY13" fmla="*/ 162080 h 2154101"/>
                <a:gd name="csX14" fmla="*/ 1161876 w 8564933"/>
                <a:gd name="csY14" fmla="*/ 96243 h 2154101"/>
                <a:gd name="csX15" fmla="*/ 1256974 w 8564933"/>
                <a:gd name="csY15" fmla="*/ 59667 h 2154101"/>
                <a:gd name="csX16" fmla="*/ 1395963 w 8564933"/>
                <a:gd name="csY16" fmla="*/ 45037 h 2154101"/>
                <a:gd name="csX17" fmla="*/ 1593473 w 8564933"/>
                <a:gd name="csY17" fmla="*/ 35801 h 2154101"/>
                <a:gd name="csX18" fmla="*/ 1902633 w 8564933"/>
                <a:gd name="csY18" fmla="*/ 28486 h 2154101"/>
                <a:gd name="csX19" fmla="*/ 2380533 w 8564933"/>
                <a:gd name="csY19" fmla="*/ 27702 h 2154101"/>
                <a:gd name="csX20" fmla="*/ 3305230 w 8564933"/>
                <a:gd name="csY20" fmla="*/ 8461 h 2154101"/>
                <a:gd name="csX21" fmla="*/ 3597838 w 8564933"/>
                <a:gd name="csY21" fmla="*/ 8461 h 2154101"/>
                <a:gd name="csX22" fmla="*/ 3760877 w 8564933"/>
                <a:gd name="csY22" fmla="*/ 29270 h 2154101"/>
                <a:gd name="csX23" fmla="*/ 3789597 w 8564933"/>
                <a:gd name="csY23" fmla="*/ 125074 h 2154101"/>
                <a:gd name="csX24" fmla="*/ 3790417 w 8564933"/>
                <a:gd name="csY24" fmla="*/ 200694 h 2154101"/>
                <a:gd name="csX25" fmla="*/ 3795947 w 8564933"/>
                <a:gd name="csY25" fmla="*/ 410824 h 2154101"/>
                <a:gd name="csX26" fmla="*/ 3800648 w 8564933"/>
                <a:gd name="csY26" fmla="*/ 908668 h 2154101"/>
                <a:gd name="csX27" fmla="*/ 3822304 w 8564933"/>
                <a:gd name="csY27" fmla="*/ 2154100 h 2154101"/>
                <a:gd name="csX28" fmla="*/ 3861271 w 8564933"/>
                <a:gd name="csY28" fmla="*/ 898564 h 2154101"/>
                <a:gd name="csX29" fmla="*/ 3903655 w 8564933"/>
                <a:gd name="csY29" fmla="*/ 428975 h 2154101"/>
                <a:gd name="csX30" fmla="*/ 3963875 w 8564933"/>
                <a:gd name="csY30" fmla="*/ 175822 h 2154101"/>
                <a:gd name="csX31" fmla="*/ 4046954 w 8564933"/>
                <a:gd name="csY31" fmla="*/ 71226 h 2154101"/>
                <a:gd name="csX32" fmla="*/ 4121299 w 8564933"/>
                <a:gd name="csY32" fmla="*/ 43370 h 2154101"/>
                <a:gd name="csX33" fmla="*/ 4291066 w 8564933"/>
                <a:gd name="csY33" fmla="*/ 33914 h 2154101"/>
                <a:gd name="csX34" fmla="*/ 4662694 w 8564933"/>
                <a:gd name="csY34" fmla="*/ 30932 h 2154101"/>
                <a:gd name="csX35" fmla="*/ 5605378 w 8564933"/>
                <a:gd name="csY35" fmla="*/ 31651 h 2154101"/>
                <a:gd name="csX36" fmla="*/ 6553179 w 8564933"/>
                <a:gd name="csY36" fmla="*/ 23091 h 2154101"/>
                <a:gd name="csX37" fmla="*/ 7847969 w 8564933"/>
                <a:gd name="csY37" fmla="*/ 23091 h 2154101"/>
                <a:gd name="csX38" fmla="*/ 8564933 w 8564933"/>
                <a:gd name="csY38" fmla="*/ 46076 h 2154101"/>
                <a:gd name="csX0" fmla="*/ 0 w 8580092"/>
                <a:gd name="csY0" fmla="*/ 18426 h 2154101"/>
                <a:gd name="csX1" fmla="*/ 585897 w 8580092"/>
                <a:gd name="csY1" fmla="*/ 4619 h 2154101"/>
                <a:gd name="csX2" fmla="*/ 749528 w 8580092"/>
                <a:gd name="csY2" fmla="*/ 0 h 2154101"/>
                <a:gd name="csX3" fmla="*/ 842704 w 8580092"/>
                <a:gd name="csY3" fmla="*/ 9237 h 2154101"/>
                <a:gd name="csX4" fmla="*/ 898529 w 8580092"/>
                <a:gd name="csY4" fmla="*/ 23091 h 2154101"/>
                <a:gd name="csX5" fmla="*/ 920475 w 8580092"/>
                <a:gd name="csY5" fmla="*/ 45037 h 2154101"/>
                <a:gd name="csX6" fmla="*/ 929712 w 8580092"/>
                <a:gd name="csY6" fmla="*/ 115492 h 2154101"/>
                <a:gd name="csX7" fmla="*/ 934330 w 8580092"/>
                <a:gd name="csY7" fmla="*/ 258692 h 2154101"/>
                <a:gd name="csX8" fmla="*/ 937026 w 8580092"/>
                <a:gd name="csY8" fmla="*/ 507815 h 2154101"/>
                <a:gd name="csX9" fmla="*/ 942420 w 8580092"/>
                <a:gd name="csY9" fmla="*/ 2137184 h 2154101"/>
                <a:gd name="csX10" fmla="*/ 1026944 w 8580092"/>
                <a:gd name="csY10" fmla="*/ 627272 h 2154101"/>
                <a:gd name="csX11" fmla="*/ 1037518 w 8580092"/>
                <a:gd name="csY11" fmla="*/ 440058 h 2154101"/>
                <a:gd name="csX12" fmla="*/ 1059463 w 8580092"/>
                <a:gd name="csY12" fmla="*/ 271808 h 2154101"/>
                <a:gd name="csX13" fmla="*/ 1103355 w 8580092"/>
                <a:gd name="csY13" fmla="*/ 162080 h 2154101"/>
                <a:gd name="csX14" fmla="*/ 1161876 w 8580092"/>
                <a:gd name="csY14" fmla="*/ 96243 h 2154101"/>
                <a:gd name="csX15" fmla="*/ 1256974 w 8580092"/>
                <a:gd name="csY15" fmla="*/ 59667 h 2154101"/>
                <a:gd name="csX16" fmla="*/ 1395963 w 8580092"/>
                <a:gd name="csY16" fmla="*/ 45037 h 2154101"/>
                <a:gd name="csX17" fmla="*/ 1593473 w 8580092"/>
                <a:gd name="csY17" fmla="*/ 35801 h 2154101"/>
                <a:gd name="csX18" fmla="*/ 1902633 w 8580092"/>
                <a:gd name="csY18" fmla="*/ 28486 h 2154101"/>
                <a:gd name="csX19" fmla="*/ 2380533 w 8580092"/>
                <a:gd name="csY19" fmla="*/ 27702 h 2154101"/>
                <a:gd name="csX20" fmla="*/ 3305230 w 8580092"/>
                <a:gd name="csY20" fmla="*/ 8461 h 2154101"/>
                <a:gd name="csX21" fmla="*/ 3597838 w 8580092"/>
                <a:gd name="csY21" fmla="*/ 8461 h 2154101"/>
                <a:gd name="csX22" fmla="*/ 3760877 w 8580092"/>
                <a:gd name="csY22" fmla="*/ 29270 h 2154101"/>
                <a:gd name="csX23" fmla="*/ 3789597 w 8580092"/>
                <a:gd name="csY23" fmla="*/ 125074 h 2154101"/>
                <a:gd name="csX24" fmla="*/ 3790417 w 8580092"/>
                <a:gd name="csY24" fmla="*/ 200694 h 2154101"/>
                <a:gd name="csX25" fmla="*/ 3795947 w 8580092"/>
                <a:gd name="csY25" fmla="*/ 410824 h 2154101"/>
                <a:gd name="csX26" fmla="*/ 3800648 w 8580092"/>
                <a:gd name="csY26" fmla="*/ 908668 h 2154101"/>
                <a:gd name="csX27" fmla="*/ 3822304 w 8580092"/>
                <a:gd name="csY27" fmla="*/ 2154100 h 2154101"/>
                <a:gd name="csX28" fmla="*/ 3861271 w 8580092"/>
                <a:gd name="csY28" fmla="*/ 898564 h 2154101"/>
                <a:gd name="csX29" fmla="*/ 3903655 w 8580092"/>
                <a:gd name="csY29" fmla="*/ 428975 h 2154101"/>
                <a:gd name="csX30" fmla="*/ 3963875 w 8580092"/>
                <a:gd name="csY30" fmla="*/ 175822 h 2154101"/>
                <a:gd name="csX31" fmla="*/ 4046954 w 8580092"/>
                <a:gd name="csY31" fmla="*/ 71226 h 2154101"/>
                <a:gd name="csX32" fmla="*/ 4121299 w 8580092"/>
                <a:gd name="csY32" fmla="*/ 43370 h 2154101"/>
                <a:gd name="csX33" fmla="*/ 4291066 w 8580092"/>
                <a:gd name="csY33" fmla="*/ 33914 h 2154101"/>
                <a:gd name="csX34" fmla="*/ 4662694 w 8580092"/>
                <a:gd name="csY34" fmla="*/ 30932 h 2154101"/>
                <a:gd name="csX35" fmla="*/ 5605378 w 8580092"/>
                <a:gd name="csY35" fmla="*/ 31651 h 2154101"/>
                <a:gd name="csX36" fmla="*/ 6553179 w 8580092"/>
                <a:gd name="csY36" fmla="*/ 23091 h 2154101"/>
                <a:gd name="csX37" fmla="*/ 7847969 w 8580092"/>
                <a:gd name="csY37" fmla="*/ 23091 h 2154101"/>
                <a:gd name="csX38" fmla="*/ 8580092 w 8580092"/>
                <a:gd name="csY38" fmla="*/ 23637 h 2154101"/>
                <a:gd name="csX0" fmla="*/ 0 w 8519457"/>
                <a:gd name="csY0" fmla="*/ 18426 h 2154101"/>
                <a:gd name="csX1" fmla="*/ 585897 w 8519457"/>
                <a:gd name="csY1" fmla="*/ 4619 h 2154101"/>
                <a:gd name="csX2" fmla="*/ 749528 w 8519457"/>
                <a:gd name="csY2" fmla="*/ 0 h 2154101"/>
                <a:gd name="csX3" fmla="*/ 842704 w 8519457"/>
                <a:gd name="csY3" fmla="*/ 9237 h 2154101"/>
                <a:gd name="csX4" fmla="*/ 898529 w 8519457"/>
                <a:gd name="csY4" fmla="*/ 23091 h 2154101"/>
                <a:gd name="csX5" fmla="*/ 920475 w 8519457"/>
                <a:gd name="csY5" fmla="*/ 45037 h 2154101"/>
                <a:gd name="csX6" fmla="*/ 929712 w 8519457"/>
                <a:gd name="csY6" fmla="*/ 115492 h 2154101"/>
                <a:gd name="csX7" fmla="*/ 934330 w 8519457"/>
                <a:gd name="csY7" fmla="*/ 258692 h 2154101"/>
                <a:gd name="csX8" fmla="*/ 937026 w 8519457"/>
                <a:gd name="csY8" fmla="*/ 507815 h 2154101"/>
                <a:gd name="csX9" fmla="*/ 942420 w 8519457"/>
                <a:gd name="csY9" fmla="*/ 2137184 h 2154101"/>
                <a:gd name="csX10" fmla="*/ 1026944 w 8519457"/>
                <a:gd name="csY10" fmla="*/ 627272 h 2154101"/>
                <a:gd name="csX11" fmla="*/ 1037518 w 8519457"/>
                <a:gd name="csY11" fmla="*/ 440058 h 2154101"/>
                <a:gd name="csX12" fmla="*/ 1059463 w 8519457"/>
                <a:gd name="csY12" fmla="*/ 271808 h 2154101"/>
                <a:gd name="csX13" fmla="*/ 1103355 w 8519457"/>
                <a:gd name="csY13" fmla="*/ 162080 h 2154101"/>
                <a:gd name="csX14" fmla="*/ 1161876 w 8519457"/>
                <a:gd name="csY14" fmla="*/ 96243 h 2154101"/>
                <a:gd name="csX15" fmla="*/ 1256974 w 8519457"/>
                <a:gd name="csY15" fmla="*/ 59667 h 2154101"/>
                <a:gd name="csX16" fmla="*/ 1395963 w 8519457"/>
                <a:gd name="csY16" fmla="*/ 45037 h 2154101"/>
                <a:gd name="csX17" fmla="*/ 1593473 w 8519457"/>
                <a:gd name="csY17" fmla="*/ 35801 h 2154101"/>
                <a:gd name="csX18" fmla="*/ 1902633 w 8519457"/>
                <a:gd name="csY18" fmla="*/ 28486 h 2154101"/>
                <a:gd name="csX19" fmla="*/ 2380533 w 8519457"/>
                <a:gd name="csY19" fmla="*/ 27702 h 2154101"/>
                <a:gd name="csX20" fmla="*/ 3305230 w 8519457"/>
                <a:gd name="csY20" fmla="*/ 8461 h 2154101"/>
                <a:gd name="csX21" fmla="*/ 3597838 w 8519457"/>
                <a:gd name="csY21" fmla="*/ 8461 h 2154101"/>
                <a:gd name="csX22" fmla="*/ 3760877 w 8519457"/>
                <a:gd name="csY22" fmla="*/ 29270 h 2154101"/>
                <a:gd name="csX23" fmla="*/ 3789597 w 8519457"/>
                <a:gd name="csY23" fmla="*/ 125074 h 2154101"/>
                <a:gd name="csX24" fmla="*/ 3790417 w 8519457"/>
                <a:gd name="csY24" fmla="*/ 200694 h 2154101"/>
                <a:gd name="csX25" fmla="*/ 3795947 w 8519457"/>
                <a:gd name="csY25" fmla="*/ 410824 h 2154101"/>
                <a:gd name="csX26" fmla="*/ 3800648 w 8519457"/>
                <a:gd name="csY26" fmla="*/ 908668 h 2154101"/>
                <a:gd name="csX27" fmla="*/ 3822304 w 8519457"/>
                <a:gd name="csY27" fmla="*/ 2154100 h 2154101"/>
                <a:gd name="csX28" fmla="*/ 3861271 w 8519457"/>
                <a:gd name="csY28" fmla="*/ 898564 h 2154101"/>
                <a:gd name="csX29" fmla="*/ 3903655 w 8519457"/>
                <a:gd name="csY29" fmla="*/ 428975 h 2154101"/>
                <a:gd name="csX30" fmla="*/ 3963875 w 8519457"/>
                <a:gd name="csY30" fmla="*/ 175822 h 2154101"/>
                <a:gd name="csX31" fmla="*/ 4046954 w 8519457"/>
                <a:gd name="csY31" fmla="*/ 71226 h 2154101"/>
                <a:gd name="csX32" fmla="*/ 4121299 w 8519457"/>
                <a:gd name="csY32" fmla="*/ 43370 h 2154101"/>
                <a:gd name="csX33" fmla="*/ 4291066 w 8519457"/>
                <a:gd name="csY33" fmla="*/ 33914 h 2154101"/>
                <a:gd name="csX34" fmla="*/ 4662694 w 8519457"/>
                <a:gd name="csY34" fmla="*/ 30932 h 2154101"/>
                <a:gd name="csX35" fmla="*/ 5605378 w 8519457"/>
                <a:gd name="csY35" fmla="*/ 31651 h 2154101"/>
                <a:gd name="csX36" fmla="*/ 6553179 w 8519457"/>
                <a:gd name="csY36" fmla="*/ 23091 h 2154101"/>
                <a:gd name="csX37" fmla="*/ 7847969 w 8519457"/>
                <a:gd name="csY37" fmla="*/ 23091 h 2154101"/>
                <a:gd name="csX38" fmla="*/ 8519457 w 8519457"/>
                <a:gd name="csY38" fmla="*/ 23637 h 2154101"/>
                <a:gd name="csX0" fmla="*/ 0 w 8575039"/>
                <a:gd name="csY0" fmla="*/ 18426 h 2154101"/>
                <a:gd name="csX1" fmla="*/ 585897 w 8575039"/>
                <a:gd name="csY1" fmla="*/ 4619 h 2154101"/>
                <a:gd name="csX2" fmla="*/ 749528 w 8575039"/>
                <a:gd name="csY2" fmla="*/ 0 h 2154101"/>
                <a:gd name="csX3" fmla="*/ 842704 w 8575039"/>
                <a:gd name="csY3" fmla="*/ 9237 h 2154101"/>
                <a:gd name="csX4" fmla="*/ 898529 w 8575039"/>
                <a:gd name="csY4" fmla="*/ 23091 h 2154101"/>
                <a:gd name="csX5" fmla="*/ 920475 w 8575039"/>
                <a:gd name="csY5" fmla="*/ 45037 h 2154101"/>
                <a:gd name="csX6" fmla="*/ 929712 w 8575039"/>
                <a:gd name="csY6" fmla="*/ 115492 h 2154101"/>
                <a:gd name="csX7" fmla="*/ 934330 w 8575039"/>
                <a:gd name="csY7" fmla="*/ 258692 h 2154101"/>
                <a:gd name="csX8" fmla="*/ 937026 w 8575039"/>
                <a:gd name="csY8" fmla="*/ 507815 h 2154101"/>
                <a:gd name="csX9" fmla="*/ 942420 w 8575039"/>
                <a:gd name="csY9" fmla="*/ 2137184 h 2154101"/>
                <a:gd name="csX10" fmla="*/ 1026944 w 8575039"/>
                <a:gd name="csY10" fmla="*/ 627272 h 2154101"/>
                <a:gd name="csX11" fmla="*/ 1037518 w 8575039"/>
                <a:gd name="csY11" fmla="*/ 440058 h 2154101"/>
                <a:gd name="csX12" fmla="*/ 1059463 w 8575039"/>
                <a:gd name="csY12" fmla="*/ 271808 h 2154101"/>
                <a:gd name="csX13" fmla="*/ 1103355 w 8575039"/>
                <a:gd name="csY13" fmla="*/ 162080 h 2154101"/>
                <a:gd name="csX14" fmla="*/ 1161876 w 8575039"/>
                <a:gd name="csY14" fmla="*/ 96243 h 2154101"/>
                <a:gd name="csX15" fmla="*/ 1256974 w 8575039"/>
                <a:gd name="csY15" fmla="*/ 59667 h 2154101"/>
                <a:gd name="csX16" fmla="*/ 1395963 w 8575039"/>
                <a:gd name="csY16" fmla="*/ 45037 h 2154101"/>
                <a:gd name="csX17" fmla="*/ 1593473 w 8575039"/>
                <a:gd name="csY17" fmla="*/ 35801 h 2154101"/>
                <a:gd name="csX18" fmla="*/ 1902633 w 8575039"/>
                <a:gd name="csY18" fmla="*/ 28486 h 2154101"/>
                <a:gd name="csX19" fmla="*/ 2380533 w 8575039"/>
                <a:gd name="csY19" fmla="*/ 27702 h 2154101"/>
                <a:gd name="csX20" fmla="*/ 3305230 w 8575039"/>
                <a:gd name="csY20" fmla="*/ 8461 h 2154101"/>
                <a:gd name="csX21" fmla="*/ 3597838 w 8575039"/>
                <a:gd name="csY21" fmla="*/ 8461 h 2154101"/>
                <a:gd name="csX22" fmla="*/ 3760877 w 8575039"/>
                <a:gd name="csY22" fmla="*/ 29270 h 2154101"/>
                <a:gd name="csX23" fmla="*/ 3789597 w 8575039"/>
                <a:gd name="csY23" fmla="*/ 125074 h 2154101"/>
                <a:gd name="csX24" fmla="*/ 3790417 w 8575039"/>
                <a:gd name="csY24" fmla="*/ 200694 h 2154101"/>
                <a:gd name="csX25" fmla="*/ 3795947 w 8575039"/>
                <a:gd name="csY25" fmla="*/ 410824 h 2154101"/>
                <a:gd name="csX26" fmla="*/ 3800648 w 8575039"/>
                <a:gd name="csY26" fmla="*/ 908668 h 2154101"/>
                <a:gd name="csX27" fmla="*/ 3822304 w 8575039"/>
                <a:gd name="csY27" fmla="*/ 2154100 h 2154101"/>
                <a:gd name="csX28" fmla="*/ 3861271 w 8575039"/>
                <a:gd name="csY28" fmla="*/ 898564 h 2154101"/>
                <a:gd name="csX29" fmla="*/ 3903655 w 8575039"/>
                <a:gd name="csY29" fmla="*/ 428975 h 2154101"/>
                <a:gd name="csX30" fmla="*/ 3963875 w 8575039"/>
                <a:gd name="csY30" fmla="*/ 175822 h 2154101"/>
                <a:gd name="csX31" fmla="*/ 4046954 w 8575039"/>
                <a:gd name="csY31" fmla="*/ 71226 h 2154101"/>
                <a:gd name="csX32" fmla="*/ 4121299 w 8575039"/>
                <a:gd name="csY32" fmla="*/ 43370 h 2154101"/>
                <a:gd name="csX33" fmla="*/ 4291066 w 8575039"/>
                <a:gd name="csY33" fmla="*/ 33914 h 2154101"/>
                <a:gd name="csX34" fmla="*/ 4662694 w 8575039"/>
                <a:gd name="csY34" fmla="*/ 30932 h 2154101"/>
                <a:gd name="csX35" fmla="*/ 5605378 w 8575039"/>
                <a:gd name="csY35" fmla="*/ 31651 h 2154101"/>
                <a:gd name="csX36" fmla="*/ 6553179 w 8575039"/>
                <a:gd name="csY36" fmla="*/ 23091 h 2154101"/>
                <a:gd name="csX37" fmla="*/ 7847969 w 8575039"/>
                <a:gd name="csY37" fmla="*/ 23091 h 2154101"/>
                <a:gd name="csX38" fmla="*/ 8575039 w 8575039"/>
                <a:gd name="csY38" fmla="*/ 29247 h 2154101"/>
                <a:gd name="csX0" fmla="*/ 0 w 8497404"/>
                <a:gd name="csY0" fmla="*/ 24106 h 2154101"/>
                <a:gd name="csX1" fmla="*/ 508262 w 8497404"/>
                <a:gd name="csY1" fmla="*/ 4619 h 2154101"/>
                <a:gd name="csX2" fmla="*/ 671893 w 8497404"/>
                <a:gd name="csY2" fmla="*/ 0 h 2154101"/>
                <a:gd name="csX3" fmla="*/ 765069 w 8497404"/>
                <a:gd name="csY3" fmla="*/ 9237 h 2154101"/>
                <a:gd name="csX4" fmla="*/ 820894 w 8497404"/>
                <a:gd name="csY4" fmla="*/ 23091 h 2154101"/>
                <a:gd name="csX5" fmla="*/ 842840 w 8497404"/>
                <a:gd name="csY5" fmla="*/ 45037 h 2154101"/>
                <a:gd name="csX6" fmla="*/ 852077 w 8497404"/>
                <a:gd name="csY6" fmla="*/ 115492 h 2154101"/>
                <a:gd name="csX7" fmla="*/ 856695 w 8497404"/>
                <a:gd name="csY7" fmla="*/ 258692 h 2154101"/>
                <a:gd name="csX8" fmla="*/ 859391 w 8497404"/>
                <a:gd name="csY8" fmla="*/ 507815 h 2154101"/>
                <a:gd name="csX9" fmla="*/ 864785 w 8497404"/>
                <a:gd name="csY9" fmla="*/ 2137184 h 2154101"/>
                <a:gd name="csX10" fmla="*/ 949309 w 8497404"/>
                <a:gd name="csY10" fmla="*/ 627272 h 2154101"/>
                <a:gd name="csX11" fmla="*/ 959883 w 8497404"/>
                <a:gd name="csY11" fmla="*/ 440058 h 2154101"/>
                <a:gd name="csX12" fmla="*/ 981828 w 8497404"/>
                <a:gd name="csY12" fmla="*/ 271808 h 2154101"/>
                <a:gd name="csX13" fmla="*/ 1025720 w 8497404"/>
                <a:gd name="csY13" fmla="*/ 162080 h 2154101"/>
                <a:gd name="csX14" fmla="*/ 1084241 w 8497404"/>
                <a:gd name="csY14" fmla="*/ 96243 h 2154101"/>
                <a:gd name="csX15" fmla="*/ 1179339 w 8497404"/>
                <a:gd name="csY15" fmla="*/ 59667 h 2154101"/>
                <a:gd name="csX16" fmla="*/ 1318328 w 8497404"/>
                <a:gd name="csY16" fmla="*/ 45037 h 2154101"/>
                <a:gd name="csX17" fmla="*/ 1515838 w 8497404"/>
                <a:gd name="csY17" fmla="*/ 35801 h 2154101"/>
                <a:gd name="csX18" fmla="*/ 1824998 w 8497404"/>
                <a:gd name="csY18" fmla="*/ 28486 h 2154101"/>
                <a:gd name="csX19" fmla="*/ 2302898 w 8497404"/>
                <a:gd name="csY19" fmla="*/ 27702 h 2154101"/>
                <a:gd name="csX20" fmla="*/ 3227595 w 8497404"/>
                <a:gd name="csY20" fmla="*/ 8461 h 2154101"/>
                <a:gd name="csX21" fmla="*/ 3520203 w 8497404"/>
                <a:gd name="csY21" fmla="*/ 8461 h 2154101"/>
                <a:gd name="csX22" fmla="*/ 3683242 w 8497404"/>
                <a:gd name="csY22" fmla="*/ 29270 h 2154101"/>
                <a:gd name="csX23" fmla="*/ 3711962 w 8497404"/>
                <a:gd name="csY23" fmla="*/ 125074 h 2154101"/>
                <a:gd name="csX24" fmla="*/ 3712782 w 8497404"/>
                <a:gd name="csY24" fmla="*/ 200694 h 2154101"/>
                <a:gd name="csX25" fmla="*/ 3718312 w 8497404"/>
                <a:gd name="csY25" fmla="*/ 410824 h 2154101"/>
                <a:gd name="csX26" fmla="*/ 3723013 w 8497404"/>
                <a:gd name="csY26" fmla="*/ 908668 h 2154101"/>
                <a:gd name="csX27" fmla="*/ 3744669 w 8497404"/>
                <a:gd name="csY27" fmla="*/ 2154100 h 2154101"/>
                <a:gd name="csX28" fmla="*/ 3783636 w 8497404"/>
                <a:gd name="csY28" fmla="*/ 898564 h 2154101"/>
                <a:gd name="csX29" fmla="*/ 3826020 w 8497404"/>
                <a:gd name="csY29" fmla="*/ 428975 h 2154101"/>
                <a:gd name="csX30" fmla="*/ 3886240 w 8497404"/>
                <a:gd name="csY30" fmla="*/ 175822 h 2154101"/>
                <a:gd name="csX31" fmla="*/ 3969319 w 8497404"/>
                <a:gd name="csY31" fmla="*/ 71226 h 2154101"/>
                <a:gd name="csX32" fmla="*/ 4043664 w 8497404"/>
                <a:gd name="csY32" fmla="*/ 43370 h 2154101"/>
                <a:gd name="csX33" fmla="*/ 4213431 w 8497404"/>
                <a:gd name="csY33" fmla="*/ 33914 h 2154101"/>
                <a:gd name="csX34" fmla="*/ 4585059 w 8497404"/>
                <a:gd name="csY34" fmla="*/ 30932 h 2154101"/>
                <a:gd name="csX35" fmla="*/ 5527743 w 8497404"/>
                <a:gd name="csY35" fmla="*/ 31651 h 2154101"/>
                <a:gd name="csX36" fmla="*/ 6475544 w 8497404"/>
                <a:gd name="csY36" fmla="*/ 23091 h 2154101"/>
                <a:gd name="csX37" fmla="*/ 7770334 w 8497404"/>
                <a:gd name="csY37" fmla="*/ 23091 h 2154101"/>
                <a:gd name="csX38" fmla="*/ 8497404 w 8497404"/>
                <a:gd name="csY38" fmla="*/ 29247 h 2154101"/>
                <a:gd name="csX0" fmla="*/ 0 w 8143193"/>
                <a:gd name="csY0" fmla="*/ 24106 h 2154101"/>
                <a:gd name="csX1" fmla="*/ 508262 w 8143193"/>
                <a:gd name="csY1" fmla="*/ 4619 h 2154101"/>
                <a:gd name="csX2" fmla="*/ 671893 w 8143193"/>
                <a:gd name="csY2" fmla="*/ 0 h 2154101"/>
                <a:gd name="csX3" fmla="*/ 765069 w 8143193"/>
                <a:gd name="csY3" fmla="*/ 9237 h 2154101"/>
                <a:gd name="csX4" fmla="*/ 820894 w 8143193"/>
                <a:gd name="csY4" fmla="*/ 23091 h 2154101"/>
                <a:gd name="csX5" fmla="*/ 842840 w 8143193"/>
                <a:gd name="csY5" fmla="*/ 45037 h 2154101"/>
                <a:gd name="csX6" fmla="*/ 852077 w 8143193"/>
                <a:gd name="csY6" fmla="*/ 115492 h 2154101"/>
                <a:gd name="csX7" fmla="*/ 856695 w 8143193"/>
                <a:gd name="csY7" fmla="*/ 258692 h 2154101"/>
                <a:gd name="csX8" fmla="*/ 859391 w 8143193"/>
                <a:gd name="csY8" fmla="*/ 507815 h 2154101"/>
                <a:gd name="csX9" fmla="*/ 864785 w 8143193"/>
                <a:gd name="csY9" fmla="*/ 2137184 h 2154101"/>
                <a:gd name="csX10" fmla="*/ 949309 w 8143193"/>
                <a:gd name="csY10" fmla="*/ 627272 h 2154101"/>
                <a:gd name="csX11" fmla="*/ 959883 w 8143193"/>
                <a:gd name="csY11" fmla="*/ 440058 h 2154101"/>
                <a:gd name="csX12" fmla="*/ 981828 w 8143193"/>
                <a:gd name="csY12" fmla="*/ 271808 h 2154101"/>
                <a:gd name="csX13" fmla="*/ 1025720 w 8143193"/>
                <a:gd name="csY13" fmla="*/ 162080 h 2154101"/>
                <a:gd name="csX14" fmla="*/ 1084241 w 8143193"/>
                <a:gd name="csY14" fmla="*/ 96243 h 2154101"/>
                <a:gd name="csX15" fmla="*/ 1179339 w 8143193"/>
                <a:gd name="csY15" fmla="*/ 59667 h 2154101"/>
                <a:gd name="csX16" fmla="*/ 1318328 w 8143193"/>
                <a:gd name="csY16" fmla="*/ 45037 h 2154101"/>
                <a:gd name="csX17" fmla="*/ 1515838 w 8143193"/>
                <a:gd name="csY17" fmla="*/ 35801 h 2154101"/>
                <a:gd name="csX18" fmla="*/ 1824998 w 8143193"/>
                <a:gd name="csY18" fmla="*/ 28486 h 2154101"/>
                <a:gd name="csX19" fmla="*/ 2302898 w 8143193"/>
                <a:gd name="csY19" fmla="*/ 27702 h 2154101"/>
                <a:gd name="csX20" fmla="*/ 3227595 w 8143193"/>
                <a:gd name="csY20" fmla="*/ 8461 h 2154101"/>
                <a:gd name="csX21" fmla="*/ 3520203 w 8143193"/>
                <a:gd name="csY21" fmla="*/ 8461 h 2154101"/>
                <a:gd name="csX22" fmla="*/ 3683242 w 8143193"/>
                <a:gd name="csY22" fmla="*/ 29270 h 2154101"/>
                <a:gd name="csX23" fmla="*/ 3711962 w 8143193"/>
                <a:gd name="csY23" fmla="*/ 125074 h 2154101"/>
                <a:gd name="csX24" fmla="*/ 3712782 w 8143193"/>
                <a:gd name="csY24" fmla="*/ 200694 h 2154101"/>
                <a:gd name="csX25" fmla="*/ 3718312 w 8143193"/>
                <a:gd name="csY25" fmla="*/ 410824 h 2154101"/>
                <a:gd name="csX26" fmla="*/ 3723013 w 8143193"/>
                <a:gd name="csY26" fmla="*/ 908668 h 2154101"/>
                <a:gd name="csX27" fmla="*/ 3744669 w 8143193"/>
                <a:gd name="csY27" fmla="*/ 2154100 h 2154101"/>
                <a:gd name="csX28" fmla="*/ 3783636 w 8143193"/>
                <a:gd name="csY28" fmla="*/ 898564 h 2154101"/>
                <a:gd name="csX29" fmla="*/ 3826020 w 8143193"/>
                <a:gd name="csY29" fmla="*/ 428975 h 2154101"/>
                <a:gd name="csX30" fmla="*/ 3886240 w 8143193"/>
                <a:gd name="csY30" fmla="*/ 175822 h 2154101"/>
                <a:gd name="csX31" fmla="*/ 3969319 w 8143193"/>
                <a:gd name="csY31" fmla="*/ 71226 h 2154101"/>
                <a:gd name="csX32" fmla="*/ 4043664 w 8143193"/>
                <a:gd name="csY32" fmla="*/ 43370 h 2154101"/>
                <a:gd name="csX33" fmla="*/ 4213431 w 8143193"/>
                <a:gd name="csY33" fmla="*/ 33914 h 2154101"/>
                <a:gd name="csX34" fmla="*/ 4585059 w 8143193"/>
                <a:gd name="csY34" fmla="*/ 30932 h 2154101"/>
                <a:gd name="csX35" fmla="*/ 5527743 w 8143193"/>
                <a:gd name="csY35" fmla="*/ 31651 h 2154101"/>
                <a:gd name="csX36" fmla="*/ 6475544 w 8143193"/>
                <a:gd name="csY36" fmla="*/ 23091 h 2154101"/>
                <a:gd name="csX37" fmla="*/ 7770334 w 8143193"/>
                <a:gd name="csY37" fmla="*/ 23091 h 2154101"/>
                <a:gd name="csX38" fmla="*/ 8143193 w 8143193"/>
                <a:gd name="csY38" fmla="*/ 12209 h 2154101"/>
                <a:gd name="csX0" fmla="*/ 0 w 8143193"/>
                <a:gd name="csY0" fmla="*/ 24106 h 2154101"/>
                <a:gd name="csX1" fmla="*/ 508262 w 8143193"/>
                <a:gd name="csY1" fmla="*/ 4619 h 2154101"/>
                <a:gd name="csX2" fmla="*/ 671893 w 8143193"/>
                <a:gd name="csY2" fmla="*/ 0 h 2154101"/>
                <a:gd name="csX3" fmla="*/ 765069 w 8143193"/>
                <a:gd name="csY3" fmla="*/ 9237 h 2154101"/>
                <a:gd name="csX4" fmla="*/ 820894 w 8143193"/>
                <a:gd name="csY4" fmla="*/ 23091 h 2154101"/>
                <a:gd name="csX5" fmla="*/ 842840 w 8143193"/>
                <a:gd name="csY5" fmla="*/ 45037 h 2154101"/>
                <a:gd name="csX6" fmla="*/ 852077 w 8143193"/>
                <a:gd name="csY6" fmla="*/ 115492 h 2154101"/>
                <a:gd name="csX7" fmla="*/ 856695 w 8143193"/>
                <a:gd name="csY7" fmla="*/ 258692 h 2154101"/>
                <a:gd name="csX8" fmla="*/ 859391 w 8143193"/>
                <a:gd name="csY8" fmla="*/ 507815 h 2154101"/>
                <a:gd name="csX9" fmla="*/ 864785 w 8143193"/>
                <a:gd name="csY9" fmla="*/ 2137184 h 2154101"/>
                <a:gd name="csX10" fmla="*/ 949309 w 8143193"/>
                <a:gd name="csY10" fmla="*/ 627272 h 2154101"/>
                <a:gd name="csX11" fmla="*/ 959883 w 8143193"/>
                <a:gd name="csY11" fmla="*/ 440058 h 2154101"/>
                <a:gd name="csX12" fmla="*/ 981828 w 8143193"/>
                <a:gd name="csY12" fmla="*/ 271808 h 2154101"/>
                <a:gd name="csX13" fmla="*/ 1025720 w 8143193"/>
                <a:gd name="csY13" fmla="*/ 162080 h 2154101"/>
                <a:gd name="csX14" fmla="*/ 1084241 w 8143193"/>
                <a:gd name="csY14" fmla="*/ 96243 h 2154101"/>
                <a:gd name="csX15" fmla="*/ 1179339 w 8143193"/>
                <a:gd name="csY15" fmla="*/ 59667 h 2154101"/>
                <a:gd name="csX16" fmla="*/ 1318328 w 8143193"/>
                <a:gd name="csY16" fmla="*/ 45037 h 2154101"/>
                <a:gd name="csX17" fmla="*/ 1515838 w 8143193"/>
                <a:gd name="csY17" fmla="*/ 35801 h 2154101"/>
                <a:gd name="csX18" fmla="*/ 1824998 w 8143193"/>
                <a:gd name="csY18" fmla="*/ 28486 h 2154101"/>
                <a:gd name="csX19" fmla="*/ 2302898 w 8143193"/>
                <a:gd name="csY19" fmla="*/ 27702 h 2154101"/>
                <a:gd name="csX20" fmla="*/ 3227595 w 8143193"/>
                <a:gd name="csY20" fmla="*/ 8461 h 2154101"/>
                <a:gd name="csX21" fmla="*/ 3520203 w 8143193"/>
                <a:gd name="csY21" fmla="*/ 8461 h 2154101"/>
                <a:gd name="csX22" fmla="*/ 3683242 w 8143193"/>
                <a:gd name="csY22" fmla="*/ 29270 h 2154101"/>
                <a:gd name="csX23" fmla="*/ 3711962 w 8143193"/>
                <a:gd name="csY23" fmla="*/ 125074 h 2154101"/>
                <a:gd name="csX24" fmla="*/ 3712782 w 8143193"/>
                <a:gd name="csY24" fmla="*/ 200694 h 2154101"/>
                <a:gd name="csX25" fmla="*/ 3718312 w 8143193"/>
                <a:gd name="csY25" fmla="*/ 410824 h 2154101"/>
                <a:gd name="csX26" fmla="*/ 3723013 w 8143193"/>
                <a:gd name="csY26" fmla="*/ 908668 h 2154101"/>
                <a:gd name="csX27" fmla="*/ 3744669 w 8143193"/>
                <a:gd name="csY27" fmla="*/ 2154100 h 2154101"/>
                <a:gd name="csX28" fmla="*/ 3783636 w 8143193"/>
                <a:gd name="csY28" fmla="*/ 898564 h 2154101"/>
                <a:gd name="csX29" fmla="*/ 3826020 w 8143193"/>
                <a:gd name="csY29" fmla="*/ 428975 h 2154101"/>
                <a:gd name="csX30" fmla="*/ 3886240 w 8143193"/>
                <a:gd name="csY30" fmla="*/ 175822 h 2154101"/>
                <a:gd name="csX31" fmla="*/ 3969319 w 8143193"/>
                <a:gd name="csY31" fmla="*/ 71226 h 2154101"/>
                <a:gd name="csX32" fmla="*/ 4043664 w 8143193"/>
                <a:gd name="csY32" fmla="*/ 43370 h 2154101"/>
                <a:gd name="csX33" fmla="*/ 4213431 w 8143193"/>
                <a:gd name="csY33" fmla="*/ 33914 h 2154101"/>
                <a:gd name="csX34" fmla="*/ 4585059 w 8143193"/>
                <a:gd name="csY34" fmla="*/ 30932 h 2154101"/>
                <a:gd name="csX35" fmla="*/ 5527743 w 8143193"/>
                <a:gd name="csY35" fmla="*/ 31651 h 2154101"/>
                <a:gd name="csX36" fmla="*/ 6475544 w 8143193"/>
                <a:gd name="csY36" fmla="*/ 23091 h 2154101"/>
                <a:gd name="csX37" fmla="*/ 7770334 w 8143193"/>
                <a:gd name="csY37" fmla="*/ 23091 h 2154101"/>
                <a:gd name="csX38" fmla="*/ 8143193 w 8143193"/>
                <a:gd name="csY38" fmla="*/ 29248 h 2154101"/>
                <a:gd name="csX0" fmla="*/ 0 w 8128637"/>
                <a:gd name="csY0" fmla="*/ 24106 h 2154101"/>
                <a:gd name="csX1" fmla="*/ 508262 w 8128637"/>
                <a:gd name="csY1" fmla="*/ 4619 h 2154101"/>
                <a:gd name="csX2" fmla="*/ 671893 w 8128637"/>
                <a:gd name="csY2" fmla="*/ 0 h 2154101"/>
                <a:gd name="csX3" fmla="*/ 765069 w 8128637"/>
                <a:gd name="csY3" fmla="*/ 9237 h 2154101"/>
                <a:gd name="csX4" fmla="*/ 820894 w 8128637"/>
                <a:gd name="csY4" fmla="*/ 23091 h 2154101"/>
                <a:gd name="csX5" fmla="*/ 842840 w 8128637"/>
                <a:gd name="csY5" fmla="*/ 45037 h 2154101"/>
                <a:gd name="csX6" fmla="*/ 852077 w 8128637"/>
                <a:gd name="csY6" fmla="*/ 115492 h 2154101"/>
                <a:gd name="csX7" fmla="*/ 856695 w 8128637"/>
                <a:gd name="csY7" fmla="*/ 258692 h 2154101"/>
                <a:gd name="csX8" fmla="*/ 859391 w 8128637"/>
                <a:gd name="csY8" fmla="*/ 507815 h 2154101"/>
                <a:gd name="csX9" fmla="*/ 864785 w 8128637"/>
                <a:gd name="csY9" fmla="*/ 2137184 h 2154101"/>
                <a:gd name="csX10" fmla="*/ 949309 w 8128637"/>
                <a:gd name="csY10" fmla="*/ 627272 h 2154101"/>
                <a:gd name="csX11" fmla="*/ 959883 w 8128637"/>
                <a:gd name="csY11" fmla="*/ 440058 h 2154101"/>
                <a:gd name="csX12" fmla="*/ 981828 w 8128637"/>
                <a:gd name="csY12" fmla="*/ 271808 h 2154101"/>
                <a:gd name="csX13" fmla="*/ 1025720 w 8128637"/>
                <a:gd name="csY13" fmla="*/ 162080 h 2154101"/>
                <a:gd name="csX14" fmla="*/ 1084241 w 8128637"/>
                <a:gd name="csY14" fmla="*/ 96243 h 2154101"/>
                <a:gd name="csX15" fmla="*/ 1179339 w 8128637"/>
                <a:gd name="csY15" fmla="*/ 59667 h 2154101"/>
                <a:gd name="csX16" fmla="*/ 1318328 w 8128637"/>
                <a:gd name="csY16" fmla="*/ 45037 h 2154101"/>
                <a:gd name="csX17" fmla="*/ 1515838 w 8128637"/>
                <a:gd name="csY17" fmla="*/ 35801 h 2154101"/>
                <a:gd name="csX18" fmla="*/ 1824998 w 8128637"/>
                <a:gd name="csY18" fmla="*/ 28486 h 2154101"/>
                <a:gd name="csX19" fmla="*/ 2302898 w 8128637"/>
                <a:gd name="csY19" fmla="*/ 27702 h 2154101"/>
                <a:gd name="csX20" fmla="*/ 3227595 w 8128637"/>
                <a:gd name="csY20" fmla="*/ 8461 h 2154101"/>
                <a:gd name="csX21" fmla="*/ 3520203 w 8128637"/>
                <a:gd name="csY21" fmla="*/ 8461 h 2154101"/>
                <a:gd name="csX22" fmla="*/ 3683242 w 8128637"/>
                <a:gd name="csY22" fmla="*/ 29270 h 2154101"/>
                <a:gd name="csX23" fmla="*/ 3711962 w 8128637"/>
                <a:gd name="csY23" fmla="*/ 125074 h 2154101"/>
                <a:gd name="csX24" fmla="*/ 3712782 w 8128637"/>
                <a:gd name="csY24" fmla="*/ 200694 h 2154101"/>
                <a:gd name="csX25" fmla="*/ 3718312 w 8128637"/>
                <a:gd name="csY25" fmla="*/ 410824 h 2154101"/>
                <a:gd name="csX26" fmla="*/ 3723013 w 8128637"/>
                <a:gd name="csY26" fmla="*/ 908668 h 2154101"/>
                <a:gd name="csX27" fmla="*/ 3744669 w 8128637"/>
                <a:gd name="csY27" fmla="*/ 2154100 h 2154101"/>
                <a:gd name="csX28" fmla="*/ 3783636 w 8128637"/>
                <a:gd name="csY28" fmla="*/ 898564 h 2154101"/>
                <a:gd name="csX29" fmla="*/ 3826020 w 8128637"/>
                <a:gd name="csY29" fmla="*/ 428975 h 2154101"/>
                <a:gd name="csX30" fmla="*/ 3886240 w 8128637"/>
                <a:gd name="csY30" fmla="*/ 175822 h 2154101"/>
                <a:gd name="csX31" fmla="*/ 3969319 w 8128637"/>
                <a:gd name="csY31" fmla="*/ 71226 h 2154101"/>
                <a:gd name="csX32" fmla="*/ 4043664 w 8128637"/>
                <a:gd name="csY32" fmla="*/ 43370 h 2154101"/>
                <a:gd name="csX33" fmla="*/ 4213431 w 8128637"/>
                <a:gd name="csY33" fmla="*/ 33914 h 2154101"/>
                <a:gd name="csX34" fmla="*/ 4585059 w 8128637"/>
                <a:gd name="csY34" fmla="*/ 30932 h 2154101"/>
                <a:gd name="csX35" fmla="*/ 5527743 w 8128637"/>
                <a:gd name="csY35" fmla="*/ 31651 h 2154101"/>
                <a:gd name="csX36" fmla="*/ 6475544 w 8128637"/>
                <a:gd name="csY36" fmla="*/ 23091 h 2154101"/>
                <a:gd name="csX37" fmla="*/ 7770334 w 8128637"/>
                <a:gd name="csY37" fmla="*/ 23091 h 2154101"/>
                <a:gd name="csX38" fmla="*/ 8128637 w 8128637"/>
                <a:gd name="csY38" fmla="*/ 12210 h 2154101"/>
                <a:gd name="csX0" fmla="*/ 0 w 8128637"/>
                <a:gd name="csY0" fmla="*/ 24106 h 2154101"/>
                <a:gd name="csX1" fmla="*/ 508262 w 8128637"/>
                <a:gd name="csY1" fmla="*/ 4619 h 2154101"/>
                <a:gd name="csX2" fmla="*/ 671893 w 8128637"/>
                <a:gd name="csY2" fmla="*/ 0 h 2154101"/>
                <a:gd name="csX3" fmla="*/ 765069 w 8128637"/>
                <a:gd name="csY3" fmla="*/ 9237 h 2154101"/>
                <a:gd name="csX4" fmla="*/ 820894 w 8128637"/>
                <a:gd name="csY4" fmla="*/ 23091 h 2154101"/>
                <a:gd name="csX5" fmla="*/ 842840 w 8128637"/>
                <a:gd name="csY5" fmla="*/ 45037 h 2154101"/>
                <a:gd name="csX6" fmla="*/ 852077 w 8128637"/>
                <a:gd name="csY6" fmla="*/ 115492 h 2154101"/>
                <a:gd name="csX7" fmla="*/ 856695 w 8128637"/>
                <a:gd name="csY7" fmla="*/ 258692 h 2154101"/>
                <a:gd name="csX8" fmla="*/ 859391 w 8128637"/>
                <a:gd name="csY8" fmla="*/ 507815 h 2154101"/>
                <a:gd name="csX9" fmla="*/ 864785 w 8128637"/>
                <a:gd name="csY9" fmla="*/ 2137184 h 2154101"/>
                <a:gd name="csX10" fmla="*/ 949309 w 8128637"/>
                <a:gd name="csY10" fmla="*/ 627272 h 2154101"/>
                <a:gd name="csX11" fmla="*/ 959883 w 8128637"/>
                <a:gd name="csY11" fmla="*/ 440058 h 2154101"/>
                <a:gd name="csX12" fmla="*/ 981828 w 8128637"/>
                <a:gd name="csY12" fmla="*/ 271808 h 2154101"/>
                <a:gd name="csX13" fmla="*/ 1025720 w 8128637"/>
                <a:gd name="csY13" fmla="*/ 162080 h 2154101"/>
                <a:gd name="csX14" fmla="*/ 1084241 w 8128637"/>
                <a:gd name="csY14" fmla="*/ 96243 h 2154101"/>
                <a:gd name="csX15" fmla="*/ 1179339 w 8128637"/>
                <a:gd name="csY15" fmla="*/ 59667 h 2154101"/>
                <a:gd name="csX16" fmla="*/ 1318328 w 8128637"/>
                <a:gd name="csY16" fmla="*/ 45037 h 2154101"/>
                <a:gd name="csX17" fmla="*/ 1515838 w 8128637"/>
                <a:gd name="csY17" fmla="*/ 35801 h 2154101"/>
                <a:gd name="csX18" fmla="*/ 1824998 w 8128637"/>
                <a:gd name="csY18" fmla="*/ 28486 h 2154101"/>
                <a:gd name="csX19" fmla="*/ 2302898 w 8128637"/>
                <a:gd name="csY19" fmla="*/ 27702 h 2154101"/>
                <a:gd name="csX20" fmla="*/ 3227595 w 8128637"/>
                <a:gd name="csY20" fmla="*/ 8461 h 2154101"/>
                <a:gd name="csX21" fmla="*/ 3520203 w 8128637"/>
                <a:gd name="csY21" fmla="*/ 8461 h 2154101"/>
                <a:gd name="csX22" fmla="*/ 3683242 w 8128637"/>
                <a:gd name="csY22" fmla="*/ 29270 h 2154101"/>
                <a:gd name="csX23" fmla="*/ 3711962 w 8128637"/>
                <a:gd name="csY23" fmla="*/ 125074 h 2154101"/>
                <a:gd name="csX24" fmla="*/ 3712782 w 8128637"/>
                <a:gd name="csY24" fmla="*/ 200694 h 2154101"/>
                <a:gd name="csX25" fmla="*/ 3718312 w 8128637"/>
                <a:gd name="csY25" fmla="*/ 410824 h 2154101"/>
                <a:gd name="csX26" fmla="*/ 3723013 w 8128637"/>
                <a:gd name="csY26" fmla="*/ 908668 h 2154101"/>
                <a:gd name="csX27" fmla="*/ 3744669 w 8128637"/>
                <a:gd name="csY27" fmla="*/ 2154100 h 2154101"/>
                <a:gd name="csX28" fmla="*/ 3783636 w 8128637"/>
                <a:gd name="csY28" fmla="*/ 898564 h 2154101"/>
                <a:gd name="csX29" fmla="*/ 3826020 w 8128637"/>
                <a:gd name="csY29" fmla="*/ 428975 h 2154101"/>
                <a:gd name="csX30" fmla="*/ 3886240 w 8128637"/>
                <a:gd name="csY30" fmla="*/ 175822 h 2154101"/>
                <a:gd name="csX31" fmla="*/ 3969319 w 8128637"/>
                <a:gd name="csY31" fmla="*/ 71226 h 2154101"/>
                <a:gd name="csX32" fmla="*/ 4043664 w 8128637"/>
                <a:gd name="csY32" fmla="*/ 43370 h 2154101"/>
                <a:gd name="csX33" fmla="*/ 4213431 w 8128637"/>
                <a:gd name="csY33" fmla="*/ 33914 h 2154101"/>
                <a:gd name="csX34" fmla="*/ 4585059 w 8128637"/>
                <a:gd name="csY34" fmla="*/ 30932 h 2154101"/>
                <a:gd name="csX35" fmla="*/ 5527743 w 8128637"/>
                <a:gd name="csY35" fmla="*/ 31651 h 2154101"/>
                <a:gd name="csX36" fmla="*/ 6475544 w 8128637"/>
                <a:gd name="csY36" fmla="*/ 23091 h 2154101"/>
                <a:gd name="csX37" fmla="*/ 7712108 w 8128637"/>
                <a:gd name="csY37" fmla="*/ 17411 h 2154101"/>
                <a:gd name="csX38" fmla="*/ 8128637 w 8128637"/>
                <a:gd name="csY38" fmla="*/ 12210 h 2154101"/>
                <a:gd name="csX0" fmla="*/ 0 w 7976368"/>
                <a:gd name="csY0" fmla="*/ 24106 h 2154101"/>
                <a:gd name="csX1" fmla="*/ 508262 w 7976368"/>
                <a:gd name="csY1" fmla="*/ 4619 h 2154101"/>
                <a:gd name="csX2" fmla="*/ 671893 w 7976368"/>
                <a:gd name="csY2" fmla="*/ 0 h 2154101"/>
                <a:gd name="csX3" fmla="*/ 765069 w 7976368"/>
                <a:gd name="csY3" fmla="*/ 9237 h 2154101"/>
                <a:gd name="csX4" fmla="*/ 820894 w 7976368"/>
                <a:gd name="csY4" fmla="*/ 23091 h 2154101"/>
                <a:gd name="csX5" fmla="*/ 842840 w 7976368"/>
                <a:gd name="csY5" fmla="*/ 45037 h 2154101"/>
                <a:gd name="csX6" fmla="*/ 852077 w 7976368"/>
                <a:gd name="csY6" fmla="*/ 115492 h 2154101"/>
                <a:gd name="csX7" fmla="*/ 856695 w 7976368"/>
                <a:gd name="csY7" fmla="*/ 258692 h 2154101"/>
                <a:gd name="csX8" fmla="*/ 859391 w 7976368"/>
                <a:gd name="csY8" fmla="*/ 507815 h 2154101"/>
                <a:gd name="csX9" fmla="*/ 864785 w 7976368"/>
                <a:gd name="csY9" fmla="*/ 2137184 h 2154101"/>
                <a:gd name="csX10" fmla="*/ 949309 w 7976368"/>
                <a:gd name="csY10" fmla="*/ 627272 h 2154101"/>
                <a:gd name="csX11" fmla="*/ 959883 w 7976368"/>
                <a:gd name="csY11" fmla="*/ 440058 h 2154101"/>
                <a:gd name="csX12" fmla="*/ 981828 w 7976368"/>
                <a:gd name="csY12" fmla="*/ 271808 h 2154101"/>
                <a:gd name="csX13" fmla="*/ 1025720 w 7976368"/>
                <a:gd name="csY13" fmla="*/ 162080 h 2154101"/>
                <a:gd name="csX14" fmla="*/ 1084241 w 7976368"/>
                <a:gd name="csY14" fmla="*/ 96243 h 2154101"/>
                <a:gd name="csX15" fmla="*/ 1179339 w 7976368"/>
                <a:gd name="csY15" fmla="*/ 59667 h 2154101"/>
                <a:gd name="csX16" fmla="*/ 1318328 w 7976368"/>
                <a:gd name="csY16" fmla="*/ 45037 h 2154101"/>
                <a:gd name="csX17" fmla="*/ 1515838 w 7976368"/>
                <a:gd name="csY17" fmla="*/ 35801 h 2154101"/>
                <a:gd name="csX18" fmla="*/ 1824998 w 7976368"/>
                <a:gd name="csY18" fmla="*/ 28486 h 2154101"/>
                <a:gd name="csX19" fmla="*/ 2302898 w 7976368"/>
                <a:gd name="csY19" fmla="*/ 27702 h 2154101"/>
                <a:gd name="csX20" fmla="*/ 3227595 w 7976368"/>
                <a:gd name="csY20" fmla="*/ 8461 h 2154101"/>
                <a:gd name="csX21" fmla="*/ 3520203 w 7976368"/>
                <a:gd name="csY21" fmla="*/ 8461 h 2154101"/>
                <a:gd name="csX22" fmla="*/ 3683242 w 7976368"/>
                <a:gd name="csY22" fmla="*/ 29270 h 2154101"/>
                <a:gd name="csX23" fmla="*/ 3711962 w 7976368"/>
                <a:gd name="csY23" fmla="*/ 125074 h 2154101"/>
                <a:gd name="csX24" fmla="*/ 3712782 w 7976368"/>
                <a:gd name="csY24" fmla="*/ 200694 h 2154101"/>
                <a:gd name="csX25" fmla="*/ 3718312 w 7976368"/>
                <a:gd name="csY25" fmla="*/ 410824 h 2154101"/>
                <a:gd name="csX26" fmla="*/ 3723013 w 7976368"/>
                <a:gd name="csY26" fmla="*/ 908668 h 2154101"/>
                <a:gd name="csX27" fmla="*/ 3744669 w 7976368"/>
                <a:gd name="csY27" fmla="*/ 2154100 h 2154101"/>
                <a:gd name="csX28" fmla="*/ 3783636 w 7976368"/>
                <a:gd name="csY28" fmla="*/ 898564 h 2154101"/>
                <a:gd name="csX29" fmla="*/ 3826020 w 7976368"/>
                <a:gd name="csY29" fmla="*/ 428975 h 2154101"/>
                <a:gd name="csX30" fmla="*/ 3886240 w 7976368"/>
                <a:gd name="csY30" fmla="*/ 175822 h 2154101"/>
                <a:gd name="csX31" fmla="*/ 3969319 w 7976368"/>
                <a:gd name="csY31" fmla="*/ 71226 h 2154101"/>
                <a:gd name="csX32" fmla="*/ 4043664 w 7976368"/>
                <a:gd name="csY32" fmla="*/ 43370 h 2154101"/>
                <a:gd name="csX33" fmla="*/ 4213431 w 7976368"/>
                <a:gd name="csY33" fmla="*/ 33914 h 2154101"/>
                <a:gd name="csX34" fmla="*/ 4585059 w 7976368"/>
                <a:gd name="csY34" fmla="*/ 30932 h 2154101"/>
                <a:gd name="csX35" fmla="*/ 5527743 w 7976368"/>
                <a:gd name="csY35" fmla="*/ 31651 h 2154101"/>
                <a:gd name="csX36" fmla="*/ 6475544 w 7976368"/>
                <a:gd name="csY36" fmla="*/ 23091 h 2154101"/>
                <a:gd name="csX37" fmla="*/ 7712108 w 7976368"/>
                <a:gd name="csY37" fmla="*/ 17411 h 2154101"/>
                <a:gd name="csX38" fmla="*/ 7976368 w 7976368"/>
                <a:gd name="csY38" fmla="*/ 12210 h 2154101"/>
                <a:gd name="csX0" fmla="*/ 0 w 7786032"/>
                <a:gd name="csY0" fmla="*/ 24106 h 2154101"/>
                <a:gd name="csX1" fmla="*/ 508262 w 7786032"/>
                <a:gd name="csY1" fmla="*/ 4619 h 2154101"/>
                <a:gd name="csX2" fmla="*/ 671893 w 7786032"/>
                <a:gd name="csY2" fmla="*/ 0 h 2154101"/>
                <a:gd name="csX3" fmla="*/ 765069 w 7786032"/>
                <a:gd name="csY3" fmla="*/ 9237 h 2154101"/>
                <a:gd name="csX4" fmla="*/ 820894 w 7786032"/>
                <a:gd name="csY4" fmla="*/ 23091 h 2154101"/>
                <a:gd name="csX5" fmla="*/ 842840 w 7786032"/>
                <a:gd name="csY5" fmla="*/ 45037 h 2154101"/>
                <a:gd name="csX6" fmla="*/ 852077 w 7786032"/>
                <a:gd name="csY6" fmla="*/ 115492 h 2154101"/>
                <a:gd name="csX7" fmla="*/ 856695 w 7786032"/>
                <a:gd name="csY7" fmla="*/ 258692 h 2154101"/>
                <a:gd name="csX8" fmla="*/ 859391 w 7786032"/>
                <a:gd name="csY8" fmla="*/ 507815 h 2154101"/>
                <a:gd name="csX9" fmla="*/ 864785 w 7786032"/>
                <a:gd name="csY9" fmla="*/ 2137184 h 2154101"/>
                <a:gd name="csX10" fmla="*/ 949309 w 7786032"/>
                <a:gd name="csY10" fmla="*/ 627272 h 2154101"/>
                <a:gd name="csX11" fmla="*/ 959883 w 7786032"/>
                <a:gd name="csY11" fmla="*/ 440058 h 2154101"/>
                <a:gd name="csX12" fmla="*/ 981828 w 7786032"/>
                <a:gd name="csY12" fmla="*/ 271808 h 2154101"/>
                <a:gd name="csX13" fmla="*/ 1025720 w 7786032"/>
                <a:gd name="csY13" fmla="*/ 162080 h 2154101"/>
                <a:gd name="csX14" fmla="*/ 1084241 w 7786032"/>
                <a:gd name="csY14" fmla="*/ 96243 h 2154101"/>
                <a:gd name="csX15" fmla="*/ 1179339 w 7786032"/>
                <a:gd name="csY15" fmla="*/ 59667 h 2154101"/>
                <a:gd name="csX16" fmla="*/ 1318328 w 7786032"/>
                <a:gd name="csY16" fmla="*/ 45037 h 2154101"/>
                <a:gd name="csX17" fmla="*/ 1515838 w 7786032"/>
                <a:gd name="csY17" fmla="*/ 35801 h 2154101"/>
                <a:gd name="csX18" fmla="*/ 1824998 w 7786032"/>
                <a:gd name="csY18" fmla="*/ 28486 h 2154101"/>
                <a:gd name="csX19" fmla="*/ 2302898 w 7786032"/>
                <a:gd name="csY19" fmla="*/ 27702 h 2154101"/>
                <a:gd name="csX20" fmla="*/ 3227595 w 7786032"/>
                <a:gd name="csY20" fmla="*/ 8461 h 2154101"/>
                <a:gd name="csX21" fmla="*/ 3520203 w 7786032"/>
                <a:gd name="csY21" fmla="*/ 8461 h 2154101"/>
                <a:gd name="csX22" fmla="*/ 3683242 w 7786032"/>
                <a:gd name="csY22" fmla="*/ 29270 h 2154101"/>
                <a:gd name="csX23" fmla="*/ 3711962 w 7786032"/>
                <a:gd name="csY23" fmla="*/ 125074 h 2154101"/>
                <a:gd name="csX24" fmla="*/ 3712782 w 7786032"/>
                <a:gd name="csY24" fmla="*/ 200694 h 2154101"/>
                <a:gd name="csX25" fmla="*/ 3718312 w 7786032"/>
                <a:gd name="csY25" fmla="*/ 410824 h 2154101"/>
                <a:gd name="csX26" fmla="*/ 3723013 w 7786032"/>
                <a:gd name="csY26" fmla="*/ 908668 h 2154101"/>
                <a:gd name="csX27" fmla="*/ 3744669 w 7786032"/>
                <a:gd name="csY27" fmla="*/ 2154100 h 2154101"/>
                <a:gd name="csX28" fmla="*/ 3783636 w 7786032"/>
                <a:gd name="csY28" fmla="*/ 898564 h 2154101"/>
                <a:gd name="csX29" fmla="*/ 3826020 w 7786032"/>
                <a:gd name="csY29" fmla="*/ 428975 h 2154101"/>
                <a:gd name="csX30" fmla="*/ 3886240 w 7786032"/>
                <a:gd name="csY30" fmla="*/ 175822 h 2154101"/>
                <a:gd name="csX31" fmla="*/ 3969319 w 7786032"/>
                <a:gd name="csY31" fmla="*/ 71226 h 2154101"/>
                <a:gd name="csX32" fmla="*/ 4043664 w 7786032"/>
                <a:gd name="csY32" fmla="*/ 43370 h 2154101"/>
                <a:gd name="csX33" fmla="*/ 4213431 w 7786032"/>
                <a:gd name="csY33" fmla="*/ 33914 h 2154101"/>
                <a:gd name="csX34" fmla="*/ 4585059 w 7786032"/>
                <a:gd name="csY34" fmla="*/ 30932 h 2154101"/>
                <a:gd name="csX35" fmla="*/ 5527743 w 7786032"/>
                <a:gd name="csY35" fmla="*/ 31651 h 2154101"/>
                <a:gd name="csX36" fmla="*/ 6475544 w 7786032"/>
                <a:gd name="csY36" fmla="*/ 23091 h 2154101"/>
                <a:gd name="csX37" fmla="*/ 7712108 w 7786032"/>
                <a:gd name="csY37" fmla="*/ 17411 h 2154101"/>
                <a:gd name="csX38" fmla="*/ 7786032 w 7786032"/>
                <a:gd name="csY38" fmla="*/ 21354 h 2154101"/>
                <a:gd name="csX0" fmla="*/ 0 w 7885007"/>
                <a:gd name="csY0" fmla="*/ 24106 h 2154101"/>
                <a:gd name="csX1" fmla="*/ 508262 w 7885007"/>
                <a:gd name="csY1" fmla="*/ 4619 h 2154101"/>
                <a:gd name="csX2" fmla="*/ 671893 w 7885007"/>
                <a:gd name="csY2" fmla="*/ 0 h 2154101"/>
                <a:gd name="csX3" fmla="*/ 765069 w 7885007"/>
                <a:gd name="csY3" fmla="*/ 9237 h 2154101"/>
                <a:gd name="csX4" fmla="*/ 820894 w 7885007"/>
                <a:gd name="csY4" fmla="*/ 23091 h 2154101"/>
                <a:gd name="csX5" fmla="*/ 842840 w 7885007"/>
                <a:gd name="csY5" fmla="*/ 45037 h 2154101"/>
                <a:gd name="csX6" fmla="*/ 852077 w 7885007"/>
                <a:gd name="csY6" fmla="*/ 115492 h 2154101"/>
                <a:gd name="csX7" fmla="*/ 856695 w 7885007"/>
                <a:gd name="csY7" fmla="*/ 258692 h 2154101"/>
                <a:gd name="csX8" fmla="*/ 859391 w 7885007"/>
                <a:gd name="csY8" fmla="*/ 507815 h 2154101"/>
                <a:gd name="csX9" fmla="*/ 864785 w 7885007"/>
                <a:gd name="csY9" fmla="*/ 2137184 h 2154101"/>
                <a:gd name="csX10" fmla="*/ 949309 w 7885007"/>
                <a:gd name="csY10" fmla="*/ 627272 h 2154101"/>
                <a:gd name="csX11" fmla="*/ 959883 w 7885007"/>
                <a:gd name="csY11" fmla="*/ 440058 h 2154101"/>
                <a:gd name="csX12" fmla="*/ 981828 w 7885007"/>
                <a:gd name="csY12" fmla="*/ 271808 h 2154101"/>
                <a:gd name="csX13" fmla="*/ 1025720 w 7885007"/>
                <a:gd name="csY13" fmla="*/ 162080 h 2154101"/>
                <a:gd name="csX14" fmla="*/ 1084241 w 7885007"/>
                <a:gd name="csY14" fmla="*/ 96243 h 2154101"/>
                <a:gd name="csX15" fmla="*/ 1179339 w 7885007"/>
                <a:gd name="csY15" fmla="*/ 59667 h 2154101"/>
                <a:gd name="csX16" fmla="*/ 1318328 w 7885007"/>
                <a:gd name="csY16" fmla="*/ 45037 h 2154101"/>
                <a:gd name="csX17" fmla="*/ 1515838 w 7885007"/>
                <a:gd name="csY17" fmla="*/ 35801 h 2154101"/>
                <a:gd name="csX18" fmla="*/ 1824998 w 7885007"/>
                <a:gd name="csY18" fmla="*/ 28486 h 2154101"/>
                <a:gd name="csX19" fmla="*/ 2302898 w 7885007"/>
                <a:gd name="csY19" fmla="*/ 27702 h 2154101"/>
                <a:gd name="csX20" fmla="*/ 3227595 w 7885007"/>
                <a:gd name="csY20" fmla="*/ 8461 h 2154101"/>
                <a:gd name="csX21" fmla="*/ 3520203 w 7885007"/>
                <a:gd name="csY21" fmla="*/ 8461 h 2154101"/>
                <a:gd name="csX22" fmla="*/ 3683242 w 7885007"/>
                <a:gd name="csY22" fmla="*/ 29270 h 2154101"/>
                <a:gd name="csX23" fmla="*/ 3711962 w 7885007"/>
                <a:gd name="csY23" fmla="*/ 125074 h 2154101"/>
                <a:gd name="csX24" fmla="*/ 3712782 w 7885007"/>
                <a:gd name="csY24" fmla="*/ 200694 h 2154101"/>
                <a:gd name="csX25" fmla="*/ 3718312 w 7885007"/>
                <a:gd name="csY25" fmla="*/ 410824 h 2154101"/>
                <a:gd name="csX26" fmla="*/ 3723013 w 7885007"/>
                <a:gd name="csY26" fmla="*/ 908668 h 2154101"/>
                <a:gd name="csX27" fmla="*/ 3744669 w 7885007"/>
                <a:gd name="csY27" fmla="*/ 2154100 h 2154101"/>
                <a:gd name="csX28" fmla="*/ 3783636 w 7885007"/>
                <a:gd name="csY28" fmla="*/ 898564 h 2154101"/>
                <a:gd name="csX29" fmla="*/ 3826020 w 7885007"/>
                <a:gd name="csY29" fmla="*/ 428975 h 2154101"/>
                <a:gd name="csX30" fmla="*/ 3886240 w 7885007"/>
                <a:gd name="csY30" fmla="*/ 175822 h 2154101"/>
                <a:gd name="csX31" fmla="*/ 3969319 w 7885007"/>
                <a:gd name="csY31" fmla="*/ 71226 h 2154101"/>
                <a:gd name="csX32" fmla="*/ 4043664 w 7885007"/>
                <a:gd name="csY32" fmla="*/ 43370 h 2154101"/>
                <a:gd name="csX33" fmla="*/ 4213431 w 7885007"/>
                <a:gd name="csY33" fmla="*/ 33914 h 2154101"/>
                <a:gd name="csX34" fmla="*/ 4585059 w 7885007"/>
                <a:gd name="csY34" fmla="*/ 30932 h 2154101"/>
                <a:gd name="csX35" fmla="*/ 5527743 w 7885007"/>
                <a:gd name="csY35" fmla="*/ 31651 h 2154101"/>
                <a:gd name="csX36" fmla="*/ 6475544 w 7885007"/>
                <a:gd name="csY36" fmla="*/ 23091 h 2154101"/>
                <a:gd name="csX37" fmla="*/ 7712108 w 7885007"/>
                <a:gd name="csY37" fmla="*/ 17411 h 2154101"/>
                <a:gd name="csX38" fmla="*/ 7885007 w 7885007"/>
                <a:gd name="csY38" fmla="*/ 12210 h 2154101"/>
                <a:gd name="csX0" fmla="*/ 0 w 7923074"/>
                <a:gd name="csY0" fmla="*/ 24106 h 2154101"/>
                <a:gd name="csX1" fmla="*/ 508262 w 7923074"/>
                <a:gd name="csY1" fmla="*/ 4619 h 2154101"/>
                <a:gd name="csX2" fmla="*/ 671893 w 7923074"/>
                <a:gd name="csY2" fmla="*/ 0 h 2154101"/>
                <a:gd name="csX3" fmla="*/ 765069 w 7923074"/>
                <a:gd name="csY3" fmla="*/ 9237 h 2154101"/>
                <a:gd name="csX4" fmla="*/ 820894 w 7923074"/>
                <a:gd name="csY4" fmla="*/ 23091 h 2154101"/>
                <a:gd name="csX5" fmla="*/ 842840 w 7923074"/>
                <a:gd name="csY5" fmla="*/ 45037 h 2154101"/>
                <a:gd name="csX6" fmla="*/ 852077 w 7923074"/>
                <a:gd name="csY6" fmla="*/ 115492 h 2154101"/>
                <a:gd name="csX7" fmla="*/ 856695 w 7923074"/>
                <a:gd name="csY7" fmla="*/ 258692 h 2154101"/>
                <a:gd name="csX8" fmla="*/ 859391 w 7923074"/>
                <a:gd name="csY8" fmla="*/ 507815 h 2154101"/>
                <a:gd name="csX9" fmla="*/ 864785 w 7923074"/>
                <a:gd name="csY9" fmla="*/ 2137184 h 2154101"/>
                <a:gd name="csX10" fmla="*/ 949309 w 7923074"/>
                <a:gd name="csY10" fmla="*/ 627272 h 2154101"/>
                <a:gd name="csX11" fmla="*/ 959883 w 7923074"/>
                <a:gd name="csY11" fmla="*/ 440058 h 2154101"/>
                <a:gd name="csX12" fmla="*/ 981828 w 7923074"/>
                <a:gd name="csY12" fmla="*/ 271808 h 2154101"/>
                <a:gd name="csX13" fmla="*/ 1025720 w 7923074"/>
                <a:gd name="csY13" fmla="*/ 162080 h 2154101"/>
                <a:gd name="csX14" fmla="*/ 1084241 w 7923074"/>
                <a:gd name="csY14" fmla="*/ 96243 h 2154101"/>
                <a:gd name="csX15" fmla="*/ 1179339 w 7923074"/>
                <a:gd name="csY15" fmla="*/ 59667 h 2154101"/>
                <a:gd name="csX16" fmla="*/ 1318328 w 7923074"/>
                <a:gd name="csY16" fmla="*/ 45037 h 2154101"/>
                <a:gd name="csX17" fmla="*/ 1515838 w 7923074"/>
                <a:gd name="csY17" fmla="*/ 35801 h 2154101"/>
                <a:gd name="csX18" fmla="*/ 1824998 w 7923074"/>
                <a:gd name="csY18" fmla="*/ 28486 h 2154101"/>
                <a:gd name="csX19" fmla="*/ 2302898 w 7923074"/>
                <a:gd name="csY19" fmla="*/ 27702 h 2154101"/>
                <a:gd name="csX20" fmla="*/ 3227595 w 7923074"/>
                <a:gd name="csY20" fmla="*/ 8461 h 2154101"/>
                <a:gd name="csX21" fmla="*/ 3520203 w 7923074"/>
                <a:gd name="csY21" fmla="*/ 8461 h 2154101"/>
                <a:gd name="csX22" fmla="*/ 3683242 w 7923074"/>
                <a:gd name="csY22" fmla="*/ 29270 h 2154101"/>
                <a:gd name="csX23" fmla="*/ 3711962 w 7923074"/>
                <a:gd name="csY23" fmla="*/ 125074 h 2154101"/>
                <a:gd name="csX24" fmla="*/ 3712782 w 7923074"/>
                <a:gd name="csY24" fmla="*/ 200694 h 2154101"/>
                <a:gd name="csX25" fmla="*/ 3718312 w 7923074"/>
                <a:gd name="csY25" fmla="*/ 410824 h 2154101"/>
                <a:gd name="csX26" fmla="*/ 3723013 w 7923074"/>
                <a:gd name="csY26" fmla="*/ 908668 h 2154101"/>
                <a:gd name="csX27" fmla="*/ 3744669 w 7923074"/>
                <a:gd name="csY27" fmla="*/ 2154100 h 2154101"/>
                <a:gd name="csX28" fmla="*/ 3783636 w 7923074"/>
                <a:gd name="csY28" fmla="*/ 898564 h 2154101"/>
                <a:gd name="csX29" fmla="*/ 3826020 w 7923074"/>
                <a:gd name="csY29" fmla="*/ 428975 h 2154101"/>
                <a:gd name="csX30" fmla="*/ 3886240 w 7923074"/>
                <a:gd name="csY30" fmla="*/ 175822 h 2154101"/>
                <a:gd name="csX31" fmla="*/ 3969319 w 7923074"/>
                <a:gd name="csY31" fmla="*/ 71226 h 2154101"/>
                <a:gd name="csX32" fmla="*/ 4043664 w 7923074"/>
                <a:gd name="csY32" fmla="*/ 43370 h 2154101"/>
                <a:gd name="csX33" fmla="*/ 4213431 w 7923074"/>
                <a:gd name="csY33" fmla="*/ 33914 h 2154101"/>
                <a:gd name="csX34" fmla="*/ 4585059 w 7923074"/>
                <a:gd name="csY34" fmla="*/ 30932 h 2154101"/>
                <a:gd name="csX35" fmla="*/ 5527743 w 7923074"/>
                <a:gd name="csY35" fmla="*/ 31651 h 2154101"/>
                <a:gd name="csX36" fmla="*/ 6475544 w 7923074"/>
                <a:gd name="csY36" fmla="*/ 23091 h 2154101"/>
                <a:gd name="csX37" fmla="*/ 7712108 w 7923074"/>
                <a:gd name="csY37" fmla="*/ 17411 h 2154101"/>
                <a:gd name="csX38" fmla="*/ 7923074 w 7923074"/>
                <a:gd name="csY38" fmla="*/ 21354 h 2154101"/>
                <a:gd name="csX0" fmla="*/ 0 w 7953528"/>
                <a:gd name="csY0" fmla="*/ 24106 h 2154101"/>
                <a:gd name="csX1" fmla="*/ 508262 w 7953528"/>
                <a:gd name="csY1" fmla="*/ 4619 h 2154101"/>
                <a:gd name="csX2" fmla="*/ 671893 w 7953528"/>
                <a:gd name="csY2" fmla="*/ 0 h 2154101"/>
                <a:gd name="csX3" fmla="*/ 765069 w 7953528"/>
                <a:gd name="csY3" fmla="*/ 9237 h 2154101"/>
                <a:gd name="csX4" fmla="*/ 820894 w 7953528"/>
                <a:gd name="csY4" fmla="*/ 23091 h 2154101"/>
                <a:gd name="csX5" fmla="*/ 842840 w 7953528"/>
                <a:gd name="csY5" fmla="*/ 45037 h 2154101"/>
                <a:gd name="csX6" fmla="*/ 852077 w 7953528"/>
                <a:gd name="csY6" fmla="*/ 115492 h 2154101"/>
                <a:gd name="csX7" fmla="*/ 856695 w 7953528"/>
                <a:gd name="csY7" fmla="*/ 258692 h 2154101"/>
                <a:gd name="csX8" fmla="*/ 859391 w 7953528"/>
                <a:gd name="csY8" fmla="*/ 507815 h 2154101"/>
                <a:gd name="csX9" fmla="*/ 864785 w 7953528"/>
                <a:gd name="csY9" fmla="*/ 2137184 h 2154101"/>
                <a:gd name="csX10" fmla="*/ 949309 w 7953528"/>
                <a:gd name="csY10" fmla="*/ 627272 h 2154101"/>
                <a:gd name="csX11" fmla="*/ 959883 w 7953528"/>
                <a:gd name="csY11" fmla="*/ 440058 h 2154101"/>
                <a:gd name="csX12" fmla="*/ 981828 w 7953528"/>
                <a:gd name="csY12" fmla="*/ 271808 h 2154101"/>
                <a:gd name="csX13" fmla="*/ 1025720 w 7953528"/>
                <a:gd name="csY13" fmla="*/ 162080 h 2154101"/>
                <a:gd name="csX14" fmla="*/ 1084241 w 7953528"/>
                <a:gd name="csY14" fmla="*/ 96243 h 2154101"/>
                <a:gd name="csX15" fmla="*/ 1179339 w 7953528"/>
                <a:gd name="csY15" fmla="*/ 59667 h 2154101"/>
                <a:gd name="csX16" fmla="*/ 1318328 w 7953528"/>
                <a:gd name="csY16" fmla="*/ 45037 h 2154101"/>
                <a:gd name="csX17" fmla="*/ 1515838 w 7953528"/>
                <a:gd name="csY17" fmla="*/ 35801 h 2154101"/>
                <a:gd name="csX18" fmla="*/ 1824998 w 7953528"/>
                <a:gd name="csY18" fmla="*/ 28486 h 2154101"/>
                <a:gd name="csX19" fmla="*/ 2302898 w 7953528"/>
                <a:gd name="csY19" fmla="*/ 27702 h 2154101"/>
                <a:gd name="csX20" fmla="*/ 3227595 w 7953528"/>
                <a:gd name="csY20" fmla="*/ 8461 h 2154101"/>
                <a:gd name="csX21" fmla="*/ 3520203 w 7953528"/>
                <a:gd name="csY21" fmla="*/ 8461 h 2154101"/>
                <a:gd name="csX22" fmla="*/ 3683242 w 7953528"/>
                <a:gd name="csY22" fmla="*/ 29270 h 2154101"/>
                <a:gd name="csX23" fmla="*/ 3711962 w 7953528"/>
                <a:gd name="csY23" fmla="*/ 125074 h 2154101"/>
                <a:gd name="csX24" fmla="*/ 3712782 w 7953528"/>
                <a:gd name="csY24" fmla="*/ 200694 h 2154101"/>
                <a:gd name="csX25" fmla="*/ 3718312 w 7953528"/>
                <a:gd name="csY25" fmla="*/ 410824 h 2154101"/>
                <a:gd name="csX26" fmla="*/ 3723013 w 7953528"/>
                <a:gd name="csY26" fmla="*/ 908668 h 2154101"/>
                <a:gd name="csX27" fmla="*/ 3744669 w 7953528"/>
                <a:gd name="csY27" fmla="*/ 2154100 h 2154101"/>
                <a:gd name="csX28" fmla="*/ 3783636 w 7953528"/>
                <a:gd name="csY28" fmla="*/ 898564 h 2154101"/>
                <a:gd name="csX29" fmla="*/ 3826020 w 7953528"/>
                <a:gd name="csY29" fmla="*/ 428975 h 2154101"/>
                <a:gd name="csX30" fmla="*/ 3886240 w 7953528"/>
                <a:gd name="csY30" fmla="*/ 175822 h 2154101"/>
                <a:gd name="csX31" fmla="*/ 3969319 w 7953528"/>
                <a:gd name="csY31" fmla="*/ 71226 h 2154101"/>
                <a:gd name="csX32" fmla="*/ 4043664 w 7953528"/>
                <a:gd name="csY32" fmla="*/ 43370 h 2154101"/>
                <a:gd name="csX33" fmla="*/ 4213431 w 7953528"/>
                <a:gd name="csY33" fmla="*/ 33914 h 2154101"/>
                <a:gd name="csX34" fmla="*/ 4585059 w 7953528"/>
                <a:gd name="csY34" fmla="*/ 30932 h 2154101"/>
                <a:gd name="csX35" fmla="*/ 5527743 w 7953528"/>
                <a:gd name="csY35" fmla="*/ 31651 h 2154101"/>
                <a:gd name="csX36" fmla="*/ 6475544 w 7953528"/>
                <a:gd name="csY36" fmla="*/ 23091 h 2154101"/>
                <a:gd name="csX37" fmla="*/ 7712108 w 7953528"/>
                <a:gd name="csY37" fmla="*/ 17411 h 2154101"/>
                <a:gd name="csX38" fmla="*/ 7953528 w 7953528"/>
                <a:gd name="csY38" fmla="*/ 21354 h 2154101"/>
                <a:gd name="csX0" fmla="*/ 0 w 7920219"/>
                <a:gd name="csY0" fmla="*/ 29821 h 2154101"/>
                <a:gd name="csX1" fmla="*/ 474953 w 7920219"/>
                <a:gd name="csY1" fmla="*/ 4619 h 2154101"/>
                <a:gd name="csX2" fmla="*/ 638584 w 7920219"/>
                <a:gd name="csY2" fmla="*/ 0 h 2154101"/>
                <a:gd name="csX3" fmla="*/ 731760 w 7920219"/>
                <a:gd name="csY3" fmla="*/ 9237 h 2154101"/>
                <a:gd name="csX4" fmla="*/ 787585 w 7920219"/>
                <a:gd name="csY4" fmla="*/ 23091 h 2154101"/>
                <a:gd name="csX5" fmla="*/ 809531 w 7920219"/>
                <a:gd name="csY5" fmla="*/ 45037 h 2154101"/>
                <a:gd name="csX6" fmla="*/ 818768 w 7920219"/>
                <a:gd name="csY6" fmla="*/ 115492 h 2154101"/>
                <a:gd name="csX7" fmla="*/ 823386 w 7920219"/>
                <a:gd name="csY7" fmla="*/ 258692 h 2154101"/>
                <a:gd name="csX8" fmla="*/ 826082 w 7920219"/>
                <a:gd name="csY8" fmla="*/ 507815 h 2154101"/>
                <a:gd name="csX9" fmla="*/ 831476 w 7920219"/>
                <a:gd name="csY9" fmla="*/ 2137184 h 2154101"/>
                <a:gd name="csX10" fmla="*/ 916000 w 7920219"/>
                <a:gd name="csY10" fmla="*/ 627272 h 2154101"/>
                <a:gd name="csX11" fmla="*/ 926574 w 7920219"/>
                <a:gd name="csY11" fmla="*/ 440058 h 2154101"/>
                <a:gd name="csX12" fmla="*/ 948519 w 7920219"/>
                <a:gd name="csY12" fmla="*/ 271808 h 2154101"/>
                <a:gd name="csX13" fmla="*/ 992411 w 7920219"/>
                <a:gd name="csY13" fmla="*/ 162080 h 2154101"/>
                <a:gd name="csX14" fmla="*/ 1050932 w 7920219"/>
                <a:gd name="csY14" fmla="*/ 96243 h 2154101"/>
                <a:gd name="csX15" fmla="*/ 1146030 w 7920219"/>
                <a:gd name="csY15" fmla="*/ 59667 h 2154101"/>
                <a:gd name="csX16" fmla="*/ 1285019 w 7920219"/>
                <a:gd name="csY16" fmla="*/ 45037 h 2154101"/>
                <a:gd name="csX17" fmla="*/ 1482529 w 7920219"/>
                <a:gd name="csY17" fmla="*/ 35801 h 2154101"/>
                <a:gd name="csX18" fmla="*/ 1791689 w 7920219"/>
                <a:gd name="csY18" fmla="*/ 28486 h 2154101"/>
                <a:gd name="csX19" fmla="*/ 2269589 w 7920219"/>
                <a:gd name="csY19" fmla="*/ 27702 h 2154101"/>
                <a:gd name="csX20" fmla="*/ 3194286 w 7920219"/>
                <a:gd name="csY20" fmla="*/ 8461 h 2154101"/>
                <a:gd name="csX21" fmla="*/ 3486894 w 7920219"/>
                <a:gd name="csY21" fmla="*/ 8461 h 2154101"/>
                <a:gd name="csX22" fmla="*/ 3649933 w 7920219"/>
                <a:gd name="csY22" fmla="*/ 29270 h 2154101"/>
                <a:gd name="csX23" fmla="*/ 3678653 w 7920219"/>
                <a:gd name="csY23" fmla="*/ 125074 h 2154101"/>
                <a:gd name="csX24" fmla="*/ 3679473 w 7920219"/>
                <a:gd name="csY24" fmla="*/ 200694 h 2154101"/>
                <a:gd name="csX25" fmla="*/ 3685003 w 7920219"/>
                <a:gd name="csY25" fmla="*/ 410824 h 2154101"/>
                <a:gd name="csX26" fmla="*/ 3689704 w 7920219"/>
                <a:gd name="csY26" fmla="*/ 908668 h 2154101"/>
                <a:gd name="csX27" fmla="*/ 3711360 w 7920219"/>
                <a:gd name="csY27" fmla="*/ 2154100 h 2154101"/>
                <a:gd name="csX28" fmla="*/ 3750327 w 7920219"/>
                <a:gd name="csY28" fmla="*/ 898564 h 2154101"/>
                <a:gd name="csX29" fmla="*/ 3792711 w 7920219"/>
                <a:gd name="csY29" fmla="*/ 428975 h 2154101"/>
                <a:gd name="csX30" fmla="*/ 3852931 w 7920219"/>
                <a:gd name="csY30" fmla="*/ 175822 h 2154101"/>
                <a:gd name="csX31" fmla="*/ 3936010 w 7920219"/>
                <a:gd name="csY31" fmla="*/ 71226 h 2154101"/>
                <a:gd name="csX32" fmla="*/ 4010355 w 7920219"/>
                <a:gd name="csY32" fmla="*/ 43370 h 2154101"/>
                <a:gd name="csX33" fmla="*/ 4180122 w 7920219"/>
                <a:gd name="csY33" fmla="*/ 33914 h 2154101"/>
                <a:gd name="csX34" fmla="*/ 4551750 w 7920219"/>
                <a:gd name="csY34" fmla="*/ 30932 h 2154101"/>
                <a:gd name="csX35" fmla="*/ 5494434 w 7920219"/>
                <a:gd name="csY35" fmla="*/ 31651 h 2154101"/>
                <a:gd name="csX36" fmla="*/ 6442235 w 7920219"/>
                <a:gd name="csY36" fmla="*/ 23091 h 2154101"/>
                <a:gd name="csX37" fmla="*/ 7678799 w 7920219"/>
                <a:gd name="csY37" fmla="*/ 17411 h 2154101"/>
                <a:gd name="csX38" fmla="*/ 7920219 w 7920219"/>
                <a:gd name="csY38" fmla="*/ 21354 h 21541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7920219" h="2154101">
                  <a:moveTo>
                    <a:pt x="0" y="29821"/>
                  </a:moveTo>
                  <a:lnTo>
                    <a:pt x="474953" y="4619"/>
                  </a:lnTo>
                  <a:lnTo>
                    <a:pt x="638584" y="0"/>
                  </a:lnTo>
                  <a:lnTo>
                    <a:pt x="731760" y="9237"/>
                  </a:lnTo>
                  <a:lnTo>
                    <a:pt x="787585" y="23091"/>
                  </a:lnTo>
                  <a:cubicBezTo>
                    <a:pt x="799777" y="26749"/>
                    <a:pt x="804334" y="29637"/>
                    <a:pt x="809531" y="45037"/>
                  </a:cubicBezTo>
                  <a:cubicBezTo>
                    <a:pt x="814728" y="60437"/>
                    <a:pt x="816459" y="79883"/>
                    <a:pt x="818768" y="115492"/>
                  </a:cubicBezTo>
                  <a:cubicBezTo>
                    <a:pt x="821077" y="151101"/>
                    <a:pt x="822167" y="193305"/>
                    <a:pt x="823386" y="258692"/>
                  </a:cubicBezTo>
                  <a:cubicBezTo>
                    <a:pt x="824605" y="324079"/>
                    <a:pt x="822425" y="184727"/>
                    <a:pt x="826082" y="507815"/>
                  </a:cubicBezTo>
                  <a:cubicBezTo>
                    <a:pt x="829740" y="830903"/>
                    <a:pt x="816490" y="2117275"/>
                    <a:pt x="831476" y="2137184"/>
                  </a:cubicBezTo>
                  <a:cubicBezTo>
                    <a:pt x="846462" y="2157093"/>
                    <a:pt x="900150" y="910126"/>
                    <a:pt x="916000" y="627272"/>
                  </a:cubicBezTo>
                  <a:cubicBezTo>
                    <a:pt x="931850" y="344418"/>
                    <a:pt x="921154" y="499302"/>
                    <a:pt x="926574" y="440058"/>
                  </a:cubicBezTo>
                  <a:cubicBezTo>
                    <a:pt x="931994" y="380814"/>
                    <a:pt x="937546" y="318138"/>
                    <a:pt x="948519" y="271808"/>
                  </a:cubicBezTo>
                  <a:cubicBezTo>
                    <a:pt x="959492" y="225478"/>
                    <a:pt x="975342" y="191341"/>
                    <a:pt x="992411" y="162080"/>
                  </a:cubicBezTo>
                  <a:cubicBezTo>
                    <a:pt x="1009480" y="132819"/>
                    <a:pt x="1025329" y="113312"/>
                    <a:pt x="1050932" y="96243"/>
                  </a:cubicBezTo>
                  <a:cubicBezTo>
                    <a:pt x="1076535" y="79174"/>
                    <a:pt x="1107015" y="68201"/>
                    <a:pt x="1146030" y="59667"/>
                  </a:cubicBezTo>
                  <a:cubicBezTo>
                    <a:pt x="1185045" y="51133"/>
                    <a:pt x="1228936" y="49015"/>
                    <a:pt x="1285019" y="45037"/>
                  </a:cubicBezTo>
                  <a:cubicBezTo>
                    <a:pt x="1341102" y="41059"/>
                    <a:pt x="1398084" y="38560"/>
                    <a:pt x="1482529" y="35801"/>
                  </a:cubicBezTo>
                  <a:lnTo>
                    <a:pt x="1791689" y="28486"/>
                  </a:lnTo>
                  <a:lnTo>
                    <a:pt x="2269589" y="27702"/>
                  </a:lnTo>
                  <a:lnTo>
                    <a:pt x="3194286" y="8461"/>
                  </a:lnTo>
                  <a:cubicBezTo>
                    <a:pt x="3397170" y="5254"/>
                    <a:pt x="3410953" y="4993"/>
                    <a:pt x="3486894" y="8461"/>
                  </a:cubicBezTo>
                  <a:cubicBezTo>
                    <a:pt x="3562835" y="11929"/>
                    <a:pt x="3617973" y="9835"/>
                    <a:pt x="3649933" y="29270"/>
                  </a:cubicBezTo>
                  <a:cubicBezTo>
                    <a:pt x="3681893" y="48706"/>
                    <a:pt x="3676905" y="96503"/>
                    <a:pt x="3678653" y="125074"/>
                  </a:cubicBezTo>
                  <a:cubicBezTo>
                    <a:pt x="3680401" y="153645"/>
                    <a:pt x="3678415" y="153069"/>
                    <a:pt x="3679473" y="200694"/>
                  </a:cubicBezTo>
                  <a:cubicBezTo>
                    <a:pt x="3680531" y="248319"/>
                    <a:pt x="3683298" y="292828"/>
                    <a:pt x="3685003" y="410824"/>
                  </a:cubicBezTo>
                  <a:cubicBezTo>
                    <a:pt x="3686708" y="528820"/>
                    <a:pt x="3685170" y="748069"/>
                    <a:pt x="3689704" y="908668"/>
                  </a:cubicBezTo>
                  <a:cubicBezTo>
                    <a:pt x="3694238" y="1069267"/>
                    <a:pt x="3701256" y="2155784"/>
                    <a:pt x="3711360" y="2154100"/>
                  </a:cubicBezTo>
                  <a:cubicBezTo>
                    <a:pt x="3721464" y="2152416"/>
                    <a:pt x="3736910" y="1056137"/>
                    <a:pt x="3750327" y="898564"/>
                  </a:cubicBezTo>
                  <a:cubicBezTo>
                    <a:pt x="3763744" y="740991"/>
                    <a:pt x="3775610" y="549432"/>
                    <a:pt x="3792711" y="428975"/>
                  </a:cubicBezTo>
                  <a:cubicBezTo>
                    <a:pt x="3809812" y="308518"/>
                    <a:pt x="3829048" y="235447"/>
                    <a:pt x="3852931" y="175822"/>
                  </a:cubicBezTo>
                  <a:cubicBezTo>
                    <a:pt x="3876814" y="116197"/>
                    <a:pt x="3909773" y="93301"/>
                    <a:pt x="3936010" y="71226"/>
                  </a:cubicBezTo>
                  <a:cubicBezTo>
                    <a:pt x="3962247" y="49151"/>
                    <a:pt x="3969670" y="49589"/>
                    <a:pt x="4010355" y="43370"/>
                  </a:cubicBezTo>
                  <a:cubicBezTo>
                    <a:pt x="4051040" y="37151"/>
                    <a:pt x="4089890" y="35987"/>
                    <a:pt x="4180122" y="33914"/>
                  </a:cubicBezTo>
                  <a:cubicBezTo>
                    <a:pt x="4270354" y="31841"/>
                    <a:pt x="4427874" y="31926"/>
                    <a:pt x="4551750" y="30932"/>
                  </a:cubicBezTo>
                  <a:lnTo>
                    <a:pt x="5494434" y="31651"/>
                  </a:lnTo>
                  <a:lnTo>
                    <a:pt x="6442235" y="23091"/>
                  </a:lnTo>
                  <a:lnTo>
                    <a:pt x="7678799" y="17411"/>
                  </a:lnTo>
                  <a:lnTo>
                    <a:pt x="7920219" y="21354"/>
                  </a:lnTo>
                </a:path>
              </a:pathLst>
            </a:custGeom>
            <a:no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DE2DB9AE-49B3-8DF3-FC4B-A631BADEECB2}"/>
              </a:ext>
            </a:extLst>
          </p:cNvPr>
          <p:cNvGrpSpPr/>
          <p:nvPr/>
        </p:nvGrpSpPr>
        <p:grpSpPr>
          <a:xfrm>
            <a:off x="1236401" y="559827"/>
            <a:ext cx="9445912" cy="5651564"/>
            <a:chOff x="1324980" y="551580"/>
            <a:chExt cx="7864206" cy="5651564"/>
          </a:xfrm>
        </p:grpSpPr>
        <p:sp>
          <p:nvSpPr>
            <p:cNvPr id="46" name="Forme libre 45">
              <a:extLst>
                <a:ext uri="{FF2B5EF4-FFF2-40B4-BE49-F238E27FC236}">
                  <a16:creationId xmlns:a16="http://schemas.microsoft.com/office/drawing/2014/main" id="{A450CFA5-BFB6-51D2-207D-4B841134C2EF}"/>
                </a:ext>
              </a:extLst>
            </p:cNvPr>
            <p:cNvSpPr/>
            <p:nvPr/>
          </p:nvSpPr>
          <p:spPr>
            <a:xfrm>
              <a:off x="1324980" y="4775596"/>
              <a:ext cx="7864206" cy="1427548"/>
            </a:xfrm>
            <a:custGeom>
              <a:avLst/>
              <a:gdLst>
                <a:gd name="csX0" fmla="*/ 0 w 9381066"/>
                <a:gd name="csY0" fmla="*/ 857955 h 1399822"/>
                <a:gd name="csX1" fmla="*/ 383822 w 9381066"/>
                <a:gd name="csY1" fmla="*/ 857955 h 1399822"/>
                <a:gd name="csX2" fmla="*/ 383822 w 9381066"/>
                <a:gd name="csY2" fmla="*/ 1399822 h 1399822"/>
                <a:gd name="csX3" fmla="*/ 948266 w 9381066"/>
                <a:gd name="csY3" fmla="*/ 1399822 h 1399822"/>
                <a:gd name="csX4" fmla="*/ 936977 w 9381066"/>
                <a:gd name="csY4" fmla="*/ 11289 h 1399822"/>
                <a:gd name="csX5" fmla="*/ 3635022 w 9381066"/>
                <a:gd name="csY5" fmla="*/ 0 h 1399822"/>
                <a:gd name="csX6" fmla="*/ 3646311 w 9381066"/>
                <a:gd name="csY6" fmla="*/ 1399822 h 1399822"/>
                <a:gd name="csX7" fmla="*/ 3668889 w 9381066"/>
                <a:gd name="csY7" fmla="*/ 1388533 h 1399822"/>
                <a:gd name="csX8" fmla="*/ 3691466 w 9381066"/>
                <a:gd name="csY8" fmla="*/ 0 h 1399822"/>
                <a:gd name="csX9" fmla="*/ 6366933 w 9381066"/>
                <a:gd name="csY9" fmla="*/ 0 h 1399822"/>
                <a:gd name="csX10" fmla="*/ 6389511 w 9381066"/>
                <a:gd name="csY10" fmla="*/ 699911 h 1399822"/>
                <a:gd name="csX11" fmla="*/ 9381066 w 9381066"/>
                <a:gd name="csY11" fmla="*/ 699911 h 1399822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668889 w 9381066"/>
                <a:gd name="csY7" fmla="*/ 1395261 h 1406550"/>
                <a:gd name="csX8" fmla="*/ 3691466 w 9381066"/>
                <a:gd name="csY8" fmla="*/ 6728 h 1406550"/>
                <a:gd name="csX9" fmla="*/ 6366933 w 9381066"/>
                <a:gd name="csY9" fmla="*/ 6728 h 1406550"/>
                <a:gd name="csX10" fmla="*/ 6389511 w 9381066"/>
                <a:gd name="csY10" fmla="*/ 706639 h 1406550"/>
                <a:gd name="csX11" fmla="*/ 9381066 w 9381066"/>
                <a:gd name="csY11" fmla="*/ 706639 h 1406550"/>
                <a:gd name="csX0" fmla="*/ 0 w 9381066"/>
                <a:gd name="csY0" fmla="*/ 864683 h 1408774"/>
                <a:gd name="csX1" fmla="*/ 383822 w 9381066"/>
                <a:gd name="csY1" fmla="*/ 864683 h 1408774"/>
                <a:gd name="csX2" fmla="*/ 383822 w 9381066"/>
                <a:gd name="csY2" fmla="*/ 1406550 h 1408774"/>
                <a:gd name="csX3" fmla="*/ 948266 w 9381066"/>
                <a:gd name="csY3" fmla="*/ 1406550 h 1408774"/>
                <a:gd name="csX4" fmla="*/ 941481 w 9381066"/>
                <a:gd name="csY4" fmla="*/ 0 h 1408774"/>
                <a:gd name="csX5" fmla="*/ 3635022 w 9381066"/>
                <a:gd name="csY5" fmla="*/ 6728 h 1408774"/>
                <a:gd name="csX6" fmla="*/ 3646311 w 9381066"/>
                <a:gd name="csY6" fmla="*/ 1406550 h 1408774"/>
                <a:gd name="csX7" fmla="*/ 3682403 w 9381066"/>
                <a:gd name="csY7" fmla="*/ 1408774 h 1408774"/>
                <a:gd name="csX8" fmla="*/ 3691466 w 9381066"/>
                <a:gd name="csY8" fmla="*/ 6728 h 1408774"/>
                <a:gd name="csX9" fmla="*/ 6366933 w 9381066"/>
                <a:gd name="csY9" fmla="*/ 6728 h 1408774"/>
                <a:gd name="csX10" fmla="*/ 6389511 w 9381066"/>
                <a:gd name="csY10" fmla="*/ 706639 h 1408774"/>
                <a:gd name="csX11" fmla="*/ 9381066 w 9381066"/>
                <a:gd name="csY11" fmla="*/ 706639 h 1408774"/>
                <a:gd name="csX0" fmla="*/ 0 w 9381066"/>
                <a:gd name="csY0" fmla="*/ 864683 h 1408774"/>
                <a:gd name="csX1" fmla="*/ 383822 w 9381066"/>
                <a:gd name="csY1" fmla="*/ 864683 h 1408774"/>
                <a:gd name="csX2" fmla="*/ 383822 w 9381066"/>
                <a:gd name="csY2" fmla="*/ 1406550 h 1408774"/>
                <a:gd name="csX3" fmla="*/ 948266 w 9381066"/>
                <a:gd name="csY3" fmla="*/ 1406550 h 1408774"/>
                <a:gd name="csX4" fmla="*/ 941481 w 9381066"/>
                <a:gd name="csY4" fmla="*/ 0 h 1408774"/>
                <a:gd name="csX5" fmla="*/ 3635022 w 9381066"/>
                <a:gd name="csY5" fmla="*/ 6728 h 1408774"/>
                <a:gd name="csX6" fmla="*/ 3646311 w 9381066"/>
                <a:gd name="csY6" fmla="*/ 1406550 h 1408774"/>
                <a:gd name="csX7" fmla="*/ 3682403 w 9381066"/>
                <a:gd name="csY7" fmla="*/ 1408774 h 1408774"/>
                <a:gd name="csX8" fmla="*/ 3691466 w 9381066"/>
                <a:gd name="csY8" fmla="*/ 6728 h 1408774"/>
                <a:gd name="csX9" fmla="*/ 6402969 w 9381066"/>
                <a:gd name="csY9" fmla="*/ 11233 h 1408774"/>
                <a:gd name="csX10" fmla="*/ 6389511 w 9381066"/>
                <a:gd name="csY10" fmla="*/ 706639 h 1408774"/>
                <a:gd name="csX11" fmla="*/ 9381066 w 9381066"/>
                <a:gd name="csY11" fmla="*/ 706639 h 1408774"/>
                <a:gd name="csX0" fmla="*/ 0 w 9381066"/>
                <a:gd name="csY0" fmla="*/ 864683 h 1408774"/>
                <a:gd name="csX1" fmla="*/ 383822 w 9381066"/>
                <a:gd name="csY1" fmla="*/ 864683 h 1408774"/>
                <a:gd name="csX2" fmla="*/ 383822 w 9381066"/>
                <a:gd name="csY2" fmla="*/ 1406550 h 1408774"/>
                <a:gd name="csX3" fmla="*/ 948266 w 9381066"/>
                <a:gd name="csY3" fmla="*/ 1406550 h 1408774"/>
                <a:gd name="csX4" fmla="*/ 941481 w 9381066"/>
                <a:gd name="csY4" fmla="*/ 0 h 1408774"/>
                <a:gd name="csX5" fmla="*/ 3635022 w 9381066"/>
                <a:gd name="csY5" fmla="*/ 6728 h 1408774"/>
                <a:gd name="csX6" fmla="*/ 3646311 w 9381066"/>
                <a:gd name="csY6" fmla="*/ 1406550 h 1408774"/>
                <a:gd name="csX7" fmla="*/ 3682403 w 9381066"/>
                <a:gd name="csY7" fmla="*/ 1408774 h 1408774"/>
                <a:gd name="csX8" fmla="*/ 3691466 w 9381066"/>
                <a:gd name="csY8" fmla="*/ 6728 h 1408774"/>
                <a:gd name="csX9" fmla="*/ 6371438 w 9381066"/>
                <a:gd name="csY9" fmla="*/ 15738 h 1408774"/>
                <a:gd name="csX10" fmla="*/ 6389511 w 9381066"/>
                <a:gd name="csY10" fmla="*/ 706639 h 1408774"/>
                <a:gd name="csX11" fmla="*/ 9381066 w 9381066"/>
                <a:gd name="csY11" fmla="*/ 706639 h 1408774"/>
                <a:gd name="csX0" fmla="*/ 0 w 9381066"/>
                <a:gd name="csY0" fmla="*/ 864683 h 1408774"/>
                <a:gd name="csX1" fmla="*/ 383822 w 9381066"/>
                <a:gd name="csY1" fmla="*/ 864683 h 1408774"/>
                <a:gd name="csX2" fmla="*/ 383822 w 9381066"/>
                <a:gd name="csY2" fmla="*/ 1406550 h 1408774"/>
                <a:gd name="csX3" fmla="*/ 948266 w 9381066"/>
                <a:gd name="csY3" fmla="*/ 1406550 h 1408774"/>
                <a:gd name="csX4" fmla="*/ 941481 w 9381066"/>
                <a:gd name="csY4" fmla="*/ 0 h 1408774"/>
                <a:gd name="csX5" fmla="*/ 3635022 w 9381066"/>
                <a:gd name="csY5" fmla="*/ 6728 h 1408774"/>
                <a:gd name="csX6" fmla="*/ 3646311 w 9381066"/>
                <a:gd name="csY6" fmla="*/ 1406550 h 1408774"/>
                <a:gd name="csX7" fmla="*/ 3682403 w 9381066"/>
                <a:gd name="csY7" fmla="*/ 1408774 h 1408774"/>
                <a:gd name="csX8" fmla="*/ 3691466 w 9381066"/>
                <a:gd name="csY8" fmla="*/ 6728 h 1408774"/>
                <a:gd name="csX9" fmla="*/ 6389456 w 9381066"/>
                <a:gd name="csY9" fmla="*/ 11234 h 1408774"/>
                <a:gd name="csX10" fmla="*/ 6389511 w 9381066"/>
                <a:gd name="csY10" fmla="*/ 706639 h 1408774"/>
                <a:gd name="csX11" fmla="*/ 9381066 w 9381066"/>
                <a:gd name="csY11" fmla="*/ 706639 h 1408774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691466 w 9381066"/>
                <a:gd name="csY8" fmla="*/ 6728 h 1406550"/>
                <a:gd name="csX9" fmla="*/ 6389456 w 9381066"/>
                <a:gd name="csY9" fmla="*/ 11234 h 1406550"/>
                <a:gd name="csX10" fmla="*/ 6389511 w 9381066"/>
                <a:gd name="csY10" fmla="*/ 706639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2373 h 1406550"/>
                <a:gd name="csX9" fmla="*/ 6389456 w 9381066"/>
                <a:gd name="csY9" fmla="*/ 11234 h 1406550"/>
                <a:gd name="csX10" fmla="*/ 6389511 w 9381066"/>
                <a:gd name="csY10" fmla="*/ 706639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389456 w 9381066"/>
                <a:gd name="csY9" fmla="*/ 11234 h 1406550"/>
                <a:gd name="csX10" fmla="*/ 6389511 w 9381066"/>
                <a:gd name="csY10" fmla="*/ 706639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389511 w 9381066"/>
                <a:gd name="csY10" fmla="*/ 706639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479822 w 9381066"/>
                <a:gd name="csY10" fmla="*/ 712284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468533 w 9381066"/>
                <a:gd name="csY10" fmla="*/ 700995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35022 w 9381066"/>
                <a:gd name="csY5" fmla="*/ 6728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479822 w 9381066"/>
                <a:gd name="csY10" fmla="*/ 706640 h 1406550"/>
                <a:gd name="csX11" fmla="*/ 9381066 w 9381066"/>
                <a:gd name="csY11" fmla="*/ 706639 h 1406550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40666 w 9381066"/>
                <a:gd name="csY5" fmla="*/ 1084 h 1406550"/>
                <a:gd name="csX6" fmla="*/ 3646311 w 9381066"/>
                <a:gd name="csY6" fmla="*/ 1406550 h 1406550"/>
                <a:gd name="csX7" fmla="*/ 3767070 w 9381066"/>
                <a:gd name="csY7" fmla="*/ 1397485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479822 w 9381066"/>
                <a:gd name="csY10" fmla="*/ 706640 h 1406550"/>
                <a:gd name="csX11" fmla="*/ 9381066 w 9381066"/>
                <a:gd name="csY11" fmla="*/ 706639 h 1406550"/>
                <a:gd name="csX0" fmla="*/ 0 w 9381066"/>
                <a:gd name="csY0" fmla="*/ 864683 h 1420062"/>
                <a:gd name="csX1" fmla="*/ 383822 w 9381066"/>
                <a:gd name="csY1" fmla="*/ 864683 h 1420062"/>
                <a:gd name="csX2" fmla="*/ 383822 w 9381066"/>
                <a:gd name="csY2" fmla="*/ 1406550 h 1420062"/>
                <a:gd name="csX3" fmla="*/ 948266 w 9381066"/>
                <a:gd name="csY3" fmla="*/ 1406550 h 1420062"/>
                <a:gd name="csX4" fmla="*/ 941481 w 9381066"/>
                <a:gd name="csY4" fmla="*/ 0 h 1420062"/>
                <a:gd name="csX5" fmla="*/ 3640666 w 9381066"/>
                <a:gd name="csY5" fmla="*/ 1084 h 1420062"/>
                <a:gd name="csX6" fmla="*/ 3646311 w 9381066"/>
                <a:gd name="csY6" fmla="*/ 1406550 h 1420062"/>
                <a:gd name="csX7" fmla="*/ 3772714 w 9381066"/>
                <a:gd name="csY7" fmla="*/ 1420062 h 1420062"/>
                <a:gd name="csX8" fmla="*/ 3776133 w 9381066"/>
                <a:gd name="csY8" fmla="*/ 1084 h 1420062"/>
                <a:gd name="csX9" fmla="*/ 6479767 w 9381066"/>
                <a:gd name="csY9" fmla="*/ 5590 h 1420062"/>
                <a:gd name="csX10" fmla="*/ 6479822 w 9381066"/>
                <a:gd name="csY10" fmla="*/ 706640 h 1420062"/>
                <a:gd name="csX11" fmla="*/ 9381066 w 9381066"/>
                <a:gd name="csY11" fmla="*/ 706639 h 1420062"/>
                <a:gd name="csX0" fmla="*/ 0 w 9381066"/>
                <a:gd name="csY0" fmla="*/ 864683 h 1420062"/>
                <a:gd name="csX1" fmla="*/ 383822 w 9381066"/>
                <a:gd name="csY1" fmla="*/ 864683 h 1420062"/>
                <a:gd name="csX2" fmla="*/ 383822 w 9381066"/>
                <a:gd name="csY2" fmla="*/ 1406550 h 1420062"/>
                <a:gd name="csX3" fmla="*/ 948266 w 9381066"/>
                <a:gd name="csY3" fmla="*/ 1406550 h 1420062"/>
                <a:gd name="csX4" fmla="*/ 941481 w 9381066"/>
                <a:gd name="csY4" fmla="*/ 0 h 1420062"/>
                <a:gd name="csX5" fmla="*/ 3640666 w 9381066"/>
                <a:gd name="csY5" fmla="*/ 1084 h 1420062"/>
                <a:gd name="csX6" fmla="*/ 3646311 w 9381066"/>
                <a:gd name="csY6" fmla="*/ 1406550 h 1420062"/>
                <a:gd name="csX7" fmla="*/ 3767070 w 9381066"/>
                <a:gd name="csY7" fmla="*/ 1420062 h 1420062"/>
                <a:gd name="csX8" fmla="*/ 3776133 w 9381066"/>
                <a:gd name="csY8" fmla="*/ 1084 h 1420062"/>
                <a:gd name="csX9" fmla="*/ 6479767 w 9381066"/>
                <a:gd name="csY9" fmla="*/ 5590 h 1420062"/>
                <a:gd name="csX10" fmla="*/ 6479822 w 9381066"/>
                <a:gd name="csY10" fmla="*/ 706640 h 1420062"/>
                <a:gd name="csX11" fmla="*/ 9381066 w 9381066"/>
                <a:gd name="csY11" fmla="*/ 706639 h 1420062"/>
                <a:gd name="csX0" fmla="*/ 0 w 9381066"/>
                <a:gd name="csY0" fmla="*/ 864683 h 1406550"/>
                <a:gd name="csX1" fmla="*/ 383822 w 9381066"/>
                <a:gd name="csY1" fmla="*/ 864683 h 1406550"/>
                <a:gd name="csX2" fmla="*/ 383822 w 9381066"/>
                <a:gd name="csY2" fmla="*/ 1406550 h 1406550"/>
                <a:gd name="csX3" fmla="*/ 948266 w 9381066"/>
                <a:gd name="csY3" fmla="*/ 1406550 h 1406550"/>
                <a:gd name="csX4" fmla="*/ 941481 w 9381066"/>
                <a:gd name="csY4" fmla="*/ 0 h 1406550"/>
                <a:gd name="csX5" fmla="*/ 3640666 w 9381066"/>
                <a:gd name="csY5" fmla="*/ 1084 h 1406550"/>
                <a:gd name="csX6" fmla="*/ 3646311 w 9381066"/>
                <a:gd name="csY6" fmla="*/ 1406550 h 1406550"/>
                <a:gd name="csX7" fmla="*/ 3778359 w 9381066"/>
                <a:gd name="csY7" fmla="*/ 1403128 h 1406550"/>
                <a:gd name="csX8" fmla="*/ 3776133 w 9381066"/>
                <a:gd name="csY8" fmla="*/ 1084 h 1406550"/>
                <a:gd name="csX9" fmla="*/ 6479767 w 9381066"/>
                <a:gd name="csY9" fmla="*/ 5590 h 1406550"/>
                <a:gd name="csX10" fmla="*/ 6479822 w 9381066"/>
                <a:gd name="csY10" fmla="*/ 706640 h 1406550"/>
                <a:gd name="csX11" fmla="*/ 9381066 w 9381066"/>
                <a:gd name="csY11" fmla="*/ 706639 h 1406550"/>
                <a:gd name="csX0" fmla="*/ 0 w 9381066"/>
                <a:gd name="csY0" fmla="*/ 864683 h 1408772"/>
                <a:gd name="csX1" fmla="*/ 383822 w 9381066"/>
                <a:gd name="csY1" fmla="*/ 864683 h 1408772"/>
                <a:gd name="csX2" fmla="*/ 383822 w 9381066"/>
                <a:gd name="csY2" fmla="*/ 1406550 h 1408772"/>
                <a:gd name="csX3" fmla="*/ 948266 w 9381066"/>
                <a:gd name="csY3" fmla="*/ 1406550 h 1408772"/>
                <a:gd name="csX4" fmla="*/ 941481 w 9381066"/>
                <a:gd name="csY4" fmla="*/ 0 h 1408772"/>
                <a:gd name="csX5" fmla="*/ 3640666 w 9381066"/>
                <a:gd name="csY5" fmla="*/ 1084 h 1408772"/>
                <a:gd name="csX6" fmla="*/ 3646311 w 9381066"/>
                <a:gd name="csY6" fmla="*/ 1406550 h 1408772"/>
                <a:gd name="csX7" fmla="*/ 3778359 w 9381066"/>
                <a:gd name="csY7" fmla="*/ 1408772 h 1408772"/>
                <a:gd name="csX8" fmla="*/ 3776133 w 9381066"/>
                <a:gd name="csY8" fmla="*/ 1084 h 1408772"/>
                <a:gd name="csX9" fmla="*/ 6479767 w 9381066"/>
                <a:gd name="csY9" fmla="*/ 5590 h 1408772"/>
                <a:gd name="csX10" fmla="*/ 6479822 w 9381066"/>
                <a:gd name="csY10" fmla="*/ 706640 h 1408772"/>
                <a:gd name="csX11" fmla="*/ 9381066 w 9381066"/>
                <a:gd name="csY11" fmla="*/ 706639 h 1408772"/>
                <a:gd name="csX0" fmla="*/ 0 w 9381066"/>
                <a:gd name="csY0" fmla="*/ 864683 h 1408772"/>
                <a:gd name="csX1" fmla="*/ 383822 w 9381066"/>
                <a:gd name="csY1" fmla="*/ 864683 h 1408772"/>
                <a:gd name="csX2" fmla="*/ 383822 w 9381066"/>
                <a:gd name="csY2" fmla="*/ 1406550 h 1408772"/>
                <a:gd name="csX3" fmla="*/ 948266 w 9381066"/>
                <a:gd name="csY3" fmla="*/ 1406550 h 1408772"/>
                <a:gd name="csX4" fmla="*/ 941481 w 9381066"/>
                <a:gd name="csY4" fmla="*/ 0 h 1408772"/>
                <a:gd name="csX5" fmla="*/ 3640666 w 9381066"/>
                <a:gd name="csY5" fmla="*/ 1084 h 1408772"/>
                <a:gd name="csX6" fmla="*/ 3646311 w 9381066"/>
                <a:gd name="csY6" fmla="*/ 1406550 h 1408772"/>
                <a:gd name="csX7" fmla="*/ 3778359 w 9381066"/>
                <a:gd name="csY7" fmla="*/ 1408772 h 1408772"/>
                <a:gd name="csX8" fmla="*/ 3776133 w 9381066"/>
                <a:gd name="csY8" fmla="*/ 1084 h 1408772"/>
                <a:gd name="csX9" fmla="*/ 6479767 w 9381066"/>
                <a:gd name="csY9" fmla="*/ 5590 h 1408772"/>
                <a:gd name="csX10" fmla="*/ 6479822 w 9381066"/>
                <a:gd name="csY10" fmla="*/ 689707 h 1408772"/>
                <a:gd name="csX11" fmla="*/ 9381066 w 9381066"/>
                <a:gd name="csY11" fmla="*/ 706639 h 1408772"/>
                <a:gd name="csX0" fmla="*/ 0 w 9381066"/>
                <a:gd name="csY0" fmla="*/ 864683 h 1408772"/>
                <a:gd name="csX1" fmla="*/ 383822 w 9381066"/>
                <a:gd name="csY1" fmla="*/ 864683 h 1408772"/>
                <a:gd name="csX2" fmla="*/ 383822 w 9381066"/>
                <a:gd name="csY2" fmla="*/ 1406550 h 1408772"/>
                <a:gd name="csX3" fmla="*/ 948266 w 9381066"/>
                <a:gd name="csY3" fmla="*/ 1406550 h 1408772"/>
                <a:gd name="csX4" fmla="*/ 941481 w 9381066"/>
                <a:gd name="csY4" fmla="*/ 0 h 1408772"/>
                <a:gd name="csX5" fmla="*/ 3640666 w 9381066"/>
                <a:gd name="csY5" fmla="*/ 1084 h 1408772"/>
                <a:gd name="csX6" fmla="*/ 3646311 w 9381066"/>
                <a:gd name="csY6" fmla="*/ 1406550 h 1408772"/>
                <a:gd name="csX7" fmla="*/ 3778359 w 9381066"/>
                <a:gd name="csY7" fmla="*/ 1408772 h 1408772"/>
                <a:gd name="csX8" fmla="*/ 3776133 w 9381066"/>
                <a:gd name="csY8" fmla="*/ 1084 h 1408772"/>
                <a:gd name="csX9" fmla="*/ 6479767 w 9381066"/>
                <a:gd name="csY9" fmla="*/ 5590 h 1408772"/>
                <a:gd name="csX10" fmla="*/ 6479822 w 9381066"/>
                <a:gd name="csY10" fmla="*/ 706640 h 1408772"/>
                <a:gd name="csX11" fmla="*/ 9381066 w 9381066"/>
                <a:gd name="csY11" fmla="*/ 706639 h 1408772"/>
                <a:gd name="csX0" fmla="*/ 0 w 9381066"/>
                <a:gd name="csY0" fmla="*/ 864683 h 1408772"/>
                <a:gd name="csX1" fmla="*/ 383822 w 9381066"/>
                <a:gd name="csY1" fmla="*/ 864683 h 1408772"/>
                <a:gd name="csX2" fmla="*/ 383822 w 9381066"/>
                <a:gd name="csY2" fmla="*/ 1406550 h 1408772"/>
                <a:gd name="csX3" fmla="*/ 948266 w 9381066"/>
                <a:gd name="csY3" fmla="*/ 1406550 h 1408772"/>
                <a:gd name="csX4" fmla="*/ 941481 w 9381066"/>
                <a:gd name="csY4" fmla="*/ 0 h 1408772"/>
                <a:gd name="csX5" fmla="*/ 3640666 w 9381066"/>
                <a:gd name="csY5" fmla="*/ 1084 h 1408772"/>
                <a:gd name="csX6" fmla="*/ 3646311 w 9381066"/>
                <a:gd name="csY6" fmla="*/ 1406550 h 1408772"/>
                <a:gd name="csX7" fmla="*/ 3778359 w 9381066"/>
                <a:gd name="csY7" fmla="*/ 1408772 h 1408772"/>
                <a:gd name="csX8" fmla="*/ 3776133 w 9381066"/>
                <a:gd name="csY8" fmla="*/ 1084 h 1408772"/>
                <a:gd name="csX9" fmla="*/ 6479767 w 9381066"/>
                <a:gd name="csY9" fmla="*/ 5590 h 1408772"/>
                <a:gd name="csX10" fmla="*/ 6479822 w 9381066"/>
                <a:gd name="csY10" fmla="*/ 700996 h 1408772"/>
                <a:gd name="csX11" fmla="*/ 9381066 w 9381066"/>
                <a:gd name="csY11" fmla="*/ 706639 h 1408772"/>
                <a:gd name="csX0" fmla="*/ 0 w 9386711"/>
                <a:gd name="csY0" fmla="*/ 864683 h 1408772"/>
                <a:gd name="csX1" fmla="*/ 383822 w 9386711"/>
                <a:gd name="csY1" fmla="*/ 864683 h 1408772"/>
                <a:gd name="csX2" fmla="*/ 383822 w 9386711"/>
                <a:gd name="csY2" fmla="*/ 1406550 h 1408772"/>
                <a:gd name="csX3" fmla="*/ 948266 w 9386711"/>
                <a:gd name="csY3" fmla="*/ 1406550 h 1408772"/>
                <a:gd name="csX4" fmla="*/ 941481 w 9386711"/>
                <a:gd name="csY4" fmla="*/ 0 h 1408772"/>
                <a:gd name="csX5" fmla="*/ 3640666 w 9386711"/>
                <a:gd name="csY5" fmla="*/ 1084 h 1408772"/>
                <a:gd name="csX6" fmla="*/ 3646311 w 9386711"/>
                <a:gd name="csY6" fmla="*/ 1406550 h 1408772"/>
                <a:gd name="csX7" fmla="*/ 3778359 w 9386711"/>
                <a:gd name="csY7" fmla="*/ 1408772 h 1408772"/>
                <a:gd name="csX8" fmla="*/ 3776133 w 9386711"/>
                <a:gd name="csY8" fmla="*/ 1084 h 1408772"/>
                <a:gd name="csX9" fmla="*/ 6479767 w 9386711"/>
                <a:gd name="csY9" fmla="*/ 5590 h 1408772"/>
                <a:gd name="csX10" fmla="*/ 6479822 w 9386711"/>
                <a:gd name="csY10" fmla="*/ 700996 h 1408772"/>
                <a:gd name="csX11" fmla="*/ 9386711 w 9386711"/>
                <a:gd name="csY11" fmla="*/ 700995 h 1408772"/>
                <a:gd name="csX0" fmla="*/ 0 w 9386711"/>
                <a:gd name="csY0" fmla="*/ 864683 h 1408772"/>
                <a:gd name="csX1" fmla="*/ 383822 w 9386711"/>
                <a:gd name="csY1" fmla="*/ 864683 h 1408772"/>
                <a:gd name="csX2" fmla="*/ 383822 w 9386711"/>
                <a:gd name="csY2" fmla="*/ 1406550 h 1408772"/>
                <a:gd name="csX3" fmla="*/ 948266 w 9386711"/>
                <a:gd name="csY3" fmla="*/ 1406550 h 1408772"/>
                <a:gd name="csX4" fmla="*/ 941481 w 9386711"/>
                <a:gd name="csY4" fmla="*/ 0 h 1408772"/>
                <a:gd name="csX5" fmla="*/ 2979497 w 9386711"/>
                <a:gd name="csY5" fmla="*/ 2621 h 1408772"/>
                <a:gd name="csX6" fmla="*/ 3640666 w 9386711"/>
                <a:gd name="csY6" fmla="*/ 1084 h 1408772"/>
                <a:gd name="csX7" fmla="*/ 3646311 w 9386711"/>
                <a:gd name="csY7" fmla="*/ 1406550 h 1408772"/>
                <a:gd name="csX8" fmla="*/ 3778359 w 9386711"/>
                <a:gd name="csY8" fmla="*/ 1408772 h 1408772"/>
                <a:gd name="csX9" fmla="*/ 3776133 w 9386711"/>
                <a:gd name="csY9" fmla="*/ 1084 h 1408772"/>
                <a:gd name="csX10" fmla="*/ 6479767 w 9386711"/>
                <a:gd name="csY10" fmla="*/ 5590 h 1408772"/>
                <a:gd name="csX11" fmla="*/ 6479822 w 9386711"/>
                <a:gd name="csY11" fmla="*/ 700996 h 1408772"/>
                <a:gd name="csX12" fmla="*/ 9386711 w 9386711"/>
                <a:gd name="csY12" fmla="*/ 700995 h 1408772"/>
                <a:gd name="csX0" fmla="*/ 0 w 9386711"/>
                <a:gd name="csY0" fmla="*/ 864683 h 1408772"/>
                <a:gd name="csX1" fmla="*/ 383822 w 9386711"/>
                <a:gd name="csY1" fmla="*/ 864683 h 1408772"/>
                <a:gd name="csX2" fmla="*/ 383822 w 9386711"/>
                <a:gd name="csY2" fmla="*/ 1406550 h 1408772"/>
                <a:gd name="csX3" fmla="*/ 948266 w 9386711"/>
                <a:gd name="csY3" fmla="*/ 1406550 h 1408772"/>
                <a:gd name="csX4" fmla="*/ 941481 w 9386711"/>
                <a:gd name="csY4" fmla="*/ 0 h 1408772"/>
                <a:gd name="csX5" fmla="*/ 3111115 w 9386711"/>
                <a:gd name="csY5" fmla="*/ 2621 h 1408772"/>
                <a:gd name="csX6" fmla="*/ 3640666 w 9386711"/>
                <a:gd name="csY6" fmla="*/ 1084 h 1408772"/>
                <a:gd name="csX7" fmla="*/ 3646311 w 9386711"/>
                <a:gd name="csY7" fmla="*/ 1406550 h 1408772"/>
                <a:gd name="csX8" fmla="*/ 3778359 w 9386711"/>
                <a:gd name="csY8" fmla="*/ 1408772 h 1408772"/>
                <a:gd name="csX9" fmla="*/ 3776133 w 9386711"/>
                <a:gd name="csY9" fmla="*/ 1084 h 1408772"/>
                <a:gd name="csX10" fmla="*/ 6479767 w 9386711"/>
                <a:gd name="csY10" fmla="*/ 5590 h 1408772"/>
                <a:gd name="csX11" fmla="*/ 6479822 w 9386711"/>
                <a:gd name="csY11" fmla="*/ 700996 h 1408772"/>
                <a:gd name="csX12" fmla="*/ 9386711 w 9386711"/>
                <a:gd name="csY12" fmla="*/ 700995 h 1408772"/>
                <a:gd name="csX0" fmla="*/ 0 w 9243697"/>
                <a:gd name="csY0" fmla="*/ 864683 h 1408772"/>
                <a:gd name="csX1" fmla="*/ 383822 w 9243697"/>
                <a:gd name="csY1" fmla="*/ 864683 h 1408772"/>
                <a:gd name="csX2" fmla="*/ 383822 w 9243697"/>
                <a:gd name="csY2" fmla="*/ 1406550 h 1408772"/>
                <a:gd name="csX3" fmla="*/ 948266 w 9243697"/>
                <a:gd name="csY3" fmla="*/ 1406550 h 1408772"/>
                <a:gd name="csX4" fmla="*/ 941481 w 9243697"/>
                <a:gd name="csY4" fmla="*/ 0 h 1408772"/>
                <a:gd name="csX5" fmla="*/ 3111115 w 9243697"/>
                <a:gd name="csY5" fmla="*/ 2621 h 1408772"/>
                <a:gd name="csX6" fmla="*/ 3640666 w 9243697"/>
                <a:gd name="csY6" fmla="*/ 1084 h 1408772"/>
                <a:gd name="csX7" fmla="*/ 3646311 w 9243697"/>
                <a:gd name="csY7" fmla="*/ 1406550 h 1408772"/>
                <a:gd name="csX8" fmla="*/ 3778359 w 9243697"/>
                <a:gd name="csY8" fmla="*/ 1408772 h 1408772"/>
                <a:gd name="csX9" fmla="*/ 3776133 w 9243697"/>
                <a:gd name="csY9" fmla="*/ 1084 h 1408772"/>
                <a:gd name="csX10" fmla="*/ 6479767 w 9243697"/>
                <a:gd name="csY10" fmla="*/ 5590 h 1408772"/>
                <a:gd name="csX11" fmla="*/ 6479822 w 9243697"/>
                <a:gd name="csY11" fmla="*/ 700996 h 1408772"/>
                <a:gd name="csX12" fmla="*/ 9243697 w 9243697"/>
                <a:gd name="csY12" fmla="*/ 700995 h 1408772"/>
                <a:gd name="csX0" fmla="*/ 0 w 9243697"/>
                <a:gd name="csY0" fmla="*/ 864683 h 1408772"/>
                <a:gd name="csX1" fmla="*/ 383822 w 9243697"/>
                <a:gd name="csY1" fmla="*/ 864683 h 1408772"/>
                <a:gd name="csX2" fmla="*/ 383822 w 9243697"/>
                <a:gd name="csY2" fmla="*/ 1406550 h 1408772"/>
                <a:gd name="csX3" fmla="*/ 948266 w 9243697"/>
                <a:gd name="csY3" fmla="*/ 1406550 h 1408772"/>
                <a:gd name="csX4" fmla="*/ 941481 w 9243697"/>
                <a:gd name="csY4" fmla="*/ 0 h 1408772"/>
                <a:gd name="csX5" fmla="*/ 3111115 w 9243697"/>
                <a:gd name="csY5" fmla="*/ 2621 h 1408772"/>
                <a:gd name="csX6" fmla="*/ 3708986 w 9243697"/>
                <a:gd name="csY6" fmla="*/ 4742 h 1408772"/>
                <a:gd name="csX7" fmla="*/ 3646311 w 9243697"/>
                <a:gd name="csY7" fmla="*/ 1406550 h 1408772"/>
                <a:gd name="csX8" fmla="*/ 3778359 w 9243697"/>
                <a:gd name="csY8" fmla="*/ 1408772 h 1408772"/>
                <a:gd name="csX9" fmla="*/ 3776133 w 9243697"/>
                <a:gd name="csY9" fmla="*/ 1084 h 1408772"/>
                <a:gd name="csX10" fmla="*/ 6479767 w 9243697"/>
                <a:gd name="csY10" fmla="*/ 5590 h 1408772"/>
                <a:gd name="csX11" fmla="*/ 6479822 w 9243697"/>
                <a:gd name="csY11" fmla="*/ 700996 h 1408772"/>
                <a:gd name="csX12" fmla="*/ 9243697 w 9243697"/>
                <a:gd name="csY12" fmla="*/ 700995 h 1408772"/>
                <a:gd name="csX0" fmla="*/ 0 w 9243697"/>
                <a:gd name="csY0" fmla="*/ 864683 h 1410207"/>
                <a:gd name="csX1" fmla="*/ 383822 w 9243697"/>
                <a:gd name="csY1" fmla="*/ 864683 h 1410207"/>
                <a:gd name="csX2" fmla="*/ 383822 w 9243697"/>
                <a:gd name="csY2" fmla="*/ 1406550 h 1410207"/>
                <a:gd name="csX3" fmla="*/ 948266 w 9243697"/>
                <a:gd name="csY3" fmla="*/ 1406550 h 1410207"/>
                <a:gd name="csX4" fmla="*/ 941481 w 9243697"/>
                <a:gd name="csY4" fmla="*/ 0 h 1410207"/>
                <a:gd name="csX5" fmla="*/ 3111115 w 9243697"/>
                <a:gd name="csY5" fmla="*/ 2621 h 1410207"/>
                <a:gd name="csX6" fmla="*/ 3708986 w 9243697"/>
                <a:gd name="csY6" fmla="*/ 4742 h 1410207"/>
                <a:gd name="csX7" fmla="*/ 3714632 w 9243697"/>
                <a:gd name="csY7" fmla="*/ 1410207 h 1410207"/>
                <a:gd name="csX8" fmla="*/ 3778359 w 9243697"/>
                <a:gd name="csY8" fmla="*/ 1408772 h 1410207"/>
                <a:gd name="csX9" fmla="*/ 3776133 w 9243697"/>
                <a:gd name="csY9" fmla="*/ 1084 h 1410207"/>
                <a:gd name="csX10" fmla="*/ 6479767 w 9243697"/>
                <a:gd name="csY10" fmla="*/ 5590 h 1410207"/>
                <a:gd name="csX11" fmla="*/ 6479822 w 9243697"/>
                <a:gd name="csY11" fmla="*/ 700996 h 1410207"/>
                <a:gd name="csX12" fmla="*/ 9243697 w 9243697"/>
                <a:gd name="csY12" fmla="*/ 700995 h 1410207"/>
                <a:gd name="csX0" fmla="*/ 0 w 9243697"/>
                <a:gd name="csY0" fmla="*/ 864683 h 1410207"/>
                <a:gd name="csX1" fmla="*/ 383822 w 9243697"/>
                <a:gd name="csY1" fmla="*/ 864683 h 1410207"/>
                <a:gd name="csX2" fmla="*/ 383822 w 9243697"/>
                <a:gd name="csY2" fmla="*/ 1406550 h 1410207"/>
                <a:gd name="csX3" fmla="*/ 948266 w 9243697"/>
                <a:gd name="csY3" fmla="*/ 1406550 h 1410207"/>
                <a:gd name="csX4" fmla="*/ 941481 w 9243697"/>
                <a:gd name="csY4" fmla="*/ 0 h 1410207"/>
                <a:gd name="csX5" fmla="*/ 3111115 w 9243697"/>
                <a:gd name="csY5" fmla="*/ 2621 h 1410207"/>
                <a:gd name="csX6" fmla="*/ 3708986 w 9243697"/>
                <a:gd name="csY6" fmla="*/ 4742 h 1410207"/>
                <a:gd name="csX7" fmla="*/ 3714632 w 9243697"/>
                <a:gd name="csY7" fmla="*/ 1410207 h 1410207"/>
                <a:gd name="csX8" fmla="*/ 3778359 w 9243697"/>
                <a:gd name="csY8" fmla="*/ 1408772 h 1410207"/>
                <a:gd name="csX9" fmla="*/ 3851645 w 9243697"/>
                <a:gd name="csY9" fmla="*/ 4742 h 1410207"/>
                <a:gd name="csX10" fmla="*/ 6479767 w 9243697"/>
                <a:gd name="csY10" fmla="*/ 5590 h 1410207"/>
                <a:gd name="csX11" fmla="*/ 6479822 w 9243697"/>
                <a:gd name="csY11" fmla="*/ 700996 h 1410207"/>
                <a:gd name="csX12" fmla="*/ 9243697 w 9243697"/>
                <a:gd name="csY12" fmla="*/ 700995 h 1410207"/>
                <a:gd name="csX0" fmla="*/ 0 w 9243697"/>
                <a:gd name="csY0" fmla="*/ 864683 h 1412430"/>
                <a:gd name="csX1" fmla="*/ 383822 w 9243697"/>
                <a:gd name="csY1" fmla="*/ 864683 h 1412430"/>
                <a:gd name="csX2" fmla="*/ 383822 w 9243697"/>
                <a:gd name="csY2" fmla="*/ 1406550 h 1412430"/>
                <a:gd name="csX3" fmla="*/ 948266 w 9243697"/>
                <a:gd name="csY3" fmla="*/ 1406550 h 1412430"/>
                <a:gd name="csX4" fmla="*/ 941481 w 9243697"/>
                <a:gd name="csY4" fmla="*/ 0 h 1412430"/>
                <a:gd name="csX5" fmla="*/ 3111115 w 9243697"/>
                <a:gd name="csY5" fmla="*/ 2621 h 1412430"/>
                <a:gd name="csX6" fmla="*/ 3708986 w 9243697"/>
                <a:gd name="csY6" fmla="*/ 4742 h 1412430"/>
                <a:gd name="csX7" fmla="*/ 3714632 w 9243697"/>
                <a:gd name="csY7" fmla="*/ 1410207 h 1412430"/>
                <a:gd name="csX8" fmla="*/ 3853871 w 9243697"/>
                <a:gd name="csY8" fmla="*/ 1412430 h 1412430"/>
                <a:gd name="csX9" fmla="*/ 3851645 w 9243697"/>
                <a:gd name="csY9" fmla="*/ 4742 h 1412430"/>
                <a:gd name="csX10" fmla="*/ 6479767 w 9243697"/>
                <a:gd name="csY10" fmla="*/ 5590 h 1412430"/>
                <a:gd name="csX11" fmla="*/ 6479822 w 9243697"/>
                <a:gd name="csY11" fmla="*/ 700996 h 1412430"/>
                <a:gd name="csX12" fmla="*/ 9243697 w 9243697"/>
                <a:gd name="csY12" fmla="*/ 700995 h 1412430"/>
                <a:gd name="csX0" fmla="*/ 0 w 9243697"/>
                <a:gd name="csY0" fmla="*/ 864683 h 1412430"/>
                <a:gd name="csX1" fmla="*/ 383822 w 9243697"/>
                <a:gd name="csY1" fmla="*/ 864683 h 1412430"/>
                <a:gd name="csX2" fmla="*/ 383822 w 9243697"/>
                <a:gd name="csY2" fmla="*/ 1406550 h 1412430"/>
                <a:gd name="csX3" fmla="*/ 948266 w 9243697"/>
                <a:gd name="csY3" fmla="*/ 1406550 h 1412430"/>
                <a:gd name="csX4" fmla="*/ 934290 w 9243697"/>
                <a:gd name="csY4" fmla="*/ 0 h 1412430"/>
                <a:gd name="csX5" fmla="*/ 3111115 w 9243697"/>
                <a:gd name="csY5" fmla="*/ 2621 h 1412430"/>
                <a:gd name="csX6" fmla="*/ 3708986 w 9243697"/>
                <a:gd name="csY6" fmla="*/ 4742 h 1412430"/>
                <a:gd name="csX7" fmla="*/ 3714632 w 9243697"/>
                <a:gd name="csY7" fmla="*/ 1410207 h 1412430"/>
                <a:gd name="csX8" fmla="*/ 3853871 w 9243697"/>
                <a:gd name="csY8" fmla="*/ 1412430 h 1412430"/>
                <a:gd name="csX9" fmla="*/ 3851645 w 9243697"/>
                <a:gd name="csY9" fmla="*/ 4742 h 1412430"/>
                <a:gd name="csX10" fmla="*/ 6479767 w 9243697"/>
                <a:gd name="csY10" fmla="*/ 5590 h 1412430"/>
                <a:gd name="csX11" fmla="*/ 6479822 w 9243697"/>
                <a:gd name="csY11" fmla="*/ 700996 h 1412430"/>
                <a:gd name="csX12" fmla="*/ 9243697 w 9243697"/>
                <a:gd name="csY12" fmla="*/ 700995 h 1412430"/>
                <a:gd name="csX0" fmla="*/ 0 w 9243697"/>
                <a:gd name="csY0" fmla="*/ 864683 h 1412430"/>
                <a:gd name="csX1" fmla="*/ 383822 w 9243697"/>
                <a:gd name="csY1" fmla="*/ 864683 h 1412430"/>
                <a:gd name="csX2" fmla="*/ 383822 w 9243697"/>
                <a:gd name="csY2" fmla="*/ 1406550 h 1412430"/>
                <a:gd name="csX3" fmla="*/ 933882 w 9243697"/>
                <a:gd name="csY3" fmla="*/ 1406550 h 1412430"/>
                <a:gd name="csX4" fmla="*/ 934290 w 9243697"/>
                <a:gd name="csY4" fmla="*/ 0 h 1412430"/>
                <a:gd name="csX5" fmla="*/ 3111115 w 9243697"/>
                <a:gd name="csY5" fmla="*/ 2621 h 1412430"/>
                <a:gd name="csX6" fmla="*/ 3708986 w 9243697"/>
                <a:gd name="csY6" fmla="*/ 4742 h 1412430"/>
                <a:gd name="csX7" fmla="*/ 3714632 w 9243697"/>
                <a:gd name="csY7" fmla="*/ 1410207 h 1412430"/>
                <a:gd name="csX8" fmla="*/ 3853871 w 9243697"/>
                <a:gd name="csY8" fmla="*/ 1412430 h 1412430"/>
                <a:gd name="csX9" fmla="*/ 3851645 w 9243697"/>
                <a:gd name="csY9" fmla="*/ 4742 h 1412430"/>
                <a:gd name="csX10" fmla="*/ 6479767 w 9243697"/>
                <a:gd name="csY10" fmla="*/ 5590 h 1412430"/>
                <a:gd name="csX11" fmla="*/ 6479822 w 9243697"/>
                <a:gd name="csY11" fmla="*/ 700996 h 1412430"/>
                <a:gd name="csX12" fmla="*/ 9243697 w 9243697"/>
                <a:gd name="csY12" fmla="*/ 700995 h 1412430"/>
                <a:gd name="csX0" fmla="*/ 0 w 9243697"/>
                <a:gd name="csY0" fmla="*/ 864683 h 1412430"/>
                <a:gd name="csX1" fmla="*/ 415374 w 9243697"/>
                <a:gd name="csY1" fmla="*/ 875902 h 1412430"/>
                <a:gd name="csX2" fmla="*/ 383822 w 9243697"/>
                <a:gd name="csY2" fmla="*/ 1406550 h 1412430"/>
                <a:gd name="csX3" fmla="*/ 933882 w 9243697"/>
                <a:gd name="csY3" fmla="*/ 1406550 h 1412430"/>
                <a:gd name="csX4" fmla="*/ 934290 w 9243697"/>
                <a:gd name="csY4" fmla="*/ 0 h 1412430"/>
                <a:gd name="csX5" fmla="*/ 3111115 w 9243697"/>
                <a:gd name="csY5" fmla="*/ 2621 h 1412430"/>
                <a:gd name="csX6" fmla="*/ 3708986 w 9243697"/>
                <a:gd name="csY6" fmla="*/ 4742 h 1412430"/>
                <a:gd name="csX7" fmla="*/ 3714632 w 9243697"/>
                <a:gd name="csY7" fmla="*/ 1410207 h 1412430"/>
                <a:gd name="csX8" fmla="*/ 3853871 w 9243697"/>
                <a:gd name="csY8" fmla="*/ 1412430 h 1412430"/>
                <a:gd name="csX9" fmla="*/ 3851645 w 9243697"/>
                <a:gd name="csY9" fmla="*/ 4742 h 1412430"/>
                <a:gd name="csX10" fmla="*/ 6479767 w 9243697"/>
                <a:gd name="csY10" fmla="*/ 5590 h 1412430"/>
                <a:gd name="csX11" fmla="*/ 6479822 w 9243697"/>
                <a:gd name="csY11" fmla="*/ 700996 h 1412430"/>
                <a:gd name="csX12" fmla="*/ 9243697 w 9243697"/>
                <a:gd name="csY12" fmla="*/ 700995 h 1412430"/>
                <a:gd name="csX0" fmla="*/ 0 w 9243697"/>
                <a:gd name="csY0" fmla="*/ 864683 h 1412430"/>
                <a:gd name="csX1" fmla="*/ 415374 w 9243697"/>
                <a:gd name="csY1" fmla="*/ 875902 h 1412430"/>
                <a:gd name="csX2" fmla="*/ 415374 w 9243697"/>
                <a:gd name="csY2" fmla="*/ 1412159 h 1412430"/>
                <a:gd name="csX3" fmla="*/ 933882 w 9243697"/>
                <a:gd name="csY3" fmla="*/ 1406550 h 1412430"/>
                <a:gd name="csX4" fmla="*/ 934290 w 9243697"/>
                <a:gd name="csY4" fmla="*/ 0 h 1412430"/>
                <a:gd name="csX5" fmla="*/ 3111115 w 9243697"/>
                <a:gd name="csY5" fmla="*/ 2621 h 1412430"/>
                <a:gd name="csX6" fmla="*/ 3708986 w 9243697"/>
                <a:gd name="csY6" fmla="*/ 4742 h 1412430"/>
                <a:gd name="csX7" fmla="*/ 3714632 w 9243697"/>
                <a:gd name="csY7" fmla="*/ 1410207 h 1412430"/>
                <a:gd name="csX8" fmla="*/ 3853871 w 9243697"/>
                <a:gd name="csY8" fmla="*/ 1412430 h 1412430"/>
                <a:gd name="csX9" fmla="*/ 3851645 w 9243697"/>
                <a:gd name="csY9" fmla="*/ 4742 h 1412430"/>
                <a:gd name="csX10" fmla="*/ 6479767 w 9243697"/>
                <a:gd name="csY10" fmla="*/ 5590 h 1412430"/>
                <a:gd name="csX11" fmla="*/ 6479822 w 9243697"/>
                <a:gd name="csY11" fmla="*/ 700996 h 1412430"/>
                <a:gd name="csX12" fmla="*/ 9243697 w 9243697"/>
                <a:gd name="csY12" fmla="*/ 700995 h 1412430"/>
                <a:gd name="csX0" fmla="*/ 0 w 9206887"/>
                <a:gd name="csY0" fmla="*/ 864683 h 1412430"/>
                <a:gd name="csX1" fmla="*/ 378564 w 9206887"/>
                <a:gd name="csY1" fmla="*/ 875902 h 1412430"/>
                <a:gd name="csX2" fmla="*/ 378564 w 9206887"/>
                <a:gd name="csY2" fmla="*/ 1412159 h 1412430"/>
                <a:gd name="csX3" fmla="*/ 897072 w 9206887"/>
                <a:gd name="csY3" fmla="*/ 1406550 h 1412430"/>
                <a:gd name="csX4" fmla="*/ 897480 w 9206887"/>
                <a:gd name="csY4" fmla="*/ 0 h 1412430"/>
                <a:gd name="csX5" fmla="*/ 3074305 w 9206887"/>
                <a:gd name="csY5" fmla="*/ 2621 h 1412430"/>
                <a:gd name="csX6" fmla="*/ 3672176 w 9206887"/>
                <a:gd name="csY6" fmla="*/ 4742 h 1412430"/>
                <a:gd name="csX7" fmla="*/ 3677822 w 9206887"/>
                <a:gd name="csY7" fmla="*/ 1410207 h 1412430"/>
                <a:gd name="csX8" fmla="*/ 3817061 w 9206887"/>
                <a:gd name="csY8" fmla="*/ 1412430 h 1412430"/>
                <a:gd name="csX9" fmla="*/ 3814835 w 9206887"/>
                <a:gd name="csY9" fmla="*/ 4742 h 1412430"/>
                <a:gd name="csX10" fmla="*/ 6442957 w 9206887"/>
                <a:gd name="csY10" fmla="*/ 5590 h 1412430"/>
                <a:gd name="csX11" fmla="*/ 6443012 w 9206887"/>
                <a:gd name="csY11" fmla="*/ 700996 h 1412430"/>
                <a:gd name="csX12" fmla="*/ 9206887 w 9206887"/>
                <a:gd name="csY12" fmla="*/ 700995 h 1412430"/>
                <a:gd name="csX0" fmla="*/ 0 w 9206887"/>
                <a:gd name="csY0" fmla="*/ 864683 h 1412430"/>
                <a:gd name="csX1" fmla="*/ 378564 w 9206887"/>
                <a:gd name="csY1" fmla="*/ 875902 h 1412430"/>
                <a:gd name="csX2" fmla="*/ 378564 w 9206887"/>
                <a:gd name="csY2" fmla="*/ 1412159 h 1412430"/>
                <a:gd name="csX3" fmla="*/ 897072 w 9206887"/>
                <a:gd name="csY3" fmla="*/ 1406550 h 1412430"/>
                <a:gd name="csX4" fmla="*/ 897480 w 9206887"/>
                <a:gd name="csY4" fmla="*/ 0 h 1412430"/>
                <a:gd name="csX5" fmla="*/ 3074305 w 9206887"/>
                <a:gd name="csY5" fmla="*/ 2621 h 1412430"/>
                <a:gd name="csX6" fmla="*/ 3672176 w 9206887"/>
                <a:gd name="csY6" fmla="*/ 4742 h 1412430"/>
                <a:gd name="csX7" fmla="*/ 3677822 w 9206887"/>
                <a:gd name="csY7" fmla="*/ 1410207 h 1412430"/>
                <a:gd name="csX8" fmla="*/ 3817061 w 9206887"/>
                <a:gd name="csY8" fmla="*/ 1412430 h 1412430"/>
                <a:gd name="csX9" fmla="*/ 3814835 w 9206887"/>
                <a:gd name="csY9" fmla="*/ 4742 h 1412430"/>
                <a:gd name="csX10" fmla="*/ 6442957 w 9206887"/>
                <a:gd name="csY10" fmla="*/ 5590 h 1412430"/>
                <a:gd name="csX11" fmla="*/ 6316807 w 9206887"/>
                <a:gd name="csY11" fmla="*/ 706606 h 1412430"/>
                <a:gd name="csX12" fmla="*/ 9206887 w 9206887"/>
                <a:gd name="csY12" fmla="*/ 700995 h 1412430"/>
                <a:gd name="csX0" fmla="*/ 0 w 9206887"/>
                <a:gd name="csY0" fmla="*/ 864703 h 1412450"/>
                <a:gd name="csX1" fmla="*/ 378564 w 9206887"/>
                <a:gd name="csY1" fmla="*/ 875922 h 1412450"/>
                <a:gd name="csX2" fmla="*/ 378564 w 9206887"/>
                <a:gd name="csY2" fmla="*/ 1412179 h 1412450"/>
                <a:gd name="csX3" fmla="*/ 897072 w 9206887"/>
                <a:gd name="csY3" fmla="*/ 1406570 h 1412450"/>
                <a:gd name="csX4" fmla="*/ 897480 w 9206887"/>
                <a:gd name="csY4" fmla="*/ 20 h 1412450"/>
                <a:gd name="csX5" fmla="*/ 3074305 w 9206887"/>
                <a:gd name="csY5" fmla="*/ 2641 h 1412450"/>
                <a:gd name="csX6" fmla="*/ 3672176 w 9206887"/>
                <a:gd name="csY6" fmla="*/ 4762 h 1412450"/>
                <a:gd name="csX7" fmla="*/ 3677822 w 9206887"/>
                <a:gd name="csY7" fmla="*/ 1410227 h 1412450"/>
                <a:gd name="csX8" fmla="*/ 3817061 w 9206887"/>
                <a:gd name="csY8" fmla="*/ 1412450 h 1412450"/>
                <a:gd name="csX9" fmla="*/ 3814835 w 9206887"/>
                <a:gd name="csY9" fmla="*/ 4762 h 1412450"/>
                <a:gd name="csX10" fmla="*/ 6322010 w 9206887"/>
                <a:gd name="csY10" fmla="*/ 0 h 1412450"/>
                <a:gd name="csX11" fmla="*/ 6316807 w 9206887"/>
                <a:gd name="csY11" fmla="*/ 706626 h 1412450"/>
                <a:gd name="csX12" fmla="*/ 9206887 w 9206887"/>
                <a:gd name="csY12" fmla="*/ 701015 h 1412450"/>
                <a:gd name="csX0" fmla="*/ 0 w 9206887"/>
                <a:gd name="csY0" fmla="*/ 864683 h 1412430"/>
                <a:gd name="csX1" fmla="*/ 378564 w 9206887"/>
                <a:gd name="csY1" fmla="*/ 875902 h 1412430"/>
                <a:gd name="csX2" fmla="*/ 378564 w 9206887"/>
                <a:gd name="csY2" fmla="*/ 1412159 h 1412430"/>
                <a:gd name="csX3" fmla="*/ 897072 w 9206887"/>
                <a:gd name="csY3" fmla="*/ 1406550 h 1412430"/>
                <a:gd name="csX4" fmla="*/ 897480 w 9206887"/>
                <a:gd name="csY4" fmla="*/ 0 h 1412430"/>
                <a:gd name="csX5" fmla="*/ 3074305 w 9206887"/>
                <a:gd name="csY5" fmla="*/ 2621 h 1412430"/>
                <a:gd name="csX6" fmla="*/ 3672176 w 9206887"/>
                <a:gd name="csY6" fmla="*/ 4742 h 1412430"/>
                <a:gd name="csX7" fmla="*/ 3677822 w 9206887"/>
                <a:gd name="csY7" fmla="*/ 1410207 h 1412430"/>
                <a:gd name="csX8" fmla="*/ 3817061 w 9206887"/>
                <a:gd name="csY8" fmla="*/ 1412430 h 1412430"/>
                <a:gd name="csX9" fmla="*/ 3814835 w 9206887"/>
                <a:gd name="csY9" fmla="*/ 4742 h 1412430"/>
                <a:gd name="csX10" fmla="*/ 6300976 w 9206887"/>
                <a:gd name="csY10" fmla="*/ 5590 h 1412430"/>
                <a:gd name="csX11" fmla="*/ 6316807 w 9206887"/>
                <a:gd name="csY11" fmla="*/ 706606 h 1412430"/>
                <a:gd name="csX12" fmla="*/ 9206887 w 9206887"/>
                <a:gd name="csY12" fmla="*/ 700995 h 1412430"/>
                <a:gd name="csX0" fmla="*/ 0 w 9206887"/>
                <a:gd name="csY0" fmla="*/ 864683 h 1412430"/>
                <a:gd name="csX1" fmla="*/ 378564 w 9206887"/>
                <a:gd name="csY1" fmla="*/ 875902 h 1412430"/>
                <a:gd name="csX2" fmla="*/ 378564 w 9206887"/>
                <a:gd name="csY2" fmla="*/ 1412159 h 1412430"/>
                <a:gd name="csX3" fmla="*/ 897072 w 9206887"/>
                <a:gd name="csY3" fmla="*/ 1406550 h 1412430"/>
                <a:gd name="csX4" fmla="*/ 897480 w 9206887"/>
                <a:gd name="csY4" fmla="*/ 0 h 1412430"/>
                <a:gd name="csX5" fmla="*/ 3074305 w 9206887"/>
                <a:gd name="csY5" fmla="*/ 2621 h 1412430"/>
                <a:gd name="csX6" fmla="*/ 3672176 w 9206887"/>
                <a:gd name="csY6" fmla="*/ 4742 h 1412430"/>
                <a:gd name="csX7" fmla="*/ 3677822 w 9206887"/>
                <a:gd name="csY7" fmla="*/ 1410207 h 1412430"/>
                <a:gd name="csX8" fmla="*/ 3817061 w 9206887"/>
                <a:gd name="csY8" fmla="*/ 1412430 h 1412430"/>
                <a:gd name="csX9" fmla="*/ 3814835 w 9206887"/>
                <a:gd name="csY9" fmla="*/ 4742 h 1412430"/>
                <a:gd name="csX10" fmla="*/ 6300976 w 9206887"/>
                <a:gd name="csY10" fmla="*/ 5590 h 1412430"/>
                <a:gd name="csX11" fmla="*/ 6295773 w 9206887"/>
                <a:gd name="csY11" fmla="*/ 706606 h 1412430"/>
                <a:gd name="csX12" fmla="*/ 9206887 w 9206887"/>
                <a:gd name="csY12" fmla="*/ 700995 h 1412430"/>
                <a:gd name="csX0" fmla="*/ 0 w 9206887"/>
                <a:gd name="csY0" fmla="*/ 864683 h 1412430"/>
                <a:gd name="csX1" fmla="*/ 378564 w 9206887"/>
                <a:gd name="csY1" fmla="*/ 875902 h 1412430"/>
                <a:gd name="csX2" fmla="*/ 378564 w 9206887"/>
                <a:gd name="csY2" fmla="*/ 1412159 h 1412430"/>
                <a:gd name="csX3" fmla="*/ 897072 w 9206887"/>
                <a:gd name="csY3" fmla="*/ 1406550 h 1412430"/>
                <a:gd name="csX4" fmla="*/ 897480 w 9206887"/>
                <a:gd name="csY4" fmla="*/ 0 h 1412430"/>
                <a:gd name="csX5" fmla="*/ 3074305 w 9206887"/>
                <a:gd name="csY5" fmla="*/ 2621 h 1412430"/>
                <a:gd name="csX6" fmla="*/ 3672176 w 9206887"/>
                <a:gd name="csY6" fmla="*/ 4742 h 1412430"/>
                <a:gd name="csX7" fmla="*/ 3677822 w 9206887"/>
                <a:gd name="csY7" fmla="*/ 1410207 h 1412430"/>
                <a:gd name="csX8" fmla="*/ 3817061 w 9206887"/>
                <a:gd name="csY8" fmla="*/ 1412430 h 1412430"/>
                <a:gd name="csX9" fmla="*/ 3814835 w 9206887"/>
                <a:gd name="csY9" fmla="*/ 4742 h 1412430"/>
                <a:gd name="csX10" fmla="*/ 6300976 w 9206887"/>
                <a:gd name="csY10" fmla="*/ 5590 h 1412430"/>
                <a:gd name="csX11" fmla="*/ 6301031 w 9206887"/>
                <a:gd name="csY11" fmla="*/ 700996 h 1412430"/>
                <a:gd name="csX12" fmla="*/ 9206887 w 9206887"/>
                <a:gd name="csY12" fmla="*/ 700995 h 1412430"/>
                <a:gd name="csX0" fmla="*/ 0 w 8831151"/>
                <a:gd name="csY0" fmla="*/ 864683 h 1412430"/>
                <a:gd name="csX1" fmla="*/ 378564 w 8831151"/>
                <a:gd name="csY1" fmla="*/ 875902 h 1412430"/>
                <a:gd name="csX2" fmla="*/ 378564 w 8831151"/>
                <a:gd name="csY2" fmla="*/ 1412159 h 1412430"/>
                <a:gd name="csX3" fmla="*/ 897072 w 8831151"/>
                <a:gd name="csY3" fmla="*/ 1406550 h 1412430"/>
                <a:gd name="csX4" fmla="*/ 897480 w 8831151"/>
                <a:gd name="csY4" fmla="*/ 0 h 1412430"/>
                <a:gd name="csX5" fmla="*/ 3074305 w 8831151"/>
                <a:gd name="csY5" fmla="*/ 2621 h 1412430"/>
                <a:gd name="csX6" fmla="*/ 3672176 w 8831151"/>
                <a:gd name="csY6" fmla="*/ 4742 h 1412430"/>
                <a:gd name="csX7" fmla="*/ 3677822 w 8831151"/>
                <a:gd name="csY7" fmla="*/ 1410207 h 1412430"/>
                <a:gd name="csX8" fmla="*/ 3817061 w 8831151"/>
                <a:gd name="csY8" fmla="*/ 1412430 h 1412430"/>
                <a:gd name="csX9" fmla="*/ 3814835 w 8831151"/>
                <a:gd name="csY9" fmla="*/ 4742 h 1412430"/>
                <a:gd name="csX10" fmla="*/ 6300976 w 8831151"/>
                <a:gd name="csY10" fmla="*/ 5590 h 1412430"/>
                <a:gd name="csX11" fmla="*/ 6301031 w 8831151"/>
                <a:gd name="csY11" fmla="*/ 700996 h 1412430"/>
                <a:gd name="csX12" fmla="*/ 8831151 w 8831151"/>
                <a:gd name="csY12" fmla="*/ 713521 h 1412430"/>
                <a:gd name="csX0" fmla="*/ 0 w 8831151"/>
                <a:gd name="csY0" fmla="*/ 864683 h 1412430"/>
                <a:gd name="csX1" fmla="*/ 382626 w 8831151"/>
                <a:gd name="csY1" fmla="*/ 867234 h 1412430"/>
                <a:gd name="csX2" fmla="*/ 378564 w 8831151"/>
                <a:gd name="csY2" fmla="*/ 1412159 h 1412430"/>
                <a:gd name="csX3" fmla="*/ 897072 w 8831151"/>
                <a:gd name="csY3" fmla="*/ 1406550 h 1412430"/>
                <a:gd name="csX4" fmla="*/ 897480 w 8831151"/>
                <a:gd name="csY4" fmla="*/ 0 h 1412430"/>
                <a:gd name="csX5" fmla="*/ 3074305 w 8831151"/>
                <a:gd name="csY5" fmla="*/ 2621 h 1412430"/>
                <a:gd name="csX6" fmla="*/ 3672176 w 8831151"/>
                <a:gd name="csY6" fmla="*/ 4742 h 1412430"/>
                <a:gd name="csX7" fmla="*/ 3677822 w 8831151"/>
                <a:gd name="csY7" fmla="*/ 1410207 h 1412430"/>
                <a:gd name="csX8" fmla="*/ 3817061 w 8831151"/>
                <a:gd name="csY8" fmla="*/ 1412430 h 1412430"/>
                <a:gd name="csX9" fmla="*/ 3814835 w 8831151"/>
                <a:gd name="csY9" fmla="*/ 4742 h 1412430"/>
                <a:gd name="csX10" fmla="*/ 6300976 w 8831151"/>
                <a:gd name="csY10" fmla="*/ 5590 h 1412430"/>
                <a:gd name="csX11" fmla="*/ 6301031 w 8831151"/>
                <a:gd name="csY11" fmla="*/ 700996 h 1412430"/>
                <a:gd name="csX12" fmla="*/ 8831151 w 8831151"/>
                <a:gd name="csY12" fmla="*/ 713521 h 1412430"/>
                <a:gd name="csX0" fmla="*/ 0 w 8831151"/>
                <a:gd name="csY0" fmla="*/ 864683 h 1412430"/>
                <a:gd name="csX1" fmla="*/ 382626 w 8831151"/>
                <a:gd name="csY1" fmla="*/ 867234 h 1412430"/>
                <a:gd name="csX2" fmla="*/ 378564 w 8831151"/>
                <a:gd name="csY2" fmla="*/ 1412159 h 1412430"/>
                <a:gd name="csX3" fmla="*/ 909258 w 8831151"/>
                <a:gd name="csY3" fmla="*/ 1406550 h 1412430"/>
                <a:gd name="csX4" fmla="*/ 897480 w 8831151"/>
                <a:gd name="csY4" fmla="*/ 0 h 1412430"/>
                <a:gd name="csX5" fmla="*/ 3074305 w 8831151"/>
                <a:gd name="csY5" fmla="*/ 2621 h 1412430"/>
                <a:gd name="csX6" fmla="*/ 3672176 w 8831151"/>
                <a:gd name="csY6" fmla="*/ 4742 h 1412430"/>
                <a:gd name="csX7" fmla="*/ 3677822 w 8831151"/>
                <a:gd name="csY7" fmla="*/ 1410207 h 1412430"/>
                <a:gd name="csX8" fmla="*/ 3817061 w 8831151"/>
                <a:gd name="csY8" fmla="*/ 1412430 h 1412430"/>
                <a:gd name="csX9" fmla="*/ 3814835 w 8831151"/>
                <a:gd name="csY9" fmla="*/ 4742 h 1412430"/>
                <a:gd name="csX10" fmla="*/ 6300976 w 8831151"/>
                <a:gd name="csY10" fmla="*/ 5590 h 1412430"/>
                <a:gd name="csX11" fmla="*/ 6301031 w 8831151"/>
                <a:gd name="csY11" fmla="*/ 700996 h 1412430"/>
                <a:gd name="csX12" fmla="*/ 8831151 w 8831151"/>
                <a:gd name="csY12" fmla="*/ 713521 h 1412430"/>
                <a:gd name="csX0" fmla="*/ 0 w 8831151"/>
                <a:gd name="csY0" fmla="*/ 864683 h 1412430"/>
                <a:gd name="csX1" fmla="*/ 382626 w 8831151"/>
                <a:gd name="csY1" fmla="*/ 867234 h 1412430"/>
                <a:gd name="csX2" fmla="*/ 378564 w 8831151"/>
                <a:gd name="csY2" fmla="*/ 1412159 h 1412430"/>
                <a:gd name="csX3" fmla="*/ 909258 w 8831151"/>
                <a:gd name="csY3" fmla="*/ 1406550 h 1412430"/>
                <a:gd name="csX4" fmla="*/ 913729 w 8831151"/>
                <a:gd name="csY4" fmla="*/ 0 h 1412430"/>
                <a:gd name="csX5" fmla="*/ 3074305 w 8831151"/>
                <a:gd name="csY5" fmla="*/ 2621 h 1412430"/>
                <a:gd name="csX6" fmla="*/ 3672176 w 8831151"/>
                <a:gd name="csY6" fmla="*/ 4742 h 1412430"/>
                <a:gd name="csX7" fmla="*/ 3677822 w 8831151"/>
                <a:gd name="csY7" fmla="*/ 1410207 h 1412430"/>
                <a:gd name="csX8" fmla="*/ 3817061 w 8831151"/>
                <a:gd name="csY8" fmla="*/ 1412430 h 1412430"/>
                <a:gd name="csX9" fmla="*/ 3814835 w 8831151"/>
                <a:gd name="csY9" fmla="*/ 4742 h 1412430"/>
                <a:gd name="csX10" fmla="*/ 6300976 w 8831151"/>
                <a:gd name="csY10" fmla="*/ 5590 h 1412430"/>
                <a:gd name="csX11" fmla="*/ 6301031 w 8831151"/>
                <a:gd name="csY11" fmla="*/ 700996 h 1412430"/>
                <a:gd name="csX12" fmla="*/ 8831151 w 8831151"/>
                <a:gd name="csY12" fmla="*/ 713521 h 1412430"/>
                <a:gd name="csX0" fmla="*/ 0 w 8831151"/>
                <a:gd name="csY0" fmla="*/ 862062 h 1409809"/>
                <a:gd name="csX1" fmla="*/ 382626 w 8831151"/>
                <a:gd name="csY1" fmla="*/ 864613 h 1409809"/>
                <a:gd name="csX2" fmla="*/ 378564 w 8831151"/>
                <a:gd name="csY2" fmla="*/ 1409538 h 1409809"/>
                <a:gd name="csX3" fmla="*/ 909258 w 8831151"/>
                <a:gd name="csY3" fmla="*/ 1403929 h 1409809"/>
                <a:gd name="csX4" fmla="*/ 901542 w 8831151"/>
                <a:gd name="csY4" fmla="*/ 6046 h 1409809"/>
                <a:gd name="csX5" fmla="*/ 3074305 w 8831151"/>
                <a:gd name="csY5" fmla="*/ 0 h 1409809"/>
                <a:gd name="csX6" fmla="*/ 3672176 w 8831151"/>
                <a:gd name="csY6" fmla="*/ 2121 h 1409809"/>
                <a:gd name="csX7" fmla="*/ 3677822 w 8831151"/>
                <a:gd name="csY7" fmla="*/ 1407586 h 1409809"/>
                <a:gd name="csX8" fmla="*/ 3817061 w 8831151"/>
                <a:gd name="csY8" fmla="*/ 1409809 h 1409809"/>
                <a:gd name="csX9" fmla="*/ 3814835 w 8831151"/>
                <a:gd name="csY9" fmla="*/ 2121 h 1409809"/>
                <a:gd name="csX10" fmla="*/ 6300976 w 8831151"/>
                <a:gd name="csY10" fmla="*/ 2969 h 1409809"/>
                <a:gd name="csX11" fmla="*/ 6301031 w 8831151"/>
                <a:gd name="csY11" fmla="*/ 698375 h 1409809"/>
                <a:gd name="csX12" fmla="*/ 8831151 w 8831151"/>
                <a:gd name="csY12" fmla="*/ 710900 h 1409809"/>
                <a:gd name="csX0" fmla="*/ 0 w 8831151"/>
                <a:gd name="csY0" fmla="*/ 862062 h 1409809"/>
                <a:gd name="csX1" fmla="*/ 382626 w 8831151"/>
                <a:gd name="csY1" fmla="*/ 864613 h 1409809"/>
                <a:gd name="csX2" fmla="*/ 378564 w 8831151"/>
                <a:gd name="csY2" fmla="*/ 1409538 h 1409809"/>
                <a:gd name="csX3" fmla="*/ 909258 w 8831151"/>
                <a:gd name="csY3" fmla="*/ 1403929 h 1409809"/>
                <a:gd name="csX4" fmla="*/ 876209 w 8831151"/>
                <a:gd name="csY4" fmla="*/ 6046 h 1409809"/>
                <a:gd name="csX5" fmla="*/ 3074305 w 8831151"/>
                <a:gd name="csY5" fmla="*/ 0 h 1409809"/>
                <a:gd name="csX6" fmla="*/ 3672176 w 8831151"/>
                <a:gd name="csY6" fmla="*/ 2121 h 1409809"/>
                <a:gd name="csX7" fmla="*/ 3677822 w 8831151"/>
                <a:gd name="csY7" fmla="*/ 1407586 h 1409809"/>
                <a:gd name="csX8" fmla="*/ 3817061 w 8831151"/>
                <a:gd name="csY8" fmla="*/ 1409809 h 1409809"/>
                <a:gd name="csX9" fmla="*/ 3814835 w 8831151"/>
                <a:gd name="csY9" fmla="*/ 2121 h 1409809"/>
                <a:gd name="csX10" fmla="*/ 6300976 w 8831151"/>
                <a:gd name="csY10" fmla="*/ 2969 h 1409809"/>
                <a:gd name="csX11" fmla="*/ 6301031 w 8831151"/>
                <a:gd name="csY11" fmla="*/ 698375 h 1409809"/>
                <a:gd name="csX12" fmla="*/ 8831151 w 8831151"/>
                <a:gd name="csY12" fmla="*/ 710900 h 1409809"/>
                <a:gd name="csX0" fmla="*/ 0 w 8831151"/>
                <a:gd name="csY0" fmla="*/ 862062 h 1415288"/>
                <a:gd name="csX1" fmla="*/ 382626 w 8831151"/>
                <a:gd name="csY1" fmla="*/ 864613 h 1415288"/>
                <a:gd name="csX2" fmla="*/ 378564 w 8831151"/>
                <a:gd name="csY2" fmla="*/ 1409538 h 1415288"/>
                <a:gd name="csX3" fmla="*/ 888992 w 8831151"/>
                <a:gd name="csY3" fmla="*/ 1415288 h 1415288"/>
                <a:gd name="csX4" fmla="*/ 876209 w 8831151"/>
                <a:gd name="csY4" fmla="*/ 6046 h 1415288"/>
                <a:gd name="csX5" fmla="*/ 3074305 w 8831151"/>
                <a:gd name="csY5" fmla="*/ 0 h 1415288"/>
                <a:gd name="csX6" fmla="*/ 3672176 w 8831151"/>
                <a:gd name="csY6" fmla="*/ 2121 h 1415288"/>
                <a:gd name="csX7" fmla="*/ 3677822 w 8831151"/>
                <a:gd name="csY7" fmla="*/ 1407586 h 1415288"/>
                <a:gd name="csX8" fmla="*/ 3817061 w 8831151"/>
                <a:gd name="csY8" fmla="*/ 1409809 h 1415288"/>
                <a:gd name="csX9" fmla="*/ 3814835 w 8831151"/>
                <a:gd name="csY9" fmla="*/ 2121 h 1415288"/>
                <a:gd name="csX10" fmla="*/ 6300976 w 8831151"/>
                <a:gd name="csY10" fmla="*/ 2969 h 1415288"/>
                <a:gd name="csX11" fmla="*/ 6301031 w 8831151"/>
                <a:gd name="csY11" fmla="*/ 698375 h 1415288"/>
                <a:gd name="csX12" fmla="*/ 8831151 w 8831151"/>
                <a:gd name="csY12" fmla="*/ 710900 h 1415288"/>
                <a:gd name="csX0" fmla="*/ 0 w 8831151"/>
                <a:gd name="csY0" fmla="*/ 862062 h 1415288"/>
                <a:gd name="csX1" fmla="*/ 382626 w 8831151"/>
                <a:gd name="csY1" fmla="*/ 864613 h 1415288"/>
                <a:gd name="csX2" fmla="*/ 378564 w 8831151"/>
                <a:gd name="csY2" fmla="*/ 1409538 h 1415288"/>
                <a:gd name="csX3" fmla="*/ 888992 w 8831151"/>
                <a:gd name="csY3" fmla="*/ 1415288 h 1415288"/>
                <a:gd name="csX4" fmla="*/ 876209 w 8831151"/>
                <a:gd name="csY4" fmla="*/ 6046 h 1415288"/>
                <a:gd name="csX5" fmla="*/ 3074305 w 8831151"/>
                <a:gd name="csY5" fmla="*/ 0 h 1415288"/>
                <a:gd name="csX6" fmla="*/ 3672176 w 8831151"/>
                <a:gd name="csY6" fmla="*/ 2121 h 1415288"/>
                <a:gd name="csX7" fmla="*/ 3677822 w 8831151"/>
                <a:gd name="csY7" fmla="*/ 1407586 h 1415288"/>
                <a:gd name="csX8" fmla="*/ 3817061 w 8831151"/>
                <a:gd name="csY8" fmla="*/ 1409809 h 1415288"/>
                <a:gd name="csX9" fmla="*/ 3814835 w 8831151"/>
                <a:gd name="csY9" fmla="*/ 2121 h 1415288"/>
                <a:gd name="csX10" fmla="*/ 6300976 w 8831151"/>
                <a:gd name="csY10" fmla="*/ 2969 h 1415288"/>
                <a:gd name="csX11" fmla="*/ 6138904 w 8831151"/>
                <a:gd name="csY11" fmla="*/ 698375 h 1415288"/>
                <a:gd name="csX12" fmla="*/ 8831151 w 8831151"/>
                <a:gd name="csY12" fmla="*/ 710900 h 1415288"/>
                <a:gd name="csX0" fmla="*/ 0 w 8831151"/>
                <a:gd name="csY0" fmla="*/ 862062 h 1415288"/>
                <a:gd name="csX1" fmla="*/ 382626 w 8831151"/>
                <a:gd name="csY1" fmla="*/ 864613 h 1415288"/>
                <a:gd name="csX2" fmla="*/ 378564 w 8831151"/>
                <a:gd name="csY2" fmla="*/ 1409538 h 1415288"/>
                <a:gd name="csX3" fmla="*/ 888992 w 8831151"/>
                <a:gd name="csY3" fmla="*/ 1415288 h 1415288"/>
                <a:gd name="csX4" fmla="*/ 876209 w 8831151"/>
                <a:gd name="csY4" fmla="*/ 6046 h 1415288"/>
                <a:gd name="csX5" fmla="*/ 3074305 w 8831151"/>
                <a:gd name="csY5" fmla="*/ 0 h 1415288"/>
                <a:gd name="csX6" fmla="*/ 3672176 w 8831151"/>
                <a:gd name="csY6" fmla="*/ 2121 h 1415288"/>
                <a:gd name="csX7" fmla="*/ 3677822 w 8831151"/>
                <a:gd name="csY7" fmla="*/ 1407586 h 1415288"/>
                <a:gd name="csX8" fmla="*/ 3817061 w 8831151"/>
                <a:gd name="csY8" fmla="*/ 1409809 h 1415288"/>
                <a:gd name="csX9" fmla="*/ 3814835 w 8831151"/>
                <a:gd name="csY9" fmla="*/ 2121 h 1415288"/>
                <a:gd name="csX10" fmla="*/ 6138848 w 8831151"/>
                <a:gd name="csY10" fmla="*/ 2969 h 1415288"/>
                <a:gd name="csX11" fmla="*/ 6138904 w 8831151"/>
                <a:gd name="csY11" fmla="*/ 698375 h 1415288"/>
                <a:gd name="csX12" fmla="*/ 8831151 w 8831151"/>
                <a:gd name="csY12" fmla="*/ 710900 h 1415288"/>
                <a:gd name="csX0" fmla="*/ 0 w 8416685"/>
                <a:gd name="csY0" fmla="*/ 862062 h 1415288"/>
                <a:gd name="csX1" fmla="*/ 382626 w 8416685"/>
                <a:gd name="csY1" fmla="*/ 864613 h 1415288"/>
                <a:gd name="csX2" fmla="*/ 378564 w 8416685"/>
                <a:gd name="csY2" fmla="*/ 1409538 h 1415288"/>
                <a:gd name="csX3" fmla="*/ 888992 w 8416685"/>
                <a:gd name="csY3" fmla="*/ 1415288 h 1415288"/>
                <a:gd name="csX4" fmla="*/ 876209 w 8416685"/>
                <a:gd name="csY4" fmla="*/ 6046 h 1415288"/>
                <a:gd name="csX5" fmla="*/ 3074305 w 8416685"/>
                <a:gd name="csY5" fmla="*/ 0 h 1415288"/>
                <a:gd name="csX6" fmla="*/ 3672176 w 8416685"/>
                <a:gd name="csY6" fmla="*/ 2121 h 1415288"/>
                <a:gd name="csX7" fmla="*/ 3677822 w 8416685"/>
                <a:gd name="csY7" fmla="*/ 1407586 h 1415288"/>
                <a:gd name="csX8" fmla="*/ 3817061 w 8416685"/>
                <a:gd name="csY8" fmla="*/ 1409809 h 1415288"/>
                <a:gd name="csX9" fmla="*/ 3814835 w 8416685"/>
                <a:gd name="csY9" fmla="*/ 2121 h 1415288"/>
                <a:gd name="csX10" fmla="*/ 6138848 w 8416685"/>
                <a:gd name="csY10" fmla="*/ 2969 h 1415288"/>
                <a:gd name="csX11" fmla="*/ 6138904 w 8416685"/>
                <a:gd name="csY11" fmla="*/ 698375 h 1415288"/>
                <a:gd name="csX12" fmla="*/ 8416685 w 8416685"/>
                <a:gd name="csY12" fmla="*/ 701015 h 1415288"/>
                <a:gd name="csX0" fmla="*/ 0 w 8416685"/>
                <a:gd name="csY0" fmla="*/ 862062 h 1415288"/>
                <a:gd name="csX1" fmla="*/ 382626 w 8416685"/>
                <a:gd name="csY1" fmla="*/ 864613 h 1415288"/>
                <a:gd name="csX2" fmla="*/ 378564 w 8416685"/>
                <a:gd name="csY2" fmla="*/ 1409538 h 1415288"/>
                <a:gd name="csX3" fmla="*/ 888992 w 8416685"/>
                <a:gd name="csY3" fmla="*/ 1415288 h 1415288"/>
                <a:gd name="csX4" fmla="*/ 876209 w 8416685"/>
                <a:gd name="csY4" fmla="*/ 6046 h 1415288"/>
                <a:gd name="csX5" fmla="*/ 3074305 w 8416685"/>
                <a:gd name="csY5" fmla="*/ 0 h 1415288"/>
                <a:gd name="csX6" fmla="*/ 3672176 w 8416685"/>
                <a:gd name="csY6" fmla="*/ 2121 h 1415288"/>
                <a:gd name="csX7" fmla="*/ 3677822 w 8416685"/>
                <a:gd name="csY7" fmla="*/ 1407586 h 1415288"/>
                <a:gd name="csX8" fmla="*/ 3817061 w 8416685"/>
                <a:gd name="csY8" fmla="*/ 1409809 h 1415288"/>
                <a:gd name="csX9" fmla="*/ 3814835 w 8416685"/>
                <a:gd name="csY9" fmla="*/ 2121 h 1415288"/>
                <a:gd name="csX10" fmla="*/ 6138848 w 8416685"/>
                <a:gd name="csY10" fmla="*/ 2969 h 1415288"/>
                <a:gd name="csX11" fmla="*/ 6028072 w 8416685"/>
                <a:gd name="csY11" fmla="*/ 709197 h 1415288"/>
                <a:gd name="csX12" fmla="*/ 8416685 w 8416685"/>
                <a:gd name="csY12" fmla="*/ 701015 h 1415288"/>
                <a:gd name="csX0" fmla="*/ 0 w 8416685"/>
                <a:gd name="csY0" fmla="*/ 862062 h 1415288"/>
                <a:gd name="csX1" fmla="*/ 382626 w 8416685"/>
                <a:gd name="csY1" fmla="*/ 864613 h 1415288"/>
                <a:gd name="csX2" fmla="*/ 378564 w 8416685"/>
                <a:gd name="csY2" fmla="*/ 1409538 h 1415288"/>
                <a:gd name="csX3" fmla="*/ 888992 w 8416685"/>
                <a:gd name="csY3" fmla="*/ 1415288 h 1415288"/>
                <a:gd name="csX4" fmla="*/ 876209 w 8416685"/>
                <a:gd name="csY4" fmla="*/ 6046 h 1415288"/>
                <a:gd name="csX5" fmla="*/ 3074305 w 8416685"/>
                <a:gd name="csY5" fmla="*/ 0 h 1415288"/>
                <a:gd name="csX6" fmla="*/ 3672176 w 8416685"/>
                <a:gd name="csY6" fmla="*/ 2121 h 1415288"/>
                <a:gd name="csX7" fmla="*/ 3677822 w 8416685"/>
                <a:gd name="csY7" fmla="*/ 1407586 h 1415288"/>
                <a:gd name="csX8" fmla="*/ 3817061 w 8416685"/>
                <a:gd name="csY8" fmla="*/ 1409809 h 1415288"/>
                <a:gd name="csX9" fmla="*/ 3814835 w 8416685"/>
                <a:gd name="csY9" fmla="*/ 2121 h 1415288"/>
                <a:gd name="csX10" fmla="*/ 6032635 w 8416685"/>
                <a:gd name="csY10" fmla="*/ 8380 h 1415288"/>
                <a:gd name="csX11" fmla="*/ 6028072 w 8416685"/>
                <a:gd name="csY11" fmla="*/ 709197 h 1415288"/>
                <a:gd name="csX12" fmla="*/ 8416685 w 8416685"/>
                <a:gd name="csY12" fmla="*/ 701015 h 1415288"/>
                <a:gd name="csX0" fmla="*/ 0 w 8102662"/>
                <a:gd name="csY0" fmla="*/ 862062 h 1415288"/>
                <a:gd name="csX1" fmla="*/ 382626 w 8102662"/>
                <a:gd name="csY1" fmla="*/ 864613 h 1415288"/>
                <a:gd name="csX2" fmla="*/ 378564 w 8102662"/>
                <a:gd name="csY2" fmla="*/ 1409538 h 1415288"/>
                <a:gd name="csX3" fmla="*/ 888992 w 8102662"/>
                <a:gd name="csY3" fmla="*/ 1415288 h 1415288"/>
                <a:gd name="csX4" fmla="*/ 876209 w 8102662"/>
                <a:gd name="csY4" fmla="*/ 6046 h 1415288"/>
                <a:gd name="csX5" fmla="*/ 3074305 w 8102662"/>
                <a:gd name="csY5" fmla="*/ 0 h 1415288"/>
                <a:gd name="csX6" fmla="*/ 3672176 w 8102662"/>
                <a:gd name="csY6" fmla="*/ 2121 h 1415288"/>
                <a:gd name="csX7" fmla="*/ 3677822 w 8102662"/>
                <a:gd name="csY7" fmla="*/ 1407586 h 1415288"/>
                <a:gd name="csX8" fmla="*/ 3817061 w 8102662"/>
                <a:gd name="csY8" fmla="*/ 1409809 h 1415288"/>
                <a:gd name="csX9" fmla="*/ 3814835 w 8102662"/>
                <a:gd name="csY9" fmla="*/ 2121 h 1415288"/>
                <a:gd name="csX10" fmla="*/ 6032635 w 8102662"/>
                <a:gd name="csY10" fmla="*/ 8380 h 1415288"/>
                <a:gd name="csX11" fmla="*/ 6028072 w 8102662"/>
                <a:gd name="csY11" fmla="*/ 709197 h 1415288"/>
                <a:gd name="csX12" fmla="*/ 8102662 w 8102662"/>
                <a:gd name="csY12" fmla="*/ 717247 h 1415288"/>
                <a:gd name="csX0" fmla="*/ 0 w 8107280"/>
                <a:gd name="csY0" fmla="*/ 862062 h 1415288"/>
                <a:gd name="csX1" fmla="*/ 382626 w 8107280"/>
                <a:gd name="csY1" fmla="*/ 864613 h 1415288"/>
                <a:gd name="csX2" fmla="*/ 378564 w 8107280"/>
                <a:gd name="csY2" fmla="*/ 1409538 h 1415288"/>
                <a:gd name="csX3" fmla="*/ 888992 w 8107280"/>
                <a:gd name="csY3" fmla="*/ 1415288 h 1415288"/>
                <a:gd name="csX4" fmla="*/ 876209 w 8107280"/>
                <a:gd name="csY4" fmla="*/ 6046 h 1415288"/>
                <a:gd name="csX5" fmla="*/ 3074305 w 8107280"/>
                <a:gd name="csY5" fmla="*/ 0 h 1415288"/>
                <a:gd name="csX6" fmla="*/ 3672176 w 8107280"/>
                <a:gd name="csY6" fmla="*/ 2121 h 1415288"/>
                <a:gd name="csX7" fmla="*/ 3677822 w 8107280"/>
                <a:gd name="csY7" fmla="*/ 1407586 h 1415288"/>
                <a:gd name="csX8" fmla="*/ 3817061 w 8107280"/>
                <a:gd name="csY8" fmla="*/ 1409809 h 1415288"/>
                <a:gd name="csX9" fmla="*/ 3814835 w 8107280"/>
                <a:gd name="csY9" fmla="*/ 2121 h 1415288"/>
                <a:gd name="csX10" fmla="*/ 6032635 w 8107280"/>
                <a:gd name="csY10" fmla="*/ 8380 h 1415288"/>
                <a:gd name="csX11" fmla="*/ 6028072 w 8107280"/>
                <a:gd name="csY11" fmla="*/ 709197 h 1415288"/>
                <a:gd name="csX12" fmla="*/ 8107280 w 8107280"/>
                <a:gd name="csY12" fmla="*/ 706425 h 1415288"/>
                <a:gd name="csX0" fmla="*/ 0 w 7767681"/>
                <a:gd name="csY0" fmla="*/ 862062 h 1415288"/>
                <a:gd name="csX1" fmla="*/ 382626 w 7767681"/>
                <a:gd name="csY1" fmla="*/ 864613 h 1415288"/>
                <a:gd name="csX2" fmla="*/ 378564 w 7767681"/>
                <a:gd name="csY2" fmla="*/ 1409538 h 1415288"/>
                <a:gd name="csX3" fmla="*/ 888992 w 7767681"/>
                <a:gd name="csY3" fmla="*/ 1415288 h 1415288"/>
                <a:gd name="csX4" fmla="*/ 876209 w 7767681"/>
                <a:gd name="csY4" fmla="*/ 6046 h 1415288"/>
                <a:gd name="csX5" fmla="*/ 3074305 w 7767681"/>
                <a:gd name="csY5" fmla="*/ 0 h 1415288"/>
                <a:gd name="csX6" fmla="*/ 3672176 w 7767681"/>
                <a:gd name="csY6" fmla="*/ 2121 h 1415288"/>
                <a:gd name="csX7" fmla="*/ 3677822 w 7767681"/>
                <a:gd name="csY7" fmla="*/ 1407586 h 1415288"/>
                <a:gd name="csX8" fmla="*/ 3817061 w 7767681"/>
                <a:gd name="csY8" fmla="*/ 1409809 h 1415288"/>
                <a:gd name="csX9" fmla="*/ 3814835 w 7767681"/>
                <a:gd name="csY9" fmla="*/ 2121 h 1415288"/>
                <a:gd name="csX10" fmla="*/ 6032635 w 7767681"/>
                <a:gd name="csY10" fmla="*/ 8380 h 1415288"/>
                <a:gd name="csX11" fmla="*/ 6028072 w 7767681"/>
                <a:gd name="csY11" fmla="*/ 709197 h 1415288"/>
                <a:gd name="csX12" fmla="*/ 7767681 w 7767681"/>
                <a:gd name="csY12" fmla="*/ 717509 h 1415288"/>
                <a:gd name="csX0" fmla="*/ 0 w 7767681"/>
                <a:gd name="csY0" fmla="*/ 862062 h 1415288"/>
                <a:gd name="csX1" fmla="*/ 382626 w 7767681"/>
                <a:gd name="csY1" fmla="*/ 864613 h 1415288"/>
                <a:gd name="csX2" fmla="*/ 378564 w 7767681"/>
                <a:gd name="csY2" fmla="*/ 1409538 h 1415288"/>
                <a:gd name="csX3" fmla="*/ 888992 w 7767681"/>
                <a:gd name="csY3" fmla="*/ 1415288 h 1415288"/>
                <a:gd name="csX4" fmla="*/ 876209 w 7767681"/>
                <a:gd name="csY4" fmla="*/ 6046 h 1415288"/>
                <a:gd name="csX5" fmla="*/ 3074305 w 7767681"/>
                <a:gd name="csY5" fmla="*/ 0 h 1415288"/>
                <a:gd name="csX6" fmla="*/ 3672176 w 7767681"/>
                <a:gd name="csY6" fmla="*/ 2121 h 1415288"/>
                <a:gd name="csX7" fmla="*/ 3677822 w 7767681"/>
                <a:gd name="csY7" fmla="*/ 1407586 h 1415288"/>
                <a:gd name="csX8" fmla="*/ 3817061 w 7767681"/>
                <a:gd name="csY8" fmla="*/ 1409809 h 1415288"/>
                <a:gd name="csX9" fmla="*/ 3814835 w 7767681"/>
                <a:gd name="csY9" fmla="*/ 2121 h 1415288"/>
                <a:gd name="csX10" fmla="*/ 5905851 w 7767681"/>
                <a:gd name="csY10" fmla="*/ 13922 h 1415288"/>
                <a:gd name="csX11" fmla="*/ 6028072 w 7767681"/>
                <a:gd name="csY11" fmla="*/ 709197 h 1415288"/>
                <a:gd name="csX12" fmla="*/ 7767681 w 7767681"/>
                <a:gd name="csY12" fmla="*/ 717509 h 1415288"/>
                <a:gd name="csX0" fmla="*/ 0 w 7767681"/>
                <a:gd name="csY0" fmla="*/ 862062 h 1415288"/>
                <a:gd name="csX1" fmla="*/ 382626 w 7767681"/>
                <a:gd name="csY1" fmla="*/ 864613 h 1415288"/>
                <a:gd name="csX2" fmla="*/ 378564 w 7767681"/>
                <a:gd name="csY2" fmla="*/ 1409538 h 1415288"/>
                <a:gd name="csX3" fmla="*/ 888992 w 7767681"/>
                <a:gd name="csY3" fmla="*/ 1415288 h 1415288"/>
                <a:gd name="csX4" fmla="*/ 876209 w 7767681"/>
                <a:gd name="csY4" fmla="*/ 6046 h 1415288"/>
                <a:gd name="csX5" fmla="*/ 3074305 w 7767681"/>
                <a:gd name="csY5" fmla="*/ 0 h 1415288"/>
                <a:gd name="csX6" fmla="*/ 3672176 w 7767681"/>
                <a:gd name="csY6" fmla="*/ 2121 h 1415288"/>
                <a:gd name="csX7" fmla="*/ 3677822 w 7767681"/>
                <a:gd name="csY7" fmla="*/ 1407586 h 1415288"/>
                <a:gd name="csX8" fmla="*/ 3817061 w 7767681"/>
                <a:gd name="csY8" fmla="*/ 1409809 h 1415288"/>
                <a:gd name="csX9" fmla="*/ 3814835 w 7767681"/>
                <a:gd name="csY9" fmla="*/ 2121 h 1415288"/>
                <a:gd name="csX10" fmla="*/ 5905851 w 7767681"/>
                <a:gd name="csY10" fmla="*/ 13922 h 1415288"/>
                <a:gd name="csX11" fmla="*/ 5905816 w 7767681"/>
                <a:gd name="csY11" fmla="*/ 703655 h 1415288"/>
                <a:gd name="csX12" fmla="*/ 7767681 w 7767681"/>
                <a:gd name="csY12" fmla="*/ 717509 h 1415288"/>
                <a:gd name="csX0" fmla="*/ 0 w 7767681"/>
                <a:gd name="csY0" fmla="*/ 862062 h 1415288"/>
                <a:gd name="csX1" fmla="*/ 382626 w 7767681"/>
                <a:gd name="csY1" fmla="*/ 864613 h 1415288"/>
                <a:gd name="csX2" fmla="*/ 378564 w 7767681"/>
                <a:gd name="csY2" fmla="*/ 1409538 h 1415288"/>
                <a:gd name="csX3" fmla="*/ 888992 w 7767681"/>
                <a:gd name="csY3" fmla="*/ 1415288 h 1415288"/>
                <a:gd name="csX4" fmla="*/ 876209 w 7767681"/>
                <a:gd name="csY4" fmla="*/ 6046 h 1415288"/>
                <a:gd name="csX5" fmla="*/ 3074305 w 7767681"/>
                <a:gd name="csY5" fmla="*/ 0 h 1415288"/>
                <a:gd name="csX6" fmla="*/ 3672176 w 7767681"/>
                <a:gd name="csY6" fmla="*/ 2121 h 1415288"/>
                <a:gd name="csX7" fmla="*/ 3677822 w 7767681"/>
                <a:gd name="csY7" fmla="*/ 1407586 h 1415288"/>
                <a:gd name="csX8" fmla="*/ 3817061 w 7767681"/>
                <a:gd name="csY8" fmla="*/ 1409809 h 1415288"/>
                <a:gd name="csX9" fmla="*/ 3814835 w 7767681"/>
                <a:gd name="csY9" fmla="*/ 2121 h 1415288"/>
                <a:gd name="csX10" fmla="*/ 5874155 w 7767681"/>
                <a:gd name="csY10" fmla="*/ 8380 h 1415288"/>
                <a:gd name="csX11" fmla="*/ 5905816 w 7767681"/>
                <a:gd name="csY11" fmla="*/ 703655 h 1415288"/>
                <a:gd name="csX12" fmla="*/ 7767681 w 7767681"/>
                <a:gd name="csY12" fmla="*/ 717509 h 1415288"/>
                <a:gd name="csX0" fmla="*/ 0 w 7767681"/>
                <a:gd name="csY0" fmla="*/ 862062 h 1415288"/>
                <a:gd name="csX1" fmla="*/ 382626 w 7767681"/>
                <a:gd name="csY1" fmla="*/ 864613 h 1415288"/>
                <a:gd name="csX2" fmla="*/ 378564 w 7767681"/>
                <a:gd name="csY2" fmla="*/ 1409538 h 1415288"/>
                <a:gd name="csX3" fmla="*/ 888992 w 7767681"/>
                <a:gd name="csY3" fmla="*/ 1415288 h 1415288"/>
                <a:gd name="csX4" fmla="*/ 876209 w 7767681"/>
                <a:gd name="csY4" fmla="*/ 6046 h 1415288"/>
                <a:gd name="csX5" fmla="*/ 3074305 w 7767681"/>
                <a:gd name="csY5" fmla="*/ 0 h 1415288"/>
                <a:gd name="csX6" fmla="*/ 3672176 w 7767681"/>
                <a:gd name="csY6" fmla="*/ 2121 h 1415288"/>
                <a:gd name="csX7" fmla="*/ 3677822 w 7767681"/>
                <a:gd name="csY7" fmla="*/ 1407586 h 1415288"/>
                <a:gd name="csX8" fmla="*/ 3817061 w 7767681"/>
                <a:gd name="csY8" fmla="*/ 1409809 h 1415288"/>
                <a:gd name="csX9" fmla="*/ 3814835 w 7767681"/>
                <a:gd name="csY9" fmla="*/ 2121 h 1415288"/>
                <a:gd name="csX10" fmla="*/ 5874155 w 7767681"/>
                <a:gd name="csY10" fmla="*/ 8380 h 1415288"/>
                <a:gd name="csX11" fmla="*/ 5874120 w 7767681"/>
                <a:gd name="csY11" fmla="*/ 709197 h 1415288"/>
                <a:gd name="csX12" fmla="*/ 7767681 w 7767681"/>
                <a:gd name="csY12" fmla="*/ 717509 h 1415288"/>
                <a:gd name="csX0" fmla="*/ 0 w 7767681"/>
                <a:gd name="csY0" fmla="*/ 862062 h 1420829"/>
                <a:gd name="csX1" fmla="*/ 382626 w 7767681"/>
                <a:gd name="csY1" fmla="*/ 864613 h 1420829"/>
                <a:gd name="csX2" fmla="*/ 378564 w 7767681"/>
                <a:gd name="csY2" fmla="*/ 1409538 h 1420829"/>
                <a:gd name="csX3" fmla="*/ 848239 w 7767681"/>
                <a:gd name="csY3" fmla="*/ 1420829 h 1420829"/>
                <a:gd name="csX4" fmla="*/ 876209 w 7767681"/>
                <a:gd name="csY4" fmla="*/ 6046 h 1420829"/>
                <a:gd name="csX5" fmla="*/ 3074305 w 7767681"/>
                <a:gd name="csY5" fmla="*/ 0 h 1420829"/>
                <a:gd name="csX6" fmla="*/ 3672176 w 7767681"/>
                <a:gd name="csY6" fmla="*/ 2121 h 1420829"/>
                <a:gd name="csX7" fmla="*/ 3677822 w 7767681"/>
                <a:gd name="csY7" fmla="*/ 1407586 h 1420829"/>
                <a:gd name="csX8" fmla="*/ 3817061 w 7767681"/>
                <a:gd name="csY8" fmla="*/ 1409809 h 1420829"/>
                <a:gd name="csX9" fmla="*/ 3814835 w 7767681"/>
                <a:gd name="csY9" fmla="*/ 2121 h 1420829"/>
                <a:gd name="csX10" fmla="*/ 5874155 w 7767681"/>
                <a:gd name="csY10" fmla="*/ 8380 h 1420829"/>
                <a:gd name="csX11" fmla="*/ 5874120 w 7767681"/>
                <a:gd name="csY11" fmla="*/ 709197 h 1420829"/>
                <a:gd name="csX12" fmla="*/ 7767681 w 7767681"/>
                <a:gd name="csY12" fmla="*/ 717509 h 1420829"/>
                <a:gd name="csX0" fmla="*/ 0 w 7767681"/>
                <a:gd name="csY0" fmla="*/ 862062 h 1420829"/>
                <a:gd name="csX1" fmla="*/ 382626 w 7767681"/>
                <a:gd name="csY1" fmla="*/ 864613 h 1420829"/>
                <a:gd name="csX2" fmla="*/ 378564 w 7767681"/>
                <a:gd name="csY2" fmla="*/ 1409538 h 1420829"/>
                <a:gd name="csX3" fmla="*/ 848239 w 7767681"/>
                <a:gd name="csY3" fmla="*/ 1420829 h 1420829"/>
                <a:gd name="csX4" fmla="*/ 839985 w 7767681"/>
                <a:gd name="csY4" fmla="*/ 6046 h 1420829"/>
                <a:gd name="csX5" fmla="*/ 3074305 w 7767681"/>
                <a:gd name="csY5" fmla="*/ 0 h 1420829"/>
                <a:gd name="csX6" fmla="*/ 3672176 w 7767681"/>
                <a:gd name="csY6" fmla="*/ 2121 h 1420829"/>
                <a:gd name="csX7" fmla="*/ 3677822 w 7767681"/>
                <a:gd name="csY7" fmla="*/ 1407586 h 1420829"/>
                <a:gd name="csX8" fmla="*/ 3817061 w 7767681"/>
                <a:gd name="csY8" fmla="*/ 1409809 h 1420829"/>
                <a:gd name="csX9" fmla="*/ 3814835 w 7767681"/>
                <a:gd name="csY9" fmla="*/ 2121 h 1420829"/>
                <a:gd name="csX10" fmla="*/ 5874155 w 7767681"/>
                <a:gd name="csY10" fmla="*/ 8380 h 1420829"/>
                <a:gd name="csX11" fmla="*/ 5874120 w 7767681"/>
                <a:gd name="csY11" fmla="*/ 709197 h 1420829"/>
                <a:gd name="csX12" fmla="*/ 7767681 w 7767681"/>
                <a:gd name="csY12" fmla="*/ 717509 h 1420829"/>
                <a:gd name="csX0" fmla="*/ 0 w 7717873"/>
                <a:gd name="csY0" fmla="*/ 867604 h 1420829"/>
                <a:gd name="csX1" fmla="*/ 332818 w 7717873"/>
                <a:gd name="csY1" fmla="*/ 864613 h 1420829"/>
                <a:gd name="csX2" fmla="*/ 328756 w 7717873"/>
                <a:gd name="csY2" fmla="*/ 1409538 h 1420829"/>
                <a:gd name="csX3" fmla="*/ 798431 w 7717873"/>
                <a:gd name="csY3" fmla="*/ 1420829 h 1420829"/>
                <a:gd name="csX4" fmla="*/ 790177 w 7717873"/>
                <a:gd name="csY4" fmla="*/ 6046 h 1420829"/>
                <a:gd name="csX5" fmla="*/ 3024497 w 7717873"/>
                <a:gd name="csY5" fmla="*/ 0 h 1420829"/>
                <a:gd name="csX6" fmla="*/ 3622368 w 7717873"/>
                <a:gd name="csY6" fmla="*/ 2121 h 1420829"/>
                <a:gd name="csX7" fmla="*/ 3628014 w 7717873"/>
                <a:gd name="csY7" fmla="*/ 1407586 h 1420829"/>
                <a:gd name="csX8" fmla="*/ 3767253 w 7717873"/>
                <a:gd name="csY8" fmla="*/ 1409809 h 1420829"/>
                <a:gd name="csX9" fmla="*/ 3765027 w 7717873"/>
                <a:gd name="csY9" fmla="*/ 2121 h 1420829"/>
                <a:gd name="csX10" fmla="*/ 5824347 w 7717873"/>
                <a:gd name="csY10" fmla="*/ 8380 h 1420829"/>
                <a:gd name="csX11" fmla="*/ 5824312 w 7717873"/>
                <a:gd name="csY11" fmla="*/ 709197 h 1420829"/>
                <a:gd name="csX12" fmla="*/ 7717873 w 7717873"/>
                <a:gd name="csY12" fmla="*/ 717509 h 1420829"/>
                <a:gd name="csX0" fmla="*/ 0 w 7717873"/>
                <a:gd name="csY0" fmla="*/ 867604 h 1420829"/>
                <a:gd name="csX1" fmla="*/ 332818 w 7717873"/>
                <a:gd name="csY1" fmla="*/ 864613 h 1420829"/>
                <a:gd name="csX2" fmla="*/ 328756 w 7717873"/>
                <a:gd name="csY2" fmla="*/ 1409538 h 1420829"/>
                <a:gd name="csX3" fmla="*/ 798431 w 7717873"/>
                <a:gd name="csY3" fmla="*/ 1420829 h 1420829"/>
                <a:gd name="csX4" fmla="*/ 790177 w 7717873"/>
                <a:gd name="csY4" fmla="*/ 6046 h 1420829"/>
                <a:gd name="csX5" fmla="*/ 3024497 w 7717873"/>
                <a:gd name="csY5" fmla="*/ 0 h 1420829"/>
                <a:gd name="csX6" fmla="*/ 3559654 w 7717873"/>
                <a:gd name="csY6" fmla="*/ 2121 h 1420829"/>
                <a:gd name="csX7" fmla="*/ 3628014 w 7717873"/>
                <a:gd name="csY7" fmla="*/ 1407586 h 1420829"/>
                <a:gd name="csX8" fmla="*/ 3767253 w 7717873"/>
                <a:gd name="csY8" fmla="*/ 1409809 h 1420829"/>
                <a:gd name="csX9" fmla="*/ 3765027 w 7717873"/>
                <a:gd name="csY9" fmla="*/ 2121 h 1420829"/>
                <a:gd name="csX10" fmla="*/ 5824347 w 7717873"/>
                <a:gd name="csY10" fmla="*/ 8380 h 1420829"/>
                <a:gd name="csX11" fmla="*/ 5824312 w 7717873"/>
                <a:gd name="csY11" fmla="*/ 709197 h 1420829"/>
                <a:gd name="csX12" fmla="*/ 7717873 w 7717873"/>
                <a:gd name="csY12" fmla="*/ 717509 h 1420829"/>
                <a:gd name="csX0" fmla="*/ 0 w 7717873"/>
                <a:gd name="csY0" fmla="*/ 867604 h 1420829"/>
                <a:gd name="csX1" fmla="*/ 332818 w 7717873"/>
                <a:gd name="csY1" fmla="*/ 864613 h 1420829"/>
                <a:gd name="csX2" fmla="*/ 328756 w 7717873"/>
                <a:gd name="csY2" fmla="*/ 1409538 h 1420829"/>
                <a:gd name="csX3" fmla="*/ 798431 w 7717873"/>
                <a:gd name="csY3" fmla="*/ 1420829 h 1420829"/>
                <a:gd name="csX4" fmla="*/ 790177 w 7717873"/>
                <a:gd name="csY4" fmla="*/ 6046 h 1420829"/>
                <a:gd name="csX5" fmla="*/ 3024497 w 7717873"/>
                <a:gd name="csY5" fmla="*/ 0 h 1420829"/>
                <a:gd name="csX6" fmla="*/ 3559654 w 7717873"/>
                <a:gd name="csY6" fmla="*/ 2121 h 1420829"/>
                <a:gd name="csX7" fmla="*/ 3573480 w 7717873"/>
                <a:gd name="csY7" fmla="*/ 1417597 h 1420829"/>
                <a:gd name="csX8" fmla="*/ 3767253 w 7717873"/>
                <a:gd name="csY8" fmla="*/ 1409809 h 1420829"/>
                <a:gd name="csX9" fmla="*/ 3765027 w 7717873"/>
                <a:gd name="csY9" fmla="*/ 2121 h 1420829"/>
                <a:gd name="csX10" fmla="*/ 5824347 w 7717873"/>
                <a:gd name="csY10" fmla="*/ 8380 h 1420829"/>
                <a:gd name="csX11" fmla="*/ 5824312 w 7717873"/>
                <a:gd name="csY11" fmla="*/ 709197 h 1420829"/>
                <a:gd name="csX12" fmla="*/ 7717873 w 7717873"/>
                <a:gd name="csY12" fmla="*/ 717509 h 1420829"/>
                <a:gd name="csX0" fmla="*/ 0 w 7717873"/>
                <a:gd name="csY0" fmla="*/ 867604 h 1420829"/>
                <a:gd name="csX1" fmla="*/ 332818 w 7717873"/>
                <a:gd name="csY1" fmla="*/ 864613 h 1420829"/>
                <a:gd name="csX2" fmla="*/ 328756 w 7717873"/>
                <a:gd name="csY2" fmla="*/ 1409538 h 1420829"/>
                <a:gd name="csX3" fmla="*/ 798431 w 7717873"/>
                <a:gd name="csY3" fmla="*/ 1420829 h 1420829"/>
                <a:gd name="csX4" fmla="*/ 790177 w 7717873"/>
                <a:gd name="csY4" fmla="*/ 6046 h 1420829"/>
                <a:gd name="csX5" fmla="*/ 3024497 w 7717873"/>
                <a:gd name="csY5" fmla="*/ 0 h 1420829"/>
                <a:gd name="csX6" fmla="*/ 3559654 w 7717873"/>
                <a:gd name="csY6" fmla="*/ 2121 h 1420829"/>
                <a:gd name="csX7" fmla="*/ 3573480 w 7717873"/>
                <a:gd name="csY7" fmla="*/ 1417597 h 1420829"/>
                <a:gd name="csX8" fmla="*/ 3679998 w 7717873"/>
                <a:gd name="csY8" fmla="*/ 1416484 h 1420829"/>
                <a:gd name="csX9" fmla="*/ 3765027 w 7717873"/>
                <a:gd name="csY9" fmla="*/ 2121 h 1420829"/>
                <a:gd name="csX10" fmla="*/ 5824347 w 7717873"/>
                <a:gd name="csY10" fmla="*/ 8380 h 1420829"/>
                <a:gd name="csX11" fmla="*/ 5824312 w 7717873"/>
                <a:gd name="csY11" fmla="*/ 709197 h 1420829"/>
                <a:gd name="csX12" fmla="*/ 7717873 w 7717873"/>
                <a:gd name="csY12" fmla="*/ 717509 h 1420829"/>
                <a:gd name="csX0" fmla="*/ 0 w 7717873"/>
                <a:gd name="csY0" fmla="*/ 867604 h 1420829"/>
                <a:gd name="csX1" fmla="*/ 332818 w 7717873"/>
                <a:gd name="csY1" fmla="*/ 864613 h 1420829"/>
                <a:gd name="csX2" fmla="*/ 328756 w 7717873"/>
                <a:gd name="csY2" fmla="*/ 1409538 h 1420829"/>
                <a:gd name="csX3" fmla="*/ 798431 w 7717873"/>
                <a:gd name="csY3" fmla="*/ 1420829 h 1420829"/>
                <a:gd name="csX4" fmla="*/ 790177 w 7717873"/>
                <a:gd name="csY4" fmla="*/ 6046 h 1420829"/>
                <a:gd name="csX5" fmla="*/ 3024497 w 7717873"/>
                <a:gd name="csY5" fmla="*/ 0 h 1420829"/>
                <a:gd name="csX6" fmla="*/ 3559654 w 7717873"/>
                <a:gd name="csY6" fmla="*/ 2121 h 1420829"/>
                <a:gd name="csX7" fmla="*/ 3573480 w 7717873"/>
                <a:gd name="csY7" fmla="*/ 1417597 h 1420829"/>
                <a:gd name="csX8" fmla="*/ 3679998 w 7717873"/>
                <a:gd name="csY8" fmla="*/ 1416484 h 1420829"/>
                <a:gd name="csX9" fmla="*/ 3666865 w 7717873"/>
                <a:gd name="csY9" fmla="*/ 2121 h 1420829"/>
                <a:gd name="csX10" fmla="*/ 5824347 w 7717873"/>
                <a:gd name="csY10" fmla="*/ 8380 h 1420829"/>
                <a:gd name="csX11" fmla="*/ 5824312 w 7717873"/>
                <a:gd name="csY11" fmla="*/ 709197 h 1420829"/>
                <a:gd name="csX12" fmla="*/ 7717873 w 7717873"/>
                <a:gd name="csY12" fmla="*/ 717509 h 1420829"/>
                <a:gd name="csX0" fmla="*/ 0 w 7717873"/>
                <a:gd name="csY0" fmla="*/ 867604 h 1420829"/>
                <a:gd name="csX1" fmla="*/ 332818 w 7717873"/>
                <a:gd name="csY1" fmla="*/ 864613 h 1420829"/>
                <a:gd name="csX2" fmla="*/ 328756 w 7717873"/>
                <a:gd name="csY2" fmla="*/ 1409538 h 1420829"/>
                <a:gd name="csX3" fmla="*/ 798431 w 7717873"/>
                <a:gd name="csY3" fmla="*/ 1420829 h 1420829"/>
                <a:gd name="csX4" fmla="*/ 790177 w 7717873"/>
                <a:gd name="csY4" fmla="*/ 6046 h 1420829"/>
                <a:gd name="csX5" fmla="*/ 3024497 w 7717873"/>
                <a:gd name="csY5" fmla="*/ 0 h 1420829"/>
                <a:gd name="csX6" fmla="*/ 3559654 w 7717873"/>
                <a:gd name="csY6" fmla="*/ 2121 h 1420829"/>
                <a:gd name="csX7" fmla="*/ 3573480 w 7717873"/>
                <a:gd name="csY7" fmla="*/ 1417597 h 1420829"/>
                <a:gd name="csX8" fmla="*/ 3679998 w 7717873"/>
                <a:gd name="csY8" fmla="*/ 1416484 h 1420829"/>
                <a:gd name="csX9" fmla="*/ 3666865 w 7717873"/>
                <a:gd name="csY9" fmla="*/ 2121 h 1420829"/>
                <a:gd name="csX10" fmla="*/ 5783447 w 7717873"/>
                <a:gd name="csY10" fmla="*/ 11717 h 1420829"/>
                <a:gd name="csX11" fmla="*/ 5824312 w 7717873"/>
                <a:gd name="csY11" fmla="*/ 709197 h 1420829"/>
                <a:gd name="csX12" fmla="*/ 7717873 w 7717873"/>
                <a:gd name="csY12" fmla="*/ 717509 h 1420829"/>
                <a:gd name="csX0" fmla="*/ 0 w 7717873"/>
                <a:gd name="csY0" fmla="*/ 867604 h 1420829"/>
                <a:gd name="csX1" fmla="*/ 332818 w 7717873"/>
                <a:gd name="csY1" fmla="*/ 864613 h 1420829"/>
                <a:gd name="csX2" fmla="*/ 328756 w 7717873"/>
                <a:gd name="csY2" fmla="*/ 1409538 h 1420829"/>
                <a:gd name="csX3" fmla="*/ 798431 w 7717873"/>
                <a:gd name="csY3" fmla="*/ 1420829 h 1420829"/>
                <a:gd name="csX4" fmla="*/ 790177 w 7717873"/>
                <a:gd name="csY4" fmla="*/ 6046 h 1420829"/>
                <a:gd name="csX5" fmla="*/ 3024497 w 7717873"/>
                <a:gd name="csY5" fmla="*/ 0 h 1420829"/>
                <a:gd name="csX6" fmla="*/ 3559654 w 7717873"/>
                <a:gd name="csY6" fmla="*/ 2121 h 1420829"/>
                <a:gd name="csX7" fmla="*/ 3573480 w 7717873"/>
                <a:gd name="csY7" fmla="*/ 1417597 h 1420829"/>
                <a:gd name="csX8" fmla="*/ 3679998 w 7717873"/>
                <a:gd name="csY8" fmla="*/ 1416484 h 1420829"/>
                <a:gd name="csX9" fmla="*/ 3666865 w 7717873"/>
                <a:gd name="csY9" fmla="*/ 2121 h 1420829"/>
                <a:gd name="csX10" fmla="*/ 5783447 w 7717873"/>
                <a:gd name="csY10" fmla="*/ 11717 h 1420829"/>
                <a:gd name="csX11" fmla="*/ 5780685 w 7717873"/>
                <a:gd name="csY11" fmla="*/ 709197 h 1420829"/>
                <a:gd name="csX12" fmla="*/ 7717873 w 7717873"/>
                <a:gd name="csY12" fmla="*/ 717509 h 1420829"/>
                <a:gd name="csX0" fmla="*/ 0 w 7717873"/>
                <a:gd name="csY0" fmla="*/ 867604 h 1420829"/>
                <a:gd name="csX1" fmla="*/ 332818 w 7717873"/>
                <a:gd name="csY1" fmla="*/ 864613 h 1420829"/>
                <a:gd name="csX2" fmla="*/ 328756 w 7717873"/>
                <a:gd name="csY2" fmla="*/ 1409538 h 1420829"/>
                <a:gd name="csX3" fmla="*/ 798431 w 7717873"/>
                <a:gd name="csY3" fmla="*/ 1420829 h 1420829"/>
                <a:gd name="csX4" fmla="*/ 790177 w 7717873"/>
                <a:gd name="csY4" fmla="*/ 6046 h 1420829"/>
                <a:gd name="csX5" fmla="*/ 3024497 w 7717873"/>
                <a:gd name="csY5" fmla="*/ 0 h 1420829"/>
                <a:gd name="csX6" fmla="*/ 3559654 w 7717873"/>
                <a:gd name="csY6" fmla="*/ 2121 h 1420829"/>
                <a:gd name="csX7" fmla="*/ 3573480 w 7717873"/>
                <a:gd name="csY7" fmla="*/ 1417597 h 1420829"/>
                <a:gd name="csX8" fmla="*/ 3679998 w 7717873"/>
                <a:gd name="csY8" fmla="*/ 1416484 h 1420829"/>
                <a:gd name="csX9" fmla="*/ 3666865 w 7717873"/>
                <a:gd name="csY9" fmla="*/ 2121 h 1420829"/>
                <a:gd name="csX10" fmla="*/ 5783447 w 7717873"/>
                <a:gd name="csY10" fmla="*/ 11717 h 1420829"/>
                <a:gd name="csX11" fmla="*/ 5795628 w 7717873"/>
                <a:gd name="csY11" fmla="*/ 713769 h 1420829"/>
                <a:gd name="csX12" fmla="*/ 7717873 w 7717873"/>
                <a:gd name="csY12" fmla="*/ 717509 h 1420829"/>
                <a:gd name="csX0" fmla="*/ 0 w 7717873"/>
                <a:gd name="csY0" fmla="*/ 867604 h 1420829"/>
                <a:gd name="csX1" fmla="*/ 332818 w 7717873"/>
                <a:gd name="csY1" fmla="*/ 864613 h 1420829"/>
                <a:gd name="csX2" fmla="*/ 328756 w 7717873"/>
                <a:gd name="csY2" fmla="*/ 1409538 h 1420829"/>
                <a:gd name="csX3" fmla="*/ 798431 w 7717873"/>
                <a:gd name="csY3" fmla="*/ 1420829 h 1420829"/>
                <a:gd name="csX4" fmla="*/ 790177 w 7717873"/>
                <a:gd name="csY4" fmla="*/ 6046 h 1420829"/>
                <a:gd name="csX5" fmla="*/ 3024497 w 7717873"/>
                <a:gd name="csY5" fmla="*/ 0 h 1420829"/>
                <a:gd name="csX6" fmla="*/ 3559654 w 7717873"/>
                <a:gd name="csY6" fmla="*/ 2121 h 1420829"/>
                <a:gd name="csX7" fmla="*/ 3573480 w 7717873"/>
                <a:gd name="csY7" fmla="*/ 1417597 h 1420829"/>
                <a:gd name="csX8" fmla="*/ 3679998 w 7717873"/>
                <a:gd name="csY8" fmla="*/ 1416484 h 1420829"/>
                <a:gd name="csX9" fmla="*/ 3666865 w 7717873"/>
                <a:gd name="csY9" fmla="*/ 2121 h 1420829"/>
                <a:gd name="csX10" fmla="*/ 5805860 w 7717873"/>
                <a:gd name="csY10" fmla="*/ 11717 h 1420829"/>
                <a:gd name="csX11" fmla="*/ 5795628 w 7717873"/>
                <a:gd name="csY11" fmla="*/ 713769 h 1420829"/>
                <a:gd name="csX12" fmla="*/ 7717873 w 7717873"/>
                <a:gd name="csY12" fmla="*/ 717509 h 1420829"/>
                <a:gd name="csX0" fmla="*/ 0 w 7717873"/>
                <a:gd name="csY0" fmla="*/ 867604 h 1420829"/>
                <a:gd name="csX1" fmla="*/ 332818 w 7717873"/>
                <a:gd name="csY1" fmla="*/ 864613 h 1420829"/>
                <a:gd name="csX2" fmla="*/ 328756 w 7717873"/>
                <a:gd name="csY2" fmla="*/ 1409538 h 1420829"/>
                <a:gd name="csX3" fmla="*/ 798431 w 7717873"/>
                <a:gd name="csY3" fmla="*/ 1420829 h 1420829"/>
                <a:gd name="csX4" fmla="*/ 790177 w 7717873"/>
                <a:gd name="csY4" fmla="*/ 6046 h 1420829"/>
                <a:gd name="csX5" fmla="*/ 3024497 w 7717873"/>
                <a:gd name="csY5" fmla="*/ 0 h 1420829"/>
                <a:gd name="csX6" fmla="*/ 3559654 w 7717873"/>
                <a:gd name="csY6" fmla="*/ 2121 h 1420829"/>
                <a:gd name="csX7" fmla="*/ 3573480 w 7717873"/>
                <a:gd name="csY7" fmla="*/ 1417597 h 1420829"/>
                <a:gd name="csX8" fmla="*/ 3679998 w 7717873"/>
                <a:gd name="csY8" fmla="*/ 1416484 h 1420829"/>
                <a:gd name="csX9" fmla="*/ 3666865 w 7717873"/>
                <a:gd name="csY9" fmla="*/ 2121 h 1420829"/>
                <a:gd name="csX10" fmla="*/ 5787182 w 7717873"/>
                <a:gd name="csY10" fmla="*/ 16289 h 1420829"/>
                <a:gd name="csX11" fmla="*/ 5795628 w 7717873"/>
                <a:gd name="csY11" fmla="*/ 713769 h 1420829"/>
                <a:gd name="csX12" fmla="*/ 7717873 w 7717873"/>
                <a:gd name="csY12" fmla="*/ 717509 h 1420829"/>
                <a:gd name="csX0" fmla="*/ 0 w 7717873"/>
                <a:gd name="csY0" fmla="*/ 867604 h 1420829"/>
                <a:gd name="csX1" fmla="*/ 332818 w 7717873"/>
                <a:gd name="csY1" fmla="*/ 864613 h 1420829"/>
                <a:gd name="csX2" fmla="*/ 328756 w 7717873"/>
                <a:gd name="csY2" fmla="*/ 1409538 h 1420829"/>
                <a:gd name="csX3" fmla="*/ 798431 w 7717873"/>
                <a:gd name="csY3" fmla="*/ 1420829 h 1420829"/>
                <a:gd name="csX4" fmla="*/ 790177 w 7717873"/>
                <a:gd name="csY4" fmla="*/ 6046 h 1420829"/>
                <a:gd name="csX5" fmla="*/ 3024497 w 7717873"/>
                <a:gd name="csY5" fmla="*/ 0 h 1420829"/>
                <a:gd name="csX6" fmla="*/ 3559654 w 7717873"/>
                <a:gd name="csY6" fmla="*/ 2121 h 1420829"/>
                <a:gd name="csX7" fmla="*/ 3573480 w 7717873"/>
                <a:gd name="csY7" fmla="*/ 1417597 h 1420829"/>
                <a:gd name="csX8" fmla="*/ 3679998 w 7717873"/>
                <a:gd name="csY8" fmla="*/ 1416484 h 1420829"/>
                <a:gd name="csX9" fmla="*/ 3666865 w 7717873"/>
                <a:gd name="csY9" fmla="*/ 2121 h 1420829"/>
                <a:gd name="csX10" fmla="*/ 5790918 w 7717873"/>
                <a:gd name="csY10" fmla="*/ 25433 h 1420829"/>
                <a:gd name="csX11" fmla="*/ 5795628 w 7717873"/>
                <a:gd name="csY11" fmla="*/ 713769 h 1420829"/>
                <a:gd name="csX12" fmla="*/ 7717873 w 7717873"/>
                <a:gd name="csY12" fmla="*/ 717509 h 1420829"/>
                <a:gd name="csX0" fmla="*/ 0 w 7717873"/>
                <a:gd name="csY0" fmla="*/ 867604 h 1420829"/>
                <a:gd name="csX1" fmla="*/ 332818 w 7717873"/>
                <a:gd name="csY1" fmla="*/ 864613 h 1420829"/>
                <a:gd name="csX2" fmla="*/ 328756 w 7717873"/>
                <a:gd name="csY2" fmla="*/ 1409538 h 1420829"/>
                <a:gd name="csX3" fmla="*/ 798431 w 7717873"/>
                <a:gd name="csY3" fmla="*/ 1420829 h 1420829"/>
                <a:gd name="csX4" fmla="*/ 790177 w 7717873"/>
                <a:gd name="csY4" fmla="*/ 6046 h 1420829"/>
                <a:gd name="csX5" fmla="*/ 3024497 w 7717873"/>
                <a:gd name="csY5" fmla="*/ 0 h 1420829"/>
                <a:gd name="csX6" fmla="*/ 3559654 w 7717873"/>
                <a:gd name="csY6" fmla="*/ 2121 h 1420829"/>
                <a:gd name="csX7" fmla="*/ 3573480 w 7717873"/>
                <a:gd name="csY7" fmla="*/ 1417597 h 1420829"/>
                <a:gd name="csX8" fmla="*/ 3679998 w 7717873"/>
                <a:gd name="csY8" fmla="*/ 1416484 h 1420829"/>
                <a:gd name="csX9" fmla="*/ 3666865 w 7717873"/>
                <a:gd name="csY9" fmla="*/ 2121 h 1420829"/>
                <a:gd name="csX10" fmla="*/ 5790918 w 7717873"/>
                <a:gd name="csY10" fmla="*/ 11717 h 1420829"/>
                <a:gd name="csX11" fmla="*/ 5795628 w 7717873"/>
                <a:gd name="csY11" fmla="*/ 713769 h 1420829"/>
                <a:gd name="csX12" fmla="*/ 7717873 w 7717873"/>
                <a:gd name="csY12" fmla="*/ 717509 h 1420829"/>
                <a:gd name="csX0" fmla="*/ 0 w 7717873"/>
                <a:gd name="csY0" fmla="*/ 867604 h 1420829"/>
                <a:gd name="csX1" fmla="*/ 332818 w 7717873"/>
                <a:gd name="csY1" fmla="*/ 864613 h 1420829"/>
                <a:gd name="csX2" fmla="*/ 328756 w 7717873"/>
                <a:gd name="csY2" fmla="*/ 1409538 h 1420829"/>
                <a:gd name="csX3" fmla="*/ 798431 w 7717873"/>
                <a:gd name="csY3" fmla="*/ 1420829 h 1420829"/>
                <a:gd name="csX4" fmla="*/ 790177 w 7717873"/>
                <a:gd name="csY4" fmla="*/ 6046 h 1420829"/>
                <a:gd name="csX5" fmla="*/ 3024497 w 7717873"/>
                <a:gd name="csY5" fmla="*/ 0 h 1420829"/>
                <a:gd name="csX6" fmla="*/ 3559654 w 7717873"/>
                <a:gd name="csY6" fmla="*/ 2121 h 1420829"/>
                <a:gd name="csX7" fmla="*/ 2994192 w 7717873"/>
                <a:gd name="csY7" fmla="*/ 1410971 h 1420829"/>
                <a:gd name="csX8" fmla="*/ 3679998 w 7717873"/>
                <a:gd name="csY8" fmla="*/ 1416484 h 1420829"/>
                <a:gd name="csX9" fmla="*/ 3666865 w 7717873"/>
                <a:gd name="csY9" fmla="*/ 2121 h 1420829"/>
                <a:gd name="csX10" fmla="*/ 5790918 w 7717873"/>
                <a:gd name="csY10" fmla="*/ 11717 h 1420829"/>
                <a:gd name="csX11" fmla="*/ 5795628 w 7717873"/>
                <a:gd name="csY11" fmla="*/ 713769 h 1420829"/>
                <a:gd name="csX12" fmla="*/ 7717873 w 7717873"/>
                <a:gd name="csY12" fmla="*/ 717509 h 1420829"/>
                <a:gd name="csX0" fmla="*/ 0 w 7717873"/>
                <a:gd name="csY0" fmla="*/ 867604 h 1420829"/>
                <a:gd name="csX1" fmla="*/ 332818 w 7717873"/>
                <a:gd name="csY1" fmla="*/ 864613 h 1420829"/>
                <a:gd name="csX2" fmla="*/ 328756 w 7717873"/>
                <a:gd name="csY2" fmla="*/ 1409538 h 1420829"/>
                <a:gd name="csX3" fmla="*/ 798431 w 7717873"/>
                <a:gd name="csY3" fmla="*/ 1420829 h 1420829"/>
                <a:gd name="csX4" fmla="*/ 790177 w 7717873"/>
                <a:gd name="csY4" fmla="*/ 6046 h 1420829"/>
                <a:gd name="csX5" fmla="*/ 3024497 w 7717873"/>
                <a:gd name="csY5" fmla="*/ 0 h 1420829"/>
                <a:gd name="csX6" fmla="*/ 2980366 w 7717873"/>
                <a:gd name="csY6" fmla="*/ 2121 h 1420829"/>
                <a:gd name="csX7" fmla="*/ 2994192 w 7717873"/>
                <a:gd name="csY7" fmla="*/ 1410971 h 1420829"/>
                <a:gd name="csX8" fmla="*/ 3679998 w 7717873"/>
                <a:gd name="csY8" fmla="*/ 1416484 h 1420829"/>
                <a:gd name="csX9" fmla="*/ 3666865 w 7717873"/>
                <a:gd name="csY9" fmla="*/ 2121 h 1420829"/>
                <a:gd name="csX10" fmla="*/ 5790918 w 7717873"/>
                <a:gd name="csY10" fmla="*/ 11717 h 1420829"/>
                <a:gd name="csX11" fmla="*/ 5795628 w 7717873"/>
                <a:gd name="csY11" fmla="*/ 713769 h 1420829"/>
                <a:gd name="csX12" fmla="*/ 7717873 w 7717873"/>
                <a:gd name="csY12" fmla="*/ 717509 h 1420829"/>
                <a:gd name="csX0" fmla="*/ 0 w 7717873"/>
                <a:gd name="csY0" fmla="*/ 871291 h 1424516"/>
                <a:gd name="csX1" fmla="*/ 332818 w 7717873"/>
                <a:gd name="csY1" fmla="*/ 868300 h 1424516"/>
                <a:gd name="csX2" fmla="*/ 328756 w 7717873"/>
                <a:gd name="csY2" fmla="*/ 1413225 h 1424516"/>
                <a:gd name="csX3" fmla="*/ 798431 w 7717873"/>
                <a:gd name="csY3" fmla="*/ 1424516 h 1424516"/>
                <a:gd name="csX4" fmla="*/ 790177 w 7717873"/>
                <a:gd name="csY4" fmla="*/ 9733 h 1424516"/>
                <a:gd name="csX5" fmla="*/ 2985334 w 7717873"/>
                <a:gd name="csY5" fmla="*/ 0 h 1424516"/>
                <a:gd name="csX6" fmla="*/ 2980366 w 7717873"/>
                <a:gd name="csY6" fmla="*/ 5808 h 1424516"/>
                <a:gd name="csX7" fmla="*/ 2994192 w 7717873"/>
                <a:gd name="csY7" fmla="*/ 1414658 h 1424516"/>
                <a:gd name="csX8" fmla="*/ 3679998 w 7717873"/>
                <a:gd name="csY8" fmla="*/ 1420171 h 1424516"/>
                <a:gd name="csX9" fmla="*/ 3666865 w 7717873"/>
                <a:gd name="csY9" fmla="*/ 5808 h 1424516"/>
                <a:gd name="csX10" fmla="*/ 5790918 w 7717873"/>
                <a:gd name="csY10" fmla="*/ 15404 h 1424516"/>
                <a:gd name="csX11" fmla="*/ 5795628 w 7717873"/>
                <a:gd name="csY11" fmla="*/ 717456 h 1424516"/>
                <a:gd name="csX12" fmla="*/ 7717873 w 7717873"/>
                <a:gd name="csY12" fmla="*/ 721196 h 1424516"/>
                <a:gd name="csX0" fmla="*/ 0 w 7717873"/>
                <a:gd name="csY0" fmla="*/ 871291 h 1424516"/>
                <a:gd name="csX1" fmla="*/ 332818 w 7717873"/>
                <a:gd name="csY1" fmla="*/ 868300 h 1424516"/>
                <a:gd name="csX2" fmla="*/ 328756 w 7717873"/>
                <a:gd name="csY2" fmla="*/ 1413225 h 1424516"/>
                <a:gd name="csX3" fmla="*/ 798431 w 7717873"/>
                <a:gd name="csY3" fmla="*/ 1424516 h 1424516"/>
                <a:gd name="csX4" fmla="*/ 790177 w 7717873"/>
                <a:gd name="csY4" fmla="*/ 9733 h 1424516"/>
                <a:gd name="csX5" fmla="*/ 2985334 w 7717873"/>
                <a:gd name="csY5" fmla="*/ 0 h 1424516"/>
                <a:gd name="csX6" fmla="*/ 2983379 w 7717873"/>
                <a:gd name="csY6" fmla="*/ 83237 h 1424516"/>
                <a:gd name="csX7" fmla="*/ 2994192 w 7717873"/>
                <a:gd name="csY7" fmla="*/ 1414658 h 1424516"/>
                <a:gd name="csX8" fmla="*/ 3679998 w 7717873"/>
                <a:gd name="csY8" fmla="*/ 1420171 h 1424516"/>
                <a:gd name="csX9" fmla="*/ 3666865 w 7717873"/>
                <a:gd name="csY9" fmla="*/ 5808 h 1424516"/>
                <a:gd name="csX10" fmla="*/ 5790918 w 7717873"/>
                <a:gd name="csY10" fmla="*/ 15404 h 1424516"/>
                <a:gd name="csX11" fmla="*/ 5795628 w 7717873"/>
                <a:gd name="csY11" fmla="*/ 717456 h 1424516"/>
                <a:gd name="csX12" fmla="*/ 7717873 w 7717873"/>
                <a:gd name="csY12" fmla="*/ 721196 h 1424516"/>
                <a:gd name="csX0" fmla="*/ 0 w 7717873"/>
                <a:gd name="csY0" fmla="*/ 865483 h 1418708"/>
                <a:gd name="csX1" fmla="*/ 332818 w 7717873"/>
                <a:gd name="csY1" fmla="*/ 862492 h 1418708"/>
                <a:gd name="csX2" fmla="*/ 328756 w 7717873"/>
                <a:gd name="csY2" fmla="*/ 1407417 h 1418708"/>
                <a:gd name="csX3" fmla="*/ 798431 w 7717873"/>
                <a:gd name="csY3" fmla="*/ 1418708 h 1418708"/>
                <a:gd name="csX4" fmla="*/ 790177 w 7717873"/>
                <a:gd name="csY4" fmla="*/ 3925 h 1418708"/>
                <a:gd name="csX5" fmla="*/ 2979309 w 7717873"/>
                <a:gd name="csY5" fmla="*/ 5253 h 1418708"/>
                <a:gd name="csX6" fmla="*/ 2983379 w 7717873"/>
                <a:gd name="csY6" fmla="*/ 77429 h 1418708"/>
                <a:gd name="csX7" fmla="*/ 2994192 w 7717873"/>
                <a:gd name="csY7" fmla="*/ 1408850 h 1418708"/>
                <a:gd name="csX8" fmla="*/ 3679998 w 7717873"/>
                <a:gd name="csY8" fmla="*/ 1414363 h 1418708"/>
                <a:gd name="csX9" fmla="*/ 3666865 w 7717873"/>
                <a:gd name="csY9" fmla="*/ 0 h 1418708"/>
                <a:gd name="csX10" fmla="*/ 5790918 w 7717873"/>
                <a:gd name="csY10" fmla="*/ 9596 h 1418708"/>
                <a:gd name="csX11" fmla="*/ 5795628 w 7717873"/>
                <a:gd name="csY11" fmla="*/ 711648 h 1418708"/>
                <a:gd name="csX12" fmla="*/ 7717873 w 7717873"/>
                <a:gd name="csY12" fmla="*/ 715388 h 1418708"/>
                <a:gd name="csX0" fmla="*/ 0 w 7717873"/>
                <a:gd name="csY0" fmla="*/ 874323 h 1427548"/>
                <a:gd name="csX1" fmla="*/ 332818 w 7717873"/>
                <a:gd name="csY1" fmla="*/ 871332 h 1427548"/>
                <a:gd name="csX2" fmla="*/ 328756 w 7717873"/>
                <a:gd name="csY2" fmla="*/ 1416257 h 1427548"/>
                <a:gd name="csX3" fmla="*/ 798431 w 7717873"/>
                <a:gd name="csY3" fmla="*/ 1427548 h 1427548"/>
                <a:gd name="csX4" fmla="*/ 790177 w 7717873"/>
                <a:gd name="csY4" fmla="*/ 12765 h 1427548"/>
                <a:gd name="csX5" fmla="*/ 2979309 w 7717873"/>
                <a:gd name="csY5" fmla="*/ 14093 h 1427548"/>
                <a:gd name="csX6" fmla="*/ 2983379 w 7717873"/>
                <a:gd name="csY6" fmla="*/ 86269 h 1427548"/>
                <a:gd name="csX7" fmla="*/ 2994192 w 7717873"/>
                <a:gd name="csY7" fmla="*/ 1417690 h 1427548"/>
                <a:gd name="csX8" fmla="*/ 3679998 w 7717873"/>
                <a:gd name="csY8" fmla="*/ 1423203 h 1427548"/>
                <a:gd name="csX9" fmla="*/ 3666865 w 7717873"/>
                <a:gd name="csY9" fmla="*/ 8840 h 1427548"/>
                <a:gd name="csX10" fmla="*/ 5790918 w 7717873"/>
                <a:gd name="csY10" fmla="*/ 0 h 1427548"/>
                <a:gd name="csX11" fmla="*/ 5795628 w 7717873"/>
                <a:gd name="csY11" fmla="*/ 720488 h 1427548"/>
                <a:gd name="csX12" fmla="*/ 7717873 w 7717873"/>
                <a:gd name="csY12" fmla="*/ 724228 h 14275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7717873" h="1427548">
                  <a:moveTo>
                    <a:pt x="0" y="874323"/>
                  </a:moveTo>
                  <a:lnTo>
                    <a:pt x="332818" y="871332"/>
                  </a:lnTo>
                  <a:lnTo>
                    <a:pt x="328756" y="1416257"/>
                  </a:lnTo>
                  <a:lnTo>
                    <a:pt x="798431" y="1427548"/>
                  </a:lnTo>
                  <a:cubicBezTo>
                    <a:pt x="796169" y="958698"/>
                    <a:pt x="792439" y="481615"/>
                    <a:pt x="790177" y="12765"/>
                  </a:cubicBezTo>
                  <a:lnTo>
                    <a:pt x="2979309" y="14093"/>
                  </a:lnTo>
                  <a:cubicBezTo>
                    <a:pt x="2978657" y="41839"/>
                    <a:pt x="2984031" y="58523"/>
                    <a:pt x="2983379" y="86269"/>
                  </a:cubicBezTo>
                  <a:cubicBezTo>
                    <a:pt x="2986983" y="530076"/>
                    <a:pt x="2990588" y="973883"/>
                    <a:pt x="2994192" y="1417690"/>
                  </a:cubicBezTo>
                  <a:lnTo>
                    <a:pt x="3679998" y="1423203"/>
                  </a:lnTo>
                  <a:cubicBezTo>
                    <a:pt x="3681138" y="950210"/>
                    <a:pt x="3665725" y="481833"/>
                    <a:pt x="3666865" y="8840"/>
                  </a:cubicBezTo>
                  <a:lnTo>
                    <a:pt x="5790918" y="0"/>
                  </a:lnTo>
                  <a:cubicBezTo>
                    <a:pt x="5790936" y="231802"/>
                    <a:pt x="5795610" y="488686"/>
                    <a:pt x="5795628" y="720488"/>
                  </a:cubicBezTo>
                  <a:lnTo>
                    <a:pt x="7717873" y="724228"/>
                  </a:lnTo>
                </a:path>
              </a:pathLst>
            </a:custGeom>
            <a:no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49" name="Forme libre 48">
              <a:extLst>
                <a:ext uri="{FF2B5EF4-FFF2-40B4-BE49-F238E27FC236}">
                  <a16:creationId xmlns:a16="http://schemas.microsoft.com/office/drawing/2014/main" id="{89CBFF0A-80D9-4B0B-EC82-7BB3BE1AF7F3}"/>
                </a:ext>
              </a:extLst>
            </p:cNvPr>
            <p:cNvSpPr/>
            <p:nvPr/>
          </p:nvSpPr>
          <p:spPr>
            <a:xfrm>
              <a:off x="1339493" y="551580"/>
              <a:ext cx="7823855" cy="2154101"/>
            </a:xfrm>
            <a:custGeom>
              <a:avLst/>
              <a:gdLst>
                <a:gd name="csX0" fmla="*/ 0 w 7885786"/>
                <a:gd name="csY0" fmla="*/ 3335 h 2132312"/>
                <a:gd name="csX1" fmla="*/ 614477 w 7885786"/>
                <a:gd name="csY1" fmla="*/ 17965 h 2132312"/>
                <a:gd name="csX2" fmla="*/ 782727 w 7885786"/>
                <a:gd name="csY2" fmla="*/ 17965 h 2132312"/>
                <a:gd name="csX3" fmla="*/ 885140 w 7885786"/>
                <a:gd name="csY3" fmla="*/ 17965 h 2132312"/>
                <a:gd name="csX4" fmla="*/ 936346 w 7885786"/>
                <a:gd name="csY4" fmla="*/ 17965 h 2132312"/>
                <a:gd name="csX5" fmla="*/ 958292 w 7885786"/>
                <a:gd name="csY5" fmla="*/ 39911 h 2132312"/>
                <a:gd name="csX6" fmla="*/ 958292 w 7885786"/>
                <a:gd name="csY6" fmla="*/ 105748 h 2132312"/>
                <a:gd name="csX7" fmla="*/ 958292 w 7885786"/>
                <a:gd name="csY7" fmla="*/ 193530 h 2132312"/>
                <a:gd name="csX8" fmla="*/ 965607 w 7885786"/>
                <a:gd name="csY8" fmla="*/ 493453 h 2132312"/>
                <a:gd name="csX9" fmla="*/ 980237 w 7885786"/>
                <a:gd name="csY9" fmla="*/ 2132058 h 2132312"/>
                <a:gd name="csX10" fmla="*/ 1038759 w 7885786"/>
                <a:gd name="csY10" fmla="*/ 617812 h 2132312"/>
                <a:gd name="csX11" fmla="*/ 1075335 w 7885786"/>
                <a:gd name="csY11" fmla="*/ 434932 h 2132312"/>
                <a:gd name="csX12" fmla="*/ 1097280 w 7885786"/>
                <a:gd name="csY12" fmla="*/ 266682 h 2132312"/>
                <a:gd name="csX13" fmla="*/ 1141172 w 7885786"/>
                <a:gd name="csY13" fmla="*/ 156954 h 2132312"/>
                <a:gd name="csX14" fmla="*/ 1199693 w 7885786"/>
                <a:gd name="csY14" fmla="*/ 91117 h 2132312"/>
                <a:gd name="csX15" fmla="*/ 1294791 w 7885786"/>
                <a:gd name="csY15" fmla="*/ 54541 h 2132312"/>
                <a:gd name="csX16" fmla="*/ 1433780 w 7885786"/>
                <a:gd name="csY16" fmla="*/ 39911 h 2132312"/>
                <a:gd name="csX17" fmla="*/ 1631290 w 7885786"/>
                <a:gd name="csY17" fmla="*/ 39911 h 2132312"/>
                <a:gd name="csX18" fmla="*/ 1931213 w 7885786"/>
                <a:gd name="csY18" fmla="*/ 32596 h 2132312"/>
                <a:gd name="csX19" fmla="*/ 2414016 w 7885786"/>
                <a:gd name="csY19" fmla="*/ 39911 h 2132312"/>
                <a:gd name="csX20" fmla="*/ 3343047 w 7885786"/>
                <a:gd name="csY20" fmla="*/ 3335 h 2132312"/>
                <a:gd name="csX21" fmla="*/ 3635655 w 7885786"/>
                <a:gd name="csY21" fmla="*/ 3335 h 2132312"/>
                <a:gd name="csX22" fmla="*/ 3694176 w 7885786"/>
                <a:gd name="csY22" fmla="*/ 17965 h 2132312"/>
                <a:gd name="csX23" fmla="*/ 3701492 w 7885786"/>
                <a:gd name="csY23" fmla="*/ 186215 h 2132312"/>
                <a:gd name="csX24" fmla="*/ 3716122 w 7885786"/>
                <a:gd name="csY24" fmla="*/ 266682 h 2132312"/>
                <a:gd name="csX25" fmla="*/ 3745383 w 7885786"/>
                <a:gd name="csY25" fmla="*/ 208161 h 2132312"/>
                <a:gd name="csX26" fmla="*/ 3752698 w 7885786"/>
                <a:gd name="csY26" fmla="*/ 164269 h 2132312"/>
                <a:gd name="csX27" fmla="*/ 3803904 w 7885786"/>
                <a:gd name="csY27" fmla="*/ 83802 h 2132312"/>
                <a:gd name="csX28" fmla="*/ 3884372 w 7885786"/>
                <a:gd name="csY28" fmla="*/ 25281 h 2132312"/>
                <a:gd name="csX29" fmla="*/ 4001415 w 7885786"/>
                <a:gd name="csY29" fmla="*/ 32596 h 2132312"/>
                <a:gd name="csX30" fmla="*/ 4593946 w 7885786"/>
                <a:gd name="csY30" fmla="*/ 25281 h 2132312"/>
                <a:gd name="csX31" fmla="*/ 5640020 w 7885786"/>
                <a:gd name="csY31" fmla="*/ 10650 h 2132312"/>
                <a:gd name="csX32" fmla="*/ 6590996 w 7885786"/>
                <a:gd name="csY32" fmla="*/ 17965 h 2132312"/>
                <a:gd name="csX33" fmla="*/ 7885786 w 7885786"/>
                <a:gd name="csY33" fmla="*/ 17965 h 2132312"/>
                <a:gd name="csX34" fmla="*/ 7885786 w 7885786"/>
                <a:gd name="csY34" fmla="*/ 17965 h 2132312"/>
                <a:gd name="csX0" fmla="*/ 0 w 9497610"/>
                <a:gd name="csY0" fmla="*/ 3335 h 2132312"/>
                <a:gd name="csX1" fmla="*/ 614477 w 9497610"/>
                <a:gd name="csY1" fmla="*/ 17965 h 2132312"/>
                <a:gd name="csX2" fmla="*/ 782727 w 9497610"/>
                <a:gd name="csY2" fmla="*/ 17965 h 2132312"/>
                <a:gd name="csX3" fmla="*/ 885140 w 9497610"/>
                <a:gd name="csY3" fmla="*/ 17965 h 2132312"/>
                <a:gd name="csX4" fmla="*/ 936346 w 9497610"/>
                <a:gd name="csY4" fmla="*/ 17965 h 2132312"/>
                <a:gd name="csX5" fmla="*/ 958292 w 9497610"/>
                <a:gd name="csY5" fmla="*/ 39911 h 2132312"/>
                <a:gd name="csX6" fmla="*/ 958292 w 9497610"/>
                <a:gd name="csY6" fmla="*/ 105748 h 2132312"/>
                <a:gd name="csX7" fmla="*/ 958292 w 9497610"/>
                <a:gd name="csY7" fmla="*/ 193530 h 2132312"/>
                <a:gd name="csX8" fmla="*/ 965607 w 9497610"/>
                <a:gd name="csY8" fmla="*/ 493453 h 2132312"/>
                <a:gd name="csX9" fmla="*/ 980237 w 9497610"/>
                <a:gd name="csY9" fmla="*/ 2132058 h 2132312"/>
                <a:gd name="csX10" fmla="*/ 1038759 w 9497610"/>
                <a:gd name="csY10" fmla="*/ 617812 h 2132312"/>
                <a:gd name="csX11" fmla="*/ 1075335 w 9497610"/>
                <a:gd name="csY11" fmla="*/ 434932 h 2132312"/>
                <a:gd name="csX12" fmla="*/ 1097280 w 9497610"/>
                <a:gd name="csY12" fmla="*/ 266682 h 2132312"/>
                <a:gd name="csX13" fmla="*/ 1141172 w 9497610"/>
                <a:gd name="csY13" fmla="*/ 156954 h 2132312"/>
                <a:gd name="csX14" fmla="*/ 1199693 w 9497610"/>
                <a:gd name="csY14" fmla="*/ 91117 h 2132312"/>
                <a:gd name="csX15" fmla="*/ 1294791 w 9497610"/>
                <a:gd name="csY15" fmla="*/ 54541 h 2132312"/>
                <a:gd name="csX16" fmla="*/ 1433780 w 9497610"/>
                <a:gd name="csY16" fmla="*/ 39911 h 2132312"/>
                <a:gd name="csX17" fmla="*/ 1631290 w 9497610"/>
                <a:gd name="csY17" fmla="*/ 39911 h 2132312"/>
                <a:gd name="csX18" fmla="*/ 1931213 w 9497610"/>
                <a:gd name="csY18" fmla="*/ 32596 h 2132312"/>
                <a:gd name="csX19" fmla="*/ 2414016 w 9497610"/>
                <a:gd name="csY19" fmla="*/ 39911 h 2132312"/>
                <a:gd name="csX20" fmla="*/ 3343047 w 9497610"/>
                <a:gd name="csY20" fmla="*/ 3335 h 2132312"/>
                <a:gd name="csX21" fmla="*/ 3635655 w 9497610"/>
                <a:gd name="csY21" fmla="*/ 3335 h 2132312"/>
                <a:gd name="csX22" fmla="*/ 3694176 w 9497610"/>
                <a:gd name="csY22" fmla="*/ 17965 h 2132312"/>
                <a:gd name="csX23" fmla="*/ 3701492 w 9497610"/>
                <a:gd name="csY23" fmla="*/ 186215 h 2132312"/>
                <a:gd name="csX24" fmla="*/ 3716122 w 9497610"/>
                <a:gd name="csY24" fmla="*/ 266682 h 2132312"/>
                <a:gd name="csX25" fmla="*/ 3745383 w 9497610"/>
                <a:gd name="csY25" fmla="*/ 208161 h 2132312"/>
                <a:gd name="csX26" fmla="*/ 3752698 w 9497610"/>
                <a:gd name="csY26" fmla="*/ 164269 h 2132312"/>
                <a:gd name="csX27" fmla="*/ 3803904 w 9497610"/>
                <a:gd name="csY27" fmla="*/ 83802 h 2132312"/>
                <a:gd name="csX28" fmla="*/ 3884372 w 9497610"/>
                <a:gd name="csY28" fmla="*/ 25281 h 2132312"/>
                <a:gd name="csX29" fmla="*/ 4001415 w 9497610"/>
                <a:gd name="csY29" fmla="*/ 32596 h 2132312"/>
                <a:gd name="csX30" fmla="*/ 4593946 w 9497610"/>
                <a:gd name="csY30" fmla="*/ 25281 h 2132312"/>
                <a:gd name="csX31" fmla="*/ 5640020 w 9497610"/>
                <a:gd name="csY31" fmla="*/ 10650 h 2132312"/>
                <a:gd name="csX32" fmla="*/ 6590996 w 9497610"/>
                <a:gd name="csY32" fmla="*/ 17965 h 2132312"/>
                <a:gd name="csX33" fmla="*/ 7885786 w 9497610"/>
                <a:gd name="csY33" fmla="*/ 17965 h 2132312"/>
                <a:gd name="csX34" fmla="*/ 9497610 w 9497610"/>
                <a:gd name="csY34" fmla="*/ 2467 h 2132312"/>
                <a:gd name="csX0" fmla="*/ 0 w 9497610"/>
                <a:gd name="csY0" fmla="*/ 3335 h 2132312"/>
                <a:gd name="csX1" fmla="*/ 614477 w 9497610"/>
                <a:gd name="csY1" fmla="*/ 17965 h 2132312"/>
                <a:gd name="csX2" fmla="*/ 782727 w 9497610"/>
                <a:gd name="csY2" fmla="*/ 17965 h 2132312"/>
                <a:gd name="csX3" fmla="*/ 885140 w 9497610"/>
                <a:gd name="csY3" fmla="*/ 17965 h 2132312"/>
                <a:gd name="csX4" fmla="*/ 936346 w 9497610"/>
                <a:gd name="csY4" fmla="*/ 17965 h 2132312"/>
                <a:gd name="csX5" fmla="*/ 958292 w 9497610"/>
                <a:gd name="csY5" fmla="*/ 39911 h 2132312"/>
                <a:gd name="csX6" fmla="*/ 958292 w 9497610"/>
                <a:gd name="csY6" fmla="*/ 105748 h 2132312"/>
                <a:gd name="csX7" fmla="*/ 958292 w 9497610"/>
                <a:gd name="csY7" fmla="*/ 193530 h 2132312"/>
                <a:gd name="csX8" fmla="*/ 965607 w 9497610"/>
                <a:gd name="csY8" fmla="*/ 493453 h 2132312"/>
                <a:gd name="csX9" fmla="*/ 980237 w 9497610"/>
                <a:gd name="csY9" fmla="*/ 2132058 h 2132312"/>
                <a:gd name="csX10" fmla="*/ 1038759 w 9497610"/>
                <a:gd name="csY10" fmla="*/ 617812 h 2132312"/>
                <a:gd name="csX11" fmla="*/ 1075335 w 9497610"/>
                <a:gd name="csY11" fmla="*/ 434932 h 2132312"/>
                <a:gd name="csX12" fmla="*/ 1097280 w 9497610"/>
                <a:gd name="csY12" fmla="*/ 266682 h 2132312"/>
                <a:gd name="csX13" fmla="*/ 1141172 w 9497610"/>
                <a:gd name="csY13" fmla="*/ 156954 h 2132312"/>
                <a:gd name="csX14" fmla="*/ 1199693 w 9497610"/>
                <a:gd name="csY14" fmla="*/ 91117 h 2132312"/>
                <a:gd name="csX15" fmla="*/ 1294791 w 9497610"/>
                <a:gd name="csY15" fmla="*/ 54541 h 2132312"/>
                <a:gd name="csX16" fmla="*/ 1433780 w 9497610"/>
                <a:gd name="csY16" fmla="*/ 39911 h 2132312"/>
                <a:gd name="csX17" fmla="*/ 1631290 w 9497610"/>
                <a:gd name="csY17" fmla="*/ 39911 h 2132312"/>
                <a:gd name="csX18" fmla="*/ 1931213 w 9497610"/>
                <a:gd name="csY18" fmla="*/ 32596 h 2132312"/>
                <a:gd name="csX19" fmla="*/ 2414016 w 9497610"/>
                <a:gd name="csY19" fmla="*/ 39911 h 2132312"/>
                <a:gd name="csX20" fmla="*/ 3343047 w 9497610"/>
                <a:gd name="csY20" fmla="*/ 3335 h 2132312"/>
                <a:gd name="csX21" fmla="*/ 3635655 w 9497610"/>
                <a:gd name="csY21" fmla="*/ 3335 h 2132312"/>
                <a:gd name="csX22" fmla="*/ 3694176 w 9497610"/>
                <a:gd name="csY22" fmla="*/ 17965 h 2132312"/>
                <a:gd name="csX23" fmla="*/ 3701492 w 9497610"/>
                <a:gd name="csY23" fmla="*/ 186215 h 2132312"/>
                <a:gd name="csX24" fmla="*/ 3716122 w 9497610"/>
                <a:gd name="csY24" fmla="*/ 266682 h 2132312"/>
                <a:gd name="csX25" fmla="*/ 3745383 w 9497610"/>
                <a:gd name="csY25" fmla="*/ 208161 h 2132312"/>
                <a:gd name="csX26" fmla="*/ 3752698 w 9497610"/>
                <a:gd name="csY26" fmla="*/ 164269 h 2132312"/>
                <a:gd name="csX27" fmla="*/ 3803904 w 9497610"/>
                <a:gd name="csY27" fmla="*/ 83802 h 2132312"/>
                <a:gd name="csX28" fmla="*/ 3884372 w 9497610"/>
                <a:gd name="csY28" fmla="*/ 25281 h 2132312"/>
                <a:gd name="csX29" fmla="*/ 4001415 w 9497610"/>
                <a:gd name="csY29" fmla="*/ 32596 h 2132312"/>
                <a:gd name="csX30" fmla="*/ 4593946 w 9497610"/>
                <a:gd name="csY30" fmla="*/ 25281 h 2132312"/>
                <a:gd name="csX31" fmla="*/ 5640020 w 9497610"/>
                <a:gd name="csY31" fmla="*/ 10650 h 2132312"/>
                <a:gd name="csX32" fmla="*/ 6590996 w 9497610"/>
                <a:gd name="csY32" fmla="*/ 17965 h 2132312"/>
                <a:gd name="csX33" fmla="*/ 7885786 w 9497610"/>
                <a:gd name="csY33" fmla="*/ 17965 h 2132312"/>
                <a:gd name="csX34" fmla="*/ 9497610 w 9497610"/>
                <a:gd name="csY34" fmla="*/ 2467 h 2132312"/>
                <a:gd name="csX0" fmla="*/ 0 w 9497610"/>
                <a:gd name="csY0" fmla="*/ 3335 h 2132331"/>
                <a:gd name="csX1" fmla="*/ 614477 w 9497610"/>
                <a:gd name="csY1" fmla="*/ 17965 h 2132331"/>
                <a:gd name="csX2" fmla="*/ 782727 w 9497610"/>
                <a:gd name="csY2" fmla="*/ 17965 h 2132331"/>
                <a:gd name="csX3" fmla="*/ 885140 w 9497610"/>
                <a:gd name="csY3" fmla="*/ 17965 h 2132331"/>
                <a:gd name="csX4" fmla="*/ 936346 w 9497610"/>
                <a:gd name="csY4" fmla="*/ 17965 h 2132331"/>
                <a:gd name="csX5" fmla="*/ 958292 w 9497610"/>
                <a:gd name="csY5" fmla="*/ 39911 h 2132331"/>
                <a:gd name="csX6" fmla="*/ 958292 w 9497610"/>
                <a:gd name="csY6" fmla="*/ 105748 h 2132331"/>
                <a:gd name="csX7" fmla="*/ 958292 w 9497610"/>
                <a:gd name="csY7" fmla="*/ 193530 h 2132331"/>
                <a:gd name="csX8" fmla="*/ 965607 w 9497610"/>
                <a:gd name="csY8" fmla="*/ 493453 h 2132331"/>
                <a:gd name="csX9" fmla="*/ 980237 w 9497610"/>
                <a:gd name="csY9" fmla="*/ 2132058 h 2132331"/>
                <a:gd name="csX10" fmla="*/ 1064761 w 9497610"/>
                <a:gd name="csY10" fmla="*/ 622146 h 2132331"/>
                <a:gd name="csX11" fmla="*/ 1075335 w 9497610"/>
                <a:gd name="csY11" fmla="*/ 434932 h 2132331"/>
                <a:gd name="csX12" fmla="*/ 1097280 w 9497610"/>
                <a:gd name="csY12" fmla="*/ 266682 h 2132331"/>
                <a:gd name="csX13" fmla="*/ 1141172 w 9497610"/>
                <a:gd name="csY13" fmla="*/ 156954 h 2132331"/>
                <a:gd name="csX14" fmla="*/ 1199693 w 9497610"/>
                <a:gd name="csY14" fmla="*/ 91117 h 2132331"/>
                <a:gd name="csX15" fmla="*/ 1294791 w 9497610"/>
                <a:gd name="csY15" fmla="*/ 54541 h 2132331"/>
                <a:gd name="csX16" fmla="*/ 1433780 w 9497610"/>
                <a:gd name="csY16" fmla="*/ 39911 h 2132331"/>
                <a:gd name="csX17" fmla="*/ 1631290 w 9497610"/>
                <a:gd name="csY17" fmla="*/ 39911 h 2132331"/>
                <a:gd name="csX18" fmla="*/ 1931213 w 9497610"/>
                <a:gd name="csY18" fmla="*/ 32596 h 2132331"/>
                <a:gd name="csX19" fmla="*/ 2414016 w 9497610"/>
                <a:gd name="csY19" fmla="*/ 39911 h 2132331"/>
                <a:gd name="csX20" fmla="*/ 3343047 w 9497610"/>
                <a:gd name="csY20" fmla="*/ 3335 h 2132331"/>
                <a:gd name="csX21" fmla="*/ 3635655 w 9497610"/>
                <a:gd name="csY21" fmla="*/ 3335 h 2132331"/>
                <a:gd name="csX22" fmla="*/ 3694176 w 9497610"/>
                <a:gd name="csY22" fmla="*/ 17965 h 2132331"/>
                <a:gd name="csX23" fmla="*/ 3701492 w 9497610"/>
                <a:gd name="csY23" fmla="*/ 186215 h 2132331"/>
                <a:gd name="csX24" fmla="*/ 3716122 w 9497610"/>
                <a:gd name="csY24" fmla="*/ 266682 h 2132331"/>
                <a:gd name="csX25" fmla="*/ 3745383 w 9497610"/>
                <a:gd name="csY25" fmla="*/ 208161 h 2132331"/>
                <a:gd name="csX26" fmla="*/ 3752698 w 9497610"/>
                <a:gd name="csY26" fmla="*/ 164269 h 2132331"/>
                <a:gd name="csX27" fmla="*/ 3803904 w 9497610"/>
                <a:gd name="csY27" fmla="*/ 83802 h 2132331"/>
                <a:gd name="csX28" fmla="*/ 3884372 w 9497610"/>
                <a:gd name="csY28" fmla="*/ 25281 h 2132331"/>
                <a:gd name="csX29" fmla="*/ 4001415 w 9497610"/>
                <a:gd name="csY29" fmla="*/ 32596 h 2132331"/>
                <a:gd name="csX30" fmla="*/ 4593946 w 9497610"/>
                <a:gd name="csY30" fmla="*/ 25281 h 2132331"/>
                <a:gd name="csX31" fmla="*/ 5640020 w 9497610"/>
                <a:gd name="csY31" fmla="*/ 10650 h 2132331"/>
                <a:gd name="csX32" fmla="*/ 6590996 w 9497610"/>
                <a:gd name="csY32" fmla="*/ 17965 h 2132331"/>
                <a:gd name="csX33" fmla="*/ 7885786 w 9497610"/>
                <a:gd name="csY33" fmla="*/ 17965 h 2132331"/>
                <a:gd name="csX34" fmla="*/ 9497610 w 9497610"/>
                <a:gd name="csY34" fmla="*/ 2467 h 2132331"/>
                <a:gd name="csX0" fmla="*/ 0 w 9497610"/>
                <a:gd name="csY0" fmla="*/ 3244 h 2132240"/>
                <a:gd name="csX1" fmla="*/ 614477 w 9497610"/>
                <a:gd name="csY1" fmla="*/ 17874 h 2132240"/>
                <a:gd name="csX2" fmla="*/ 782727 w 9497610"/>
                <a:gd name="csY2" fmla="*/ 17874 h 2132240"/>
                <a:gd name="csX3" fmla="*/ 885140 w 9497610"/>
                <a:gd name="csY3" fmla="*/ 17874 h 2132240"/>
                <a:gd name="csX4" fmla="*/ 936346 w 9497610"/>
                <a:gd name="csY4" fmla="*/ 17874 h 2132240"/>
                <a:gd name="csX5" fmla="*/ 958292 w 9497610"/>
                <a:gd name="csY5" fmla="*/ 39820 h 2132240"/>
                <a:gd name="csX6" fmla="*/ 958292 w 9497610"/>
                <a:gd name="csY6" fmla="*/ 105657 h 2132240"/>
                <a:gd name="csX7" fmla="*/ 958292 w 9497610"/>
                <a:gd name="csY7" fmla="*/ 193439 h 2132240"/>
                <a:gd name="csX8" fmla="*/ 965607 w 9497610"/>
                <a:gd name="csY8" fmla="*/ 493362 h 2132240"/>
                <a:gd name="csX9" fmla="*/ 980237 w 9497610"/>
                <a:gd name="csY9" fmla="*/ 2131967 h 2132240"/>
                <a:gd name="csX10" fmla="*/ 1064761 w 9497610"/>
                <a:gd name="csY10" fmla="*/ 622055 h 2132240"/>
                <a:gd name="csX11" fmla="*/ 1075335 w 9497610"/>
                <a:gd name="csY11" fmla="*/ 434841 h 2132240"/>
                <a:gd name="csX12" fmla="*/ 1097280 w 9497610"/>
                <a:gd name="csY12" fmla="*/ 266591 h 2132240"/>
                <a:gd name="csX13" fmla="*/ 1141172 w 9497610"/>
                <a:gd name="csY13" fmla="*/ 156863 h 2132240"/>
                <a:gd name="csX14" fmla="*/ 1199693 w 9497610"/>
                <a:gd name="csY14" fmla="*/ 91026 h 2132240"/>
                <a:gd name="csX15" fmla="*/ 1294791 w 9497610"/>
                <a:gd name="csY15" fmla="*/ 54450 h 2132240"/>
                <a:gd name="csX16" fmla="*/ 1433780 w 9497610"/>
                <a:gd name="csY16" fmla="*/ 39820 h 2132240"/>
                <a:gd name="csX17" fmla="*/ 1631290 w 9497610"/>
                <a:gd name="csY17" fmla="*/ 39820 h 2132240"/>
                <a:gd name="csX18" fmla="*/ 1931213 w 9497610"/>
                <a:gd name="csY18" fmla="*/ 32505 h 2132240"/>
                <a:gd name="csX19" fmla="*/ 2418350 w 9497610"/>
                <a:gd name="csY19" fmla="*/ 22485 h 2132240"/>
                <a:gd name="csX20" fmla="*/ 3343047 w 9497610"/>
                <a:gd name="csY20" fmla="*/ 3244 h 2132240"/>
                <a:gd name="csX21" fmla="*/ 3635655 w 9497610"/>
                <a:gd name="csY21" fmla="*/ 3244 h 2132240"/>
                <a:gd name="csX22" fmla="*/ 3694176 w 9497610"/>
                <a:gd name="csY22" fmla="*/ 17874 h 2132240"/>
                <a:gd name="csX23" fmla="*/ 3701492 w 9497610"/>
                <a:gd name="csY23" fmla="*/ 186124 h 2132240"/>
                <a:gd name="csX24" fmla="*/ 3716122 w 9497610"/>
                <a:gd name="csY24" fmla="*/ 266591 h 2132240"/>
                <a:gd name="csX25" fmla="*/ 3745383 w 9497610"/>
                <a:gd name="csY25" fmla="*/ 208070 h 2132240"/>
                <a:gd name="csX26" fmla="*/ 3752698 w 9497610"/>
                <a:gd name="csY26" fmla="*/ 164178 h 2132240"/>
                <a:gd name="csX27" fmla="*/ 3803904 w 9497610"/>
                <a:gd name="csY27" fmla="*/ 83711 h 2132240"/>
                <a:gd name="csX28" fmla="*/ 3884372 w 9497610"/>
                <a:gd name="csY28" fmla="*/ 25190 h 2132240"/>
                <a:gd name="csX29" fmla="*/ 4001415 w 9497610"/>
                <a:gd name="csY29" fmla="*/ 32505 h 2132240"/>
                <a:gd name="csX30" fmla="*/ 4593946 w 9497610"/>
                <a:gd name="csY30" fmla="*/ 25190 h 2132240"/>
                <a:gd name="csX31" fmla="*/ 5640020 w 9497610"/>
                <a:gd name="csY31" fmla="*/ 10559 h 2132240"/>
                <a:gd name="csX32" fmla="*/ 6590996 w 9497610"/>
                <a:gd name="csY32" fmla="*/ 17874 h 2132240"/>
                <a:gd name="csX33" fmla="*/ 7885786 w 9497610"/>
                <a:gd name="csY33" fmla="*/ 17874 h 2132240"/>
                <a:gd name="csX34" fmla="*/ 9497610 w 9497610"/>
                <a:gd name="csY34" fmla="*/ 2376 h 2132240"/>
                <a:gd name="csX0" fmla="*/ 0 w 9497610"/>
                <a:gd name="csY0" fmla="*/ 3244 h 2132240"/>
                <a:gd name="csX1" fmla="*/ 614477 w 9497610"/>
                <a:gd name="csY1" fmla="*/ 17874 h 2132240"/>
                <a:gd name="csX2" fmla="*/ 782727 w 9497610"/>
                <a:gd name="csY2" fmla="*/ 17874 h 2132240"/>
                <a:gd name="csX3" fmla="*/ 885140 w 9497610"/>
                <a:gd name="csY3" fmla="*/ 17874 h 2132240"/>
                <a:gd name="csX4" fmla="*/ 936346 w 9497610"/>
                <a:gd name="csY4" fmla="*/ 17874 h 2132240"/>
                <a:gd name="csX5" fmla="*/ 958292 w 9497610"/>
                <a:gd name="csY5" fmla="*/ 39820 h 2132240"/>
                <a:gd name="csX6" fmla="*/ 958292 w 9497610"/>
                <a:gd name="csY6" fmla="*/ 105657 h 2132240"/>
                <a:gd name="csX7" fmla="*/ 958292 w 9497610"/>
                <a:gd name="csY7" fmla="*/ 193439 h 2132240"/>
                <a:gd name="csX8" fmla="*/ 965607 w 9497610"/>
                <a:gd name="csY8" fmla="*/ 493362 h 2132240"/>
                <a:gd name="csX9" fmla="*/ 980237 w 9497610"/>
                <a:gd name="csY9" fmla="*/ 2131967 h 2132240"/>
                <a:gd name="csX10" fmla="*/ 1064761 w 9497610"/>
                <a:gd name="csY10" fmla="*/ 622055 h 2132240"/>
                <a:gd name="csX11" fmla="*/ 1075335 w 9497610"/>
                <a:gd name="csY11" fmla="*/ 434841 h 2132240"/>
                <a:gd name="csX12" fmla="*/ 1097280 w 9497610"/>
                <a:gd name="csY12" fmla="*/ 266591 h 2132240"/>
                <a:gd name="csX13" fmla="*/ 1141172 w 9497610"/>
                <a:gd name="csY13" fmla="*/ 156863 h 2132240"/>
                <a:gd name="csX14" fmla="*/ 1199693 w 9497610"/>
                <a:gd name="csY14" fmla="*/ 91026 h 2132240"/>
                <a:gd name="csX15" fmla="*/ 1294791 w 9497610"/>
                <a:gd name="csY15" fmla="*/ 54450 h 2132240"/>
                <a:gd name="csX16" fmla="*/ 1433780 w 9497610"/>
                <a:gd name="csY16" fmla="*/ 39820 h 2132240"/>
                <a:gd name="csX17" fmla="*/ 1631290 w 9497610"/>
                <a:gd name="csY17" fmla="*/ 39820 h 2132240"/>
                <a:gd name="csX18" fmla="*/ 1931213 w 9497610"/>
                <a:gd name="csY18" fmla="*/ 32505 h 2132240"/>
                <a:gd name="csX19" fmla="*/ 2418350 w 9497610"/>
                <a:gd name="csY19" fmla="*/ 22485 h 2132240"/>
                <a:gd name="csX20" fmla="*/ 3343047 w 9497610"/>
                <a:gd name="csY20" fmla="*/ 3244 h 2132240"/>
                <a:gd name="csX21" fmla="*/ 3635655 w 9497610"/>
                <a:gd name="csY21" fmla="*/ 3244 h 2132240"/>
                <a:gd name="csX22" fmla="*/ 3694176 w 9497610"/>
                <a:gd name="csY22" fmla="*/ 17874 h 2132240"/>
                <a:gd name="csX23" fmla="*/ 3701492 w 9497610"/>
                <a:gd name="csY23" fmla="*/ 186124 h 2132240"/>
                <a:gd name="csX24" fmla="*/ 3716122 w 9497610"/>
                <a:gd name="csY24" fmla="*/ 266591 h 2132240"/>
                <a:gd name="csX25" fmla="*/ 3745383 w 9497610"/>
                <a:gd name="csY25" fmla="*/ 208070 h 2132240"/>
                <a:gd name="csX26" fmla="*/ 3752698 w 9497610"/>
                <a:gd name="csY26" fmla="*/ 164178 h 2132240"/>
                <a:gd name="csX27" fmla="*/ 3803904 w 9497610"/>
                <a:gd name="csY27" fmla="*/ 83711 h 2132240"/>
                <a:gd name="csX28" fmla="*/ 3884372 w 9497610"/>
                <a:gd name="csY28" fmla="*/ 25190 h 2132240"/>
                <a:gd name="csX29" fmla="*/ 4005749 w 9497610"/>
                <a:gd name="csY29" fmla="*/ 28172 h 2132240"/>
                <a:gd name="csX30" fmla="*/ 4593946 w 9497610"/>
                <a:gd name="csY30" fmla="*/ 25190 h 2132240"/>
                <a:gd name="csX31" fmla="*/ 5640020 w 9497610"/>
                <a:gd name="csY31" fmla="*/ 10559 h 2132240"/>
                <a:gd name="csX32" fmla="*/ 6590996 w 9497610"/>
                <a:gd name="csY32" fmla="*/ 17874 h 2132240"/>
                <a:gd name="csX33" fmla="*/ 7885786 w 9497610"/>
                <a:gd name="csY33" fmla="*/ 17874 h 2132240"/>
                <a:gd name="csX34" fmla="*/ 9497610 w 9497610"/>
                <a:gd name="csY34" fmla="*/ 2376 h 2132240"/>
                <a:gd name="csX0" fmla="*/ 0 w 9497610"/>
                <a:gd name="csY0" fmla="*/ 3244 h 2132240"/>
                <a:gd name="csX1" fmla="*/ 614477 w 9497610"/>
                <a:gd name="csY1" fmla="*/ 17874 h 2132240"/>
                <a:gd name="csX2" fmla="*/ 782727 w 9497610"/>
                <a:gd name="csY2" fmla="*/ 17874 h 2132240"/>
                <a:gd name="csX3" fmla="*/ 885140 w 9497610"/>
                <a:gd name="csY3" fmla="*/ 17874 h 2132240"/>
                <a:gd name="csX4" fmla="*/ 936346 w 9497610"/>
                <a:gd name="csY4" fmla="*/ 17874 h 2132240"/>
                <a:gd name="csX5" fmla="*/ 958292 w 9497610"/>
                <a:gd name="csY5" fmla="*/ 39820 h 2132240"/>
                <a:gd name="csX6" fmla="*/ 958292 w 9497610"/>
                <a:gd name="csY6" fmla="*/ 105657 h 2132240"/>
                <a:gd name="csX7" fmla="*/ 958292 w 9497610"/>
                <a:gd name="csY7" fmla="*/ 193439 h 2132240"/>
                <a:gd name="csX8" fmla="*/ 965607 w 9497610"/>
                <a:gd name="csY8" fmla="*/ 493362 h 2132240"/>
                <a:gd name="csX9" fmla="*/ 980237 w 9497610"/>
                <a:gd name="csY9" fmla="*/ 2131967 h 2132240"/>
                <a:gd name="csX10" fmla="*/ 1064761 w 9497610"/>
                <a:gd name="csY10" fmla="*/ 622055 h 2132240"/>
                <a:gd name="csX11" fmla="*/ 1075335 w 9497610"/>
                <a:gd name="csY11" fmla="*/ 434841 h 2132240"/>
                <a:gd name="csX12" fmla="*/ 1097280 w 9497610"/>
                <a:gd name="csY12" fmla="*/ 266591 h 2132240"/>
                <a:gd name="csX13" fmla="*/ 1141172 w 9497610"/>
                <a:gd name="csY13" fmla="*/ 156863 h 2132240"/>
                <a:gd name="csX14" fmla="*/ 1199693 w 9497610"/>
                <a:gd name="csY14" fmla="*/ 91026 h 2132240"/>
                <a:gd name="csX15" fmla="*/ 1294791 w 9497610"/>
                <a:gd name="csY15" fmla="*/ 54450 h 2132240"/>
                <a:gd name="csX16" fmla="*/ 1433780 w 9497610"/>
                <a:gd name="csY16" fmla="*/ 39820 h 2132240"/>
                <a:gd name="csX17" fmla="*/ 1631290 w 9497610"/>
                <a:gd name="csY17" fmla="*/ 39820 h 2132240"/>
                <a:gd name="csX18" fmla="*/ 1931213 w 9497610"/>
                <a:gd name="csY18" fmla="*/ 32505 h 2132240"/>
                <a:gd name="csX19" fmla="*/ 2418350 w 9497610"/>
                <a:gd name="csY19" fmla="*/ 22485 h 2132240"/>
                <a:gd name="csX20" fmla="*/ 3343047 w 9497610"/>
                <a:gd name="csY20" fmla="*/ 3244 h 2132240"/>
                <a:gd name="csX21" fmla="*/ 3635655 w 9497610"/>
                <a:gd name="csY21" fmla="*/ 3244 h 2132240"/>
                <a:gd name="csX22" fmla="*/ 3694176 w 9497610"/>
                <a:gd name="csY22" fmla="*/ 17874 h 2132240"/>
                <a:gd name="csX23" fmla="*/ 3701492 w 9497610"/>
                <a:gd name="csY23" fmla="*/ 186124 h 2132240"/>
                <a:gd name="csX24" fmla="*/ 3716122 w 9497610"/>
                <a:gd name="csY24" fmla="*/ 266591 h 2132240"/>
                <a:gd name="csX25" fmla="*/ 3745383 w 9497610"/>
                <a:gd name="csY25" fmla="*/ 208070 h 2132240"/>
                <a:gd name="csX26" fmla="*/ 3771748 w 9497610"/>
                <a:gd name="csY26" fmla="*/ 161003 h 2132240"/>
                <a:gd name="csX27" fmla="*/ 3803904 w 9497610"/>
                <a:gd name="csY27" fmla="*/ 83711 h 2132240"/>
                <a:gd name="csX28" fmla="*/ 3884372 w 9497610"/>
                <a:gd name="csY28" fmla="*/ 25190 h 2132240"/>
                <a:gd name="csX29" fmla="*/ 4005749 w 9497610"/>
                <a:gd name="csY29" fmla="*/ 28172 h 2132240"/>
                <a:gd name="csX30" fmla="*/ 4593946 w 9497610"/>
                <a:gd name="csY30" fmla="*/ 25190 h 2132240"/>
                <a:gd name="csX31" fmla="*/ 5640020 w 9497610"/>
                <a:gd name="csY31" fmla="*/ 10559 h 2132240"/>
                <a:gd name="csX32" fmla="*/ 6590996 w 9497610"/>
                <a:gd name="csY32" fmla="*/ 17874 h 2132240"/>
                <a:gd name="csX33" fmla="*/ 7885786 w 9497610"/>
                <a:gd name="csY33" fmla="*/ 17874 h 2132240"/>
                <a:gd name="csX34" fmla="*/ 9497610 w 9497610"/>
                <a:gd name="csY34" fmla="*/ 2376 h 2132240"/>
                <a:gd name="csX0" fmla="*/ 0 w 9497610"/>
                <a:gd name="csY0" fmla="*/ 3453 h 2132449"/>
                <a:gd name="csX1" fmla="*/ 614477 w 9497610"/>
                <a:gd name="csY1" fmla="*/ 18083 h 2132449"/>
                <a:gd name="csX2" fmla="*/ 782727 w 9497610"/>
                <a:gd name="csY2" fmla="*/ 18083 h 2132449"/>
                <a:gd name="csX3" fmla="*/ 885140 w 9497610"/>
                <a:gd name="csY3" fmla="*/ 18083 h 2132449"/>
                <a:gd name="csX4" fmla="*/ 936346 w 9497610"/>
                <a:gd name="csY4" fmla="*/ 18083 h 2132449"/>
                <a:gd name="csX5" fmla="*/ 958292 w 9497610"/>
                <a:gd name="csY5" fmla="*/ 40029 h 2132449"/>
                <a:gd name="csX6" fmla="*/ 958292 w 9497610"/>
                <a:gd name="csY6" fmla="*/ 105866 h 2132449"/>
                <a:gd name="csX7" fmla="*/ 958292 w 9497610"/>
                <a:gd name="csY7" fmla="*/ 193648 h 2132449"/>
                <a:gd name="csX8" fmla="*/ 965607 w 9497610"/>
                <a:gd name="csY8" fmla="*/ 493571 h 2132449"/>
                <a:gd name="csX9" fmla="*/ 980237 w 9497610"/>
                <a:gd name="csY9" fmla="*/ 2132176 h 2132449"/>
                <a:gd name="csX10" fmla="*/ 1064761 w 9497610"/>
                <a:gd name="csY10" fmla="*/ 622264 h 2132449"/>
                <a:gd name="csX11" fmla="*/ 1075335 w 9497610"/>
                <a:gd name="csY11" fmla="*/ 435050 h 2132449"/>
                <a:gd name="csX12" fmla="*/ 1097280 w 9497610"/>
                <a:gd name="csY12" fmla="*/ 266800 h 2132449"/>
                <a:gd name="csX13" fmla="*/ 1141172 w 9497610"/>
                <a:gd name="csY13" fmla="*/ 157072 h 2132449"/>
                <a:gd name="csX14" fmla="*/ 1199693 w 9497610"/>
                <a:gd name="csY14" fmla="*/ 91235 h 2132449"/>
                <a:gd name="csX15" fmla="*/ 1294791 w 9497610"/>
                <a:gd name="csY15" fmla="*/ 54659 h 2132449"/>
                <a:gd name="csX16" fmla="*/ 1433780 w 9497610"/>
                <a:gd name="csY16" fmla="*/ 40029 h 2132449"/>
                <a:gd name="csX17" fmla="*/ 1631290 w 9497610"/>
                <a:gd name="csY17" fmla="*/ 40029 h 2132449"/>
                <a:gd name="csX18" fmla="*/ 1931213 w 9497610"/>
                <a:gd name="csY18" fmla="*/ 32714 h 2132449"/>
                <a:gd name="csX19" fmla="*/ 2418350 w 9497610"/>
                <a:gd name="csY19" fmla="*/ 22694 h 2132449"/>
                <a:gd name="csX20" fmla="*/ 3343047 w 9497610"/>
                <a:gd name="csY20" fmla="*/ 3453 h 2132449"/>
                <a:gd name="csX21" fmla="*/ 3635655 w 9497610"/>
                <a:gd name="csY21" fmla="*/ 3453 h 2132449"/>
                <a:gd name="csX22" fmla="*/ 3694176 w 9497610"/>
                <a:gd name="csY22" fmla="*/ 18083 h 2132449"/>
                <a:gd name="csX23" fmla="*/ 3704667 w 9497610"/>
                <a:gd name="csY23" fmla="*/ 189508 h 2132449"/>
                <a:gd name="csX24" fmla="*/ 3716122 w 9497610"/>
                <a:gd name="csY24" fmla="*/ 266800 h 2132449"/>
                <a:gd name="csX25" fmla="*/ 3745383 w 9497610"/>
                <a:gd name="csY25" fmla="*/ 208279 h 2132449"/>
                <a:gd name="csX26" fmla="*/ 3771748 w 9497610"/>
                <a:gd name="csY26" fmla="*/ 161212 h 2132449"/>
                <a:gd name="csX27" fmla="*/ 3803904 w 9497610"/>
                <a:gd name="csY27" fmla="*/ 83920 h 2132449"/>
                <a:gd name="csX28" fmla="*/ 3884372 w 9497610"/>
                <a:gd name="csY28" fmla="*/ 25399 h 2132449"/>
                <a:gd name="csX29" fmla="*/ 4005749 w 9497610"/>
                <a:gd name="csY29" fmla="*/ 28381 h 2132449"/>
                <a:gd name="csX30" fmla="*/ 4593946 w 9497610"/>
                <a:gd name="csY30" fmla="*/ 25399 h 2132449"/>
                <a:gd name="csX31" fmla="*/ 5640020 w 9497610"/>
                <a:gd name="csY31" fmla="*/ 10768 h 2132449"/>
                <a:gd name="csX32" fmla="*/ 6590996 w 9497610"/>
                <a:gd name="csY32" fmla="*/ 18083 h 2132449"/>
                <a:gd name="csX33" fmla="*/ 7885786 w 9497610"/>
                <a:gd name="csY33" fmla="*/ 18083 h 2132449"/>
                <a:gd name="csX34" fmla="*/ 9497610 w 9497610"/>
                <a:gd name="csY34" fmla="*/ 2585 h 2132449"/>
                <a:gd name="csX0" fmla="*/ 0 w 9497610"/>
                <a:gd name="csY0" fmla="*/ 3453 h 2132449"/>
                <a:gd name="csX1" fmla="*/ 614477 w 9497610"/>
                <a:gd name="csY1" fmla="*/ 18083 h 2132449"/>
                <a:gd name="csX2" fmla="*/ 782727 w 9497610"/>
                <a:gd name="csY2" fmla="*/ 18083 h 2132449"/>
                <a:gd name="csX3" fmla="*/ 885140 w 9497610"/>
                <a:gd name="csY3" fmla="*/ 18083 h 2132449"/>
                <a:gd name="csX4" fmla="*/ 936346 w 9497610"/>
                <a:gd name="csY4" fmla="*/ 18083 h 2132449"/>
                <a:gd name="csX5" fmla="*/ 958292 w 9497610"/>
                <a:gd name="csY5" fmla="*/ 40029 h 2132449"/>
                <a:gd name="csX6" fmla="*/ 958292 w 9497610"/>
                <a:gd name="csY6" fmla="*/ 105866 h 2132449"/>
                <a:gd name="csX7" fmla="*/ 958292 w 9497610"/>
                <a:gd name="csY7" fmla="*/ 193648 h 2132449"/>
                <a:gd name="csX8" fmla="*/ 965607 w 9497610"/>
                <a:gd name="csY8" fmla="*/ 493571 h 2132449"/>
                <a:gd name="csX9" fmla="*/ 980237 w 9497610"/>
                <a:gd name="csY9" fmla="*/ 2132176 h 2132449"/>
                <a:gd name="csX10" fmla="*/ 1064761 w 9497610"/>
                <a:gd name="csY10" fmla="*/ 622264 h 2132449"/>
                <a:gd name="csX11" fmla="*/ 1075335 w 9497610"/>
                <a:gd name="csY11" fmla="*/ 435050 h 2132449"/>
                <a:gd name="csX12" fmla="*/ 1097280 w 9497610"/>
                <a:gd name="csY12" fmla="*/ 266800 h 2132449"/>
                <a:gd name="csX13" fmla="*/ 1141172 w 9497610"/>
                <a:gd name="csY13" fmla="*/ 157072 h 2132449"/>
                <a:gd name="csX14" fmla="*/ 1199693 w 9497610"/>
                <a:gd name="csY14" fmla="*/ 91235 h 2132449"/>
                <a:gd name="csX15" fmla="*/ 1294791 w 9497610"/>
                <a:gd name="csY15" fmla="*/ 54659 h 2132449"/>
                <a:gd name="csX16" fmla="*/ 1433780 w 9497610"/>
                <a:gd name="csY16" fmla="*/ 40029 h 2132449"/>
                <a:gd name="csX17" fmla="*/ 1631290 w 9497610"/>
                <a:gd name="csY17" fmla="*/ 40029 h 2132449"/>
                <a:gd name="csX18" fmla="*/ 1931213 w 9497610"/>
                <a:gd name="csY18" fmla="*/ 32714 h 2132449"/>
                <a:gd name="csX19" fmla="*/ 2418350 w 9497610"/>
                <a:gd name="csY19" fmla="*/ 22694 h 2132449"/>
                <a:gd name="csX20" fmla="*/ 3343047 w 9497610"/>
                <a:gd name="csY20" fmla="*/ 3453 h 2132449"/>
                <a:gd name="csX21" fmla="*/ 3635655 w 9497610"/>
                <a:gd name="csY21" fmla="*/ 3453 h 2132449"/>
                <a:gd name="csX22" fmla="*/ 3694176 w 9497610"/>
                <a:gd name="csY22" fmla="*/ 18083 h 2132449"/>
                <a:gd name="csX23" fmla="*/ 3704667 w 9497610"/>
                <a:gd name="csY23" fmla="*/ 189508 h 2132449"/>
                <a:gd name="csX24" fmla="*/ 3716122 w 9497610"/>
                <a:gd name="csY24" fmla="*/ 266800 h 2132449"/>
                <a:gd name="csX25" fmla="*/ 3745383 w 9497610"/>
                <a:gd name="csY25" fmla="*/ 208279 h 2132449"/>
                <a:gd name="csX26" fmla="*/ 3768573 w 9497610"/>
                <a:gd name="csY26" fmla="*/ 145337 h 2132449"/>
                <a:gd name="csX27" fmla="*/ 3803904 w 9497610"/>
                <a:gd name="csY27" fmla="*/ 83920 h 2132449"/>
                <a:gd name="csX28" fmla="*/ 3884372 w 9497610"/>
                <a:gd name="csY28" fmla="*/ 25399 h 2132449"/>
                <a:gd name="csX29" fmla="*/ 4005749 w 9497610"/>
                <a:gd name="csY29" fmla="*/ 28381 h 2132449"/>
                <a:gd name="csX30" fmla="*/ 4593946 w 9497610"/>
                <a:gd name="csY30" fmla="*/ 25399 h 2132449"/>
                <a:gd name="csX31" fmla="*/ 5640020 w 9497610"/>
                <a:gd name="csY31" fmla="*/ 10768 h 2132449"/>
                <a:gd name="csX32" fmla="*/ 6590996 w 9497610"/>
                <a:gd name="csY32" fmla="*/ 18083 h 2132449"/>
                <a:gd name="csX33" fmla="*/ 7885786 w 9497610"/>
                <a:gd name="csY33" fmla="*/ 18083 h 2132449"/>
                <a:gd name="csX34" fmla="*/ 9497610 w 9497610"/>
                <a:gd name="csY34" fmla="*/ 2585 h 2132449"/>
                <a:gd name="csX0" fmla="*/ 0 w 9497610"/>
                <a:gd name="csY0" fmla="*/ 3453 h 2132449"/>
                <a:gd name="csX1" fmla="*/ 614477 w 9497610"/>
                <a:gd name="csY1" fmla="*/ 18083 h 2132449"/>
                <a:gd name="csX2" fmla="*/ 782727 w 9497610"/>
                <a:gd name="csY2" fmla="*/ 18083 h 2132449"/>
                <a:gd name="csX3" fmla="*/ 885140 w 9497610"/>
                <a:gd name="csY3" fmla="*/ 18083 h 2132449"/>
                <a:gd name="csX4" fmla="*/ 936346 w 9497610"/>
                <a:gd name="csY4" fmla="*/ 18083 h 2132449"/>
                <a:gd name="csX5" fmla="*/ 958292 w 9497610"/>
                <a:gd name="csY5" fmla="*/ 40029 h 2132449"/>
                <a:gd name="csX6" fmla="*/ 958292 w 9497610"/>
                <a:gd name="csY6" fmla="*/ 105866 h 2132449"/>
                <a:gd name="csX7" fmla="*/ 958292 w 9497610"/>
                <a:gd name="csY7" fmla="*/ 193648 h 2132449"/>
                <a:gd name="csX8" fmla="*/ 965607 w 9497610"/>
                <a:gd name="csY8" fmla="*/ 493571 h 2132449"/>
                <a:gd name="csX9" fmla="*/ 980237 w 9497610"/>
                <a:gd name="csY9" fmla="*/ 2132176 h 2132449"/>
                <a:gd name="csX10" fmla="*/ 1064761 w 9497610"/>
                <a:gd name="csY10" fmla="*/ 622264 h 2132449"/>
                <a:gd name="csX11" fmla="*/ 1075335 w 9497610"/>
                <a:gd name="csY11" fmla="*/ 435050 h 2132449"/>
                <a:gd name="csX12" fmla="*/ 1097280 w 9497610"/>
                <a:gd name="csY12" fmla="*/ 266800 h 2132449"/>
                <a:gd name="csX13" fmla="*/ 1141172 w 9497610"/>
                <a:gd name="csY13" fmla="*/ 157072 h 2132449"/>
                <a:gd name="csX14" fmla="*/ 1199693 w 9497610"/>
                <a:gd name="csY14" fmla="*/ 91235 h 2132449"/>
                <a:gd name="csX15" fmla="*/ 1294791 w 9497610"/>
                <a:gd name="csY15" fmla="*/ 54659 h 2132449"/>
                <a:gd name="csX16" fmla="*/ 1433780 w 9497610"/>
                <a:gd name="csY16" fmla="*/ 40029 h 2132449"/>
                <a:gd name="csX17" fmla="*/ 1631290 w 9497610"/>
                <a:gd name="csY17" fmla="*/ 40029 h 2132449"/>
                <a:gd name="csX18" fmla="*/ 1931213 w 9497610"/>
                <a:gd name="csY18" fmla="*/ 32714 h 2132449"/>
                <a:gd name="csX19" fmla="*/ 2418350 w 9497610"/>
                <a:gd name="csY19" fmla="*/ 22694 h 2132449"/>
                <a:gd name="csX20" fmla="*/ 3343047 w 9497610"/>
                <a:gd name="csY20" fmla="*/ 3453 h 2132449"/>
                <a:gd name="csX21" fmla="*/ 3635655 w 9497610"/>
                <a:gd name="csY21" fmla="*/ 3453 h 2132449"/>
                <a:gd name="csX22" fmla="*/ 3694176 w 9497610"/>
                <a:gd name="csY22" fmla="*/ 18083 h 2132449"/>
                <a:gd name="csX23" fmla="*/ 3704667 w 9497610"/>
                <a:gd name="csY23" fmla="*/ 189508 h 2132449"/>
                <a:gd name="csX24" fmla="*/ 3716122 w 9497610"/>
                <a:gd name="csY24" fmla="*/ 266800 h 2132449"/>
                <a:gd name="csX25" fmla="*/ 3745383 w 9497610"/>
                <a:gd name="csY25" fmla="*/ 208279 h 2132449"/>
                <a:gd name="csX26" fmla="*/ 3768573 w 9497610"/>
                <a:gd name="csY26" fmla="*/ 145337 h 2132449"/>
                <a:gd name="csX27" fmla="*/ 3803904 w 9497610"/>
                <a:gd name="csY27" fmla="*/ 83920 h 2132449"/>
                <a:gd name="csX28" fmla="*/ 3887547 w 9497610"/>
                <a:gd name="csY28" fmla="*/ 34924 h 2132449"/>
                <a:gd name="csX29" fmla="*/ 4005749 w 9497610"/>
                <a:gd name="csY29" fmla="*/ 28381 h 2132449"/>
                <a:gd name="csX30" fmla="*/ 4593946 w 9497610"/>
                <a:gd name="csY30" fmla="*/ 25399 h 2132449"/>
                <a:gd name="csX31" fmla="*/ 5640020 w 9497610"/>
                <a:gd name="csY31" fmla="*/ 10768 h 2132449"/>
                <a:gd name="csX32" fmla="*/ 6590996 w 9497610"/>
                <a:gd name="csY32" fmla="*/ 18083 h 2132449"/>
                <a:gd name="csX33" fmla="*/ 7885786 w 9497610"/>
                <a:gd name="csY33" fmla="*/ 18083 h 2132449"/>
                <a:gd name="csX34" fmla="*/ 9497610 w 9497610"/>
                <a:gd name="csY34" fmla="*/ 2585 h 2132449"/>
                <a:gd name="csX0" fmla="*/ 0 w 9497610"/>
                <a:gd name="csY0" fmla="*/ 3453 h 2132449"/>
                <a:gd name="csX1" fmla="*/ 614477 w 9497610"/>
                <a:gd name="csY1" fmla="*/ 18083 h 2132449"/>
                <a:gd name="csX2" fmla="*/ 782727 w 9497610"/>
                <a:gd name="csY2" fmla="*/ 18083 h 2132449"/>
                <a:gd name="csX3" fmla="*/ 885140 w 9497610"/>
                <a:gd name="csY3" fmla="*/ 18083 h 2132449"/>
                <a:gd name="csX4" fmla="*/ 936346 w 9497610"/>
                <a:gd name="csY4" fmla="*/ 18083 h 2132449"/>
                <a:gd name="csX5" fmla="*/ 958292 w 9497610"/>
                <a:gd name="csY5" fmla="*/ 40029 h 2132449"/>
                <a:gd name="csX6" fmla="*/ 958292 w 9497610"/>
                <a:gd name="csY6" fmla="*/ 105866 h 2132449"/>
                <a:gd name="csX7" fmla="*/ 958292 w 9497610"/>
                <a:gd name="csY7" fmla="*/ 193648 h 2132449"/>
                <a:gd name="csX8" fmla="*/ 965607 w 9497610"/>
                <a:gd name="csY8" fmla="*/ 493571 h 2132449"/>
                <a:gd name="csX9" fmla="*/ 980237 w 9497610"/>
                <a:gd name="csY9" fmla="*/ 2132176 h 2132449"/>
                <a:gd name="csX10" fmla="*/ 1064761 w 9497610"/>
                <a:gd name="csY10" fmla="*/ 622264 h 2132449"/>
                <a:gd name="csX11" fmla="*/ 1075335 w 9497610"/>
                <a:gd name="csY11" fmla="*/ 435050 h 2132449"/>
                <a:gd name="csX12" fmla="*/ 1097280 w 9497610"/>
                <a:gd name="csY12" fmla="*/ 266800 h 2132449"/>
                <a:gd name="csX13" fmla="*/ 1141172 w 9497610"/>
                <a:gd name="csY13" fmla="*/ 157072 h 2132449"/>
                <a:gd name="csX14" fmla="*/ 1199693 w 9497610"/>
                <a:gd name="csY14" fmla="*/ 91235 h 2132449"/>
                <a:gd name="csX15" fmla="*/ 1294791 w 9497610"/>
                <a:gd name="csY15" fmla="*/ 54659 h 2132449"/>
                <a:gd name="csX16" fmla="*/ 1433780 w 9497610"/>
                <a:gd name="csY16" fmla="*/ 40029 h 2132449"/>
                <a:gd name="csX17" fmla="*/ 1631290 w 9497610"/>
                <a:gd name="csY17" fmla="*/ 40029 h 2132449"/>
                <a:gd name="csX18" fmla="*/ 1931213 w 9497610"/>
                <a:gd name="csY18" fmla="*/ 32714 h 2132449"/>
                <a:gd name="csX19" fmla="*/ 2418350 w 9497610"/>
                <a:gd name="csY19" fmla="*/ 22694 h 2132449"/>
                <a:gd name="csX20" fmla="*/ 3343047 w 9497610"/>
                <a:gd name="csY20" fmla="*/ 3453 h 2132449"/>
                <a:gd name="csX21" fmla="*/ 3635655 w 9497610"/>
                <a:gd name="csY21" fmla="*/ 3453 h 2132449"/>
                <a:gd name="csX22" fmla="*/ 3694176 w 9497610"/>
                <a:gd name="csY22" fmla="*/ 18083 h 2132449"/>
                <a:gd name="csX23" fmla="*/ 3704667 w 9497610"/>
                <a:gd name="csY23" fmla="*/ 189508 h 2132449"/>
                <a:gd name="csX24" fmla="*/ 3716122 w 9497610"/>
                <a:gd name="csY24" fmla="*/ 266800 h 2132449"/>
                <a:gd name="csX25" fmla="*/ 3745383 w 9497610"/>
                <a:gd name="csY25" fmla="*/ 208279 h 2132449"/>
                <a:gd name="csX26" fmla="*/ 3768573 w 9497610"/>
                <a:gd name="csY26" fmla="*/ 145337 h 2132449"/>
                <a:gd name="csX27" fmla="*/ 3803904 w 9497610"/>
                <a:gd name="csY27" fmla="*/ 83920 h 2132449"/>
                <a:gd name="csX28" fmla="*/ 3887547 w 9497610"/>
                <a:gd name="csY28" fmla="*/ 34924 h 2132449"/>
                <a:gd name="csX29" fmla="*/ 4005749 w 9497610"/>
                <a:gd name="csY29" fmla="*/ 28381 h 2132449"/>
                <a:gd name="csX30" fmla="*/ 4593946 w 9497610"/>
                <a:gd name="csY30" fmla="*/ 25399 h 2132449"/>
                <a:gd name="csX31" fmla="*/ 5643195 w 9497610"/>
                <a:gd name="csY31" fmla="*/ 26643 h 2132449"/>
                <a:gd name="csX32" fmla="*/ 6590996 w 9497610"/>
                <a:gd name="csY32" fmla="*/ 18083 h 2132449"/>
                <a:gd name="csX33" fmla="*/ 7885786 w 9497610"/>
                <a:gd name="csY33" fmla="*/ 18083 h 2132449"/>
                <a:gd name="csX34" fmla="*/ 9497610 w 9497610"/>
                <a:gd name="csY34" fmla="*/ 2585 h 2132449"/>
                <a:gd name="csX0" fmla="*/ 0 w 9529937"/>
                <a:gd name="csY0" fmla="*/ 8071 h 2132449"/>
                <a:gd name="csX1" fmla="*/ 646804 w 9529937"/>
                <a:gd name="csY1" fmla="*/ 18083 h 2132449"/>
                <a:gd name="csX2" fmla="*/ 815054 w 9529937"/>
                <a:gd name="csY2" fmla="*/ 18083 h 2132449"/>
                <a:gd name="csX3" fmla="*/ 917467 w 9529937"/>
                <a:gd name="csY3" fmla="*/ 18083 h 2132449"/>
                <a:gd name="csX4" fmla="*/ 968673 w 9529937"/>
                <a:gd name="csY4" fmla="*/ 18083 h 2132449"/>
                <a:gd name="csX5" fmla="*/ 990619 w 9529937"/>
                <a:gd name="csY5" fmla="*/ 40029 h 2132449"/>
                <a:gd name="csX6" fmla="*/ 990619 w 9529937"/>
                <a:gd name="csY6" fmla="*/ 105866 h 2132449"/>
                <a:gd name="csX7" fmla="*/ 990619 w 9529937"/>
                <a:gd name="csY7" fmla="*/ 193648 h 2132449"/>
                <a:gd name="csX8" fmla="*/ 997934 w 9529937"/>
                <a:gd name="csY8" fmla="*/ 493571 h 2132449"/>
                <a:gd name="csX9" fmla="*/ 1012564 w 9529937"/>
                <a:gd name="csY9" fmla="*/ 2132176 h 2132449"/>
                <a:gd name="csX10" fmla="*/ 1097088 w 9529937"/>
                <a:gd name="csY10" fmla="*/ 622264 h 2132449"/>
                <a:gd name="csX11" fmla="*/ 1107662 w 9529937"/>
                <a:gd name="csY11" fmla="*/ 435050 h 2132449"/>
                <a:gd name="csX12" fmla="*/ 1129607 w 9529937"/>
                <a:gd name="csY12" fmla="*/ 266800 h 2132449"/>
                <a:gd name="csX13" fmla="*/ 1173499 w 9529937"/>
                <a:gd name="csY13" fmla="*/ 157072 h 2132449"/>
                <a:gd name="csX14" fmla="*/ 1232020 w 9529937"/>
                <a:gd name="csY14" fmla="*/ 91235 h 2132449"/>
                <a:gd name="csX15" fmla="*/ 1327118 w 9529937"/>
                <a:gd name="csY15" fmla="*/ 54659 h 2132449"/>
                <a:gd name="csX16" fmla="*/ 1466107 w 9529937"/>
                <a:gd name="csY16" fmla="*/ 40029 h 2132449"/>
                <a:gd name="csX17" fmla="*/ 1663617 w 9529937"/>
                <a:gd name="csY17" fmla="*/ 40029 h 2132449"/>
                <a:gd name="csX18" fmla="*/ 1963540 w 9529937"/>
                <a:gd name="csY18" fmla="*/ 32714 h 2132449"/>
                <a:gd name="csX19" fmla="*/ 2450677 w 9529937"/>
                <a:gd name="csY19" fmla="*/ 22694 h 2132449"/>
                <a:gd name="csX20" fmla="*/ 3375374 w 9529937"/>
                <a:gd name="csY20" fmla="*/ 3453 h 2132449"/>
                <a:gd name="csX21" fmla="*/ 3667982 w 9529937"/>
                <a:gd name="csY21" fmla="*/ 3453 h 2132449"/>
                <a:gd name="csX22" fmla="*/ 3726503 w 9529937"/>
                <a:gd name="csY22" fmla="*/ 18083 h 2132449"/>
                <a:gd name="csX23" fmla="*/ 3736994 w 9529937"/>
                <a:gd name="csY23" fmla="*/ 189508 h 2132449"/>
                <a:gd name="csX24" fmla="*/ 3748449 w 9529937"/>
                <a:gd name="csY24" fmla="*/ 266800 h 2132449"/>
                <a:gd name="csX25" fmla="*/ 3777710 w 9529937"/>
                <a:gd name="csY25" fmla="*/ 208279 h 2132449"/>
                <a:gd name="csX26" fmla="*/ 3800900 w 9529937"/>
                <a:gd name="csY26" fmla="*/ 145337 h 2132449"/>
                <a:gd name="csX27" fmla="*/ 3836231 w 9529937"/>
                <a:gd name="csY27" fmla="*/ 83920 h 2132449"/>
                <a:gd name="csX28" fmla="*/ 3919874 w 9529937"/>
                <a:gd name="csY28" fmla="*/ 34924 h 2132449"/>
                <a:gd name="csX29" fmla="*/ 4038076 w 9529937"/>
                <a:gd name="csY29" fmla="*/ 28381 h 2132449"/>
                <a:gd name="csX30" fmla="*/ 4626273 w 9529937"/>
                <a:gd name="csY30" fmla="*/ 25399 h 2132449"/>
                <a:gd name="csX31" fmla="*/ 5675522 w 9529937"/>
                <a:gd name="csY31" fmla="*/ 26643 h 2132449"/>
                <a:gd name="csX32" fmla="*/ 6623323 w 9529937"/>
                <a:gd name="csY32" fmla="*/ 18083 h 2132449"/>
                <a:gd name="csX33" fmla="*/ 7918113 w 9529937"/>
                <a:gd name="csY33" fmla="*/ 18083 h 2132449"/>
                <a:gd name="csX34" fmla="*/ 9529937 w 9529937"/>
                <a:gd name="csY34" fmla="*/ 2585 h 2132449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5054 w 9529937"/>
                <a:gd name="csY2" fmla="*/ 18472 h 2132838"/>
                <a:gd name="csX3" fmla="*/ 917467 w 9529937"/>
                <a:gd name="csY3" fmla="*/ 18472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0619 w 9529937"/>
                <a:gd name="csY6" fmla="*/ 106255 h 2132838"/>
                <a:gd name="csX7" fmla="*/ 990619 w 9529937"/>
                <a:gd name="csY7" fmla="*/ 194037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17697 h 2142075"/>
                <a:gd name="csX1" fmla="*/ 656041 w 9529937"/>
                <a:gd name="csY1" fmla="*/ 9237 h 2142075"/>
                <a:gd name="csX2" fmla="*/ 819672 w 9529937"/>
                <a:gd name="csY2" fmla="*/ 0 h 2142075"/>
                <a:gd name="csX3" fmla="*/ 917467 w 9529937"/>
                <a:gd name="csY3" fmla="*/ 27709 h 2142075"/>
                <a:gd name="csX4" fmla="*/ 968673 w 9529937"/>
                <a:gd name="csY4" fmla="*/ 27709 h 2142075"/>
                <a:gd name="csX5" fmla="*/ 990619 w 9529937"/>
                <a:gd name="csY5" fmla="*/ 49655 h 2142075"/>
                <a:gd name="csX6" fmla="*/ 990619 w 9529937"/>
                <a:gd name="csY6" fmla="*/ 115492 h 2142075"/>
                <a:gd name="csX7" fmla="*/ 990619 w 9529937"/>
                <a:gd name="csY7" fmla="*/ 203274 h 2142075"/>
                <a:gd name="csX8" fmla="*/ 997934 w 9529937"/>
                <a:gd name="csY8" fmla="*/ 503197 h 2142075"/>
                <a:gd name="csX9" fmla="*/ 1012564 w 9529937"/>
                <a:gd name="csY9" fmla="*/ 2141802 h 2142075"/>
                <a:gd name="csX10" fmla="*/ 1097088 w 9529937"/>
                <a:gd name="csY10" fmla="*/ 631890 h 2142075"/>
                <a:gd name="csX11" fmla="*/ 1107662 w 9529937"/>
                <a:gd name="csY11" fmla="*/ 444676 h 2142075"/>
                <a:gd name="csX12" fmla="*/ 1129607 w 9529937"/>
                <a:gd name="csY12" fmla="*/ 276426 h 2142075"/>
                <a:gd name="csX13" fmla="*/ 1173499 w 9529937"/>
                <a:gd name="csY13" fmla="*/ 166698 h 2142075"/>
                <a:gd name="csX14" fmla="*/ 1232020 w 9529937"/>
                <a:gd name="csY14" fmla="*/ 100861 h 2142075"/>
                <a:gd name="csX15" fmla="*/ 1327118 w 9529937"/>
                <a:gd name="csY15" fmla="*/ 64285 h 2142075"/>
                <a:gd name="csX16" fmla="*/ 1466107 w 9529937"/>
                <a:gd name="csY16" fmla="*/ 49655 h 2142075"/>
                <a:gd name="csX17" fmla="*/ 1663617 w 9529937"/>
                <a:gd name="csY17" fmla="*/ 49655 h 2142075"/>
                <a:gd name="csX18" fmla="*/ 1963540 w 9529937"/>
                <a:gd name="csY18" fmla="*/ 42340 h 2142075"/>
                <a:gd name="csX19" fmla="*/ 2450677 w 9529937"/>
                <a:gd name="csY19" fmla="*/ 32320 h 2142075"/>
                <a:gd name="csX20" fmla="*/ 3375374 w 9529937"/>
                <a:gd name="csY20" fmla="*/ 13079 h 2142075"/>
                <a:gd name="csX21" fmla="*/ 3667982 w 9529937"/>
                <a:gd name="csY21" fmla="*/ 13079 h 2142075"/>
                <a:gd name="csX22" fmla="*/ 3726503 w 9529937"/>
                <a:gd name="csY22" fmla="*/ 27709 h 2142075"/>
                <a:gd name="csX23" fmla="*/ 3736994 w 9529937"/>
                <a:gd name="csY23" fmla="*/ 199134 h 2142075"/>
                <a:gd name="csX24" fmla="*/ 3748449 w 9529937"/>
                <a:gd name="csY24" fmla="*/ 276426 h 2142075"/>
                <a:gd name="csX25" fmla="*/ 3777710 w 9529937"/>
                <a:gd name="csY25" fmla="*/ 217905 h 2142075"/>
                <a:gd name="csX26" fmla="*/ 3800900 w 9529937"/>
                <a:gd name="csY26" fmla="*/ 154963 h 2142075"/>
                <a:gd name="csX27" fmla="*/ 3836231 w 9529937"/>
                <a:gd name="csY27" fmla="*/ 93546 h 2142075"/>
                <a:gd name="csX28" fmla="*/ 3919874 w 9529937"/>
                <a:gd name="csY28" fmla="*/ 44550 h 2142075"/>
                <a:gd name="csX29" fmla="*/ 4038076 w 9529937"/>
                <a:gd name="csY29" fmla="*/ 38007 h 2142075"/>
                <a:gd name="csX30" fmla="*/ 4626273 w 9529937"/>
                <a:gd name="csY30" fmla="*/ 35025 h 2142075"/>
                <a:gd name="csX31" fmla="*/ 5675522 w 9529937"/>
                <a:gd name="csY31" fmla="*/ 36269 h 2142075"/>
                <a:gd name="csX32" fmla="*/ 6623323 w 9529937"/>
                <a:gd name="csY32" fmla="*/ 27709 h 2142075"/>
                <a:gd name="csX33" fmla="*/ 7918113 w 9529937"/>
                <a:gd name="csY33" fmla="*/ 27709 h 2142075"/>
                <a:gd name="csX34" fmla="*/ 9529937 w 9529937"/>
                <a:gd name="csY34" fmla="*/ 12211 h 2142075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9672 w 9529937"/>
                <a:gd name="csY2" fmla="*/ 4618 h 2132838"/>
                <a:gd name="csX3" fmla="*/ 917467 w 9529937"/>
                <a:gd name="csY3" fmla="*/ 18472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0619 w 9529937"/>
                <a:gd name="csY6" fmla="*/ 106255 h 2132838"/>
                <a:gd name="csX7" fmla="*/ 990619 w 9529937"/>
                <a:gd name="csY7" fmla="*/ 194037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9672 w 9529937"/>
                <a:gd name="csY2" fmla="*/ 4618 h 2132838"/>
                <a:gd name="csX3" fmla="*/ 912848 w 9529937"/>
                <a:gd name="csY3" fmla="*/ 4618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0619 w 9529937"/>
                <a:gd name="csY6" fmla="*/ 106255 h 2132838"/>
                <a:gd name="csX7" fmla="*/ 990619 w 9529937"/>
                <a:gd name="csY7" fmla="*/ 194037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9672 w 9529937"/>
                <a:gd name="csY2" fmla="*/ 4618 h 2132838"/>
                <a:gd name="csX3" fmla="*/ 912848 w 9529937"/>
                <a:gd name="csY3" fmla="*/ 4618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9856 w 9529937"/>
                <a:gd name="csY6" fmla="*/ 110873 h 2132838"/>
                <a:gd name="csX7" fmla="*/ 990619 w 9529937"/>
                <a:gd name="csY7" fmla="*/ 194037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8460 h 2132838"/>
                <a:gd name="csX1" fmla="*/ 656041 w 9529937"/>
                <a:gd name="csY1" fmla="*/ 0 h 2132838"/>
                <a:gd name="csX2" fmla="*/ 819672 w 9529937"/>
                <a:gd name="csY2" fmla="*/ 4618 h 2132838"/>
                <a:gd name="csX3" fmla="*/ 912848 w 9529937"/>
                <a:gd name="csY3" fmla="*/ 4618 h 2132838"/>
                <a:gd name="csX4" fmla="*/ 968673 w 9529937"/>
                <a:gd name="csY4" fmla="*/ 18472 h 2132838"/>
                <a:gd name="csX5" fmla="*/ 990619 w 9529937"/>
                <a:gd name="csY5" fmla="*/ 40418 h 2132838"/>
                <a:gd name="csX6" fmla="*/ 999856 w 9529937"/>
                <a:gd name="csY6" fmla="*/ 110873 h 2132838"/>
                <a:gd name="csX7" fmla="*/ 999856 w 9529937"/>
                <a:gd name="csY7" fmla="*/ 254073 h 2132838"/>
                <a:gd name="csX8" fmla="*/ 997934 w 9529937"/>
                <a:gd name="csY8" fmla="*/ 493960 h 2132838"/>
                <a:gd name="csX9" fmla="*/ 1012564 w 9529937"/>
                <a:gd name="csY9" fmla="*/ 2132565 h 2132838"/>
                <a:gd name="csX10" fmla="*/ 1097088 w 9529937"/>
                <a:gd name="csY10" fmla="*/ 622653 h 2132838"/>
                <a:gd name="csX11" fmla="*/ 1107662 w 9529937"/>
                <a:gd name="csY11" fmla="*/ 435439 h 2132838"/>
                <a:gd name="csX12" fmla="*/ 1129607 w 9529937"/>
                <a:gd name="csY12" fmla="*/ 267189 h 2132838"/>
                <a:gd name="csX13" fmla="*/ 1173499 w 9529937"/>
                <a:gd name="csY13" fmla="*/ 157461 h 2132838"/>
                <a:gd name="csX14" fmla="*/ 1232020 w 9529937"/>
                <a:gd name="csY14" fmla="*/ 91624 h 2132838"/>
                <a:gd name="csX15" fmla="*/ 1327118 w 9529937"/>
                <a:gd name="csY15" fmla="*/ 55048 h 2132838"/>
                <a:gd name="csX16" fmla="*/ 1466107 w 9529937"/>
                <a:gd name="csY16" fmla="*/ 40418 h 2132838"/>
                <a:gd name="csX17" fmla="*/ 1663617 w 9529937"/>
                <a:gd name="csY17" fmla="*/ 40418 h 2132838"/>
                <a:gd name="csX18" fmla="*/ 1963540 w 9529937"/>
                <a:gd name="csY18" fmla="*/ 33103 h 2132838"/>
                <a:gd name="csX19" fmla="*/ 2450677 w 9529937"/>
                <a:gd name="csY19" fmla="*/ 23083 h 2132838"/>
                <a:gd name="csX20" fmla="*/ 3375374 w 9529937"/>
                <a:gd name="csY20" fmla="*/ 3842 h 2132838"/>
                <a:gd name="csX21" fmla="*/ 3667982 w 9529937"/>
                <a:gd name="csY21" fmla="*/ 3842 h 2132838"/>
                <a:gd name="csX22" fmla="*/ 3726503 w 9529937"/>
                <a:gd name="csY22" fmla="*/ 18472 h 2132838"/>
                <a:gd name="csX23" fmla="*/ 3736994 w 9529937"/>
                <a:gd name="csY23" fmla="*/ 189897 h 2132838"/>
                <a:gd name="csX24" fmla="*/ 3748449 w 9529937"/>
                <a:gd name="csY24" fmla="*/ 267189 h 2132838"/>
                <a:gd name="csX25" fmla="*/ 3777710 w 9529937"/>
                <a:gd name="csY25" fmla="*/ 208668 h 2132838"/>
                <a:gd name="csX26" fmla="*/ 3800900 w 9529937"/>
                <a:gd name="csY26" fmla="*/ 145726 h 2132838"/>
                <a:gd name="csX27" fmla="*/ 3836231 w 9529937"/>
                <a:gd name="csY27" fmla="*/ 84309 h 2132838"/>
                <a:gd name="csX28" fmla="*/ 3919874 w 9529937"/>
                <a:gd name="csY28" fmla="*/ 35313 h 2132838"/>
                <a:gd name="csX29" fmla="*/ 4038076 w 9529937"/>
                <a:gd name="csY29" fmla="*/ 28770 h 2132838"/>
                <a:gd name="csX30" fmla="*/ 4626273 w 9529937"/>
                <a:gd name="csY30" fmla="*/ 25788 h 2132838"/>
                <a:gd name="csX31" fmla="*/ 5675522 w 9529937"/>
                <a:gd name="csY31" fmla="*/ 27032 h 2132838"/>
                <a:gd name="csX32" fmla="*/ 6623323 w 9529937"/>
                <a:gd name="csY32" fmla="*/ 18472 h 2132838"/>
                <a:gd name="csX33" fmla="*/ 7918113 w 9529937"/>
                <a:gd name="csY33" fmla="*/ 18472 h 2132838"/>
                <a:gd name="csX34" fmla="*/ 9529937 w 9529937"/>
                <a:gd name="csY34" fmla="*/ 2974 h 2132838"/>
                <a:gd name="csX0" fmla="*/ 0 w 9529937"/>
                <a:gd name="csY0" fmla="*/ 8460 h 2132800"/>
                <a:gd name="csX1" fmla="*/ 656041 w 9529937"/>
                <a:gd name="csY1" fmla="*/ 0 h 2132800"/>
                <a:gd name="csX2" fmla="*/ 819672 w 9529937"/>
                <a:gd name="csY2" fmla="*/ 4618 h 2132800"/>
                <a:gd name="csX3" fmla="*/ 912848 w 9529937"/>
                <a:gd name="csY3" fmla="*/ 4618 h 2132800"/>
                <a:gd name="csX4" fmla="*/ 968673 w 9529937"/>
                <a:gd name="csY4" fmla="*/ 18472 h 2132800"/>
                <a:gd name="csX5" fmla="*/ 990619 w 9529937"/>
                <a:gd name="csY5" fmla="*/ 40418 h 2132800"/>
                <a:gd name="csX6" fmla="*/ 999856 w 9529937"/>
                <a:gd name="csY6" fmla="*/ 110873 h 2132800"/>
                <a:gd name="csX7" fmla="*/ 999856 w 9529937"/>
                <a:gd name="csY7" fmla="*/ 254073 h 2132800"/>
                <a:gd name="csX8" fmla="*/ 1007170 w 9529937"/>
                <a:gd name="csY8" fmla="*/ 503196 h 2132800"/>
                <a:gd name="csX9" fmla="*/ 1012564 w 9529937"/>
                <a:gd name="csY9" fmla="*/ 2132565 h 2132800"/>
                <a:gd name="csX10" fmla="*/ 1097088 w 9529937"/>
                <a:gd name="csY10" fmla="*/ 622653 h 2132800"/>
                <a:gd name="csX11" fmla="*/ 1107662 w 9529937"/>
                <a:gd name="csY11" fmla="*/ 435439 h 2132800"/>
                <a:gd name="csX12" fmla="*/ 1129607 w 9529937"/>
                <a:gd name="csY12" fmla="*/ 267189 h 2132800"/>
                <a:gd name="csX13" fmla="*/ 1173499 w 9529937"/>
                <a:gd name="csY13" fmla="*/ 157461 h 2132800"/>
                <a:gd name="csX14" fmla="*/ 1232020 w 9529937"/>
                <a:gd name="csY14" fmla="*/ 91624 h 2132800"/>
                <a:gd name="csX15" fmla="*/ 1327118 w 9529937"/>
                <a:gd name="csY15" fmla="*/ 55048 h 2132800"/>
                <a:gd name="csX16" fmla="*/ 1466107 w 9529937"/>
                <a:gd name="csY16" fmla="*/ 40418 h 2132800"/>
                <a:gd name="csX17" fmla="*/ 1663617 w 9529937"/>
                <a:gd name="csY17" fmla="*/ 40418 h 2132800"/>
                <a:gd name="csX18" fmla="*/ 1963540 w 9529937"/>
                <a:gd name="csY18" fmla="*/ 33103 h 2132800"/>
                <a:gd name="csX19" fmla="*/ 2450677 w 9529937"/>
                <a:gd name="csY19" fmla="*/ 23083 h 2132800"/>
                <a:gd name="csX20" fmla="*/ 3375374 w 9529937"/>
                <a:gd name="csY20" fmla="*/ 3842 h 2132800"/>
                <a:gd name="csX21" fmla="*/ 3667982 w 9529937"/>
                <a:gd name="csY21" fmla="*/ 3842 h 2132800"/>
                <a:gd name="csX22" fmla="*/ 3726503 w 9529937"/>
                <a:gd name="csY22" fmla="*/ 18472 h 2132800"/>
                <a:gd name="csX23" fmla="*/ 3736994 w 9529937"/>
                <a:gd name="csY23" fmla="*/ 189897 h 2132800"/>
                <a:gd name="csX24" fmla="*/ 3748449 w 9529937"/>
                <a:gd name="csY24" fmla="*/ 267189 h 2132800"/>
                <a:gd name="csX25" fmla="*/ 3777710 w 9529937"/>
                <a:gd name="csY25" fmla="*/ 208668 h 2132800"/>
                <a:gd name="csX26" fmla="*/ 3800900 w 9529937"/>
                <a:gd name="csY26" fmla="*/ 145726 h 2132800"/>
                <a:gd name="csX27" fmla="*/ 3836231 w 9529937"/>
                <a:gd name="csY27" fmla="*/ 84309 h 2132800"/>
                <a:gd name="csX28" fmla="*/ 3919874 w 9529937"/>
                <a:gd name="csY28" fmla="*/ 35313 h 2132800"/>
                <a:gd name="csX29" fmla="*/ 4038076 w 9529937"/>
                <a:gd name="csY29" fmla="*/ 28770 h 2132800"/>
                <a:gd name="csX30" fmla="*/ 4626273 w 9529937"/>
                <a:gd name="csY30" fmla="*/ 25788 h 2132800"/>
                <a:gd name="csX31" fmla="*/ 5675522 w 9529937"/>
                <a:gd name="csY31" fmla="*/ 27032 h 2132800"/>
                <a:gd name="csX32" fmla="*/ 6623323 w 9529937"/>
                <a:gd name="csY32" fmla="*/ 18472 h 2132800"/>
                <a:gd name="csX33" fmla="*/ 7918113 w 9529937"/>
                <a:gd name="csY33" fmla="*/ 18472 h 2132800"/>
                <a:gd name="csX34" fmla="*/ 9529937 w 9529937"/>
                <a:gd name="csY34" fmla="*/ 2974 h 2132800"/>
                <a:gd name="csX0" fmla="*/ 0 w 9529937"/>
                <a:gd name="csY0" fmla="*/ 8460 h 2132800"/>
                <a:gd name="csX1" fmla="*/ 656041 w 9529937"/>
                <a:gd name="csY1" fmla="*/ 0 h 2132800"/>
                <a:gd name="csX2" fmla="*/ 819672 w 9529937"/>
                <a:gd name="csY2" fmla="*/ 4618 h 2132800"/>
                <a:gd name="csX3" fmla="*/ 912848 w 9529937"/>
                <a:gd name="csY3" fmla="*/ 4618 h 2132800"/>
                <a:gd name="csX4" fmla="*/ 968673 w 9529937"/>
                <a:gd name="csY4" fmla="*/ 18472 h 2132800"/>
                <a:gd name="csX5" fmla="*/ 990619 w 9529937"/>
                <a:gd name="csY5" fmla="*/ 40418 h 2132800"/>
                <a:gd name="csX6" fmla="*/ 999856 w 9529937"/>
                <a:gd name="csY6" fmla="*/ 110873 h 2132800"/>
                <a:gd name="csX7" fmla="*/ 999856 w 9529937"/>
                <a:gd name="csY7" fmla="*/ 254073 h 2132800"/>
                <a:gd name="csX8" fmla="*/ 1007170 w 9529937"/>
                <a:gd name="csY8" fmla="*/ 503196 h 2132800"/>
                <a:gd name="csX9" fmla="*/ 1012564 w 9529937"/>
                <a:gd name="csY9" fmla="*/ 2132565 h 2132800"/>
                <a:gd name="csX10" fmla="*/ 1097088 w 9529937"/>
                <a:gd name="csY10" fmla="*/ 622653 h 2132800"/>
                <a:gd name="csX11" fmla="*/ 1107662 w 9529937"/>
                <a:gd name="csY11" fmla="*/ 435439 h 2132800"/>
                <a:gd name="csX12" fmla="*/ 1129607 w 9529937"/>
                <a:gd name="csY12" fmla="*/ 267189 h 2132800"/>
                <a:gd name="csX13" fmla="*/ 1173499 w 9529937"/>
                <a:gd name="csY13" fmla="*/ 157461 h 2132800"/>
                <a:gd name="csX14" fmla="*/ 1232020 w 9529937"/>
                <a:gd name="csY14" fmla="*/ 91624 h 2132800"/>
                <a:gd name="csX15" fmla="*/ 1327118 w 9529937"/>
                <a:gd name="csY15" fmla="*/ 55048 h 2132800"/>
                <a:gd name="csX16" fmla="*/ 1466107 w 9529937"/>
                <a:gd name="csY16" fmla="*/ 40418 h 2132800"/>
                <a:gd name="csX17" fmla="*/ 1663617 w 9529937"/>
                <a:gd name="csY17" fmla="*/ 31182 h 2132800"/>
                <a:gd name="csX18" fmla="*/ 1963540 w 9529937"/>
                <a:gd name="csY18" fmla="*/ 33103 h 2132800"/>
                <a:gd name="csX19" fmla="*/ 2450677 w 9529937"/>
                <a:gd name="csY19" fmla="*/ 23083 h 2132800"/>
                <a:gd name="csX20" fmla="*/ 3375374 w 9529937"/>
                <a:gd name="csY20" fmla="*/ 3842 h 2132800"/>
                <a:gd name="csX21" fmla="*/ 3667982 w 9529937"/>
                <a:gd name="csY21" fmla="*/ 3842 h 2132800"/>
                <a:gd name="csX22" fmla="*/ 3726503 w 9529937"/>
                <a:gd name="csY22" fmla="*/ 18472 h 2132800"/>
                <a:gd name="csX23" fmla="*/ 3736994 w 9529937"/>
                <a:gd name="csY23" fmla="*/ 189897 h 2132800"/>
                <a:gd name="csX24" fmla="*/ 3748449 w 9529937"/>
                <a:gd name="csY24" fmla="*/ 267189 h 2132800"/>
                <a:gd name="csX25" fmla="*/ 3777710 w 9529937"/>
                <a:gd name="csY25" fmla="*/ 208668 h 2132800"/>
                <a:gd name="csX26" fmla="*/ 3800900 w 9529937"/>
                <a:gd name="csY26" fmla="*/ 145726 h 2132800"/>
                <a:gd name="csX27" fmla="*/ 3836231 w 9529937"/>
                <a:gd name="csY27" fmla="*/ 84309 h 2132800"/>
                <a:gd name="csX28" fmla="*/ 3919874 w 9529937"/>
                <a:gd name="csY28" fmla="*/ 35313 h 2132800"/>
                <a:gd name="csX29" fmla="*/ 4038076 w 9529937"/>
                <a:gd name="csY29" fmla="*/ 28770 h 2132800"/>
                <a:gd name="csX30" fmla="*/ 4626273 w 9529937"/>
                <a:gd name="csY30" fmla="*/ 25788 h 2132800"/>
                <a:gd name="csX31" fmla="*/ 5675522 w 9529937"/>
                <a:gd name="csY31" fmla="*/ 27032 h 2132800"/>
                <a:gd name="csX32" fmla="*/ 6623323 w 9529937"/>
                <a:gd name="csY32" fmla="*/ 18472 h 2132800"/>
                <a:gd name="csX33" fmla="*/ 7918113 w 9529937"/>
                <a:gd name="csY33" fmla="*/ 18472 h 2132800"/>
                <a:gd name="csX34" fmla="*/ 9529937 w 9529937"/>
                <a:gd name="csY34" fmla="*/ 2974 h 2132800"/>
                <a:gd name="csX0" fmla="*/ 0 w 9529937"/>
                <a:gd name="csY0" fmla="*/ 8460 h 2132800"/>
                <a:gd name="csX1" fmla="*/ 656041 w 9529937"/>
                <a:gd name="csY1" fmla="*/ 0 h 2132800"/>
                <a:gd name="csX2" fmla="*/ 819672 w 9529937"/>
                <a:gd name="csY2" fmla="*/ 4618 h 2132800"/>
                <a:gd name="csX3" fmla="*/ 912848 w 9529937"/>
                <a:gd name="csY3" fmla="*/ 4618 h 2132800"/>
                <a:gd name="csX4" fmla="*/ 968673 w 9529937"/>
                <a:gd name="csY4" fmla="*/ 18472 h 2132800"/>
                <a:gd name="csX5" fmla="*/ 990619 w 9529937"/>
                <a:gd name="csY5" fmla="*/ 40418 h 2132800"/>
                <a:gd name="csX6" fmla="*/ 999856 w 9529937"/>
                <a:gd name="csY6" fmla="*/ 110873 h 2132800"/>
                <a:gd name="csX7" fmla="*/ 999856 w 9529937"/>
                <a:gd name="csY7" fmla="*/ 254073 h 2132800"/>
                <a:gd name="csX8" fmla="*/ 1007170 w 9529937"/>
                <a:gd name="csY8" fmla="*/ 503196 h 2132800"/>
                <a:gd name="csX9" fmla="*/ 1012564 w 9529937"/>
                <a:gd name="csY9" fmla="*/ 2132565 h 2132800"/>
                <a:gd name="csX10" fmla="*/ 1097088 w 9529937"/>
                <a:gd name="csY10" fmla="*/ 622653 h 2132800"/>
                <a:gd name="csX11" fmla="*/ 1107662 w 9529937"/>
                <a:gd name="csY11" fmla="*/ 435439 h 2132800"/>
                <a:gd name="csX12" fmla="*/ 1129607 w 9529937"/>
                <a:gd name="csY12" fmla="*/ 267189 h 2132800"/>
                <a:gd name="csX13" fmla="*/ 1173499 w 9529937"/>
                <a:gd name="csY13" fmla="*/ 157461 h 2132800"/>
                <a:gd name="csX14" fmla="*/ 1232020 w 9529937"/>
                <a:gd name="csY14" fmla="*/ 91624 h 2132800"/>
                <a:gd name="csX15" fmla="*/ 1327118 w 9529937"/>
                <a:gd name="csY15" fmla="*/ 55048 h 2132800"/>
                <a:gd name="csX16" fmla="*/ 1466107 w 9529937"/>
                <a:gd name="csY16" fmla="*/ 40418 h 2132800"/>
                <a:gd name="csX17" fmla="*/ 1663617 w 9529937"/>
                <a:gd name="csY17" fmla="*/ 31182 h 2132800"/>
                <a:gd name="csX18" fmla="*/ 1972777 w 9529937"/>
                <a:gd name="csY18" fmla="*/ 23867 h 2132800"/>
                <a:gd name="csX19" fmla="*/ 2450677 w 9529937"/>
                <a:gd name="csY19" fmla="*/ 23083 h 2132800"/>
                <a:gd name="csX20" fmla="*/ 3375374 w 9529937"/>
                <a:gd name="csY20" fmla="*/ 3842 h 2132800"/>
                <a:gd name="csX21" fmla="*/ 3667982 w 9529937"/>
                <a:gd name="csY21" fmla="*/ 3842 h 2132800"/>
                <a:gd name="csX22" fmla="*/ 3726503 w 9529937"/>
                <a:gd name="csY22" fmla="*/ 18472 h 2132800"/>
                <a:gd name="csX23" fmla="*/ 3736994 w 9529937"/>
                <a:gd name="csY23" fmla="*/ 189897 h 2132800"/>
                <a:gd name="csX24" fmla="*/ 3748449 w 9529937"/>
                <a:gd name="csY24" fmla="*/ 267189 h 2132800"/>
                <a:gd name="csX25" fmla="*/ 3777710 w 9529937"/>
                <a:gd name="csY25" fmla="*/ 208668 h 2132800"/>
                <a:gd name="csX26" fmla="*/ 3800900 w 9529937"/>
                <a:gd name="csY26" fmla="*/ 145726 h 2132800"/>
                <a:gd name="csX27" fmla="*/ 3836231 w 9529937"/>
                <a:gd name="csY27" fmla="*/ 84309 h 2132800"/>
                <a:gd name="csX28" fmla="*/ 3919874 w 9529937"/>
                <a:gd name="csY28" fmla="*/ 35313 h 2132800"/>
                <a:gd name="csX29" fmla="*/ 4038076 w 9529937"/>
                <a:gd name="csY29" fmla="*/ 28770 h 2132800"/>
                <a:gd name="csX30" fmla="*/ 4626273 w 9529937"/>
                <a:gd name="csY30" fmla="*/ 25788 h 2132800"/>
                <a:gd name="csX31" fmla="*/ 5675522 w 9529937"/>
                <a:gd name="csY31" fmla="*/ 27032 h 2132800"/>
                <a:gd name="csX32" fmla="*/ 6623323 w 9529937"/>
                <a:gd name="csY32" fmla="*/ 18472 h 2132800"/>
                <a:gd name="csX33" fmla="*/ 7918113 w 9529937"/>
                <a:gd name="csY33" fmla="*/ 18472 h 2132800"/>
                <a:gd name="csX34" fmla="*/ 9529937 w 9529937"/>
                <a:gd name="csY34" fmla="*/ 2974 h 2132800"/>
                <a:gd name="csX0" fmla="*/ 0 w 9529937"/>
                <a:gd name="csY0" fmla="*/ 8460 h 2132800"/>
                <a:gd name="csX1" fmla="*/ 656041 w 9529937"/>
                <a:gd name="csY1" fmla="*/ 0 h 2132800"/>
                <a:gd name="csX2" fmla="*/ 819672 w 9529937"/>
                <a:gd name="csY2" fmla="*/ 4618 h 2132800"/>
                <a:gd name="csX3" fmla="*/ 912848 w 9529937"/>
                <a:gd name="csY3" fmla="*/ 4618 h 2132800"/>
                <a:gd name="csX4" fmla="*/ 968673 w 9529937"/>
                <a:gd name="csY4" fmla="*/ 18472 h 2132800"/>
                <a:gd name="csX5" fmla="*/ 990619 w 9529937"/>
                <a:gd name="csY5" fmla="*/ 40418 h 2132800"/>
                <a:gd name="csX6" fmla="*/ 999856 w 9529937"/>
                <a:gd name="csY6" fmla="*/ 110873 h 2132800"/>
                <a:gd name="csX7" fmla="*/ 1004474 w 9529937"/>
                <a:gd name="csY7" fmla="*/ 254073 h 2132800"/>
                <a:gd name="csX8" fmla="*/ 1007170 w 9529937"/>
                <a:gd name="csY8" fmla="*/ 503196 h 2132800"/>
                <a:gd name="csX9" fmla="*/ 1012564 w 9529937"/>
                <a:gd name="csY9" fmla="*/ 2132565 h 2132800"/>
                <a:gd name="csX10" fmla="*/ 1097088 w 9529937"/>
                <a:gd name="csY10" fmla="*/ 622653 h 2132800"/>
                <a:gd name="csX11" fmla="*/ 1107662 w 9529937"/>
                <a:gd name="csY11" fmla="*/ 435439 h 2132800"/>
                <a:gd name="csX12" fmla="*/ 1129607 w 9529937"/>
                <a:gd name="csY12" fmla="*/ 267189 h 2132800"/>
                <a:gd name="csX13" fmla="*/ 1173499 w 9529937"/>
                <a:gd name="csY13" fmla="*/ 157461 h 2132800"/>
                <a:gd name="csX14" fmla="*/ 1232020 w 9529937"/>
                <a:gd name="csY14" fmla="*/ 91624 h 2132800"/>
                <a:gd name="csX15" fmla="*/ 1327118 w 9529937"/>
                <a:gd name="csY15" fmla="*/ 55048 h 2132800"/>
                <a:gd name="csX16" fmla="*/ 1466107 w 9529937"/>
                <a:gd name="csY16" fmla="*/ 40418 h 2132800"/>
                <a:gd name="csX17" fmla="*/ 1663617 w 9529937"/>
                <a:gd name="csY17" fmla="*/ 31182 h 2132800"/>
                <a:gd name="csX18" fmla="*/ 1972777 w 9529937"/>
                <a:gd name="csY18" fmla="*/ 23867 h 2132800"/>
                <a:gd name="csX19" fmla="*/ 2450677 w 9529937"/>
                <a:gd name="csY19" fmla="*/ 23083 h 2132800"/>
                <a:gd name="csX20" fmla="*/ 3375374 w 9529937"/>
                <a:gd name="csY20" fmla="*/ 3842 h 2132800"/>
                <a:gd name="csX21" fmla="*/ 3667982 w 9529937"/>
                <a:gd name="csY21" fmla="*/ 3842 h 2132800"/>
                <a:gd name="csX22" fmla="*/ 3726503 w 9529937"/>
                <a:gd name="csY22" fmla="*/ 18472 h 2132800"/>
                <a:gd name="csX23" fmla="*/ 3736994 w 9529937"/>
                <a:gd name="csY23" fmla="*/ 189897 h 2132800"/>
                <a:gd name="csX24" fmla="*/ 3748449 w 9529937"/>
                <a:gd name="csY24" fmla="*/ 267189 h 2132800"/>
                <a:gd name="csX25" fmla="*/ 3777710 w 9529937"/>
                <a:gd name="csY25" fmla="*/ 208668 h 2132800"/>
                <a:gd name="csX26" fmla="*/ 3800900 w 9529937"/>
                <a:gd name="csY26" fmla="*/ 145726 h 2132800"/>
                <a:gd name="csX27" fmla="*/ 3836231 w 9529937"/>
                <a:gd name="csY27" fmla="*/ 84309 h 2132800"/>
                <a:gd name="csX28" fmla="*/ 3919874 w 9529937"/>
                <a:gd name="csY28" fmla="*/ 35313 h 2132800"/>
                <a:gd name="csX29" fmla="*/ 4038076 w 9529937"/>
                <a:gd name="csY29" fmla="*/ 28770 h 2132800"/>
                <a:gd name="csX30" fmla="*/ 4626273 w 9529937"/>
                <a:gd name="csY30" fmla="*/ 25788 h 2132800"/>
                <a:gd name="csX31" fmla="*/ 5675522 w 9529937"/>
                <a:gd name="csY31" fmla="*/ 27032 h 2132800"/>
                <a:gd name="csX32" fmla="*/ 6623323 w 9529937"/>
                <a:gd name="csY32" fmla="*/ 18472 h 2132800"/>
                <a:gd name="csX33" fmla="*/ 7918113 w 9529937"/>
                <a:gd name="csY33" fmla="*/ 18472 h 2132800"/>
                <a:gd name="csX34" fmla="*/ 9529937 w 9529937"/>
                <a:gd name="csY34" fmla="*/ 2974 h 2132800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726503 w 9529937"/>
                <a:gd name="csY22" fmla="*/ 23091 h 2137419"/>
                <a:gd name="csX23" fmla="*/ 3736994 w 9529937"/>
                <a:gd name="csY23" fmla="*/ 194516 h 2137419"/>
                <a:gd name="csX24" fmla="*/ 3748449 w 9529937"/>
                <a:gd name="csY24" fmla="*/ 271808 h 2137419"/>
                <a:gd name="csX25" fmla="*/ 3777710 w 9529937"/>
                <a:gd name="csY25" fmla="*/ 213287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726503 w 9529937"/>
                <a:gd name="csY22" fmla="*/ 23091 h 2137419"/>
                <a:gd name="csX23" fmla="*/ 3736994 w 9529937"/>
                <a:gd name="csY23" fmla="*/ 194516 h 2137419"/>
                <a:gd name="csX24" fmla="*/ 3544562 w 9529937"/>
                <a:gd name="csY24" fmla="*/ 1031749 h 2137419"/>
                <a:gd name="csX25" fmla="*/ 3777710 w 9529937"/>
                <a:gd name="csY25" fmla="*/ 213287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726503 w 9529937"/>
                <a:gd name="csY22" fmla="*/ 23091 h 2137419"/>
                <a:gd name="csX23" fmla="*/ 3736994 w 9529937"/>
                <a:gd name="csY23" fmla="*/ 194516 h 2137419"/>
                <a:gd name="csX24" fmla="*/ 3853481 w 9529937"/>
                <a:gd name="csY24" fmla="*/ 1093533 h 2137419"/>
                <a:gd name="csX25" fmla="*/ 3777710 w 9529937"/>
                <a:gd name="csY25" fmla="*/ 213287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736994 w 9529937"/>
                <a:gd name="csY23" fmla="*/ 194516 h 2137419"/>
                <a:gd name="csX24" fmla="*/ 3853481 w 9529937"/>
                <a:gd name="csY24" fmla="*/ 1093533 h 2137419"/>
                <a:gd name="csX25" fmla="*/ 3777710 w 9529937"/>
                <a:gd name="csY25" fmla="*/ 213287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736994 w 9529937"/>
                <a:gd name="csY23" fmla="*/ 194516 h 2137419"/>
                <a:gd name="csX24" fmla="*/ 3853481 w 9529937"/>
                <a:gd name="csY24" fmla="*/ 1093533 h 2137419"/>
                <a:gd name="csX25" fmla="*/ 3870386 w 9529937"/>
                <a:gd name="csY25" fmla="*/ 275071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736994 w 9529937"/>
                <a:gd name="csY23" fmla="*/ 194516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800900 w 9529937"/>
                <a:gd name="csY26" fmla="*/ 150345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757651 w 9529937"/>
                <a:gd name="csY26" fmla="*/ 156523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902030 w 9529937"/>
                <a:gd name="csY26" fmla="*/ 149648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038076 w 9529937"/>
                <a:gd name="csY29" fmla="*/ 33389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902030 w 9529937"/>
                <a:gd name="csY26" fmla="*/ 149648 h 2137419"/>
                <a:gd name="csX27" fmla="*/ 3836231 w 9529937"/>
                <a:gd name="csY27" fmla="*/ 88928 h 2137419"/>
                <a:gd name="csX28" fmla="*/ 3919874 w 9529937"/>
                <a:gd name="csY28" fmla="*/ 39932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902030 w 9529937"/>
                <a:gd name="csY26" fmla="*/ 149648 h 2137419"/>
                <a:gd name="csX27" fmla="*/ 3836231 w 9529937"/>
                <a:gd name="csY27" fmla="*/ 88928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902030 w 9529937"/>
                <a:gd name="csY26" fmla="*/ 149648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70386 w 9529937"/>
                <a:gd name="csY25" fmla="*/ 275071 h 2137419"/>
                <a:gd name="csX26" fmla="*/ 3936406 w 9529937"/>
                <a:gd name="csY26" fmla="*/ 166836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894449 w 9529937"/>
                <a:gd name="csY25" fmla="*/ 323197 h 2137419"/>
                <a:gd name="csX26" fmla="*/ 3936406 w 9529937"/>
                <a:gd name="csY26" fmla="*/ 166836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28768 w 9529937"/>
                <a:gd name="csY24" fmla="*/ 1334490 h 2137419"/>
                <a:gd name="csX25" fmla="*/ 3908199 w 9529937"/>
                <a:gd name="csY25" fmla="*/ 402262 h 2137419"/>
                <a:gd name="csX26" fmla="*/ 3936406 w 9529937"/>
                <a:gd name="csY26" fmla="*/ 166836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36406 w 9529937"/>
                <a:gd name="csY26" fmla="*/ 166836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60469 w 9529937"/>
                <a:gd name="csY26" fmla="*/ 173711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43281 w 9529937"/>
                <a:gd name="csY26" fmla="*/ 177148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626273 w 9529937"/>
                <a:gd name="csY30" fmla="*/ 30407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43281 w 9529937"/>
                <a:gd name="csY26" fmla="*/ 177148 h 2137419"/>
                <a:gd name="csX27" fmla="*/ 4004673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43281 w 9529937"/>
                <a:gd name="csY26" fmla="*/ 177148 h 2137419"/>
                <a:gd name="csX27" fmla="*/ 4042486 w 9529937"/>
                <a:gd name="csY27" fmla="*/ 44239 h 2137419"/>
                <a:gd name="csX28" fmla="*/ 4136442 w 9529937"/>
                <a:gd name="csY28" fmla="*/ 36494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43281 w 9529937"/>
                <a:gd name="csY26" fmla="*/ 177148 h 2137419"/>
                <a:gd name="csX27" fmla="*/ 4042486 w 9529937"/>
                <a:gd name="csY27" fmla="*/ 44239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08199 w 9529937"/>
                <a:gd name="csY25" fmla="*/ 402262 h 2137419"/>
                <a:gd name="csX26" fmla="*/ 3967344 w 9529937"/>
                <a:gd name="csY26" fmla="*/ 180585 h 2137419"/>
                <a:gd name="csX27" fmla="*/ 4042486 w 9529937"/>
                <a:gd name="csY27" fmla="*/ 44239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35699 w 9529937"/>
                <a:gd name="csY25" fmla="*/ 419450 h 2137419"/>
                <a:gd name="csX26" fmla="*/ 3967344 w 9529937"/>
                <a:gd name="csY26" fmla="*/ 180585 h 2137419"/>
                <a:gd name="csX27" fmla="*/ 4042486 w 9529937"/>
                <a:gd name="csY27" fmla="*/ 44239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35699 w 9529937"/>
                <a:gd name="csY25" fmla="*/ 419450 h 2137419"/>
                <a:gd name="csX26" fmla="*/ 3967344 w 9529937"/>
                <a:gd name="csY26" fmla="*/ 180585 h 2137419"/>
                <a:gd name="csX27" fmla="*/ 4080586 w 9529937"/>
                <a:gd name="csY27" fmla="*/ 77576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35699 w 9529937"/>
                <a:gd name="csY25" fmla="*/ 419450 h 2137419"/>
                <a:gd name="csX26" fmla="*/ 3991157 w 9529937"/>
                <a:gd name="csY26" fmla="*/ 213923 h 2137419"/>
                <a:gd name="csX27" fmla="*/ 4080586 w 9529937"/>
                <a:gd name="csY27" fmla="*/ 77576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35699 w 9529937"/>
                <a:gd name="csY25" fmla="*/ 419450 h 2137419"/>
                <a:gd name="csX26" fmla="*/ 4019732 w 9529937"/>
                <a:gd name="csY26" fmla="*/ 218685 h 2137419"/>
                <a:gd name="csX27" fmla="*/ 4080586 w 9529937"/>
                <a:gd name="csY27" fmla="*/ 77576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35699 w 9529937"/>
                <a:gd name="csY25" fmla="*/ 419450 h 2137419"/>
                <a:gd name="csX26" fmla="*/ 4019732 w 9529937"/>
                <a:gd name="csY26" fmla="*/ 218685 h 2137419"/>
                <a:gd name="csX27" fmla="*/ 4113923 w 9529937"/>
                <a:gd name="csY27" fmla="*/ 87101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83770 w 9529937"/>
                <a:gd name="csY24" fmla="*/ 1379179 h 2137419"/>
                <a:gd name="csX25" fmla="*/ 3973799 w 9529937"/>
                <a:gd name="csY25" fmla="*/ 428975 h 2137419"/>
                <a:gd name="csX26" fmla="*/ 4019732 w 9529937"/>
                <a:gd name="csY26" fmla="*/ 218685 h 2137419"/>
                <a:gd name="csX27" fmla="*/ 4113923 w 9529937"/>
                <a:gd name="csY27" fmla="*/ 87101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19732 w 9529937"/>
                <a:gd name="csY26" fmla="*/ 218685 h 2137419"/>
                <a:gd name="csX27" fmla="*/ 4113923 w 9529937"/>
                <a:gd name="csY27" fmla="*/ 87101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213922 h 2137419"/>
                <a:gd name="csX27" fmla="*/ 4113923 w 9529937"/>
                <a:gd name="csY27" fmla="*/ 87101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3923 w 9529937"/>
                <a:gd name="csY27" fmla="*/ 87101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7098 w 9529937"/>
                <a:gd name="csY27" fmla="*/ 71226 h 2137419"/>
                <a:gd name="csX28" fmla="*/ 4191443 w 9529937"/>
                <a:gd name="csY28" fmla="*/ 43370 h 2137419"/>
                <a:gd name="csX29" fmla="*/ 4361210 w 9529937"/>
                <a:gd name="csY29" fmla="*/ 4026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7098 w 9529937"/>
                <a:gd name="csY27" fmla="*/ 71226 h 2137419"/>
                <a:gd name="csX28" fmla="*/ 4191443 w 9529937"/>
                <a:gd name="csY28" fmla="*/ 43370 h 2137419"/>
                <a:gd name="csX29" fmla="*/ 4361210 w 9529937"/>
                <a:gd name="csY29" fmla="*/ 3391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7098 w 9529937"/>
                <a:gd name="csY27" fmla="*/ 71226 h 2137419"/>
                <a:gd name="csX28" fmla="*/ 4191443 w 9529937"/>
                <a:gd name="csY28" fmla="*/ 43370 h 2137419"/>
                <a:gd name="csX29" fmla="*/ 4361210 w 9529937"/>
                <a:gd name="csY29" fmla="*/ 3391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7098 w 9529937"/>
                <a:gd name="csY27" fmla="*/ 71226 h 2137419"/>
                <a:gd name="csX28" fmla="*/ 4191443 w 9529937"/>
                <a:gd name="csY28" fmla="*/ 43370 h 2137419"/>
                <a:gd name="csX29" fmla="*/ 4361210 w 9529937"/>
                <a:gd name="csY29" fmla="*/ 33914 h 2137419"/>
                <a:gd name="csX30" fmla="*/ 4732838 w 9529937"/>
                <a:gd name="csY30" fmla="*/ 3728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93295 w 9529937"/>
                <a:gd name="csY24" fmla="*/ 1374416 h 2137419"/>
                <a:gd name="csX25" fmla="*/ 3973799 w 9529937"/>
                <a:gd name="csY25" fmla="*/ 428975 h 2137419"/>
                <a:gd name="csX26" fmla="*/ 4034019 w 9529937"/>
                <a:gd name="csY26" fmla="*/ 175822 h 2137419"/>
                <a:gd name="csX27" fmla="*/ 4117098 w 9529937"/>
                <a:gd name="csY27" fmla="*/ 71226 h 2137419"/>
                <a:gd name="csX28" fmla="*/ 4191443 w 9529937"/>
                <a:gd name="csY28" fmla="*/ 43370 h 2137419"/>
                <a:gd name="csX29" fmla="*/ 4361210 w 9529937"/>
                <a:gd name="csY29" fmla="*/ 33914 h 2137419"/>
                <a:gd name="csX30" fmla="*/ 4732838 w 9529937"/>
                <a:gd name="csY30" fmla="*/ 30932 h 2137419"/>
                <a:gd name="csX31" fmla="*/ 5675522 w 9529937"/>
                <a:gd name="csY31" fmla="*/ 31651 h 2137419"/>
                <a:gd name="csX32" fmla="*/ 6623323 w 9529937"/>
                <a:gd name="csY32" fmla="*/ 23091 h 2137419"/>
                <a:gd name="csX33" fmla="*/ 7918113 w 9529937"/>
                <a:gd name="csY33" fmla="*/ 23091 h 2137419"/>
                <a:gd name="csX34" fmla="*/ 9529937 w 9529937"/>
                <a:gd name="csY34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60561 w 9529937"/>
                <a:gd name="csY23" fmla="*/ 200694 h 2137419"/>
                <a:gd name="csX24" fmla="*/ 3866091 w 9529937"/>
                <a:gd name="csY24" fmla="*/ 410824 h 2137419"/>
                <a:gd name="csX25" fmla="*/ 3893295 w 9529937"/>
                <a:gd name="csY25" fmla="*/ 1374416 h 2137419"/>
                <a:gd name="csX26" fmla="*/ 3973799 w 9529937"/>
                <a:gd name="csY26" fmla="*/ 428975 h 2137419"/>
                <a:gd name="csX27" fmla="*/ 4034019 w 9529937"/>
                <a:gd name="csY27" fmla="*/ 175822 h 2137419"/>
                <a:gd name="csX28" fmla="*/ 4117098 w 9529937"/>
                <a:gd name="csY28" fmla="*/ 71226 h 2137419"/>
                <a:gd name="csX29" fmla="*/ 4191443 w 9529937"/>
                <a:gd name="csY29" fmla="*/ 43370 h 2137419"/>
                <a:gd name="csX30" fmla="*/ 4361210 w 9529937"/>
                <a:gd name="csY30" fmla="*/ 33914 h 2137419"/>
                <a:gd name="csX31" fmla="*/ 4732838 w 9529937"/>
                <a:gd name="csY31" fmla="*/ 30932 h 2137419"/>
                <a:gd name="csX32" fmla="*/ 5675522 w 9529937"/>
                <a:gd name="csY32" fmla="*/ 31651 h 2137419"/>
                <a:gd name="csX33" fmla="*/ 6623323 w 9529937"/>
                <a:gd name="csY33" fmla="*/ 23091 h 2137419"/>
                <a:gd name="csX34" fmla="*/ 7918113 w 9529937"/>
                <a:gd name="csY34" fmla="*/ 23091 h 2137419"/>
                <a:gd name="csX35" fmla="*/ 9529937 w 9529937"/>
                <a:gd name="csY35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5007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93295 w 9529937"/>
                <a:gd name="csY26" fmla="*/ 1374416 h 2137419"/>
                <a:gd name="csX27" fmla="*/ 3973799 w 9529937"/>
                <a:gd name="csY27" fmla="*/ 428975 h 2137419"/>
                <a:gd name="csX28" fmla="*/ 4034019 w 9529937"/>
                <a:gd name="csY28" fmla="*/ 175822 h 2137419"/>
                <a:gd name="csX29" fmla="*/ 4117098 w 9529937"/>
                <a:gd name="csY29" fmla="*/ 71226 h 2137419"/>
                <a:gd name="csX30" fmla="*/ 4191443 w 9529937"/>
                <a:gd name="csY30" fmla="*/ 43370 h 2137419"/>
                <a:gd name="csX31" fmla="*/ 4361210 w 9529937"/>
                <a:gd name="csY31" fmla="*/ 33914 h 2137419"/>
                <a:gd name="csX32" fmla="*/ 4732838 w 9529937"/>
                <a:gd name="csY32" fmla="*/ 30932 h 2137419"/>
                <a:gd name="csX33" fmla="*/ 5675522 w 9529937"/>
                <a:gd name="csY33" fmla="*/ 31651 h 2137419"/>
                <a:gd name="csX34" fmla="*/ 6623323 w 9529937"/>
                <a:gd name="csY34" fmla="*/ 23091 h 2137419"/>
                <a:gd name="csX35" fmla="*/ 7918113 w 9529937"/>
                <a:gd name="csY35" fmla="*/ 23091 h 2137419"/>
                <a:gd name="csX36" fmla="*/ 9529937 w 9529937"/>
                <a:gd name="csY36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3102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93295 w 9529937"/>
                <a:gd name="csY26" fmla="*/ 1374416 h 2137419"/>
                <a:gd name="csX27" fmla="*/ 3973799 w 9529937"/>
                <a:gd name="csY27" fmla="*/ 428975 h 2137419"/>
                <a:gd name="csX28" fmla="*/ 4034019 w 9529937"/>
                <a:gd name="csY28" fmla="*/ 175822 h 2137419"/>
                <a:gd name="csX29" fmla="*/ 4117098 w 9529937"/>
                <a:gd name="csY29" fmla="*/ 71226 h 2137419"/>
                <a:gd name="csX30" fmla="*/ 4191443 w 9529937"/>
                <a:gd name="csY30" fmla="*/ 43370 h 2137419"/>
                <a:gd name="csX31" fmla="*/ 4361210 w 9529937"/>
                <a:gd name="csY31" fmla="*/ 33914 h 2137419"/>
                <a:gd name="csX32" fmla="*/ 4732838 w 9529937"/>
                <a:gd name="csY32" fmla="*/ 30932 h 2137419"/>
                <a:gd name="csX33" fmla="*/ 5675522 w 9529937"/>
                <a:gd name="csY33" fmla="*/ 31651 h 2137419"/>
                <a:gd name="csX34" fmla="*/ 6623323 w 9529937"/>
                <a:gd name="csY34" fmla="*/ 23091 h 2137419"/>
                <a:gd name="csX35" fmla="*/ 7918113 w 9529937"/>
                <a:gd name="csY35" fmla="*/ 23091 h 2137419"/>
                <a:gd name="csX36" fmla="*/ 9529937 w 9529937"/>
                <a:gd name="csY36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3102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70792 w 9529937"/>
                <a:gd name="csY26" fmla="*/ 908668 h 2137419"/>
                <a:gd name="csX27" fmla="*/ 3893295 w 9529937"/>
                <a:gd name="csY27" fmla="*/ 1374416 h 2137419"/>
                <a:gd name="csX28" fmla="*/ 3973799 w 9529937"/>
                <a:gd name="csY28" fmla="*/ 428975 h 2137419"/>
                <a:gd name="csX29" fmla="*/ 4034019 w 9529937"/>
                <a:gd name="csY29" fmla="*/ 175822 h 2137419"/>
                <a:gd name="csX30" fmla="*/ 4117098 w 9529937"/>
                <a:gd name="csY30" fmla="*/ 71226 h 2137419"/>
                <a:gd name="csX31" fmla="*/ 4191443 w 9529937"/>
                <a:gd name="csY31" fmla="*/ 43370 h 2137419"/>
                <a:gd name="csX32" fmla="*/ 4361210 w 9529937"/>
                <a:gd name="csY32" fmla="*/ 33914 h 2137419"/>
                <a:gd name="csX33" fmla="*/ 4732838 w 9529937"/>
                <a:gd name="csY33" fmla="*/ 30932 h 2137419"/>
                <a:gd name="csX34" fmla="*/ 5675522 w 9529937"/>
                <a:gd name="csY34" fmla="*/ 31651 h 2137419"/>
                <a:gd name="csX35" fmla="*/ 6623323 w 9529937"/>
                <a:gd name="csY35" fmla="*/ 23091 h 2137419"/>
                <a:gd name="csX36" fmla="*/ 7918113 w 9529937"/>
                <a:gd name="csY36" fmla="*/ 23091 h 2137419"/>
                <a:gd name="csX37" fmla="*/ 9529937 w 9529937"/>
                <a:gd name="csY37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3102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70792 w 9529937"/>
                <a:gd name="csY26" fmla="*/ 908668 h 2137419"/>
                <a:gd name="csX27" fmla="*/ 3893295 w 9529937"/>
                <a:gd name="csY27" fmla="*/ 1374416 h 2137419"/>
                <a:gd name="csX28" fmla="*/ 3931415 w 9529937"/>
                <a:gd name="csY28" fmla="*/ 898564 h 2137419"/>
                <a:gd name="csX29" fmla="*/ 3973799 w 9529937"/>
                <a:gd name="csY29" fmla="*/ 428975 h 2137419"/>
                <a:gd name="csX30" fmla="*/ 4034019 w 9529937"/>
                <a:gd name="csY30" fmla="*/ 175822 h 2137419"/>
                <a:gd name="csX31" fmla="*/ 4117098 w 9529937"/>
                <a:gd name="csY31" fmla="*/ 71226 h 2137419"/>
                <a:gd name="csX32" fmla="*/ 4191443 w 9529937"/>
                <a:gd name="csY32" fmla="*/ 43370 h 2137419"/>
                <a:gd name="csX33" fmla="*/ 4361210 w 9529937"/>
                <a:gd name="csY33" fmla="*/ 33914 h 2137419"/>
                <a:gd name="csX34" fmla="*/ 4732838 w 9529937"/>
                <a:gd name="csY34" fmla="*/ 30932 h 2137419"/>
                <a:gd name="csX35" fmla="*/ 5675522 w 9529937"/>
                <a:gd name="csY35" fmla="*/ 31651 h 2137419"/>
                <a:gd name="csX36" fmla="*/ 6623323 w 9529937"/>
                <a:gd name="csY36" fmla="*/ 23091 h 2137419"/>
                <a:gd name="csX37" fmla="*/ 7918113 w 9529937"/>
                <a:gd name="csY37" fmla="*/ 23091 h 2137419"/>
                <a:gd name="csX38" fmla="*/ 9529937 w 9529937"/>
                <a:gd name="csY38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3102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70792 w 9529937"/>
                <a:gd name="csY26" fmla="*/ 908668 h 2137419"/>
                <a:gd name="csX27" fmla="*/ 3898347 w 9529937"/>
                <a:gd name="csY27" fmla="*/ 1925077 h 2137419"/>
                <a:gd name="csX28" fmla="*/ 3931415 w 9529937"/>
                <a:gd name="csY28" fmla="*/ 898564 h 2137419"/>
                <a:gd name="csX29" fmla="*/ 3973799 w 9529937"/>
                <a:gd name="csY29" fmla="*/ 428975 h 2137419"/>
                <a:gd name="csX30" fmla="*/ 4034019 w 9529937"/>
                <a:gd name="csY30" fmla="*/ 175822 h 2137419"/>
                <a:gd name="csX31" fmla="*/ 4117098 w 9529937"/>
                <a:gd name="csY31" fmla="*/ 71226 h 2137419"/>
                <a:gd name="csX32" fmla="*/ 4191443 w 9529937"/>
                <a:gd name="csY32" fmla="*/ 43370 h 2137419"/>
                <a:gd name="csX33" fmla="*/ 4361210 w 9529937"/>
                <a:gd name="csY33" fmla="*/ 33914 h 2137419"/>
                <a:gd name="csX34" fmla="*/ 4732838 w 9529937"/>
                <a:gd name="csY34" fmla="*/ 30932 h 2137419"/>
                <a:gd name="csX35" fmla="*/ 5675522 w 9529937"/>
                <a:gd name="csY35" fmla="*/ 31651 h 2137419"/>
                <a:gd name="csX36" fmla="*/ 6623323 w 9529937"/>
                <a:gd name="csY36" fmla="*/ 23091 h 2137419"/>
                <a:gd name="csX37" fmla="*/ 7918113 w 9529937"/>
                <a:gd name="csY37" fmla="*/ 23091 h 2137419"/>
                <a:gd name="csX38" fmla="*/ 9529937 w 9529937"/>
                <a:gd name="csY38" fmla="*/ 7593 h 2137419"/>
                <a:gd name="csX0" fmla="*/ 0 w 9529937"/>
                <a:gd name="csY0" fmla="*/ 13079 h 2137419"/>
                <a:gd name="csX1" fmla="*/ 656041 w 9529937"/>
                <a:gd name="csY1" fmla="*/ 4619 h 2137419"/>
                <a:gd name="csX2" fmla="*/ 819672 w 9529937"/>
                <a:gd name="csY2" fmla="*/ 0 h 2137419"/>
                <a:gd name="csX3" fmla="*/ 912848 w 9529937"/>
                <a:gd name="csY3" fmla="*/ 9237 h 2137419"/>
                <a:gd name="csX4" fmla="*/ 968673 w 9529937"/>
                <a:gd name="csY4" fmla="*/ 23091 h 2137419"/>
                <a:gd name="csX5" fmla="*/ 990619 w 9529937"/>
                <a:gd name="csY5" fmla="*/ 45037 h 2137419"/>
                <a:gd name="csX6" fmla="*/ 999856 w 9529937"/>
                <a:gd name="csY6" fmla="*/ 115492 h 2137419"/>
                <a:gd name="csX7" fmla="*/ 1004474 w 9529937"/>
                <a:gd name="csY7" fmla="*/ 258692 h 2137419"/>
                <a:gd name="csX8" fmla="*/ 1007170 w 9529937"/>
                <a:gd name="csY8" fmla="*/ 507815 h 2137419"/>
                <a:gd name="csX9" fmla="*/ 1012564 w 9529937"/>
                <a:gd name="csY9" fmla="*/ 2137184 h 2137419"/>
                <a:gd name="csX10" fmla="*/ 1097088 w 9529937"/>
                <a:gd name="csY10" fmla="*/ 627272 h 2137419"/>
                <a:gd name="csX11" fmla="*/ 1107662 w 9529937"/>
                <a:gd name="csY11" fmla="*/ 440058 h 2137419"/>
                <a:gd name="csX12" fmla="*/ 1129607 w 9529937"/>
                <a:gd name="csY12" fmla="*/ 271808 h 2137419"/>
                <a:gd name="csX13" fmla="*/ 1173499 w 9529937"/>
                <a:gd name="csY13" fmla="*/ 162080 h 2137419"/>
                <a:gd name="csX14" fmla="*/ 1232020 w 9529937"/>
                <a:gd name="csY14" fmla="*/ 96243 h 2137419"/>
                <a:gd name="csX15" fmla="*/ 1327118 w 9529937"/>
                <a:gd name="csY15" fmla="*/ 59667 h 2137419"/>
                <a:gd name="csX16" fmla="*/ 1466107 w 9529937"/>
                <a:gd name="csY16" fmla="*/ 45037 h 2137419"/>
                <a:gd name="csX17" fmla="*/ 1663617 w 9529937"/>
                <a:gd name="csY17" fmla="*/ 35801 h 2137419"/>
                <a:gd name="csX18" fmla="*/ 1972777 w 9529937"/>
                <a:gd name="csY18" fmla="*/ 28486 h 2137419"/>
                <a:gd name="csX19" fmla="*/ 2450677 w 9529937"/>
                <a:gd name="csY19" fmla="*/ 27702 h 2137419"/>
                <a:gd name="csX20" fmla="*/ 3375374 w 9529937"/>
                <a:gd name="csY20" fmla="*/ 8461 h 2137419"/>
                <a:gd name="csX21" fmla="*/ 3667982 w 9529937"/>
                <a:gd name="csY21" fmla="*/ 8461 h 2137419"/>
                <a:gd name="csX22" fmla="*/ 3831021 w 9529937"/>
                <a:gd name="csY22" fmla="*/ 29270 h 2137419"/>
                <a:gd name="csX23" fmla="*/ 3859741 w 9529937"/>
                <a:gd name="csY23" fmla="*/ 125074 h 2137419"/>
                <a:gd name="csX24" fmla="*/ 3860561 w 9529937"/>
                <a:gd name="csY24" fmla="*/ 200694 h 2137419"/>
                <a:gd name="csX25" fmla="*/ 3866091 w 9529937"/>
                <a:gd name="csY25" fmla="*/ 410824 h 2137419"/>
                <a:gd name="csX26" fmla="*/ 3870792 w 9529937"/>
                <a:gd name="csY26" fmla="*/ 908668 h 2137419"/>
                <a:gd name="csX27" fmla="*/ 3892448 w 9529937"/>
                <a:gd name="csY27" fmla="*/ 1818889 h 2137419"/>
                <a:gd name="csX28" fmla="*/ 3931415 w 9529937"/>
                <a:gd name="csY28" fmla="*/ 898564 h 2137419"/>
                <a:gd name="csX29" fmla="*/ 3973799 w 9529937"/>
                <a:gd name="csY29" fmla="*/ 428975 h 2137419"/>
                <a:gd name="csX30" fmla="*/ 4034019 w 9529937"/>
                <a:gd name="csY30" fmla="*/ 175822 h 2137419"/>
                <a:gd name="csX31" fmla="*/ 4117098 w 9529937"/>
                <a:gd name="csY31" fmla="*/ 71226 h 2137419"/>
                <a:gd name="csX32" fmla="*/ 4191443 w 9529937"/>
                <a:gd name="csY32" fmla="*/ 43370 h 2137419"/>
                <a:gd name="csX33" fmla="*/ 4361210 w 9529937"/>
                <a:gd name="csY33" fmla="*/ 33914 h 2137419"/>
                <a:gd name="csX34" fmla="*/ 4732838 w 9529937"/>
                <a:gd name="csY34" fmla="*/ 30932 h 2137419"/>
                <a:gd name="csX35" fmla="*/ 5675522 w 9529937"/>
                <a:gd name="csY35" fmla="*/ 31651 h 2137419"/>
                <a:gd name="csX36" fmla="*/ 6623323 w 9529937"/>
                <a:gd name="csY36" fmla="*/ 23091 h 2137419"/>
                <a:gd name="csX37" fmla="*/ 7918113 w 9529937"/>
                <a:gd name="csY37" fmla="*/ 23091 h 2137419"/>
                <a:gd name="csX38" fmla="*/ 9529937 w 9529937"/>
                <a:gd name="csY38" fmla="*/ 7593 h 2137419"/>
                <a:gd name="csX0" fmla="*/ 0 w 9459793"/>
                <a:gd name="csY0" fmla="*/ 18426 h 2137419"/>
                <a:gd name="csX1" fmla="*/ 585897 w 9459793"/>
                <a:gd name="csY1" fmla="*/ 4619 h 2137419"/>
                <a:gd name="csX2" fmla="*/ 749528 w 9459793"/>
                <a:gd name="csY2" fmla="*/ 0 h 2137419"/>
                <a:gd name="csX3" fmla="*/ 842704 w 9459793"/>
                <a:gd name="csY3" fmla="*/ 9237 h 2137419"/>
                <a:gd name="csX4" fmla="*/ 898529 w 9459793"/>
                <a:gd name="csY4" fmla="*/ 23091 h 2137419"/>
                <a:gd name="csX5" fmla="*/ 920475 w 9459793"/>
                <a:gd name="csY5" fmla="*/ 45037 h 2137419"/>
                <a:gd name="csX6" fmla="*/ 929712 w 9459793"/>
                <a:gd name="csY6" fmla="*/ 115492 h 2137419"/>
                <a:gd name="csX7" fmla="*/ 934330 w 9459793"/>
                <a:gd name="csY7" fmla="*/ 258692 h 2137419"/>
                <a:gd name="csX8" fmla="*/ 937026 w 9459793"/>
                <a:gd name="csY8" fmla="*/ 507815 h 2137419"/>
                <a:gd name="csX9" fmla="*/ 942420 w 9459793"/>
                <a:gd name="csY9" fmla="*/ 2137184 h 2137419"/>
                <a:gd name="csX10" fmla="*/ 1026944 w 9459793"/>
                <a:gd name="csY10" fmla="*/ 627272 h 2137419"/>
                <a:gd name="csX11" fmla="*/ 1037518 w 9459793"/>
                <a:gd name="csY11" fmla="*/ 440058 h 2137419"/>
                <a:gd name="csX12" fmla="*/ 1059463 w 9459793"/>
                <a:gd name="csY12" fmla="*/ 271808 h 2137419"/>
                <a:gd name="csX13" fmla="*/ 1103355 w 9459793"/>
                <a:gd name="csY13" fmla="*/ 162080 h 2137419"/>
                <a:gd name="csX14" fmla="*/ 1161876 w 9459793"/>
                <a:gd name="csY14" fmla="*/ 96243 h 2137419"/>
                <a:gd name="csX15" fmla="*/ 1256974 w 9459793"/>
                <a:gd name="csY15" fmla="*/ 59667 h 2137419"/>
                <a:gd name="csX16" fmla="*/ 1395963 w 9459793"/>
                <a:gd name="csY16" fmla="*/ 45037 h 2137419"/>
                <a:gd name="csX17" fmla="*/ 1593473 w 9459793"/>
                <a:gd name="csY17" fmla="*/ 35801 h 2137419"/>
                <a:gd name="csX18" fmla="*/ 1902633 w 9459793"/>
                <a:gd name="csY18" fmla="*/ 28486 h 2137419"/>
                <a:gd name="csX19" fmla="*/ 2380533 w 9459793"/>
                <a:gd name="csY19" fmla="*/ 27702 h 2137419"/>
                <a:gd name="csX20" fmla="*/ 3305230 w 9459793"/>
                <a:gd name="csY20" fmla="*/ 8461 h 2137419"/>
                <a:gd name="csX21" fmla="*/ 3597838 w 9459793"/>
                <a:gd name="csY21" fmla="*/ 8461 h 2137419"/>
                <a:gd name="csX22" fmla="*/ 3760877 w 9459793"/>
                <a:gd name="csY22" fmla="*/ 29270 h 2137419"/>
                <a:gd name="csX23" fmla="*/ 3789597 w 9459793"/>
                <a:gd name="csY23" fmla="*/ 125074 h 2137419"/>
                <a:gd name="csX24" fmla="*/ 3790417 w 9459793"/>
                <a:gd name="csY24" fmla="*/ 200694 h 2137419"/>
                <a:gd name="csX25" fmla="*/ 3795947 w 9459793"/>
                <a:gd name="csY25" fmla="*/ 410824 h 2137419"/>
                <a:gd name="csX26" fmla="*/ 3800648 w 9459793"/>
                <a:gd name="csY26" fmla="*/ 908668 h 2137419"/>
                <a:gd name="csX27" fmla="*/ 3822304 w 9459793"/>
                <a:gd name="csY27" fmla="*/ 1818889 h 2137419"/>
                <a:gd name="csX28" fmla="*/ 3861271 w 9459793"/>
                <a:gd name="csY28" fmla="*/ 898564 h 2137419"/>
                <a:gd name="csX29" fmla="*/ 3903655 w 9459793"/>
                <a:gd name="csY29" fmla="*/ 428975 h 2137419"/>
                <a:gd name="csX30" fmla="*/ 3963875 w 9459793"/>
                <a:gd name="csY30" fmla="*/ 175822 h 2137419"/>
                <a:gd name="csX31" fmla="*/ 4046954 w 9459793"/>
                <a:gd name="csY31" fmla="*/ 71226 h 2137419"/>
                <a:gd name="csX32" fmla="*/ 4121299 w 9459793"/>
                <a:gd name="csY32" fmla="*/ 43370 h 2137419"/>
                <a:gd name="csX33" fmla="*/ 4291066 w 9459793"/>
                <a:gd name="csY33" fmla="*/ 33914 h 2137419"/>
                <a:gd name="csX34" fmla="*/ 4662694 w 9459793"/>
                <a:gd name="csY34" fmla="*/ 30932 h 2137419"/>
                <a:gd name="csX35" fmla="*/ 5605378 w 9459793"/>
                <a:gd name="csY35" fmla="*/ 31651 h 2137419"/>
                <a:gd name="csX36" fmla="*/ 6553179 w 9459793"/>
                <a:gd name="csY36" fmla="*/ 23091 h 2137419"/>
                <a:gd name="csX37" fmla="*/ 7847969 w 9459793"/>
                <a:gd name="csY37" fmla="*/ 23091 h 2137419"/>
                <a:gd name="csX38" fmla="*/ 9459793 w 9459793"/>
                <a:gd name="csY38" fmla="*/ 7593 h 2137419"/>
                <a:gd name="csX0" fmla="*/ 0 w 9459793"/>
                <a:gd name="csY0" fmla="*/ 18426 h 2137419"/>
                <a:gd name="csX1" fmla="*/ 585897 w 9459793"/>
                <a:gd name="csY1" fmla="*/ 4619 h 2137419"/>
                <a:gd name="csX2" fmla="*/ 749528 w 9459793"/>
                <a:gd name="csY2" fmla="*/ 0 h 2137419"/>
                <a:gd name="csX3" fmla="*/ 842704 w 9459793"/>
                <a:gd name="csY3" fmla="*/ 9237 h 2137419"/>
                <a:gd name="csX4" fmla="*/ 898529 w 9459793"/>
                <a:gd name="csY4" fmla="*/ 23091 h 2137419"/>
                <a:gd name="csX5" fmla="*/ 920475 w 9459793"/>
                <a:gd name="csY5" fmla="*/ 45037 h 2137419"/>
                <a:gd name="csX6" fmla="*/ 929712 w 9459793"/>
                <a:gd name="csY6" fmla="*/ 115492 h 2137419"/>
                <a:gd name="csX7" fmla="*/ 934330 w 9459793"/>
                <a:gd name="csY7" fmla="*/ 258692 h 2137419"/>
                <a:gd name="csX8" fmla="*/ 937026 w 9459793"/>
                <a:gd name="csY8" fmla="*/ 507815 h 2137419"/>
                <a:gd name="csX9" fmla="*/ 942420 w 9459793"/>
                <a:gd name="csY9" fmla="*/ 2137184 h 2137419"/>
                <a:gd name="csX10" fmla="*/ 1026944 w 9459793"/>
                <a:gd name="csY10" fmla="*/ 627272 h 2137419"/>
                <a:gd name="csX11" fmla="*/ 1037518 w 9459793"/>
                <a:gd name="csY11" fmla="*/ 440058 h 2137419"/>
                <a:gd name="csX12" fmla="*/ 1059463 w 9459793"/>
                <a:gd name="csY12" fmla="*/ 271808 h 2137419"/>
                <a:gd name="csX13" fmla="*/ 1103355 w 9459793"/>
                <a:gd name="csY13" fmla="*/ 162080 h 2137419"/>
                <a:gd name="csX14" fmla="*/ 1161876 w 9459793"/>
                <a:gd name="csY14" fmla="*/ 96243 h 2137419"/>
                <a:gd name="csX15" fmla="*/ 1256974 w 9459793"/>
                <a:gd name="csY15" fmla="*/ 59667 h 2137419"/>
                <a:gd name="csX16" fmla="*/ 1395963 w 9459793"/>
                <a:gd name="csY16" fmla="*/ 45037 h 2137419"/>
                <a:gd name="csX17" fmla="*/ 1593473 w 9459793"/>
                <a:gd name="csY17" fmla="*/ 35801 h 2137419"/>
                <a:gd name="csX18" fmla="*/ 1902633 w 9459793"/>
                <a:gd name="csY18" fmla="*/ 28486 h 2137419"/>
                <a:gd name="csX19" fmla="*/ 2380533 w 9459793"/>
                <a:gd name="csY19" fmla="*/ 27702 h 2137419"/>
                <a:gd name="csX20" fmla="*/ 3305230 w 9459793"/>
                <a:gd name="csY20" fmla="*/ 8461 h 2137419"/>
                <a:gd name="csX21" fmla="*/ 3597838 w 9459793"/>
                <a:gd name="csY21" fmla="*/ 8461 h 2137419"/>
                <a:gd name="csX22" fmla="*/ 3760877 w 9459793"/>
                <a:gd name="csY22" fmla="*/ 29270 h 2137419"/>
                <a:gd name="csX23" fmla="*/ 3789597 w 9459793"/>
                <a:gd name="csY23" fmla="*/ 125074 h 2137419"/>
                <a:gd name="csX24" fmla="*/ 3790417 w 9459793"/>
                <a:gd name="csY24" fmla="*/ 200694 h 2137419"/>
                <a:gd name="csX25" fmla="*/ 3795947 w 9459793"/>
                <a:gd name="csY25" fmla="*/ 410824 h 2137419"/>
                <a:gd name="csX26" fmla="*/ 3800648 w 9459793"/>
                <a:gd name="csY26" fmla="*/ 908668 h 2137419"/>
                <a:gd name="csX27" fmla="*/ 3822304 w 9459793"/>
                <a:gd name="csY27" fmla="*/ 2075563 h 2137419"/>
                <a:gd name="csX28" fmla="*/ 3861271 w 9459793"/>
                <a:gd name="csY28" fmla="*/ 898564 h 2137419"/>
                <a:gd name="csX29" fmla="*/ 3903655 w 9459793"/>
                <a:gd name="csY29" fmla="*/ 428975 h 2137419"/>
                <a:gd name="csX30" fmla="*/ 3963875 w 9459793"/>
                <a:gd name="csY30" fmla="*/ 175822 h 2137419"/>
                <a:gd name="csX31" fmla="*/ 4046954 w 9459793"/>
                <a:gd name="csY31" fmla="*/ 71226 h 2137419"/>
                <a:gd name="csX32" fmla="*/ 4121299 w 9459793"/>
                <a:gd name="csY32" fmla="*/ 43370 h 2137419"/>
                <a:gd name="csX33" fmla="*/ 4291066 w 9459793"/>
                <a:gd name="csY33" fmla="*/ 33914 h 2137419"/>
                <a:gd name="csX34" fmla="*/ 4662694 w 9459793"/>
                <a:gd name="csY34" fmla="*/ 30932 h 2137419"/>
                <a:gd name="csX35" fmla="*/ 5605378 w 9459793"/>
                <a:gd name="csY35" fmla="*/ 31651 h 2137419"/>
                <a:gd name="csX36" fmla="*/ 6553179 w 9459793"/>
                <a:gd name="csY36" fmla="*/ 23091 h 2137419"/>
                <a:gd name="csX37" fmla="*/ 7847969 w 9459793"/>
                <a:gd name="csY37" fmla="*/ 23091 h 2137419"/>
                <a:gd name="csX38" fmla="*/ 9459793 w 9459793"/>
                <a:gd name="csY38" fmla="*/ 7593 h 2137419"/>
                <a:gd name="csX0" fmla="*/ 0 w 8923689"/>
                <a:gd name="csY0" fmla="*/ 18426 h 2137419"/>
                <a:gd name="csX1" fmla="*/ 585897 w 8923689"/>
                <a:gd name="csY1" fmla="*/ 4619 h 2137419"/>
                <a:gd name="csX2" fmla="*/ 749528 w 8923689"/>
                <a:gd name="csY2" fmla="*/ 0 h 2137419"/>
                <a:gd name="csX3" fmla="*/ 842704 w 8923689"/>
                <a:gd name="csY3" fmla="*/ 9237 h 2137419"/>
                <a:gd name="csX4" fmla="*/ 898529 w 8923689"/>
                <a:gd name="csY4" fmla="*/ 23091 h 2137419"/>
                <a:gd name="csX5" fmla="*/ 920475 w 8923689"/>
                <a:gd name="csY5" fmla="*/ 45037 h 2137419"/>
                <a:gd name="csX6" fmla="*/ 929712 w 8923689"/>
                <a:gd name="csY6" fmla="*/ 115492 h 2137419"/>
                <a:gd name="csX7" fmla="*/ 934330 w 8923689"/>
                <a:gd name="csY7" fmla="*/ 258692 h 2137419"/>
                <a:gd name="csX8" fmla="*/ 937026 w 8923689"/>
                <a:gd name="csY8" fmla="*/ 507815 h 2137419"/>
                <a:gd name="csX9" fmla="*/ 942420 w 8923689"/>
                <a:gd name="csY9" fmla="*/ 2137184 h 2137419"/>
                <a:gd name="csX10" fmla="*/ 1026944 w 8923689"/>
                <a:gd name="csY10" fmla="*/ 627272 h 2137419"/>
                <a:gd name="csX11" fmla="*/ 1037518 w 8923689"/>
                <a:gd name="csY11" fmla="*/ 440058 h 2137419"/>
                <a:gd name="csX12" fmla="*/ 1059463 w 8923689"/>
                <a:gd name="csY12" fmla="*/ 271808 h 2137419"/>
                <a:gd name="csX13" fmla="*/ 1103355 w 8923689"/>
                <a:gd name="csY13" fmla="*/ 162080 h 2137419"/>
                <a:gd name="csX14" fmla="*/ 1161876 w 8923689"/>
                <a:gd name="csY14" fmla="*/ 96243 h 2137419"/>
                <a:gd name="csX15" fmla="*/ 1256974 w 8923689"/>
                <a:gd name="csY15" fmla="*/ 59667 h 2137419"/>
                <a:gd name="csX16" fmla="*/ 1395963 w 8923689"/>
                <a:gd name="csY16" fmla="*/ 45037 h 2137419"/>
                <a:gd name="csX17" fmla="*/ 1593473 w 8923689"/>
                <a:gd name="csY17" fmla="*/ 35801 h 2137419"/>
                <a:gd name="csX18" fmla="*/ 1902633 w 8923689"/>
                <a:gd name="csY18" fmla="*/ 28486 h 2137419"/>
                <a:gd name="csX19" fmla="*/ 2380533 w 8923689"/>
                <a:gd name="csY19" fmla="*/ 27702 h 2137419"/>
                <a:gd name="csX20" fmla="*/ 3305230 w 8923689"/>
                <a:gd name="csY20" fmla="*/ 8461 h 2137419"/>
                <a:gd name="csX21" fmla="*/ 3597838 w 8923689"/>
                <a:gd name="csY21" fmla="*/ 8461 h 2137419"/>
                <a:gd name="csX22" fmla="*/ 3760877 w 8923689"/>
                <a:gd name="csY22" fmla="*/ 29270 h 2137419"/>
                <a:gd name="csX23" fmla="*/ 3789597 w 8923689"/>
                <a:gd name="csY23" fmla="*/ 125074 h 2137419"/>
                <a:gd name="csX24" fmla="*/ 3790417 w 8923689"/>
                <a:gd name="csY24" fmla="*/ 200694 h 2137419"/>
                <a:gd name="csX25" fmla="*/ 3795947 w 8923689"/>
                <a:gd name="csY25" fmla="*/ 410824 h 2137419"/>
                <a:gd name="csX26" fmla="*/ 3800648 w 8923689"/>
                <a:gd name="csY26" fmla="*/ 908668 h 2137419"/>
                <a:gd name="csX27" fmla="*/ 3822304 w 8923689"/>
                <a:gd name="csY27" fmla="*/ 2075563 h 2137419"/>
                <a:gd name="csX28" fmla="*/ 3861271 w 8923689"/>
                <a:gd name="csY28" fmla="*/ 898564 h 2137419"/>
                <a:gd name="csX29" fmla="*/ 3903655 w 8923689"/>
                <a:gd name="csY29" fmla="*/ 428975 h 2137419"/>
                <a:gd name="csX30" fmla="*/ 3963875 w 8923689"/>
                <a:gd name="csY30" fmla="*/ 175822 h 2137419"/>
                <a:gd name="csX31" fmla="*/ 4046954 w 8923689"/>
                <a:gd name="csY31" fmla="*/ 71226 h 2137419"/>
                <a:gd name="csX32" fmla="*/ 4121299 w 8923689"/>
                <a:gd name="csY32" fmla="*/ 43370 h 2137419"/>
                <a:gd name="csX33" fmla="*/ 4291066 w 8923689"/>
                <a:gd name="csY33" fmla="*/ 33914 h 2137419"/>
                <a:gd name="csX34" fmla="*/ 4662694 w 8923689"/>
                <a:gd name="csY34" fmla="*/ 30932 h 2137419"/>
                <a:gd name="csX35" fmla="*/ 5605378 w 8923689"/>
                <a:gd name="csY35" fmla="*/ 31651 h 2137419"/>
                <a:gd name="csX36" fmla="*/ 6553179 w 8923689"/>
                <a:gd name="csY36" fmla="*/ 23091 h 2137419"/>
                <a:gd name="csX37" fmla="*/ 7847969 w 8923689"/>
                <a:gd name="csY37" fmla="*/ 23091 h 2137419"/>
                <a:gd name="csX38" fmla="*/ 8923689 w 8923689"/>
                <a:gd name="csY38" fmla="*/ 23636 h 2137419"/>
                <a:gd name="csX0" fmla="*/ 0 w 8923689"/>
                <a:gd name="csY0" fmla="*/ 18426 h 2154101"/>
                <a:gd name="csX1" fmla="*/ 585897 w 8923689"/>
                <a:gd name="csY1" fmla="*/ 4619 h 2154101"/>
                <a:gd name="csX2" fmla="*/ 749528 w 8923689"/>
                <a:gd name="csY2" fmla="*/ 0 h 2154101"/>
                <a:gd name="csX3" fmla="*/ 842704 w 8923689"/>
                <a:gd name="csY3" fmla="*/ 9237 h 2154101"/>
                <a:gd name="csX4" fmla="*/ 898529 w 8923689"/>
                <a:gd name="csY4" fmla="*/ 23091 h 2154101"/>
                <a:gd name="csX5" fmla="*/ 920475 w 8923689"/>
                <a:gd name="csY5" fmla="*/ 45037 h 2154101"/>
                <a:gd name="csX6" fmla="*/ 929712 w 8923689"/>
                <a:gd name="csY6" fmla="*/ 115492 h 2154101"/>
                <a:gd name="csX7" fmla="*/ 934330 w 8923689"/>
                <a:gd name="csY7" fmla="*/ 258692 h 2154101"/>
                <a:gd name="csX8" fmla="*/ 937026 w 8923689"/>
                <a:gd name="csY8" fmla="*/ 507815 h 2154101"/>
                <a:gd name="csX9" fmla="*/ 942420 w 8923689"/>
                <a:gd name="csY9" fmla="*/ 2137184 h 2154101"/>
                <a:gd name="csX10" fmla="*/ 1026944 w 8923689"/>
                <a:gd name="csY10" fmla="*/ 627272 h 2154101"/>
                <a:gd name="csX11" fmla="*/ 1037518 w 8923689"/>
                <a:gd name="csY11" fmla="*/ 440058 h 2154101"/>
                <a:gd name="csX12" fmla="*/ 1059463 w 8923689"/>
                <a:gd name="csY12" fmla="*/ 271808 h 2154101"/>
                <a:gd name="csX13" fmla="*/ 1103355 w 8923689"/>
                <a:gd name="csY13" fmla="*/ 162080 h 2154101"/>
                <a:gd name="csX14" fmla="*/ 1161876 w 8923689"/>
                <a:gd name="csY14" fmla="*/ 96243 h 2154101"/>
                <a:gd name="csX15" fmla="*/ 1256974 w 8923689"/>
                <a:gd name="csY15" fmla="*/ 59667 h 2154101"/>
                <a:gd name="csX16" fmla="*/ 1395963 w 8923689"/>
                <a:gd name="csY16" fmla="*/ 45037 h 2154101"/>
                <a:gd name="csX17" fmla="*/ 1593473 w 8923689"/>
                <a:gd name="csY17" fmla="*/ 35801 h 2154101"/>
                <a:gd name="csX18" fmla="*/ 1902633 w 8923689"/>
                <a:gd name="csY18" fmla="*/ 28486 h 2154101"/>
                <a:gd name="csX19" fmla="*/ 2380533 w 8923689"/>
                <a:gd name="csY19" fmla="*/ 27702 h 2154101"/>
                <a:gd name="csX20" fmla="*/ 3305230 w 8923689"/>
                <a:gd name="csY20" fmla="*/ 8461 h 2154101"/>
                <a:gd name="csX21" fmla="*/ 3597838 w 8923689"/>
                <a:gd name="csY21" fmla="*/ 8461 h 2154101"/>
                <a:gd name="csX22" fmla="*/ 3760877 w 8923689"/>
                <a:gd name="csY22" fmla="*/ 29270 h 2154101"/>
                <a:gd name="csX23" fmla="*/ 3789597 w 8923689"/>
                <a:gd name="csY23" fmla="*/ 125074 h 2154101"/>
                <a:gd name="csX24" fmla="*/ 3790417 w 8923689"/>
                <a:gd name="csY24" fmla="*/ 200694 h 2154101"/>
                <a:gd name="csX25" fmla="*/ 3795947 w 8923689"/>
                <a:gd name="csY25" fmla="*/ 410824 h 2154101"/>
                <a:gd name="csX26" fmla="*/ 3800648 w 8923689"/>
                <a:gd name="csY26" fmla="*/ 908668 h 2154101"/>
                <a:gd name="csX27" fmla="*/ 3822304 w 8923689"/>
                <a:gd name="csY27" fmla="*/ 2154100 h 2154101"/>
                <a:gd name="csX28" fmla="*/ 3861271 w 8923689"/>
                <a:gd name="csY28" fmla="*/ 898564 h 2154101"/>
                <a:gd name="csX29" fmla="*/ 3903655 w 8923689"/>
                <a:gd name="csY29" fmla="*/ 428975 h 2154101"/>
                <a:gd name="csX30" fmla="*/ 3963875 w 8923689"/>
                <a:gd name="csY30" fmla="*/ 175822 h 2154101"/>
                <a:gd name="csX31" fmla="*/ 4046954 w 8923689"/>
                <a:gd name="csY31" fmla="*/ 71226 h 2154101"/>
                <a:gd name="csX32" fmla="*/ 4121299 w 8923689"/>
                <a:gd name="csY32" fmla="*/ 43370 h 2154101"/>
                <a:gd name="csX33" fmla="*/ 4291066 w 8923689"/>
                <a:gd name="csY33" fmla="*/ 33914 h 2154101"/>
                <a:gd name="csX34" fmla="*/ 4662694 w 8923689"/>
                <a:gd name="csY34" fmla="*/ 30932 h 2154101"/>
                <a:gd name="csX35" fmla="*/ 5605378 w 8923689"/>
                <a:gd name="csY35" fmla="*/ 31651 h 2154101"/>
                <a:gd name="csX36" fmla="*/ 6553179 w 8923689"/>
                <a:gd name="csY36" fmla="*/ 23091 h 2154101"/>
                <a:gd name="csX37" fmla="*/ 7847969 w 8923689"/>
                <a:gd name="csY37" fmla="*/ 23091 h 2154101"/>
                <a:gd name="csX38" fmla="*/ 8923689 w 8923689"/>
                <a:gd name="csY38" fmla="*/ 23636 h 2154101"/>
                <a:gd name="csX0" fmla="*/ 0 w 8564933"/>
                <a:gd name="csY0" fmla="*/ 18426 h 2154101"/>
                <a:gd name="csX1" fmla="*/ 585897 w 8564933"/>
                <a:gd name="csY1" fmla="*/ 4619 h 2154101"/>
                <a:gd name="csX2" fmla="*/ 749528 w 8564933"/>
                <a:gd name="csY2" fmla="*/ 0 h 2154101"/>
                <a:gd name="csX3" fmla="*/ 842704 w 8564933"/>
                <a:gd name="csY3" fmla="*/ 9237 h 2154101"/>
                <a:gd name="csX4" fmla="*/ 898529 w 8564933"/>
                <a:gd name="csY4" fmla="*/ 23091 h 2154101"/>
                <a:gd name="csX5" fmla="*/ 920475 w 8564933"/>
                <a:gd name="csY5" fmla="*/ 45037 h 2154101"/>
                <a:gd name="csX6" fmla="*/ 929712 w 8564933"/>
                <a:gd name="csY6" fmla="*/ 115492 h 2154101"/>
                <a:gd name="csX7" fmla="*/ 934330 w 8564933"/>
                <a:gd name="csY7" fmla="*/ 258692 h 2154101"/>
                <a:gd name="csX8" fmla="*/ 937026 w 8564933"/>
                <a:gd name="csY8" fmla="*/ 507815 h 2154101"/>
                <a:gd name="csX9" fmla="*/ 942420 w 8564933"/>
                <a:gd name="csY9" fmla="*/ 2137184 h 2154101"/>
                <a:gd name="csX10" fmla="*/ 1026944 w 8564933"/>
                <a:gd name="csY10" fmla="*/ 627272 h 2154101"/>
                <a:gd name="csX11" fmla="*/ 1037518 w 8564933"/>
                <a:gd name="csY11" fmla="*/ 440058 h 2154101"/>
                <a:gd name="csX12" fmla="*/ 1059463 w 8564933"/>
                <a:gd name="csY12" fmla="*/ 271808 h 2154101"/>
                <a:gd name="csX13" fmla="*/ 1103355 w 8564933"/>
                <a:gd name="csY13" fmla="*/ 162080 h 2154101"/>
                <a:gd name="csX14" fmla="*/ 1161876 w 8564933"/>
                <a:gd name="csY14" fmla="*/ 96243 h 2154101"/>
                <a:gd name="csX15" fmla="*/ 1256974 w 8564933"/>
                <a:gd name="csY15" fmla="*/ 59667 h 2154101"/>
                <a:gd name="csX16" fmla="*/ 1395963 w 8564933"/>
                <a:gd name="csY16" fmla="*/ 45037 h 2154101"/>
                <a:gd name="csX17" fmla="*/ 1593473 w 8564933"/>
                <a:gd name="csY17" fmla="*/ 35801 h 2154101"/>
                <a:gd name="csX18" fmla="*/ 1902633 w 8564933"/>
                <a:gd name="csY18" fmla="*/ 28486 h 2154101"/>
                <a:gd name="csX19" fmla="*/ 2380533 w 8564933"/>
                <a:gd name="csY19" fmla="*/ 27702 h 2154101"/>
                <a:gd name="csX20" fmla="*/ 3305230 w 8564933"/>
                <a:gd name="csY20" fmla="*/ 8461 h 2154101"/>
                <a:gd name="csX21" fmla="*/ 3597838 w 8564933"/>
                <a:gd name="csY21" fmla="*/ 8461 h 2154101"/>
                <a:gd name="csX22" fmla="*/ 3760877 w 8564933"/>
                <a:gd name="csY22" fmla="*/ 29270 h 2154101"/>
                <a:gd name="csX23" fmla="*/ 3789597 w 8564933"/>
                <a:gd name="csY23" fmla="*/ 125074 h 2154101"/>
                <a:gd name="csX24" fmla="*/ 3790417 w 8564933"/>
                <a:gd name="csY24" fmla="*/ 200694 h 2154101"/>
                <a:gd name="csX25" fmla="*/ 3795947 w 8564933"/>
                <a:gd name="csY25" fmla="*/ 410824 h 2154101"/>
                <a:gd name="csX26" fmla="*/ 3800648 w 8564933"/>
                <a:gd name="csY26" fmla="*/ 908668 h 2154101"/>
                <a:gd name="csX27" fmla="*/ 3822304 w 8564933"/>
                <a:gd name="csY27" fmla="*/ 2154100 h 2154101"/>
                <a:gd name="csX28" fmla="*/ 3861271 w 8564933"/>
                <a:gd name="csY28" fmla="*/ 898564 h 2154101"/>
                <a:gd name="csX29" fmla="*/ 3903655 w 8564933"/>
                <a:gd name="csY29" fmla="*/ 428975 h 2154101"/>
                <a:gd name="csX30" fmla="*/ 3963875 w 8564933"/>
                <a:gd name="csY30" fmla="*/ 175822 h 2154101"/>
                <a:gd name="csX31" fmla="*/ 4046954 w 8564933"/>
                <a:gd name="csY31" fmla="*/ 71226 h 2154101"/>
                <a:gd name="csX32" fmla="*/ 4121299 w 8564933"/>
                <a:gd name="csY32" fmla="*/ 43370 h 2154101"/>
                <a:gd name="csX33" fmla="*/ 4291066 w 8564933"/>
                <a:gd name="csY33" fmla="*/ 33914 h 2154101"/>
                <a:gd name="csX34" fmla="*/ 4662694 w 8564933"/>
                <a:gd name="csY34" fmla="*/ 30932 h 2154101"/>
                <a:gd name="csX35" fmla="*/ 5605378 w 8564933"/>
                <a:gd name="csY35" fmla="*/ 31651 h 2154101"/>
                <a:gd name="csX36" fmla="*/ 6553179 w 8564933"/>
                <a:gd name="csY36" fmla="*/ 23091 h 2154101"/>
                <a:gd name="csX37" fmla="*/ 7847969 w 8564933"/>
                <a:gd name="csY37" fmla="*/ 23091 h 2154101"/>
                <a:gd name="csX38" fmla="*/ 8564933 w 8564933"/>
                <a:gd name="csY38" fmla="*/ 46076 h 2154101"/>
                <a:gd name="csX0" fmla="*/ 0 w 8580092"/>
                <a:gd name="csY0" fmla="*/ 18426 h 2154101"/>
                <a:gd name="csX1" fmla="*/ 585897 w 8580092"/>
                <a:gd name="csY1" fmla="*/ 4619 h 2154101"/>
                <a:gd name="csX2" fmla="*/ 749528 w 8580092"/>
                <a:gd name="csY2" fmla="*/ 0 h 2154101"/>
                <a:gd name="csX3" fmla="*/ 842704 w 8580092"/>
                <a:gd name="csY3" fmla="*/ 9237 h 2154101"/>
                <a:gd name="csX4" fmla="*/ 898529 w 8580092"/>
                <a:gd name="csY4" fmla="*/ 23091 h 2154101"/>
                <a:gd name="csX5" fmla="*/ 920475 w 8580092"/>
                <a:gd name="csY5" fmla="*/ 45037 h 2154101"/>
                <a:gd name="csX6" fmla="*/ 929712 w 8580092"/>
                <a:gd name="csY6" fmla="*/ 115492 h 2154101"/>
                <a:gd name="csX7" fmla="*/ 934330 w 8580092"/>
                <a:gd name="csY7" fmla="*/ 258692 h 2154101"/>
                <a:gd name="csX8" fmla="*/ 937026 w 8580092"/>
                <a:gd name="csY8" fmla="*/ 507815 h 2154101"/>
                <a:gd name="csX9" fmla="*/ 942420 w 8580092"/>
                <a:gd name="csY9" fmla="*/ 2137184 h 2154101"/>
                <a:gd name="csX10" fmla="*/ 1026944 w 8580092"/>
                <a:gd name="csY10" fmla="*/ 627272 h 2154101"/>
                <a:gd name="csX11" fmla="*/ 1037518 w 8580092"/>
                <a:gd name="csY11" fmla="*/ 440058 h 2154101"/>
                <a:gd name="csX12" fmla="*/ 1059463 w 8580092"/>
                <a:gd name="csY12" fmla="*/ 271808 h 2154101"/>
                <a:gd name="csX13" fmla="*/ 1103355 w 8580092"/>
                <a:gd name="csY13" fmla="*/ 162080 h 2154101"/>
                <a:gd name="csX14" fmla="*/ 1161876 w 8580092"/>
                <a:gd name="csY14" fmla="*/ 96243 h 2154101"/>
                <a:gd name="csX15" fmla="*/ 1256974 w 8580092"/>
                <a:gd name="csY15" fmla="*/ 59667 h 2154101"/>
                <a:gd name="csX16" fmla="*/ 1395963 w 8580092"/>
                <a:gd name="csY16" fmla="*/ 45037 h 2154101"/>
                <a:gd name="csX17" fmla="*/ 1593473 w 8580092"/>
                <a:gd name="csY17" fmla="*/ 35801 h 2154101"/>
                <a:gd name="csX18" fmla="*/ 1902633 w 8580092"/>
                <a:gd name="csY18" fmla="*/ 28486 h 2154101"/>
                <a:gd name="csX19" fmla="*/ 2380533 w 8580092"/>
                <a:gd name="csY19" fmla="*/ 27702 h 2154101"/>
                <a:gd name="csX20" fmla="*/ 3305230 w 8580092"/>
                <a:gd name="csY20" fmla="*/ 8461 h 2154101"/>
                <a:gd name="csX21" fmla="*/ 3597838 w 8580092"/>
                <a:gd name="csY21" fmla="*/ 8461 h 2154101"/>
                <a:gd name="csX22" fmla="*/ 3760877 w 8580092"/>
                <a:gd name="csY22" fmla="*/ 29270 h 2154101"/>
                <a:gd name="csX23" fmla="*/ 3789597 w 8580092"/>
                <a:gd name="csY23" fmla="*/ 125074 h 2154101"/>
                <a:gd name="csX24" fmla="*/ 3790417 w 8580092"/>
                <a:gd name="csY24" fmla="*/ 200694 h 2154101"/>
                <a:gd name="csX25" fmla="*/ 3795947 w 8580092"/>
                <a:gd name="csY25" fmla="*/ 410824 h 2154101"/>
                <a:gd name="csX26" fmla="*/ 3800648 w 8580092"/>
                <a:gd name="csY26" fmla="*/ 908668 h 2154101"/>
                <a:gd name="csX27" fmla="*/ 3822304 w 8580092"/>
                <a:gd name="csY27" fmla="*/ 2154100 h 2154101"/>
                <a:gd name="csX28" fmla="*/ 3861271 w 8580092"/>
                <a:gd name="csY28" fmla="*/ 898564 h 2154101"/>
                <a:gd name="csX29" fmla="*/ 3903655 w 8580092"/>
                <a:gd name="csY29" fmla="*/ 428975 h 2154101"/>
                <a:gd name="csX30" fmla="*/ 3963875 w 8580092"/>
                <a:gd name="csY30" fmla="*/ 175822 h 2154101"/>
                <a:gd name="csX31" fmla="*/ 4046954 w 8580092"/>
                <a:gd name="csY31" fmla="*/ 71226 h 2154101"/>
                <a:gd name="csX32" fmla="*/ 4121299 w 8580092"/>
                <a:gd name="csY32" fmla="*/ 43370 h 2154101"/>
                <a:gd name="csX33" fmla="*/ 4291066 w 8580092"/>
                <a:gd name="csY33" fmla="*/ 33914 h 2154101"/>
                <a:gd name="csX34" fmla="*/ 4662694 w 8580092"/>
                <a:gd name="csY34" fmla="*/ 30932 h 2154101"/>
                <a:gd name="csX35" fmla="*/ 5605378 w 8580092"/>
                <a:gd name="csY35" fmla="*/ 31651 h 2154101"/>
                <a:gd name="csX36" fmla="*/ 6553179 w 8580092"/>
                <a:gd name="csY36" fmla="*/ 23091 h 2154101"/>
                <a:gd name="csX37" fmla="*/ 7847969 w 8580092"/>
                <a:gd name="csY37" fmla="*/ 23091 h 2154101"/>
                <a:gd name="csX38" fmla="*/ 8580092 w 8580092"/>
                <a:gd name="csY38" fmla="*/ 23637 h 2154101"/>
                <a:gd name="csX0" fmla="*/ 0 w 8519457"/>
                <a:gd name="csY0" fmla="*/ 18426 h 2154101"/>
                <a:gd name="csX1" fmla="*/ 585897 w 8519457"/>
                <a:gd name="csY1" fmla="*/ 4619 h 2154101"/>
                <a:gd name="csX2" fmla="*/ 749528 w 8519457"/>
                <a:gd name="csY2" fmla="*/ 0 h 2154101"/>
                <a:gd name="csX3" fmla="*/ 842704 w 8519457"/>
                <a:gd name="csY3" fmla="*/ 9237 h 2154101"/>
                <a:gd name="csX4" fmla="*/ 898529 w 8519457"/>
                <a:gd name="csY4" fmla="*/ 23091 h 2154101"/>
                <a:gd name="csX5" fmla="*/ 920475 w 8519457"/>
                <a:gd name="csY5" fmla="*/ 45037 h 2154101"/>
                <a:gd name="csX6" fmla="*/ 929712 w 8519457"/>
                <a:gd name="csY6" fmla="*/ 115492 h 2154101"/>
                <a:gd name="csX7" fmla="*/ 934330 w 8519457"/>
                <a:gd name="csY7" fmla="*/ 258692 h 2154101"/>
                <a:gd name="csX8" fmla="*/ 937026 w 8519457"/>
                <a:gd name="csY8" fmla="*/ 507815 h 2154101"/>
                <a:gd name="csX9" fmla="*/ 942420 w 8519457"/>
                <a:gd name="csY9" fmla="*/ 2137184 h 2154101"/>
                <a:gd name="csX10" fmla="*/ 1026944 w 8519457"/>
                <a:gd name="csY10" fmla="*/ 627272 h 2154101"/>
                <a:gd name="csX11" fmla="*/ 1037518 w 8519457"/>
                <a:gd name="csY11" fmla="*/ 440058 h 2154101"/>
                <a:gd name="csX12" fmla="*/ 1059463 w 8519457"/>
                <a:gd name="csY12" fmla="*/ 271808 h 2154101"/>
                <a:gd name="csX13" fmla="*/ 1103355 w 8519457"/>
                <a:gd name="csY13" fmla="*/ 162080 h 2154101"/>
                <a:gd name="csX14" fmla="*/ 1161876 w 8519457"/>
                <a:gd name="csY14" fmla="*/ 96243 h 2154101"/>
                <a:gd name="csX15" fmla="*/ 1256974 w 8519457"/>
                <a:gd name="csY15" fmla="*/ 59667 h 2154101"/>
                <a:gd name="csX16" fmla="*/ 1395963 w 8519457"/>
                <a:gd name="csY16" fmla="*/ 45037 h 2154101"/>
                <a:gd name="csX17" fmla="*/ 1593473 w 8519457"/>
                <a:gd name="csY17" fmla="*/ 35801 h 2154101"/>
                <a:gd name="csX18" fmla="*/ 1902633 w 8519457"/>
                <a:gd name="csY18" fmla="*/ 28486 h 2154101"/>
                <a:gd name="csX19" fmla="*/ 2380533 w 8519457"/>
                <a:gd name="csY19" fmla="*/ 27702 h 2154101"/>
                <a:gd name="csX20" fmla="*/ 3305230 w 8519457"/>
                <a:gd name="csY20" fmla="*/ 8461 h 2154101"/>
                <a:gd name="csX21" fmla="*/ 3597838 w 8519457"/>
                <a:gd name="csY21" fmla="*/ 8461 h 2154101"/>
                <a:gd name="csX22" fmla="*/ 3760877 w 8519457"/>
                <a:gd name="csY22" fmla="*/ 29270 h 2154101"/>
                <a:gd name="csX23" fmla="*/ 3789597 w 8519457"/>
                <a:gd name="csY23" fmla="*/ 125074 h 2154101"/>
                <a:gd name="csX24" fmla="*/ 3790417 w 8519457"/>
                <a:gd name="csY24" fmla="*/ 200694 h 2154101"/>
                <a:gd name="csX25" fmla="*/ 3795947 w 8519457"/>
                <a:gd name="csY25" fmla="*/ 410824 h 2154101"/>
                <a:gd name="csX26" fmla="*/ 3800648 w 8519457"/>
                <a:gd name="csY26" fmla="*/ 908668 h 2154101"/>
                <a:gd name="csX27" fmla="*/ 3822304 w 8519457"/>
                <a:gd name="csY27" fmla="*/ 2154100 h 2154101"/>
                <a:gd name="csX28" fmla="*/ 3861271 w 8519457"/>
                <a:gd name="csY28" fmla="*/ 898564 h 2154101"/>
                <a:gd name="csX29" fmla="*/ 3903655 w 8519457"/>
                <a:gd name="csY29" fmla="*/ 428975 h 2154101"/>
                <a:gd name="csX30" fmla="*/ 3963875 w 8519457"/>
                <a:gd name="csY30" fmla="*/ 175822 h 2154101"/>
                <a:gd name="csX31" fmla="*/ 4046954 w 8519457"/>
                <a:gd name="csY31" fmla="*/ 71226 h 2154101"/>
                <a:gd name="csX32" fmla="*/ 4121299 w 8519457"/>
                <a:gd name="csY32" fmla="*/ 43370 h 2154101"/>
                <a:gd name="csX33" fmla="*/ 4291066 w 8519457"/>
                <a:gd name="csY33" fmla="*/ 33914 h 2154101"/>
                <a:gd name="csX34" fmla="*/ 4662694 w 8519457"/>
                <a:gd name="csY34" fmla="*/ 30932 h 2154101"/>
                <a:gd name="csX35" fmla="*/ 5605378 w 8519457"/>
                <a:gd name="csY35" fmla="*/ 31651 h 2154101"/>
                <a:gd name="csX36" fmla="*/ 6553179 w 8519457"/>
                <a:gd name="csY36" fmla="*/ 23091 h 2154101"/>
                <a:gd name="csX37" fmla="*/ 7847969 w 8519457"/>
                <a:gd name="csY37" fmla="*/ 23091 h 2154101"/>
                <a:gd name="csX38" fmla="*/ 8519457 w 8519457"/>
                <a:gd name="csY38" fmla="*/ 23637 h 2154101"/>
                <a:gd name="csX0" fmla="*/ 0 w 8575039"/>
                <a:gd name="csY0" fmla="*/ 18426 h 2154101"/>
                <a:gd name="csX1" fmla="*/ 585897 w 8575039"/>
                <a:gd name="csY1" fmla="*/ 4619 h 2154101"/>
                <a:gd name="csX2" fmla="*/ 749528 w 8575039"/>
                <a:gd name="csY2" fmla="*/ 0 h 2154101"/>
                <a:gd name="csX3" fmla="*/ 842704 w 8575039"/>
                <a:gd name="csY3" fmla="*/ 9237 h 2154101"/>
                <a:gd name="csX4" fmla="*/ 898529 w 8575039"/>
                <a:gd name="csY4" fmla="*/ 23091 h 2154101"/>
                <a:gd name="csX5" fmla="*/ 920475 w 8575039"/>
                <a:gd name="csY5" fmla="*/ 45037 h 2154101"/>
                <a:gd name="csX6" fmla="*/ 929712 w 8575039"/>
                <a:gd name="csY6" fmla="*/ 115492 h 2154101"/>
                <a:gd name="csX7" fmla="*/ 934330 w 8575039"/>
                <a:gd name="csY7" fmla="*/ 258692 h 2154101"/>
                <a:gd name="csX8" fmla="*/ 937026 w 8575039"/>
                <a:gd name="csY8" fmla="*/ 507815 h 2154101"/>
                <a:gd name="csX9" fmla="*/ 942420 w 8575039"/>
                <a:gd name="csY9" fmla="*/ 2137184 h 2154101"/>
                <a:gd name="csX10" fmla="*/ 1026944 w 8575039"/>
                <a:gd name="csY10" fmla="*/ 627272 h 2154101"/>
                <a:gd name="csX11" fmla="*/ 1037518 w 8575039"/>
                <a:gd name="csY11" fmla="*/ 440058 h 2154101"/>
                <a:gd name="csX12" fmla="*/ 1059463 w 8575039"/>
                <a:gd name="csY12" fmla="*/ 271808 h 2154101"/>
                <a:gd name="csX13" fmla="*/ 1103355 w 8575039"/>
                <a:gd name="csY13" fmla="*/ 162080 h 2154101"/>
                <a:gd name="csX14" fmla="*/ 1161876 w 8575039"/>
                <a:gd name="csY14" fmla="*/ 96243 h 2154101"/>
                <a:gd name="csX15" fmla="*/ 1256974 w 8575039"/>
                <a:gd name="csY15" fmla="*/ 59667 h 2154101"/>
                <a:gd name="csX16" fmla="*/ 1395963 w 8575039"/>
                <a:gd name="csY16" fmla="*/ 45037 h 2154101"/>
                <a:gd name="csX17" fmla="*/ 1593473 w 8575039"/>
                <a:gd name="csY17" fmla="*/ 35801 h 2154101"/>
                <a:gd name="csX18" fmla="*/ 1902633 w 8575039"/>
                <a:gd name="csY18" fmla="*/ 28486 h 2154101"/>
                <a:gd name="csX19" fmla="*/ 2380533 w 8575039"/>
                <a:gd name="csY19" fmla="*/ 27702 h 2154101"/>
                <a:gd name="csX20" fmla="*/ 3305230 w 8575039"/>
                <a:gd name="csY20" fmla="*/ 8461 h 2154101"/>
                <a:gd name="csX21" fmla="*/ 3597838 w 8575039"/>
                <a:gd name="csY21" fmla="*/ 8461 h 2154101"/>
                <a:gd name="csX22" fmla="*/ 3760877 w 8575039"/>
                <a:gd name="csY22" fmla="*/ 29270 h 2154101"/>
                <a:gd name="csX23" fmla="*/ 3789597 w 8575039"/>
                <a:gd name="csY23" fmla="*/ 125074 h 2154101"/>
                <a:gd name="csX24" fmla="*/ 3790417 w 8575039"/>
                <a:gd name="csY24" fmla="*/ 200694 h 2154101"/>
                <a:gd name="csX25" fmla="*/ 3795947 w 8575039"/>
                <a:gd name="csY25" fmla="*/ 410824 h 2154101"/>
                <a:gd name="csX26" fmla="*/ 3800648 w 8575039"/>
                <a:gd name="csY26" fmla="*/ 908668 h 2154101"/>
                <a:gd name="csX27" fmla="*/ 3822304 w 8575039"/>
                <a:gd name="csY27" fmla="*/ 2154100 h 2154101"/>
                <a:gd name="csX28" fmla="*/ 3861271 w 8575039"/>
                <a:gd name="csY28" fmla="*/ 898564 h 2154101"/>
                <a:gd name="csX29" fmla="*/ 3903655 w 8575039"/>
                <a:gd name="csY29" fmla="*/ 428975 h 2154101"/>
                <a:gd name="csX30" fmla="*/ 3963875 w 8575039"/>
                <a:gd name="csY30" fmla="*/ 175822 h 2154101"/>
                <a:gd name="csX31" fmla="*/ 4046954 w 8575039"/>
                <a:gd name="csY31" fmla="*/ 71226 h 2154101"/>
                <a:gd name="csX32" fmla="*/ 4121299 w 8575039"/>
                <a:gd name="csY32" fmla="*/ 43370 h 2154101"/>
                <a:gd name="csX33" fmla="*/ 4291066 w 8575039"/>
                <a:gd name="csY33" fmla="*/ 33914 h 2154101"/>
                <a:gd name="csX34" fmla="*/ 4662694 w 8575039"/>
                <a:gd name="csY34" fmla="*/ 30932 h 2154101"/>
                <a:gd name="csX35" fmla="*/ 5605378 w 8575039"/>
                <a:gd name="csY35" fmla="*/ 31651 h 2154101"/>
                <a:gd name="csX36" fmla="*/ 6553179 w 8575039"/>
                <a:gd name="csY36" fmla="*/ 23091 h 2154101"/>
                <a:gd name="csX37" fmla="*/ 7847969 w 8575039"/>
                <a:gd name="csY37" fmla="*/ 23091 h 2154101"/>
                <a:gd name="csX38" fmla="*/ 8575039 w 8575039"/>
                <a:gd name="csY38" fmla="*/ 29247 h 2154101"/>
                <a:gd name="csX0" fmla="*/ 0 w 8497404"/>
                <a:gd name="csY0" fmla="*/ 24106 h 2154101"/>
                <a:gd name="csX1" fmla="*/ 508262 w 8497404"/>
                <a:gd name="csY1" fmla="*/ 4619 h 2154101"/>
                <a:gd name="csX2" fmla="*/ 671893 w 8497404"/>
                <a:gd name="csY2" fmla="*/ 0 h 2154101"/>
                <a:gd name="csX3" fmla="*/ 765069 w 8497404"/>
                <a:gd name="csY3" fmla="*/ 9237 h 2154101"/>
                <a:gd name="csX4" fmla="*/ 820894 w 8497404"/>
                <a:gd name="csY4" fmla="*/ 23091 h 2154101"/>
                <a:gd name="csX5" fmla="*/ 842840 w 8497404"/>
                <a:gd name="csY5" fmla="*/ 45037 h 2154101"/>
                <a:gd name="csX6" fmla="*/ 852077 w 8497404"/>
                <a:gd name="csY6" fmla="*/ 115492 h 2154101"/>
                <a:gd name="csX7" fmla="*/ 856695 w 8497404"/>
                <a:gd name="csY7" fmla="*/ 258692 h 2154101"/>
                <a:gd name="csX8" fmla="*/ 859391 w 8497404"/>
                <a:gd name="csY8" fmla="*/ 507815 h 2154101"/>
                <a:gd name="csX9" fmla="*/ 864785 w 8497404"/>
                <a:gd name="csY9" fmla="*/ 2137184 h 2154101"/>
                <a:gd name="csX10" fmla="*/ 949309 w 8497404"/>
                <a:gd name="csY10" fmla="*/ 627272 h 2154101"/>
                <a:gd name="csX11" fmla="*/ 959883 w 8497404"/>
                <a:gd name="csY11" fmla="*/ 440058 h 2154101"/>
                <a:gd name="csX12" fmla="*/ 981828 w 8497404"/>
                <a:gd name="csY12" fmla="*/ 271808 h 2154101"/>
                <a:gd name="csX13" fmla="*/ 1025720 w 8497404"/>
                <a:gd name="csY13" fmla="*/ 162080 h 2154101"/>
                <a:gd name="csX14" fmla="*/ 1084241 w 8497404"/>
                <a:gd name="csY14" fmla="*/ 96243 h 2154101"/>
                <a:gd name="csX15" fmla="*/ 1179339 w 8497404"/>
                <a:gd name="csY15" fmla="*/ 59667 h 2154101"/>
                <a:gd name="csX16" fmla="*/ 1318328 w 8497404"/>
                <a:gd name="csY16" fmla="*/ 45037 h 2154101"/>
                <a:gd name="csX17" fmla="*/ 1515838 w 8497404"/>
                <a:gd name="csY17" fmla="*/ 35801 h 2154101"/>
                <a:gd name="csX18" fmla="*/ 1824998 w 8497404"/>
                <a:gd name="csY18" fmla="*/ 28486 h 2154101"/>
                <a:gd name="csX19" fmla="*/ 2302898 w 8497404"/>
                <a:gd name="csY19" fmla="*/ 27702 h 2154101"/>
                <a:gd name="csX20" fmla="*/ 3227595 w 8497404"/>
                <a:gd name="csY20" fmla="*/ 8461 h 2154101"/>
                <a:gd name="csX21" fmla="*/ 3520203 w 8497404"/>
                <a:gd name="csY21" fmla="*/ 8461 h 2154101"/>
                <a:gd name="csX22" fmla="*/ 3683242 w 8497404"/>
                <a:gd name="csY22" fmla="*/ 29270 h 2154101"/>
                <a:gd name="csX23" fmla="*/ 3711962 w 8497404"/>
                <a:gd name="csY23" fmla="*/ 125074 h 2154101"/>
                <a:gd name="csX24" fmla="*/ 3712782 w 8497404"/>
                <a:gd name="csY24" fmla="*/ 200694 h 2154101"/>
                <a:gd name="csX25" fmla="*/ 3718312 w 8497404"/>
                <a:gd name="csY25" fmla="*/ 410824 h 2154101"/>
                <a:gd name="csX26" fmla="*/ 3723013 w 8497404"/>
                <a:gd name="csY26" fmla="*/ 908668 h 2154101"/>
                <a:gd name="csX27" fmla="*/ 3744669 w 8497404"/>
                <a:gd name="csY27" fmla="*/ 2154100 h 2154101"/>
                <a:gd name="csX28" fmla="*/ 3783636 w 8497404"/>
                <a:gd name="csY28" fmla="*/ 898564 h 2154101"/>
                <a:gd name="csX29" fmla="*/ 3826020 w 8497404"/>
                <a:gd name="csY29" fmla="*/ 428975 h 2154101"/>
                <a:gd name="csX30" fmla="*/ 3886240 w 8497404"/>
                <a:gd name="csY30" fmla="*/ 175822 h 2154101"/>
                <a:gd name="csX31" fmla="*/ 3969319 w 8497404"/>
                <a:gd name="csY31" fmla="*/ 71226 h 2154101"/>
                <a:gd name="csX32" fmla="*/ 4043664 w 8497404"/>
                <a:gd name="csY32" fmla="*/ 43370 h 2154101"/>
                <a:gd name="csX33" fmla="*/ 4213431 w 8497404"/>
                <a:gd name="csY33" fmla="*/ 33914 h 2154101"/>
                <a:gd name="csX34" fmla="*/ 4585059 w 8497404"/>
                <a:gd name="csY34" fmla="*/ 30932 h 2154101"/>
                <a:gd name="csX35" fmla="*/ 5527743 w 8497404"/>
                <a:gd name="csY35" fmla="*/ 31651 h 2154101"/>
                <a:gd name="csX36" fmla="*/ 6475544 w 8497404"/>
                <a:gd name="csY36" fmla="*/ 23091 h 2154101"/>
                <a:gd name="csX37" fmla="*/ 7770334 w 8497404"/>
                <a:gd name="csY37" fmla="*/ 23091 h 2154101"/>
                <a:gd name="csX38" fmla="*/ 8497404 w 8497404"/>
                <a:gd name="csY38" fmla="*/ 29247 h 2154101"/>
                <a:gd name="csX0" fmla="*/ 0 w 8143193"/>
                <a:gd name="csY0" fmla="*/ 24106 h 2154101"/>
                <a:gd name="csX1" fmla="*/ 508262 w 8143193"/>
                <a:gd name="csY1" fmla="*/ 4619 h 2154101"/>
                <a:gd name="csX2" fmla="*/ 671893 w 8143193"/>
                <a:gd name="csY2" fmla="*/ 0 h 2154101"/>
                <a:gd name="csX3" fmla="*/ 765069 w 8143193"/>
                <a:gd name="csY3" fmla="*/ 9237 h 2154101"/>
                <a:gd name="csX4" fmla="*/ 820894 w 8143193"/>
                <a:gd name="csY4" fmla="*/ 23091 h 2154101"/>
                <a:gd name="csX5" fmla="*/ 842840 w 8143193"/>
                <a:gd name="csY5" fmla="*/ 45037 h 2154101"/>
                <a:gd name="csX6" fmla="*/ 852077 w 8143193"/>
                <a:gd name="csY6" fmla="*/ 115492 h 2154101"/>
                <a:gd name="csX7" fmla="*/ 856695 w 8143193"/>
                <a:gd name="csY7" fmla="*/ 258692 h 2154101"/>
                <a:gd name="csX8" fmla="*/ 859391 w 8143193"/>
                <a:gd name="csY8" fmla="*/ 507815 h 2154101"/>
                <a:gd name="csX9" fmla="*/ 864785 w 8143193"/>
                <a:gd name="csY9" fmla="*/ 2137184 h 2154101"/>
                <a:gd name="csX10" fmla="*/ 949309 w 8143193"/>
                <a:gd name="csY10" fmla="*/ 627272 h 2154101"/>
                <a:gd name="csX11" fmla="*/ 959883 w 8143193"/>
                <a:gd name="csY11" fmla="*/ 440058 h 2154101"/>
                <a:gd name="csX12" fmla="*/ 981828 w 8143193"/>
                <a:gd name="csY12" fmla="*/ 271808 h 2154101"/>
                <a:gd name="csX13" fmla="*/ 1025720 w 8143193"/>
                <a:gd name="csY13" fmla="*/ 162080 h 2154101"/>
                <a:gd name="csX14" fmla="*/ 1084241 w 8143193"/>
                <a:gd name="csY14" fmla="*/ 96243 h 2154101"/>
                <a:gd name="csX15" fmla="*/ 1179339 w 8143193"/>
                <a:gd name="csY15" fmla="*/ 59667 h 2154101"/>
                <a:gd name="csX16" fmla="*/ 1318328 w 8143193"/>
                <a:gd name="csY16" fmla="*/ 45037 h 2154101"/>
                <a:gd name="csX17" fmla="*/ 1515838 w 8143193"/>
                <a:gd name="csY17" fmla="*/ 35801 h 2154101"/>
                <a:gd name="csX18" fmla="*/ 1824998 w 8143193"/>
                <a:gd name="csY18" fmla="*/ 28486 h 2154101"/>
                <a:gd name="csX19" fmla="*/ 2302898 w 8143193"/>
                <a:gd name="csY19" fmla="*/ 27702 h 2154101"/>
                <a:gd name="csX20" fmla="*/ 3227595 w 8143193"/>
                <a:gd name="csY20" fmla="*/ 8461 h 2154101"/>
                <a:gd name="csX21" fmla="*/ 3520203 w 8143193"/>
                <a:gd name="csY21" fmla="*/ 8461 h 2154101"/>
                <a:gd name="csX22" fmla="*/ 3683242 w 8143193"/>
                <a:gd name="csY22" fmla="*/ 29270 h 2154101"/>
                <a:gd name="csX23" fmla="*/ 3711962 w 8143193"/>
                <a:gd name="csY23" fmla="*/ 125074 h 2154101"/>
                <a:gd name="csX24" fmla="*/ 3712782 w 8143193"/>
                <a:gd name="csY24" fmla="*/ 200694 h 2154101"/>
                <a:gd name="csX25" fmla="*/ 3718312 w 8143193"/>
                <a:gd name="csY25" fmla="*/ 410824 h 2154101"/>
                <a:gd name="csX26" fmla="*/ 3723013 w 8143193"/>
                <a:gd name="csY26" fmla="*/ 908668 h 2154101"/>
                <a:gd name="csX27" fmla="*/ 3744669 w 8143193"/>
                <a:gd name="csY27" fmla="*/ 2154100 h 2154101"/>
                <a:gd name="csX28" fmla="*/ 3783636 w 8143193"/>
                <a:gd name="csY28" fmla="*/ 898564 h 2154101"/>
                <a:gd name="csX29" fmla="*/ 3826020 w 8143193"/>
                <a:gd name="csY29" fmla="*/ 428975 h 2154101"/>
                <a:gd name="csX30" fmla="*/ 3886240 w 8143193"/>
                <a:gd name="csY30" fmla="*/ 175822 h 2154101"/>
                <a:gd name="csX31" fmla="*/ 3969319 w 8143193"/>
                <a:gd name="csY31" fmla="*/ 71226 h 2154101"/>
                <a:gd name="csX32" fmla="*/ 4043664 w 8143193"/>
                <a:gd name="csY32" fmla="*/ 43370 h 2154101"/>
                <a:gd name="csX33" fmla="*/ 4213431 w 8143193"/>
                <a:gd name="csY33" fmla="*/ 33914 h 2154101"/>
                <a:gd name="csX34" fmla="*/ 4585059 w 8143193"/>
                <a:gd name="csY34" fmla="*/ 30932 h 2154101"/>
                <a:gd name="csX35" fmla="*/ 5527743 w 8143193"/>
                <a:gd name="csY35" fmla="*/ 31651 h 2154101"/>
                <a:gd name="csX36" fmla="*/ 6475544 w 8143193"/>
                <a:gd name="csY36" fmla="*/ 23091 h 2154101"/>
                <a:gd name="csX37" fmla="*/ 7770334 w 8143193"/>
                <a:gd name="csY37" fmla="*/ 23091 h 2154101"/>
                <a:gd name="csX38" fmla="*/ 8143193 w 8143193"/>
                <a:gd name="csY38" fmla="*/ 12209 h 2154101"/>
                <a:gd name="csX0" fmla="*/ 0 w 8143193"/>
                <a:gd name="csY0" fmla="*/ 24106 h 2154101"/>
                <a:gd name="csX1" fmla="*/ 508262 w 8143193"/>
                <a:gd name="csY1" fmla="*/ 4619 h 2154101"/>
                <a:gd name="csX2" fmla="*/ 671893 w 8143193"/>
                <a:gd name="csY2" fmla="*/ 0 h 2154101"/>
                <a:gd name="csX3" fmla="*/ 765069 w 8143193"/>
                <a:gd name="csY3" fmla="*/ 9237 h 2154101"/>
                <a:gd name="csX4" fmla="*/ 820894 w 8143193"/>
                <a:gd name="csY4" fmla="*/ 23091 h 2154101"/>
                <a:gd name="csX5" fmla="*/ 842840 w 8143193"/>
                <a:gd name="csY5" fmla="*/ 45037 h 2154101"/>
                <a:gd name="csX6" fmla="*/ 852077 w 8143193"/>
                <a:gd name="csY6" fmla="*/ 115492 h 2154101"/>
                <a:gd name="csX7" fmla="*/ 856695 w 8143193"/>
                <a:gd name="csY7" fmla="*/ 258692 h 2154101"/>
                <a:gd name="csX8" fmla="*/ 859391 w 8143193"/>
                <a:gd name="csY8" fmla="*/ 507815 h 2154101"/>
                <a:gd name="csX9" fmla="*/ 864785 w 8143193"/>
                <a:gd name="csY9" fmla="*/ 2137184 h 2154101"/>
                <a:gd name="csX10" fmla="*/ 949309 w 8143193"/>
                <a:gd name="csY10" fmla="*/ 627272 h 2154101"/>
                <a:gd name="csX11" fmla="*/ 959883 w 8143193"/>
                <a:gd name="csY11" fmla="*/ 440058 h 2154101"/>
                <a:gd name="csX12" fmla="*/ 981828 w 8143193"/>
                <a:gd name="csY12" fmla="*/ 271808 h 2154101"/>
                <a:gd name="csX13" fmla="*/ 1025720 w 8143193"/>
                <a:gd name="csY13" fmla="*/ 162080 h 2154101"/>
                <a:gd name="csX14" fmla="*/ 1084241 w 8143193"/>
                <a:gd name="csY14" fmla="*/ 96243 h 2154101"/>
                <a:gd name="csX15" fmla="*/ 1179339 w 8143193"/>
                <a:gd name="csY15" fmla="*/ 59667 h 2154101"/>
                <a:gd name="csX16" fmla="*/ 1318328 w 8143193"/>
                <a:gd name="csY16" fmla="*/ 45037 h 2154101"/>
                <a:gd name="csX17" fmla="*/ 1515838 w 8143193"/>
                <a:gd name="csY17" fmla="*/ 35801 h 2154101"/>
                <a:gd name="csX18" fmla="*/ 1824998 w 8143193"/>
                <a:gd name="csY18" fmla="*/ 28486 h 2154101"/>
                <a:gd name="csX19" fmla="*/ 2302898 w 8143193"/>
                <a:gd name="csY19" fmla="*/ 27702 h 2154101"/>
                <a:gd name="csX20" fmla="*/ 3227595 w 8143193"/>
                <a:gd name="csY20" fmla="*/ 8461 h 2154101"/>
                <a:gd name="csX21" fmla="*/ 3520203 w 8143193"/>
                <a:gd name="csY21" fmla="*/ 8461 h 2154101"/>
                <a:gd name="csX22" fmla="*/ 3683242 w 8143193"/>
                <a:gd name="csY22" fmla="*/ 29270 h 2154101"/>
                <a:gd name="csX23" fmla="*/ 3711962 w 8143193"/>
                <a:gd name="csY23" fmla="*/ 125074 h 2154101"/>
                <a:gd name="csX24" fmla="*/ 3712782 w 8143193"/>
                <a:gd name="csY24" fmla="*/ 200694 h 2154101"/>
                <a:gd name="csX25" fmla="*/ 3718312 w 8143193"/>
                <a:gd name="csY25" fmla="*/ 410824 h 2154101"/>
                <a:gd name="csX26" fmla="*/ 3723013 w 8143193"/>
                <a:gd name="csY26" fmla="*/ 908668 h 2154101"/>
                <a:gd name="csX27" fmla="*/ 3744669 w 8143193"/>
                <a:gd name="csY27" fmla="*/ 2154100 h 2154101"/>
                <a:gd name="csX28" fmla="*/ 3783636 w 8143193"/>
                <a:gd name="csY28" fmla="*/ 898564 h 2154101"/>
                <a:gd name="csX29" fmla="*/ 3826020 w 8143193"/>
                <a:gd name="csY29" fmla="*/ 428975 h 2154101"/>
                <a:gd name="csX30" fmla="*/ 3886240 w 8143193"/>
                <a:gd name="csY30" fmla="*/ 175822 h 2154101"/>
                <a:gd name="csX31" fmla="*/ 3969319 w 8143193"/>
                <a:gd name="csY31" fmla="*/ 71226 h 2154101"/>
                <a:gd name="csX32" fmla="*/ 4043664 w 8143193"/>
                <a:gd name="csY32" fmla="*/ 43370 h 2154101"/>
                <a:gd name="csX33" fmla="*/ 4213431 w 8143193"/>
                <a:gd name="csY33" fmla="*/ 33914 h 2154101"/>
                <a:gd name="csX34" fmla="*/ 4585059 w 8143193"/>
                <a:gd name="csY34" fmla="*/ 30932 h 2154101"/>
                <a:gd name="csX35" fmla="*/ 5527743 w 8143193"/>
                <a:gd name="csY35" fmla="*/ 31651 h 2154101"/>
                <a:gd name="csX36" fmla="*/ 6475544 w 8143193"/>
                <a:gd name="csY36" fmla="*/ 23091 h 2154101"/>
                <a:gd name="csX37" fmla="*/ 7770334 w 8143193"/>
                <a:gd name="csY37" fmla="*/ 23091 h 2154101"/>
                <a:gd name="csX38" fmla="*/ 8143193 w 8143193"/>
                <a:gd name="csY38" fmla="*/ 29248 h 2154101"/>
                <a:gd name="csX0" fmla="*/ 0 w 8128637"/>
                <a:gd name="csY0" fmla="*/ 24106 h 2154101"/>
                <a:gd name="csX1" fmla="*/ 508262 w 8128637"/>
                <a:gd name="csY1" fmla="*/ 4619 h 2154101"/>
                <a:gd name="csX2" fmla="*/ 671893 w 8128637"/>
                <a:gd name="csY2" fmla="*/ 0 h 2154101"/>
                <a:gd name="csX3" fmla="*/ 765069 w 8128637"/>
                <a:gd name="csY3" fmla="*/ 9237 h 2154101"/>
                <a:gd name="csX4" fmla="*/ 820894 w 8128637"/>
                <a:gd name="csY4" fmla="*/ 23091 h 2154101"/>
                <a:gd name="csX5" fmla="*/ 842840 w 8128637"/>
                <a:gd name="csY5" fmla="*/ 45037 h 2154101"/>
                <a:gd name="csX6" fmla="*/ 852077 w 8128637"/>
                <a:gd name="csY6" fmla="*/ 115492 h 2154101"/>
                <a:gd name="csX7" fmla="*/ 856695 w 8128637"/>
                <a:gd name="csY7" fmla="*/ 258692 h 2154101"/>
                <a:gd name="csX8" fmla="*/ 859391 w 8128637"/>
                <a:gd name="csY8" fmla="*/ 507815 h 2154101"/>
                <a:gd name="csX9" fmla="*/ 864785 w 8128637"/>
                <a:gd name="csY9" fmla="*/ 2137184 h 2154101"/>
                <a:gd name="csX10" fmla="*/ 949309 w 8128637"/>
                <a:gd name="csY10" fmla="*/ 627272 h 2154101"/>
                <a:gd name="csX11" fmla="*/ 959883 w 8128637"/>
                <a:gd name="csY11" fmla="*/ 440058 h 2154101"/>
                <a:gd name="csX12" fmla="*/ 981828 w 8128637"/>
                <a:gd name="csY12" fmla="*/ 271808 h 2154101"/>
                <a:gd name="csX13" fmla="*/ 1025720 w 8128637"/>
                <a:gd name="csY13" fmla="*/ 162080 h 2154101"/>
                <a:gd name="csX14" fmla="*/ 1084241 w 8128637"/>
                <a:gd name="csY14" fmla="*/ 96243 h 2154101"/>
                <a:gd name="csX15" fmla="*/ 1179339 w 8128637"/>
                <a:gd name="csY15" fmla="*/ 59667 h 2154101"/>
                <a:gd name="csX16" fmla="*/ 1318328 w 8128637"/>
                <a:gd name="csY16" fmla="*/ 45037 h 2154101"/>
                <a:gd name="csX17" fmla="*/ 1515838 w 8128637"/>
                <a:gd name="csY17" fmla="*/ 35801 h 2154101"/>
                <a:gd name="csX18" fmla="*/ 1824998 w 8128637"/>
                <a:gd name="csY18" fmla="*/ 28486 h 2154101"/>
                <a:gd name="csX19" fmla="*/ 2302898 w 8128637"/>
                <a:gd name="csY19" fmla="*/ 27702 h 2154101"/>
                <a:gd name="csX20" fmla="*/ 3227595 w 8128637"/>
                <a:gd name="csY20" fmla="*/ 8461 h 2154101"/>
                <a:gd name="csX21" fmla="*/ 3520203 w 8128637"/>
                <a:gd name="csY21" fmla="*/ 8461 h 2154101"/>
                <a:gd name="csX22" fmla="*/ 3683242 w 8128637"/>
                <a:gd name="csY22" fmla="*/ 29270 h 2154101"/>
                <a:gd name="csX23" fmla="*/ 3711962 w 8128637"/>
                <a:gd name="csY23" fmla="*/ 125074 h 2154101"/>
                <a:gd name="csX24" fmla="*/ 3712782 w 8128637"/>
                <a:gd name="csY24" fmla="*/ 200694 h 2154101"/>
                <a:gd name="csX25" fmla="*/ 3718312 w 8128637"/>
                <a:gd name="csY25" fmla="*/ 410824 h 2154101"/>
                <a:gd name="csX26" fmla="*/ 3723013 w 8128637"/>
                <a:gd name="csY26" fmla="*/ 908668 h 2154101"/>
                <a:gd name="csX27" fmla="*/ 3744669 w 8128637"/>
                <a:gd name="csY27" fmla="*/ 2154100 h 2154101"/>
                <a:gd name="csX28" fmla="*/ 3783636 w 8128637"/>
                <a:gd name="csY28" fmla="*/ 898564 h 2154101"/>
                <a:gd name="csX29" fmla="*/ 3826020 w 8128637"/>
                <a:gd name="csY29" fmla="*/ 428975 h 2154101"/>
                <a:gd name="csX30" fmla="*/ 3886240 w 8128637"/>
                <a:gd name="csY30" fmla="*/ 175822 h 2154101"/>
                <a:gd name="csX31" fmla="*/ 3969319 w 8128637"/>
                <a:gd name="csY31" fmla="*/ 71226 h 2154101"/>
                <a:gd name="csX32" fmla="*/ 4043664 w 8128637"/>
                <a:gd name="csY32" fmla="*/ 43370 h 2154101"/>
                <a:gd name="csX33" fmla="*/ 4213431 w 8128637"/>
                <a:gd name="csY33" fmla="*/ 33914 h 2154101"/>
                <a:gd name="csX34" fmla="*/ 4585059 w 8128637"/>
                <a:gd name="csY34" fmla="*/ 30932 h 2154101"/>
                <a:gd name="csX35" fmla="*/ 5527743 w 8128637"/>
                <a:gd name="csY35" fmla="*/ 31651 h 2154101"/>
                <a:gd name="csX36" fmla="*/ 6475544 w 8128637"/>
                <a:gd name="csY36" fmla="*/ 23091 h 2154101"/>
                <a:gd name="csX37" fmla="*/ 7770334 w 8128637"/>
                <a:gd name="csY37" fmla="*/ 23091 h 2154101"/>
                <a:gd name="csX38" fmla="*/ 8128637 w 8128637"/>
                <a:gd name="csY38" fmla="*/ 12210 h 2154101"/>
                <a:gd name="csX0" fmla="*/ 0 w 8128637"/>
                <a:gd name="csY0" fmla="*/ 24106 h 2154101"/>
                <a:gd name="csX1" fmla="*/ 508262 w 8128637"/>
                <a:gd name="csY1" fmla="*/ 4619 h 2154101"/>
                <a:gd name="csX2" fmla="*/ 671893 w 8128637"/>
                <a:gd name="csY2" fmla="*/ 0 h 2154101"/>
                <a:gd name="csX3" fmla="*/ 765069 w 8128637"/>
                <a:gd name="csY3" fmla="*/ 9237 h 2154101"/>
                <a:gd name="csX4" fmla="*/ 820894 w 8128637"/>
                <a:gd name="csY4" fmla="*/ 23091 h 2154101"/>
                <a:gd name="csX5" fmla="*/ 842840 w 8128637"/>
                <a:gd name="csY5" fmla="*/ 45037 h 2154101"/>
                <a:gd name="csX6" fmla="*/ 852077 w 8128637"/>
                <a:gd name="csY6" fmla="*/ 115492 h 2154101"/>
                <a:gd name="csX7" fmla="*/ 856695 w 8128637"/>
                <a:gd name="csY7" fmla="*/ 258692 h 2154101"/>
                <a:gd name="csX8" fmla="*/ 859391 w 8128637"/>
                <a:gd name="csY8" fmla="*/ 507815 h 2154101"/>
                <a:gd name="csX9" fmla="*/ 864785 w 8128637"/>
                <a:gd name="csY9" fmla="*/ 2137184 h 2154101"/>
                <a:gd name="csX10" fmla="*/ 949309 w 8128637"/>
                <a:gd name="csY10" fmla="*/ 627272 h 2154101"/>
                <a:gd name="csX11" fmla="*/ 959883 w 8128637"/>
                <a:gd name="csY11" fmla="*/ 440058 h 2154101"/>
                <a:gd name="csX12" fmla="*/ 981828 w 8128637"/>
                <a:gd name="csY12" fmla="*/ 271808 h 2154101"/>
                <a:gd name="csX13" fmla="*/ 1025720 w 8128637"/>
                <a:gd name="csY13" fmla="*/ 162080 h 2154101"/>
                <a:gd name="csX14" fmla="*/ 1084241 w 8128637"/>
                <a:gd name="csY14" fmla="*/ 96243 h 2154101"/>
                <a:gd name="csX15" fmla="*/ 1179339 w 8128637"/>
                <a:gd name="csY15" fmla="*/ 59667 h 2154101"/>
                <a:gd name="csX16" fmla="*/ 1318328 w 8128637"/>
                <a:gd name="csY16" fmla="*/ 45037 h 2154101"/>
                <a:gd name="csX17" fmla="*/ 1515838 w 8128637"/>
                <a:gd name="csY17" fmla="*/ 35801 h 2154101"/>
                <a:gd name="csX18" fmla="*/ 1824998 w 8128637"/>
                <a:gd name="csY18" fmla="*/ 28486 h 2154101"/>
                <a:gd name="csX19" fmla="*/ 2302898 w 8128637"/>
                <a:gd name="csY19" fmla="*/ 27702 h 2154101"/>
                <a:gd name="csX20" fmla="*/ 3227595 w 8128637"/>
                <a:gd name="csY20" fmla="*/ 8461 h 2154101"/>
                <a:gd name="csX21" fmla="*/ 3520203 w 8128637"/>
                <a:gd name="csY21" fmla="*/ 8461 h 2154101"/>
                <a:gd name="csX22" fmla="*/ 3683242 w 8128637"/>
                <a:gd name="csY22" fmla="*/ 29270 h 2154101"/>
                <a:gd name="csX23" fmla="*/ 3711962 w 8128637"/>
                <a:gd name="csY23" fmla="*/ 125074 h 2154101"/>
                <a:gd name="csX24" fmla="*/ 3712782 w 8128637"/>
                <a:gd name="csY24" fmla="*/ 200694 h 2154101"/>
                <a:gd name="csX25" fmla="*/ 3718312 w 8128637"/>
                <a:gd name="csY25" fmla="*/ 410824 h 2154101"/>
                <a:gd name="csX26" fmla="*/ 3723013 w 8128637"/>
                <a:gd name="csY26" fmla="*/ 908668 h 2154101"/>
                <a:gd name="csX27" fmla="*/ 3744669 w 8128637"/>
                <a:gd name="csY27" fmla="*/ 2154100 h 2154101"/>
                <a:gd name="csX28" fmla="*/ 3783636 w 8128637"/>
                <a:gd name="csY28" fmla="*/ 898564 h 2154101"/>
                <a:gd name="csX29" fmla="*/ 3826020 w 8128637"/>
                <a:gd name="csY29" fmla="*/ 428975 h 2154101"/>
                <a:gd name="csX30" fmla="*/ 3886240 w 8128637"/>
                <a:gd name="csY30" fmla="*/ 175822 h 2154101"/>
                <a:gd name="csX31" fmla="*/ 3969319 w 8128637"/>
                <a:gd name="csY31" fmla="*/ 71226 h 2154101"/>
                <a:gd name="csX32" fmla="*/ 4043664 w 8128637"/>
                <a:gd name="csY32" fmla="*/ 43370 h 2154101"/>
                <a:gd name="csX33" fmla="*/ 4213431 w 8128637"/>
                <a:gd name="csY33" fmla="*/ 33914 h 2154101"/>
                <a:gd name="csX34" fmla="*/ 4585059 w 8128637"/>
                <a:gd name="csY34" fmla="*/ 30932 h 2154101"/>
                <a:gd name="csX35" fmla="*/ 5527743 w 8128637"/>
                <a:gd name="csY35" fmla="*/ 31651 h 2154101"/>
                <a:gd name="csX36" fmla="*/ 6475544 w 8128637"/>
                <a:gd name="csY36" fmla="*/ 23091 h 2154101"/>
                <a:gd name="csX37" fmla="*/ 7712108 w 8128637"/>
                <a:gd name="csY37" fmla="*/ 17411 h 2154101"/>
                <a:gd name="csX38" fmla="*/ 8128637 w 8128637"/>
                <a:gd name="csY38" fmla="*/ 12210 h 2154101"/>
                <a:gd name="csX0" fmla="*/ 0 w 8035484"/>
                <a:gd name="csY0" fmla="*/ 24106 h 2154101"/>
                <a:gd name="csX1" fmla="*/ 415109 w 8035484"/>
                <a:gd name="csY1" fmla="*/ 4619 h 2154101"/>
                <a:gd name="csX2" fmla="*/ 578740 w 8035484"/>
                <a:gd name="csY2" fmla="*/ 0 h 2154101"/>
                <a:gd name="csX3" fmla="*/ 671916 w 8035484"/>
                <a:gd name="csY3" fmla="*/ 9237 h 2154101"/>
                <a:gd name="csX4" fmla="*/ 727741 w 8035484"/>
                <a:gd name="csY4" fmla="*/ 23091 h 2154101"/>
                <a:gd name="csX5" fmla="*/ 749687 w 8035484"/>
                <a:gd name="csY5" fmla="*/ 45037 h 2154101"/>
                <a:gd name="csX6" fmla="*/ 758924 w 8035484"/>
                <a:gd name="csY6" fmla="*/ 115492 h 2154101"/>
                <a:gd name="csX7" fmla="*/ 763542 w 8035484"/>
                <a:gd name="csY7" fmla="*/ 258692 h 2154101"/>
                <a:gd name="csX8" fmla="*/ 766238 w 8035484"/>
                <a:gd name="csY8" fmla="*/ 507815 h 2154101"/>
                <a:gd name="csX9" fmla="*/ 771632 w 8035484"/>
                <a:gd name="csY9" fmla="*/ 2137184 h 2154101"/>
                <a:gd name="csX10" fmla="*/ 856156 w 8035484"/>
                <a:gd name="csY10" fmla="*/ 627272 h 2154101"/>
                <a:gd name="csX11" fmla="*/ 866730 w 8035484"/>
                <a:gd name="csY11" fmla="*/ 440058 h 2154101"/>
                <a:gd name="csX12" fmla="*/ 888675 w 8035484"/>
                <a:gd name="csY12" fmla="*/ 271808 h 2154101"/>
                <a:gd name="csX13" fmla="*/ 932567 w 8035484"/>
                <a:gd name="csY13" fmla="*/ 162080 h 2154101"/>
                <a:gd name="csX14" fmla="*/ 991088 w 8035484"/>
                <a:gd name="csY14" fmla="*/ 96243 h 2154101"/>
                <a:gd name="csX15" fmla="*/ 1086186 w 8035484"/>
                <a:gd name="csY15" fmla="*/ 59667 h 2154101"/>
                <a:gd name="csX16" fmla="*/ 1225175 w 8035484"/>
                <a:gd name="csY16" fmla="*/ 45037 h 2154101"/>
                <a:gd name="csX17" fmla="*/ 1422685 w 8035484"/>
                <a:gd name="csY17" fmla="*/ 35801 h 2154101"/>
                <a:gd name="csX18" fmla="*/ 1731845 w 8035484"/>
                <a:gd name="csY18" fmla="*/ 28486 h 2154101"/>
                <a:gd name="csX19" fmla="*/ 2209745 w 8035484"/>
                <a:gd name="csY19" fmla="*/ 27702 h 2154101"/>
                <a:gd name="csX20" fmla="*/ 3134442 w 8035484"/>
                <a:gd name="csY20" fmla="*/ 8461 h 2154101"/>
                <a:gd name="csX21" fmla="*/ 3427050 w 8035484"/>
                <a:gd name="csY21" fmla="*/ 8461 h 2154101"/>
                <a:gd name="csX22" fmla="*/ 3590089 w 8035484"/>
                <a:gd name="csY22" fmla="*/ 29270 h 2154101"/>
                <a:gd name="csX23" fmla="*/ 3618809 w 8035484"/>
                <a:gd name="csY23" fmla="*/ 125074 h 2154101"/>
                <a:gd name="csX24" fmla="*/ 3619629 w 8035484"/>
                <a:gd name="csY24" fmla="*/ 200694 h 2154101"/>
                <a:gd name="csX25" fmla="*/ 3625159 w 8035484"/>
                <a:gd name="csY25" fmla="*/ 410824 h 2154101"/>
                <a:gd name="csX26" fmla="*/ 3629860 w 8035484"/>
                <a:gd name="csY26" fmla="*/ 908668 h 2154101"/>
                <a:gd name="csX27" fmla="*/ 3651516 w 8035484"/>
                <a:gd name="csY27" fmla="*/ 2154100 h 2154101"/>
                <a:gd name="csX28" fmla="*/ 3690483 w 8035484"/>
                <a:gd name="csY28" fmla="*/ 898564 h 2154101"/>
                <a:gd name="csX29" fmla="*/ 3732867 w 8035484"/>
                <a:gd name="csY29" fmla="*/ 428975 h 2154101"/>
                <a:gd name="csX30" fmla="*/ 3793087 w 8035484"/>
                <a:gd name="csY30" fmla="*/ 175822 h 2154101"/>
                <a:gd name="csX31" fmla="*/ 3876166 w 8035484"/>
                <a:gd name="csY31" fmla="*/ 71226 h 2154101"/>
                <a:gd name="csX32" fmla="*/ 3950511 w 8035484"/>
                <a:gd name="csY32" fmla="*/ 43370 h 2154101"/>
                <a:gd name="csX33" fmla="*/ 4120278 w 8035484"/>
                <a:gd name="csY33" fmla="*/ 33914 h 2154101"/>
                <a:gd name="csX34" fmla="*/ 4491906 w 8035484"/>
                <a:gd name="csY34" fmla="*/ 30932 h 2154101"/>
                <a:gd name="csX35" fmla="*/ 5434590 w 8035484"/>
                <a:gd name="csY35" fmla="*/ 31651 h 2154101"/>
                <a:gd name="csX36" fmla="*/ 6382391 w 8035484"/>
                <a:gd name="csY36" fmla="*/ 23091 h 2154101"/>
                <a:gd name="csX37" fmla="*/ 7618955 w 8035484"/>
                <a:gd name="csY37" fmla="*/ 17411 h 2154101"/>
                <a:gd name="csX38" fmla="*/ 8035484 w 8035484"/>
                <a:gd name="csY38" fmla="*/ 12210 h 2154101"/>
                <a:gd name="csX0" fmla="*/ 0 w 7618955"/>
                <a:gd name="csY0" fmla="*/ 24106 h 2154101"/>
                <a:gd name="csX1" fmla="*/ 415109 w 7618955"/>
                <a:gd name="csY1" fmla="*/ 4619 h 2154101"/>
                <a:gd name="csX2" fmla="*/ 578740 w 7618955"/>
                <a:gd name="csY2" fmla="*/ 0 h 2154101"/>
                <a:gd name="csX3" fmla="*/ 671916 w 7618955"/>
                <a:gd name="csY3" fmla="*/ 9237 h 2154101"/>
                <a:gd name="csX4" fmla="*/ 727741 w 7618955"/>
                <a:gd name="csY4" fmla="*/ 23091 h 2154101"/>
                <a:gd name="csX5" fmla="*/ 749687 w 7618955"/>
                <a:gd name="csY5" fmla="*/ 45037 h 2154101"/>
                <a:gd name="csX6" fmla="*/ 758924 w 7618955"/>
                <a:gd name="csY6" fmla="*/ 115492 h 2154101"/>
                <a:gd name="csX7" fmla="*/ 763542 w 7618955"/>
                <a:gd name="csY7" fmla="*/ 258692 h 2154101"/>
                <a:gd name="csX8" fmla="*/ 766238 w 7618955"/>
                <a:gd name="csY8" fmla="*/ 507815 h 2154101"/>
                <a:gd name="csX9" fmla="*/ 771632 w 7618955"/>
                <a:gd name="csY9" fmla="*/ 2137184 h 2154101"/>
                <a:gd name="csX10" fmla="*/ 856156 w 7618955"/>
                <a:gd name="csY10" fmla="*/ 627272 h 2154101"/>
                <a:gd name="csX11" fmla="*/ 866730 w 7618955"/>
                <a:gd name="csY11" fmla="*/ 440058 h 2154101"/>
                <a:gd name="csX12" fmla="*/ 888675 w 7618955"/>
                <a:gd name="csY12" fmla="*/ 271808 h 2154101"/>
                <a:gd name="csX13" fmla="*/ 932567 w 7618955"/>
                <a:gd name="csY13" fmla="*/ 162080 h 2154101"/>
                <a:gd name="csX14" fmla="*/ 991088 w 7618955"/>
                <a:gd name="csY14" fmla="*/ 96243 h 2154101"/>
                <a:gd name="csX15" fmla="*/ 1086186 w 7618955"/>
                <a:gd name="csY15" fmla="*/ 59667 h 2154101"/>
                <a:gd name="csX16" fmla="*/ 1225175 w 7618955"/>
                <a:gd name="csY16" fmla="*/ 45037 h 2154101"/>
                <a:gd name="csX17" fmla="*/ 1422685 w 7618955"/>
                <a:gd name="csY17" fmla="*/ 35801 h 2154101"/>
                <a:gd name="csX18" fmla="*/ 1731845 w 7618955"/>
                <a:gd name="csY18" fmla="*/ 28486 h 2154101"/>
                <a:gd name="csX19" fmla="*/ 2209745 w 7618955"/>
                <a:gd name="csY19" fmla="*/ 27702 h 2154101"/>
                <a:gd name="csX20" fmla="*/ 3134442 w 7618955"/>
                <a:gd name="csY20" fmla="*/ 8461 h 2154101"/>
                <a:gd name="csX21" fmla="*/ 3427050 w 7618955"/>
                <a:gd name="csY21" fmla="*/ 8461 h 2154101"/>
                <a:gd name="csX22" fmla="*/ 3590089 w 7618955"/>
                <a:gd name="csY22" fmla="*/ 29270 h 2154101"/>
                <a:gd name="csX23" fmla="*/ 3618809 w 7618955"/>
                <a:gd name="csY23" fmla="*/ 125074 h 2154101"/>
                <a:gd name="csX24" fmla="*/ 3619629 w 7618955"/>
                <a:gd name="csY24" fmla="*/ 200694 h 2154101"/>
                <a:gd name="csX25" fmla="*/ 3625159 w 7618955"/>
                <a:gd name="csY25" fmla="*/ 410824 h 2154101"/>
                <a:gd name="csX26" fmla="*/ 3629860 w 7618955"/>
                <a:gd name="csY26" fmla="*/ 908668 h 2154101"/>
                <a:gd name="csX27" fmla="*/ 3651516 w 7618955"/>
                <a:gd name="csY27" fmla="*/ 2154100 h 2154101"/>
                <a:gd name="csX28" fmla="*/ 3690483 w 7618955"/>
                <a:gd name="csY28" fmla="*/ 898564 h 2154101"/>
                <a:gd name="csX29" fmla="*/ 3732867 w 7618955"/>
                <a:gd name="csY29" fmla="*/ 428975 h 2154101"/>
                <a:gd name="csX30" fmla="*/ 3793087 w 7618955"/>
                <a:gd name="csY30" fmla="*/ 175822 h 2154101"/>
                <a:gd name="csX31" fmla="*/ 3876166 w 7618955"/>
                <a:gd name="csY31" fmla="*/ 71226 h 2154101"/>
                <a:gd name="csX32" fmla="*/ 3950511 w 7618955"/>
                <a:gd name="csY32" fmla="*/ 43370 h 2154101"/>
                <a:gd name="csX33" fmla="*/ 4120278 w 7618955"/>
                <a:gd name="csY33" fmla="*/ 33914 h 2154101"/>
                <a:gd name="csX34" fmla="*/ 4491906 w 7618955"/>
                <a:gd name="csY34" fmla="*/ 30932 h 2154101"/>
                <a:gd name="csX35" fmla="*/ 5434590 w 7618955"/>
                <a:gd name="csY35" fmla="*/ 31651 h 2154101"/>
                <a:gd name="csX36" fmla="*/ 6382391 w 7618955"/>
                <a:gd name="csY36" fmla="*/ 23091 h 2154101"/>
                <a:gd name="csX37" fmla="*/ 7618955 w 7618955"/>
                <a:gd name="csY37" fmla="*/ 17411 h 2154101"/>
                <a:gd name="csX38" fmla="*/ 7569721 w 7618955"/>
                <a:gd name="csY38" fmla="*/ 12210 h 2154101"/>
                <a:gd name="csX0" fmla="*/ 0 w 7618955"/>
                <a:gd name="csY0" fmla="*/ 24106 h 2154101"/>
                <a:gd name="csX1" fmla="*/ 415109 w 7618955"/>
                <a:gd name="csY1" fmla="*/ 4619 h 2154101"/>
                <a:gd name="csX2" fmla="*/ 578740 w 7618955"/>
                <a:gd name="csY2" fmla="*/ 0 h 2154101"/>
                <a:gd name="csX3" fmla="*/ 671916 w 7618955"/>
                <a:gd name="csY3" fmla="*/ 9237 h 2154101"/>
                <a:gd name="csX4" fmla="*/ 727741 w 7618955"/>
                <a:gd name="csY4" fmla="*/ 23091 h 2154101"/>
                <a:gd name="csX5" fmla="*/ 749687 w 7618955"/>
                <a:gd name="csY5" fmla="*/ 45037 h 2154101"/>
                <a:gd name="csX6" fmla="*/ 758924 w 7618955"/>
                <a:gd name="csY6" fmla="*/ 115492 h 2154101"/>
                <a:gd name="csX7" fmla="*/ 763542 w 7618955"/>
                <a:gd name="csY7" fmla="*/ 258692 h 2154101"/>
                <a:gd name="csX8" fmla="*/ 766238 w 7618955"/>
                <a:gd name="csY8" fmla="*/ 507815 h 2154101"/>
                <a:gd name="csX9" fmla="*/ 771632 w 7618955"/>
                <a:gd name="csY9" fmla="*/ 2137184 h 2154101"/>
                <a:gd name="csX10" fmla="*/ 856156 w 7618955"/>
                <a:gd name="csY10" fmla="*/ 627272 h 2154101"/>
                <a:gd name="csX11" fmla="*/ 866730 w 7618955"/>
                <a:gd name="csY11" fmla="*/ 440058 h 2154101"/>
                <a:gd name="csX12" fmla="*/ 888675 w 7618955"/>
                <a:gd name="csY12" fmla="*/ 271808 h 2154101"/>
                <a:gd name="csX13" fmla="*/ 932567 w 7618955"/>
                <a:gd name="csY13" fmla="*/ 162080 h 2154101"/>
                <a:gd name="csX14" fmla="*/ 991088 w 7618955"/>
                <a:gd name="csY14" fmla="*/ 96243 h 2154101"/>
                <a:gd name="csX15" fmla="*/ 1086186 w 7618955"/>
                <a:gd name="csY15" fmla="*/ 59667 h 2154101"/>
                <a:gd name="csX16" fmla="*/ 1225175 w 7618955"/>
                <a:gd name="csY16" fmla="*/ 45037 h 2154101"/>
                <a:gd name="csX17" fmla="*/ 1422685 w 7618955"/>
                <a:gd name="csY17" fmla="*/ 35801 h 2154101"/>
                <a:gd name="csX18" fmla="*/ 1731845 w 7618955"/>
                <a:gd name="csY18" fmla="*/ 28486 h 2154101"/>
                <a:gd name="csX19" fmla="*/ 2209745 w 7618955"/>
                <a:gd name="csY19" fmla="*/ 27702 h 2154101"/>
                <a:gd name="csX20" fmla="*/ 3134442 w 7618955"/>
                <a:gd name="csY20" fmla="*/ 8461 h 2154101"/>
                <a:gd name="csX21" fmla="*/ 3427050 w 7618955"/>
                <a:gd name="csY21" fmla="*/ 8461 h 2154101"/>
                <a:gd name="csX22" fmla="*/ 3590089 w 7618955"/>
                <a:gd name="csY22" fmla="*/ 29270 h 2154101"/>
                <a:gd name="csX23" fmla="*/ 3618809 w 7618955"/>
                <a:gd name="csY23" fmla="*/ 125074 h 2154101"/>
                <a:gd name="csX24" fmla="*/ 3619629 w 7618955"/>
                <a:gd name="csY24" fmla="*/ 200694 h 2154101"/>
                <a:gd name="csX25" fmla="*/ 3625159 w 7618955"/>
                <a:gd name="csY25" fmla="*/ 410824 h 2154101"/>
                <a:gd name="csX26" fmla="*/ 3629860 w 7618955"/>
                <a:gd name="csY26" fmla="*/ 908668 h 2154101"/>
                <a:gd name="csX27" fmla="*/ 3651516 w 7618955"/>
                <a:gd name="csY27" fmla="*/ 2154100 h 2154101"/>
                <a:gd name="csX28" fmla="*/ 3690483 w 7618955"/>
                <a:gd name="csY28" fmla="*/ 898564 h 2154101"/>
                <a:gd name="csX29" fmla="*/ 3732867 w 7618955"/>
                <a:gd name="csY29" fmla="*/ 428975 h 2154101"/>
                <a:gd name="csX30" fmla="*/ 3793087 w 7618955"/>
                <a:gd name="csY30" fmla="*/ 175822 h 2154101"/>
                <a:gd name="csX31" fmla="*/ 3876166 w 7618955"/>
                <a:gd name="csY31" fmla="*/ 71226 h 2154101"/>
                <a:gd name="csX32" fmla="*/ 3950511 w 7618955"/>
                <a:gd name="csY32" fmla="*/ 43370 h 2154101"/>
                <a:gd name="csX33" fmla="*/ 4120278 w 7618955"/>
                <a:gd name="csY33" fmla="*/ 33914 h 2154101"/>
                <a:gd name="csX34" fmla="*/ 4491906 w 7618955"/>
                <a:gd name="csY34" fmla="*/ 30932 h 2154101"/>
                <a:gd name="csX35" fmla="*/ 5434590 w 7618955"/>
                <a:gd name="csY35" fmla="*/ 31651 h 2154101"/>
                <a:gd name="csX36" fmla="*/ 6382391 w 7618955"/>
                <a:gd name="csY36" fmla="*/ 23091 h 2154101"/>
                <a:gd name="csX37" fmla="*/ 7618955 w 7618955"/>
                <a:gd name="csY37" fmla="*/ 17411 h 2154101"/>
                <a:gd name="csX38" fmla="*/ 6946764 w 7618955"/>
                <a:gd name="csY38" fmla="*/ 19705 h 2154101"/>
                <a:gd name="csX0" fmla="*/ 0 w 7455938"/>
                <a:gd name="csY0" fmla="*/ 24106 h 2154101"/>
                <a:gd name="csX1" fmla="*/ 415109 w 7455938"/>
                <a:gd name="csY1" fmla="*/ 4619 h 2154101"/>
                <a:gd name="csX2" fmla="*/ 578740 w 7455938"/>
                <a:gd name="csY2" fmla="*/ 0 h 2154101"/>
                <a:gd name="csX3" fmla="*/ 671916 w 7455938"/>
                <a:gd name="csY3" fmla="*/ 9237 h 2154101"/>
                <a:gd name="csX4" fmla="*/ 727741 w 7455938"/>
                <a:gd name="csY4" fmla="*/ 23091 h 2154101"/>
                <a:gd name="csX5" fmla="*/ 749687 w 7455938"/>
                <a:gd name="csY5" fmla="*/ 45037 h 2154101"/>
                <a:gd name="csX6" fmla="*/ 758924 w 7455938"/>
                <a:gd name="csY6" fmla="*/ 115492 h 2154101"/>
                <a:gd name="csX7" fmla="*/ 763542 w 7455938"/>
                <a:gd name="csY7" fmla="*/ 258692 h 2154101"/>
                <a:gd name="csX8" fmla="*/ 766238 w 7455938"/>
                <a:gd name="csY8" fmla="*/ 507815 h 2154101"/>
                <a:gd name="csX9" fmla="*/ 771632 w 7455938"/>
                <a:gd name="csY9" fmla="*/ 2137184 h 2154101"/>
                <a:gd name="csX10" fmla="*/ 856156 w 7455938"/>
                <a:gd name="csY10" fmla="*/ 627272 h 2154101"/>
                <a:gd name="csX11" fmla="*/ 866730 w 7455938"/>
                <a:gd name="csY11" fmla="*/ 440058 h 2154101"/>
                <a:gd name="csX12" fmla="*/ 888675 w 7455938"/>
                <a:gd name="csY12" fmla="*/ 271808 h 2154101"/>
                <a:gd name="csX13" fmla="*/ 932567 w 7455938"/>
                <a:gd name="csY13" fmla="*/ 162080 h 2154101"/>
                <a:gd name="csX14" fmla="*/ 991088 w 7455938"/>
                <a:gd name="csY14" fmla="*/ 96243 h 2154101"/>
                <a:gd name="csX15" fmla="*/ 1086186 w 7455938"/>
                <a:gd name="csY15" fmla="*/ 59667 h 2154101"/>
                <a:gd name="csX16" fmla="*/ 1225175 w 7455938"/>
                <a:gd name="csY16" fmla="*/ 45037 h 2154101"/>
                <a:gd name="csX17" fmla="*/ 1422685 w 7455938"/>
                <a:gd name="csY17" fmla="*/ 35801 h 2154101"/>
                <a:gd name="csX18" fmla="*/ 1731845 w 7455938"/>
                <a:gd name="csY18" fmla="*/ 28486 h 2154101"/>
                <a:gd name="csX19" fmla="*/ 2209745 w 7455938"/>
                <a:gd name="csY19" fmla="*/ 27702 h 2154101"/>
                <a:gd name="csX20" fmla="*/ 3134442 w 7455938"/>
                <a:gd name="csY20" fmla="*/ 8461 h 2154101"/>
                <a:gd name="csX21" fmla="*/ 3427050 w 7455938"/>
                <a:gd name="csY21" fmla="*/ 8461 h 2154101"/>
                <a:gd name="csX22" fmla="*/ 3590089 w 7455938"/>
                <a:gd name="csY22" fmla="*/ 29270 h 2154101"/>
                <a:gd name="csX23" fmla="*/ 3618809 w 7455938"/>
                <a:gd name="csY23" fmla="*/ 125074 h 2154101"/>
                <a:gd name="csX24" fmla="*/ 3619629 w 7455938"/>
                <a:gd name="csY24" fmla="*/ 200694 h 2154101"/>
                <a:gd name="csX25" fmla="*/ 3625159 w 7455938"/>
                <a:gd name="csY25" fmla="*/ 410824 h 2154101"/>
                <a:gd name="csX26" fmla="*/ 3629860 w 7455938"/>
                <a:gd name="csY26" fmla="*/ 908668 h 2154101"/>
                <a:gd name="csX27" fmla="*/ 3651516 w 7455938"/>
                <a:gd name="csY27" fmla="*/ 2154100 h 2154101"/>
                <a:gd name="csX28" fmla="*/ 3690483 w 7455938"/>
                <a:gd name="csY28" fmla="*/ 898564 h 2154101"/>
                <a:gd name="csX29" fmla="*/ 3732867 w 7455938"/>
                <a:gd name="csY29" fmla="*/ 428975 h 2154101"/>
                <a:gd name="csX30" fmla="*/ 3793087 w 7455938"/>
                <a:gd name="csY30" fmla="*/ 175822 h 2154101"/>
                <a:gd name="csX31" fmla="*/ 3876166 w 7455938"/>
                <a:gd name="csY31" fmla="*/ 71226 h 2154101"/>
                <a:gd name="csX32" fmla="*/ 3950511 w 7455938"/>
                <a:gd name="csY32" fmla="*/ 43370 h 2154101"/>
                <a:gd name="csX33" fmla="*/ 4120278 w 7455938"/>
                <a:gd name="csY33" fmla="*/ 33914 h 2154101"/>
                <a:gd name="csX34" fmla="*/ 4491906 w 7455938"/>
                <a:gd name="csY34" fmla="*/ 30932 h 2154101"/>
                <a:gd name="csX35" fmla="*/ 5434590 w 7455938"/>
                <a:gd name="csY35" fmla="*/ 31651 h 2154101"/>
                <a:gd name="csX36" fmla="*/ 6382391 w 7455938"/>
                <a:gd name="csY36" fmla="*/ 23091 h 2154101"/>
                <a:gd name="csX37" fmla="*/ 7455938 w 7455938"/>
                <a:gd name="csY37" fmla="*/ 24906 h 2154101"/>
                <a:gd name="csX38" fmla="*/ 6946764 w 7455938"/>
                <a:gd name="csY38" fmla="*/ 19705 h 21541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7455938" h="2154101">
                  <a:moveTo>
                    <a:pt x="0" y="24106"/>
                  </a:moveTo>
                  <a:lnTo>
                    <a:pt x="415109" y="4619"/>
                  </a:lnTo>
                  <a:lnTo>
                    <a:pt x="578740" y="0"/>
                  </a:lnTo>
                  <a:lnTo>
                    <a:pt x="671916" y="9237"/>
                  </a:lnTo>
                  <a:lnTo>
                    <a:pt x="727741" y="23091"/>
                  </a:lnTo>
                  <a:cubicBezTo>
                    <a:pt x="739933" y="26749"/>
                    <a:pt x="744490" y="29637"/>
                    <a:pt x="749687" y="45037"/>
                  </a:cubicBezTo>
                  <a:cubicBezTo>
                    <a:pt x="754884" y="60437"/>
                    <a:pt x="756615" y="79883"/>
                    <a:pt x="758924" y="115492"/>
                  </a:cubicBezTo>
                  <a:cubicBezTo>
                    <a:pt x="761233" y="151101"/>
                    <a:pt x="762323" y="193305"/>
                    <a:pt x="763542" y="258692"/>
                  </a:cubicBezTo>
                  <a:cubicBezTo>
                    <a:pt x="764761" y="324079"/>
                    <a:pt x="762581" y="184727"/>
                    <a:pt x="766238" y="507815"/>
                  </a:cubicBezTo>
                  <a:cubicBezTo>
                    <a:pt x="769896" y="830903"/>
                    <a:pt x="756646" y="2117275"/>
                    <a:pt x="771632" y="2137184"/>
                  </a:cubicBezTo>
                  <a:cubicBezTo>
                    <a:pt x="786618" y="2157093"/>
                    <a:pt x="840306" y="910126"/>
                    <a:pt x="856156" y="627272"/>
                  </a:cubicBezTo>
                  <a:cubicBezTo>
                    <a:pt x="872006" y="344418"/>
                    <a:pt x="861310" y="499302"/>
                    <a:pt x="866730" y="440058"/>
                  </a:cubicBezTo>
                  <a:cubicBezTo>
                    <a:pt x="872150" y="380814"/>
                    <a:pt x="877702" y="318138"/>
                    <a:pt x="888675" y="271808"/>
                  </a:cubicBezTo>
                  <a:cubicBezTo>
                    <a:pt x="899648" y="225478"/>
                    <a:pt x="915498" y="191341"/>
                    <a:pt x="932567" y="162080"/>
                  </a:cubicBezTo>
                  <a:cubicBezTo>
                    <a:pt x="949636" y="132819"/>
                    <a:pt x="965485" y="113312"/>
                    <a:pt x="991088" y="96243"/>
                  </a:cubicBezTo>
                  <a:cubicBezTo>
                    <a:pt x="1016691" y="79174"/>
                    <a:pt x="1047171" y="68201"/>
                    <a:pt x="1086186" y="59667"/>
                  </a:cubicBezTo>
                  <a:cubicBezTo>
                    <a:pt x="1125201" y="51133"/>
                    <a:pt x="1169092" y="49015"/>
                    <a:pt x="1225175" y="45037"/>
                  </a:cubicBezTo>
                  <a:cubicBezTo>
                    <a:pt x="1281258" y="41059"/>
                    <a:pt x="1338240" y="38560"/>
                    <a:pt x="1422685" y="35801"/>
                  </a:cubicBezTo>
                  <a:lnTo>
                    <a:pt x="1731845" y="28486"/>
                  </a:lnTo>
                  <a:lnTo>
                    <a:pt x="2209745" y="27702"/>
                  </a:lnTo>
                  <a:lnTo>
                    <a:pt x="3134442" y="8461"/>
                  </a:lnTo>
                  <a:cubicBezTo>
                    <a:pt x="3337326" y="5254"/>
                    <a:pt x="3351109" y="4993"/>
                    <a:pt x="3427050" y="8461"/>
                  </a:cubicBezTo>
                  <a:cubicBezTo>
                    <a:pt x="3502991" y="11929"/>
                    <a:pt x="3558129" y="9835"/>
                    <a:pt x="3590089" y="29270"/>
                  </a:cubicBezTo>
                  <a:cubicBezTo>
                    <a:pt x="3622049" y="48706"/>
                    <a:pt x="3617061" y="96503"/>
                    <a:pt x="3618809" y="125074"/>
                  </a:cubicBezTo>
                  <a:cubicBezTo>
                    <a:pt x="3620557" y="153645"/>
                    <a:pt x="3618571" y="153069"/>
                    <a:pt x="3619629" y="200694"/>
                  </a:cubicBezTo>
                  <a:cubicBezTo>
                    <a:pt x="3620687" y="248319"/>
                    <a:pt x="3623454" y="292828"/>
                    <a:pt x="3625159" y="410824"/>
                  </a:cubicBezTo>
                  <a:cubicBezTo>
                    <a:pt x="3626864" y="528820"/>
                    <a:pt x="3625326" y="748069"/>
                    <a:pt x="3629860" y="908668"/>
                  </a:cubicBezTo>
                  <a:cubicBezTo>
                    <a:pt x="3634394" y="1069267"/>
                    <a:pt x="3641412" y="2155784"/>
                    <a:pt x="3651516" y="2154100"/>
                  </a:cubicBezTo>
                  <a:cubicBezTo>
                    <a:pt x="3661620" y="2152416"/>
                    <a:pt x="3677066" y="1056137"/>
                    <a:pt x="3690483" y="898564"/>
                  </a:cubicBezTo>
                  <a:cubicBezTo>
                    <a:pt x="3703900" y="740991"/>
                    <a:pt x="3715766" y="549432"/>
                    <a:pt x="3732867" y="428975"/>
                  </a:cubicBezTo>
                  <a:cubicBezTo>
                    <a:pt x="3749968" y="308518"/>
                    <a:pt x="3769204" y="235447"/>
                    <a:pt x="3793087" y="175822"/>
                  </a:cubicBezTo>
                  <a:cubicBezTo>
                    <a:pt x="3816970" y="116197"/>
                    <a:pt x="3849929" y="93301"/>
                    <a:pt x="3876166" y="71226"/>
                  </a:cubicBezTo>
                  <a:cubicBezTo>
                    <a:pt x="3902403" y="49151"/>
                    <a:pt x="3909826" y="49589"/>
                    <a:pt x="3950511" y="43370"/>
                  </a:cubicBezTo>
                  <a:cubicBezTo>
                    <a:pt x="3991196" y="37151"/>
                    <a:pt x="4030046" y="35987"/>
                    <a:pt x="4120278" y="33914"/>
                  </a:cubicBezTo>
                  <a:cubicBezTo>
                    <a:pt x="4210510" y="31841"/>
                    <a:pt x="4368030" y="31926"/>
                    <a:pt x="4491906" y="30932"/>
                  </a:cubicBezTo>
                  <a:lnTo>
                    <a:pt x="5434590" y="31651"/>
                  </a:lnTo>
                  <a:lnTo>
                    <a:pt x="6382391" y="23091"/>
                  </a:lnTo>
                  <a:lnTo>
                    <a:pt x="7455938" y="24906"/>
                  </a:lnTo>
                  <a:lnTo>
                    <a:pt x="6946764" y="19705"/>
                  </a:lnTo>
                </a:path>
              </a:pathLst>
            </a:custGeom>
            <a:no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133184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60A44-9B99-6F68-2B88-F61EC9EC5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19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F9EDE154-B95A-9DB8-D5F8-0BFB6CCAA0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14" r="21381"/>
          <a:stretch/>
        </p:blipFill>
        <p:spPr>
          <a:xfrm>
            <a:off x="4364478" y="561781"/>
            <a:ext cx="7578057" cy="2400311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74D964C2-A644-82AA-A1B9-F810B6DBAD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345" y="302289"/>
            <a:ext cx="3979668" cy="2155372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F8E8B6F0-CCB4-4796-DF14-82C7EF50A7FB}"/>
              </a:ext>
            </a:extLst>
          </p:cNvPr>
          <p:cNvSpPr/>
          <p:nvPr/>
        </p:nvSpPr>
        <p:spPr>
          <a:xfrm>
            <a:off x="4245430" y="408214"/>
            <a:ext cx="7697106" cy="2726872"/>
          </a:xfrm>
          <a:prstGeom prst="rect">
            <a:avLst/>
          </a:prstGeom>
          <a:noFill/>
          <a:ln w="444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9852DA23-674D-6562-2315-7C45B856E539}"/>
              </a:ext>
            </a:extLst>
          </p:cNvPr>
          <p:cNvSpPr txBox="1"/>
          <p:nvPr/>
        </p:nvSpPr>
        <p:spPr>
          <a:xfrm>
            <a:off x="10194966" y="480950"/>
            <a:ext cx="1265090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/>
              <a:t>R1448H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ED090174-E5B3-A167-DA8D-402DCAAAE1E8}"/>
              </a:ext>
            </a:extLst>
          </p:cNvPr>
          <p:cNvSpPr txBox="1"/>
          <p:nvPr/>
        </p:nvSpPr>
        <p:spPr>
          <a:xfrm>
            <a:off x="7559433" y="480950"/>
            <a:ext cx="1188146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L1436P</a:t>
            </a: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D740A7C3-5881-5202-04FD-95FD760B25C2}"/>
              </a:ext>
            </a:extLst>
          </p:cNvPr>
          <p:cNvSpPr txBox="1"/>
          <p:nvPr/>
        </p:nvSpPr>
        <p:spPr>
          <a:xfrm>
            <a:off x="4540264" y="480949"/>
            <a:ext cx="1362168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/>
              <a:t>Sauvage</a:t>
            </a:r>
          </a:p>
        </p:txBody>
      </p:sp>
      <p:pic>
        <p:nvPicPr>
          <p:cNvPr id="71" name="Image 70">
            <a:extLst>
              <a:ext uri="{FF2B5EF4-FFF2-40B4-BE49-F238E27FC236}">
                <a16:creationId xmlns:a16="http://schemas.microsoft.com/office/drawing/2014/main" id="{870EE38E-F446-123E-87DF-E08BCBB19E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1839" y="3541755"/>
            <a:ext cx="7578058" cy="246517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455050E-56AB-B5B3-5798-DB95A2B45F0B}"/>
              </a:ext>
            </a:extLst>
          </p:cNvPr>
          <p:cNvSpPr txBox="1"/>
          <p:nvPr/>
        </p:nvSpPr>
        <p:spPr>
          <a:xfrm>
            <a:off x="10194966" y="3492082"/>
            <a:ext cx="1265090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/>
              <a:t>R1448H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CF46364-8485-F3C0-7B52-A10FB03EA558}"/>
              </a:ext>
            </a:extLst>
          </p:cNvPr>
          <p:cNvSpPr txBox="1"/>
          <p:nvPr/>
        </p:nvSpPr>
        <p:spPr>
          <a:xfrm>
            <a:off x="7559433" y="3492082"/>
            <a:ext cx="1188146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L1436P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1F37CFC-DB1D-88C1-D512-6B2A44CD7A8F}"/>
              </a:ext>
            </a:extLst>
          </p:cNvPr>
          <p:cNvSpPr txBox="1"/>
          <p:nvPr/>
        </p:nvSpPr>
        <p:spPr>
          <a:xfrm>
            <a:off x="4540264" y="3492081"/>
            <a:ext cx="1362168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/>
              <a:t>Sauvage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982E819-9761-3BDB-D33F-98CB7FA0F47D}"/>
              </a:ext>
            </a:extLst>
          </p:cNvPr>
          <p:cNvGrpSpPr/>
          <p:nvPr/>
        </p:nvGrpSpPr>
        <p:grpSpPr>
          <a:xfrm>
            <a:off x="37190" y="2821992"/>
            <a:ext cx="3954916" cy="3463861"/>
            <a:chOff x="-52034" y="3050592"/>
            <a:chExt cx="3954916" cy="3463861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D38B295-9ADE-343D-3A6B-7D66A6F7F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0165" y="3451633"/>
              <a:ext cx="1559552" cy="1384129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34285E0-FE1E-58D5-74A8-F6163476D1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19349" y="3451633"/>
              <a:ext cx="1283533" cy="1580932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4B29DDC-2634-BDC2-EA71-8B623805829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00882" y="5089069"/>
              <a:ext cx="1302000" cy="1397242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C144927-2BB6-B2E4-B69F-97205415E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38216" y="4913428"/>
              <a:ext cx="1524862" cy="1601025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ABFC3722-40C7-A55D-24BE-7255AE31D0B8}"/>
                </a:ext>
              </a:extLst>
            </p:cNvPr>
            <p:cNvSpPr txBox="1"/>
            <p:nvPr/>
          </p:nvSpPr>
          <p:spPr>
            <a:xfrm>
              <a:off x="56174" y="3050592"/>
              <a:ext cx="364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1️⃣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BF98A0F-48EE-6D2E-EAB8-0EE6612B504B}"/>
                </a:ext>
              </a:extLst>
            </p:cNvPr>
            <p:cNvSpPr txBox="1"/>
            <p:nvPr/>
          </p:nvSpPr>
          <p:spPr>
            <a:xfrm>
              <a:off x="2216351" y="3050592"/>
              <a:ext cx="364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2️⃣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03976DE-8036-C370-E91E-AE96065898CB}"/>
                </a:ext>
              </a:extLst>
            </p:cNvPr>
            <p:cNvSpPr txBox="1"/>
            <p:nvPr/>
          </p:nvSpPr>
          <p:spPr>
            <a:xfrm>
              <a:off x="2213297" y="4752108"/>
              <a:ext cx="364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3️⃣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94F0F42-0319-CA4B-461B-E6499E7D3D82}"/>
                </a:ext>
              </a:extLst>
            </p:cNvPr>
            <p:cNvSpPr txBox="1"/>
            <p:nvPr/>
          </p:nvSpPr>
          <p:spPr>
            <a:xfrm>
              <a:off x="53027" y="4752107"/>
              <a:ext cx="364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4️⃣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0F95ED1-C4F0-BF8A-9328-D2128D2C138C}"/>
                </a:ext>
              </a:extLst>
            </p:cNvPr>
            <p:cNvSpPr txBox="1"/>
            <p:nvPr/>
          </p:nvSpPr>
          <p:spPr>
            <a:xfrm>
              <a:off x="-52034" y="3313133"/>
              <a:ext cx="6864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- 90 mV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11D6A00C-6D7F-3783-DB14-48DA8900333D}"/>
                </a:ext>
              </a:extLst>
            </p:cNvPr>
            <p:cNvSpPr txBox="1"/>
            <p:nvPr/>
          </p:nvSpPr>
          <p:spPr>
            <a:xfrm>
              <a:off x="2052195" y="3313132"/>
              <a:ext cx="6864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- 40 mV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D7F65308-3B6B-F85B-435F-BCE96684C1FA}"/>
                </a:ext>
              </a:extLst>
            </p:cNvPr>
            <p:cNvSpPr txBox="1"/>
            <p:nvPr/>
          </p:nvSpPr>
          <p:spPr>
            <a:xfrm>
              <a:off x="2078523" y="4994483"/>
              <a:ext cx="6014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50 mV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744CB865-7478-410E-6CBD-B9912D522DB2}"/>
                </a:ext>
              </a:extLst>
            </p:cNvPr>
            <p:cNvSpPr txBox="1"/>
            <p:nvPr/>
          </p:nvSpPr>
          <p:spPr>
            <a:xfrm>
              <a:off x="-52034" y="4994483"/>
              <a:ext cx="6864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- 60 mV</a:t>
              </a: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DDD33F7B-4E51-7DF5-E769-B28D0EBE2449}"/>
              </a:ext>
            </a:extLst>
          </p:cNvPr>
          <p:cNvSpPr txBox="1"/>
          <p:nvPr/>
        </p:nvSpPr>
        <p:spPr>
          <a:xfrm>
            <a:off x="3510079" y="4529219"/>
            <a:ext cx="1019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RETARD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ED750B5-7292-CF28-AFB7-5674C1EA0395}"/>
              </a:ext>
            </a:extLst>
          </p:cNvPr>
          <p:cNvSpPr txBox="1"/>
          <p:nvPr/>
        </p:nvSpPr>
        <p:spPr>
          <a:xfrm>
            <a:off x="1438544" y="6285853"/>
            <a:ext cx="1831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ACCÉLÉRATION</a:t>
            </a:r>
          </a:p>
        </p:txBody>
      </p:sp>
    </p:spTree>
    <p:extLst>
      <p:ext uri="{BB962C8B-B14F-4D97-AF65-F5344CB8AC3E}">
        <p14:creationId xmlns:p14="http://schemas.microsoft.com/office/powerpoint/2010/main" val="21960702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A1F69A-780E-70B9-B72B-E906CA6C8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RECOVERY FROM INACTIVATION FINAL.mp4">
            <a:hlinkClick r:id="" action="ppaction://media"/>
            <a:extLst>
              <a:ext uri="{FF2B5EF4-FFF2-40B4-BE49-F238E27FC236}">
                <a16:creationId xmlns:a16="http://schemas.microsoft.com/office/drawing/2014/main" id="{DFF8C656-E8E3-EE37-55C6-C828388F6CA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276" cy="6858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F936591-6D62-A8AD-727C-A266925DDD28}"/>
              </a:ext>
            </a:extLst>
          </p:cNvPr>
          <p:cNvSpPr txBox="1"/>
          <p:nvPr/>
        </p:nvSpPr>
        <p:spPr>
          <a:xfrm>
            <a:off x="0" y="494270"/>
            <a:ext cx="6203091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Temps de recuperation de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4CE1E9-45D1-20A5-A501-FC1E2CBE2A7B}"/>
              </a:ext>
            </a:extLst>
          </p:cNvPr>
          <p:cNvSpPr txBox="1"/>
          <p:nvPr/>
        </p:nvSpPr>
        <p:spPr>
          <a:xfrm>
            <a:off x="6096000" y="494270"/>
            <a:ext cx="3490783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4000" b="1" dirty="0" err="1">
                <a:solidFill>
                  <a:srgbClr val="FF0000"/>
                </a:solidFill>
              </a:rPr>
              <a:t>l’inactivation</a:t>
            </a:r>
            <a:endParaRPr lang="en-US" sz="40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052FF08-7164-937A-5293-62A99904E051}"/>
              </a:ext>
            </a:extLst>
          </p:cNvPr>
          <p:cNvSpPr txBox="1"/>
          <p:nvPr/>
        </p:nvSpPr>
        <p:spPr>
          <a:xfrm>
            <a:off x="1638300" y="6009787"/>
            <a:ext cx="3489754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4000" dirty="0"/>
              <a:t>Sans Riluzole</a:t>
            </a:r>
          </a:p>
        </p:txBody>
      </p:sp>
    </p:spTree>
    <p:extLst>
      <p:ext uri="{BB962C8B-B14F-4D97-AF65-F5344CB8AC3E}">
        <p14:creationId xmlns:p14="http://schemas.microsoft.com/office/powerpoint/2010/main" val="2652585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54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E9AA5A-721F-6058-6FB1-ACB504A89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F73FE98-E132-7DB2-44BC-8DF37930B8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649289" cy="3066757"/>
          </a:xfrm>
          <a:prstGeom prst="rect">
            <a:avLst/>
          </a:prstGeom>
        </p:spPr>
      </p:pic>
      <p:sp>
        <p:nvSpPr>
          <p:cNvPr id="47" name="Titre 1">
            <a:extLst>
              <a:ext uri="{FF2B5EF4-FFF2-40B4-BE49-F238E27FC236}">
                <a16:creationId xmlns:a16="http://schemas.microsoft.com/office/drawing/2014/main" id="{8A082EAB-8A6A-A982-6B46-4211C2C5C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2960" y="602576"/>
            <a:ext cx="5239190" cy="1395035"/>
          </a:xfrm>
          <a:solidFill>
            <a:schemeClr val="bg1"/>
          </a:solidFill>
          <a:effectLst>
            <a:outerShdw blurRad="50800" dist="289530" dir="3104592" algn="ctr" rotWithShape="0">
              <a:schemeClr val="bg1">
                <a:alpha val="43000"/>
              </a:schemeClr>
            </a:outerShdw>
          </a:effectLst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Modèle mathématique de myocyte</a:t>
            </a:r>
          </a:p>
        </p:txBody>
      </p:sp>
      <p:pic>
        <p:nvPicPr>
          <p:cNvPr id="49" name="Picture 2">
            <a:extLst>
              <a:ext uri="{FF2B5EF4-FFF2-40B4-BE49-F238E27FC236}">
                <a16:creationId xmlns:a16="http://schemas.microsoft.com/office/drawing/2014/main" id="{E4C45DB2-A56F-CA06-8D71-E540EC9EF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997" y="3429000"/>
            <a:ext cx="4221293" cy="2955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>
            <a:extLst>
              <a:ext uri="{FF2B5EF4-FFF2-40B4-BE49-F238E27FC236}">
                <a16:creationId xmlns:a16="http://schemas.microsoft.com/office/drawing/2014/main" id="{01DC00F2-B838-30DF-29EC-89A27968F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597" y="2815575"/>
            <a:ext cx="5097553" cy="3568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ZoneTexte 64">
            <a:extLst>
              <a:ext uri="{FF2B5EF4-FFF2-40B4-BE49-F238E27FC236}">
                <a16:creationId xmlns:a16="http://schemas.microsoft.com/office/drawing/2014/main" id="{5FB8428D-08E2-9B6C-815F-19942BB3A2EB}"/>
              </a:ext>
            </a:extLst>
          </p:cNvPr>
          <p:cNvSpPr txBox="1"/>
          <p:nvPr/>
        </p:nvSpPr>
        <p:spPr>
          <a:xfrm>
            <a:off x="2353887" y="3761509"/>
            <a:ext cx="17540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Sauvage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E25A2BF4-5472-BA19-D0FB-6C0A5CB3E5DF}"/>
              </a:ext>
            </a:extLst>
          </p:cNvPr>
          <p:cNvSpPr txBox="1"/>
          <p:nvPr/>
        </p:nvSpPr>
        <p:spPr>
          <a:xfrm>
            <a:off x="8616141" y="2926544"/>
            <a:ext cx="28830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Variant Na</a:t>
            </a:r>
            <a:r>
              <a:rPr lang="en-US" sz="3200" b="1" baseline="-25000" dirty="0">
                <a:solidFill>
                  <a:srgbClr val="FF0000"/>
                </a:solidFill>
              </a:rPr>
              <a:t>v</a:t>
            </a:r>
            <a:r>
              <a:rPr lang="en-US" sz="3200" b="1" dirty="0">
                <a:solidFill>
                  <a:srgbClr val="FF0000"/>
                </a:solidFill>
              </a:rPr>
              <a:t>1.4</a:t>
            </a:r>
          </a:p>
        </p:txBody>
      </p:sp>
    </p:spTree>
    <p:extLst>
      <p:ext uri="{BB962C8B-B14F-4D97-AF65-F5344CB8AC3E}">
        <p14:creationId xmlns:p14="http://schemas.microsoft.com/office/powerpoint/2010/main" val="9882152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B1292D11-AC28-32FC-2C57-BD45B2536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3533" y="2766218"/>
            <a:ext cx="4884934" cy="1325563"/>
          </a:xfrm>
        </p:spPr>
        <p:txBody>
          <a:bodyPr>
            <a:noAutofit/>
          </a:bodyPr>
          <a:lstStyle/>
          <a:p>
            <a:r>
              <a:rPr lang="en-US" sz="6000" dirty="0"/>
              <a:t>Merci à </a:t>
            </a:r>
            <a:r>
              <a:rPr lang="en-US" sz="6000" dirty="0" err="1"/>
              <a:t>tous</a:t>
            </a:r>
            <a:r>
              <a:rPr lang="en-US" sz="6000" dirty="0"/>
              <a:t> !</a:t>
            </a:r>
          </a:p>
        </p:txBody>
      </p:sp>
    </p:spTree>
    <p:extLst>
      <p:ext uri="{BB962C8B-B14F-4D97-AF65-F5344CB8AC3E}">
        <p14:creationId xmlns:p14="http://schemas.microsoft.com/office/powerpoint/2010/main" val="24403414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4B333-8889-B120-9C9E-65B859BAC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DB6447-4DF7-3C7C-5BFF-5424ACD34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826" y="-133561"/>
            <a:ext cx="10515600" cy="1325563"/>
          </a:xfrm>
        </p:spPr>
        <p:txBody>
          <a:bodyPr/>
          <a:lstStyle/>
          <a:p>
            <a:r>
              <a:rPr lang="en-US" dirty="0"/>
              <a:t>Merci à </a:t>
            </a:r>
            <a:r>
              <a:rPr lang="en-US" dirty="0" err="1"/>
              <a:t>tous</a:t>
            </a:r>
            <a:r>
              <a:rPr lang="en-US" dirty="0"/>
              <a:t>…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B2317C-013B-2BDE-9264-B0BF59A47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175" y="1076111"/>
            <a:ext cx="11614999" cy="543899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200" dirty="0"/>
              <a:t>Anne-Catherine Courtois, </a:t>
            </a:r>
            <a:r>
              <a:rPr lang="en-US" sz="2200" b="1" dirty="0"/>
              <a:t>Annick</a:t>
            </a:r>
            <a:r>
              <a:rPr lang="en-US" sz="2200" dirty="0"/>
              <a:t> Labarre-Vila, </a:t>
            </a:r>
            <a:r>
              <a:rPr lang="en-US" sz="2200" b="1" dirty="0"/>
              <a:t>Alain</a:t>
            </a:r>
            <a:r>
              <a:rPr lang="en-US" sz="2200" dirty="0"/>
              <a:t> Maertens, </a:t>
            </a:r>
            <a:r>
              <a:rPr lang="en-US" sz="2200" b="1" dirty="0"/>
              <a:t>Alan</a:t>
            </a:r>
            <a:r>
              <a:rPr lang="en-US" sz="2200" dirty="0"/>
              <a:t> McComas, </a:t>
            </a:r>
            <a:r>
              <a:rPr lang="en-US" sz="2200" b="1" dirty="0"/>
              <a:t>Alessandro</a:t>
            </a:r>
            <a:r>
              <a:rPr lang="en-US" sz="2200" dirty="0"/>
              <a:t> Lozza, André Truffert, Angela Puma, Annie Verschueren, Aude-Marie Grapperon, Bénédicte Forthomme, Bernard Godon, Bernard Rogister, Bernard Sadzot, Bertrand Fontaine, Bernard Zeevaert, Camille Finck, </a:t>
            </a:r>
            <a:r>
              <a:rPr lang="en-US" sz="2200" b="1" dirty="0"/>
              <a:t>Catherine</a:t>
            </a:r>
            <a:r>
              <a:rPr lang="en-US" sz="2200" dirty="0"/>
              <a:t> Göbels, Christian Piel, Christophe Milants, </a:t>
            </a:r>
            <a:r>
              <a:rPr lang="en-US" sz="2200" b="1" dirty="0"/>
              <a:t>Christophe</a:t>
            </a:r>
            <a:r>
              <a:rPr lang="en-US" sz="2200" dirty="0"/>
              <a:t> Vial, Cynthia Iserentant, Damien Sternberg, David Bogacz, </a:t>
            </a:r>
            <a:r>
              <a:rPr lang="en-US" sz="2200" b="1" dirty="0"/>
              <a:t>Dominique</a:t>
            </a:r>
            <a:r>
              <a:rPr lang="en-US" sz="2200" dirty="0"/>
              <a:t> Dive, Dominique Libbrecht, Emilien Delmont, </a:t>
            </a:r>
            <a:r>
              <a:rPr lang="en-US" sz="2200" b="1" dirty="0"/>
              <a:t>Emmanuel</a:t>
            </a:r>
            <a:r>
              <a:rPr lang="en-US" sz="2200" dirty="0"/>
              <a:t> Fournier, </a:t>
            </a:r>
            <a:r>
              <a:rPr lang="en-US" sz="2200" b="1" dirty="0"/>
              <a:t>Erik</a:t>
            </a:r>
            <a:r>
              <a:rPr lang="en-US" sz="2200" dirty="0"/>
              <a:t> Stålberg, Florence Manto, </a:t>
            </a:r>
            <a:r>
              <a:rPr lang="en-US" sz="2200" b="1" dirty="0"/>
              <a:t>France</a:t>
            </a:r>
            <a:r>
              <a:rPr lang="en-US" sz="2200" dirty="0"/>
              <a:t> Tinant, Francis Niffle, François Ochsner, Françoise Bouhour, </a:t>
            </a:r>
            <a:r>
              <a:rPr lang="en-US" sz="2200" b="1" dirty="0"/>
              <a:t>Frédéric</a:t>
            </a:r>
            <a:r>
              <a:rPr lang="en-US" sz="2200" dirty="0"/>
              <a:t> Feron, Frédéric Kuentz, Frédérique Claes, Georges de Korvin, Georges Franck, Giuseppe Rapissarda, Guy Chauplannaz, </a:t>
            </a:r>
            <a:r>
              <a:rPr lang="en-US" sz="2200" b="1" dirty="0"/>
              <a:t>Isabelle</a:t>
            </a:r>
            <a:r>
              <a:rPr lang="en-US" sz="2200" dirty="0"/>
              <a:t> Allaer, Isabelle Kurth, Jean-Claude Willer, Jean-Louis Croisier, </a:t>
            </a:r>
            <a:r>
              <a:rPr lang="en-US" sz="2200" b="1" dirty="0"/>
              <a:t>Jean-Marc</a:t>
            </a:r>
            <a:r>
              <a:rPr lang="en-US" sz="2200" dirty="0"/>
              <a:t> Klein, Jean-Michel Crielaard, Jean-Pascal Lefaucheur, Jean-Philippe Camdessanché, Jean-Yves Hogrel, </a:t>
            </a:r>
            <a:r>
              <a:rPr lang="en-US" sz="2200" b="1" dirty="0"/>
              <a:t>Jean</a:t>
            </a:r>
            <a:r>
              <a:rPr lang="en-US" sz="2200" dirty="0"/>
              <a:t> Pouget, Joe Jabre, Julien </a:t>
            </a:r>
            <a:r>
              <a:rPr lang="en-US" sz="2200" dirty="0" err="1"/>
              <a:t>Dellatte</a:t>
            </a:r>
            <a:r>
              <a:rPr lang="en-US" sz="2200" dirty="0"/>
              <a:t>, Julien Lerusse, Karim Benmouna, Karine Viala, Laurent Jomir, </a:t>
            </a:r>
            <a:r>
              <a:rPr lang="en-US" sz="2200" b="1" dirty="0"/>
              <a:t>Luc</a:t>
            </a:r>
            <a:r>
              <a:rPr lang="en-US" sz="2200" dirty="0"/>
              <a:t> Laurent, Luca Padua, Maelle Tyberghein, Madeleine Wang, </a:t>
            </a:r>
            <a:r>
              <a:rPr lang="en-US" sz="2200" b="1" dirty="0"/>
              <a:t>Marco</a:t>
            </a:r>
            <a:r>
              <a:rPr lang="en-US" sz="2200" dirty="0"/>
              <a:t> Tomasella, </a:t>
            </a:r>
            <a:r>
              <a:rPr lang="en-US" sz="2200" b="1" dirty="0"/>
              <a:t>Marie-Laure</a:t>
            </a:r>
            <a:r>
              <a:rPr lang="en-US" sz="2200" dirty="0"/>
              <a:t> Cuvelier, </a:t>
            </a:r>
            <a:r>
              <a:rPr lang="en-US" sz="2200" b="1" dirty="0"/>
              <a:t>Michel</a:t>
            </a:r>
            <a:r>
              <a:rPr lang="en-US" sz="2200" dirty="0"/>
              <a:t> Magistris, </a:t>
            </a:r>
            <a:r>
              <a:rPr lang="en-US" sz="2200" b="1" dirty="0"/>
              <a:t>Nadine</a:t>
            </a:r>
            <a:r>
              <a:rPr lang="en-US" sz="2200" dirty="0"/>
              <a:t> Le Forestier, Nicolas Massart, </a:t>
            </a:r>
            <a:r>
              <a:rPr lang="en-US" sz="2200" b="1" dirty="0"/>
              <a:t>Olivier</a:t>
            </a:r>
            <a:r>
              <a:rPr lang="en-US" sz="2200" dirty="0"/>
              <a:t> Bouquiaux, Pascal Cintas, </a:t>
            </a:r>
            <a:r>
              <a:rPr lang="en-US" sz="2200" b="1" dirty="0"/>
              <a:t>Pascale</a:t>
            </a:r>
            <a:r>
              <a:rPr lang="en-US" sz="2200" dirty="0"/>
              <a:t> Gérard, </a:t>
            </a:r>
            <a:r>
              <a:rPr lang="en-US" sz="2200" b="1" dirty="0"/>
              <a:t>Paul</a:t>
            </a:r>
            <a:r>
              <a:rPr lang="en-US" sz="2200" dirty="0"/>
              <a:t> Delwaide, Paul Franchimont, </a:t>
            </a:r>
            <a:r>
              <a:rPr lang="en-US" sz="2200" b="1" dirty="0"/>
              <a:t>Pierre</a:t>
            </a:r>
            <a:r>
              <a:rPr lang="en-US" sz="2200" dirty="0"/>
              <a:t> Bouche, </a:t>
            </a:r>
            <a:r>
              <a:rPr lang="en-US" sz="2200" b="1" dirty="0"/>
              <a:t>Pierre</a:t>
            </a:r>
            <a:r>
              <a:rPr lang="en-US" sz="2200" dirty="0"/>
              <a:t> Guihéneuc, </a:t>
            </a:r>
            <a:r>
              <a:rPr lang="en-US" sz="2200" b="1" dirty="0"/>
              <a:t>Pierre</a:t>
            </a:r>
            <a:r>
              <a:rPr lang="en-US" sz="2200" dirty="0"/>
              <a:t> Soichot, Philippe Petiot, </a:t>
            </a:r>
            <a:r>
              <a:rPr lang="en-US" sz="2200" b="1" dirty="0"/>
              <a:t>Roger</a:t>
            </a:r>
            <a:r>
              <a:rPr lang="en-US" sz="2200" dirty="0"/>
              <a:t> Bassleer, Romain Collin, </a:t>
            </a:r>
            <a:r>
              <a:rPr lang="en-US" sz="2200" b="1" dirty="0"/>
              <a:t>Shahram</a:t>
            </a:r>
            <a:r>
              <a:rPr lang="en-US" sz="2200" dirty="0"/>
              <a:t> Attarian, Simone Gillet, Tania Stojkovic, Thierry Kuntzer, </a:t>
            </a:r>
            <a:r>
              <a:rPr lang="en-US" sz="2200" b="1" dirty="0"/>
              <a:t>Thierry</a:t>
            </a:r>
            <a:r>
              <a:rPr lang="en-US" sz="2200" dirty="0"/>
              <a:t> Maisonobe, Victor de Pasqua, </a:t>
            </a:r>
            <a:r>
              <a:rPr lang="en-US" sz="2200" b="1" dirty="0"/>
              <a:t>Vincent</a:t>
            </a:r>
            <a:r>
              <a:rPr lang="en-US" sz="2200" dirty="0"/>
              <a:t> Seutin, Xavier Giffroy, </a:t>
            </a:r>
            <a:r>
              <a:rPr lang="en-US" sz="2200" b="1" dirty="0"/>
              <a:t>Yann</a:t>
            </a:r>
            <a:r>
              <a:rPr lang="en-US" sz="2200" dirty="0"/>
              <a:t> </a:t>
            </a:r>
            <a:r>
              <a:rPr lang="en-US" sz="2200" dirty="0" err="1"/>
              <a:t>Péréon</a:t>
            </a:r>
            <a:r>
              <a:rPr lang="en-US" sz="22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16799263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25094</TotalTime>
  <Words>1462</Words>
  <Application>Microsoft Macintosh PowerPoint</Application>
  <PresentationFormat>Grand écran</PresentationFormat>
  <Paragraphs>300</Paragraphs>
  <Slides>36</Slides>
  <Notes>36</Notes>
  <HiddenSlides>0</HiddenSlides>
  <MMClips>10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1" baseType="lpstr">
      <vt:lpstr>Aptos</vt:lpstr>
      <vt:lpstr>Aptos Display</vt:lpstr>
      <vt:lpstr>Arial</vt:lpstr>
      <vt:lpstr>Bahnschrift Condensed</vt:lpstr>
      <vt:lpstr>Thème Office</vt:lpstr>
      <vt:lpstr>Présentation PowerPoint</vt:lpstr>
      <vt:lpstr>Présentation PowerPoint</vt:lpstr>
      <vt:lpstr>Origine musculaire ou neuronale ? </vt:lpstr>
      <vt:lpstr>Origine musculaire</vt:lpstr>
      <vt:lpstr>Origine musculaire ?</vt:lpstr>
      <vt:lpstr>Origine musculaire </vt:lpstr>
      <vt:lpstr>Origine musculaire ?</vt:lpstr>
      <vt:lpstr>Origine musculaire </vt:lpstr>
      <vt:lpstr>Origine musculaire </vt:lpstr>
      <vt:lpstr>Origine neuronale</vt:lpstr>
      <vt:lpstr>Origine neuronale ?</vt:lpstr>
      <vt:lpstr>Origine neuronale ?</vt:lpstr>
      <vt:lpstr>Origine neuronale </vt:lpstr>
      <vt:lpstr>Présentation PowerPoint</vt:lpstr>
      <vt:lpstr>Évaluer l’évolutivité de l’atteinte</vt:lpstr>
      <vt:lpstr>Révéler un syndrome myotonique</vt:lpstr>
      <vt:lpstr>Suggérer une SLA</vt:lpstr>
      <vt:lpstr>Autres </vt:lpstr>
      <vt:lpstr>Comprendre</vt:lpstr>
      <vt:lpstr>Comprendre</vt:lpstr>
      <vt:lpstr>Comprendre</vt:lpstr>
      <vt:lpstr>Comprendre</vt:lpstr>
      <vt:lpstr>Comprendre</vt:lpstr>
      <vt:lpstr>Comprendre</vt:lpstr>
      <vt:lpstr>Comprendre</vt:lpstr>
      <vt:lpstr>Comprendre</vt:lpstr>
      <vt:lpstr>Comprendre</vt:lpstr>
      <vt:lpstr>Comprendre</vt:lpstr>
      <vt:lpstr>Comprendre</vt:lpstr>
      <vt:lpstr>Présentation PowerPoint</vt:lpstr>
      <vt:lpstr>Présentation PowerPoint</vt:lpstr>
      <vt:lpstr>Présentation PowerPoint</vt:lpstr>
      <vt:lpstr>Présentation PowerPoint</vt:lpstr>
      <vt:lpstr>Modèle mathématique de myocyte</vt:lpstr>
      <vt:lpstr>Merci à tous !</vt:lpstr>
      <vt:lpstr>Merci à tous…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François Wang</dc:creator>
  <cp:lastModifiedBy>François Wang</cp:lastModifiedBy>
  <cp:revision>169</cp:revision>
  <cp:lastPrinted>2026-04-09T10:39:21Z</cp:lastPrinted>
  <dcterms:created xsi:type="dcterms:W3CDTF">2026-03-01T12:54:31Z</dcterms:created>
  <dcterms:modified xsi:type="dcterms:W3CDTF">2026-06-08T03:49:49Z</dcterms:modified>
</cp:coreProperties>
</file>